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 Gargano" initials="FG" lastIdx="1" clrIdx="0">
    <p:extLst>
      <p:ext uri="{19B8F6BF-5375-455C-9EA6-DF929625EA0E}">
        <p15:presenceInfo xmlns:p15="http://schemas.microsoft.com/office/powerpoint/2012/main" userId="Fabio Garga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93295-6C21-4B4A-A06E-018FD051230A}" v="145" dt="2021-02-19T13:19:12.5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90" d="100"/>
          <a:sy n="90" d="100"/>
        </p:scale>
        <p:origin x="51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o Gargano" userId="d0940c83-ef2a-40fe-9394-abeb94dcaa94" providerId="ADAL" clId="{F5493295-6C21-4B4A-A06E-018FD051230A}"/>
    <pc:docChg chg="undo custSel addSld modSld sldOrd">
      <pc:chgData name="Fabio Gargano" userId="d0940c83-ef2a-40fe-9394-abeb94dcaa94" providerId="ADAL" clId="{F5493295-6C21-4B4A-A06E-018FD051230A}" dt="2021-02-19T13:21:12.630" v="2531" actId="1076"/>
      <pc:docMkLst>
        <pc:docMk/>
      </pc:docMkLst>
      <pc:sldChg chg="modSp mod">
        <pc:chgData name="Fabio Gargano" userId="d0940c83-ef2a-40fe-9394-abeb94dcaa94" providerId="ADAL" clId="{F5493295-6C21-4B4A-A06E-018FD051230A}" dt="2021-02-19T09:01:47.645" v="299" actId="1038"/>
        <pc:sldMkLst>
          <pc:docMk/>
          <pc:sldMk cId="924219509" sldId="257"/>
        </pc:sldMkLst>
        <pc:grpChg chg="mod">
          <ac:chgData name="Fabio Gargano" userId="d0940c83-ef2a-40fe-9394-abeb94dcaa94" providerId="ADAL" clId="{F5493295-6C21-4B4A-A06E-018FD051230A}" dt="2021-02-19T09:01:43.860" v="295" actId="14100"/>
          <ac:grpSpMkLst>
            <pc:docMk/>
            <pc:sldMk cId="924219509" sldId="257"/>
            <ac:grpSpMk id="19" creationId="{63AECBC0-F289-49C3-A72D-2387854063FB}"/>
          </ac:grpSpMkLst>
        </pc:grpChg>
        <pc:cxnChg chg="mod">
          <ac:chgData name="Fabio Gargano" userId="d0940c83-ef2a-40fe-9394-abeb94dcaa94" providerId="ADAL" clId="{F5493295-6C21-4B4A-A06E-018FD051230A}" dt="2021-02-19T09:01:47.645" v="299" actId="1038"/>
          <ac:cxnSpMkLst>
            <pc:docMk/>
            <pc:sldMk cId="924219509" sldId="257"/>
            <ac:cxnSpMk id="16" creationId="{3BD9AFAE-21EC-41C4-8476-180FF6D89E46}"/>
          </ac:cxnSpMkLst>
        </pc:cxnChg>
      </pc:sldChg>
      <pc:sldChg chg="addSp delSp modSp mod">
        <pc:chgData name="Fabio Gargano" userId="d0940c83-ef2a-40fe-9394-abeb94dcaa94" providerId="ADAL" clId="{F5493295-6C21-4B4A-A06E-018FD051230A}" dt="2021-02-19T08:48:13.569" v="282" actId="790"/>
        <pc:sldMkLst>
          <pc:docMk/>
          <pc:sldMk cId="2647722173" sldId="258"/>
        </pc:sldMkLst>
        <pc:spChg chg="add 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2" creationId="{3F3B43A7-4D12-47EE-806C-A684FA2179F8}"/>
          </ac:spMkLst>
        </pc:spChg>
        <pc:spChg chg="add mod">
          <ac:chgData name="Fabio Gargano" userId="d0940c83-ef2a-40fe-9394-abeb94dcaa94" providerId="ADAL" clId="{F5493295-6C21-4B4A-A06E-018FD051230A}" dt="2021-02-19T08:48:13.569" v="282" actId="790"/>
          <ac:spMkLst>
            <pc:docMk/>
            <pc:sldMk cId="2647722173" sldId="258"/>
            <ac:spMk id="7" creationId="{21FDA901-86AD-4EC8-A67E-3B866134F46B}"/>
          </ac:spMkLst>
        </pc:spChg>
        <pc:spChg chg="del">
          <ac:chgData name="Fabio Gargano" userId="d0940c83-ef2a-40fe-9394-abeb94dcaa94" providerId="ADAL" clId="{F5493295-6C21-4B4A-A06E-018FD051230A}" dt="2021-02-19T08:21:42.132" v="4" actId="478"/>
          <ac:spMkLst>
            <pc:docMk/>
            <pc:sldMk cId="2647722173" sldId="258"/>
            <ac:spMk id="27" creationId="{E6529E61-8F9C-4EAC-B806-3D8DA3E2D961}"/>
          </ac:spMkLst>
        </pc:spChg>
        <pc:spChg chg="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28" creationId="{53BDA9F4-6548-46BD-8586-DA36737BBF2B}"/>
          </ac:spMkLst>
        </pc:spChg>
        <pc:spChg chg="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30" creationId="{2D8846B7-68A6-42E1-ACBE-6E2D08E2DD54}"/>
          </ac:spMkLst>
        </pc:spChg>
        <pc:spChg chg="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33" creationId="{CFAF350A-B86D-4BE8-80BF-17629EB9A3D8}"/>
          </ac:spMkLst>
        </pc:spChg>
        <pc:spChg chg="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34" creationId="{B6374238-6312-4928-8444-A2DCF0DF0FDA}"/>
          </ac:spMkLst>
        </pc:spChg>
        <pc:spChg chg="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35" creationId="{F5C62082-AEA8-4206-9E57-C1AF6976BE61}"/>
          </ac:spMkLst>
        </pc:spChg>
        <pc:spChg chg="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36" creationId="{8F049980-A7CC-4C6B-BFBA-9198571E4F4C}"/>
          </ac:spMkLst>
        </pc:spChg>
        <pc:spChg chg="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37" creationId="{A10E2C57-3237-499A-972B-B75CD7C81BF9}"/>
          </ac:spMkLst>
        </pc:spChg>
        <pc:spChg chg="mod">
          <ac:chgData name="Fabio Gargano" userId="d0940c83-ef2a-40fe-9394-abeb94dcaa94" providerId="ADAL" clId="{F5493295-6C21-4B4A-A06E-018FD051230A}" dt="2021-02-19T08:23:01.724" v="23" actId="1076"/>
          <ac:spMkLst>
            <pc:docMk/>
            <pc:sldMk cId="2647722173" sldId="258"/>
            <ac:spMk id="38" creationId="{41AB3EA2-2F96-4B48-A3B5-28156865DF9D}"/>
          </ac:spMkLst>
        </pc:spChg>
        <pc:spChg chg="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40" creationId="{69F96D45-EC4D-4365-B063-F4562C50A928}"/>
          </ac:spMkLst>
        </pc:spChg>
        <pc:spChg chg="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41" creationId="{37F4317A-C366-4BE0-B215-9B50F4854230}"/>
          </ac:spMkLst>
        </pc:spChg>
        <pc:spChg chg="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42" creationId="{BB599080-3064-471F-AE26-1FF895291B15}"/>
          </ac:spMkLst>
        </pc:spChg>
        <pc:spChg chg="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43" creationId="{EEC94F41-E5CD-492C-AAE2-844AF9A24F2B}"/>
          </ac:spMkLst>
        </pc:spChg>
        <pc:spChg chg="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44" creationId="{97887502-D864-4EAD-9E42-B1DBB6F4B363}"/>
          </ac:spMkLst>
        </pc:spChg>
        <pc:spChg chg="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47" creationId="{7640F5AD-6FE7-459E-84B9-A4F135F3E6E9}"/>
          </ac:spMkLst>
        </pc:spChg>
        <pc:spChg chg="mod">
          <ac:chgData name="Fabio Gargano" userId="d0940c83-ef2a-40fe-9394-abeb94dcaa94" providerId="ADAL" clId="{F5493295-6C21-4B4A-A06E-018FD051230A}" dt="2021-02-19T08:46:02.986" v="91" actId="20577"/>
          <ac:spMkLst>
            <pc:docMk/>
            <pc:sldMk cId="2647722173" sldId="258"/>
            <ac:spMk id="49" creationId="{4A3B6BE1-417D-4DDC-9132-D76C5564668C}"/>
          </ac:spMkLst>
        </pc:spChg>
        <pc:spChg chg="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50" creationId="{31279586-9052-4330-BB1F-83FD892FAD38}"/>
          </ac:spMkLst>
        </pc:spChg>
        <pc:spChg chg="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51" creationId="{529B7813-8776-4F16-826C-8C7299F3A15C}"/>
          </ac:spMkLst>
        </pc:spChg>
        <pc:spChg chg="add mod">
          <ac:chgData name="Fabio Gargano" userId="d0940c83-ef2a-40fe-9394-abeb94dcaa94" providerId="ADAL" clId="{F5493295-6C21-4B4A-A06E-018FD051230A}" dt="2021-02-19T08:22:59.609" v="22" actId="1076"/>
          <ac:spMkLst>
            <pc:docMk/>
            <pc:sldMk cId="2647722173" sldId="258"/>
            <ac:spMk id="52" creationId="{6381529B-ED8D-4DD5-AFF4-39A170BF2355}"/>
          </ac:spMkLst>
        </pc:spChg>
        <pc:grpChg chg="add mod">
          <ac:chgData name="Fabio Gargano" userId="d0940c83-ef2a-40fe-9394-abeb94dcaa94" providerId="ADAL" clId="{F5493295-6C21-4B4A-A06E-018FD051230A}" dt="2021-02-19T08:23:01.724" v="23" actId="1076"/>
          <ac:grpSpMkLst>
            <pc:docMk/>
            <pc:sldMk cId="2647722173" sldId="258"/>
            <ac:grpSpMk id="3" creationId="{49ED4572-1F49-4019-ADA8-76888552C6B5}"/>
          </ac:grpSpMkLst>
        </pc:grpChg>
        <pc:grpChg chg="add mod">
          <ac:chgData name="Fabio Gargano" userId="d0940c83-ef2a-40fe-9394-abeb94dcaa94" providerId="ADAL" clId="{F5493295-6C21-4B4A-A06E-018FD051230A}" dt="2021-02-19T08:22:59.609" v="22" actId="1076"/>
          <ac:grpSpMkLst>
            <pc:docMk/>
            <pc:sldMk cId="2647722173" sldId="258"/>
            <ac:grpSpMk id="4" creationId="{E3E3548D-49B4-49D9-BE83-47FE7356A128}"/>
          </ac:grpSpMkLst>
        </pc:grpChg>
        <pc:grpChg chg="add mod">
          <ac:chgData name="Fabio Gargano" userId="d0940c83-ef2a-40fe-9394-abeb94dcaa94" providerId="ADAL" clId="{F5493295-6C21-4B4A-A06E-018FD051230A}" dt="2021-02-19T08:22:59.609" v="22" actId="1076"/>
          <ac:grpSpMkLst>
            <pc:docMk/>
            <pc:sldMk cId="2647722173" sldId="258"/>
            <ac:grpSpMk id="32" creationId="{69C70D4A-9167-4B8E-A184-3B60A686CBA7}"/>
          </ac:grpSpMkLst>
        </pc:grpChg>
        <pc:grpChg chg="mod">
          <ac:chgData name="Fabio Gargano" userId="d0940c83-ef2a-40fe-9394-abeb94dcaa94" providerId="ADAL" clId="{F5493295-6C21-4B4A-A06E-018FD051230A}" dt="2021-02-19T08:23:01.724" v="23" actId="1076"/>
          <ac:grpSpMkLst>
            <pc:docMk/>
            <pc:sldMk cId="2647722173" sldId="258"/>
            <ac:grpSpMk id="45" creationId="{9480549C-909A-4FF4-99CB-C268F9D99D34}"/>
          </ac:grpSpMkLst>
        </pc:grpChg>
        <pc:grpChg chg="del">
          <ac:chgData name="Fabio Gargano" userId="d0940c83-ef2a-40fe-9394-abeb94dcaa94" providerId="ADAL" clId="{F5493295-6C21-4B4A-A06E-018FD051230A}" dt="2021-02-19T08:21:27.930" v="0" actId="478"/>
          <ac:grpSpMkLst>
            <pc:docMk/>
            <pc:sldMk cId="2647722173" sldId="258"/>
            <ac:grpSpMk id="46" creationId="{256BB57D-0362-49BD-8015-7FD1D238BDF5}"/>
          </ac:grpSpMkLst>
        </pc:grpChg>
        <pc:graphicFrameChg chg="mod">
          <ac:chgData name="Fabio Gargano" userId="d0940c83-ef2a-40fe-9394-abeb94dcaa94" providerId="ADAL" clId="{F5493295-6C21-4B4A-A06E-018FD051230A}" dt="2021-02-19T08:46:54.016" v="125" actId="20577"/>
          <ac:graphicFrameMkLst>
            <pc:docMk/>
            <pc:sldMk cId="2647722173" sldId="258"/>
            <ac:graphicFrameMk id="5" creationId="{C48AEE59-CE20-43F2-9134-EAC43F5B52D0}"/>
          </ac:graphicFrameMkLst>
        </pc:graphicFrameChg>
        <pc:graphicFrameChg chg="del">
          <ac:chgData name="Fabio Gargano" userId="d0940c83-ef2a-40fe-9394-abeb94dcaa94" providerId="ADAL" clId="{F5493295-6C21-4B4A-A06E-018FD051230A}" dt="2021-02-19T08:21:33.080" v="1" actId="478"/>
          <ac:graphicFrameMkLst>
            <pc:docMk/>
            <pc:sldMk cId="2647722173" sldId="258"/>
            <ac:graphicFrameMk id="6" creationId="{61D16129-0939-4CEE-BC4A-FBA4E7253A92}"/>
          </ac:graphicFrameMkLst>
        </pc:graphicFrameChg>
        <pc:graphicFrameChg chg="add mod">
          <ac:chgData name="Fabio Gargano" userId="d0940c83-ef2a-40fe-9394-abeb94dcaa94" providerId="ADAL" clId="{F5493295-6C21-4B4A-A06E-018FD051230A}" dt="2021-02-19T08:46:57.456" v="126" actId="20577"/>
          <ac:graphicFrameMkLst>
            <pc:docMk/>
            <pc:sldMk cId="2647722173" sldId="258"/>
            <ac:graphicFrameMk id="29" creationId="{FF5E8CE6-3901-4E02-81E1-11EFBACC1838}"/>
          </ac:graphicFrameMkLst>
        </pc:graphicFrameChg>
        <pc:picChg chg="mod">
          <ac:chgData name="Fabio Gargano" userId="d0940c83-ef2a-40fe-9394-abeb94dcaa94" providerId="ADAL" clId="{F5493295-6C21-4B4A-A06E-018FD051230A}" dt="2021-02-19T08:23:01.724" v="23" actId="1076"/>
          <ac:picMkLst>
            <pc:docMk/>
            <pc:sldMk cId="2647722173" sldId="258"/>
            <ac:picMk id="31" creationId="{A493A4D1-FE98-47FE-ACFC-9AEB9B51FE6C}"/>
          </ac:picMkLst>
        </pc:picChg>
        <pc:picChg chg="mod">
          <ac:chgData name="Fabio Gargano" userId="d0940c83-ef2a-40fe-9394-abeb94dcaa94" providerId="ADAL" clId="{F5493295-6C21-4B4A-A06E-018FD051230A}" dt="2021-02-19T08:22:59.609" v="22" actId="1076"/>
          <ac:picMkLst>
            <pc:docMk/>
            <pc:sldMk cId="2647722173" sldId="258"/>
            <ac:picMk id="39" creationId="{9A31E4C1-3E15-4F8B-B772-CECF5AAA36FF}"/>
          </ac:picMkLst>
        </pc:picChg>
      </pc:sldChg>
      <pc:sldChg chg="addSp delSp modSp new mod">
        <pc:chgData name="Fabio Gargano" userId="d0940c83-ef2a-40fe-9394-abeb94dcaa94" providerId="ADAL" clId="{F5493295-6C21-4B4A-A06E-018FD051230A}" dt="2021-02-19T09:07:29.028" v="362" actId="1035"/>
        <pc:sldMkLst>
          <pc:docMk/>
          <pc:sldMk cId="2739854755" sldId="259"/>
        </pc:sldMkLst>
        <pc:spChg chg="del">
          <ac:chgData name="Fabio Gargano" userId="d0940c83-ef2a-40fe-9394-abeb94dcaa94" providerId="ADAL" clId="{F5493295-6C21-4B4A-A06E-018FD051230A}" dt="2021-02-19T09:01:27.043" v="289" actId="478"/>
          <ac:spMkLst>
            <pc:docMk/>
            <pc:sldMk cId="2739854755" sldId="259"/>
            <ac:spMk id="2" creationId="{6CC498C4-0E62-4163-A9A3-B6CFB21C902A}"/>
          </ac:spMkLst>
        </pc:spChg>
        <pc:spChg chg="add mod">
          <ac:chgData name="Fabio Gargano" userId="d0940c83-ef2a-40fe-9394-abeb94dcaa94" providerId="ADAL" clId="{F5493295-6C21-4B4A-A06E-018FD051230A}" dt="2021-02-19T09:03:40.419" v="337" actId="20577"/>
          <ac:spMkLst>
            <pc:docMk/>
            <pc:sldMk cId="2739854755" sldId="259"/>
            <ac:spMk id="6" creationId="{0C5B87FD-A231-4824-8B8C-B2E3010E4833}"/>
          </ac:spMkLst>
        </pc:spChg>
        <pc:spChg chg="add mod">
          <ac:chgData name="Fabio Gargano" userId="d0940c83-ef2a-40fe-9394-abeb94dcaa94" providerId="ADAL" clId="{F5493295-6C21-4B4A-A06E-018FD051230A}" dt="2021-02-19T09:03:46.483" v="338" actId="1076"/>
          <ac:spMkLst>
            <pc:docMk/>
            <pc:sldMk cId="2739854755" sldId="259"/>
            <ac:spMk id="8" creationId="{750D80ED-936F-4581-BB80-8759DC02D8E7}"/>
          </ac:spMkLst>
        </pc:spChg>
        <pc:spChg chg="add del">
          <ac:chgData name="Fabio Gargano" userId="d0940c83-ef2a-40fe-9394-abeb94dcaa94" providerId="ADAL" clId="{F5493295-6C21-4B4A-A06E-018FD051230A}" dt="2021-02-19T09:02:13.989" v="303" actId="478"/>
          <ac:spMkLst>
            <pc:docMk/>
            <pc:sldMk cId="2739854755" sldId="259"/>
            <ac:spMk id="12" creationId="{05EE178F-2966-4CA4-A218-48EF57B5DA2B}"/>
          </ac:spMkLst>
        </pc:spChg>
        <pc:spChg chg="add mod">
          <ac:chgData name="Fabio Gargano" userId="d0940c83-ef2a-40fe-9394-abeb94dcaa94" providerId="ADAL" clId="{F5493295-6C21-4B4A-A06E-018FD051230A}" dt="2021-02-19T09:02:45.323" v="318" actId="20577"/>
          <ac:spMkLst>
            <pc:docMk/>
            <pc:sldMk cId="2739854755" sldId="259"/>
            <ac:spMk id="14" creationId="{0887E2D0-6E61-4240-899E-52E62FB9F948}"/>
          </ac:spMkLst>
        </pc:spChg>
        <pc:spChg chg="add mod">
          <ac:chgData name="Fabio Gargano" userId="d0940c83-ef2a-40fe-9394-abeb94dcaa94" providerId="ADAL" clId="{F5493295-6C21-4B4A-A06E-018FD051230A}" dt="2021-02-19T09:06:27.784" v="339" actId="6549"/>
          <ac:spMkLst>
            <pc:docMk/>
            <pc:sldMk cId="2739854755" sldId="259"/>
            <ac:spMk id="15" creationId="{BE526695-D2E3-451F-9A68-F650682C1977}"/>
          </ac:spMkLst>
        </pc:spChg>
        <pc:spChg chg="add del mod">
          <ac:chgData name="Fabio Gargano" userId="d0940c83-ef2a-40fe-9394-abeb94dcaa94" providerId="ADAL" clId="{F5493295-6C21-4B4A-A06E-018FD051230A}" dt="2021-02-19T09:07:21.555" v="345" actId="478"/>
          <ac:spMkLst>
            <pc:docMk/>
            <pc:sldMk cId="2739854755" sldId="259"/>
            <ac:spMk id="16" creationId="{6417762C-4C15-416B-8ADA-0D853F744D72}"/>
          </ac:spMkLst>
        </pc:spChg>
        <pc:picChg chg="add mod modCrop">
          <ac:chgData name="Fabio Gargano" userId="d0940c83-ef2a-40fe-9394-abeb94dcaa94" providerId="ADAL" clId="{F5493295-6C21-4B4A-A06E-018FD051230A}" dt="2021-02-19T09:02:28.584" v="307" actId="14100"/>
          <ac:picMkLst>
            <pc:docMk/>
            <pc:sldMk cId="2739854755" sldId="259"/>
            <ac:picMk id="3" creationId="{9F71A84C-E5B0-4F35-93C3-3CF580DB6FC8}"/>
          </ac:picMkLst>
        </pc:picChg>
        <pc:picChg chg="add mod modCrop">
          <ac:chgData name="Fabio Gargano" userId="d0940c83-ef2a-40fe-9394-abeb94dcaa94" providerId="ADAL" clId="{F5493295-6C21-4B4A-A06E-018FD051230A}" dt="2021-02-19T09:07:29.028" v="362" actId="1035"/>
          <ac:picMkLst>
            <pc:docMk/>
            <pc:sldMk cId="2739854755" sldId="259"/>
            <ac:picMk id="4" creationId="{6D72DD1C-BEF2-4908-B7BB-7A7D83E8E55F}"/>
          </ac:picMkLst>
        </pc:picChg>
        <pc:picChg chg="add mod">
          <ac:chgData name="Fabio Gargano" userId="d0940c83-ef2a-40fe-9394-abeb94dcaa94" providerId="ADAL" clId="{F5493295-6C21-4B4A-A06E-018FD051230A}" dt="2021-02-19T09:01:37.525" v="294" actId="14100"/>
          <ac:picMkLst>
            <pc:docMk/>
            <pc:sldMk cId="2739854755" sldId="259"/>
            <ac:picMk id="5" creationId="{F4532A31-47DD-4BC8-B292-EAF0E9CE5D2D}"/>
          </ac:picMkLst>
        </pc:picChg>
        <pc:cxnChg chg="add mod">
          <ac:chgData name="Fabio Gargano" userId="d0940c83-ef2a-40fe-9394-abeb94dcaa94" providerId="ADAL" clId="{F5493295-6C21-4B4A-A06E-018FD051230A}" dt="2021-02-19T09:02:09.890" v="301" actId="13822"/>
          <ac:cxnSpMkLst>
            <pc:docMk/>
            <pc:sldMk cId="2739854755" sldId="259"/>
            <ac:cxnSpMk id="10" creationId="{B17BE0F6-F6EB-4C2A-99D8-F8EAE66F90CC}"/>
          </ac:cxnSpMkLst>
        </pc:cxnChg>
        <pc:cxnChg chg="add mod">
          <ac:chgData name="Fabio Gargano" userId="d0940c83-ef2a-40fe-9394-abeb94dcaa94" providerId="ADAL" clId="{F5493295-6C21-4B4A-A06E-018FD051230A}" dt="2021-02-19T09:02:19.460" v="305" actId="1076"/>
          <ac:cxnSpMkLst>
            <pc:docMk/>
            <pc:sldMk cId="2739854755" sldId="259"/>
            <ac:cxnSpMk id="13" creationId="{D75BB2B8-CECD-4BBF-8724-C83D6CABCCC7}"/>
          </ac:cxnSpMkLst>
        </pc:cxnChg>
      </pc:sldChg>
      <pc:sldChg chg="modSp new mod ord">
        <pc:chgData name="Fabio Gargano" userId="d0940c83-ef2a-40fe-9394-abeb94dcaa94" providerId="ADAL" clId="{F5493295-6C21-4B4A-A06E-018FD051230A}" dt="2021-02-19T09:10:55.200" v="410" actId="790"/>
        <pc:sldMkLst>
          <pc:docMk/>
          <pc:sldMk cId="1463039031" sldId="260"/>
        </pc:sldMkLst>
        <pc:spChg chg="mod">
          <ac:chgData name="Fabio Gargano" userId="d0940c83-ef2a-40fe-9394-abeb94dcaa94" providerId="ADAL" clId="{F5493295-6C21-4B4A-A06E-018FD051230A}" dt="2021-02-19T09:10:55.200" v="410" actId="790"/>
          <ac:spMkLst>
            <pc:docMk/>
            <pc:sldMk cId="1463039031" sldId="260"/>
            <ac:spMk id="2" creationId="{4C5D36EA-4BE8-4A3D-BCE0-29A24B764F43}"/>
          </ac:spMkLst>
        </pc:spChg>
      </pc:sldChg>
      <pc:sldChg chg="modSp add mod">
        <pc:chgData name="Fabio Gargano" userId="d0940c83-ef2a-40fe-9394-abeb94dcaa94" providerId="ADAL" clId="{F5493295-6C21-4B4A-A06E-018FD051230A}" dt="2021-02-19T09:11:10.926" v="432" actId="20577"/>
        <pc:sldMkLst>
          <pc:docMk/>
          <pc:sldMk cId="1022944171" sldId="261"/>
        </pc:sldMkLst>
        <pc:spChg chg="mod">
          <ac:chgData name="Fabio Gargano" userId="d0940c83-ef2a-40fe-9394-abeb94dcaa94" providerId="ADAL" clId="{F5493295-6C21-4B4A-A06E-018FD051230A}" dt="2021-02-19T09:11:10.926" v="432" actId="20577"/>
          <ac:spMkLst>
            <pc:docMk/>
            <pc:sldMk cId="1022944171" sldId="261"/>
            <ac:spMk id="2" creationId="{4C5D36EA-4BE8-4A3D-BCE0-29A24B764F43}"/>
          </ac:spMkLst>
        </pc:spChg>
      </pc:sldChg>
      <pc:sldChg chg="addSp delSp modSp new mod">
        <pc:chgData name="Fabio Gargano" userId="d0940c83-ef2a-40fe-9394-abeb94dcaa94" providerId="ADAL" clId="{F5493295-6C21-4B4A-A06E-018FD051230A}" dt="2021-02-19T11:14:35.097" v="703" actId="2711"/>
        <pc:sldMkLst>
          <pc:docMk/>
          <pc:sldMk cId="3828537358" sldId="262"/>
        </pc:sldMkLst>
        <pc:spChg chg="del">
          <ac:chgData name="Fabio Gargano" userId="d0940c83-ef2a-40fe-9394-abeb94dcaa94" providerId="ADAL" clId="{F5493295-6C21-4B4A-A06E-018FD051230A}" dt="2021-02-19T09:57:47.532" v="434" actId="478"/>
          <ac:spMkLst>
            <pc:docMk/>
            <pc:sldMk cId="3828537358" sldId="262"/>
            <ac:spMk id="2" creationId="{F7B2D64D-1DF4-4994-A22B-9E6D9BB2DBD6}"/>
          </ac:spMkLst>
        </pc:spChg>
        <pc:spChg chg="add mod">
          <ac:chgData name="Fabio Gargano" userId="d0940c83-ef2a-40fe-9394-abeb94dcaa94" providerId="ADAL" clId="{F5493295-6C21-4B4A-A06E-018FD051230A}" dt="2021-02-19T11:14:35.097" v="703" actId="2711"/>
          <ac:spMkLst>
            <pc:docMk/>
            <pc:sldMk cId="3828537358" sldId="262"/>
            <ac:spMk id="4" creationId="{4091B1DF-C31C-4196-A08F-2E34710DBA5D}"/>
          </ac:spMkLst>
        </pc:spChg>
        <pc:spChg chg="add del mod">
          <ac:chgData name="Fabio Gargano" userId="d0940c83-ef2a-40fe-9394-abeb94dcaa94" providerId="ADAL" clId="{F5493295-6C21-4B4A-A06E-018FD051230A}" dt="2021-02-19T10:32:33.261" v="521" actId="478"/>
          <ac:spMkLst>
            <pc:docMk/>
            <pc:sldMk cId="3828537358" sldId="262"/>
            <ac:spMk id="11" creationId="{7444B14C-B553-49DE-9855-294C8BE0FF9E}"/>
          </ac:spMkLst>
        </pc:spChg>
        <pc:spChg chg="add del mod">
          <ac:chgData name="Fabio Gargano" userId="d0940c83-ef2a-40fe-9394-abeb94dcaa94" providerId="ADAL" clId="{F5493295-6C21-4B4A-A06E-018FD051230A}" dt="2021-02-19T10:32:33.261" v="521" actId="478"/>
          <ac:spMkLst>
            <pc:docMk/>
            <pc:sldMk cId="3828537358" sldId="262"/>
            <ac:spMk id="12" creationId="{9B45ECA4-9384-4645-BAAE-F7C20273D667}"/>
          </ac:spMkLst>
        </pc:spChg>
        <pc:spChg chg="add mod">
          <ac:chgData name="Fabio Gargano" userId="d0940c83-ef2a-40fe-9394-abeb94dcaa94" providerId="ADAL" clId="{F5493295-6C21-4B4A-A06E-018FD051230A}" dt="2021-02-19T10:32:14.831" v="517"/>
          <ac:spMkLst>
            <pc:docMk/>
            <pc:sldMk cId="3828537358" sldId="262"/>
            <ac:spMk id="14" creationId="{1E3535DD-EB49-4300-AE85-E1C4520CBFAD}"/>
          </ac:spMkLst>
        </pc:spChg>
        <pc:spChg chg="add mod">
          <ac:chgData name="Fabio Gargano" userId="d0940c83-ef2a-40fe-9394-abeb94dcaa94" providerId="ADAL" clId="{F5493295-6C21-4B4A-A06E-018FD051230A}" dt="2021-02-19T10:33:15.742" v="527" actId="1076"/>
          <ac:spMkLst>
            <pc:docMk/>
            <pc:sldMk cId="3828537358" sldId="262"/>
            <ac:spMk id="19" creationId="{7444B14C-B553-49DE-9855-294C8BE0FF9E}"/>
          </ac:spMkLst>
        </pc:spChg>
        <pc:spChg chg="add mod">
          <ac:chgData name="Fabio Gargano" userId="d0940c83-ef2a-40fe-9394-abeb94dcaa94" providerId="ADAL" clId="{F5493295-6C21-4B4A-A06E-018FD051230A}" dt="2021-02-19T10:33:15.742" v="527" actId="1076"/>
          <ac:spMkLst>
            <pc:docMk/>
            <pc:sldMk cId="3828537358" sldId="262"/>
            <ac:spMk id="20" creationId="{9B45ECA4-9384-4645-BAAE-F7C20273D667}"/>
          </ac:spMkLst>
        </pc:spChg>
        <pc:spChg chg="add mod">
          <ac:chgData name="Fabio Gargano" userId="d0940c83-ef2a-40fe-9394-abeb94dcaa94" providerId="ADAL" clId="{F5493295-6C21-4B4A-A06E-018FD051230A}" dt="2021-02-19T10:33:52.158" v="531" actId="14100"/>
          <ac:spMkLst>
            <pc:docMk/>
            <pc:sldMk cId="3828537358" sldId="262"/>
            <ac:spMk id="21" creationId="{1633FBB4-4873-49AC-800D-27B7274A54B1}"/>
          </ac:spMkLst>
        </pc:spChg>
        <pc:spChg chg="add mod">
          <ac:chgData name="Fabio Gargano" userId="d0940c83-ef2a-40fe-9394-abeb94dcaa94" providerId="ADAL" clId="{F5493295-6C21-4B4A-A06E-018FD051230A}" dt="2021-02-19T10:33:15.742" v="527" actId="1076"/>
          <ac:spMkLst>
            <pc:docMk/>
            <pc:sldMk cId="3828537358" sldId="262"/>
            <ac:spMk id="22" creationId="{C54185F1-4F8B-4117-A2E8-A7B9CBCE963E}"/>
          </ac:spMkLst>
        </pc:spChg>
        <pc:spChg chg="add mod">
          <ac:chgData name="Fabio Gargano" userId="d0940c83-ef2a-40fe-9394-abeb94dcaa94" providerId="ADAL" clId="{F5493295-6C21-4B4A-A06E-018FD051230A}" dt="2021-02-19T10:32:58.665" v="522"/>
          <ac:spMkLst>
            <pc:docMk/>
            <pc:sldMk cId="3828537358" sldId="262"/>
            <ac:spMk id="24" creationId="{1E3535DD-EB49-4300-AE85-E1C4520CBFAD}"/>
          </ac:spMkLst>
        </pc:spChg>
        <pc:grpChg chg="add mod">
          <ac:chgData name="Fabio Gargano" userId="d0940c83-ef2a-40fe-9394-abeb94dcaa94" providerId="ADAL" clId="{F5493295-6C21-4B4A-A06E-018FD051230A}" dt="2021-02-19T10:33:58.195" v="534" actId="14100"/>
          <ac:grpSpMkLst>
            <pc:docMk/>
            <pc:sldMk cId="3828537358" sldId="262"/>
            <ac:grpSpMk id="9" creationId="{032C7501-720E-4D4F-94DD-6B3687275C84}"/>
          </ac:grpSpMkLst>
        </pc:grpChg>
        <pc:grpChg chg="add del mod">
          <ac:chgData name="Fabio Gargano" userId="d0940c83-ef2a-40fe-9394-abeb94dcaa94" providerId="ADAL" clId="{F5493295-6C21-4B4A-A06E-018FD051230A}" dt="2021-02-19T10:33:04.167" v="523" actId="478"/>
          <ac:grpSpMkLst>
            <pc:docMk/>
            <pc:sldMk cId="3828537358" sldId="262"/>
            <ac:grpSpMk id="16" creationId="{032C7501-720E-4D4F-94DD-6B3687275C84}"/>
          </ac:grpSpMkLst>
        </pc:grpChg>
        <pc:picChg chg="add del mod">
          <ac:chgData name="Fabio Gargano" userId="d0940c83-ef2a-40fe-9394-abeb94dcaa94" providerId="ADAL" clId="{F5493295-6C21-4B4A-A06E-018FD051230A}" dt="2021-02-19T10:40:19.483" v="554" actId="21"/>
          <ac:picMkLst>
            <pc:docMk/>
            <pc:sldMk cId="3828537358" sldId="262"/>
            <ac:picMk id="5" creationId="{B062336E-9AF4-44FC-831F-009ACFF507BC}"/>
          </ac:picMkLst>
        </pc:picChg>
        <pc:picChg chg="add mod modCrop">
          <ac:chgData name="Fabio Gargano" userId="d0940c83-ef2a-40fe-9394-abeb94dcaa94" providerId="ADAL" clId="{F5493295-6C21-4B4A-A06E-018FD051230A}" dt="2021-02-19T10:40:28.939" v="557" actId="14100"/>
          <ac:picMkLst>
            <pc:docMk/>
            <pc:sldMk cId="3828537358" sldId="262"/>
            <ac:picMk id="7" creationId="{D6FE6FB5-C3E2-4C5F-A225-3A42D7CC0CF3}"/>
          </ac:picMkLst>
        </pc:picChg>
        <pc:picChg chg="add mod">
          <ac:chgData name="Fabio Gargano" userId="d0940c83-ef2a-40fe-9394-abeb94dcaa94" providerId="ADAL" clId="{F5493295-6C21-4B4A-A06E-018FD051230A}" dt="2021-02-19T10:40:32.454" v="558" actId="1076"/>
          <ac:picMkLst>
            <pc:docMk/>
            <pc:sldMk cId="3828537358" sldId="262"/>
            <ac:picMk id="8" creationId="{8A272F29-5153-44EE-A4B7-2A405630C2F6}"/>
          </ac:picMkLst>
        </pc:picChg>
        <pc:picChg chg="add del mod">
          <ac:chgData name="Fabio Gargano" userId="d0940c83-ef2a-40fe-9394-abeb94dcaa94" providerId="ADAL" clId="{F5493295-6C21-4B4A-A06E-018FD051230A}" dt="2021-02-19T10:32:33.261" v="521" actId="478"/>
          <ac:picMkLst>
            <pc:docMk/>
            <pc:sldMk cId="3828537358" sldId="262"/>
            <ac:picMk id="10" creationId="{27854E8A-B716-4178-A71D-43CF04C864CC}"/>
          </ac:picMkLst>
        </pc:picChg>
        <pc:picChg chg="add mod">
          <ac:chgData name="Fabio Gargano" userId="d0940c83-ef2a-40fe-9394-abeb94dcaa94" providerId="ADAL" clId="{F5493295-6C21-4B4A-A06E-018FD051230A}" dt="2021-02-19T10:32:14.831" v="517"/>
          <ac:picMkLst>
            <pc:docMk/>
            <pc:sldMk cId="3828537358" sldId="262"/>
            <ac:picMk id="13" creationId="{AFA8CA6C-0DDE-4B38-A344-8E10C392F975}"/>
          </ac:picMkLst>
        </pc:picChg>
        <pc:picChg chg="add del mod">
          <ac:chgData name="Fabio Gargano" userId="d0940c83-ef2a-40fe-9394-abeb94dcaa94" providerId="ADAL" clId="{F5493295-6C21-4B4A-A06E-018FD051230A}" dt="2021-02-19T10:33:05.065" v="524" actId="478"/>
          <ac:picMkLst>
            <pc:docMk/>
            <pc:sldMk cId="3828537358" sldId="262"/>
            <ac:picMk id="15" creationId="{8A272F29-5153-44EE-A4B7-2A405630C2F6}"/>
          </ac:picMkLst>
        </pc:picChg>
        <pc:picChg chg="add mod">
          <ac:chgData name="Fabio Gargano" userId="d0940c83-ef2a-40fe-9394-abeb94dcaa94" providerId="ADAL" clId="{F5493295-6C21-4B4A-A06E-018FD051230A}" dt="2021-02-19T10:33:15.742" v="527" actId="1076"/>
          <ac:picMkLst>
            <pc:docMk/>
            <pc:sldMk cId="3828537358" sldId="262"/>
            <ac:picMk id="17" creationId="{27854E8A-B716-4178-A71D-43CF04C864CC}"/>
          </ac:picMkLst>
        </pc:picChg>
        <pc:picChg chg="add mod">
          <ac:chgData name="Fabio Gargano" userId="d0940c83-ef2a-40fe-9394-abeb94dcaa94" providerId="ADAL" clId="{F5493295-6C21-4B4A-A06E-018FD051230A}" dt="2021-02-19T10:32:58.665" v="522"/>
          <ac:picMkLst>
            <pc:docMk/>
            <pc:sldMk cId="3828537358" sldId="262"/>
            <ac:picMk id="23" creationId="{AFA8CA6C-0DDE-4B38-A344-8E10C392F975}"/>
          </ac:picMkLst>
        </pc:picChg>
        <pc:cxnChg chg="add mod">
          <ac:chgData name="Fabio Gargano" userId="d0940c83-ef2a-40fe-9394-abeb94dcaa94" providerId="ADAL" clId="{F5493295-6C21-4B4A-A06E-018FD051230A}" dt="2021-02-19T10:33:15.742" v="527" actId="1076"/>
          <ac:cxnSpMkLst>
            <pc:docMk/>
            <pc:sldMk cId="3828537358" sldId="262"/>
            <ac:cxnSpMk id="18" creationId="{345D70CD-D708-4726-BAED-1ADD2FD67CCA}"/>
          </ac:cxnSpMkLst>
        </pc:cxnChg>
        <pc:cxnChg chg="add mod">
          <ac:chgData name="Fabio Gargano" userId="d0940c83-ef2a-40fe-9394-abeb94dcaa94" providerId="ADAL" clId="{F5493295-6C21-4B4A-A06E-018FD051230A}" dt="2021-02-19T10:33:26.802" v="530" actId="14100"/>
          <ac:cxnSpMkLst>
            <pc:docMk/>
            <pc:sldMk cId="3828537358" sldId="262"/>
            <ac:cxnSpMk id="25" creationId="{9E46E2D7-35D2-45C5-BFE7-8DB7C760B1DC}"/>
          </ac:cxnSpMkLst>
        </pc:cxnChg>
      </pc:sldChg>
      <pc:sldChg chg="addSp delSp modSp new mod">
        <pc:chgData name="Fabio Gargano" userId="d0940c83-ef2a-40fe-9394-abeb94dcaa94" providerId="ADAL" clId="{F5493295-6C21-4B4A-A06E-018FD051230A}" dt="2021-02-19T11:35:25.402" v="1304" actId="20577"/>
        <pc:sldMkLst>
          <pc:docMk/>
          <pc:sldMk cId="746776633" sldId="263"/>
        </pc:sldMkLst>
        <pc:spChg chg="del">
          <ac:chgData name="Fabio Gargano" userId="d0940c83-ef2a-40fe-9394-abeb94dcaa94" providerId="ADAL" clId="{F5493295-6C21-4B4A-A06E-018FD051230A}" dt="2021-02-19T10:34:31.473" v="537" actId="478"/>
          <ac:spMkLst>
            <pc:docMk/>
            <pc:sldMk cId="746776633" sldId="263"/>
            <ac:spMk id="2" creationId="{4104D98E-6242-4358-A0FB-E422181EEDD0}"/>
          </ac:spMkLst>
        </pc:spChg>
        <pc:spChg chg="add mod">
          <ac:chgData name="Fabio Gargano" userId="d0940c83-ef2a-40fe-9394-abeb94dcaa94" providerId="ADAL" clId="{F5493295-6C21-4B4A-A06E-018FD051230A}" dt="2021-02-19T11:35:25.402" v="1304" actId="20577"/>
          <ac:spMkLst>
            <pc:docMk/>
            <pc:sldMk cId="746776633" sldId="263"/>
            <ac:spMk id="3" creationId="{A9C4A583-2021-4D4D-8F46-F14DB7922E93}"/>
          </ac:spMkLst>
        </pc:spChg>
        <pc:spChg chg="add mod">
          <ac:chgData name="Fabio Gargano" userId="d0940c83-ef2a-40fe-9394-abeb94dcaa94" providerId="ADAL" clId="{F5493295-6C21-4B4A-A06E-018FD051230A}" dt="2021-02-19T10:38:46.427" v="550" actId="1076"/>
          <ac:spMkLst>
            <pc:docMk/>
            <pc:sldMk cId="746776633" sldId="263"/>
            <ac:spMk id="4" creationId="{C7AE54C2-793F-45A9-8C12-4E04A7228270}"/>
          </ac:spMkLst>
        </pc:spChg>
        <pc:spChg chg="add mod">
          <ac:chgData name="Fabio Gargano" userId="d0940c83-ef2a-40fe-9394-abeb94dcaa94" providerId="ADAL" clId="{F5493295-6C21-4B4A-A06E-018FD051230A}" dt="2021-02-19T10:38:33.742" v="546" actId="1076"/>
          <ac:spMkLst>
            <pc:docMk/>
            <pc:sldMk cId="746776633" sldId="263"/>
            <ac:spMk id="9" creationId="{A72A7532-D4C9-4F61-B133-AC46CFD31BB4}"/>
          </ac:spMkLst>
        </pc:spChg>
        <pc:spChg chg="add mod">
          <ac:chgData name="Fabio Gargano" userId="d0940c83-ef2a-40fe-9394-abeb94dcaa94" providerId="ADAL" clId="{F5493295-6C21-4B4A-A06E-018FD051230A}" dt="2021-02-19T10:38:38.214" v="547" actId="1076"/>
          <ac:spMkLst>
            <pc:docMk/>
            <pc:sldMk cId="746776633" sldId="263"/>
            <ac:spMk id="10" creationId="{9712E934-F8A5-45DC-B63A-0A67EF6A4CA2}"/>
          </ac:spMkLst>
        </pc:spChg>
        <pc:spChg chg="add mod">
          <ac:chgData name="Fabio Gargano" userId="d0940c83-ef2a-40fe-9394-abeb94dcaa94" providerId="ADAL" clId="{F5493295-6C21-4B4A-A06E-018FD051230A}" dt="2021-02-19T11:34:13.654" v="1188" actId="2711"/>
          <ac:spMkLst>
            <pc:docMk/>
            <pc:sldMk cId="746776633" sldId="263"/>
            <ac:spMk id="11" creationId="{FB1F1E2B-632A-4CBB-9B09-AD69EBC7016E}"/>
          </ac:spMkLst>
        </pc:spChg>
        <pc:spChg chg="add mod">
          <ac:chgData name="Fabio Gargano" userId="d0940c83-ef2a-40fe-9394-abeb94dcaa94" providerId="ADAL" clId="{F5493295-6C21-4B4A-A06E-018FD051230A}" dt="2021-02-19T11:34:18.114" v="1189" actId="2711"/>
          <ac:spMkLst>
            <pc:docMk/>
            <pc:sldMk cId="746776633" sldId="263"/>
            <ac:spMk id="12" creationId="{B4063ACC-9BC6-4950-9A6D-A32E99FB06B3}"/>
          </ac:spMkLst>
        </pc:spChg>
        <pc:spChg chg="add mod">
          <ac:chgData name="Fabio Gargano" userId="d0940c83-ef2a-40fe-9394-abeb94dcaa94" providerId="ADAL" clId="{F5493295-6C21-4B4A-A06E-018FD051230A}" dt="2021-02-19T10:38:40.354" v="548" actId="1076"/>
          <ac:spMkLst>
            <pc:docMk/>
            <pc:sldMk cId="746776633" sldId="263"/>
            <ac:spMk id="13" creationId="{868A9406-E019-41E9-AB22-E35A28EDCC03}"/>
          </ac:spMkLst>
        </pc:spChg>
        <pc:spChg chg="add mod">
          <ac:chgData name="Fabio Gargano" userId="d0940c83-ef2a-40fe-9394-abeb94dcaa94" providerId="ADAL" clId="{F5493295-6C21-4B4A-A06E-018FD051230A}" dt="2021-02-19T10:38:43.019" v="549" actId="1076"/>
          <ac:spMkLst>
            <pc:docMk/>
            <pc:sldMk cId="746776633" sldId="263"/>
            <ac:spMk id="14" creationId="{33E78A3A-1742-4F58-912D-7676F31BD7E1}"/>
          </ac:spMkLst>
        </pc:spChg>
        <pc:grpChg chg="add mod">
          <ac:chgData name="Fabio Gargano" userId="d0940c83-ef2a-40fe-9394-abeb94dcaa94" providerId="ADAL" clId="{F5493295-6C21-4B4A-A06E-018FD051230A}" dt="2021-02-19T10:38:29.561" v="545" actId="1076"/>
          <ac:grpSpMkLst>
            <pc:docMk/>
            <pc:sldMk cId="746776633" sldId="263"/>
            <ac:grpSpMk id="5" creationId="{83BFD526-0CF0-4F6B-A56B-0DD0C68BF70A}"/>
          </ac:grpSpMkLst>
        </pc:grpChg>
        <pc:picChg chg="add mod">
          <ac:chgData name="Fabio Gargano" userId="d0940c83-ef2a-40fe-9394-abeb94dcaa94" providerId="ADAL" clId="{F5493295-6C21-4B4A-A06E-018FD051230A}" dt="2021-02-19T10:38:53.263" v="551" actId="1076"/>
          <ac:picMkLst>
            <pc:docMk/>
            <pc:sldMk cId="746776633" sldId="263"/>
            <ac:picMk id="6" creationId="{A360A0BA-F251-4E4D-8EFA-3A3E173FEEB5}"/>
          </ac:picMkLst>
        </pc:picChg>
        <pc:picChg chg="add mod">
          <ac:chgData name="Fabio Gargano" userId="d0940c83-ef2a-40fe-9394-abeb94dcaa94" providerId="ADAL" clId="{F5493295-6C21-4B4A-A06E-018FD051230A}" dt="2021-02-19T10:38:00.151" v="538"/>
          <ac:picMkLst>
            <pc:docMk/>
            <pc:sldMk cId="746776633" sldId="263"/>
            <ac:picMk id="7" creationId="{A4522B4A-56DF-421E-9E83-F8797D09B74F}"/>
          </ac:picMkLst>
        </pc:picChg>
        <pc:picChg chg="add mod">
          <ac:chgData name="Fabio Gargano" userId="d0940c83-ef2a-40fe-9394-abeb94dcaa94" providerId="ADAL" clId="{F5493295-6C21-4B4A-A06E-018FD051230A}" dt="2021-02-19T10:38:00.151" v="538"/>
          <ac:picMkLst>
            <pc:docMk/>
            <pc:sldMk cId="746776633" sldId="263"/>
            <ac:picMk id="8" creationId="{EA2DFC1A-9C91-4696-8B2B-18EB3605C454}"/>
          </ac:picMkLst>
        </pc:picChg>
        <pc:picChg chg="add mod">
          <ac:chgData name="Fabio Gargano" userId="d0940c83-ef2a-40fe-9394-abeb94dcaa94" providerId="ADAL" clId="{F5493295-6C21-4B4A-A06E-018FD051230A}" dt="2021-02-19T10:40:24.308" v="556" actId="1076"/>
          <ac:picMkLst>
            <pc:docMk/>
            <pc:sldMk cId="746776633" sldId="263"/>
            <ac:picMk id="15" creationId="{88276A10-C773-4375-B13F-EDDBCFF8C7D6}"/>
          </ac:picMkLst>
        </pc:picChg>
      </pc:sldChg>
      <pc:sldChg chg="modSp new mod">
        <pc:chgData name="Fabio Gargano" userId="d0940c83-ef2a-40fe-9394-abeb94dcaa94" providerId="ADAL" clId="{F5493295-6C21-4B4A-A06E-018FD051230A}" dt="2021-02-19T11:01:18.018" v="584" actId="20577"/>
        <pc:sldMkLst>
          <pc:docMk/>
          <pc:sldMk cId="3661338113" sldId="264"/>
        </pc:sldMkLst>
        <pc:spChg chg="mod">
          <ac:chgData name="Fabio Gargano" userId="d0940c83-ef2a-40fe-9394-abeb94dcaa94" providerId="ADAL" clId="{F5493295-6C21-4B4A-A06E-018FD051230A}" dt="2021-02-19T11:01:18.018" v="584" actId="20577"/>
          <ac:spMkLst>
            <pc:docMk/>
            <pc:sldMk cId="3661338113" sldId="264"/>
            <ac:spMk id="2" creationId="{3269DB3A-830A-4072-B8B4-EABF5A8F2357}"/>
          </ac:spMkLst>
        </pc:spChg>
      </pc:sldChg>
      <pc:sldChg chg="addSp delSp modSp new mod">
        <pc:chgData name="Fabio Gargano" userId="d0940c83-ef2a-40fe-9394-abeb94dcaa94" providerId="ADAL" clId="{F5493295-6C21-4B4A-A06E-018FD051230A}" dt="2021-02-19T11:33:27.044" v="1187" actId="1076"/>
        <pc:sldMkLst>
          <pc:docMk/>
          <pc:sldMk cId="1626138668" sldId="265"/>
        </pc:sldMkLst>
        <pc:spChg chg="del">
          <ac:chgData name="Fabio Gargano" userId="d0940c83-ef2a-40fe-9394-abeb94dcaa94" providerId="ADAL" clId="{F5493295-6C21-4B4A-A06E-018FD051230A}" dt="2021-02-19T11:11:46.750" v="587" actId="478"/>
          <ac:spMkLst>
            <pc:docMk/>
            <pc:sldMk cId="1626138668" sldId="265"/>
            <ac:spMk id="2" creationId="{6F08702C-F361-48C8-B71D-6BF73B283AFD}"/>
          </ac:spMkLst>
        </pc:spChg>
        <pc:spChg chg="add mod">
          <ac:chgData name="Fabio Gargano" userId="d0940c83-ef2a-40fe-9394-abeb94dcaa94" providerId="ADAL" clId="{F5493295-6C21-4B4A-A06E-018FD051230A}" dt="2021-02-19T11:33:20.162" v="1186" actId="20577"/>
          <ac:spMkLst>
            <pc:docMk/>
            <pc:sldMk cId="1626138668" sldId="265"/>
            <ac:spMk id="3" creationId="{FEC8C6F0-B0D7-43D5-8F19-FE6F12673577}"/>
          </ac:spMkLst>
        </pc:spChg>
        <pc:spChg chg="add mod">
          <ac:chgData name="Fabio Gargano" userId="d0940c83-ef2a-40fe-9394-abeb94dcaa94" providerId="ADAL" clId="{F5493295-6C21-4B4A-A06E-018FD051230A}" dt="2021-02-19T11:33:27.044" v="1187" actId="1076"/>
          <ac:spMkLst>
            <pc:docMk/>
            <pc:sldMk cId="1626138668" sldId="265"/>
            <ac:spMk id="5" creationId="{C8793D32-CFDA-4BFF-8CE5-6B79360B6A18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8" creationId="{BED55E25-1C27-42B9-A485-4113F7DF8F82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9" creationId="{55DDC622-FF41-46D7-9468-11B2860E3F67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10" creationId="{BF7B0187-6D57-4D79-83A6-AC410D8B47EC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11" creationId="{180D5968-3091-4887-AAD0-1A8B21ED0806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13" creationId="{7F4F2AB4-6979-492E-89F1-470D497FFC73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14" creationId="{0A84E0DC-E70A-4A78-AF43-C30858D21426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15" creationId="{0A38A20A-F00B-453F-AC64-CFD6C2F6494A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16" creationId="{3C06D7BF-78D1-48D8-91D7-DAA25FCD045F}"/>
          </ac:spMkLst>
        </pc:spChg>
        <pc:spChg chg="add mod">
          <ac:chgData name="Fabio Gargano" userId="d0940c83-ef2a-40fe-9394-abeb94dcaa94" providerId="ADAL" clId="{F5493295-6C21-4B4A-A06E-018FD051230A}" dt="2021-02-19T11:11:43.794" v="586"/>
          <ac:spMkLst>
            <pc:docMk/>
            <pc:sldMk cId="1626138668" sldId="265"/>
            <ac:spMk id="17" creationId="{127D6395-7915-492E-B87C-559FF2E8F460}"/>
          </ac:spMkLst>
        </pc:spChg>
        <pc:spChg chg="add mod">
          <ac:chgData name="Fabio Gargano" userId="d0940c83-ef2a-40fe-9394-abeb94dcaa94" providerId="ADAL" clId="{F5493295-6C21-4B4A-A06E-018FD051230A}" dt="2021-02-19T11:33:27.044" v="1187" actId="1076"/>
          <ac:spMkLst>
            <pc:docMk/>
            <pc:sldMk cId="1626138668" sldId="265"/>
            <ac:spMk id="18" creationId="{9DF31D1F-4622-4C70-869F-2FC88273A425}"/>
          </ac:spMkLst>
        </pc:spChg>
        <pc:grpChg chg="add mod">
          <ac:chgData name="Fabio Gargano" userId="d0940c83-ef2a-40fe-9394-abeb94dcaa94" providerId="ADAL" clId="{F5493295-6C21-4B4A-A06E-018FD051230A}" dt="2021-02-19T11:33:27.044" v="1187" actId="1076"/>
          <ac:grpSpMkLst>
            <pc:docMk/>
            <pc:sldMk cId="1626138668" sldId="265"/>
            <ac:grpSpMk id="4" creationId="{C30D0C80-6FF2-4EB0-8BF9-B1819211FF19}"/>
          </ac:grpSpMkLst>
        </pc:grpChg>
        <pc:grpChg chg="add mod">
          <ac:chgData name="Fabio Gargano" userId="d0940c83-ef2a-40fe-9394-abeb94dcaa94" providerId="ADAL" clId="{F5493295-6C21-4B4A-A06E-018FD051230A}" dt="2021-02-19T11:33:27.044" v="1187" actId="1076"/>
          <ac:grpSpMkLst>
            <pc:docMk/>
            <pc:sldMk cId="1626138668" sldId="265"/>
            <ac:grpSpMk id="6" creationId="{29926A81-5E43-4F7B-9C9D-DDA6BAB2F9AA}"/>
          </ac:grpSpMkLst>
        </pc:grpChg>
        <pc:picChg chg="add mod">
          <ac:chgData name="Fabio Gargano" userId="d0940c83-ef2a-40fe-9394-abeb94dcaa94" providerId="ADAL" clId="{F5493295-6C21-4B4A-A06E-018FD051230A}" dt="2021-02-19T11:11:43.794" v="586"/>
          <ac:picMkLst>
            <pc:docMk/>
            <pc:sldMk cId="1626138668" sldId="265"/>
            <ac:picMk id="7" creationId="{816DF86C-C79D-411F-A457-3687866A5B4B}"/>
          </ac:picMkLst>
        </pc:picChg>
        <pc:picChg chg="add mod">
          <ac:chgData name="Fabio Gargano" userId="d0940c83-ef2a-40fe-9394-abeb94dcaa94" providerId="ADAL" clId="{F5493295-6C21-4B4A-A06E-018FD051230A}" dt="2021-02-19T11:15:01.374" v="706" actId="1076"/>
          <ac:picMkLst>
            <pc:docMk/>
            <pc:sldMk cId="1626138668" sldId="265"/>
            <ac:picMk id="12" creationId="{F7FEFDF7-820C-4BEE-A99C-2AAC06622064}"/>
          </ac:picMkLst>
        </pc:picChg>
      </pc:sldChg>
      <pc:sldChg chg="addSp delSp modSp new mod">
        <pc:chgData name="Fabio Gargano" userId="d0940c83-ef2a-40fe-9394-abeb94dcaa94" providerId="ADAL" clId="{F5493295-6C21-4B4A-A06E-018FD051230A}" dt="2021-02-19T11:31:18.138" v="1132" actId="1076"/>
        <pc:sldMkLst>
          <pc:docMk/>
          <pc:sldMk cId="1943595355" sldId="266"/>
        </pc:sldMkLst>
        <pc:spChg chg="del">
          <ac:chgData name="Fabio Gargano" userId="d0940c83-ef2a-40fe-9394-abeb94dcaa94" providerId="ADAL" clId="{F5493295-6C21-4B4A-A06E-018FD051230A}" dt="2021-02-19T11:20:10.401" v="954" actId="478"/>
          <ac:spMkLst>
            <pc:docMk/>
            <pc:sldMk cId="1943595355" sldId="266"/>
            <ac:spMk id="2" creationId="{14DBB584-2B5F-4C2F-9E0F-45D64F122A40}"/>
          </ac:spMkLst>
        </pc:spChg>
        <pc:spChg chg="add mod">
          <ac:chgData name="Fabio Gargano" userId="d0940c83-ef2a-40fe-9394-abeb94dcaa94" providerId="ADAL" clId="{F5493295-6C21-4B4A-A06E-018FD051230A}" dt="2021-02-19T11:30:45.746" v="1127" actId="1076"/>
          <ac:spMkLst>
            <pc:docMk/>
            <pc:sldMk cId="1943595355" sldId="266"/>
            <ac:spMk id="3" creationId="{FEC8C6F0-B0D7-43D5-8F19-FE6F12673577}"/>
          </ac:spMkLst>
        </pc:spChg>
        <pc:spChg chg="add mod">
          <ac:chgData name="Fabio Gargano" userId="d0940c83-ef2a-40fe-9394-abeb94dcaa94" providerId="ADAL" clId="{F5493295-6C21-4B4A-A06E-018FD051230A}" dt="2021-02-19T11:27:15.346" v="1060" actId="20577"/>
          <ac:spMkLst>
            <pc:docMk/>
            <pc:sldMk cId="1943595355" sldId="266"/>
            <ac:spMk id="7" creationId="{DB772D21-8A12-428C-A205-F71B6610A4D1}"/>
          </ac:spMkLst>
        </pc:spChg>
        <pc:spChg chg="add mod">
          <ac:chgData name="Fabio Gargano" userId="d0940c83-ef2a-40fe-9394-abeb94dcaa94" providerId="ADAL" clId="{F5493295-6C21-4B4A-A06E-018FD051230A}" dt="2021-02-19T11:27:12.182" v="1059" actId="6549"/>
          <ac:spMkLst>
            <pc:docMk/>
            <pc:sldMk cId="1943595355" sldId="266"/>
            <ac:spMk id="8" creationId="{CF3FB375-2E07-46C4-8BF3-B259F55B07C3}"/>
          </ac:spMkLst>
        </pc:spChg>
        <pc:spChg chg="add mod">
          <ac:chgData name="Fabio Gargano" userId="d0940c83-ef2a-40fe-9394-abeb94dcaa94" providerId="ADAL" clId="{F5493295-6C21-4B4A-A06E-018FD051230A}" dt="2021-02-19T11:28:09.338" v="1083" actId="2711"/>
          <ac:spMkLst>
            <pc:docMk/>
            <pc:sldMk cId="1943595355" sldId="266"/>
            <ac:spMk id="9" creationId="{C72A5E40-CE0A-43F6-B6E1-A91872EA2EBA}"/>
          </ac:spMkLst>
        </pc:spChg>
        <pc:spChg chg="add mod ord">
          <ac:chgData name="Fabio Gargano" userId="d0940c83-ef2a-40fe-9394-abeb94dcaa94" providerId="ADAL" clId="{F5493295-6C21-4B4A-A06E-018FD051230A}" dt="2021-02-19T11:28:02.561" v="1082" actId="2711"/>
          <ac:spMkLst>
            <pc:docMk/>
            <pc:sldMk cId="1943595355" sldId="266"/>
            <ac:spMk id="10" creationId="{37B7CADA-4A9D-4FC4-8521-3F626C996D12}"/>
          </ac:spMkLst>
        </pc:spChg>
        <pc:spChg chg="add mod">
          <ac:chgData name="Fabio Gargano" userId="d0940c83-ef2a-40fe-9394-abeb94dcaa94" providerId="ADAL" clId="{F5493295-6C21-4B4A-A06E-018FD051230A}" dt="2021-02-19T11:24:30.406" v="1008" actId="164"/>
          <ac:spMkLst>
            <pc:docMk/>
            <pc:sldMk cId="1943595355" sldId="266"/>
            <ac:spMk id="11" creationId="{8D2679BA-4512-486F-B08B-72EBD7409D70}"/>
          </ac:spMkLst>
        </pc:spChg>
        <pc:spChg chg="add mod">
          <ac:chgData name="Fabio Gargano" userId="d0940c83-ef2a-40fe-9394-abeb94dcaa94" providerId="ADAL" clId="{F5493295-6C21-4B4A-A06E-018FD051230A}" dt="2021-02-19T11:24:23.292" v="1007" actId="164"/>
          <ac:spMkLst>
            <pc:docMk/>
            <pc:sldMk cId="1943595355" sldId="266"/>
            <ac:spMk id="12" creationId="{00245284-DB63-48A2-8845-72897426AAF1}"/>
          </ac:spMkLst>
        </pc:spChg>
        <pc:spChg chg="add mod">
          <ac:chgData name="Fabio Gargano" userId="d0940c83-ef2a-40fe-9394-abeb94dcaa94" providerId="ADAL" clId="{F5493295-6C21-4B4A-A06E-018FD051230A}" dt="2021-02-19T11:24:30.406" v="1008" actId="164"/>
          <ac:spMkLst>
            <pc:docMk/>
            <pc:sldMk cId="1943595355" sldId="266"/>
            <ac:spMk id="13" creationId="{82152944-BEBC-4289-AF92-67D311AFD676}"/>
          </ac:spMkLst>
        </pc:spChg>
        <pc:spChg chg="add mod">
          <ac:chgData name="Fabio Gargano" userId="d0940c83-ef2a-40fe-9394-abeb94dcaa94" providerId="ADAL" clId="{F5493295-6C21-4B4A-A06E-018FD051230A}" dt="2021-02-19T11:24:23.292" v="1007" actId="164"/>
          <ac:spMkLst>
            <pc:docMk/>
            <pc:sldMk cId="1943595355" sldId="266"/>
            <ac:spMk id="14" creationId="{F3EBBA63-B5BB-46C2-AF5E-2348105FAAD6}"/>
          </ac:spMkLst>
        </pc:spChg>
        <pc:spChg chg="add del mod">
          <ac:chgData name="Fabio Gargano" userId="d0940c83-ef2a-40fe-9394-abeb94dcaa94" providerId="ADAL" clId="{F5493295-6C21-4B4A-A06E-018FD051230A}" dt="2021-02-19T11:26:54.633" v="1047"/>
          <ac:spMkLst>
            <pc:docMk/>
            <pc:sldMk cId="1943595355" sldId="266"/>
            <ac:spMk id="18" creationId="{6749B05A-D78F-40A1-B77C-FC9A5ECDBF11}"/>
          </ac:spMkLst>
        </pc:spChg>
        <pc:spChg chg="add mod">
          <ac:chgData name="Fabio Gargano" userId="d0940c83-ef2a-40fe-9394-abeb94dcaa94" providerId="ADAL" clId="{F5493295-6C21-4B4A-A06E-018FD051230A}" dt="2021-02-19T11:27:52.461" v="1079" actId="164"/>
          <ac:spMkLst>
            <pc:docMk/>
            <pc:sldMk cId="1943595355" sldId="266"/>
            <ac:spMk id="19" creationId="{959EF923-2124-4E4D-9C45-043BBF7C66F3}"/>
          </ac:spMkLst>
        </pc:spChg>
        <pc:spChg chg="add mod">
          <ac:chgData name="Fabio Gargano" userId="d0940c83-ef2a-40fe-9394-abeb94dcaa94" providerId="ADAL" clId="{F5493295-6C21-4B4A-A06E-018FD051230A}" dt="2021-02-19T11:27:48.399" v="1078" actId="164"/>
          <ac:spMkLst>
            <pc:docMk/>
            <pc:sldMk cId="1943595355" sldId="266"/>
            <ac:spMk id="20" creationId="{D9C82389-B9D8-4C65-955E-8E73DED17188}"/>
          </ac:spMkLst>
        </pc:spChg>
        <pc:spChg chg="add mod">
          <ac:chgData name="Fabio Gargano" userId="d0940c83-ef2a-40fe-9394-abeb94dcaa94" providerId="ADAL" clId="{F5493295-6C21-4B4A-A06E-018FD051230A}" dt="2021-02-19T11:31:06.090" v="1131" actId="164"/>
          <ac:spMkLst>
            <pc:docMk/>
            <pc:sldMk cId="1943595355" sldId="266"/>
            <ac:spMk id="24" creationId="{04C0D4B0-96DC-40E7-86E3-9FD793DB6C41}"/>
          </ac:spMkLst>
        </pc:spChg>
        <pc:spChg chg="add mod">
          <ac:chgData name="Fabio Gargano" userId="d0940c83-ef2a-40fe-9394-abeb94dcaa94" providerId="ADAL" clId="{F5493295-6C21-4B4A-A06E-018FD051230A}" dt="2021-02-19T11:30:57.023" v="1128" actId="164"/>
          <ac:spMkLst>
            <pc:docMk/>
            <pc:sldMk cId="1943595355" sldId="266"/>
            <ac:spMk id="25" creationId="{263F3769-43BA-4B0F-A09E-CAEBF5B02E55}"/>
          </ac:spMkLst>
        </pc:spChg>
        <pc:spChg chg="add mod">
          <ac:chgData name="Fabio Gargano" userId="d0940c83-ef2a-40fe-9394-abeb94dcaa94" providerId="ADAL" clId="{F5493295-6C21-4B4A-A06E-018FD051230A}" dt="2021-02-19T11:30:57.023" v="1128" actId="164"/>
          <ac:spMkLst>
            <pc:docMk/>
            <pc:sldMk cId="1943595355" sldId="266"/>
            <ac:spMk id="26" creationId="{A3BF4444-136A-4B67-9167-2944133E2F02}"/>
          </ac:spMkLst>
        </pc:spChg>
        <pc:spChg chg="add mod">
          <ac:chgData name="Fabio Gargano" userId="d0940c83-ef2a-40fe-9394-abeb94dcaa94" providerId="ADAL" clId="{F5493295-6C21-4B4A-A06E-018FD051230A}" dt="2021-02-19T11:30:57.023" v="1128" actId="164"/>
          <ac:spMkLst>
            <pc:docMk/>
            <pc:sldMk cId="1943595355" sldId="266"/>
            <ac:spMk id="27" creationId="{83D3DCB2-63CA-48A3-A90A-55F187954664}"/>
          </ac:spMkLst>
        </pc:spChg>
        <pc:spChg chg="add mod">
          <ac:chgData name="Fabio Gargano" userId="d0940c83-ef2a-40fe-9394-abeb94dcaa94" providerId="ADAL" clId="{F5493295-6C21-4B4A-A06E-018FD051230A}" dt="2021-02-19T11:30:57.023" v="1128" actId="164"/>
          <ac:spMkLst>
            <pc:docMk/>
            <pc:sldMk cId="1943595355" sldId="266"/>
            <ac:spMk id="28" creationId="{1A477737-9CFE-4BE4-A3C0-648380F018D2}"/>
          </ac:spMkLst>
        </pc:spChg>
        <pc:spChg chg="add del mod">
          <ac:chgData name="Fabio Gargano" userId="d0940c83-ef2a-40fe-9394-abeb94dcaa94" providerId="ADAL" clId="{F5493295-6C21-4B4A-A06E-018FD051230A}" dt="2021-02-19T11:29:44.864" v="1094" actId="478"/>
          <ac:spMkLst>
            <pc:docMk/>
            <pc:sldMk cId="1943595355" sldId="266"/>
            <ac:spMk id="29" creationId="{6F6C4879-8C16-4EF4-8FCC-DDE1D753E0A7}"/>
          </ac:spMkLst>
        </pc:spChg>
        <pc:spChg chg="add mod">
          <ac:chgData name="Fabio Gargano" userId="d0940c83-ef2a-40fe-9394-abeb94dcaa94" providerId="ADAL" clId="{F5493295-6C21-4B4A-A06E-018FD051230A}" dt="2021-02-19T11:30:57.023" v="1128" actId="164"/>
          <ac:spMkLst>
            <pc:docMk/>
            <pc:sldMk cId="1943595355" sldId="266"/>
            <ac:spMk id="30" creationId="{52E1F434-9C5A-4988-8BEB-66366BA0C7D1}"/>
          </ac:spMkLst>
        </pc:spChg>
        <pc:spChg chg="add mod">
          <ac:chgData name="Fabio Gargano" userId="d0940c83-ef2a-40fe-9394-abeb94dcaa94" providerId="ADAL" clId="{F5493295-6C21-4B4A-A06E-018FD051230A}" dt="2021-02-19T11:30:57.023" v="1128" actId="164"/>
          <ac:spMkLst>
            <pc:docMk/>
            <pc:sldMk cId="1943595355" sldId="266"/>
            <ac:spMk id="31" creationId="{E7AB36EB-F71B-4194-ABAC-C79CB4B40FB9}"/>
          </ac:spMkLst>
        </pc:spChg>
        <pc:spChg chg="add mod">
          <ac:chgData name="Fabio Gargano" userId="d0940c83-ef2a-40fe-9394-abeb94dcaa94" providerId="ADAL" clId="{F5493295-6C21-4B4A-A06E-018FD051230A}" dt="2021-02-19T11:30:57.023" v="1128" actId="164"/>
          <ac:spMkLst>
            <pc:docMk/>
            <pc:sldMk cId="1943595355" sldId="266"/>
            <ac:spMk id="32" creationId="{4137EA04-C084-4247-AF81-1454C47121F6}"/>
          </ac:spMkLst>
        </pc:spChg>
        <pc:grpChg chg="add mod">
          <ac:chgData name="Fabio Gargano" userId="d0940c83-ef2a-40fe-9394-abeb94dcaa94" providerId="ADAL" clId="{F5493295-6C21-4B4A-A06E-018FD051230A}" dt="2021-02-19T11:27:52.461" v="1079" actId="164"/>
          <ac:grpSpMkLst>
            <pc:docMk/>
            <pc:sldMk cId="1943595355" sldId="266"/>
            <ac:grpSpMk id="15" creationId="{C71EE3E7-19EF-4F8E-A1F5-6A682057B794}"/>
          </ac:grpSpMkLst>
        </pc:grpChg>
        <pc:grpChg chg="add mod">
          <ac:chgData name="Fabio Gargano" userId="d0940c83-ef2a-40fe-9394-abeb94dcaa94" providerId="ADAL" clId="{F5493295-6C21-4B4A-A06E-018FD051230A}" dt="2021-02-19T11:24:52.146" v="1013" actId="164"/>
          <ac:grpSpMkLst>
            <pc:docMk/>
            <pc:sldMk cId="1943595355" sldId="266"/>
            <ac:grpSpMk id="16" creationId="{3ECB9A17-0906-4297-9482-148E4275D124}"/>
          </ac:grpSpMkLst>
        </pc:grpChg>
        <pc:grpChg chg="add mod">
          <ac:chgData name="Fabio Gargano" userId="d0940c83-ef2a-40fe-9394-abeb94dcaa94" providerId="ADAL" clId="{F5493295-6C21-4B4A-A06E-018FD051230A}" dt="2021-02-19T11:27:48.399" v="1078" actId="164"/>
          <ac:grpSpMkLst>
            <pc:docMk/>
            <pc:sldMk cId="1943595355" sldId="266"/>
            <ac:grpSpMk id="17" creationId="{9A8F4FA8-AD3B-4C61-AB71-58AA43D21E04}"/>
          </ac:grpSpMkLst>
        </pc:grpChg>
        <pc:grpChg chg="add mod">
          <ac:chgData name="Fabio Gargano" userId="d0940c83-ef2a-40fe-9394-abeb94dcaa94" providerId="ADAL" clId="{F5493295-6C21-4B4A-A06E-018FD051230A}" dt="2021-02-19T11:30:39.374" v="1125" actId="1076"/>
          <ac:grpSpMkLst>
            <pc:docMk/>
            <pc:sldMk cId="1943595355" sldId="266"/>
            <ac:grpSpMk id="21" creationId="{F4A9BD34-1129-40AF-935F-1769C190EEF9}"/>
          </ac:grpSpMkLst>
        </pc:grpChg>
        <pc:grpChg chg="add mod">
          <ac:chgData name="Fabio Gargano" userId="d0940c83-ef2a-40fe-9394-abeb94dcaa94" providerId="ADAL" clId="{F5493295-6C21-4B4A-A06E-018FD051230A}" dt="2021-02-19T11:31:18.138" v="1132" actId="1076"/>
          <ac:grpSpMkLst>
            <pc:docMk/>
            <pc:sldMk cId="1943595355" sldId="266"/>
            <ac:grpSpMk id="22" creationId="{92DAE2F6-4972-437A-BB36-DBFAE8470EAA}"/>
          </ac:grpSpMkLst>
        </pc:grpChg>
        <pc:grpChg chg="add mod">
          <ac:chgData name="Fabio Gargano" userId="d0940c83-ef2a-40fe-9394-abeb94dcaa94" providerId="ADAL" clId="{F5493295-6C21-4B4A-A06E-018FD051230A}" dt="2021-02-19T11:31:06.090" v="1131" actId="164"/>
          <ac:grpSpMkLst>
            <pc:docMk/>
            <pc:sldMk cId="1943595355" sldId="266"/>
            <ac:grpSpMk id="33" creationId="{DDA357F7-713D-4724-B28D-709E1350E1CF}"/>
          </ac:grpSpMkLst>
        </pc:grpChg>
        <pc:grpChg chg="add mod">
          <ac:chgData name="Fabio Gargano" userId="d0940c83-ef2a-40fe-9394-abeb94dcaa94" providerId="ADAL" clId="{F5493295-6C21-4B4A-A06E-018FD051230A}" dt="2021-02-19T11:31:06.090" v="1131" actId="164"/>
          <ac:grpSpMkLst>
            <pc:docMk/>
            <pc:sldMk cId="1943595355" sldId="266"/>
            <ac:grpSpMk id="34" creationId="{15E9E306-3DB1-4C26-8361-6CEFD4952601}"/>
          </ac:grpSpMkLst>
        </pc:grpChg>
        <pc:picChg chg="add mod">
          <ac:chgData name="Fabio Gargano" userId="d0940c83-ef2a-40fe-9394-abeb94dcaa94" providerId="ADAL" clId="{F5493295-6C21-4B4A-A06E-018FD051230A}" dt="2021-02-19T11:22:32.397" v="984" actId="1076"/>
          <ac:picMkLst>
            <pc:docMk/>
            <pc:sldMk cId="1943595355" sldId="266"/>
            <ac:picMk id="4" creationId="{FC8E5B5A-ADFF-4F20-B0C7-2EF3C8ADB4D4}"/>
          </ac:picMkLst>
        </pc:picChg>
        <pc:picChg chg="add mod">
          <ac:chgData name="Fabio Gargano" userId="d0940c83-ef2a-40fe-9394-abeb94dcaa94" providerId="ADAL" clId="{F5493295-6C21-4B4A-A06E-018FD051230A}" dt="2021-02-19T11:24:23.292" v="1007" actId="164"/>
          <ac:picMkLst>
            <pc:docMk/>
            <pc:sldMk cId="1943595355" sldId="266"/>
            <ac:picMk id="5" creationId="{FF3997FF-B88A-42F8-B019-E59707ED88F1}"/>
          </ac:picMkLst>
        </pc:picChg>
        <pc:picChg chg="add mod">
          <ac:chgData name="Fabio Gargano" userId="d0940c83-ef2a-40fe-9394-abeb94dcaa94" providerId="ADAL" clId="{F5493295-6C21-4B4A-A06E-018FD051230A}" dt="2021-02-19T11:24:30.406" v="1008" actId="164"/>
          <ac:picMkLst>
            <pc:docMk/>
            <pc:sldMk cId="1943595355" sldId="266"/>
            <ac:picMk id="6" creationId="{142FF111-A3D8-45E0-A419-A794E08629A2}"/>
          </ac:picMkLst>
        </pc:picChg>
        <pc:picChg chg="add mod">
          <ac:chgData name="Fabio Gargano" userId="d0940c83-ef2a-40fe-9394-abeb94dcaa94" providerId="ADAL" clId="{F5493295-6C21-4B4A-A06E-018FD051230A}" dt="2021-02-19T11:30:57.023" v="1128" actId="164"/>
          <ac:picMkLst>
            <pc:docMk/>
            <pc:sldMk cId="1943595355" sldId="266"/>
            <ac:picMk id="23" creationId="{E0804D6A-B1E6-4617-A691-A2ED62268C4F}"/>
          </ac:picMkLst>
        </pc:picChg>
      </pc:sldChg>
      <pc:sldChg chg="modSp new mod">
        <pc:chgData name="Fabio Gargano" userId="d0940c83-ef2a-40fe-9394-abeb94dcaa94" providerId="ADAL" clId="{F5493295-6C21-4B4A-A06E-018FD051230A}" dt="2021-02-19T11:43:03.357" v="1350" actId="1076"/>
        <pc:sldMkLst>
          <pc:docMk/>
          <pc:sldMk cId="4079148048" sldId="267"/>
        </pc:sldMkLst>
        <pc:spChg chg="mod">
          <ac:chgData name="Fabio Gargano" userId="d0940c83-ef2a-40fe-9394-abeb94dcaa94" providerId="ADAL" clId="{F5493295-6C21-4B4A-A06E-018FD051230A}" dt="2021-02-19T11:43:03.357" v="1350" actId="1076"/>
          <ac:spMkLst>
            <pc:docMk/>
            <pc:sldMk cId="4079148048" sldId="267"/>
            <ac:spMk id="2" creationId="{EB4D7472-0EAC-4497-AFEB-6705D34D0057}"/>
          </ac:spMkLst>
        </pc:spChg>
      </pc:sldChg>
      <pc:sldChg chg="addSp delSp modSp new mod addCm delCm">
        <pc:chgData name="Fabio Gargano" userId="d0940c83-ef2a-40fe-9394-abeb94dcaa94" providerId="ADAL" clId="{F5493295-6C21-4B4A-A06E-018FD051230A}" dt="2021-02-19T13:04:24.636" v="1976" actId="790"/>
        <pc:sldMkLst>
          <pc:docMk/>
          <pc:sldMk cId="582110583" sldId="268"/>
        </pc:sldMkLst>
        <pc:spChg chg="del">
          <ac:chgData name="Fabio Gargano" userId="d0940c83-ef2a-40fe-9394-abeb94dcaa94" providerId="ADAL" clId="{F5493295-6C21-4B4A-A06E-018FD051230A}" dt="2021-02-19T11:43:23.858" v="1352" actId="478"/>
          <ac:spMkLst>
            <pc:docMk/>
            <pc:sldMk cId="582110583" sldId="268"/>
            <ac:spMk id="2" creationId="{57BF025F-9C51-473E-AD83-5A70FF38261A}"/>
          </ac:spMkLst>
        </pc:spChg>
        <pc:spChg chg="add mod">
          <ac:chgData name="Fabio Gargano" userId="d0940c83-ef2a-40fe-9394-abeb94dcaa94" providerId="ADAL" clId="{F5493295-6C21-4B4A-A06E-018FD051230A}" dt="2021-02-19T11:44:24.110" v="1508" actId="1076"/>
          <ac:spMkLst>
            <pc:docMk/>
            <pc:sldMk cId="582110583" sldId="268"/>
            <ac:spMk id="3" creationId="{7BE33663-E61D-4411-8614-0C59674ED91B}"/>
          </ac:spMkLst>
        </pc:spChg>
        <pc:spChg chg="add mod">
          <ac:chgData name="Fabio Gargano" userId="d0940c83-ef2a-40fe-9394-abeb94dcaa94" providerId="ADAL" clId="{F5493295-6C21-4B4A-A06E-018FD051230A}" dt="2021-02-19T11:48:07.997" v="1624" actId="20577"/>
          <ac:spMkLst>
            <pc:docMk/>
            <pc:sldMk cId="582110583" sldId="268"/>
            <ac:spMk id="6" creationId="{34DB614B-934D-4FE9-A0F7-BC9B841A534E}"/>
          </ac:spMkLst>
        </pc:spChg>
        <pc:spChg chg="add mod">
          <ac:chgData name="Fabio Gargano" userId="d0940c83-ef2a-40fe-9394-abeb94dcaa94" providerId="ADAL" clId="{F5493295-6C21-4B4A-A06E-018FD051230A}" dt="2021-02-19T11:54:00.175" v="1761" actId="1076"/>
          <ac:spMkLst>
            <pc:docMk/>
            <pc:sldMk cId="582110583" sldId="268"/>
            <ac:spMk id="8" creationId="{FF58E475-BF79-42D6-9638-FAD0839A2D34}"/>
          </ac:spMkLst>
        </pc:spChg>
        <pc:spChg chg="add mod">
          <ac:chgData name="Fabio Gargano" userId="d0940c83-ef2a-40fe-9394-abeb94dcaa94" providerId="ADAL" clId="{F5493295-6C21-4B4A-A06E-018FD051230A}" dt="2021-02-19T11:54:00.175" v="1761" actId="1076"/>
          <ac:spMkLst>
            <pc:docMk/>
            <pc:sldMk cId="582110583" sldId="268"/>
            <ac:spMk id="9" creationId="{8E460B7A-EF7A-4038-95BE-635CFD5F4572}"/>
          </ac:spMkLst>
        </pc:spChg>
        <pc:spChg chg="add mod">
          <ac:chgData name="Fabio Gargano" userId="d0940c83-ef2a-40fe-9394-abeb94dcaa94" providerId="ADAL" clId="{F5493295-6C21-4B4A-A06E-018FD051230A}" dt="2021-02-19T11:54:00.175" v="1761" actId="1076"/>
          <ac:spMkLst>
            <pc:docMk/>
            <pc:sldMk cId="582110583" sldId="268"/>
            <ac:spMk id="11" creationId="{1BF15428-F0B7-4454-A76D-9CFAFF4414E6}"/>
          </ac:spMkLst>
        </pc:spChg>
        <pc:spChg chg="add mod">
          <ac:chgData name="Fabio Gargano" userId="d0940c83-ef2a-40fe-9394-abeb94dcaa94" providerId="ADAL" clId="{F5493295-6C21-4B4A-A06E-018FD051230A}" dt="2021-02-19T11:54:00.175" v="1761" actId="1076"/>
          <ac:spMkLst>
            <pc:docMk/>
            <pc:sldMk cId="582110583" sldId="268"/>
            <ac:spMk id="12" creationId="{B153FC4B-E83A-484C-AC8E-0429D2708652}"/>
          </ac:spMkLst>
        </pc:spChg>
        <pc:spChg chg="add mod">
          <ac:chgData name="Fabio Gargano" userId="d0940c83-ef2a-40fe-9394-abeb94dcaa94" providerId="ADAL" clId="{F5493295-6C21-4B4A-A06E-018FD051230A}" dt="2021-02-19T11:54:00.175" v="1761" actId="1076"/>
          <ac:spMkLst>
            <pc:docMk/>
            <pc:sldMk cId="582110583" sldId="268"/>
            <ac:spMk id="13" creationId="{055EB2BD-070B-4309-902A-530AF42FCCF7}"/>
          </ac:spMkLst>
        </pc:spChg>
        <pc:spChg chg="add mod">
          <ac:chgData name="Fabio Gargano" userId="d0940c83-ef2a-40fe-9394-abeb94dcaa94" providerId="ADAL" clId="{F5493295-6C21-4B4A-A06E-018FD051230A}" dt="2021-02-19T11:54:00.175" v="1761" actId="1076"/>
          <ac:spMkLst>
            <pc:docMk/>
            <pc:sldMk cId="582110583" sldId="268"/>
            <ac:spMk id="14" creationId="{668023A4-39CB-4A8B-AF70-63215442EBFA}"/>
          </ac:spMkLst>
        </pc:spChg>
        <pc:spChg chg="add mod">
          <ac:chgData name="Fabio Gargano" userId="d0940c83-ef2a-40fe-9394-abeb94dcaa94" providerId="ADAL" clId="{F5493295-6C21-4B4A-A06E-018FD051230A}" dt="2021-02-19T11:54:07.325" v="1763" actId="1076"/>
          <ac:spMkLst>
            <pc:docMk/>
            <pc:sldMk cId="582110583" sldId="268"/>
            <ac:spMk id="15" creationId="{76C32D8C-FD27-4CBB-90DD-B17E920BB920}"/>
          </ac:spMkLst>
        </pc:spChg>
        <pc:spChg chg="add mod">
          <ac:chgData name="Fabio Gargano" userId="d0940c83-ef2a-40fe-9394-abeb94dcaa94" providerId="ADAL" clId="{F5493295-6C21-4B4A-A06E-018FD051230A}" dt="2021-02-19T11:54:03.441" v="1762" actId="1076"/>
          <ac:spMkLst>
            <pc:docMk/>
            <pc:sldMk cId="582110583" sldId="268"/>
            <ac:spMk id="16" creationId="{BD5F0954-750A-486A-A313-8F9EC7E9727A}"/>
          </ac:spMkLst>
        </pc:spChg>
        <pc:spChg chg="add mod">
          <ac:chgData name="Fabio Gargano" userId="d0940c83-ef2a-40fe-9394-abeb94dcaa94" providerId="ADAL" clId="{F5493295-6C21-4B4A-A06E-018FD051230A}" dt="2021-02-19T13:04:24.636" v="1976" actId="790"/>
          <ac:spMkLst>
            <pc:docMk/>
            <pc:sldMk cId="582110583" sldId="268"/>
            <ac:spMk id="19" creationId="{C7537EF2-6DA5-47F6-BA50-A520EB20679E}"/>
          </ac:spMkLst>
        </pc:spChg>
        <pc:spChg chg="add mod">
          <ac:chgData name="Fabio Gargano" userId="d0940c83-ef2a-40fe-9394-abeb94dcaa94" providerId="ADAL" clId="{F5493295-6C21-4B4A-A06E-018FD051230A}" dt="2021-02-19T11:55:49.775" v="1781" actId="6549"/>
          <ac:spMkLst>
            <pc:docMk/>
            <pc:sldMk cId="582110583" sldId="268"/>
            <ac:spMk id="22" creationId="{81A8997B-254D-4E15-8931-6DD93F3BF6D4}"/>
          </ac:spMkLst>
        </pc:spChg>
        <pc:grpChg chg="add mod">
          <ac:chgData name="Fabio Gargano" userId="d0940c83-ef2a-40fe-9394-abeb94dcaa94" providerId="ADAL" clId="{F5493295-6C21-4B4A-A06E-018FD051230A}" dt="2021-02-19T11:54:00.175" v="1761" actId="1076"/>
          <ac:grpSpMkLst>
            <pc:docMk/>
            <pc:sldMk cId="582110583" sldId="268"/>
            <ac:grpSpMk id="17" creationId="{40CFB427-9C36-463B-93ED-AECC1009ACA8}"/>
          </ac:grpSpMkLst>
        </pc:grpChg>
        <pc:picChg chg="add mod ord">
          <ac:chgData name="Fabio Gargano" userId="d0940c83-ef2a-40fe-9394-abeb94dcaa94" providerId="ADAL" clId="{F5493295-6C21-4B4A-A06E-018FD051230A}" dt="2021-02-19T11:56:00.711" v="1783" actId="1076"/>
          <ac:picMkLst>
            <pc:docMk/>
            <pc:sldMk cId="582110583" sldId="268"/>
            <ac:picMk id="5" creationId="{931B86DC-13BA-4069-A49B-E83ACDAFF015}"/>
          </ac:picMkLst>
        </pc:picChg>
        <pc:picChg chg="add mod">
          <ac:chgData name="Fabio Gargano" userId="d0940c83-ef2a-40fe-9394-abeb94dcaa94" providerId="ADAL" clId="{F5493295-6C21-4B4A-A06E-018FD051230A}" dt="2021-02-19T11:54:00.175" v="1761" actId="1076"/>
          <ac:picMkLst>
            <pc:docMk/>
            <pc:sldMk cId="582110583" sldId="268"/>
            <ac:picMk id="1026" creationId="{2A5172C3-43D1-4169-BB4A-EC532A4116FC}"/>
          </ac:picMkLst>
        </pc:picChg>
        <pc:picChg chg="add mod">
          <ac:chgData name="Fabio Gargano" userId="d0940c83-ef2a-40fe-9394-abeb94dcaa94" providerId="ADAL" clId="{F5493295-6C21-4B4A-A06E-018FD051230A}" dt="2021-02-19T11:54:07.325" v="1763" actId="1076"/>
          <ac:picMkLst>
            <pc:docMk/>
            <pc:sldMk cId="582110583" sldId="268"/>
            <ac:picMk id="1028" creationId="{5444FD4A-0617-4E70-8BDD-3F80AD304E5B}"/>
          </ac:picMkLst>
        </pc:picChg>
        <pc:picChg chg="add mod">
          <ac:chgData name="Fabio Gargano" userId="d0940c83-ef2a-40fe-9394-abeb94dcaa94" providerId="ADAL" clId="{F5493295-6C21-4B4A-A06E-018FD051230A}" dt="2021-02-19T11:55:31.745" v="1767" actId="1076"/>
          <ac:picMkLst>
            <pc:docMk/>
            <pc:sldMk cId="582110583" sldId="268"/>
            <ac:picMk id="1030" creationId="{AAA2CCE9-1F00-435C-821E-5DA2900AC612}"/>
          </ac:picMkLst>
        </pc:picChg>
      </pc:sldChg>
      <pc:sldChg chg="modSp new mod">
        <pc:chgData name="Fabio Gargano" userId="d0940c83-ef2a-40fe-9394-abeb94dcaa94" providerId="ADAL" clId="{F5493295-6C21-4B4A-A06E-018FD051230A}" dt="2021-02-19T13:06:19.458" v="1999" actId="20577"/>
        <pc:sldMkLst>
          <pc:docMk/>
          <pc:sldMk cId="2034085122" sldId="269"/>
        </pc:sldMkLst>
        <pc:spChg chg="mod">
          <ac:chgData name="Fabio Gargano" userId="d0940c83-ef2a-40fe-9394-abeb94dcaa94" providerId="ADAL" clId="{F5493295-6C21-4B4A-A06E-018FD051230A}" dt="2021-02-19T13:06:19.458" v="1999" actId="20577"/>
          <ac:spMkLst>
            <pc:docMk/>
            <pc:sldMk cId="2034085122" sldId="269"/>
            <ac:spMk id="2" creationId="{77937083-5A81-4F81-889B-5F349F7EC26F}"/>
          </ac:spMkLst>
        </pc:spChg>
      </pc:sldChg>
      <pc:sldChg chg="addSp delSp modSp new mod">
        <pc:chgData name="Fabio Gargano" userId="d0940c83-ef2a-40fe-9394-abeb94dcaa94" providerId="ADAL" clId="{F5493295-6C21-4B4A-A06E-018FD051230A}" dt="2021-02-19T13:21:12.630" v="2531" actId="1076"/>
        <pc:sldMkLst>
          <pc:docMk/>
          <pc:sldMk cId="1485151739" sldId="270"/>
        </pc:sldMkLst>
        <pc:spChg chg="del">
          <ac:chgData name="Fabio Gargano" userId="d0940c83-ef2a-40fe-9394-abeb94dcaa94" providerId="ADAL" clId="{F5493295-6C21-4B4A-A06E-018FD051230A}" dt="2021-02-19T13:07:23.976" v="2001" actId="478"/>
          <ac:spMkLst>
            <pc:docMk/>
            <pc:sldMk cId="1485151739" sldId="270"/>
            <ac:spMk id="2" creationId="{1298D18F-306B-4AAA-8748-2EA258BB9F2B}"/>
          </ac:spMkLst>
        </pc:spChg>
        <pc:spChg chg="add mod">
          <ac:chgData name="Fabio Gargano" userId="d0940c83-ef2a-40fe-9394-abeb94dcaa94" providerId="ADAL" clId="{F5493295-6C21-4B4A-A06E-018FD051230A}" dt="2021-02-19T13:08:12.339" v="2157" actId="20577"/>
          <ac:spMkLst>
            <pc:docMk/>
            <pc:sldMk cId="1485151739" sldId="270"/>
            <ac:spMk id="3" creationId="{F3A93BF6-8C04-470B-9D68-E26EC8BDFF60}"/>
          </ac:spMkLst>
        </pc:spChg>
        <pc:spChg chg="add mod">
          <ac:chgData name="Fabio Gargano" userId="d0940c83-ef2a-40fe-9394-abeb94dcaa94" providerId="ADAL" clId="{F5493295-6C21-4B4A-A06E-018FD051230A}" dt="2021-02-19T13:13:04.525" v="2310" actId="164"/>
          <ac:spMkLst>
            <pc:docMk/>
            <pc:sldMk cId="1485151739" sldId="270"/>
            <ac:spMk id="4" creationId="{BC0019C6-42ED-4E5D-8743-9873B043504D}"/>
          </ac:spMkLst>
        </pc:spChg>
        <pc:spChg chg="add mod">
          <ac:chgData name="Fabio Gargano" userId="d0940c83-ef2a-40fe-9394-abeb94dcaa94" providerId="ADAL" clId="{F5493295-6C21-4B4A-A06E-018FD051230A}" dt="2021-02-19T13:13:04.525" v="2310" actId="164"/>
          <ac:spMkLst>
            <pc:docMk/>
            <pc:sldMk cId="1485151739" sldId="270"/>
            <ac:spMk id="5" creationId="{B9CAE075-4DFF-43C0-B944-AAF006401E65}"/>
          </ac:spMkLst>
        </pc:spChg>
        <pc:spChg chg="add mod">
          <ac:chgData name="Fabio Gargano" userId="d0940c83-ef2a-40fe-9394-abeb94dcaa94" providerId="ADAL" clId="{F5493295-6C21-4B4A-A06E-018FD051230A}" dt="2021-02-19T13:13:04.525" v="2310" actId="164"/>
          <ac:spMkLst>
            <pc:docMk/>
            <pc:sldMk cId="1485151739" sldId="270"/>
            <ac:spMk id="6" creationId="{13D25F3A-2140-497F-9378-D5E309FF93E7}"/>
          </ac:spMkLst>
        </pc:spChg>
        <pc:spChg chg="add mod">
          <ac:chgData name="Fabio Gargano" userId="d0940c83-ef2a-40fe-9394-abeb94dcaa94" providerId="ADAL" clId="{F5493295-6C21-4B4A-A06E-018FD051230A}" dt="2021-02-19T13:13:04.525" v="2310" actId="164"/>
          <ac:spMkLst>
            <pc:docMk/>
            <pc:sldMk cId="1485151739" sldId="270"/>
            <ac:spMk id="7" creationId="{9D5C8EBD-8219-4B2F-AED4-55A6A2F31A53}"/>
          </ac:spMkLst>
        </pc:spChg>
        <pc:spChg chg="add mod">
          <ac:chgData name="Fabio Gargano" userId="d0940c83-ef2a-40fe-9394-abeb94dcaa94" providerId="ADAL" clId="{F5493295-6C21-4B4A-A06E-018FD051230A}" dt="2021-02-19T13:13:04.525" v="2310" actId="164"/>
          <ac:spMkLst>
            <pc:docMk/>
            <pc:sldMk cId="1485151739" sldId="270"/>
            <ac:spMk id="8" creationId="{5B787BA9-2336-42BB-A8CD-778C2B1EA597}"/>
          </ac:spMkLst>
        </pc:spChg>
        <pc:spChg chg="add mod ord">
          <ac:chgData name="Fabio Gargano" userId="d0940c83-ef2a-40fe-9394-abeb94dcaa94" providerId="ADAL" clId="{F5493295-6C21-4B4A-A06E-018FD051230A}" dt="2021-02-19T13:13:04.525" v="2310" actId="164"/>
          <ac:spMkLst>
            <pc:docMk/>
            <pc:sldMk cId="1485151739" sldId="270"/>
            <ac:spMk id="9" creationId="{157FD289-42C9-4441-B1F3-1685F16F620F}"/>
          </ac:spMkLst>
        </pc:spChg>
        <pc:spChg chg="add mod">
          <ac:chgData name="Fabio Gargano" userId="d0940c83-ef2a-40fe-9394-abeb94dcaa94" providerId="ADAL" clId="{F5493295-6C21-4B4A-A06E-018FD051230A}" dt="2021-02-19T13:15:43.242" v="2374" actId="1076"/>
          <ac:spMkLst>
            <pc:docMk/>
            <pc:sldMk cId="1485151739" sldId="270"/>
            <ac:spMk id="10" creationId="{6CC2BE02-7AD7-4572-A0C5-B44EAD061A77}"/>
          </ac:spMkLst>
        </pc:spChg>
        <pc:spChg chg="add mod">
          <ac:chgData name="Fabio Gargano" userId="d0940c83-ef2a-40fe-9394-abeb94dcaa94" providerId="ADAL" clId="{F5493295-6C21-4B4A-A06E-018FD051230A}" dt="2021-02-19T13:11:45.243" v="2265" actId="164"/>
          <ac:spMkLst>
            <pc:docMk/>
            <pc:sldMk cId="1485151739" sldId="270"/>
            <ac:spMk id="11" creationId="{F4A6F5B0-B517-46E0-9421-30B2E9D89255}"/>
          </ac:spMkLst>
        </pc:spChg>
        <pc:spChg chg="add mod">
          <ac:chgData name="Fabio Gargano" userId="d0940c83-ef2a-40fe-9394-abeb94dcaa94" providerId="ADAL" clId="{F5493295-6C21-4B4A-A06E-018FD051230A}" dt="2021-02-19T13:11:45.243" v="2265" actId="164"/>
          <ac:spMkLst>
            <pc:docMk/>
            <pc:sldMk cId="1485151739" sldId="270"/>
            <ac:spMk id="12" creationId="{FA31D846-B4F8-4F5A-9FDD-19DB959E84E4}"/>
          </ac:spMkLst>
        </pc:spChg>
        <pc:spChg chg="add mod">
          <ac:chgData name="Fabio Gargano" userId="d0940c83-ef2a-40fe-9394-abeb94dcaa94" providerId="ADAL" clId="{F5493295-6C21-4B4A-A06E-018FD051230A}" dt="2021-02-19T13:11:45.243" v="2265" actId="164"/>
          <ac:spMkLst>
            <pc:docMk/>
            <pc:sldMk cId="1485151739" sldId="270"/>
            <ac:spMk id="13" creationId="{11E33627-80E5-485A-8786-82CBD4C3E279}"/>
          </ac:spMkLst>
        </pc:spChg>
        <pc:spChg chg="mod">
          <ac:chgData name="Fabio Gargano" userId="d0940c83-ef2a-40fe-9394-abeb94dcaa94" providerId="ADAL" clId="{F5493295-6C21-4B4A-A06E-018FD051230A}" dt="2021-02-19T13:11:46.651" v="2266"/>
          <ac:spMkLst>
            <pc:docMk/>
            <pc:sldMk cId="1485151739" sldId="270"/>
            <ac:spMk id="16" creationId="{C9B905F6-6A18-4FE0-986E-9B08587C9284}"/>
          </ac:spMkLst>
        </pc:spChg>
        <pc:spChg chg="mod">
          <ac:chgData name="Fabio Gargano" userId="d0940c83-ef2a-40fe-9394-abeb94dcaa94" providerId="ADAL" clId="{F5493295-6C21-4B4A-A06E-018FD051230A}" dt="2021-02-19T13:11:46.651" v="2266"/>
          <ac:spMkLst>
            <pc:docMk/>
            <pc:sldMk cId="1485151739" sldId="270"/>
            <ac:spMk id="17" creationId="{D3C54377-6D0C-4E50-86AE-E2869F529FE8}"/>
          </ac:spMkLst>
        </pc:spChg>
        <pc:spChg chg="mod">
          <ac:chgData name="Fabio Gargano" userId="d0940c83-ef2a-40fe-9394-abeb94dcaa94" providerId="ADAL" clId="{F5493295-6C21-4B4A-A06E-018FD051230A}" dt="2021-02-19T13:11:46.651" v="2266"/>
          <ac:spMkLst>
            <pc:docMk/>
            <pc:sldMk cId="1485151739" sldId="270"/>
            <ac:spMk id="18" creationId="{DC068304-BB3A-4E3D-833B-6CE88141FD63}"/>
          </ac:spMkLst>
        </pc:spChg>
        <pc:spChg chg="mod">
          <ac:chgData name="Fabio Gargano" userId="d0940c83-ef2a-40fe-9394-abeb94dcaa94" providerId="ADAL" clId="{F5493295-6C21-4B4A-A06E-018FD051230A}" dt="2021-02-19T13:11:50.656" v="2268"/>
          <ac:spMkLst>
            <pc:docMk/>
            <pc:sldMk cId="1485151739" sldId="270"/>
            <ac:spMk id="20" creationId="{A3A9AA1B-B25F-4020-BA00-6B814053E5E3}"/>
          </ac:spMkLst>
        </pc:spChg>
        <pc:spChg chg="mod">
          <ac:chgData name="Fabio Gargano" userId="d0940c83-ef2a-40fe-9394-abeb94dcaa94" providerId="ADAL" clId="{F5493295-6C21-4B4A-A06E-018FD051230A}" dt="2021-02-19T13:11:50.656" v="2268"/>
          <ac:spMkLst>
            <pc:docMk/>
            <pc:sldMk cId="1485151739" sldId="270"/>
            <ac:spMk id="21" creationId="{EB8FF99C-B00C-4755-84A4-62641FFA5D26}"/>
          </ac:spMkLst>
        </pc:spChg>
        <pc:spChg chg="mod">
          <ac:chgData name="Fabio Gargano" userId="d0940c83-ef2a-40fe-9394-abeb94dcaa94" providerId="ADAL" clId="{F5493295-6C21-4B4A-A06E-018FD051230A}" dt="2021-02-19T13:11:50.656" v="2268"/>
          <ac:spMkLst>
            <pc:docMk/>
            <pc:sldMk cId="1485151739" sldId="270"/>
            <ac:spMk id="22" creationId="{5900FDA2-F2F2-45D0-8F5F-A3AC96842CF5}"/>
          </ac:spMkLst>
        </pc:spChg>
        <pc:spChg chg="mod">
          <ac:chgData name="Fabio Gargano" userId="d0940c83-ef2a-40fe-9394-abeb94dcaa94" providerId="ADAL" clId="{F5493295-6C21-4B4A-A06E-018FD051230A}" dt="2021-02-19T13:12:05.957" v="2271"/>
          <ac:spMkLst>
            <pc:docMk/>
            <pc:sldMk cId="1485151739" sldId="270"/>
            <ac:spMk id="24" creationId="{723A7B9B-DC3A-4261-A3B5-E87F975BE072}"/>
          </ac:spMkLst>
        </pc:spChg>
        <pc:spChg chg="mod">
          <ac:chgData name="Fabio Gargano" userId="d0940c83-ef2a-40fe-9394-abeb94dcaa94" providerId="ADAL" clId="{F5493295-6C21-4B4A-A06E-018FD051230A}" dt="2021-02-19T13:12:05.957" v="2271"/>
          <ac:spMkLst>
            <pc:docMk/>
            <pc:sldMk cId="1485151739" sldId="270"/>
            <ac:spMk id="25" creationId="{9A5581F4-875F-4A04-A3B3-95163D739583}"/>
          </ac:spMkLst>
        </pc:spChg>
        <pc:spChg chg="mod">
          <ac:chgData name="Fabio Gargano" userId="d0940c83-ef2a-40fe-9394-abeb94dcaa94" providerId="ADAL" clId="{F5493295-6C21-4B4A-A06E-018FD051230A}" dt="2021-02-19T13:12:05.957" v="2271"/>
          <ac:spMkLst>
            <pc:docMk/>
            <pc:sldMk cId="1485151739" sldId="270"/>
            <ac:spMk id="26" creationId="{932EDAD8-3FB4-486E-AE79-2599A96776AA}"/>
          </ac:spMkLst>
        </pc:spChg>
        <pc:spChg chg="mod">
          <ac:chgData name="Fabio Gargano" userId="d0940c83-ef2a-40fe-9394-abeb94dcaa94" providerId="ADAL" clId="{F5493295-6C21-4B4A-A06E-018FD051230A}" dt="2021-02-19T13:12:05.957" v="2271"/>
          <ac:spMkLst>
            <pc:docMk/>
            <pc:sldMk cId="1485151739" sldId="270"/>
            <ac:spMk id="28" creationId="{8989DE6A-9007-4252-B614-FC3E478157DD}"/>
          </ac:spMkLst>
        </pc:spChg>
        <pc:spChg chg="mod">
          <ac:chgData name="Fabio Gargano" userId="d0940c83-ef2a-40fe-9394-abeb94dcaa94" providerId="ADAL" clId="{F5493295-6C21-4B4A-A06E-018FD051230A}" dt="2021-02-19T13:12:05.957" v="2271"/>
          <ac:spMkLst>
            <pc:docMk/>
            <pc:sldMk cId="1485151739" sldId="270"/>
            <ac:spMk id="29" creationId="{C6A607C0-EE46-4E50-8671-922210F66F8D}"/>
          </ac:spMkLst>
        </pc:spChg>
        <pc:spChg chg="mod">
          <ac:chgData name="Fabio Gargano" userId="d0940c83-ef2a-40fe-9394-abeb94dcaa94" providerId="ADAL" clId="{F5493295-6C21-4B4A-A06E-018FD051230A}" dt="2021-02-19T13:12:05.957" v="2271"/>
          <ac:spMkLst>
            <pc:docMk/>
            <pc:sldMk cId="1485151739" sldId="270"/>
            <ac:spMk id="30" creationId="{294846EA-E77D-466F-A255-DA40B82E1030}"/>
          </ac:spMkLst>
        </pc:spChg>
        <pc:spChg chg="add mod">
          <ac:chgData name="Fabio Gargano" userId="d0940c83-ef2a-40fe-9394-abeb94dcaa94" providerId="ADAL" clId="{F5493295-6C21-4B4A-A06E-018FD051230A}" dt="2021-02-19T13:15:43.242" v="2374" actId="1076"/>
          <ac:spMkLst>
            <pc:docMk/>
            <pc:sldMk cId="1485151739" sldId="270"/>
            <ac:spMk id="32" creationId="{1F974587-2F81-4EFE-BC34-33F9B36F4BAE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1" creationId="{EED73CBE-BB7C-4AB6-9FAC-2A002C47A284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2" creationId="{ACDB3133-4806-496E-875C-26F9FA89621A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3" creationId="{BE6727E9-28ED-47BB-AEC7-6241E08B01FE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4" creationId="{E8786887-46C4-4276-8B76-F60FF3C07BA6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5" creationId="{7C719FF8-1D2D-4580-912C-D4175080B698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6" creationId="{C14DD5B5-38AB-4469-A80D-DC093CA19479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7" creationId="{BC3F10E3-F642-4EC8-8A7F-52DD1FE3D922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8" creationId="{48A7ECF2-1B45-4A68-AA8C-A9861D6DA51F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49" creationId="{5D28F088-1981-459C-BB0E-87B9372575BC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50" creationId="{35AA24BE-997C-4B08-B447-25559EC688BB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51" creationId="{EB0E1A07-277C-44FA-B7BF-C58B89E69199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52" creationId="{B6041BAF-8B5B-4142-884A-7E8CCB5FFA65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53" creationId="{73B9065D-0F3F-4FF8-AC39-69C780A66502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54" creationId="{4FB62D26-86A9-4486-B0DC-C7CA306C6791}"/>
          </ac:spMkLst>
        </pc:spChg>
        <pc:spChg chg="mod">
          <ac:chgData name="Fabio Gargano" userId="d0940c83-ef2a-40fe-9394-abeb94dcaa94" providerId="ADAL" clId="{F5493295-6C21-4B4A-A06E-018FD051230A}" dt="2021-02-19T13:13:12.148" v="2312"/>
          <ac:spMkLst>
            <pc:docMk/>
            <pc:sldMk cId="1485151739" sldId="270"/>
            <ac:spMk id="55" creationId="{364C983D-DF69-4327-9092-114B0021B930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62" creationId="{56D23EC1-B07E-4054-8E41-D95580E3BC3C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63" creationId="{610A0409-FD52-42CE-8991-1F435A4A2370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64" creationId="{F60D9F84-99BC-4B0F-B2CB-C690D8BD8D93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65" creationId="{9FA84742-38EE-4453-8D11-3FFDE6238A2B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66" creationId="{9D0F075F-E63D-4732-914A-77F9C37BADB3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67" creationId="{63A53008-2382-4763-A2C8-CA2FEFC5E9C5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68" creationId="{182A0D8A-3D3B-4292-8A6E-E3EE1FBC34DD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69" creationId="{E2A9C2C5-2487-4E5D-B738-B9F6EF861BCE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70" creationId="{54E5E9CA-C68A-410B-8A70-429D0D1D8E1A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71" creationId="{B4249396-7A52-44FA-BFFE-AD1EEE6FFB87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72" creationId="{00CCD901-78E5-476A-9197-152E4DCB659F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73" creationId="{8C91B6CF-2747-404D-A103-6C741D3BE895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74" creationId="{FDD5BB4A-AC90-4898-86C6-F7555ADF1CA5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75" creationId="{7208F14E-2746-44DA-B6DB-0BF8EC4962D4}"/>
          </ac:spMkLst>
        </pc:spChg>
        <pc:spChg chg="mod">
          <ac:chgData name="Fabio Gargano" userId="d0940c83-ef2a-40fe-9394-abeb94dcaa94" providerId="ADAL" clId="{F5493295-6C21-4B4A-A06E-018FD051230A}" dt="2021-02-19T13:13:14.354" v="2314"/>
          <ac:spMkLst>
            <pc:docMk/>
            <pc:sldMk cId="1485151739" sldId="270"/>
            <ac:spMk id="76" creationId="{BA108E5B-49F3-46F6-A396-FB09CCEDE0B5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83" creationId="{9EEF268A-DE6E-4875-84E6-5D8415E4C8B9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84" creationId="{DF8A55A6-462E-49DB-A292-050AE9DC513B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85" creationId="{7E2875CC-1626-4192-B5DB-6A024D5ABDDE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86" creationId="{6CF4495C-FB0D-4010-B8E0-0747F9015C8D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87" creationId="{68E6567D-B1C1-46D8-B924-58DF8753847F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88" creationId="{B1E3DC1D-B5D0-456F-A975-64188FF00C14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89" creationId="{0174584B-D1E4-4491-887D-DF629151D43D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90" creationId="{F4EE3D0E-7465-41BE-B4ED-464A39CD18B0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91" creationId="{2C6010C3-597A-494A-BC84-66ECE6F28737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92" creationId="{86BB51E5-65D4-4A5C-9087-56DCB979AEF0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93" creationId="{2A393506-D207-439A-AA5B-5B443D851D50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94" creationId="{803DDC30-ECD1-45E0-8150-C75C876B733D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95" creationId="{D8E99F6B-D3FD-4FA1-A92A-1E8EE6B38F34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96" creationId="{4D952788-021E-44F4-B16D-49CAB3F31D11}"/>
          </ac:spMkLst>
        </pc:spChg>
        <pc:spChg chg="mod">
          <ac:chgData name="Fabio Gargano" userId="d0940c83-ef2a-40fe-9394-abeb94dcaa94" providerId="ADAL" clId="{F5493295-6C21-4B4A-A06E-018FD051230A}" dt="2021-02-19T13:13:20.635" v="2316"/>
          <ac:spMkLst>
            <pc:docMk/>
            <pc:sldMk cId="1485151739" sldId="270"/>
            <ac:spMk id="97" creationId="{AD44B28C-B2BA-4390-B757-9C698413A986}"/>
          </ac:spMkLst>
        </pc:spChg>
        <pc:spChg chg="mod">
          <ac:chgData name="Fabio Gargano" userId="d0940c83-ef2a-40fe-9394-abeb94dcaa94" providerId="ADAL" clId="{F5493295-6C21-4B4A-A06E-018FD051230A}" dt="2021-02-19T13:14:51.034" v="2318"/>
          <ac:spMkLst>
            <pc:docMk/>
            <pc:sldMk cId="1485151739" sldId="270"/>
            <ac:spMk id="99" creationId="{D64B2E1D-0C46-402D-BE55-4C878F353139}"/>
          </ac:spMkLst>
        </pc:spChg>
        <pc:spChg chg="mod">
          <ac:chgData name="Fabio Gargano" userId="d0940c83-ef2a-40fe-9394-abeb94dcaa94" providerId="ADAL" clId="{F5493295-6C21-4B4A-A06E-018FD051230A}" dt="2021-02-19T13:14:51.034" v="2318"/>
          <ac:spMkLst>
            <pc:docMk/>
            <pc:sldMk cId="1485151739" sldId="270"/>
            <ac:spMk id="100" creationId="{7B529BD5-DD8B-4899-B684-EA9866D0E202}"/>
          </ac:spMkLst>
        </pc:spChg>
        <pc:spChg chg="mod">
          <ac:chgData name="Fabio Gargano" userId="d0940c83-ef2a-40fe-9394-abeb94dcaa94" providerId="ADAL" clId="{F5493295-6C21-4B4A-A06E-018FD051230A}" dt="2021-02-19T13:14:51.034" v="2318"/>
          <ac:spMkLst>
            <pc:docMk/>
            <pc:sldMk cId="1485151739" sldId="270"/>
            <ac:spMk id="101" creationId="{31BD148B-AF14-471B-85DE-60843642BE0A}"/>
          </ac:spMkLst>
        </pc:spChg>
        <pc:spChg chg="mod">
          <ac:chgData name="Fabio Gargano" userId="d0940c83-ef2a-40fe-9394-abeb94dcaa94" providerId="ADAL" clId="{F5493295-6C21-4B4A-A06E-018FD051230A}" dt="2021-02-19T13:14:51.034" v="2318"/>
          <ac:spMkLst>
            <pc:docMk/>
            <pc:sldMk cId="1485151739" sldId="270"/>
            <ac:spMk id="102" creationId="{6F704D74-B3EA-4DB2-A4CE-F7A3D284E794}"/>
          </ac:spMkLst>
        </pc:spChg>
        <pc:spChg chg="mod">
          <ac:chgData name="Fabio Gargano" userId="d0940c83-ef2a-40fe-9394-abeb94dcaa94" providerId="ADAL" clId="{F5493295-6C21-4B4A-A06E-018FD051230A}" dt="2021-02-19T13:14:51.034" v="2318"/>
          <ac:spMkLst>
            <pc:docMk/>
            <pc:sldMk cId="1485151739" sldId="270"/>
            <ac:spMk id="103" creationId="{1A0A96FB-2D8D-4ED9-BFE8-4053110081D6}"/>
          </ac:spMkLst>
        </pc:spChg>
        <pc:spChg chg="mod">
          <ac:chgData name="Fabio Gargano" userId="d0940c83-ef2a-40fe-9394-abeb94dcaa94" providerId="ADAL" clId="{F5493295-6C21-4B4A-A06E-018FD051230A}" dt="2021-02-19T13:14:51.034" v="2318"/>
          <ac:spMkLst>
            <pc:docMk/>
            <pc:sldMk cId="1485151739" sldId="270"/>
            <ac:spMk id="104" creationId="{50027C0C-DE79-4161-BDF6-A576197F7EBA}"/>
          </ac:spMkLst>
        </pc:spChg>
        <pc:spChg chg="mod">
          <ac:chgData name="Fabio Gargano" userId="d0940c83-ef2a-40fe-9394-abeb94dcaa94" providerId="ADAL" clId="{F5493295-6C21-4B4A-A06E-018FD051230A}" dt="2021-02-19T13:14:59.586" v="2320"/>
          <ac:spMkLst>
            <pc:docMk/>
            <pc:sldMk cId="1485151739" sldId="270"/>
            <ac:spMk id="106" creationId="{F1B44837-60AE-46CD-BFBD-01814C785EB1}"/>
          </ac:spMkLst>
        </pc:spChg>
        <pc:spChg chg="mod">
          <ac:chgData name="Fabio Gargano" userId="d0940c83-ef2a-40fe-9394-abeb94dcaa94" providerId="ADAL" clId="{F5493295-6C21-4B4A-A06E-018FD051230A}" dt="2021-02-19T13:14:59.586" v="2320"/>
          <ac:spMkLst>
            <pc:docMk/>
            <pc:sldMk cId="1485151739" sldId="270"/>
            <ac:spMk id="107" creationId="{98CFC663-8370-4DD8-8C45-C5A0F951173F}"/>
          </ac:spMkLst>
        </pc:spChg>
        <pc:spChg chg="mod">
          <ac:chgData name="Fabio Gargano" userId="d0940c83-ef2a-40fe-9394-abeb94dcaa94" providerId="ADAL" clId="{F5493295-6C21-4B4A-A06E-018FD051230A}" dt="2021-02-19T13:14:59.586" v="2320"/>
          <ac:spMkLst>
            <pc:docMk/>
            <pc:sldMk cId="1485151739" sldId="270"/>
            <ac:spMk id="108" creationId="{5CA48CF7-A5C6-49AE-99DC-15EDFF57132F}"/>
          </ac:spMkLst>
        </pc:spChg>
        <pc:spChg chg="mod">
          <ac:chgData name="Fabio Gargano" userId="d0940c83-ef2a-40fe-9394-abeb94dcaa94" providerId="ADAL" clId="{F5493295-6C21-4B4A-A06E-018FD051230A}" dt="2021-02-19T13:14:59.586" v="2320"/>
          <ac:spMkLst>
            <pc:docMk/>
            <pc:sldMk cId="1485151739" sldId="270"/>
            <ac:spMk id="109" creationId="{17EDCF99-FFF6-4546-AC4B-09BA1A69DCFF}"/>
          </ac:spMkLst>
        </pc:spChg>
        <pc:spChg chg="mod">
          <ac:chgData name="Fabio Gargano" userId="d0940c83-ef2a-40fe-9394-abeb94dcaa94" providerId="ADAL" clId="{F5493295-6C21-4B4A-A06E-018FD051230A}" dt="2021-02-19T13:14:59.586" v="2320"/>
          <ac:spMkLst>
            <pc:docMk/>
            <pc:sldMk cId="1485151739" sldId="270"/>
            <ac:spMk id="110" creationId="{89E40F3A-DDB5-4C30-9B38-70417548333B}"/>
          </ac:spMkLst>
        </pc:spChg>
        <pc:spChg chg="mod">
          <ac:chgData name="Fabio Gargano" userId="d0940c83-ef2a-40fe-9394-abeb94dcaa94" providerId="ADAL" clId="{F5493295-6C21-4B4A-A06E-018FD051230A}" dt="2021-02-19T13:14:59.586" v="2320"/>
          <ac:spMkLst>
            <pc:docMk/>
            <pc:sldMk cId="1485151739" sldId="270"/>
            <ac:spMk id="111" creationId="{AD80AF5B-D94C-4999-82C8-7CFB0A0DD3D6}"/>
          </ac:spMkLst>
        </pc:spChg>
        <pc:spChg chg="add mod">
          <ac:chgData name="Fabio Gargano" userId="d0940c83-ef2a-40fe-9394-abeb94dcaa94" providerId="ADAL" clId="{F5493295-6C21-4B4A-A06E-018FD051230A}" dt="2021-02-19T13:19:21.033" v="2523" actId="1076"/>
          <ac:spMkLst>
            <pc:docMk/>
            <pc:sldMk cId="1485151739" sldId="270"/>
            <ac:spMk id="112" creationId="{9CC26CB2-EF4A-4F88-A2E4-FB7325FD983E}"/>
          </ac:spMkLst>
        </pc:spChg>
        <pc:spChg chg="add mod">
          <ac:chgData name="Fabio Gargano" userId="d0940c83-ef2a-40fe-9394-abeb94dcaa94" providerId="ADAL" clId="{F5493295-6C21-4B4A-A06E-018FD051230A}" dt="2021-02-19T13:19:23.338" v="2524" actId="1076"/>
          <ac:spMkLst>
            <pc:docMk/>
            <pc:sldMk cId="1485151739" sldId="270"/>
            <ac:spMk id="113" creationId="{80F9CA58-B9DE-40B0-92DA-B2D4632DFBFC}"/>
          </ac:spMkLst>
        </pc:spChg>
        <pc:grpChg chg="add mod">
          <ac:chgData name="Fabio Gargano" userId="d0940c83-ef2a-40fe-9394-abeb94dcaa94" providerId="ADAL" clId="{F5493295-6C21-4B4A-A06E-018FD051230A}" dt="2021-02-19T13:13:09.254" v="2311" actId="164"/>
          <ac:grpSpMkLst>
            <pc:docMk/>
            <pc:sldMk cId="1485151739" sldId="270"/>
            <ac:grpSpMk id="14" creationId="{33439C7B-C57A-4545-A8C7-9A67066B3F20}"/>
          </ac:grpSpMkLst>
        </pc:grpChg>
        <pc:grpChg chg="add mod">
          <ac:chgData name="Fabio Gargano" userId="d0940c83-ef2a-40fe-9394-abeb94dcaa94" providerId="ADAL" clId="{F5493295-6C21-4B4A-A06E-018FD051230A}" dt="2021-02-19T13:13:09.254" v="2311" actId="164"/>
          <ac:grpSpMkLst>
            <pc:docMk/>
            <pc:sldMk cId="1485151739" sldId="270"/>
            <ac:grpSpMk id="15" creationId="{0DBC982C-8E88-4671-95CB-A644CFB4A0CA}"/>
          </ac:grpSpMkLst>
        </pc:grpChg>
        <pc:grpChg chg="add mod">
          <ac:chgData name="Fabio Gargano" userId="d0940c83-ef2a-40fe-9394-abeb94dcaa94" providerId="ADAL" clId="{F5493295-6C21-4B4A-A06E-018FD051230A}" dt="2021-02-19T13:13:09.254" v="2311" actId="164"/>
          <ac:grpSpMkLst>
            <pc:docMk/>
            <pc:sldMk cId="1485151739" sldId="270"/>
            <ac:grpSpMk id="19" creationId="{F39A7710-9FDB-4FC9-9D37-D0A9F2A894A3}"/>
          </ac:grpSpMkLst>
        </pc:grpChg>
        <pc:grpChg chg="add mod">
          <ac:chgData name="Fabio Gargano" userId="d0940c83-ef2a-40fe-9394-abeb94dcaa94" providerId="ADAL" clId="{F5493295-6C21-4B4A-A06E-018FD051230A}" dt="2021-02-19T13:13:09.254" v="2311" actId="164"/>
          <ac:grpSpMkLst>
            <pc:docMk/>
            <pc:sldMk cId="1485151739" sldId="270"/>
            <ac:grpSpMk id="23" creationId="{A168BDB2-6E5E-4A95-80CA-B356E765E194}"/>
          </ac:grpSpMkLst>
        </pc:grpChg>
        <pc:grpChg chg="add mod">
          <ac:chgData name="Fabio Gargano" userId="d0940c83-ef2a-40fe-9394-abeb94dcaa94" providerId="ADAL" clId="{F5493295-6C21-4B4A-A06E-018FD051230A}" dt="2021-02-19T13:13:09.254" v="2311" actId="164"/>
          <ac:grpSpMkLst>
            <pc:docMk/>
            <pc:sldMk cId="1485151739" sldId="270"/>
            <ac:grpSpMk id="27" creationId="{2B138D5C-28E2-47DA-B866-AE0D437133E1}"/>
          </ac:grpSpMkLst>
        </pc:grpChg>
        <pc:grpChg chg="add mod">
          <ac:chgData name="Fabio Gargano" userId="d0940c83-ef2a-40fe-9394-abeb94dcaa94" providerId="ADAL" clId="{F5493295-6C21-4B4A-A06E-018FD051230A}" dt="2021-02-19T13:15:43.242" v="2374" actId="1076"/>
          <ac:grpSpMkLst>
            <pc:docMk/>
            <pc:sldMk cId="1485151739" sldId="270"/>
            <ac:grpSpMk id="33" creationId="{73329812-51BE-47F3-A2C4-4292C7CE72C5}"/>
          </ac:grpSpMkLst>
        </pc:grpChg>
        <pc:grpChg chg="add mod">
          <ac:chgData name="Fabio Gargano" userId="d0940c83-ef2a-40fe-9394-abeb94dcaa94" providerId="ADAL" clId="{F5493295-6C21-4B4A-A06E-018FD051230A}" dt="2021-02-19T13:15:43.242" v="2374" actId="1076"/>
          <ac:grpSpMkLst>
            <pc:docMk/>
            <pc:sldMk cId="1485151739" sldId="270"/>
            <ac:grpSpMk id="34" creationId="{02821139-200C-4F29-9BEC-1C9C53F5BE6E}"/>
          </ac:grpSpMkLst>
        </pc:grpChg>
        <pc:grpChg chg="add mod">
          <ac:chgData name="Fabio Gargano" userId="d0940c83-ef2a-40fe-9394-abeb94dcaa94" providerId="ADAL" clId="{F5493295-6C21-4B4A-A06E-018FD051230A}" dt="2021-02-19T13:18:30.287" v="2518" actId="1076"/>
          <ac:grpSpMkLst>
            <pc:docMk/>
            <pc:sldMk cId="1485151739" sldId="270"/>
            <ac:grpSpMk id="35" creationId="{751F7187-9B51-4EA3-A8E1-0FA378772A8B}"/>
          </ac:grpSpMkLst>
        </pc:grpChg>
        <pc:grpChg chg="mod">
          <ac:chgData name="Fabio Gargano" userId="d0940c83-ef2a-40fe-9394-abeb94dcaa94" providerId="ADAL" clId="{F5493295-6C21-4B4A-A06E-018FD051230A}" dt="2021-02-19T13:13:12.148" v="2312"/>
          <ac:grpSpMkLst>
            <pc:docMk/>
            <pc:sldMk cId="1485151739" sldId="270"/>
            <ac:grpSpMk id="36" creationId="{0EA02A89-24ED-48C7-9CE3-462DCED37A46}"/>
          </ac:grpSpMkLst>
        </pc:grpChg>
        <pc:grpChg chg="mod">
          <ac:chgData name="Fabio Gargano" userId="d0940c83-ef2a-40fe-9394-abeb94dcaa94" providerId="ADAL" clId="{F5493295-6C21-4B4A-A06E-018FD051230A}" dt="2021-02-19T13:13:12.148" v="2312"/>
          <ac:grpSpMkLst>
            <pc:docMk/>
            <pc:sldMk cId="1485151739" sldId="270"/>
            <ac:grpSpMk id="37" creationId="{2C072F88-13C9-4026-8D71-EB5C68C59007}"/>
          </ac:grpSpMkLst>
        </pc:grpChg>
        <pc:grpChg chg="mod">
          <ac:chgData name="Fabio Gargano" userId="d0940c83-ef2a-40fe-9394-abeb94dcaa94" providerId="ADAL" clId="{F5493295-6C21-4B4A-A06E-018FD051230A}" dt="2021-02-19T13:13:12.148" v="2312"/>
          <ac:grpSpMkLst>
            <pc:docMk/>
            <pc:sldMk cId="1485151739" sldId="270"/>
            <ac:grpSpMk id="38" creationId="{DF80CC69-792A-45ED-AEEC-31E086E7F709}"/>
          </ac:grpSpMkLst>
        </pc:grpChg>
        <pc:grpChg chg="mod">
          <ac:chgData name="Fabio Gargano" userId="d0940c83-ef2a-40fe-9394-abeb94dcaa94" providerId="ADAL" clId="{F5493295-6C21-4B4A-A06E-018FD051230A}" dt="2021-02-19T13:13:12.148" v="2312"/>
          <ac:grpSpMkLst>
            <pc:docMk/>
            <pc:sldMk cId="1485151739" sldId="270"/>
            <ac:grpSpMk id="39" creationId="{B853833B-7D92-48F5-A991-1590FFD1C888}"/>
          </ac:grpSpMkLst>
        </pc:grpChg>
        <pc:grpChg chg="mod">
          <ac:chgData name="Fabio Gargano" userId="d0940c83-ef2a-40fe-9394-abeb94dcaa94" providerId="ADAL" clId="{F5493295-6C21-4B4A-A06E-018FD051230A}" dt="2021-02-19T13:13:12.148" v="2312"/>
          <ac:grpSpMkLst>
            <pc:docMk/>
            <pc:sldMk cId="1485151739" sldId="270"/>
            <ac:grpSpMk id="40" creationId="{355B50F6-674A-4B0C-BB7F-7ADCDA95C3E9}"/>
          </ac:grpSpMkLst>
        </pc:grpChg>
        <pc:grpChg chg="add mod">
          <ac:chgData name="Fabio Gargano" userId="d0940c83-ef2a-40fe-9394-abeb94dcaa94" providerId="ADAL" clId="{F5493295-6C21-4B4A-A06E-018FD051230A}" dt="2021-02-19T13:18:30.287" v="2518" actId="1076"/>
          <ac:grpSpMkLst>
            <pc:docMk/>
            <pc:sldMk cId="1485151739" sldId="270"/>
            <ac:grpSpMk id="56" creationId="{8C6FDC0A-4861-4014-86EE-BEEDCECB1E76}"/>
          </ac:grpSpMkLst>
        </pc:grpChg>
        <pc:grpChg chg="mod">
          <ac:chgData name="Fabio Gargano" userId="d0940c83-ef2a-40fe-9394-abeb94dcaa94" providerId="ADAL" clId="{F5493295-6C21-4B4A-A06E-018FD051230A}" dt="2021-02-19T13:13:14.354" v="2314"/>
          <ac:grpSpMkLst>
            <pc:docMk/>
            <pc:sldMk cId="1485151739" sldId="270"/>
            <ac:grpSpMk id="57" creationId="{161CAB64-6AA3-407F-862F-1D73373D65B0}"/>
          </ac:grpSpMkLst>
        </pc:grpChg>
        <pc:grpChg chg="mod">
          <ac:chgData name="Fabio Gargano" userId="d0940c83-ef2a-40fe-9394-abeb94dcaa94" providerId="ADAL" clId="{F5493295-6C21-4B4A-A06E-018FD051230A}" dt="2021-02-19T13:13:14.354" v="2314"/>
          <ac:grpSpMkLst>
            <pc:docMk/>
            <pc:sldMk cId="1485151739" sldId="270"/>
            <ac:grpSpMk id="58" creationId="{CD7F5188-4980-48E0-8E3D-2FAF28CA9576}"/>
          </ac:grpSpMkLst>
        </pc:grpChg>
        <pc:grpChg chg="mod">
          <ac:chgData name="Fabio Gargano" userId="d0940c83-ef2a-40fe-9394-abeb94dcaa94" providerId="ADAL" clId="{F5493295-6C21-4B4A-A06E-018FD051230A}" dt="2021-02-19T13:13:14.354" v="2314"/>
          <ac:grpSpMkLst>
            <pc:docMk/>
            <pc:sldMk cId="1485151739" sldId="270"/>
            <ac:grpSpMk id="59" creationId="{912AB577-0F6E-4A80-B10F-B0D3B9569F00}"/>
          </ac:grpSpMkLst>
        </pc:grpChg>
        <pc:grpChg chg="mod">
          <ac:chgData name="Fabio Gargano" userId="d0940c83-ef2a-40fe-9394-abeb94dcaa94" providerId="ADAL" clId="{F5493295-6C21-4B4A-A06E-018FD051230A}" dt="2021-02-19T13:13:14.354" v="2314"/>
          <ac:grpSpMkLst>
            <pc:docMk/>
            <pc:sldMk cId="1485151739" sldId="270"/>
            <ac:grpSpMk id="60" creationId="{757920B4-2B11-48D1-BFB7-E7BFA5520888}"/>
          </ac:grpSpMkLst>
        </pc:grpChg>
        <pc:grpChg chg="mod">
          <ac:chgData name="Fabio Gargano" userId="d0940c83-ef2a-40fe-9394-abeb94dcaa94" providerId="ADAL" clId="{F5493295-6C21-4B4A-A06E-018FD051230A}" dt="2021-02-19T13:13:14.354" v="2314"/>
          <ac:grpSpMkLst>
            <pc:docMk/>
            <pc:sldMk cId="1485151739" sldId="270"/>
            <ac:grpSpMk id="61" creationId="{DD564AE6-44B7-4F06-A79E-7B71BDEDF002}"/>
          </ac:grpSpMkLst>
        </pc:grpChg>
        <pc:grpChg chg="add mod">
          <ac:chgData name="Fabio Gargano" userId="d0940c83-ef2a-40fe-9394-abeb94dcaa94" providerId="ADAL" clId="{F5493295-6C21-4B4A-A06E-018FD051230A}" dt="2021-02-19T13:18:30.287" v="2518" actId="1076"/>
          <ac:grpSpMkLst>
            <pc:docMk/>
            <pc:sldMk cId="1485151739" sldId="270"/>
            <ac:grpSpMk id="77" creationId="{80C81856-CB53-47E6-B05A-AC53022549AC}"/>
          </ac:grpSpMkLst>
        </pc:grpChg>
        <pc:grpChg chg="mod">
          <ac:chgData name="Fabio Gargano" userId="d0940c83-ef2a-40fe-9394-abeb94dcaa94" providerId="ADAL" clId="{F5493295-6C21-4B4A-A06E-018FD051230A}" dt="2021-02-19T13:13:20.635" v="2316"/>
          <ac:grpSpMkLst>
            <pc:docMk/>
            <pc:sldMk cId="1485151739" sldId="270"/>
            <ac:grpSpMk id="78" creationId="{EEAD6A81-25C6-4028-9ECD-627CD013452F}"/>
          </ac:grpSpMkLst>
        </pc:grpChg>
        <pc:grpChg chg="mod">
          <ac:chgData name="Fabio Gargano" userId="d0940c83-ef2a-40fe-9394-abeb94dcaa94" providerId="ADAL" clId="{F5493295-6C21-4B4A-A06E-018FD051230A}" dt="2021-02-19T13:13:20.635" v="2316"/>
          <ac:grpSpMkLst>
            <pc:docMk/>
            <pc:sldMk cId="1485151739" sldId="270"/>
            <ac:grpSpMk id="79" creationId="{4FE40823-2101-46FD-AAE4-A9C38ABE3A4B}"/>
          </ac:grpSpMkLst>
        </pc:grpChg>
        <pc:grpChg chg="mod">
          <ac:chgData name="Fabio Gargano" userId="d0940c83-ef2a-40fe-9394-abeb94dcaa94" providerId="ADAL" clId="{F5493295-6C21-4B4A-A06E-018FD051230A}" dt="2021-02-19T13:13:20.635" v="2316"/>
          <ac:grpSpMkLst>
            <pc:docMk/>
            <pc:sldMk cId="1485151739" sldId="270"/>
            <ac:grpSpMk id="80" creationId="{3EF66002-FEF8-452A-9D21-C9FD167EE77F}"/>
          </ac:grpSpMkLst>
        </pc:grpChg>
        <pc:grpChg chg="mod">
          <ac:chgData name="Fabio Gargano" userId="d0940c83-ef2a-40fe-9394-abeb94dcaa94" providerId="ADAL" clId="{F5493295-6C21-4B4A-A06E-018FD051230A}" dt="2021-02-19T13:13:20.635" v="2316"/>
          <ac:grpSpMkLst>
            <pc:docMk/>
            <pc:sldMk cId="1485151739" sldId="270"/>
            <ac:grpSpMk id="81" creationId="{1B4C5453-5684-4B5D-86F8-382D42AF1954}"/>
          </ac:grpSpMkLst>
        </pc:grpChg>
        <pc:grpChg chg="mod">
          <ac:chgData name="Fabio Gargano" userId="d0940c83-ef2a-40fe-9394-abeb94dcaa94" providerId="ADAL" clId="{F5493295-6C21-4B4A-A06E-018FD051230A}" dt="2021-02-19T13:13:20.635" v="2316"/>
          <ac:grpSpMkLst>
            <pc:docMk/>
            <pc:sldMk cId="1485151739" sldId="270"/>
            <ac:grpSpMk id="82" creationId="{D58CD058-FCE8-491F-8DFE-4A5ABA6031B9}"/>
          </ac:grpSpMkLst>
        </pc:grpChg>
        <pc:grpChg chg="add mod">
          <ac:chgData name="Fabio Gargano" userId="d0940c83-ef2a-40fe-9394-abeb94dcaa94" providerId="ADAL" clId="{F5493295-6C21-4B4A-A06E-018FD051230A}" dt="2021-02-19T13:18:30.287" v="2518" actId="1076"/>
          <ac:grpSpMkLst>
            <pc:docMk/>
            <pc:sldMk cId="1485151739" sldId="270"/>
            <ac:grpSpMk id="98" creationId="{3DCA6D84-D20B-4950-A697-3DBFEFFFAF0F}"/>
          </ac:grpSpMkLst>
        </pc:grpChg>
        <pc:grpChg chg="add mod">
          <ac:chgData name="Fabio Gargano" userId="d0940c83-ef2a-40fe-9394-abeb94dcaa94" providerId="ADAL" clId="{F5493295-6C21-4B4A-A06E-018FD051230A}" dt="2021-02-19T13:18:30.287" v="2518" actId="1076"/>
          <ac:grpSpMkLst>
            <pc:docMk/>
            <pc:sldMk cId="1485151739" sldId="270"/>
            <ac:grpSpMk id="105" creationId="{5FB8187E-0BFB-447C-B18E-F02AC24D8F16}"/>
          </ac:grpSpMkLst>
        </pc:grpChg>
        <pc:picChg chg="add mod">
          <ac:chgData name="Fabio Gargano" userId="d0940c83-ef2a-40fe-9394-abeb94dcaa94" providerId="ADAL" clId="{F5493295-6C21-4B4A-A06E-018FD051230A}" dt="2021-02-19T13:21:11.371" v="2530" actId="1076"/>
          <ac:picMkLst>
            <pc:docMk/>
            <pc:sldMk cId="1485151739" sldId="270"/>
            <ac:picMk id="114" creationId="{ABF39449-E5AA-42C5-982C-3A100C990456}"/>
          </ac:picMkLst>
        </pc:picChg>
        <pc:picChg chg="add mod">
          <ac:chgData name="Fabio Gargano" userId="d0940c83-ef2a-40fe-9394-abeb94dcaa94" providerId="ADAL" clId="{F5493295-6C21-4B4A-A06E-018FD051230A}" dt="2021-02-19T13:21:12.630" v="2531" actId="1076"/>
          <ac:picMkLst>
            <pc:docMk/>
            <pc:sldMk cId="1485151739" sldId="270"/>
            <ac:picMk id="115" creationId="{39A57BE0-86B2-4984-BDE2-6FEA20F0854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9331\Google%20Drive\Archivio%20web\HERD\Tile\Archivio%20Presentazioni\Occupancy\PhotonsLost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9331\Google%20Drive\Archivio%20web\HERD\Tile\Archivio%20Presentazioni\Occupancy\PhotonsLost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SiPM</a:t>
            </a:r>
            <a:r>
              <a:rPr lang="en-US" dirty="0"/>
              <a:t> 1 3x3 mm (center)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Proton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'Front SiPM1'!$A$2:$A$4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25</c:v>
                </c:pt>
              </c:numCache>
            </c:numRef>
          </c:xVal>
          <c:yVal>
            <c:numRef>
              <c:f>'Front SiPM1'!$B$2:$B$4</c:f>
              <c:numCache>
                <c:formatCode>General</c:formatCode>
                <c:ptCount val="3"/>
                <c:pt idx="0">
                  <c:v>0.3</c:v>
                </c:pt>
                <c:pt idx="1">
                  <c:v>1.0900000000000001</c:v>
                </c:pt>
                <c:pt idx="2">
                  <c:v>2.98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231-43CF-BBA5-9A38A530B4D7}"/>
            </c:ext>
          </c:extLst>
        </c:ser>
        <c:ser>
          <c:idx val="1"/>
          <c:order val="1"/>
          <c:tx>
            <c:v>Carbon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'Front SiPM1'!$A$2:$A$4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25</c:v>
                </c:pt>
              </c:numCache>
            </c:numRef>
          </c:xVal>
          <c:yVal>
            <c:numRef>
              <c:f>'Front SiPM1'!$C$2:$C$4</c:f>
              <c:numCache>
                <c:formatCode>General</c:formatCode>
                <c:ptCount val="3"/>
                <c:pt idx="0">
                  <c:v>0.57999999999999996</c:v>
                </c:pt>
                <c:pt idx="1">
                  <c:v>2.27</c:v>
                </c:pt>
                <c:pt idx="2">
                  <c:v>6.77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231-43CF-BBA5-9A38A530B4D7}"/>
            </c:ext>
          </c:extLst>
        </c:ser>
        <c:ser>
          <c:idx val="2"/>
          <c:order val="2"/>
          <c:tx>
            <c:v>Iron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'Front SiPM1'!$A$2:$A$4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25</c:v>
                </c:pt>
              </c:numCache>
            </c:numRef>
          </c:xVal>
          <c:yVal>
            <c:numRef>
              <c:f>'Front SiPM1'!$D$2:$D$4</c:f>
              <c:numCache>
                <c:formatCode>General</c:formatCode>
                <c:ptCount val="3"/>
                <c:pt idx="0">
                  <c:v>2.36</c:v>
                </c:pt>
                <c:pt idx="1">
                  <c:v>9.17</c:v>
                </c:pt>
                <c:pt idx="2">
                  <c:v>24.66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231-43CF-BBA5-9A38A530B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874560"/>
        <c:axId val="1298419376"/>
      </c:scatterChart>
      <c:valAx>
        <c:axId val="1294874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Cell Size [µm]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8419376"/>
        <c:crosses val="autoZero"/>
        <c:crossBetween val="midCat"/>
      </c:valAx>
      <c:valAx>
        <c:axId val="12984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Lost photons [%]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4874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94006999125106"/>
          <c:y val="0.14690871974336545"/>
          <c:w val="0.11761548556430446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SiPM</a:t>
            </a:r>
            <a:r>
              <a:rPr lang="en-US" dirty="0"/>
              <a:t> 1 3x3mm (corner)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Proton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'Corner SiPM1'!$A$2:$A$4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25</c:v>
                </c:pt>
              </c:numCache>
            </c:numRef>
          </c:xVal>
          <c:yVal>
            <c:numRef>
              <c:f>'Corner SiPM1'!$B$2:$B$4</c:f>
              <c:numCache>
                <c:formatCode>General</c:formatCode>
                <c:ptCount val="3"/>
                <c:pt idx="0">
                  <c:v>0.27</c:v>
                </c:pt>
                <c:pt idx="1">
                  <c:v>1.1399999999999999</c:v>
                </c:pt>
                <c:pt idx="2">
                  <c:v>3.14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365-450C-9B23-0F6855F89285}"/>
            </c:ext>
          </c:extLst>
        </c:ser>
        <c:ser>
          <c:idx val="1"/>
          <c:order val="1"/>
          <c:tx>
            <c:v>Carbon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'Corner SiPM1'!$A$2:$A$4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25</c:v>
                </c:pt>
              </c:numCache>
            </c:numRef>
          </c:xVal>
          <c:yVal>
            <c:numRef>
              <c:f>'Corner SiPM1'!$C$2:$C$4</c:f>
              <c:numCache>
                <c:formatCode>General</c:formatCode>
                <c:ptCount val="3"/>
                <c:pt idx="0">
                  <c:v>0.42</c:v>
                </c:pt>
                <c:pt idx="1">
                  <c:v>1.55</c:v>
                </c:pt>
                <c:pt idx="2">
                  <c:v>4.47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365-450C-9B23-0F6855F89285}"/>
            </c:ext>
          </c:extLst>
        </c:ser>
        <c:ser>
          <c:idx val="2"/>
          <c:order val="2"/>
          <c:tx>
            <c:v>Iron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'Corner SiPM1'!$A$2:$A$4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25</c:v>
                </c:pt>
              </c:numCache>
            </c:numRef>
          </c:xVal>
          <c:yVal>
            <c:numRef>
              <c:f>'Corner SiPM1'!$D$2:$D$4</c:f>
              <c:numCache>
                <c:formatCode>General</c:formatCode>
                <c:ptCount val="3"/>
                <c:pt idx="0">
                  <c:v>1.9</c:v>
                </c:pt>
                <c:pt idx="1">
                  <c:v>7.28</c:v>
                </c:pt>
                <c:pt idx="2">
                  <c:v>20.190000000000001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365-450C-9B23-0F6855F89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874560"/>
        <c:axId val="1298419376"/>
      </c:scatterChart>
      <c:valAx>
        <c:axId val="1294874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Cell Size [µm]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8419376"/>
        <c:crosses val="autoZero"/>
        <c:crossBetween val="midCat"/>
      </c:valAx>
      <c:valAx>
        <c:axId val="12984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Lost photons [%]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48745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94006999125106"/>
          <c:y val="0.14690871974336545"/>
          <c:w val="0.11761548556430446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773C7-AFE8-4016-8B00-EC9E5F68C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3AC4B9-926F-4EC4-A321-D61E9FCE0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5E039-2533-4B90-9CA6-C4DAA5D7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BB613-2965-4DE0-85D9-2FC5E644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0BD39-56A6-4C8D-9EC0-747352941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277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0D94-344A-41AD-8811-FBBA403A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DBE1A-EF6E-4250-B08B-3D9279054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E811D-75F0-49F6-A2F0-54F1A0A5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7A1A-48C2-4215-886B-0E47AF84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6A1A9-C4E2-4C54-8AC4-2C41A85A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90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EBB74-3CD4-4CD8-BB0F-AC67AABE59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79A2D-D273-4252-B478-586541228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A0F1-19EC-4723-8C89-CAEF2E27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F1FD-E22D-4AF2-BD7E-6F69B4FF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9C6CE-E85C-4B34-98BB-BC56406D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34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99FB3-71C3-4A67-BC36-1FC4658B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CABD-CC43-40E4-AF52-532452710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AC2E4-90AD-42EC-A659-D158A5D0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BE76F-2AAB-4B4D-AD1E-42D1CDF8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34F23-CF63-4D91-9EB0-C65DAF7C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84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CDF06-6949-4D2B-8BB7-DB1E773C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485CEF-2513-4743-86BA-82F049D8D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E4F17-28EF-449C-BF44-F95334B9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A89-6183-4E4C-93BC-9F9365DE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B6B37-F071-4DC9-8BED-2F48B62FC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83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37FD2-C635-4AEC-BC6C-D65B5D82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30697-BAF8-46D4-9FD4-0AF7D1539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161DA-FFA1-41EB-823D-4A1E7092C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F6163-8E60-469E-B353-DBA674FDC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29469-CAAF-4499-B782-4C311B086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C98D4-1237-4F5B-A1E2-212A2CD89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94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BD65-0FB6-4942-9625-F44B796F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3E7DF-EAA9-4B3E-A5CB-6ED197230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0EB6D-33A0-4E31-8495-64DE9811B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D5B62-933B-4C3A-A3D8-34754E30F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92793-AD3C-41FE-B037-CB4A2DC99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E9CD0-8C0B-472D-A3CC-5032C13D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8CF158-8BA7-44BD-8DD7-D9D2CA55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97A608-0FE3-4EEC-AFAC-C80A910E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5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16953-5C15-44A7-9CD4-860ED035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3676A-B589-4AE8-B54B-8B8A3DD40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4733A-5D27-443D-BAB1-6CD1E7EB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11327-63FC-48E2-81EA-56D6445B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9684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4AB05-929B-457C-9DB7-2C3A0A38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232FDD-3984-4571-976D-77463673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10BB6-F807-4D13-9420-05F65C11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58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4C93-961E-42F2-9CBC-80615179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234F-1B97-4069-8247-08ACA8D08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B676D-D99B-4A4C-B9A8-70DDA25BE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45832-8356-4CC5-B890-00E9311F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ABDA8-67B6-497A-B6DD-BC423B12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9033A-EC72-4F32-BC57-3631A1F9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93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187D7-B926-4366-B0A4-573DC0040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ED7B7E-300E-4D67-8B85-D2DB9C5B8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4CE26-22CE-4D77-BF21-C3E94E4C8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F630E-8E2E-4910-8160-8E1011BA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3F529-D86B-4561-B132-8FFE3633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43681-B41E-450C-A206-7D868CB3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3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02D76-DD95-4470-AD85-465120D4F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24F0D-F25A-49A9-93E1-1C90F1F17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257DF-513D-47C9-8208-111D10B6E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08A7-55AA-4947-B71B-6DD5020161CC}" type="datetimeFigureOut">
              <a:rPr lang="it-IT" smtClean="0"/>
              <a:t>18/02/2021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0CBCC-34AD-49D5-A351-D2589AB39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0E7F4-B44C-4A4C-8FBB-7429ADCDB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A32A-1523-4147-A099-673A87E449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3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en.it/products/dt5550w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hyperlink" Target="https://www.hamamatsu.com/resources/pdf/ssd/s13360_series_kapd1052e.pdf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36EA-4BE8-4A3D-BCE0-29A24B76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on cell saturation and timing</a:t>
            </a:r>
          </a:p>
        </p:txBody>
      </p:sp>
    </p:spTree>
    <p:extLst>
      <p:ext uri="{BB962C8B-B14F-4D97-AF65-F5344CB8AC3E}">
        <p14:creationId xmlns:p14="http://schemas.microsoft.com/office/powerpoint/2010/main" val="146303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C8C6F0-B0D7-43D5-8F19-FE6F12673577}"/>
              </a:ext>
            </a:extLst>
          </p:cNvPr>
          <p:cNvSpPr>
            <a:spLocks noGrp="1"/>
          </p:cNvSpPr>
          <p:nvPr/>
        </p:nvSpPr>
        <p:spPr>
          <a:xfrm>
            <a:off x="372634" y="129234"/>
            <a:ext cx="9223188" cy="10488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BC-404 tile coupled with Hamamatsu </a:t>
            </a:r>
            <a:r>
              <a:rPr lang="en-US" sz="2400" dirty="0" err="1">
                <a:latin typeface="+mn-lt"/>
              </a:rPr>
              <a:t>SiPMs</a:t>
            </a:r>
            <a:r>
              <a:rPr lang="en-US" sz="2400" dirty="0">
                <a:latin typeface="+mn-lt"/>
              </a:rPr>
              <a:t> 3x3 mm (15 and 50 µm cell)</a:t>
            </a:r>
          </a:p>
          <a:p>
            <a:r>
              <a:rPr lang="en-US" sz="2400" dirty="0">
                <a:latin typeface="+mn-lt"/>
              </a:rPr>
              <a:t>Trigger obtained from logic AND of two opposite </a:t>
            </a:r>
            <a:r>
              <a:rPr lang="en-US" sz="2400" dirty="0" err="1">
                <a:latin typeface="+mn-lt"/>
              </a:rPr>
              <a:t>AdvansSID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SiPMs</a:t>
            </a:r>
            <a:endParaRPr lang="en-US" sz="2400" dirty="0">
              <a:latin typeface="+mn-lt"/>
            </a:endParaRPr>
          </a:p>
          <a:p>
            <a:endParaRPr lang="en-US" sz="2400" dirty="0"/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FC8E5B5A-ADFF-4F20-B0C7-2EF3C8ADB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94" y="890114"/>
            <a:ext cx="3464164" cy="244174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2DAE2F6-4972-437A-BB36-DBFAE8470EAA}"/>
              </a:ext>
            </a:extLst>
          </p:cNvPr>
          <p:cNvGrpSpPr/>
          <p:nvPr/>
        </p:nvGrpSpPr>
        <p:grpSpPr>
          <a:xfrm>
            <a:off x="213131" y="1013842"/>
            <a:ext cx="4836202" cy="2891898"/>
            <a:chOff x="180299" y="3232444"/>
            <a:chExt cx="4836202" cy="289189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71EE3E7-19EF-4F8E-A1F5-6A682057B794}"/>
                </a:ext>
              </a:extLst>
            </p:cNvPr>
            <p:cNvGrpSpPr/>
            <p:nvPr/>
          </p:nvGrpSpPr>
          <p:grpSpPr>
            <a:xfrm>
              <a:off x="180299" y="3232444"/>
              <a:ext cx="4836202" cy="2891898"/>
              <a:chOff x="180299" y="3232444"/>
              <a:chExt cx="4836202" cy="2891898"/>
            </a:xfrm>
          </p:grpSpPr>
          <p:pic>
            <p:nvPicPr>
              <p:cNvPr id="5" name="Immagine 9">
                <a:extLst>
                  <a:ext uri="{FF2B5EF4-FFF2-40B4-BE49-F238E27FC236}">
                    <a16:creationId xmlns:a16="http://schemas.microsoft.com/office/drawing/2014/main" id="{FF3997FF-B88A-42F8-B019-E59707ED8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74" t="11228" r="1624"/>
              <a:stretch/>
            </p:blipFill>
            <p:spPr>
              <a:xfrm>
                <a:off x="416251" y="3665509"/>
                <a:ext cx="3372149" cy="2458833"/>
              </a:xfrm>
              <a:prstGeom prst="rect">
                <a:avLst/>
              </a:prstGeom>
            </p:spPr>
          </p:pic>
          <p:sp>
            <p:nvSpPr>
              <p:cNvPr id="7" name="CasellaDiTesto 29">
                <a:extLst>
                  <a:ext uri="{FF2B5EF4-FFF2-40B4-BE49-F238E27FC236}">
                    <a16:creationId xmlns:a16="http://schemas.microsoft.com/office/drawing/2014/main" id="{DB772D21-8A12-428C-A205-F71B6610A4D1}"/>
                  </a:ext>
                </a:extLst>
              </p:cNvPr>
              <p:cNvSpPr txBox="1"/>
              <p:nvPr/>
            </p:nvSpPr>
            <p:spPr>
              <a:xfrm>
                <a:off x="578748" y="3232444"/>
                <a:ext cx="4437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3 x S13360-3050 3x3mm - 50 </a:t>
                </a:r>
                <a:r>
                  <a:rPr lang="el-GR" dirty="0"/>
                  <a:t>μ</a:t>
                </a:r>
                <a:r>
                  <a:rPr lang="it-IT" dirty="0"/>
                  <a:t>m </a:t>
                </a:r>
                <a:r>
                  <a:rPr lang="it-IT" dirty="0" err="1"/>
                  <a:t>cell</a:t>
                </a:r>
                <a:endParaRPr lang="it-IT" dirty="0"/>
              </a:p>
            </p:txBody>
          </p:sp>
          <p:sp>
            <p:nvSpPr>
              <p:cNvPr id="9" name="CasellaDiTesto 51">
                <a:extLst>
                  <a:ext uri="{FF2B5EF4-FFF2-40B4-BE49-F238E27FC236}">
                    <a16:creationId xmlns:a16="http://schemas.microsoft.com/office/drawing/2014/main" id="{C72A5E40-CE0A-43F6-B6E1-A91872EA2EBA}"/>
                  </a:ext>
                </a:extLst>
              </p:cNvPr>
              <p:cNvSpPr txBox="1"/>
              <p:nvPr/>
            </p:nvSpPr>
            <p:spPr>
              <a:xfrm rot="2587284">
                <a:off x="1920243" y="4346187"/>
                <a:ext cx="1352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Preliminary</a:t>
                </a:r>
                <a:endParaRPr lang="en-US" sz="1400" dirty="0"/>
              </a:p>
            </p:txBody>
          </p:sp>
          <p:sp>
            <p:nvSpPr>
              <p:cNvPr id="12" name="CasellaDiTesto 24">
                <a:extLst>
                  <a:ext uri="{FF2B5EF4-FFF2-40B4-BE49-F238E27FC236}">
                    <a16:creationId xmlns:a16="http://schemas.microsoft.com/office/drawing/2014/main" id="{00245284-DB63-48A2-8845-72897426AAF1}"/>
                  </a:ext>
                </a:extLst>
              </p:cNvPr>
              <p:cNvSpPr txBox="1"/>
              <p:nvPr/>
            </p:nvSpPr>
            <p:spPr>
              <a:xfrm>
                <a:off x="3768436" y="4036490"/>
                <a:ext cx="338554" cy="103807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FF0000"/>
                    </a:solidFill>
                    <a:latin typeface="Century" panose="02040604050505020304" pitchFamily="18" charset="0"/>
                  </a:rPr>
                  <a:t>Simulation (Ph)</a:t>
                </a:r>
              </a:p>
            </p:txBody>
          </p:sp>
          <p:sp>
            <p:nvSpPr>
              <p:cNvPr id="14" name="CasellaDiTesto 26">
                <a:extLst>
                  <a:ext uri="{FF2B5EF4-FFF2-40B4-BE49-F238E27FC236}">
                    <a16:creationId xmlns:a16="http://schemas.microsoft.com/office/drawing/2014/main" id="{F3EBBA63-B5BB-46C2-AF5E-2348105FAAD6}"/>
                  </a:ext>
                </a:extLst>
              </p:cNvPr>
              <p:cNvSpPr txBox="1"/>
              <p:nvPr/>
            </p:nvSpPr>
            <p:spPr>
              <a:xfrm>
                <a:off x="180299" y="3754132"/>
                <a:ext cx="338554" cy="1277440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0070C0"/>
                    </a:solidFill>
                    <a:latin typeface="Century" panose="02040604050505020304" pitchFamily="18" charset="0"/>
                  </a:rPr>
                  <a:t>Data (</a:t>
                </a:r>
                <a:r>
                  <a:rPr lang="en-US" sz="1000" dirty="0" err="1">
                    <a:solidFill>
                      <a:srgbClr val="0070C0"/>
                    </a:solidFill>
                    <a:latin typeface="Century" panose="02040604050505020304" pitchFamily="18" charset="0"/>
                  </a:rPr>
                  <a:t>a.u</a:t>
                </a:r>
                <a:r>
                  <a:rPr lang="en-US" sz="1000" dirty="0">
                    <a:solidFill>
                      <a:srgbClr val="0070C0"/>
                    </a:solidFill>
                    <a:latin typeface="Century" panose="02040604050505020304" pitchFamily="18" charset="0"/>
                  </a:rPr>
                  <a:t>.)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9EF923-2124-4E4D-9C45-043BBF7C66F3}"/>
                </a:ext>
              </a:extLst>
            </p:cNvPr>
            <p:cNvSpPr txBox="1"/>
            <p:nvPr/>
          </p:nvSpPr>
          <p:spPr>
            <a:xfrm>
              <a:off x="592668" y="5397261"/>
              <a:ext cx="1405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Proton </a:t>
              </a:r>
              <a:r>
                <a:rPr lang="it-IT" dirty="0" err="1"/>
                <a:t>beam</a:t>
              </a:r>
              <a:endParaRPr lang="it-IT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9BD34-1129-40AF-935F-1769C190EEF9}"/>
              </a:ext>
            </a:extLst>
          </p:cNvPr>
          <p:cNvGrpSpPr/>
          <p:nvPr/>
        </p:nvGrpSpPr>
        <p:grpSpPr>
          <a:xfrm>
            <a:off x="148649" y="3801210"/>
            <a:ext cx="4240454" cy="2933050"/>
            <a:chOff x="4542626" y="3191292"/>
            <a:chExt cx="4240454" cy="293305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A8F4FA8-AD3B-4C61-AB71-58AA43D21E04}"/>
                </a:ext>
              </a:extLst>
            </p:cNvPr>
            <p:cNvGrpSpPr/>
            <p:nvPr/>
          </p:nvGrpSpPr>
          <p:grpSpPr>
            <a:xfrm>
              <a:off x="4542626" y="3191292"/>
              <a:ext cx="4240454" cy="2933050"/>
              <a:chOff x="3707707" y="1002388"/>
              <a:chExt cx="4159772" cy="282777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ECB9A17-0906-4297-9482-148E4275D124}"/>
                  </a:ext>
                </a:extLst>
              </p:cNvPr>
              <p:cNvGrpSpPr/>
              <p:nvPr/>
            </p:nvGrpSpPr>
            <p:grpSpPr>
              <a:xfrm>
                <a:off x="3707707" y="1002388"/>
                <a:ext cx="4159772" cy="2827774"/>
                <a:chOff x="4242802" y="2821960"/>
                <a:chExt cx="4159772" cy="2827774"/>
              </a:xfrm>
            </p:grpSpPr>
            <p:pic>
              <p:nvPicPr>
                <p:cNvPr id="6" name="Immagine 27">
                  <a:extLst>
                    <a:ext uri="{FF2B5EF4-FFF2-40B4-BE49-F238E27FC236}">
                      <a16:creationId xmlns:a16="http://schemas.microsoft.com/office/drawing/2014/main" id="{142FF111-A3D8-45E0-A419-A794E0862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661" t="11056" r="3001"/>
                <a:stretch/>
              </p:blipFill>
              <p:spPr>
                <a:xfrm>
                  <a:off x="4545089" y="3192493"/>
                  <a:ext cx="3372149" cy="2457241"/>
                </a:xfrm>
                <a:prstGeom prst="rect">
                  <a:avLst/>
                </a:prstGeom>
              </p:spPr>
            </p:pic>
            <p:sp>
              <p:nvSpPr>
                <p:cNvPr id="8" name="CasellaDiTesto 31">
                  <a:extLst>
                    <a:ext uri="{FF2B5EF4-FFF2-40B4-BE49-F238E27FC236}">
                      <a16:creationId xmlns:a16="http://schemas.microsoft.com/office/drawing/2014/main" id="{CF3FB375-2E07-46C4-8BF3-B259F55B07C3}"/>
                    </a:ext>
                  </a:extLst>
                </p:cNvPr>
                <p:cNvSpPr txBox="1"/>
                <p:nvPr/>
              </p:nvSpPr>
              <p:spPr>
                <a:xfrm>
                  <a:off x="4771868" y="2821960"/>
                  <a:ext cx="36307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S12572 3x3 mm-15 </a:t>
                  </a:r>
                  <a:r>
                    <a:rPr lang="el-GR" dirty="0"/>
                    <a:t>μ</a:t>
                  </a:r>
                  <a:r>
                    <a:rPr lang="it-IT" dirty="0"/>
                    <a:t>m </a:t>
                  </a:r>
                  <a:r>
                    <a:rPr lang="it-IT" dirty="0" err="1"/>
                    <a:t>cell</a:t>
                  </a:r>
                  <a:endParaRPr lang="it-IT" dirty="0"/>
                </a:p>
              </p:txBody>
            </p:sp>
            <p:sp>
              <p:nvSpPr>
                <p:cNvPr id="11" name="CasellaDiTesto 26">
                  <a:extLst>
                    <a:ext uri="{FF2B5EF4-FFF2-40B4-BE49-F238E27FC236}">
                      <a16:creationId xmlns:a16="http://schemas.microsoft.com/office/drawing/2014/main" id="{8D2679BA-4512-486F-B08B-72EBD7409D70}"/>
                    </a:ext>
                  </a:extLst>
                </p:cNvPr>
                <p:cNvSpPr txBox="1"/>
                <p:nvPr/>
              </p:nvSpPr>
              <p:spPr>
                <a:xfrm>
                  <a:off x="4242802" y="3143673"/>
                  <a:ext cx="338554" cy="127744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0070C0"/>
                      </a:solidFill>
                      <a:latin typeface="Century" panose="02040604050505020304" pitchFamily="18" charset="0"/>
                    </a:rPr>
                    <a:t>Data (</a:t>
                  </a:r>
                  <a:r>
                    <a:rPr lang="en-US" sz="1000" dirty="0" err="1">
                      <a:solidFill>
                        <a:srgbClr val="0070C0"/>
                      </a:solidFill>
                      <a:latin typeface="Century" panose="02040604050505020304" pitchFamily="18" charset="0"/>
                    </a:rPr>
                    <a:t>a.u</a:t>
                  </a:r>
                  <a:r>
                    <a:rPr lang="en-US" sz="1000" dirty="0">
                      <a:solidFill>
                        <a:srgbClr val="0070C0"/>
                      </a:solidFill>
                      <a:latin typeface="Century" panose="02040604050505020304" pitchFamily="18" charset="0"/>
                    </a:rPr>
                    <a:t>.)</a:t>
                  </a:r>
                </a:p>
              </p:txBody>
            </p:sp>
            <p:sp>
              <p:nvSpPr>
                <p:cNvPr id="13" name="CasellaDiTesto 24">
                  <a:extLst>
                    <a:ext uri="{FF2B5EF4-FFF2-40B4-BE49-F238E27FC236}">
                      <a16:creationId xmlns:a16="http://schemas.microsoft.com/office/drawing/2014/main" id="{82152944-BEBC-4289-AF92-67D311AFD676}"/>
                    </a:ext>
                  </a:extLst>
                </p:cNvPr>
                <p:cNvSpPr txBox="1"/>
                <p:nvPr/>
              </p:nvSpPr>
              <p:spPr>
                <a:xfrm>
                  <a:off x="7917238" y="3573240"/>
                  <a:ext cx="338554" cy="1038070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n-US" sz="1000" dirty="0">
                      <a:solidFill>
                        <a:srgbClr val="FF0000"/>
                      </a:solidFill>
                      <a:latin typeface="Century" panose="02040604050505020304" pitchFamily="18" charset="0"/>
                    </a:rPr>
                    <a:t>Simulation (Ph)</a:t>
                  </a:r>
                </a:p>
              </p:txBody>
            </p:sp>
          </p:grpSp>
          <p:sp>
            <p:nvSpPr>
              <p:cNvPr id="10" name="CasellaDiTesto 53">
                <a:extLst>
                  <a:ext uri="{FF2B5EF4-FFF2-40B4-BE49-F238E27FC236}">
                    <a16:creationId xmlns:a16="http://schemas.microsoft.com/office/drawing/2014/main" id="{37B7CADA-4A9D-4FC4-8521-3F626C996D12}"/>
                  </a:ext>
                </a:extLst>
              </p:cNvPr>
              <p:cNvSpPr txBox="1"/>
              <p:nvPr/>
            </p:nvSpPr>
            <p:spPr>
              <a:xfrm rot="1791571">
                <a:off x="5589156" y="2003438"/>
                <a:ext cx="13522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Preliminary</a:t>
                </a:r>
                <a:endParaRPr lang="en-US" sz="1400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C82389-B9D8-4C65-955E-8E73DED17188}"/>
                </a:ext>
              </a:extLst>
            </p:cNvPr>
            <p:cNvSpPr txBox="1"/>
            <p:nvPr/>
          </p:nvSpPr>
          <p:spPr>
            <a:xfrm>
              <a:off x="5262742" y="5329129"/>
              <a:ext cx="1405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/>
                <a:t>Proton </a:t>
              </a:r>
              <a:r>
                <a:rPr lang="it-IT" dirty="0" err="1"/>
                <a:t>beam</a:t>
              </a:r>
              <a:endParaRPr lang="it-IT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E9E306-3DB1-4C26-8361-6CEFD4952601}"/>
              </a:ext>
            </a:extLst>
          </p:cNvPr>
          <p:cNvGrpSpPr/>
          <p:nvPr/>
        </p:nvGrpSpPr>
        <p:grpSpPr>
          <a:xfrm>
            <a:off x="5079744" y="3121874"/>
            <a:ext cx="4561677" cy="3151946"/>
            <a:chOff x="5079744" y="3121874"/>
            <a:chExt cx="4561677" cy="3151946"/>
          </a:xfrm>
        </p:grpSpPr>
        <p:sp>
          <p:nvSpPr>
            <p:cNvPr id="24" name="CasellaDiTesto 45">
              <a:extLst>
                <a:ext uri="{FF2B5EF4-FFF2-40B4-BE49-F238E27FC236}">
                  <a16:creationId xmlns:a16="http://schemas.microsoft.com/office/drawing/2014/main" id="{04C0D4B0-96DC-40E7-86E3-9FD793DB6C41}"/>
                </a:ext>
              </a:extLst>
            </p:cNvPr>
            <p:cNvSpPr txBox="1"/>
            <p:nvPr/>
          </p:nvSpPr>
          <p:spPr>
            <a:xfrm>
              <a:off x="5231973" y="3121874"/>
              <a:ext cx="4409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3 x S13360-3050 3x3mm - 50 </a:t>
              </a:r>
              <a:r>
                <a:rPr lang="el-GR" dirty="0"/>
                <a:t>μ</a:t>
              </a:r>
              <a:r>
                <a:rPr lang="it-IT" dirty="0"/>
                <a:t>m </a:t>
              </a:r>
              <a:r>
                <a:rPr lang="it-IT" dirty="0" err="1"/>
                <a:t>cell</a:t>
              </a:r>
              <a:endParaRPr lang="it-IT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A357F7-713D-4724-B28D-709E1350E1CF}"/>
                </a:ext>
              </a:extLst>
            </p:cNvPr>
            <p:cNvGrpSpPr/>
            <p:nvPr/>
          </p:nvGrpSpPr>
          <p:grpSpPr>
            <a:xfrm>
              <a:off x="5079744" y="3526144"/>
              <a:ext cx="3980793" cy="2747676"/>
              <a:chOff x="8248652" y="4116221"/>
              <a:chExt cx="3980793" cy="2747676"/>
            </a:xfrm>
          </p:grpSpPr>
          <p:pic>
            <p:nvPicPr>
              <p:cNvPr id="23" name="Immagine 32">
                <a:extLst>
                  <a:ext uri="{FF2B5EF4-FFF2-40B4-BE49-F238E27FC236}">
                    <a16:creationId xmlns:a16="http://schemas.microsoft.com/office/drawing/2014/main" id="{E0804D6A-B1E6-4617-A691-A2ED62268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8652" y="4116221"/>
                <a:ext cx="3980793" cy="2479683"/>
              </a:xfrm>
              <a:prstGeom prst="rect">
                <a:avLst/>
              </a:prstGeom>
            </p:spPr>
          </p:pic>
          <p:sp>
            <p:nvSpPr>
              <p:cNvPr id="25" name="CasellaDiTesto 35">
                <a:extLst>
                  <a:ext uri="{FF2B5EF4-FFF2-40B4-BE49-F238E27FC236}">
                    <a16:creationId xmlns:a16="http://schemas.microsoft.com/office/drawing/2014/main" id="{263F3769-43BA-4B0F-A09E-CAEBF5B02E55}"/>
                  </a:ext>
                </a:extLst>
              </p:cNvPr>
              <p:cNvSpPr txBox="1"/>
              <p:nvPr/>
            </p:nvSpPr>
            <p:spPr>
              <a:xfrm>
                <a:off x="10972871" y="4202153"/>
                <a:ext cx="6680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>
                    <a:solidFill>
                      <a:srgbClr val="0000FF"/>
                    </a:solidFill>
                    <a:latin typeface="Century" panose="02040604050505020304" pitchFamily="18" charset="0"/>
                  </a:rPr>
                  <a:t>70 MeV</a:t>
                </a:r>
                <a:endParaRPr lang="en-US" sz="900" dirty="0">
                  <a:solidFill>
                    <a:srgbClr val="0000FF"/>
                  </a:solidFill>
                  <a:latin typeface="Century" panose="02040604050505020304" pitchFamily="18" charset="0"/>
                </a:endParaRPr>
              </a:p>
            </p:txBody>
          </p:sp>
          <p:sp>
            <p:nvSpPr>
              <p:cNvPr id="26" name="CasellaDiTesto 37">
                <a:extLst>
                  <a:ext uri="{FF2B5EF4-FFF2-40B4-BE49-F238E27FC236}">
                    <a16:creationId xmlns:a16="http://schemas.microsoft.com/office/drawing/2014/main" id="{A3BF4444-136A-4B67-9167-2944133E2F02}"/>
                  </a:ext>
                </a:extLst>
              </p:cNvPr>
              <p:cNvSpPr txBox="1"/>
              <p:nvPr/>
            </p:nvSpPr>
            <p:spPr>
              <a:xfrm>
                <a:off x="10972870" y="4400896"/>
                <a:ext cx="6680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>
                    <a:solidFill>
                      <a:srgbClr val="010101"/>
                    </a:solidFill>
                    <a:latin typeface="Century" panose="02040604050505020304" pitchFamily="18" charset="0"/>
                  </a:rPr>
                  <a:t>120 MeV</a:t>
                </a:r>
                <a:endParaRPr lang="en-US" sz="900" dirty="0">
                  <a:solidFill>
                    <a:srgbClr val="010101"/>
                  </a:solidFill>
                  <a:latin typeface="Century" panose="02040604050505020304" pitchFamily="18" charset="0"/>
                </a:endParaRPr>
              </a:p>
            </p:txBody>
          </p:sp>
          <p:sp>
            <p:nvSpPr>
              <p:cNvPr id="27" name="CasellaDiTesto 39">
                <a:extLst>
                  <a:ext uri="{FF2B5EF4-FFF2-40B4-BE49-F238E27FC236}">
                    <a16:creationId xmlns:a16="http://schemas.microsoft.com/office/drawing/2014/main" id="{83D3DCB2-63CA-48A3-A90A-55F187954664}"/>
                  </a:ext>
                </a:extLst>
              </p:cNvPr>
              <p:cNvSpPr txBox="1"/>
              <p:nvPr/>
            </p:nvSpPr>
            <p:spPr>
              <a:xfrm>
                <a:off x="10962964" y="4578778"/>
                <a:ext cx="6680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>
                    <a:solidFill>
                      <a:srgbClr val="FF00FF"/>
                    </a:solidFill>
                    <a:latin typeface="Century" panose="02040604050505020304" pitchFamily="18" charset="0"/>
                  </a:rPr>
                  <a:t>170 MeV</a:t>
                </a:r>
                <a:endParaRPr lang="en-US" sz="900" dirty="0">
                  <a:solidFill>
                    <a:srgbClr val="FF00FF"/>
                  </a:solidFill>
                  <a:latin typeface="Century" panose="02040604050505020304" pitchFamily="18" charset="0"/>
                </a:endParaRPr>
              </a:p>
            </p:txBody>
          </p:sp>
          <p:sp>
            <p:nvSpPr>
              <p:cNvPr id="28" name="CasellaDiTesto 41">
                <a:extLst>
                  <a:ext uri="{FF2B5EF4-FFF2-40B4-BE49-F238E27FC236}">
                    <a16:creationId xmlns:a16="http://schemas.microsoft.com/office/drawing/2014/main" id="{1A477737-9CFE-4BE4-A3C0-648380F018D2}"/>
                  </a:ext>
                </a:extLst>
              </p:cNvPr>
              <p:cNvSpPr txBox="1"/>
              <p:nvPr/>
            </p:nvSpPr>
            <p:spPr>
              <a:xfrm>
                <a:off x="10962963" y="4798382"/>
                <a:ext cx="668019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900" dirty="0">
                    <a:solidFill>
                      <a:srgbClr val="00FF00"/>
                    </a:solidFill>
                    <a:latin typeface="Century" panose="02040604050505020304" pitchFamily="18" charset="0"/>
                  </a:rPr>
                  <a:t>226 MeV</a:t>
                </a:r>
                <a:endParaRPr lang="en-US" sz="900" dirty="0">
                  <a:solidFill>
                    <a:srgbClr val="00FF00"/>
                  </a:solidFill>
                  <a:latin typeface="Century" panose="02040604050505020304" pitchFamily="18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E1F434-9C5A-4988-8BEB-66366BA0C7D1}"/>
                  </a:ext>
                </a:extLst>
              </p:cNvPr>
              <p:cNvSpPr txBox="1"/>
              <p:nvPr/>
            </p:nvSpPr>
            <p:spPr>
              <a:xfrm>
                <a:off x="9348521" y="4184160"/>
                <a:ext cx="1405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Proton </a:t>
                </a:r>
                <a:r>
                  <a:rPr lang="it-IT" dirty="0" err="1"/>
                  <a:t>beam</a:t>
                </a:r>
                <a:endParaRPr lang="it-IT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7AB36EB-F71B-4194-ABAC-C79CB4B40FB9}"/>
                  </a:ext>
                </a:extLst>
              </p:cNvPr>
              <p:cNvSpPr txBox="1"/>
              <p:nvPr/>
            </p:nvSpPr>
            <p:spPr>
              <a:xfrm>
                <a:off x="11358282" y="6494565"/>
                <a:ext cx="7207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dirty="0"/>
                  <a:t>V x 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137EA04-C084-4247-AF81-1454C47121F6}"/>
                  </a:ext>
                </a:extLst>
              </p:cNvPr>
              <p:cNvSpPr txBox="1"/>
              <p:nvPr/>
            </p:nvSpPr>
            <p:spPr>
              <a:xfrm>
                <a:off x="9199537" y="6488668"/>
                <a:ext cx="17464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err="1"/>
                  <a:t>Integrated</a:t>
                </a:r>
                <a:r>
                  <a:rPr lang="it-IT" dirty="0"/>
                  <a:t> </a:t>
                </a:r>
                <a:r>
                  <a:rPr lang="it-IT" dirty="0" err="1"/>
                  <a:t>signal</a:t>
                </a:r>
                <a:endParaRPr lang="it-IT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3595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7472-0EAC-4497-AFEB-6705D34D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228" y="214518"/>
            <a:ext cx="10515600" cy="1325563"/>
          </a:xfrm>
        </p:spPr>
        <p:txBody>
          <a:bodyPr/>
          <a:lstStyle/>
          <a:p>
            <a:r>
              <a:rPr lang="it-IT" dirty="0"/>
              <a:t>Preliminary studies on CAEN DT550W DAQ board</a:t>
            </a:r>
          </a:p>
        </p:txBody>
      </p:sp>
    </p:spTree>
    <p:extLst>
      <p:ext uri="{BB962C8B-B14F-4D97-AF65-F5344CB8AC3E}">
        <p14:creationId xmlns:p14="http://schemas.microsoft.com/office/powerpoint/2010/main" val="407914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B86DC-13BA-4069-A49B-E83ACDAFF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326" y="788619"/>
            <a:ext cx="4090640" cy="2383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E33663-E61D-4411-8614-0C59674ED91B}"/>
              </a:ext>
            </a:extLst>
          </p:cNvPr>
          <p:cNvSpPr txBox="1"/>
          <p:nvPr/>
        </p:nvSpPr>
        <p:spPr>
          <a:xfrm>
            <a:off x="398034" y="301214"/>
            <a:ext cx="1055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plan to use the CAEN DAQ board </a:t>
            </a:r>
            <a:r>
              <a:rPr lang="en-US" dirty="0">
                <a:hlinkClick r:id="rId3"/>
              </a:rPr>
              <a:t>DT550W</a:t>
            </a:r>
            <a:r>
              <a:rPr lang="en-US" dirty="0"/>
              <a:t> equipped with 4 CITIROC chip to readout the PSD prototypes at 2021 CERN beam test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DB614B-934D-4FE9-A0F7-BC9B841A534E}"/>
              </a:ext>
            </a:extLst>
          </p:cNvPr>
          <p:cNvSpPr txBox="1"/>
          <p:nvPr/>
        </p:nvSpPr>
        <p:spPr>
          <a:xfrm>
            <a:off x="398034" y="1218489"/>
            <a:ext cx="619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performing some very preliminary test with </a:t>
            </a:r>
            <a:r>
              <a:rPr lang="en-US" dirty="0" err="1"/>
              <a:t>SiPM</a:t>
            </a:r>
            <a:r>
              <a:rPr lang="en-US" dirty="0"/>
              <a:t> in order to understand better all the functionality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CFB427-9C36-463B-93ED-AECC1009ACA8}"/>
              </a:ext>
            </a:extLst>
          </p:cNvPr>
          <p:cNvGrpSpPr/>
          <p:nvPr/>
        </p:nvGrpSpPr>
        <p:grpSpPr>
          <a:xfrm>
            <a:off x="390648" y="1864820"/>
            <a:ext cx="2301088" cy="4396824"/>
            <a:chOff x="584287" y="2087703"/>
            <a:chExt cx="2301088" cy="439682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A5172C3-43D1-4169-BB4A-EC532A411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36" y="2500615"/>
              <a:ext cx="2266139" cy="3983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460B7A-EF7A-4038-95BE-635CFD5F4572}"/>
                </a:ext>
              </a:extLst>
            </p:cNvPr>
            <p:cNvSpPr txBox="1"/>
            <p:nvPr/>
          </p:nvSpPr>
          <p:spPr>
            <a:xfrm>
              <a:off x="619236" y="2087703"/>
              <a:ext cx="19650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0" i="0" u="none" strike="noStrike" dirty="0">
                  <a:solidFill>
                    <a:srgbClr val="000000"/>
                  </a:solidFill>
                  <a:effectLst/>
                </a:rPr>
                <a:t> </a:t>
              </a:r>
              <a:r>
                <a:rPr lang="it-IT" sz="1800" b="1" i="0" u="sng" strike="noStrike" dirty="0">
                  <a:solidFill>
                    <a:srgbClr val="1155CC"/>
                  </a:solidFill>
                  <a:effectLst/>
                  <a:hlinkClick r:id="rId5"/>
                </a:rPr>
                <a:t>S13360-3050CS</a:t>
              </a:r>
              <a:endParaRPr lang="it-IT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F58E475-BF79-42D6-9638-FAD0839A2D34}"/>
                </a:ext>
              </a:extLst>
            </p:cNvPr>
            <p:cNvSpPr txBox="1"/>
            <p:nvPr/>
          </p:nvSpPr>
          <p:spPr>
            <a:xfrm>
              <a:off x="1532169" y="2823011"/>
              <a:ext cx="4894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/>
                <a:t>1 pe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F15428-F0B7-4454-A76D-9CFAFF4414E6}"/>
                </a:ext>
              </a:extLst>
            </p:cNvPr>
            <p:cNvSpPr txBox="1"/>
            <p:nvPr/>
          </p:nvSpPr>
          <p:spPr>
            <a:xfrm>
              <a:off x="1727600" y="3511770"/>
              <a:ext cx="4894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/>
                <a:t>2 pe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53FC4B-E83A-484C-AC8E-0429D2708652}"/>
                </a:ext>
              </a:extLst>
            </p:cNvPr>
            <p:cNvSpPr txBox="1"/>
            <p:nvPr/>
          </p:nvSpPr>
          <p:spPr>
            <a:xfrm>
              <a:off x="1921237" y="4324022"/>
              <a:ext cx="4894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/>
                <a:t>3 pe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5EB2BD-070B-4309-902A-530AF42FCCF7}"/>
                </a:ext>
              </a:extLst>
            </p:cNvPr>
            <p:cNvSpPr txBox="1"/>
            <p:nvPr/>
          </p:nvSpPr>
          <p:spPr>
            <a:xfrm>
              <a:off x="2021642" y="5024304"/>
              <a:ext cx="48947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/>
                <a:t>4 pe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8023A4-39CB-4A8B-AF70-63215442EBFA}"/>
                </a:ext>
              </a:extLst>
            </p:cNvPr>
            <p:cNvSpPr txBox="1"/>
            <p:nvPr/>
          </p:nvSpPr>
          <p:spPr>
            <a:xfrm>
              <a:off x="584287" y="4103620"/>
              <a:ext cx="698250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100" dirty="0" err="1"/>
                <a:t>Pedestal</a:t>
              </a:r>
              <a:endParaRPr lang="it-IT" sz="11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D5F0954-750A-486A-A313-8F9EC7E9727A}"/>
              </a:ext>
            </a:extLst>
          </p:cNvPr>
          <p:cNvSpPr txBox="1"/>
          <p:nvPr/>
        </p:nvSpPr>
        <p:spPr>
          <a:xfrm>
            <a:off x="381307" y="6233620"/>
            <a:ext cx="19144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HV: 55V</a:t>
            </a:r>
          </a:p>
          <a:p>
            <a:r>
              <a:rPr lang="it-IT" dirty="0" err="1">
                <a:solidFill>
                  <a:srgbClr val="000000"/>
                </a:solidFill>
              </a:rPr>
              <a:t>Ampl</a:t>
            </a:r>
            <a:r>
              <a:rPr lang="it-IT" dirty="0">
                <a:solidFill>
                  <a:srgbClr val="000000"/>
                </a:solidFill>
              </a:rPr>
              <a:t> Gain: x600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</a:rPr>
              <a:t> </a:t>
            </a:r>
            <a:endParaRPr lang="it-IT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44FD4A-0617-4E70-8BDD-3F80AD304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867" y="2104144"/>
            <a:ext cx="4135887" cy="25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C32D8C-FD27-4CBB-90DD-B17E920BB920}"/>
              </a:ext>
            </a:extLst>
          </p:cNvPr>
          <p:cNvSpPr txBox="1"/>
          <p:nvPr/>
        </p:nvSpPr>
        <p:spPr>
          <a:xfrm flipH="1">
            <a:off x="3338272" y="3395180"/>
            <a:ext cx="335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Fast shaper output for triggering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AA2CCE9-1F00-435C-821E-5DA2900AC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47" y="3612161"/>
            <a:ext cx="4248720" cy="264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A8997B-254D-4E15-8931-6DD93F3BF6D4}"/>
              </a:ext>
            </a:extLst>
          </p:cNvPr>
          <p:cNvSpPr txBox="1"/>
          <p:nvPr/>
        </p:nvSpPr>
        <p:spPr>
          <a:xfrm>
            <a:off x="7572039" y="5011501"/>
            <a:ext cx="4135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High Gain  shaper output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537EF2-6DA5-47F6-BA50-A520EB20679E}"/>
              </a:ext>
            </a:extLst>
          </p:cNvPr>
          <p:cNvSpPr txBox="1"/>
          <p:nvPr/>
        </p:nvSpPr>
        <p:spPr>
          <a:xfrm>
            <a:off x="2830178" y="5138786"/>
            <a:ext cx="4076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We plan to write a new FPGA firmware to implement the PSD prototype in the onlina DAQ system @ beam test </a:t>
            </a:r>
          </a:p>
        </p:txBody>
      </p:sp>
    </p:spTree>
    <p:extLst>
      <p:ext uri="{BB962C8B-B14F-4D97-AF65-F5344CB8AC3E}">
        <p14:creationId xmlns:p14="http://schemas.microsoft.com/office/powerpoint/2010/main" val="582110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7083-5A81-4F81-889B-5F349F7E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Beam</a:t>
            </a:r>
            <a:r>
              <a:rPr lang="it-IT" dirty="0"/>
              <a:t> test </a:t>
            </a:r>
            <a:r>
              <a:rPr lang="it-IT" dirty="0" err="1"/>
              <a:t>mechanics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08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A93BF6-8C04-470B-9D68-E26EC8BDFF60}"/>
              </a:ext>
            </a:extLst>
          </p:cNvPr>
          <p:cNvSpPr txBox="1"/>
          <p:nvPr/>
        </p:nvSpPr>
        <p:spPr>
          <a:xfrm>
            <a:off x="790687" y="763793"/>
            <a:ext cx="1112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plan to build a </a:t>
            </a:r>
            <a:r>
              <a:rPr lang="it-IT" dirty="0" err="1"/>
              <a:t>tile</a:t>
            </a:r>
            <a:r>
              <a:rPr lang="it-IT" dirty="0"/>
              <a:t> </a:t>
            </a:r>
            <a:r>
              <a:rPr lang="it-IT" dirty="0" err="1"/>
              <a:t>prototype</a:t>
            </a:r>
            <a:r>
              <a:rPr lang="it-IT" dirty="0"/>
              <a:t> with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kind</a:t>
            </a:r>
            <a:r>
              <a:rPr lang="it-IT" dirty="0"/>
              <a:t> of </a:t>
            </a:r>
            <a:r>
              <a:rPr lang="it-IT" dirty="0" err="1"/>
              <a:t>Tile+PCB</a:t>
            </a:r>
            <a:r>
              <a:rPr lang="it-IT" dirty="0"/>
              <a:t> </a:t>
            </a:r>
            <a:r>
              <a:rPr lang="it-IT" dirty="0" err="1"/>
              <a:t>configuration</a:t>
            </a:r>
            <a:r>
              <a:rPr lang="it-IT" dirty="0"/>
              <a:t>: one from Pavia and one from Bari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329812-51BE-47F3-A2C4-4292C7CE72C5}"/>
              </a:ext>
            </a:extLst>
          </p:cNvPr>
          <p:cNvGrpSpPr/>
          <p:nvPr/>
        </p:nvGrpSpPr>
        <p:grpSpPr>
          <a:xfrm>
            <a:off x="692073" y="1547399"/>
            <a:ext cx="2160000" cy="360000"/>
            <a:chOff x="1769191" y="1957892"/>
            <a:chExt cx="2160000" cy="36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7FD289-42C9-4441-B1F3-1685F16F620F}"/>
                </a:ext>
              </a:extLst>
            </p:cNvPr>
            <p:cNvSpPr/>
            <p:nvPr/>
          </p:nvSpPr>
          <p:spPr>
            <a:xfrm>
              <a:off x="1769191" y="1993892"/>
              <a:ext cx="2160000" cy="28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0019C6-42ED-4E5D-8743-9873B043504D}"/>
                </a:ext>
              </a:extLst>
            </p:cNvPr>
            <p:cNvSpPr/>
            <p:nvPr/>
          </p:nvSpPr>
          <p:spPr>
            <a:xfrm>
              <a:off x="2086983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CAE075-4DFF-43C0-B944-AAF006401E65}"/>
                </a:ext>
              </a:extLst>
            </p:cNvPr>
            <p:cNvSpPr/>
            <p:nvPr/>
          </p:nvSpPr>
          <p:spPr>
            <a:xfrm>
              <a:off x="2456653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D25F3A-2140-497F-9378-D5E309FF93E7}"/>
                </a:ext>
              </a:extLst>
            </p:cNvPr>
            <p:cNvSpPr/>
            <p:nvPr/>
          </p:nvSpPr>
          <p:spPr>
            <a:xfrm>
              <a:off x="282985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5C8EBD-8219-4B2F-AED4-55A6A2F31A53}"/>
                </a:ext>
              </a:extLst>
            </p:cNvPr>
            <p:cNvSpPr/>
            <p:nvPr/>
          </p:nvSpPr>
          <p:spPr>
            <a:xfrm>
              <a:off x="319952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B787BA9-2336-42BB-A8CD-778C2B1EA597}"/>
                </a:ext>
              </a:extLst>
            </p:cNvPr>
            <p:cNvSpPr/>
            <p:nvPr/>
          </p:nvSpPr>
          <p:spPr>
            <a:xfrm>
              <a:off x="356919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C2BE02-7AD7-4572-A0C5-B44EAD061A77}"/>
              </a:ext>
            </a:extLst>
          </p:cNvPr>
          <p:cNvSpPr txBox="1"/>
          <p:nvPr/>
        </p:nvSpPr>
        <p:spPr>
          <a:xfrm>
            <a:off x="3467987" y="1583399"/>
            <a:ext cx="610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PV Ladder: 5 </a:t>
            </a:r>
            <a:r>
              <a:rPr lang="it-IT" dirty="0" err="1"/>
              <a:t>Scinitllating</a:t>
            </a:r>
            <a:r>
              <a:rPr lang="it-IT" dirty="0"/>
              <a:t> </a:t>
            </a:r>
            <a:r>
              <a:rPr lang="it-IT" dirty="0" err="1"/>
              <a:t>tile</a:t>
            </a:r>
            <a:r>
              <a:rPr lang="it-IT" dirty="0"/>
              <a:t> (10x10cm)+ 1 long PCB (10x60cm)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821139-200C-4F29-9BEC-1C9C53F5BE6E}"/>
              </a:ext>
            </a:extLst>
          </p:cNvPr>
          <p:cNvGrpSpPr/>
          <p:nvPr/>
        </p:nvGrpSpPr>
        <p:grpSpPr>
          <a:xfrm>
            <a:off x="1019535" y="2219682"/>
            <a:ext cx="1798732" cy="396000"/>
            <a:chOff x="2096653" y="2630175"/>
            <a:chExt cx="1798732" cy="396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439C7B-C57A-4545-A8C7-9A67066B3F20}"/>
                </a:ext>
              </a:extLst>
            </p:cNvPr>
            <p:cNvGrpSpPr/>
            <p:nvPr/>
          </p:nvGrpSpPr>
          <p:grpSpPr>
            <a:xfrm>
              <a:off x="2096653" y="2630175"/>
              <a:ext cx="360000" cy="396000"/>
              <a:chOff x="2096653" y="2630175"/>
              <a:chExt cx="360000" cy="396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A6F5B0-B517-46E0-9421-30B2E9D89255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1D846-B4F8-4F5A-9FDD-19DB959E84E4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E33627-80E5-485A-8786-82CBD4C3E279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DBC982C-8E88-4671-95CB-A644CFB4A0CA}"/>
                </a:ext>
              </a:extLst>
            </p:cNvPr>
            <p:cNvGrpSpPr/>
            <p:nvPr/>
          </p:nvGrpSpPr>
          <p:grpSpPr>
            <a:xfrm>
              <a:off x="2451980" y="2630175"/>
              <a:ext cx="360000" cy="396000"/>
              <a:chOff x="2096653" y="2630175"/>
              <a:chExt cx="360000" cy="396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B905F6-6A18-4FE0-986E-9B08587C9284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3C54377-6D0C-4E50-86AE-E2869F529FE8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068304-BB3A-4E3D-833B-6CE88141FD63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9A7710-9FDB-4FC9-9D37-D0A9F2A894A3}"/>
                </a:ext>
              </a:extLst>
            </p:cNvPr>
            <p:cNvGrpSpPr/>
            <p:nvPr/>
          </p:nvGrpSpPr>
          <p:grpSpPr>
            <a:xfrm>
              <a:off x="2816653" y="2630175"/>
              <a:ext cx="360000" cy="396000"/>
              <a:chOff x="2096653" y="2630175"/>
              <a:chExt cx="360000" cy="396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3A9AA1B-B25F-4020-BA00-6B814053E5E3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B8FF99C-B00C-4755-84A4-62641FFA5D26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900FDA2-F2F2-45D0-8F5F-A3AC96842CF5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168BDB2-6E5E-4A95-80CA-B356E765E194}"/>
                </a:ext>
              </a:extLst>
            </p:cNvPr>
            <p:cNvGrpSpPr/>
            <p:nvPr/>
          </p:nvGrpSpPr>
          <p:grpSpPr>
            <a:xfrm>
              <a:off x="3170712" y="2630175"/>
              <a:ext cx="360000" cy="396000"/>
              <a:chOff x="2096653" y="2630175"/>
              <a:chExt cx="360000" cy="396000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23A7B9B-DC3A-4261-A3B5-E87F975BE072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A5581F4-875F-4A04-A3B3-95163D739583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32EDAD8-3FB4-486E-AE79-2599A96776AA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138D5C-28E2-47DA-B866-AE0D437133E1}"/>
                </a:ext>
              </a:extLst>
            </p:cNvPr>
            <p:cNvGrpSpPr/>
            <p:nvPr/>
          </p:nvGrpSpPr>
          <p:grpSpPr>
            <a:xfrm>
              <a:off x="3535385" y="2630175"/>
              <a:ext cx="360000" cy="396000"/>
              <a:chOff x="2096653" y="2630175"/>
              <a:chExt cx="360000" cy="396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989DE6A-9007-4252-B614-FC3E478157DD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6A607C0-EE46-4E50-8671-922210F66F8D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94846EA-E77D-466F-A255-DA40B82E1030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F974587-2F81-4EFE-BC34-33F9B36F4BAE}"/>
              </a:ext>
            </a:extLst>
          </p:cNvPr>
          <p:cNvSpPr txBox="1"/>
          <p:nvPr/>
        </p:nvSpPr>
        <p:spPr>
          <a:xfrm>
            <a:off x="3467986" y="2246350"/>
            <a:ext cx="6549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BA Ladder: 5 </a:t>
            </a:r>
            <a:r>
              <a:rPr lang="it-IT" dirty="0" err="1"/>
              <a:t>Scinitllating</a:t>
            </a:r>
            <a:r>
              <a:rPr lang="it-IT" dirty="0"/>
              <a:t> </a:t>
            </a:r>
            <a:r>
              <a:rPr lang="it-IT" dirty="0" err="1"/>
              <a:t>tile</a:t>
            </a:r>
            <a:r>
              <a:rPr lang="it-IT" dirty="0"/>
              <a:t> (10x10cm)+ 10 short PCB </a:t>
            </a:r>
            <a:r>
              <a:rPr lang="it-IT" dirty="0" err="1"/>
              <a:t>two</a:t>
            </a:r>
            <a:r>
              <a:rPr lang="it-IT" dirty="0"/>
              <a:t> per </a:t>
            </a:r>
            <a:r>
              <a:rPr lang="it-IT" dirty="0" err="1"/>
              <a:t>tile</a:t>
            </a:r>
            <a:endParaRPr lang="it-IT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51F7187-9B51-4EA3-A8E1-0FA378772A8B}"/>
              </a:ext>
            </a:extLst>
          </p:cNvPr>
          <p:cNvGrpSpPr/>
          <p:nvPr/>
        </p:nvGrpSpPr>
        <p:grpSpPr>
          <a:xfrm>
            <a:off x="683671" y="5415955"/>
            <a:ext cx="1798732" cy="396000"/>
            <a:chOff x="2096653" y="2630175"/>
            <a:chExt cx="1798732" cy="3960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EA02A89-24ED-48C7-9CE3-462DCED37A46}"/>
                </a:ext>
              </a:extLst>
            </p:cNvPr>
            <p:cNvGrpSpPr/>
            <p:nvPr/>
          </p:nvGrpSpPr>
          <p:grpSpPr>
            <a:xfrm>
              <a:off x="2096653" y="2630175"/>
              <a:ext cx="360000" cy="396000"/>
              <a:chOff x="2096653" y="2630175"/>
              <a:chExt cx="360000" cy="39600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3B9065D-0F3F-4FF8-AC39-69C780A66502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B62D26-86A9-4486-B0DC-C7CA306C6791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64C983D-DF69-4327-9092-114B0021B930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C072F88-13C9-4026-8D71-EB5C68C59007}"/>
                </a:ext>
              </a:extLst>
            </p:cNvPr>
            <p:cNvGrpSpPr/>
            <p:nvPr/>
          </p:nvGrpSpPr>
          <p:grpSpPr>
            <a:xfrm>
              <a:off x="2451980" y="2630175"/>
              <a:ext cx="360000" cy="396000"/>
              <a:chOff x="2096653" y="2630175"/>
              <a:chExt cx="360000" cy="3960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5AA24BE-997C-4B08-B447-25559EC688BB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B0E1A07-277C-44FA-B7BF-C58B89E69199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6041BAF-8B5B-4142-884A-7E8CCB5FFA65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F80CC69-792A-45ED-AEEC-31E086E7F709}"/>
                </a:ext>
              </a:extLst>
            </p:cNvPr>
            <p:cNvGrpSpPr/>
            <p:nvPr/>
          </p:nvGrpSpPr>
          <p:grpSpPr>
            <a:xfrm>
              <a:off x="2816653" y="2630175"/>
              <a:ext cx="360000" cy="396000"/>
              <a:chOff x="2096653" y="2630175"/>
              <a:chExt cx="360000" cy="39600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C3F10E3-F642-4EC8-8A7F-52DD1FE3D922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48A7ECF2-1B45-4A68-AA8C-A9861D6DA51F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D28F088-1981-459C-BB0E-87B9372575BC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853833B-7D92-48F5-A991-1590FFD1C888}"/>
                </a:ext>
              </a:extLst>
            </p:cNvPr>
            <p:cNvGrpSpPr/>
            <p:nvPr/>
          </p:nvGrpSpPr>
          <p:grpSpPr>
            <a:xfrm>
              <a:off x="3170712" y="2630175"/>
              <a:ext cx="360000" cy="396000"/>
              <a:chOff x="2096653" y="2630175"/>
              <a:chExt cx="360000" cy="396000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E8786887-46C4-4276-8B76-F60FF3C07BA6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C719FF8-1D2D-4580-912C-D4175080B698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14DD5B5-38AB-4469-A80D-DC093CA19479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55B50F6-674A-4B0C-BB7F-7ADCDA95C3E9}"/>
                </a:ext>
              </a:extLst>
            </p:cNvPr>
            <p:cNvGrpSpPr/>
            <p:nvPr/>
          </p:nvGrpSpPr>
          <p:grpSpPr>
            <a:xfrm>
              <a:off x="3535385" y="2630175"/>
              <a:ext cx="360000" cy="396000"/>
              <a:chOff x="2096653" y="2630175"/>
              <a:chExt cx="360000" cy="396000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ED73CBE-BB7C-4AB6-9FAC-2A002C47A284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CDB3133-4806-496E-875C-26F9FA89621A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E6727E9-28ED-47BB-AEC7-6241E08B01FE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C6FDC0A-4861-4014-86EE-BEEDCECB1E76}"/>
              </a:ext>
            </a:extLst>
          </p:cNvPr>
          <p:cNvGrpSpPr/>
          <p:nvPr/>
        </p:nvGrpSpPr>
        <p:grpSpPr>
          <a:xfrm>
            <a:off x="682223" y="5814800"/>
            <a:ext cx="1798732" cy="396000"/>
            <a:chOff x="2096653" y="2630175"/>
            <a:chExt cx="1798732" cy="3960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61CAB64-6AA3-407F-862F-1D73373D65B0}"/>
                </a:ext>
              </a:extLst>
            </p:cNvPr>
            <p:cNvGrpSpPr/>
            <p:nvPr/>
          </p:nvGrpSpPr>
          <p:grpSpPr>
            <a:xfrm>
              <a:off x="2096653" y="2630175"/>
              <a:ext cx="360000" cy="396000"/>
              <a:chOff x="2096653" y="2630175"/>
              <a:chExt cx="360000" cy="39600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DD5BB4A-AC90-4898-86C6-F7555ADF1CA5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208F14E-2746-44DA-B6DB-0BF8EC4962D4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A108E5B-49F3-46F6-A396-FB09CCEDE0B5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D7F5188-4980-48E0-8E3D-2FAF28CA9576}"/>
                </a:ext>
              </a:extLst>
            </p:cNvPr>
            <p:cNvGrpSpPr/>
            <p:nvPr/>
          </p:nvGrpSpPr>
          <p:grpSpPr>
            <a:xfrm>
              <a:off x="2451980" y="2630175"/>
              <a:ext cx="360000" cy="396000"/>
              <a:chOff x="2096653" y="2630175"/>
              <a:chExt cx="360000" cy="3960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4249396-7A52-44FA-BFFE-AD1EEE6FFB87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0CCD901-78E5-476A-9197-152E4DCB659F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C91B6CF-2747-404D-A103-6C741D3BE895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912AB577-0F6E-4A80-B10F-B0D3B9569F00}"/>
                </a:ext>
              </a:extLst>
            </p:cNvPr>
            <p:cNvGrpSpPr/>
            <p:nvPr/>
          </p:nvGrpSpPr>
          <p:grpSpPr>
            <a:xfrm>
              <a:off x="2816653" y="2630175"/>
              <a:ext cx="360000" cy="396000"/>
              <a:chOff x="2096653" y="2630175"/>
              <a:chExt cx="360000" cy="396000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82A0D8A-3D3B-4292-8A6E-E3EE1FBC34DD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2A9C2C5-2487-4E5D-B738-B9F6EF861BCE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4E5E9CA-C68A-410B-8A70-429D0D1D8E1A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57920B4-2B11-48D1-BFB7-E7BFA5520888}"/>
                </a:ext>
              </a:extLst>
            </p:cNvPr>
            <p:cNvGrpSpPr/>
            <p:nvPr/>
          </p:nvGrpSpPr>
          <p:grpSpPr>
            <a:xfrm>
              <a:off x="3170712" y="2630175"/>
              <a:ext cx="360000" cy="396000"/>
              <a:chOff x="2096653" y="2630175"/>
              <a:chExt cx="360000" cy="396000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FA84742-38EE-4453-8D11-3FFDE6238A2B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D0F075F-E63D-4732-914A-77F9C37BADB3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3A53008-2382-4763-A2C8-CA2FEFC5E9C5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D564AE6-44B7-4F06-A79E-7B71BDEDF002}"/>
                </a:ext>
              </a:extLst>
            </p:cNvPr>
            <p:cNvGrpSpPr/>
            <p:nvPr/>
          </p:nvGrpSpPr>
          <p:grpSpPr>
            <a:xfrm>
              <a:off x="3535385" y="2630175"/>
              <a:ext cx="360000" cy="396000"/>
              <a:chOff x="2096653" y="2630175"/>
              <a:chExt cx="360000" cy="3960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6D23EC1-B07E-4054-8E41-D95580E3BC3C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610A0409-FD52-42CE-8991-1F435A4A2370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60D9F84-99BC-4B0F-B2CB-C690D8BD8D93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0C81856-CB53-47E6-B05A-AC53022549AC}"/>
              </a:ext>
            </a:extLst>
          </p:cNvPr>
          <p:cNvGrpSpPr/>
          <p:nvPr/>
        </p:nvGrpSpPr>
        <p:grpSpPr>
          <a:xfrm>
            <a:off x="682223" y="6210800"/>
            <a:ext cx="1798732" cy="396000"/>
            <a:chOff x="2096653" y="2630175"/>
            <a:chExt cx="1798732" cy="3960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EAD6A81-25C6-4028-9ECD-627CD013452F}"/>
                </a:ext>
              </a:extLst>
            </p:cNvPr>
            <p:cNvGrpSpPr/>
            <p:nvPr/>
          </p:nvGrpSpPr>
          <p:grpSpPr>
            <a:xfrm>
              <a:off x="2096653" y="2630175"/>
              <a:ext cx="360000" cy="396000"/>
              <a:chOff x="2096653" y="2630175"/>
              <a:chExt cx="360000" cy="39600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8E99F6B-D3FD-4FA1-A92A-1E8EE6B38F34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D952788-021E-44F4-B16D-49CAB3F31D11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AD44B28C-B2BA-4390-B757-9C698413A986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FE40823-2101-46FD-AAE4-A9C38ABE3A4B}"/>
                </a:ext>
              </a:extLst>
            </p:cNvPr>
            <p:cNvGrpSpPr/>
            <p:nvPr/>
          </p:nvGrpSpPr>
          <p:grpSpPr>
            <a:xfrm>
              <a:off x="2451980" y="2630175"/>
              <a:ext cx="360000" cy="396000"/>
              <a:chOff x="2096653" y="2630175"/>
              <a:chExt cx="360000" cy="396000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86BB51E5-65D4-4A5C-9087-56DCB979AEF0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A393506-D207-439A-AA5B-5B443D851D50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803DDC30-ECD1-45E0-8150-C75C876B733D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3EF66002-FEF8-452A-9D21-C9FD167EE77F}"/>
                </a:ext>
              </a:extLst>
            </p:cNvPr>
            <p:cNvGrpSpPr/>
            <p:nvPr/>
          </p:nvGrpSpPr>
          <p:grpSpPr>
            <a:xfrm>
              <a:off x="2816653" y="2630175"/>
              <a:ext cx="360000" cy="396000"/>
              <a:chOff x="2096653" y="2630175"/>
              <a:chExt cx="360000" cy="39600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174584B-D1E4-4491-887D-DF629151D43D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4EE3D0E-7465-41BE-B4ED-464A39CD18B0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C6010C3-597A-494A-BC84-66ECE6F28737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B4C5453-5684-4B5D-86F8-382D42AF1954}"/>
                </a:ext>
              </a:extLst>
            </p:cNvPr>
            <p:cNvGrpSpPr/>
            <p:nvPr/>
          </p:nvGrpSpPr>
          <p:grpSpPr>
            <a:xfrm>
              <a:off x="3170712" y="2630175"/>
              <a:ext cx="360000" cy="396000"/>
              <a:chOff x="2096653" y="2630175"/>
              <a:chExt cx="360000" cy="39600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6CF4495C-FB0D-4010-B8E0-0747F9015C8D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68E6567D-B1C1-46D8-B924-58DF8753847F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1E3DC1D-B5D0-456F-A975-64188FF00C14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58CD058-FCE8-491F-8DFE-4A5ABA6031B9}"/>
                </a:ext>
              </a:extLst>
            </p:cNvPr>
            <p:cNvGrpSpPr/>
            <p:nvPr/>
          </p:nvGrpSpPr>
          <p:grpSpPr>
            <a:xfrm>
              <a:off x="3535385" y="2630175"/>
              <a:ext cx="360000" cy="396000"/>
              <a:chOff x="2096653" y="2630175"/>
              <a:chExt cx="360000" cy="39600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9EEF268A-DE6E-4875-84E6-5D8415E4C8B9}"/>
                  </a:ext>
                </a:extLst>
              </p:cNvPr>
              <p:cNvSpPr/>
              <p:nvPr/>
            </p:nvSpPr>
            <p:spPr>
              <a:xfrm>
                <a:off x="2096653" y="2648175"/>
                <a:ext cx="36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F8A55A6-462E-49DB-A292-050AE9DC513B}"/>
                  </a:ext>
                </a:extLst>
              </p:cNvPr>
              <p:cNvSpPr/>
              <p:nvPr/>
            </p:nvSpPr>
            <p:spPr>
              <a:xfrm>
                <a:off x="2132653" y="2630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E2875CC-1626-4192-B5DB-6A024D5ABDDE}"/>
                  </a:ext>
                </a:extLst>
              </p:cNvPr>
              <p:cNvSpPr/>
              <p:nvPr/>
            </p:nvSpPr>
            <p:spPr>
              <a:xfrm>
                <a:off x="2132653" y="3008175"/>
                <a:ext cx="288000" cy="18000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DCA6D84-D20B-4950-A697-3DBFEFFFAF0F}"/>
              </a:ext>
            </a:extLst>
          </p:cNvPr>
          <p:cNvGrpSpPr/>
          <p:nvPr/>
        </p:nvGrpSpPr>
        <p:grpSpPr>
          <a:xfrm>
            <a:off x="320955" y="5017110"/>
            <a:ext cx="2160000" cy="360000"/>
            <a:chOff x="1769191" y="1957892"/>
            <a:chExt cx="2160000" cy="36000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64B2E1D-0C46-402D-BE55-4C878F353139}"/>
                </a:ext>
              </a:extLst>
            </p:cNvPr>
            <p:cNvSpPr/>
            <p:nvPr/>
          </p:nvSpPr>
          <p:spPr>
            <a:xfrm>
              <a:off x="1769191" y="1993892"/>
              <a:ext cx="2160000" cy="28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B529BD5-DD8B-4899-B684-EA9866D0E202}"/>
                </a:ext>
              </a:extLst>
            </p:cNvPr>
            <p:cNvSpPr/>
            <p:nvPr/>
          </p:nvSpPr>
          <p:spPr>
            <a:xfrm>
              <a:off x="2086983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1BD148B-AF14-471B-85DE-60843642BE0A}"/>
                </a:ext>
              </a:extLst>
            </p:cNvPr>
            <p:cNvSpPr/>
            <p:nvPr/>
          </p:nvSpPr>
          <p:spPr>
            <a:xfrm>
              <a:off x="2456653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F704D74-B3EA-4DB2-A4CE-F7A3D284E794}"/>
                </a:ext>
              </a:extLst>
            </p:cNvPr>
            <p:cNvSpPr/>
            <p:nvPr/>
          </p:nvSpPr>
          <p:spPr>
            <a:xfrm>
              <a:off x="282985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A0A96FB-2D8D-4ED9-BFE8-4053110081D6}"/>
                </a:ext>
              </a:extLst>
            </p:cNvPr>
            <p:cNvSpPr/>
            <p:nvPr/>
          </p:nvSpPr>
          <p:spPr>
            <a:xfrm>
              <a:off x="319952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50027C0C-DE79-4161-BDF6-A576197F7EBA}"/>
                </a:ext>
              </a:extLst>
            </p:cNvPr>
            <p:cNvSpPr/>
            <p:nvPr/>
          </p:nvSpPr>
          <p:spPr>
            <a:xfrm>
              <a:off x="356919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FB8187E-0BFB-447C-B18E-F02AC24D8F16}"/>
              </a:ext>
            </a:extLst>
          </p:cNvPr>
          <p:cNvGrpSpPr/>
          <p:nvPr/>
        </p:nvGrpSpPr>
        <p:grpSpPr>
          <a:xfrm>
            <a:off x="320955" y="4651868"/>
            <a:ext cx="2160000" cy="360000"/>
            <a:chOff x="1769191" y="1957892"/>
            <a:chExt cx="2160000" cy="36000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1B44837-60AE-46CD-BFBD-01814C785EB1}"/>
                </a:ext>
              </a:extLst>
            </p:cNvPr>
            <p:cNvSpPr/>
            <p:nvPr/>
          </p:nvSpPr>
          <p:spPr>
            <a:xfrm>
              <a:off x="1769191" y="1993892"/>
              <a:ext cx="2160000" cy="28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8CFC663-8370-4DD8-8C45-C5A0F951173F}"/>
                </a:ext>
              </a:extLst>
            </p:cNvPr>
            <p:cNvSpPr/>
            <p:nvPr/>
          </p:nvSpPr>
          <p:spPr>
            <a:xfrm>
              <a:off x="2086983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CA48CF7-A5C6-49AE-99DC-15EDFF57132F}"/>
                </a:ext>
              </a:extLst>
            </p:cNvPr>
            <p:cNvSpPr/>
            <p:nvPr/>
          </p:nvSpPr>
          <p:spPr>
            <a:xfrm>
              <a:off x="2456653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DCF99-FFF6-4546-AC4B-09BA1A69DCFF}"/>
                </a:ext>
              </a:extLst>
            </p:cNvPr>
            <p:cNvSpPr/>
            <p:nvPr/>
          </p:nvSpPr>
          <p:spPr>
            <a:xfrm>
              <a:off x="282985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89E40F3A-DDB5-4C30-9B38-70417548333B}"/>
                </a:ext>
              </a:extLst>
            </p:cNvPr>
            <p:cNvSpPr/>
            <p:nvPr/>
          </p:nvSpPr>
          <p:spPr>
            <a:xfrm>
              <a:off x="319952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D80AF5B-D94C-4999-82C8-7CFB0A0DD3D6}"/>
                </a:ext>
              </a:extLst>
            </p:cNvPr>
            <p:cNvSpPr/>
            <p:nvPr/>
          </p:nvSpPr>
          <p:spPr>
            <a:xfrm>
              <a:off x="3569191" y="1957892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9CC26CB2-EF4A-4F88-A2E4-FB7325FD983E}"/>
              </a:ext>
            </a:extLst>
          </p:cNvPr>
          <p:cNvSpPr txBox="1"/>
          <p:nvPr/>
        </p:nvSpPr>
        <p:spPr>
          <a:xfrm>
            <a:off x="570852" y="4163315"/>
            <a:ext cx="3405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Tile </a:t>
            </a:r>
            <a:r>
              <a:rPr lang="en-US" dirty="0" err="1"/>
              <a:t>protoype</a:t>
            </a:r>
            <a:r>
              <a:rPr lang="en-US" dirty="0"/>
              <a:t> active area 50x50cm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0F9CA58-B9DE-40B0-92DA-B2D4632DFBFC}"/>
              </a:ext>
            </a:extLst>
          </p:cNvPr>
          <p:cNvSpPr txBox="1"/>
          <p:nvPr/>
        </p:nvSpPr>
        <p:spPr>
          <a:xfrm>
            <a:off x="2782267" y="5979063"/>
            <a:ext cx="8241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the support of our engineer </a:t>
            </a:r>
            <a:r>
              <a:rPr lang="en-US" dirty="0" err="1"/>
              <a:t>collegues</a:t>
            </a:r>
            <a:r>
              <a:rPr lang="en-US" dirty="0"/>
              <a:t> we will design a mechanics similar to the one designed for the bars prototype</a:t>
            </a:r>
          </a:p>
        </p:txBody>
      </p:sp>
      <p:pic>
        <p:nvPicPr>
          <p:cNvPr id="114" name="Picture 113" descr="Text, whiteboard&#10;&#10;Description automatically generated">
            <a:extLst>
              <a:ext uri="{FF2B5EF4-FFF2-40B4-BE49-F238E27FC236}">
                <a16:creationId xmlns:a16="http://schemas.microsoft.com/office/drawing/2014/main" id="{ABF39449-E5AA-42C5-982C-3A100C990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5" r="17687"/>
          <a:stretch/>
        </p:blipFill>
        <p:spPr>
          <a:xfrm>
            <a:off x="6351376" y="3165052"/>
            <a:ext cx="1498575" cy="1888058"/>
          </a:xfrm>
          <a:prstGeom prst="rect">
            <a:avLst/>
          </a:prstGeom>
        </p:spPr>
      </p:pic>
      <p:pic>
        <p:nvPicPr>
          <p:cNvPr id="115" name="Picture 114" descr="A picture containing chart&#10;&#10;Description automatically generated">
            <a:extLst>
              <a:ext uri="{FF2B5EF4-FFF2-40B4-BE49-F238E27FC236}">
                <a16:creationId xmlns:a16="http://schemas.microsoft.com/office/drawing/2014/main" id="{39A57BE0-86B2-4984-BDE2-6FEA20F08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7" r="20452"/>
          <a:stretch/>
        </p:blipFill>
        <p:spPr>
          <a:xfrm>
            <a:off x="8482292" y="2679920"/>
            <a:ext cx="2329178" cy="317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5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FCA2316-14FB-4EC4-B857-CED51E845502}"/>
              </a:ext>
            </a:extLst>
          </p:cNvPr>
          <p:cNvGrpSpPr/>
          <p:nvPr/>
        </p:nvGrpSpPr>
        <p:grpSpPr>
          <a:xfrm>
            <a:off x="176155" y="2821343"/>
            <a:ext cx="10318978" cy="3136450"/>
            <a:chOff x="289110" y="716462"/>
            <a:chExt cx="10318978" cy="3136450"/>
          </a:xfrm>
        </p:grpSpPr>
        <p:pic>
          <p:nvPicPr>
            <p:cNvPr id="3" name="Picture 2" descr="A close up of a map&#10;&#10;Description automatically generated">
              <a:extLst>
                <a:ext uri="{FF2B5EF4-FFF2-40B4-BE49-F238E27FC236}">
                  <a16:creationId xmlns:a16="http://schemas.microsoft.com/office/drawing/2014/main" id="{F9625917-FBE9-46C2-9984-83827EB82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7"/>
            <a:stretch/>
          </p:blipFill>
          <p:spPr>
            <a:xfrm>
              <a:off x="289110" y="1021976"/>
              <a:ext cx="3327392" cy="28309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50F29D-0842-4F8C-B8E8-061D5981E130}"/>
                </a:ext>
              </a:extLst>
            </p:cNvPr>
            <p:cNvSpPr txBox="1"/>
            <p:nvPr/>
          </p:nvSpPr>
          <p:spPr>
            <a:xfrm flipH="1">
              <a:off x="1317054" y="716462"/>
              <a:ext cx="1216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Proton</a:t>
              </a:r>
            </a:p>
          </p:txBody>
        </p:sp>
        <p:pic>
          <p:nvPicPr>
            <p:cNvPr id="5" name="Picture 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FBE71DC4-D8B3-4086-9D2A-568EADCAE0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7"/>
            <a:stretch/>
          </p:blipFill>
          <p:spPr>
            <a:xfrm>
              <a:off x="3784903" y="1021976"/>
              <a:ext cx="3327392" cy="283093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D6C948-9164-4D01-9DEA-C40ABF2E11F6}"/>
                </a:ext>
              </a:extLst>
            </p:cNvPr>
            <p:cNvSpPr txBox="1"/>
            <p:nvPr/>
          </p:nvSpPr>
          <p:spPr>
            <a:xfrm flipH="1">
              <a:off x="5021669" y="722544"/>
              <a:ext cx="1216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Carbon</a:t>
              </a:r>
            </a:p>
          </p:txBody>
        </p:sp>
        <p:pic>
          <p:nvPicPr>
            <p:cNvPr id="7" name="Picture 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2DDC3E-E399-4927-A6D4-7E469D2E6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07"/>
            <a:stretch/>
          </p:blipFill>
          <p:spPr>
            <a:xfrm>
              <a:off x="7280696" y="1021976"/>
              <a:ext cx="3327392" cy="283093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99E16D-E2A3-4B05-BA8A-A7613A38078E}"/>
                </a:ext>
              </a:extLst>
            </p:cNvPr>
            <p:cNvSpPr txBox="1"/>
            <p:nvPr/>
          </p:nvSpPr>
          <p:spPr>
            <a:xfrm flipH="1">
              <a:off x="8615062" y="716462"/>
              <a:ext cx="1216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Iron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CCC58A8-DD3F-48C0-BEFA-20884CB62BD0}"/>
              </a:ext>
            </a:extLst>
          </p:cNvPr>
          <p:cNvSpPr txBox="1"/>
          <p:nvPr/>
        </p:nvSpPr>
        <p:spPr>
          <a:xfrm>
            <a:off x="294489" y="1900979"/>
            <a:ext cx="7795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simulation code takes into account the Birks saturation effect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A26E9-2686-4753-889F-9B3B0AFA45D6}"/>
              </a:ext>
            </a:extLst>
          </p:cNvPr>
          <p:cNvSpPr txBox="1"/>
          <p:nvPr/>
        </p:nvSpPr>
        <p:spPr>
          <a:xfrm>
            <a:off x="9656178" y="2510385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square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SiPM</a:t>
            </a:r>
            <a:endParaRPr lang="it-I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960183-63CC-43CF-A8D1-73850CB11CB9}"/>
              </a:ext>
            </a:extLst>
          </p:cNvPr>
          <p:cNvSpPr txBox="1"/>
          <p:nvPr/>
        </p:nvSpPr>
        <p:spPr>
          <a:xfrm>
            <a:off x="294489" y="2270311"/>
            <a:ext cx="6096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simulated particles crossing the tile in the center</a:t>
            </a:r>
            <a:endParaRPr lang="it-IT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3AECBC0-F289-49C3-A72D-2387854063FB}"/>
              </a:ext>
            </a:extLst>
          </p:cNvPr>
          <p:cNvGrpSpPr/>
          <p:nvPr/>
        </p:nvGrpSpPr>
        <p:grpSpPr>
          <a:xfrm>
            <a:off x="6920400" y="1679389"/>
            <a:ext cx="1227655" cy="1188827"/>
            <a:chOff x="7399121" y="4120137"/>
            <a:chExt cx="939409" cy="1002045"/>
          </a:xfrm>
        </p:grpSpPr>
        <p:pic>
          <p:nvPicPr>
            <p:cNvPr id="12" name="Content Placeholder 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1DFBC593-966C-43FF-B196-6A35AB910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691" t="34328" r="27890"/>
            <a:stretch/>
          </p:blipFill>
          <p:spPr>
            <a:xfrm>
              <a:off x="7399121" y="4120137"/>
              <a:ext cx="879783" cy="925351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BD9AFAE-21EC-41C4-8476-180FF6D89E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47815" y="4540791"/>
              <a:ext cx="490715" cy="581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427462F-B5F1-4D8A-8F51-A968F6921CC1}"/>
              </a:ext>
            </a:extLst>
          </p:cNvPr>
          <p:cNvSpPr txBox="1"/>
          <p:nvPr/>
        </p:nvSpPr>
        <p:spPr>
          <a:xfrm>
            <a:off x="719950" y="5957792"/>
            <a:ext cx="1345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SIDE</a:t>
            </a:r>
          </a:p>
          <a:p>
            <a:r>
              <a:rPr lang="en-US" sz="1200" b="1" dirty="0"/>
              <a:t>Photons  120</a:t>
            </a:r>
          </a:p>
          <a:p>
            <a:r>
              <a:rPr lang="en-US" sz="1200" b="1" dirty="0"/>
              <a:t>Fired Cells 120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31E8A6-0C2B-41C9-8782-E72B29954FAA}"/>
              </a:ext>
            </a:extLst>
          </p:cNvPr>
          <p:cNvSpPr txBox="1"/>
          <p:nvPr/>
        </p:nvSpPr>
        <p:spPr>
          <a:xfrm>
            <a:off x="5005133" y="5906771"/>
            <a:ext cx="1691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SIDE</a:t>
            </a:r>
          </a:p>
          <a:p>
            <a:r>
              <a:rPr lang="en-US" sz="1200" b="1" dirty="0"/>
              <a:t>Photons  2300</a:t>
            </a:r>
          </a:p>
          <a:p>
            <a:r>
              <a:rPr lang="en-US" sz="1200" b="1" dirty="0"/>
              <a:t>Fired Cells 2000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B81B7E-8A23-49E0-97FD-28063814C9B4}"/>
              </a:ext>
            </a:extLst>
          </p:cNvPr>
          <p:cNvSpPr txBox="1"/>
          <p:nvPr/>
        </p:nvSpPr>
        <p:spPr>
          <a:xfrm>
            <a:off x="8450476" y="5907708"/>
            <a:ext cx="155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SIDE</a:t>
            </a:r>
          </a:p>
          <a:p>
            <a:r>
              <a:rPr lang="en-US" sz="1200" b="1" dirty="0"/>
              <a:t>Photons  11000</a:t>
            </a:r>
          </a:p>
          <a:p>
            <a:r>
              <a:rPr lang="en-US" sz="1200" b="1" dirty="0"/>
              <a:t>Fired Cells 6500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6BD79E-D88E-4C86-9EE7-209EFA713208}"/>
              </a:ext>
            </a:extLst>
          </p:cNvPr>
          <p:cNvSpPr txBox="1"/>
          <p:nvPr/>
        </p:nvSpPr>
        <p:spPr>
          <a:xfrm>
            <a:off x="294489" y="298316"/>
            <a:ext cx="106402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developed a simulation that tracks every optical photon generated by scintillation in a tile. The code is based on GEANT4.</a:t>
            </a:r>
          </a:p>
          <a:p>
            <a:r>
              <a:rPr lang="en-US" dirty="0"/>
              <a:t>We have simulated a tile 10x10x1 cm</a:t>
            </a:r>
            <a:r>
              <a:rPr lang="en-US" baseline="30000" dirty="0"/>
              <a:t>3 </a:t>
            </a:r>
            <a:r>
              <a:rPr lang="en-US" dirty="0"/>
              <a:t>wrapped with a diffuse reflector</a:t>
            </a:r>
            <a:endParaRPr lang="en-US" baseline="30000" dirty="0"/>
          </a:p>
          <a:p>
            <a:r>
              <a:rPr lang="en-US" dirty="0"/>
              <a:t>The tile is equipped with 4 </a:t>
            </a:r>
            <a:r>
              <a:rPr lang="en-US" dirty="0" err="1"/>
              <a:t>SiPM</a:t>
            </a:r>
            <a:r>
              <a:rPr lang="en-US" dirty="0"/>
              <a:t> 4x4 mm</a:t>
            </a:r>
            <a:r>
              <a:rPr lang="en-US" baseline="30000" dirty="0"/>
              <a:t>2 </a:t>
            </a:r>
            <a:r>
              <a:rPr lang="en-US" dirty="0"/>
              <a:t> with 40 um cell placed on the four sides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177DF20-55A4-4E73-A31D-BA6166E783A0}"/>
              </a:ext>
            </a:extLst>
          </p:cNvPr>
          <p:cNvSpPr/>
          <p:nvPr/>
        </p:nvSpPr>
        <p:spPr>
          <a:xfrm>
            <a:off x="3095575" y="6644256"/>
            <a:ext cx="4264722" cy="92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46DA51-4918-4FBD-8AAC-7FF9C13BCC19}"/>
              </a:ext>
            </a:extLst>
          </p:cNvPr>
          <p:cNvSpPr txBox="1"/>
          <p:nvPr/>
        </p:nvSpPr>
        <p:spPr>
          <a:xfrm>
            <a:off x="3002405" y="6382735"/>
            <a:ext cx="2002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Increasing cell saturation</a:t>
            </a:r>
          </a:p>
        </p:txBody>
      </p:sp>
    </p:spTree>
    <p:extLst>
      <p:ext uri="{BB962C8B-B14F-4D97-AF65-F5344CB8AC3E}">
        <p14:creationId xmlns:p14="http://schemas.microsoft.com/office/powerpoint/2010/main" val="92421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189">
            <a:extLst>
              <a:ext uri="{FF2B5EF4-FFF2-40B4-BE49-F238E27FC236}">
                <a16:creationId xmlns:a16="http://schemas.microsoft.com/office/drawing/2014/main" id="{C48AEE59-CE20-43F2-9134-EAC43F5B5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159727"/>
              </p:ext>
            </p:extLst>
          </p:nvPr>
        </p:nvGraphicFramePr>
        <p:xfrm>
          <a:off x="459013" y="1268451"/>
          <a:ext cx="5356070" cy="279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572013BA-9476-4F84-9410-F23C3ECDCD3F}"/>
              </a:ext>
            </a:extLst>
          </p:cNvPr>
          <p:cNvSpPr txBox="1"/>
          <p:nvPr/>
        </p:nvSpPr>
        <p:spPr>
          <a:xfrm>
            <a:off x="423582" y="220759"/>
            <a:ext cx="9532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tile is equipped with 3 </a:t>
            </a:r>
            <a:r>
              <a:rPr lang="en-US" dirty="0" err="1"/>
              <a:t>SiPM</a:t>
            </a:r>
            <a:r>
              <a:rPr lang="en-US" dirty="0"/>
              <a:t> 3x3 mm</a:t>
            </a:r>
            <a:r>
              <a:rPr lang="en-US" baseline="30000" dirty="0"/>
              <a:t>2 </a:t>
            </a:r>
            <a:r>
              <a:rPr lang="en-US" dirty="0"/>
              <a:t> on one side and 3 </a:t>
            </a:r>
            <a:r>
              <a:rPr lang="en-US" dirty="0" err="1"/>
              <a:t>SiPM</a:t>
            </a:r>
            <a:r>
              <a:rPr lang="en-US" dirty="0"/>
              <a:t> 1x1 mm</a:t>
            </a:r>
            <a:r>
              <a:rPr lang="en-US" baseline="30000" dirty="0"/>
              <a:t>2 </a:t>
            </a:r>
            <a:r>
              <a:rPr lang="en-US" dirty="0"/>
              <a:t>on the other site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A3B6BE1-417D-4DDC-9132-D76C5564668C}"/>
              </a:ext>
            </a:extLst>
          </p:cNvPr>
          <p:cNvSpPr txBox="1"/>
          <p:nvPr/>
        </p:nvSpPr>
        <p:spPr>
          <a:xfrm>
            <a:off x="423582" y="745442"/>
            <a:ext cx="10436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the following plots you can see the fraction of photons lost due to cell saturation as function of cell size for different particle species and for two particle crossing positions</a:t>
            </a:r>
          </a:p>
        </p:txBody>
      </p:sp>
      <p:graphicFrame>
        <p:nvGraphicFramePr>
          <p:cNvPr id="29" name="Grafico 188">
            <a:extLst>
              <a:ext uri="{FF2B5EF4-FFF2-40B4-BE49-F238E27FC236}">
                <a16:creationId xmlns:a16="http://schemas.microsoft.com/office/drawing/2014/main" id="{FF5E8CE6-3901-4E02-81E1-11EFBACC1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256348"/>
              </p:ext>
            </p:extLst>
          </p:nvPr>
        </p:nvGraphicFramePr>
        <p:xfrm>
          <a:off x="511613" y="4017982"/>
          <a:ext cx="5303470" cy="261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9ED4572-1F49-4019-ADA8-76888552C6B5}"/>
              </a:ext>
            </a:extLst>
          </p:cNvPr>
          <p:cNvGrpSpPr/>
          <p:nvPr/>
        </p:nvGrpSpPr>
        <p:grpSpPr>
          <a:xfrm>
            <a:off x="6004099" y="1924692"/>
            <a:ext cx="1289091" cy="1560370"/>
            <a:chOff x="5732373" y="2235019"/>
            <a:chExt cx="1289091" cy="156037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480549C-909A-4FF4-99CB-C268F9D99D34}"/>
                </a:ext>
              </a:extLst>
            </p:cNvPr>
            <p:cNvGrpSpPr/>
            <p:nvPr/>
          </p:nvGrpSpPr>
          <p:grpSpPr>
            <a:xfrm>
              <a:off x="5732373" y="2235019"/>
              <a:ext cx="1289091" cy="1560370"/>
              <a:chOff x="5993836" y="1042873"/>
              <a:chExt cx="882127" cy="123300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493A4D1-FE98-47FE-ACFC-9AEB9B51F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3099" y="1228094"/>
                <a:ext cx="842864" cy="866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CasellaDiTesto 135">
                <a:extLst>
                  <a:ext uri="{FF2B5EF4-FFF2-40B4-BE49-F238E27FC236}">
                    <a16:creationId xmlns:a16="http://schemas.microsoft.com/office/drawing/2014/main" id="{CFAF350A-B86D-4BE8-80BF-17629EB9A3D8}"/>
                  </a:ext>
                </a:extLst>
              </p:cNvPr>
              <p:cNvSpPr txBox="1"/>
              <p:nvPr/>
            </p:nvSpPr>
            <p:spPr>
              <a:xfrm>
                <a:off x="5993836" y="1042873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0</a:t>
                </a:r>
                <a:endParaRPr lang="en-US" sz="1000" dirty="0"/>
              </a:p>
            </p:txBody>
          </p:sp>
          <p:sp>
            <p:nvSpPr>
              <p:cNvPr id="34" name="CasellaDiTesto 136">
                <a:extLst>
                  <a:ext uri="{FF2B5EF4-FFF2-40B4-BE49-F238E27FC236}">
                    <a16:creationId xmlns:a16="http://schemas.microsoft.com/office/drawing/2014/main" id="{B6374238-6312-4928-8444-A2DCF0DF0FDA}"/>
                  </a:ext>
                </a:extLst>
              </p:cNvPr>
              <p:cNvSpPr txBox="1"/>
              <p:nvPr/>
            </p:nvSpPr>
            <p:spPr>
              <a:xfrm>
                <a:off x="6330251" y="1042873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1</a:t>
                </a:r>
                <a:endParaRPr lang="en-US" sz="1000" dirty="0"/>
              </a:p>
            </p:txBody>
          </p:sp>
          <p:sp>
            <p:nvSpPr>
              <p:cNvPr id="35" name="CasellaDiTesto 137">
                <a:extLst>
                  <a:ext uri="{FF2B5EF4-FFF2-40B4-BE49-F238E27FC236}">
                    <a16:creationId xmlns:a16="http://schemas.microsoft.com/office/drawing/2014/main" id="{F5C62082-AEA8-4206-9E57-C1AF6976BE61}"/>
                  </a:ext>
                </a:extLst>
              </p:cNvPr>
              <p:cNvSpPr txBox="1"/>
              <p:nvPr/>
            </p:nvSpPr>
            <p:spPr>
              <a:xfrm>
                <a:off x="6663543" y="1042873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2</a:t>
                </a:r>
                <a:endParaRPr lang="en-US" sz="1000" dirty="0"/>
              </a:p>
            </p:txBody>
          </p:sp>
          <p:sp>
            <p:nvSpPr>
              <p:cNvPr id="36" name="CasellaDiTesto 138">
                <a:extLst>
                  <a:ext uri="{FF2B5EF4-FFF2-40B4-BE49-F238E27FC236}">
                    <a16:creationId xmlns:a16="http://schemas.microsoft.com/office/drawing/2014/main" id="{8F049980-A7CC-4C6B-BFBA-9198571E4F4C}"/>
                  </a:ext>
                </a:extLst>
              </p:cNvPr>
              <p:cNvSpPr txBox="1"/>
              <p:nvPr/>
            </p:nvSpPr>
            <p:spPr>
              <a:xfrm>
                <a:off x="5999681" y="2032112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3</a:t>
                </a:r>
                <a:endParaRPr lang="en-US" sz="1000" dirty="0"/>
              </a:p>
            </p:txBody>
          </p:sp>
          <p:sp>
            <p:nvSpPr>
              <p:cNvPr id="37" name="CasellaDiTesto 139">
                <a:extLst>
                  <a:ext uri="{FF2B5EF4-FFF2-40B4-BE49-F238E27FC236}">
                    <a16:creationId xmlns:a16="http://schemas.microsoft.com/office/drawing/2014/main" id="{A10E2C57-3237-499A-972B-B75CD7C81BF9}"/>
                  </a:ext>
                </a:extLst>
              </p:cNvPr>
              <p:cNvSpPr txBox="1"/>
              <p:nvPr/>
            </p:nvSpPr>
            <p:spPr>
              <a:xfrm>
                <a:off x="6330140" y="2032112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4</a:t>
                </a:r>
                <a:endParaRPr lang="en-US" sz="1000" dirty="0"/>
              </a:p>
            </p:txBody>
          </p:sp>
          <p:sp>
            <p:nvSpPr>
              <p:cNvPr id="38" name="CasellaDiTesto 140">
                <a:extLst>
                  <a:ext uri="{FF2B5EF4-FFF2-40B4-BE49-F238E27FC236}">
                    <a16:creationId xmlns:a16="http://schemas.microsoft.com/office/drawing/2014/main" id="{41AB3EA2-2F96-4B48-A3B5-28156865DF9D}"/>
                  </a:ext>
                </a:extLst>
              </p:cNvPr>
              <p:cNvSpPr txBox="1"/>
              <p:nvPr/>
            </p:nvSpPr>
            <p:spPr>
              <a:xfrm>
                <a:off x="6663543" y="2027884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5</a:t>
                </a:r>
                <a:endParaRPr lang="en-US" sz="1000" dirty="0"/>
              </a:p>
            </p:txBody>
          </p:sp>
          <p:sp>
            <p:nvSpPr>
              <p:cNvPr id="30" name="Rettangolo 132">
                <a:extLst>
                  <a:ext uri="{FF2B5EF4-FFF2-40B4-BE49-F238E27FC236}">
                    <a16:creationId xmlns:a16="http://schemas.microsoft.com/office/drawing/2014/main" id="{2D8846B7-68A6-42E1-ACBE-6E2D08E2DD54}"/>
                  </a:ext>
                </a:extLst>
              </p:cNvPr>
              <p:cNvSpPr/>
              <p:nvPr/>
            </p:nvSpPr>
            <p:spPr>
              <a:xfrm>
                <a:off x="6210766" y="1473482"/>
                <a:ext cx="406861" cy="172117"/>
              </a:xfrm>
              <a:prstGeom prst="rect">
                <a:avLst/>
              </a:prstGeom>
              <a:solidFill>
                <a:srgbClr val="ACACAC"/>
              </a:solidFill>
              <a:ln>
                <a:solidFill>
                  <a:srgbClr val="ACAC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8" name="Ovale 130">
                <a:extLst>
                  <a:ext uri="{FF2B5EF4-FFF2-40B4-BE49-F238E27FC236}">
                    <a16:creationId xmlns:a16="http://schemas.microsoft.com/office/drawing/2014/main" id="{53BDA9F4-6548-46BD-8586-DA36737BBF2B}"/>
                  </a:ext>
                </a:extLst>
              </p:cNvPr>
              <p:cNvSpPr/>
              <p:nvPr/>
            </p:nvSpPr>
            <p:spPr>
              <a:xfrm>
                <a:off x="6330140" y="1051200"/>
                <a:ext cx="252553" cy="2916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2" name="Cross 1">
              <a:extLst>
                <a:ext uri="{FF2B5EF4-FFF2-40B4-BE49-F238E27FC236}">
                  <a16:creationId xmlns:a16="http://schemas.microsoft.com/office/drawing/2014/main" id="{3F3B43A7-4D12-47EE-806C-A684FA2179F8}"/>
                </a:ext>
              </a:extLst>
            </p:cNvPr>
            <p:cNvSpPr/>
            <p:nvPr/>
          </p:nvSpPr>
          <p:spPr>
            <a:xfrm rot="18780114">
              <a:off x="6244890" y="2497345"/>
              <a:ext cx="301136" cy="308484"/>
            </a:xfrm>
            <a:prstGeom prst="plus">
              <a:avLst>
                <a:gd name="adj" fmla="val 455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3E3548D-49B4-49D9-BE83-47FE7356A128}"/>
              </a:ext>
            </a:extLst>
          </p:cNvPr>
          <p:cNvGrpSpPr/>
          <p:nvPr/>
        </p:nvGrpSpPr>
        <p:grpSpPr>
          <a:xfrm>
            <a:off x="6004099" y="4641181"/>
            <a:ext cx="1289091" cy="1560370"/>
            <a:chOff x="5568414" y="4587393"/>
            <a:chExt cx="1289091" cy="156037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9C70D4A-9167-4B8E-A184-3B60A686CBA7}"/>
                </a:ext>
              </a:extLst>
            </p:cNvPr>
            <p:cNvGrpSpPr/>
            <p:nvPr/>
          </p:nvGrpSpPr>
          <p:grpSpPr>
            <a:xfrm>
              <a:off x="5568414" y="4587393"/>
              <a:ext cx="1289091" cy="1560370"/>
              <a:chOff x="5993836" y="1042873"/>
              <a:chExt cx="882127" cy="123300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A31E4C1-3E15-4F8B-B772-CECF5AAA36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3099" y="1228094"/>
                <a:ext cx="842864" cy="8666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0" name="CasellaDiTesto 135">
                <a:extLst>
                  <a:ext uri="{FF2B5EF4-FFF2-40B4-BE49-F238E27FC236}">
                    <a16:creationId xmlns:a16="http://schemas.microsoft.com/office/drawing/2014/main" id="{69F96D45-EC4D-4365-B063-F4562C50A928}"/>
                  </a:ext>
                </a:extLst>
              </p:cNvPr>
              <p:cNvSpPr txBox="1"/>
              <p:nvPr/>
            </p:nvSpPr>
            <p:spPr>
              <a:xfrm>
                <a:off x="5993836" y="1042873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0</a:t>
                </a:r>
                <a:endParaRPr lang="en-US" sz="1000" dirty="0"/>
              </a:p>
            </p:txBody>
          </p:sp>
          <p:sp>
            <p:nvSpPr>
              <p:cNvPr id="41" name="CasellaDiTesto 136">
                <a:extLst>
                  <a:ext uri="{FF2B5EF4-FFF2-40B4-BE49-F238E27FC236}">
                    <a16:creationId xmlns:a16="http://schemas.microsoft.com/office/drawing/2014/main" id="{37F4317A-C366-4BE0-B215-9B50F4854230}"/>
                  </a:ext>
                </a:extLst>
              </p:cNvPr>
              <p:cNvSpPr txBox="1"/>
              <p:nvPr/>
            </p:nvSpPr>
            <p:spPr>
              <a:xfrm>
                <a:off x="6330251" y="1042873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1</a:t>
                </a:r>
                <a:endParaRPr lang="en-US" sz="1000" dirty="0"/>
              </a:p>
            </p:txBody>
          </p:sp>
          <p:sp>
            <p:nvSpPr>
              <p:cNvPr id="42" name="CasellaDiTesto 137">
                <a:extLst>
                  <a:ext uri="{FF2B5EF4-FFF2-40B4-BE49-F238E27FC236}">
                    <a16:creationId xmlns:a16="http://schemas.microsoft.com/office/drawing/2014/main" id="{BB599080-3064-471F-AE26-1FF895291B15}"/>
                  </a:ext>
                </a:extLst>
              </p:cNvPr>
              <p:cNvSpPr txBox="1"/>
              <p:nvPr/>
            </p:nvSpPr>
            <p:spPr>
              <a:xfrm>
                <a:off x="6663543" y="1042873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2</a:t>
                </a:r>
                <a:endParaRPr lang="en-US" sz="1000" dirty="0"/>
              </a:p>
            </p:txBody>
          </p:sp>
          <p:sp>
            <p:nvSpPr>
              <p:cNvPr id="43" name="CasellaDiTesto 138">
                <a:extLst>
                  <a:ext uri="{FF2B5EF4-FFF2-40B4-BE49-F238E27FC236}">
                    <a16:creationId xmlns:a16="http://schemas.microsoft.com/office/drawing/2014/main" id="{EEC94F41-E5CD-492C-AAE2-844AF9A24F2B}"/>
                  </a:ext>
                </a:extLst>
              </p:cNvPr>
              <p:cNvSpPr txBox="1"/>
              <p:nvPr/>
            </p:nvSpPr>
            <p:spPr>
              <a:xfrm>
                <a:off x="5999681" y="2032112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3</a:t>
                </a:r>
                <a:endParaRPr lang="en-US" sz="1000" dirty="0"/>
              </a:p>
            </p:txBody>
          </p:sp>
          <p:sp>
            <p:nvSpPr>
              <p:cNvPr id="44" name="CasellaDiTesto 139">
                <a:extLst>
                  <a:ext uri="{FF2B5EF4-FFF2-40B4-BE49-F238E27FC236}">
                    <a16:creationId xmlns:a16="http://schemas.microsoft.com/office/drawing/2014/main" id="{97887502-D864-4EAD-9E42-B1DBB6F4B363}"/>
                  </a:ext>
                </a:extLst>
              </p:cNvPr>
              <p:cNvSpPr txBox="1"/>
              <p:nvPr/>
            </p:nvSpPr>
            <p:spPr>
              <a:xfrm>
                <a:off x="6330140" y="2032112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4</a:t>
                </a:r>
                <a:endParaRPr lang="en-US" sz="1000" dirty="0"/>
              </a:p>
            </p:txBody>
          </p:sp>
          <p:sp>
            <p:nvSpPr>
              <p:cNvPr id="47" name="CasellaDiTesto 140">
                <a:extLst>
                  <a:ext uri="{FF2B5EF4-FFF2-40B4-BE49-F238E27FC236}">
                    <a16:creationId xmlns:a16="http://schemas.microsoft.com/office/drawing/2014/main" id="{7640F5AD-6FE7-459E-84B9-A4F135F3E6E9}"/>
                  </a:ext>
                </a:extLst>
              </p:cNvPr>
              <p:cNvSpPr txBox="1"/>
              <p:nvPr/>
            </p:nvSpPr>
            <p:spPr>
              <a:xfrm>
                <a:off x="6663543" y="2027884"/>
                <a:ext cx="145957" cy="243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1000" dirty="0"/>
                  <a:t>5</a:t>
                </a:r>
                <a:endParaRPr lang="en-US" sz="1000" dirty="0"/>
              </a:p>
            </p:txBody>
          </p:sp>
          <p:sp>
            <p:nvSpPr>
              <p:cNvPr id="50" name="Rettangolo 132">
                <a:extLst>
                  <a:ext uri="{FF2B5EF4-FFF2-40B4-BE49-F238E27FC236}">
                    <a16:creationId xmlns:a16="http://schemas.microsoft.com/office/drawing/2014/main" id="{31279586-9052-4330-BB1F-83FD892FAD38}"/>
                  </a:ext>
                </a:extLst>
              </p:cNvPr>
              <p:cNvSpPr/>
              <p:nvPr/>
            </p:nvSpPr>
            <p:spPr>
              <a:xfrm>
                <a:off x="6210766" y="1473482"/>
                <a:ext cx="406861" cy="172117"/>
              </a:xfrm>
              <a:prstGeom prst="rect">
                <a:avLst/>
              </a:prstGeom>
              <a:solidFill>
                <a:srgbClr val="ACACAC"/>
              </a:solidFill>
              <a:ln>
                <a:solidFill>
                  <a:srgbClr val="ACAC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Ovale 130">
                <a:extLst>
                  <a:ext uri="{FF2B5EF4-FFF2-40B4-BE49-F238E27FC236}">
                    <a16:creationId xmlns:a16="http://schemas.microsoft.com/office/drawing/2014/main" id="{529B7813-8776-4F16-826C-8C7299F3A15C}"/>
                  </a:ext>
                </a:extLst>
              </p:cNvPr>
              <p:cNvSpPr/>
              <p:nvPr/>
            </p:nvSpPr>
            <p:spPr>
              <a:xfrm>
                <a:off x="6330140" y="1051200"/>
                <a:ext cx="252553" cy="29166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6381529B-ED8D-4DD5-AFF4-39A170BF2355}"/>
                </a:ext>
              </a:extLst>
            </p:cNvPr>
            <p:cNvSpPr/>
            <p:nvPr/>
          </p:nvSpPr>
          <p:spPr>
            <a:xfrm rot="18780114">
              <a:off x="6525597" y="4871154"/>
              <a:ext cx="301136" cy="308484"/>
            </a:xfrm>
            <a:prstGeom prst="plus">
              <a:avLst>
                <a:gd name="adj" fmla="val 455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1FDA901-86AD-4EC8-A67E-3B866134F46B}"/>
              </a:ext>
            </a:extLst>
          </p:cNvPr>
          <p:cNvSpPr txBox="1"/>
          <p:nvPr/>
        </p:nvSpPr>
        <p:spPr>
          <a:xfrm>
            <a:off x="8050027" y="2828835"/>
            <a:ext cx="3410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saturation effect is the same for SiPM of different size since it is only related to the photon density on the sensor</a:t>
            </a:r>
          </a:p>
        </p:txBody>
      </p:sp>
    </p:spTree>
    <p:extLst>
      <p:ext uri="{BB962C8B-B14F-4D97-AF65-F5344CB8AC3E}">
        <p14:creationId xmlns:p14="http://schemas.microsoft.com/office/powerpoint/2010/main" val="264772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9F71A84C-E5B0-4F35-93C3-3CF580DB6F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2"/>
          <a:stretch/>
        </p:blipFill>
        <p:spPr>
          <a:xfrm>
            <a:off x="239059" y="2111848"/>
            <a:ext cx="4498314" cy="3811623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D72DD1C-BEF2-4908-B7BB-7A7D83E8E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2"/>
          <a:stretch/>
        </p:blipFill>
        <p:spPr>
          <a:xfrm>
            <a:off x="4661635" y="2116038"/>
            <a:ext cx="4498319" cy="3811621"/>
          </a:xfrm>
          <a:prstGeom prst="rect">
            <a:avLst/>
          </a:prstGeom>
        </p:spPr>
      </p:pic>
      <p:pic>
        <p:nvPicPr>
          <p:cNvPr id="5" name="Content Placeholder 5" descr="A screen shot of a computer&#10;&#10;Description automatically generated">
            <a:extLst>
              <a:ext uri="{FF2B5EF4-FFF2-40B4-BE49-F238E27FC236}">
                <a16:creationId xmlns:a16="http://schemas.microsoft.com/office/drawing/2014/main" id="{F4532A31-47DD-4BC8-B292-EAF0E9CE5D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91" t="34328" r="27890"/>
          <a:stretch/>
        </p:blipFill>
        <p:spPr>
          <a:xfrm>
            <a:off x="9385679" y="1033612"/>
            <a:ext cx="1552615" cy="1633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B87FD-A231-4824-8B8C-B2E3010E4833}"/>
              </a:ext>
            </a:extLst>
          </p:cNvPr>
          <p:cNvSpPr txBox="1"/>
          <p:nvPr/>
        </p:nvSpPr>
        <p:spPr>
          <a:xfrm>
            <a:off x="9311064" y="3578762"/>
            <a:ext cx="2507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of photons are collected in 5ns</a:t>
            </a:r>
          </a:p>
          <a:p>
            <a:endParaRPr lang="en-US" dirty="0"/>
          </a:p>
          <a:p>
            <a:r>
              <a:rPr lang="en-US" dirty="0"/>
              <a:t>80% of photons are collected in 10ns</a:t>
            </a:r>
          </a:p>
          <a:p>
            <a:endParaRPr lang="en-US" dirty="0"/>
          </a:p>
          <a:p>
            <a:r>
              <a:rPr lang="en-US" dirty="0"/>
              <a:t>The collection time does not change with particle species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D80ED-936F-4581-BB80-8759DC02D8E7}"/>
              </a:ext>
            </a:extLst>
          </p:cNvPr>
          <p:cNvSpPr txBox="1"/>
          <p:nvPr/>
        </p:nvSpPr>
        <p:spPr>
          <a:xfrm>
            <a:off x="496422" y="865834"/>
            <a:ext cx="8330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 have simulated a tile 10x10x1 cm</a:t>
            </a:r>
            <a:r>
              <a:rPr lang="en-US" baseline="30000" dirty="0"/>
              <a:t>3 </a:t>
            </a:r>
            <a:r>
              <a:rPr lang="en-US" dirty="0"/>
              <a:t>wrapped with a diffuse reflector</a:t>
            </a:r>
            <a:endParaRPr lang="en-US" baseline="30000" dirty="0"/>
          </a:p>
          <a:p>
            <a:r>
              <a:rPr lang="en-US" dirty="0"/>
              <a:t>The tile is equipped with 4 </a:t>
            </a:r>
            <a:r>
              <a:rPr lang="en-US" dirty="0" err="1"/>
              <a:t>SiPM</a:t>
            </a:r>
            <a:r>
              <a:rPr lang="en-US" dirty="0"/>
              <a:t> 4x4 mm</a:t>
            </a:r>
            <a:r>
              <a:rPr lang="en-US" baseline="30000" dirty="0"/>
              <a:t>2 </a:t>
            </a:r>
            <a:r>
              <a:rPr lang="en-US" dirty="0"/>
              <a:t> with 40 um cell placed on the four sides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7BE0F6-F6EB-4C2A-99D8-F8EAE66F90CC}"/>
              </a:ext>
            </a:extLst>
          </p:cNvPr>
          <p:cNvCxnSpPr/>
          <p:nvPr/>
        </p:nvCxnSpPr>
        <p:spPr>
          <a:xfrm flipH="1" flipV="1">
            <a:off x="10179170" y="1782792"/>
            <a:ext cx="989162" cy="1242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75BB2B8-CECD-4BBF-8724-C83D6CABCCC7}"/>
              </a:ext>
            </a:extLst>
          </p:cNvPr>
          <p:cNvCxnSpPr/>
          <p:nvPr/>
        </p:nvCxnSpPr>
        <p:spPr>
          <a:xfrm flipH="1" flipV="1">
            <a:off x="10630619" y="1229026"/>
            <a:ext cx="989162" cy="1242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887E2D0-6E61-4240-899E-52E62FB9F948}"/>
              </a:ext>
            </a:extLst>
          </p:cNvPr>
          <p:cNvSpPr txBox="1"/>
          <p:nvPr/>
        </p:nvSpPr>
        <p:spPr>
          <a:xfrm>
            <a:off x="1915064" y="1886309"/>
            <a:ext cx="81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526695-D2E3-451F-9A68-F650682C1977}"/>
              </a:ext>
            </a:extLst>
          </p:cNvPr>
          <p:cNvSpPr txBox="1"/>
          <p:nvPr/>
        </p:nvSpPr>
        <p:spPr>
          <a:xfrm>
            <a:off x="6563370" y="188878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Corner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985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D36EA-4BE8-4A3D-BCE0-29A24B76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Sr90 test in Bari</a:t>
            </a:r>
          </a:p>
        </p:txBody>
      </p:sp>
    </p:spTree>
    <p:extLst>
      <p:ext uri="{BB962C8B-B14F-4D97-AF65-F5344CB8AC3E}">
        <p14:creationId xmlns:p14="http://schemas.microsoft.com/office/powerpoint/2010/main" val="102294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91B1DF-C31C-4196-A08F-2E34710DBA5D}"/>
              </a:ext>
            </a:extLst>
          </p:cNvPr>
          <p:cNvSpPr txBox="1"/>
          <p:nvPr/>
        </p:nvSpPr>
        <p:spPr>
          <a:xfrm>
            <a:off x="379562" y="460047"/>
            <a:ext cx="948330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/>
              <a:t>B</a:t>
            </a:r>
            <a:r>
              <a:rPr lang="en-US" sz="2400" dirty="0"/>
              <a:t>C-404 scintillator 10x10x1 cm</a:t>
            </a:r>
            <a:r>
              <a:rPr lang="en-US" sz="2400" baseline="30000" dirty="0"/>
              <a:t>3</a:t>
            </a:r>
            <a:r>
              <a:rPr lang="en-US" sz="2400" dirty="0"/>
              <a:t> tile tested with Cosmic rays and </a:t>
            </a:r>
            <a:r>
              <a:rPr lang="en-US" sz="2400" baseline="30000" dirty="0"/>
              <a:t>90</a:t>
            </a:r>
            <a:r>
              <a:rPr lang="en-US" sz="2400" dirty="0"/>
              <a:t>Sr radioactive source coupled to </a:t>
            </a:r>
            <a:r>
              <a:rPr lang="en-US" sz="2400" dirty="0" err="1"/>
              <a:t>AdvanSid</a:t>
            </a:r>
            <a:r>
              <a:rPr lang="en-US" sz="2400" dirty="0"/>
              <a:t> NUV </a:t>
            </a:r>
            <a:r>
              <a:rPr lang="en-US" sz="2400" dirty="0" err="1"/>
              <a:t>SiPMs</a:t>
            </a:r>
            <a:r>
              <a:rPr lang="en-US" sz="2400" dirty="0"/>
              <a:t> (4x4 mm 40um cell)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Activity 39,5 </a:t>
            </a:r>
            <a:r>
              <a:rPr lang="en-US" sz="2400" dirty="0" err="1"/>
              <a:t>uCi</a:t>
            </a:r>
            <a:r>
              <a:rPr lang="en-US" sz="2400" dirty="0"/>
              <a:t> -&gt; 1.49 </a:t>
            </a:r>
            <a:r>
              <a:rPr lang="en-US" sz="2400" dirty="0" err="1"/>
              <a:t>GBq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err="1"/>
              <a:t>AdvanSid</a:t>
            </a:r>
            <a:r>
              <a:rPr lang="en-US" sz="2400" dirty="0"/>
              <a:t> trans-impedance preamplifier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Trigger obtained from logic AND of two opposite </a:t>
            </a:r>
            <a:r>
              <a:rPr lang="en-US" sz="2400" dirty="0" err="1"/>
              <a:t>SiPMs</a:t>
            </a:r>
            <a:endParaRPr lang="en-US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600" dirty="0"/>
              <a:t>Threshold set to reduce the noise trigger rate due to coincidence of dark noise of two </a:t>
            </a:r>
            <a:r>
              <a:rPr lang="en-US" sz="1600" dirty="0" err="1"/>
              <a:t>SiPMs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FE6FB5-C3E2-4C5F-A225-3A42D7CC0C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75" r="31180" b="34289"/>
          <a:stretch/>
        </p:blipFill>
        <p:spPr>
          <a:xfrm>
            <a:off x="10196423" y="156700"/>
            <a:ext cx="1862895" cy="2968920"/>
          </a:xfrm>
          <a:prstGeom prst="rect">
            <a:avLst/>
          </a:prstGeom>
        </p:spPr>
      </p:pic>
      <p:pic>
        <p:nvPicPr>
          <p:cNvPr id="8" name="Immagine 10">
            <a:extLst>
              <a:ext uri="{FF2B5EF4-FFF2-40B4-BE49-F238E27FC236}">
                <a16:creationId xmlns:a16="http://schemas.microsoft.com/office/drawing/2014/main" id="{8A272F29-5153-44EE-A4B7-2A405630C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289"/>
          <a:stretch/>
        </p:blipFill>
        <p:spPr>
          <a:xfrm>
            <a:off x="8356023" y="4986672"/>
            <a:ext cx="3435353" cy="1799410"/>
          </a:xfrm>
          <a:prstGeom prst="rect">
            <a:avLst/>
          </a:prstGeom>
        </p:spPr>
      </p:pic>
      <p:grpSp>
        <p:nvGrpSpPr>
          <p:cNvPr id="9" name="Gruppo 11">
            <a:extLst>
              <a:ext uri="{FF2B5EF4-FFF2-40B4-BE49-F238E27FC236}">
                <a16:creationId xmlns:a16="http://schemas.microsoft.com/office/drawing/2014/main" id="{032C7501-720E-4D4F-94DD-6B3687275C84}"/>
              </a:ext>
            </a:extLst>
          </p:cNvPr>
          <p:cNvGrpSpPr/>
          <p:nvPr/>
        </p:nvGrpSpPr>
        <p:grpSpPr>
          <a:xfrm>
            <a:off x="4545767" y="2848509"/>
            <a:ext cx="4322188" cy="2185213"/>
            <a:chOff x="597005" y="3221048"/>
            <a:chExt cx="3880149" cy="1845626"/>
          </a:xfrm>
        </p:grpSpPr>
        <p:pic>
          <p:nvPicPr>
            <p:cNvPr id="13" name="Immagine 22">
              <a:extLst>
                <a:ext uri="{FF2B5EF4-FFF2-40B4-BE49-F238E27FC236}">
                  <a16:creationId xmlns:a16="http://schemas.microsoft.com/office/drawing/2014/main" id="{AFA8CA6C-0DDE-4B38-A344-8E10C392F9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52"/>
            <a:stretch/>
          </p:blipFill>
          <p:spPr>
            <a:xfrm>
              <a:off x="597005" y="3221048"/>
              <a:ext cx="3880149" cy="1845626"/>
            </a:xfrm>
            <a:prstGeom prst="rect">
              <a:avLst/>
            </a:prstGeom>
          </p:spPr>
        </p:pic>
        <p:sp>
          <p:nvSpPr>
            <p:cNvPr id="14" name="CasellaDiTesto 18">
              <a:extLst>
                <a:ext uri="{FF2B5EF4-FFF2-40B4-BE49-F238E27FC236}">
                  <a16:creationId xmlns:a16="http://schemas.microsoft.com/office/drawing/2014/main" id="{1E3535DD-EB49-4300-AE85-E1C4520CBFAD}"/>
                </a:ext>
              </a:extLst>
            </p:cNvPr>
            <p:cNvSpPr txBox="1"/>
            <p:nvPr/>
          </p:nvSpPr>
          <p:spPr>
            <a:xfrm>
              <a:off x="2865074" y="3355438"/>
              <a:ext cx="129983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i="1" dirty="0">
                  <a:solidFill>
                    <a:srgbClr val="FF0000"/>
                  </a:solidFill>
                  <a:latin typeface="Century" panose="02040604050505020304" pitchFamily="18" charset="0"/>
                </a:rPr>
                <a:t>Cosmic Rays</a:t>
              </a:r>
            </a:p>
            <a:p>
              <a:r>
                <a:rPr lang="en-US" sz="1350" i="1" baseline="30000" dirty="0">
                  <a:latin typeface="Century" panose="02040604050505020304" pitchFamily="18" charset="0"/>
                </a:rPr>
                <a:t>90</a:t>
              </a:r>
              <a:r>
                <a:rPr lang="en-US" sz="1350" i="1" dirty="0">
                  <a:latin typeface="Century" panose="02040604050505020304" pitchFamily="18" charset="0"/>
                </a:rPr>
                <a:t>Sr Source</a:t>
              </a:r>
            </a:p>
          </p:txBody>
        </p:sp>
      </p:grpSp>
      <p:pic>
        <p:nvPicPr>
          <p:cNvPr id="17" name="Immagine 17">
            <a:extLst>
              <a:ext uri="{FF2B5EF4-FFF2-40B4-BE49-F238E27FC236}">
                <a16:creationId xmlns:a16="http://schemas.microsoft.com/office/drawing/2014/main" id="{27854E8A-B716-4178-A71D-43CF04C864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/>
          <a:stretch/>
        </p:blipFill>
        <p:spPr>
          <a:xfrm>
            <a:off x="569327" y="2848510"/>
            <a:ext cx="3552455" cy="2095459"/>
          </a:xfrm>
          <a:prstGeom prst="rect">
            <a:avLst/>
          </a:prstGeom>
        </p:spPr>
      </p:pic>
      <p:cxnSp>
        <p:nvCxnSpPr>
          <p:cNvPr id="18" name="Connettore diritto 18">
            <a:extLst>
              <a:ext uri="{FF2B5EF4-FFF2-40B4-BE49-F238E27FC236}">
                <a16:creationId xmlns:a16="http://schemas.microsoft.com/office/drawing/2014/main" id="{345D70CD-D708-4726-BAED-1ADD2FD67CCA}"/>
              </a:ext>
            </a:extLst>
          </p:cNvPr>
          <p:cNvCxnSpPr>
            <a:cxnSpLocks/>
          </p:cNvCxnSpPr>
          <p:nvPr/>
        </p:nvCxnSpPr>
        <p:spPr>
          <a:xfrm flipV="1">
            <a:off x="1842149" y="4104323"/>
            <a:ext cx="0" cy="71278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7">
            <a:extLst>
              <a:ext uri="{FF2B5EF4-FFF2-40B4-BE49-F238E27FC236}">
                <a16:creationId xmlns:a16="http://schemas.microsoft.com/office/drawing/2014/main" id="{7444B14C-B553-49DE-9855-294C8BE0FF9E}"/>
              </a:ext>
            </a:extLst>
          </p:cNvPr>
          <p:cNvSpPr txBox="1"/>
          <p:nvPr/>
        </p:nvSpPr>
        <p:spPr>
          <a:xfrm>
            <a:off x="1626512" y="4848173"/>
            <a:ext cx="82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5</a:t>
            </a:r>
            <a:r>
              <a:rPr lang="en-US" sz="1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0 mV</a:t>
            </a:r>
          </a:p>
        </p:txBody>
      </p:sp>
      <p:sp>
        <p:nvSpPr>
          <p:cNvPr id="20" name="CasellaDiTesto 18">
            <a:extLst>
              <a:ext uri="{FF2B5EF4-FFF2-40B4-BE49-F238E27FC236}">
                <a16:creationId xmlns:a16="http://schemas.microsoft.com/office/drawing/2014/main" id="{9B45ECA4-9384-4645-BAAE-F7C20273D667}"/>
              </a:ext>
            </a:extLst>
          </p:cNvPr>
          <p:cNvSpPr txBox="1"/>
          <p:nvPr/>
        </p:nvSpPr>
        <p:spPr>
          <a:xfrm>
            <a:off x="86643" y="4007873"/>
            <a:ext cx="82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5</a:t>
            </a:r>
            <a:r>
              <a:rPr lang="en-US" sz="1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0 mV</a:t>
            </a:r>
          </a:p>
        </p:txBody>
      </p:sp>
      <p:sp>
        <p:nvSpPr>
          <p:cNvPr id="21" name="CasellaDiTesto 19">
            <a:extLst>
              <a:ext uri="{FF2B5EF4-FFF2-40B4-BE49-F238E27FC236}">
                <a16:creationId xmlns:a16="http://schemas.microsoft.com/office/drawing/2014/main" id="{1633FBB4-4873-49AC-800D-27B7274A54B1}"/>
              </a:ext>
            </a:extLst>
          </p:cNvPr>
          <p:cNvSpPr txBox="1"/>
          <p:nvPr/>
        </p:nvSpPr>
        <p:spPr>
          <a:xfrm>
            <a:off x="1548516" y="3828786"/>
            <a:ext cx="168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1 kHz ( </a:t>
            </a:r>
            <a:r>
              <a:rPr lang="it-IT" sz="1200" b="1" i="1" baseline="30000" dirty="0">
                <a:solidFill>
                  <a:srgbClr val="C00000"/>
                </a:solidFill>
                <a:latin typeface="Century" panose="02040604050505020304" pitchFamily="18" charset="0"/>
              </a:rPr>
              <a:t>90</a:t>
            </a:r>
            <a:r>
              <a:rPr lang="it-IT" sz="1200" b="1" i="1" dirty="0">
                <a:solidFill>
                  <a:srgbClr val="C00000"/>
                </a:solidFill>
                <a:latin typeface="Century" panose="02040604050505020304" pitchFamily="18" charset="0"/>
              </a:rPr>
              <a:t>Sr 1MHz)</a:t>
            </a:r>
            <a:endParaRPr lang="en-US" sz="1200" b="1" i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22" name="CasellaDiTesto 8">
            <a:extLst>
              <a:ext uri="{FF2B5EF4-FFF2-40B4-BE49-F238E27FC236}">
                <a16:creationId xmlns:a16="http://schemas.microsoft.com/office/drawing/2014/main" id="{C54185F1-4F8B-4117-A2E8-A7B9CBCE963E}"/>
              </a:ext>
            </a:extLst>
          </p:cNvPr>
          <p:cNvSpPr txBox="1"/>
          <p:nvPr/>
        </p:nvSpPr>
        <p:spPr>
          <a:xfrm>
            <a:off x="993312" y="2918272"/>
            <a:ext cx="1352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>
                <a:solidFill>
                  <a:schemeClr val="bg1"/>
                </a:solidFill>
                <a:latin typeface="Century" panose="02040604050505020304" pitchFamily="18" charset="0"/>
              </a:rPr>
              <a:t>Preliminary</a:t>
            </a:r>
            <a:endParaRPr lang="en-US" sz="1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cxnSp>
        <p:nvCxnSpPr>
          <p:cNvPr id="25" name="Connettore diritto 18">
            <a:extLst>
              <a:ext uri="{FF2B5EF4-FFF2-40B4-BE49-F238E27FC236}">
                <a16:creationId xmlns:a16="http://schemas.microsoft.com/office/drawing/2014/main" id="{9E46E2D7-35D2-45C5-BFE7-8DB7C760B1DC}"/>
              </a:ext>
            </a:extLst>
          </p:cNvPr>
          <p:cNvCxnSpPr>
            <a:cxnSpLocks/>
          </p:cNvCxnSpPr>
          <p:nvPr/>
        </p:nvCxnSpPr>
        <p:spPr>
          <a:xfrm>
            <a:off x="705307" y="4104323"/>
            <a:ext cx="11368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3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C4A583-2021-4D4D-8F46-F14DB7922E93}"/>
              </a:ext>
            </a:extLst>
          </p:cNvPr>
          <p:cNvSpPr>
            <a:spLocks noGrp="1"/>
          </p:cNvSpPr>
          <p:nvPr/>
        </p:nvSpPr>
        <p:spPr>
          <a:xfrm>
            <a:off x="419707" y="374570"/>
            <a:ext cx="9223898" cy="1862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200" baseline="30000" dirty="0">
                <a:latin typeface="+mn-lt"/>
              </a:rPr>
              <a:t>90</a:t>
            </a:r>
            <a:r>
              <a:rPr lang="en-US" sz="2200" dirty="0">
                <a:latin typeface="+mn-lt"/>
              </a:rPr>
              <a:t>Sr radioactive source placed in different positions with a 1 cm step in both X and Y to study the uniformity in light collection</a:t>
            </a:r>
          </a:p>
          <a:p>
            <a:pPr algn="just"/>
            <a:r>
              <a:rPr lang="en-US" sz="2200" dirty="0">
                <a:latin typeface="+mn-lt"/>
              </a:rPr>
              <a:t>The radioactive sources was simulated in different position with 1mm step  in both X and Y and the results have been clustered in 1cm step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C7AE54C2-793F-45A9-8C12-4E04A7228270}"/>
              </a:ext>
            </a:extLst>
          </p:cNvPr>
          <p:cNvSpPr txBox="1">
            <a:spLocks/>
          </p:cNvSpPr>
          <p:nvPr/>
        </p:nvSpPr>
        <p:spPr>
          <a:xfrm>
            <a:off x="1815525" y="5714292"/>
            <a:ext cx="9743983" cy="786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dirty="0"/>
              <a:t>Similar distributions, but simulation does not take into account </a:t>
            </a:r>
            <a:r>
              <a:rPr lang="en-US" sz="2000" dirty="0" err="1"/>
              <a:t>SiPM</a:t>
            </a:r>
            <a:r>
              <a:rPr lang="en-US" sz="2000" dirty="0"/>
              <a:t>/Scintillator optical coupling and real wrapping reflectivity.</a:t>
            </a:r>
          </a:p>
        </p:txBody>
      </p:sp>
      <p:grpSp>
        <p:nvGrpSpPr>
          <p:cNvPr id="5" name="Gruppo 19">
            <a:extLst>
              <a:ext uri="{FF2B5EF4-FFF2-40B4-BE49-F238E27FC236}">
                <a16:creationId xmlns:a16="http://schemas.microsoft.com/office/drawing/2014/main" id="{83BFD526-0CF0-4F6B-A56B-0DD0C68BF70A}"/>
              </a:ext>
            </a:extLst>
          </p:cNvPr>
          <p:cNvGrpSpPr/>
          <p:nvPr/>
        </p:nvGrpSpPr>
        <p:grpSpPr>
          <a:xfrm>
            <a:off x="1180361" y="2420162"/>
            <a:ext cx="8221381" cy="3073038"/>
            <a:chOff x="1546845" y="2778859"/>
            <a:chExt cx="6265752" cy="2489405"/>
          </a:xfrm>
        </p:grpSpPr>
        <p:pic>
          <p:nvPicPr>
            <p:cNvPr id="7" name="Immagine 10">
              <a:extLst>
                <a:ext uri="{FF2B5EF4-FFF2-40B4-BE49-F238E27FC236}">
                  <a16:creationId xmlns:a16="http://schemas.microsoft.com/office/drawing/2014/main" id="{A4522B4A-56DF-421E-9E83-F8797D09B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89"/>
            <a:stretch/>
          </p:blipFill>
          <p:spPr>
            <a:xfrm>
              <a:off x="4907893" y="2783553"/>
              <a:ext cx="2708270" cy="2484711"/>
            </a:xfrm>
            <a:prstGeom prst="rect">
              <a:avLst/>
            </a:prstGeom>
          </p:spPr>
        </p:pic>
        <p:pic>
          <p:nvPicPr>
            <p:cNvPr id="8" name="Immagine 12">
              <a:extLst>
                <a:ext uri="{FF2B5EF4-FFF2-40B4-BE49-F238E27FC236}">
                  <a16:creationId xmlns:a16="http://schemas.microsoft.com/office/drawing/2014/main" id="{EA2DFC1A-9C91-4696-8B2B-18EB3605C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14"/>
            <a:stretch/>
          </p:blipFill>
          <p:spPr>
            <a:xfrm>
              <a:off x="1546845" y="2900922"/>
              <a:ext cx="3548747" cy="2339129"/>
            </a:xfrm>
            <a:prstGeom prst="rect">
              <a:avLst/>
            </a:prstGeom>
          </p:spPr>
        </p:pic>
        <p:sp>
          <p:nvSpPr>
            <p:cNvPr id="9" name="CasellaDiTesto 15">
              <a:extLst>
                <a:ext uri="{FF2B5EF4-FFF2-40B4-BE49-F238E27FC236}">
                  <a16:creationId xmlns:a16="http://schemas.microsoft.com/office/drawing/2014/main" id="{A72A7532-D4C9-4F61-B133-AC46CFD31BB4}"/>
                </a:ext>
              </a:extLst>
            </p:cNvPr>
            <p:cNvSpPr txBox="1"/>
            <p:nvPr/>
          </p:nvSpPr>
          <p:spPr>
            <a:xfrm>
              <a:off x="4537808" y="2809790"/>
              <a:ext cx="338554" cy="550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rgbClr val="C00000"/>
                  </a:solidFill>
                  <a:latin typeface="Century" panose="02040604050505020304" pitchFamily="18" charset="0"/>
                </a:rPr>
                <a:t>(Ph)</a:t>
              </a:r>
            </a:p>
          </p:txBody>
        </p:sp>
        <p:sp>
          <p:nvSpPr>
            <p:cNvPr id="10" name="CasellaDiTesto 16">
              <a:extLst>
                <a:ext uri="{FF2B5EF4-FFF2-40B4-BE49-F238E27FC236}">
                  <a16:creationId xmlns:a16="http://schemas.microsoft.com/office/drawing/2014/main" id="{9712E934-F8A5-45DC-B63A-0A67EF6A4CA2}"/>
                </a:ext>
              </a:extLst>
            </p:cNvPr>
            <p:cNvSpPr txBox="1"/>
            <p:nvPr/>
          </p:nvSpPr>
          <p:spPr>
            <a:xfrm>
              <a:off x="7474043" y="2778859"/>
              <a:ext cx="338554" cy="5504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>
                  <a:solidFill>
                    <a:srgbClr val="C00000"/>
                  </a:solidFill>
                  <a:latin typeface="Century" panose="02040604050505020304" pitchFamily="18" charset="0"/>
                </a:rPr>
                <a:t>(Ph)</a:t>
              </a:r>
            </a:p>
          </p:txBody>
        </p:sp>
        <p:sp>
          <p:nvSpPr>
            <p:cNvPr id="11" name="CasellaDiTesto 17">
              <a:extLst>
                <a:ext uri="{FF2B5EF4-FFF2-40B4-BE49-F238E27FC236}">
                  <a16:creationId xmlns:a16="http://schemas.microsoft.com/office/drawing/2014/main" id="{FB1F1E2B-632A-4CBB-9B09-AD69EBC7016E}"/>
                </a:ext>
              </a:extLst>
            </p:cNvPr>
            <p:cNvSpPr txBox="1"/>
            <p:nvPr/>
          </p:nvSpPr>
          <p:spPr>
            <a:xfrm>
              <a:off x="2156588" y="2868353"/>
              <a:ext cx="1352242" cy="24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b="1" dirty="0">
                  <a:solidFill>
                    <a:schemeClr val="bg1"/>
                  </a:solidFill>
                </a:rPr>
                <a:t>Preliminary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CasellaDiTesto 18">
              <a:extLst>
                <a:ext uri="{FF2B5EF4-FFF2-40B4-BE49-F238E27FC236}">
                  <a16:creationId xmlns:a16="http://schemas.microsoft.com/office/drawing/2014/main" id="{B4063ACC-9BC6-4950-9A6D-A32E99FB06B3}"/>
                </a:ext>
              </a:extLst>
            </p:cNvPr>
            <p:cNvSpPr txBox="1"/>
            <p:nvPr/>
          </p:nvSpPr>
          <p:spPr>
            <a:xfrm>
              <a:off x="5194885" y="2880793"/>
              <a:ext cx="1352242" cy="24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400" b="1" dirty="0">
                  <a:solidFill>
                    <a:schemeClr val="bg1"/>
                  </a:solidFill>
                </a:rPr>
                <a:t>Preliminary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Immagine 20">
            <a:extLst>
              <a:ext uri="{FF2B5EF4-FFF2-40B4-BE49-F238E27FC236}">
                <a16:creationId xmlns:a16="http://schemas.microsoft.com/office/drawing/2014/main" id="{A360A0BA-F251-4E4D-8EFA-3A3E173FE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60" y="5714263"/>
            <a:ext cx="615075" cy="615075"/>
          </a:xfrm>
          <a:prstGeom prst="rect">
            <a:avLst/>
          </a:prstGeom>
        </p:spPr>
      </p:pic>
      <p:sp>
        <p:nvSpPr>
          <p:cNvPr id="13" name="CasellaDiTesto 18">
            <a:extLst>
              <a:ext uri="{FF2B5EF4-FFF2-40B4-BE49-F238E27FC236}">
                <a16:creationId xmlns:a16="http://schemas.microsoft.com/office/drawing/2014/main" id="{868A9406-E019-41E9-AB22-E35A28EDCC03}"/>
              </a:ext>
            </a:extLst>
          </p:cNvPr>
          <p:cNvSpPr txBox="1"/>
          <p:nvPr/>
        </p:nvSpPr>
        <p:spPr>
          <a:xfrm>
            <a:off x="2858626" y="2100617"/>
            <a:ext cx="12998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rgbClr val="FF0000"/>
                </a:solidFill>
                <a:latin typeface="Century" panose="02040604050505020304" pitchFamily="18" charset="0"/>
              </a:rPr>
              <a:t>Laboratory</a:t>
            </a:r>
            <a:endParaRPr lang="en-US" sz="1350" dirty="0">
              <a:latin typeface="Century" panose="02040604050505020304" pitchFamily="18" charset="0"/>
            </a:endParaRPr>
          </a:p>
        </p:txBody>
      </p:sp>
      <p:sp>
        <p:nvSpPr>
          <p:cNvPr id="14" name="CasellaDiTesto 18">
            <a:extLst>
              <a:ext uri="{FF2B5EF4-FFF2-40B4-BE49-F238E27FC236}">
                <a16:creationId xmlns:a16="http://schemas.microsoft.com/office/drawing/2014/main" id="{33E78A3A-1742-4F58-912D-7676F31BD7E1}"/>
              </a:ext>
            </a:extLst>
          </p:cNvPr>
          <p:cNvSpPr txBox="1"/>
          <p:nvPr/>
        </p:nvSpPr>
        <p:spPr>
          <a:xfrm>
            <a:off x="6733716" y="2083864"/>
            <a:ext cx="12998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rgbClr val="FF0000"/>
                </a:solidFill>
                <a:latin typeface="Century" panose="02040604050505020304" pitchFamily="18" charset="0"/>
              </a:rPr>
              <a:t>Simulation</a:t>
            </a:r>
            <a:endParaRPr lang="en-US" sz="1350" dirty="0">
              <a:latin typeface="Century" panose="020406040505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276A10-C773-4375-B13F-EDDBCFF8C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82" y="1825929"/>
            <a:ext cx="2088693" cy="27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7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9DB3A-830A-4072-B8B4-EABF5A8F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CNAO </a:t>
            </a:r>
            <a:r>
              <a:rPr lang="it-IT" dirty="0" err="1"/>
              <a:t>Beam</a:t>
            </a:r>
            <a:r>
              <a:rPr lang="it-IT" dirty="0"/>
              <a:t> test </a:t>
            </a:r>
          </a:p>
        </p:txBody>
      </p:sp>
    </p:spTree>
    <p:extLst>
      <p:ext uri="{BB962C8B-B14F-4D97-AF65-F5344CB8AC3E}">
        <p14:creationId xmlns:p14="http://schemas.microsoft.com/office/powerpoint/2010/main" val="366133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C8C6F0-B0D7-43D5-8F19-FE6F12673577}"/>
              </a:ext>
            </a:extLst>
          </p:cNvPr>
          <p:cNvSpPr>
            <a:spLocks noGrp="1"/>
          </p:cNvSpPr>
          <p:nvPr/>
        </p:nvSpPr>
        <p:spPr>
          <a:xfrm>
            <a:off x="517712" y="169710"/>
            <a:ext cx="10134600" cy="1936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+mn-lt"/>
              </a:rPr>
              <a:t>We have performed a beam test @ CNAO in July 2020</a:t>
            </a:r>
          </a:p>
          <a:p>
            <a:r>
              <a:rPr lang="en-US" sz="2000" dirty="0">
                <a:latin typeface="+mn-lt"/>
              </a:rPr>
              <a:t>The energy release of high Z particle with </a:t>
            </a:r>
            <a:r>
              <a:rPr lang="el-GR" sz="2000" dirty="0">
                <a:latin typeface="+mn-lt"/>
              </a:rPr>
              <a:t>β</a:t>
            </a:r>
            <a:r>
              <a:rPr lang="en-US" sz="2000" dirty="0">
                <a:latin typeface="+mn-lt"/>
              </a:rPr>
              <a:t>=1 in plastic scintillator can be mimicked by low Z low </a:t>
            </a:r>
            <a:r>
              <a:rPr lang="el-GR" sz="2000" dirty="0">
                <a:latin typeface="+mn-lt"/>
              </a:rPr>
              <a:t>β</a:t>
            </a:r>
            <a:r>
              <a:rPr lang="en-US" sz="2000" dirty="0">
                <a:latin typeface="+mn-lt"/>
              </a:rPr>
              <a:t> protons and C nuclei.</a:t>
            </a:r>
          </a:p>
          <a:p>
            <a:r>
              <a:rPr lang="en-US" sz="2000" dirty="0">
                <a:latin typeface="+mn-lt"/>
              </a:rPr>
              <a:t>At CNAO we can request different beam configuration with proton energies ranging from 80 MeV/n to 220 MeV/n and C nuclei energies ranging from 140 MeV/n to 380 MeV/n</a:t>
            </a:r>
          </a:p>
        </p:txBody>
      </p:sp>
      <p:grpSp>
        <p:nvGrpSpPr>
          <p:cNvPr id="4" name="Gruppo 10">
            <a:extLst>
              <a:ext uri="{FF2B5EF4-FFF2-40B4-BE49-F238E27FC236}">
                <a16:creationId xmlns:a16="http://schemas.microsoft.com/office/drawing/2014/main" id="{C30D0C80-6FF2-4EB0-8BF9-B1819211FF19}"/>
              </a:ext>
            </a:extLst>
          </p:cNvPr>
          <p:cNvGrpSpPr>
            <a:grpSpLocks noChangeAspect="1"/>
          </p:cNvGrpSpPr>
          <p:nvPr/>
        </p:nvGrpSpPr>
        <p:grpSpPr>
          <a:xfrm>
            <a:off x="5966909" y="3095655"/>
            <a:ext cx="5858838" cy="2770492"/>
            <a:chOff x="801188" y="1405398"/>
            <a:chExt cx="7541623" cy="3566238"/>
          </a:xfrm>
        </p:grpSpPr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F7FEFDF7-820C-4BEE-A99C-2AAC06622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1188" y="1405398"/>
              <a:ext cx="7541623" cy="3566238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F4F2AB4-6979-492E-89F1-470D497FFC73}"/>
                </a:ext>
              </a:extLst>
            </p:cNvPr>
            <p:cNvSpPr txBox="1"/>
            <p:nvPr/>
          </p:nvSpPr>
          <p:spPr>
            <a:xfrm>
              <a:off x="1790700" y="2000841"/>
              <a:ext cx="701084" cy="28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Na*</a:t>
              </a:r>
              <a:endParaRPr lang="en-US" sz="1000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A84E0DC-E70A-4A78-AF43-C30858D21426}"/>
                </a:ext>
              </a:extLst>
            </p:cNvPr>
            <p:cNvSpPr txBox="1"/>
            <p:nvPr/>
          </p:nvSpPr>
          <p:spPr>
            <a:xfrm>
              <a:off x="1791970" y="2679671"/>
              <a:ext cx="912041" cy="28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Ne*</a:t>
              </a:r>
              <a:endParaRPr lang="en-US" sz="1000" dirty="0"/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A38A20A-F00B-453F-AC64-CFD6C2F6494A}"/>
                </a:ext>
              </a:extLst>
            </p:cNvPr>
            <p:cNvSpPr txBox="1"/>
            <p:nvPr/>
          </p:nvSpPr>
          <p:spPr>
            <a:xfrm>
              <a:off x="1790699" y="3302535"/>
              <a:ext cx="701084" cy="28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F*</a:t>
              </a:r>
              <a:endParaRPr lang="en-US" sz="1000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C06D7BF-78D1-48D8-91D7-DAA25FCD045F}"/>
                </a:ext>
              </a:extLst>
            </p:cNvPr>
            <p:cNvSpPr txBox="1"/>
            <p:nvPr/>
          </p:nvSpPr>
          <p:spPr>
            <a:xfrm>
              <a:off x="1790700" y="3907193"/>
              <a:ext cx="701083" cy="28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O*</a:t>
              </a:r>
              <a:endParaRPr lang="en-US" sz="1000" dirty="0"/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27D6395-7915-492E-B87C-559FF2E8F460}"/>
                </a:ext>
              </a:extLst>
            </p:cNvPr>
            <p:cNvSpPr txBox="1"/>
            <p:nvPr/>
          </p:nvSpPr>
          <p:spPr>
            <a:xfrm>
              <a:off x="2491785" y="1851252"/>
              <a:ext cx="568325" cy="28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C</a:t>
              </a:r>
              <a:endParaRPr lang="en-US" sz="1000" dirty="0"/>
            </a:p>
          </p:txBody>
        </p:sp>
      </p:grpSp>
      <p:sp>
        <p:nvSpPr>
          <p:cNvPr id="5" name="CasellaDiTesto 17">
            <a:extLst>
              <a:ext uri="{FF2B5EF4-FFF2-40B4-BE49-F238E27FC236}">
                <a16:creationId xmlns:a16="http://schemas.microsoft.com/office/drawing/2014/main" id="{C8793D32-CFDA-4BFF-8CE5-6B79360B6A18}"/>
              </a:ext>
            </a:extLst>
          </p:cNvPr>
          <p:cNvSpPr txBox="1"/>
          <p:nvPr/>
        </p:nvSpPr>
        <p:spPr>
          <a:xfrm>
            <a:off x="1126022" y="5769771"/>
            <a:ext cx="45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* Kinetic Energy 150GeV/n, β ~ 1 </a:t>
            </a:r>
          </a:p>
        </p:txBody>
      </p:sp>
      <p:grpSp>
        <p:nvGrpSpPr>
          <p:cNvPr id="6" name="Gruppo 18">
            <a:extLst>
              <a:ext uri="{FF2B5EF4-FFF2-40B4-BE49-F238E27FC236}">
                <a16:creationId xmlns:a16="http://schemas.microsoft.com/office/drawing/2014/main" id="{29926A81-5E43-4F7B-9C9D-DDA6BAB2F9AA}"/>
              </a:ext>
            </a:extLst>
          </p:cNvPr>
          <p:cNvGrpSpPr>
            <a:grpSpLocks noChangeAspect="1"/>
          </p:cNvGrpSpPr>
          <p:nvPr/>
        </p:nvGrpSpPr>
        <p:grpSpPr>
          <a:xfrm>
            <a:off x="45025" y="3079301"/>
            <a:ext cx="5695601" cy="2693300"/>
            <a:chOff x="801188" y="1405398"/>
            <a:chExt cx="7541623" cy="3566236"/>
          </a:xfrm>
        </p:grpSpPr>
        <p:pic>
          <p:nvPicPr>
            <p:cNvPr id="7" name="Immagine 19">
              <a:extLst>
                <a:ext uri="{FF2B5EF4-FFF2-40B4-BE49-F238E27FC236}">
                  <a16:creationId xmlns:a16="http://schemas.microsoft.com/office/drawing/2014/main" id="{816DF86C-C79D-411F-A457-3687866A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1188" y="1405398"/>
              <a:ext cx="7541623" cy="3566236"/>
            </a:xfrm>
            <a:prstGeom prst="rect">
              <a:avLst/>
            </a:prstGeom>
          </p:spPr>
        </p:pic>
        <p:sp>
          <p:nvSpPr>
            <p:cNvPr id="8" name="CasellaDiTesto 20">
              <a:extLst>
                <a:ext uri="{FF2B5EF4-FFF2-40B4-BE49-F238E27FC236}">
                  <a16:creationId xmlns:a16="http://schemas.microsoft.com/office/drawing/2014/main" id="{BED55E25-1C27-42B9-A485-4113F7DF8F82}"/>
                </a:ext>
              </a:extLst>
            </p:cNvPr>
            <p:cNvSpPr txBox="1"/>
            <p:nvPr/>
          </p:nvSpPr>
          <p:spPr>
            <a:xfrm>
              <a:off x="1765300" y="4294525"/>
              <a:ext cx="6127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H*</a:t>
              </a:r>
              <a:endParaRPr lang="en-US" sz="1000" dirty="0"/>
            </a:p>
          </p:txBody>
        </p:sp>
        <p:sp>
          <p:nvSpPr>
            <p:cNvPr id="9" name="CasellaDiTesto 21">
              <a:extLst>
                <a:ext uri="{FF2B5EF4-FFF2-40B4-BE49-F238E27FC236}">
                  <a16:creationId xmlns:a16="http://schemas.microsoft.com/office/drawing/2014/main" id="{55DDC622-FF41-46D7-9468-11B2860E3F67}"/>
                </a:ext>
              </a:extLst>
            </p:cNvPr>
            <p:cNvSpPr txBox="1"/>
            <p:nvPr/>
          </p:nvSpPr>
          <p:spPr>
            <a:xfrm>
              <a:off x="1765301" y="1949727"/>
              <a:ext cx="612776" cy="40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Li*</a:t>
              </a:r>
              <a:endParaRPr lang="en-US" sz="1000" dirty="0"/>
            </a:p>
          </p:txBody>
        </p:sp>
        <p:sp>
          <p:nvSpPr>
            <p:cNvPr id="10" name="CasellaDiTesto 22">
              <a:extLst>
                <a:ext uri="{FF2B5EF4-FFF2-40B4-BE49-F238E27FC236}">
                  <a16:creationId xmlns:a16="http://schemas.microsoft.com/office/drawing/2014/main" id="{BF7B0187-6D57-4D79-83A6-AC410D8B47EC}"/>
                </a:ext>
              </a:extLst>
            </p:cNvPr>
            <p:cNvSpPr txBox="1"/>
            <p:nvPr/>
          </p:nvSpPr>
          <p:spPr>
            <a:xfrm>
              <a:off x="1765300" y="3445848"/>
              <a:ext cx="666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He*</a:t>
              </a:r>
              <a:endParaRPr lang="en-US" sz="1000" dirty="0"/>
            </a:p>
          </p:txBody>
        </p:sp>
        <p:sp>
          <p:nvSpPr>
            <p:cNvPr id="11" name="CasellaDiTesto 23">
              <a:extLst>
                <a:ext uri="{FF2B5EF4-FFF2-40B4-BE49-F238E27FC236}">
                  <a16:creationId xmlns:a16="http://schemas.microsoft.com/office/drawing/2014/main" id="{180D5968-3091-4887-AAD0-1A8B21ED0806}"/>
                </a:ext>
              </a:extLst>
            </p:cNvPr>
            <p:cNvSpPr txBox="1"/>
            <p:nvPr/>
          </p:nvSpPr>
          <p:spPr>
            <a:xfrm>
              <a:off x="2378076" y="3096975"/>
              <a:ext cx="6667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000" dirty="0"/>
                <a:t>p</a:t>
              </a:r>
              <a:r>
                <a:rPr lang="it-IT" sz="1000" baseline="30000" dirty="0"/>
                <a:t>+</a:t>
              </a:r>
              <a:endParaRPr lang="en-US" sz="1000" baseline="30000" dirty="0"/>
            </a:p>
          </p:txBody>
        </p:sp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DF31D1F-4622-4C70-869F-2FC88273A425}"/>
              </a:ext>
            </a:extLst>
          </p:cNvPr>
          <p:cNvSpPr txBox="1"/>
          <p:nvPr/>
        </p:nvSpPr>
        <p:spPr>
          <a:xfrm>
            <a:off x="7232779" y="5898322"/>
            <a:ext cx="45258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* Kinetic Energy 150GeV/n, β ~ 1 </a:t>
            </a:r>
          </a:p>
        </p:txBody>
      </p:sp>
    </p:spTree>
    <p:extLst>
      <p:ext uri="{BB962C8B-B14F-4D97-AF65-F5344CB8AC3E}">
        <p14:creationId xmlns:p14="http://schemas.microsoft.com/office/powerpoint/2010/main" val="162613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Widescreen</PresentationFormat>
  <Paragraphs>126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</vt:lpstr>
      <vt:lpstr>Office Theme</vt:lpstr>
      <vt:lpstr>Simulation on cell saturation and timing</vt:lpstr>
      <vt:lpstr>PowerPoint Presentation</vt:lpstr>
      <vt:lpstr>PowerPoint Presentation</vt:lpstr>
      <vt:lpstr>PowerPoint Presentation</vt:lpstr>
      <vt:lpstr>Sr90 test in Bari</vt:lpstr>
      <vt:lpstr>PowerPoint Presentation</vt:lpstr>
      <vt:lpstr>PowerPoint Presentation</vt:lpstr>
      <vt:lpstr>CNAO Beam test </vt:lpstr>
      <vt:lpstr>PowerPoint Presentation</vt:lpstr>
      <vt:lpstr>PowerPoint Presentation</vt:lpstr>
      <vt:lpstr>Preliminary studies on CAEN DT550W DAQ board</vt:lpstr>
      <vt:lpstr>PowerPoint Presentation</vt:lpstr>
      <vt:lpstr>Beam test mechanics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Photon Flux on SiPM</dc:title>
  <dc:creator>Fabio Gargano</dc:creator>
  <cp:lastModifiedBy>Fabio Gargano</cp:lastModifiedBy>
  <cp:revision>4</cp:revision>
  <dcterms:created xsi:type="dcterms:W3CDTF">2021-02-18T21:07:45Z</dcterms:created>
  <dcterms:modified xsi:type="dcterms:W3CDTF">2021-02-19T13:21:37Z</dcterms:modified>
</cp:coreProperties>
</file>