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98" r:id="rId2"/>
    <p:sldId id="599" r:id="rId3"/>
    <p:sldId id="601" r:id="rId4"/>
    <p:sldId id="605" r:id="rId5"/>
    <p:sldId id="381" r:id="rId6"/>
    <p:sldId id="370" r:id="rId7"/>
    <p:sldId id="602" r:id="rId8"/>
    <p:sldId id="603" r:id="rId9"/>
    <p:sldId id="606" r:id="rId10"/>
    <p:sldId id="608" r:id="rId11"/>
    <p:sldId id="607" r:id="rId12"/>
    <p:sldId id="289" r:id="rId13"/>
    <p:sldId id="309" r:id="rId14"/>
    <p:sldId id="305" r:id="rId15"/>
    <p:sldId id="600" r:id="rId16"/>
    <p:sldId id="60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85" autoAdjust="0"/>
  </p:normalViewPr>
  <p:slideViewPr>
    <p:cSldViewPr>
      <p:cViewPr varScale="1">
        <p:scale>
          <a:sx n="97" d="100"/>
          <a:sy n="97" d="100"/>
        </p:scale>
        <p:origin x="20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3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Cianchi" userId="a8711f11-0147-4936-a346-e902d3b0ec46" providerId="ADAL" clId="{792DF21F-2C07-4C07-8799-E8EE26E6CBEF}"/>
    <pc:docChg chg="undo custSel addSld delSld modSld">
      <pc:chgData name="Alessandro Cianchi" userId="a8711f11-0147-4936-a346-e902d3b0ec46" providerId="ADAL" clId="{792DF21F-2C07-4C07-8799-E8EE26E6CBEF}" dt="2021-02-16T07:37:11.439" v="294" actId="1076"/>
      <pc:docMkLst>
        <pc:docMk/>
      </pc:docMkLst>
      <pc:sldChg chg="modSp add mod">
        <pc:chgData name="Alessandro Cianchi" userId="a8711f11-0147-4936-a346-e902d3b0ec46" providerId="ADAL" clId="{792DF21F-2C07-4C07-8799-E8EE26E6CBEF}" dt="2021-02-16T07:28:30.686" v="219" actId="27636"/>
        <pc:sldMkLst>
          <pc:docMk/>
          <pc:sldMk cId="525670993" sldId="281"/>
        </pc:sldMkLst>
        <pc:spChg chg="mod">
          <ac:chgData name="Alessandro Cianchi" userId="a8711f11-0147-4936-a346-e902d3b0ec46" providerId="ADAL" clId="{792DF21F-2C07-4C07-8799-E8EE26E6CBEF}" dt="2021-02-16T07:28:30.686" v="219" actId="27636"/>
          <ac:spMkLst>
            <pc:docMk/>
            <pc:sldMk cId="525670993" sldId="281"/>
            <ac:spMk id="3" creationId="{00000000-0000-0000-0000-000000000000}"/>
          </ac:spMkLst>
        </pc:spChg>
      </pc:sldChg>
      <pc:sldChg chg="modSp add del mod">
        <pc:chgData name="Alessandro Cianchi" userId="a8711f11-0147-4936-a346-e902d3b0ec46" providerId="ADAL" clId="{792DF21F-2C07-4C07-8799-E8EE26E6CBEF}" dt="2021-02-16T07:28:33.470" v="220" actId="47"/>
        <pc:sldMkLst>
          <pc:docMk/>
          <pc:sldMk cId="1330590121" sldId="290"/>
        </pc:sldMkLst>
        <pc:spChg chg="mod">
          <ac:chgData name="Alessandro Cianchi" userId="a8711f11-0147-4936-a346-e902d3b0ec46" providerId="ADAL" clId="{792DF21F-2C07-4C07-8799-E8EE26E6CBEF}" dt="2021-02-16T07:28:30.675" v="218" actId="27636"/>
          <ac:spMkLst>
            <pc:docMk/>
            <pc:sldMk cId="1330590121" sldId="290"/>
            <ac:spMk id="3" creationId="{00000000-0000-0000-0000-000000000000}"/>
          </ac:spMkLst>
        </pc:spChg>
      </pc:sldChg>
      <pc:sldChg chg="addSp delSp modSp add mod">
        <pc:chgData name="Alessandro Cianchi" userId="a8711f11-0147-4936-a346-e902d3b0ec46" providerId="ADAL" clId="{792DF21F-2C07-4C07-8799-E8EE26E6CBEF}" dt="2021-02-16T07:29:11.138" v="232" actId="1076"/>
        <pc:sldMkLst>
          <pc:docMk/>
          <pc:sldMk cId="1401647759" sldId="305"/>
        </pc:sldMkLst>
        <pc:spChg chg="mod">
          <ac:chgData name="Alessandro Cianchi" userId="a8711f11-0147-4936-a346-e902d3b0ec46" providerId="ADAL" clId="{792DF21F-2C07-4C07-8799-E8EE26E6CBEF}" dt="2021-02-16T07:29:10.271" v="230" actId="1076"/>
          <ac:spMkLst>
            <pc:docMk/>
            <pc:sldMk cId="1401647759" sldId="305"/>
            <ac:spMk id="3" creationId="{00000000-0000-0000-0000-000000000000}"/>
          </ac:spMkLst>
        </pc:spChg>
        <pc:spChg chg="mod">
          <ac:chgData name="Alessandro Cianchi" userId="a8711f11-0147-4936-a346-e902d3b0ec46" providerId="ADAL" clId="{792DF21F-2C07-4C07-8799-E8EE26E6CBEF}" dt="2021-02-16T07:29:10.656" v="231" actId="1076"/>
          <ac:spMkLst>
            <pc:docMk/>
            <pc:sldMk cId="1401647759" sldId="305"/>
            <ac:spMk id="6" creationId="{00000000-0000-0000-0000-000000000000}"/>
          </ac:spMkLst>
        </pc:spChg>
        <pc:spChg chg="mod">
          <ac:chgData name="Alessandro Cianchi" userId="a8711f11-0147-4936-a346-e902d3b0ec46" providerId="ADAL" clId="{792DF21F-2C07-4C07-8799-E8EE26E6CBEF}" dt="2021-02-16T07:29:10.656" v="231" actId="1076"/>
          <ac:spMkLst>
            <pc:docMk/>
            <pc:sldMk cId="1401647759" sldId="305"/>
            <ac:spMk id="7" creationId="{00000000-0000-0000-0000-000000000000}"/>
          </ac:spMkLst>
        </pc:spChg>
        <pc:spChg chg="mod">
          <ac:chgData name="Alessandro Cianchi" userId="a8711f11-0147-4936-a346-e902d3b0ec46" providerId="ADAL" clId="{792DF21F-2C07-4C07-8799-E8EE26E6CBEF}" dt="2021-02-16T07:29:10.656" v="231" actId="1076"/>
          <ac:spMkLst>
            <pc:docMk/>
            <pc:sldMk cId="1401647759" sldId="305"/>
            <ac:spMk id="9" creationId="{00000000-0000-0000-0000-000000000000}"/>
          </ac:spMkLst>
        </pc:spChg>
        <pc:spChg chg="mod">
          <ac:chgData name="Alessandro Cianchi" userId="a8711f11-0147-4936-a346-e902d3b0ec46" providerId="ADAL" clId="{792DF21F-2C07-4C07-8799-E8EE26E6CBEF}" dt="2021-02-16T07:29:11.138" v="232" actId="1076"/>
          <ac:spMkLst>
            <pc:docMk/>
            <pc:sldMk cId="1401647759" sldId="305"/>
            <ac:spMk id="10" creationId="{00000000-0000-0000-0000-000000000000}"/>
          </ac:spMkLst>
        </pc:spChg>
        <pc:grpChg chg="mod">
          <ac:chgData name="Alessandro Cianchi" userId="a8711f11-0147-4936-a346-e902d3b0ec46" providerId="ADAL" clId="{792DF21F-2C07-4C07-8799-E8EE26E6CBEF}" dt="2021-02-16T07:29:10.656" v="231" actId="1076"/>
          <ac:grpSpMkLst>
            <pc:docMk/>
            <pc:sldMk cId="1401647759" sldId="305"/>
            <ac:grpSpMk id="5" creationId="{00000000-0000-0000-0000-000000000000}"/>
          </ac:grpSpMkLst>
        </pc:grpChg>
        <pc:grpChg chg="mod">
          <ac:chgData name="Alessandro Cianchi" userId="a8711f11-0147-4936-a346-e902d3b0ec46" providerId="ADAL" clId="{792DF21F-2C07-4C07-8799-E8EE26E6CBEF}" dt="2021-02-16T07:29:10.656" v="231" actId="1076"/>
          <ac:grpSpMkLst>
            <pc:docMk/>
            <pc:sldMk cId="1401647759" sldId="305"/>
            <ac:grpSpMk id="8" creationId="{00000000-0000-0000-0000-000000000000}"/>
          </ac:grpSpMkLst>
        </pc:grpChg>
        <pc:picChg chg="add del mod">
          <ac:chgData name="Alessandro Cianchi" userId="a8711f11-0147-4936-a346-e902d3b0ec46" providerId="ADAL" clId="{792DF21F-2C07-4C07-8799-E8EE26E6CBEF}" dt="2021-02-16T07:29:09.888" v="229"/>
          <ac:picMkLst>
            <pc:docMk/>
            <pc:sldMk cId="1401647759" sldId="305"/>
            <ac:picMk id="11" creationId="{412A546C-EC70-48B8-933D-F8239527A036}"/>
          </ac:picMkLst>
        </pc:picChg>
        <pc:picChg chg="mod">
          <ac:chgData name="Alessandro Cianchi" userId="a8711f11-0147-4936-a346-e902d3b0ec46" providerId="ADAL" clId="{792DF21F-2C07-4C07-8799-E8EE26E6CBEF}" dt="2021-02-16T07:29:10.656" v="231" actId="1076"/>
          <ac:picMkLst>
            <pc:docMk/>
            <pc:sldMk cId="1401647759" sldId="305"/>
            <ac:picMk id="5125" creationId="{00000000-0000-0000-0000-000000000000}"/>
          </ac:picMkLst>
        </pc:picChg>
      </pc:sldChg>
      <pc:sldChg chg="modSp add mod">
        <pc:chgData name="Alessandro Cianchi" userId="a8711f11-0147-4936-a346-e902d3b0ec46" providerId="ADAL" clId="{792DF21F-2C07-4C07-8799-E8EE26E6CBEF}" dt="2021-02-16T07:28:30.605" v="217" actId="27636"/>
        <pc:sldMkLst>
          <pc:docMk/>
          <pc:sldMk cId="2970060061" sldId="309"/>
        </pc:sldMkLst>
        <pc:spChg chg="mod">
          <ac:chgData name="Alessandro Cianchi" userId="a8711f11-0147-4936-a346-e902d3b0ec46" providerId="ADAL" clId="{792DF21F-2C07-4C07-8799-E8EE26E6CBEF}" dt="2021-02-16T07:28:30.605" v="217" actId="27636"/>
          <ac:spMkLst>
            <pc:docMk/>
            <pc:sldMk cId="2970060061" sldId="309"/>
            <ac:spMk id="3" creationId="{00000000-0000-0000-0000-000000000000}"/>
          </ac:spMkLst>
        </pc:spChg>
      </pc:sldChg>
      <pc:sldChg chg="modSp new mod">
        <pc:chgData name="Alessandro Cianchi" userId="a8711f11-0147-4936-a346-e902d3b0ec46" providerId="ADAL" clId="{792DF21F-2C07-4C07-8799-E8EE26E6CBEF}" dt="2021-02-16T07:25:24.182" v="83" actId="20577"/>
        <pc:sldMkLst>
          <pc:docMk/>
          <pc:sldMk cId="2406390507" sldId="598"/>
        </pc:sldMkLst>
        <pc:spChg chg="mod">
          <ac:chgData name="Alessandro Cianchi" userId="a8711f11-0147-4936-a346-e902d3b0ec46" providerId="ADAL" clId="{792DF21F-2C07-4C07-8799-E8EE26E6CBEF}" dt="2021-02-16T07:25:05.334" v="25" actId="20577"/>
          <ac:spMkLst>
            <pc:docMk/>
            <pc:sldMk cId="2406390507" sldId="598"/>
            <ac:spMk id="2" creationId="{427BEEEB-B966-4644-BD17-EBA0D2CE5572}"/>
          </ac:spMkLst>
        </pc:spChg>
        <pc:spChg chg="mod">
          <ac:chgData name="Alessandro Cianchi" userId="a8711f11-0147-4936-a346-e902d3b0ec46" providerId="ADAL" clId="{792DF21F-2C07-4C07-8799-E8EE26E6CBEF}" dt="2021-02-16T07:25:24.182" v="83" actId="20577"/>
          <ac:spMkLst>
            <pc:docMk/>
            <pc:sldMk cId="2406390507" sldId="598"/>
            <ac:spMk id="3" creationId="{E3DD61C7-A83F-44E0-96A8-66C77E34DB23}"/>
          </ac:spMkLst>
        </pc:spChg>
      </pc:sldChg>
      <pc:sldChg chg="modSp new mod">
        <pc:chgData name="Alessandro Cianchi" userId="a8711f11-0147-4936-a346-e902d3b0ec46" providerId="ADAL" clId="{792DF21F-2C07-4C07-8799-E8EE26E6CBEF}" dt="2021-02-16T07:26:14.326" v="210" actId="20577"/>
        <pc:sldMkLst>
          <pc:docMk/>
          <pc:sldMk cId="3891101366" sldId="599"/>
        </pc:sldMkLst>
        <pc:spChg chg="mod">
          <ac:chgData name="Alessandro Cianchi" userId="a8711f11-0147-4936-a346-e902d3b0ec46" providerId="ADAL" clId="{792DF21F-2C07-4C07-8799-E8EE26E6CBEF}" dt="2021-02-16T07:25:34.271" v="91" actId="20577"/>
          <ac:spMkLst>
            <pc:docMk/>
            <pc:sldMk cId="3891101366" sldId="599"/>
            <ac:spMk id="2" creationId="{0E1C6F4E-29ED-494E-8646-2D885922F5FB}"/>
          </ac:spMkLst>
        </pc:spChg>
        <pc:spChg chg="mod">
          <ac:chgData name="Alessandro Cianchi" userId="a8711f11-0147-4936-a346-e902d3b0ec46" providerId="ADAL" clId="{792DF21F-2C07-4C07-8799-E8EE26E6CBEF}" dt="2021-02-16T07:26:14.326" v="210" actId="20577"/>
          <ac:spMkLst>
            <pc:docMk/>
            <pc:sldMk cId="3891101366" sldId="599"/>
            <ac:spMk id="3" creationId="{397B11B1-4027-4C26-9A06-9955E162E276}"/>
          </ac:spMkLst>
        </pc:spChg>
      </pc:sldChg>
      <pc:sldChg chg="addSp modSp new mod">
        <pc:chgData name="Alessandro Cianchi" userId="a8711f11-0147-4936-a346-e902d3b0ec46" providerId="ADAL" clId="{792DF21F-2C07-4C07-8799-E8EE26E6CBEF}" dt="2021-02-16T07:27:14.867" v="215" actId="1076"/>
        <pc:sldMkLst>
          <pc:docMk/>
          <pc:sldMk cId="2811541705" sldId="600"/>
        </pc:sldMkLst>
        <pc:spChg chg="mod">
          <ac:chgData name="Alessandro Cianchi" userId="a8711f11-0147-4936-a346-e902d3b0ec46" providerId="ADAL" clId="{792DF21F-2C07-4C07-8799-E8EE26E6CBEF}" dt="2021-02-16T07:27:03.949" v="212" actId="14100"/>
          <ac:spMkLst>
            <pc:docMk/>
            <pc:sldMk cId="2811541705" sldId="600"/>
            <ac:spMk id="3" creationId="{5ED75137-3569-477D-96A0-10E8270DC0A1}"/>
          </ac:spMkLst>
        </pc:spChg>
        <pc:picChg chg="add mod">
          <ac:chgData name="Alessandro Cianchi" userId="a8711f11-0147-4936-a346-e902d3b0ec46" providerId="ADAL" clId="{792DF21F-2C07-4C07-8799-E8EE26E6CBEF}" dt="2021-02-16T07:27:14.867" v="215" actId="1076"/>
          <ac:picMkLst>
            <pc:docMk/>
            <pc:sldMk cId="2811541705" sldId="600"/>
            <ac:picMk id="5" creationId="{251EF50A-BDE8-42DD-A3D2-3C41FFFE25E0}"/>
          </ac:picMkLst>
        </pc:picChg>
      </pc:sldChg>
      <pc:sldChg chg="new">
        <pc:chgData name="Alessandro Cianchi" userId="a8711f11-0147-4936-a346-e902d3b0ec46" providerId="ADAL" clId="{792DF21F-2C07-4C07-8799-E8EE26E6CBEF}" dt="2021-02-16T07:30:28.304" v="233" actId="680"/>
        <pc:sldMkLst>
          <pc:docMk/>
          <pc:sldMk cId="1272191412" sldId="601"/>
        </pc:sldMkLst>
      </pc:sldChg>
      <pc:sldChg chg="addSp delSp modSp new mod">
        <pc:chgData name="Alessandro Cianchi" userId="a8711f11-0147-4936-a346-e902d3b0ec46" providerId="ADAL" clId="{792DF21F-2C07-4C07-8799-E8EE26E6CBEF}" dt="2021-02-16T07:33:24.317" v="246" actId="14100"/>
        <pc:sldMkLst>
          <pc:docMk/>
          <pc:sldMk cId="2094486408" sldId="602"/>
        </pc:sldMkLst>
        <pc:spChg chg="mod">
          <ac:chgData name="Alessandro Cianchi" userId="a8711f11-0147-4936-a346-e902d3b0ec46" providerId="ADAL" clId="{792DF21F-2C07-4C07-8799-E8EE26E6CBEF}" dt="2021-02-16T07:32:08.660" v="237" actId="338"/>
          <ac:spMkLst>
            <pc:docMk/>
            <pc:sldMk cId="2094486408" sldId="602"/>
            <ac:spMk id="2" creationId="{362AEA89-7964-467C-9584-7A7F1D8B0CE7}"/>
          </ac:spMkLst>
        </pc:spChg>
        <pc:spChg chg="del mod">
          <ac:chgData name="Alessandro Cianchi" userId="a8711f11-0147-4936-a346-e902d3b0ec46" providerId="ADAL" clId="{792DF21F-2C07-4C07-8799-E8EE26E6CBEF}" dt="2021-02-16T07:33:03.707" v="240"/>
          <ac:spMkLst>
            <pc:docMk/>
            <pc:sldMk cId="2094486408" sldId="602"/>
            <ac:spMk id="3" creationId="{7D93D92C-4DE9-4AAD-BB29-9946EE24F22A}"/>
          </ac:spMkLst>
        </pc:spChg>
        <pc:spChg chg="mod">
          <ac:chgData name="Alessandro Cianchi" userId="a8711f11-0147-4936-a346-e902d3b0ec46" providerId="ADAL" clId="{792DF21F-2C07-4C07-8799-E8EE26E6CBEF}" dt="2021-02-16T07:32:14.602" v="239" actId="1076"/>
          <ac:spMkLst>
            <pc:docMk/>
            <pc:sldMk cId="2094486408" sldId="602"/>
            <ac:spMk id="7" creationId="{5DCF797A-DFB0-43A9-826D-1AB9858A7B17}"/>
          </ac:spMkLst>
        </pc:spChg>
        <pc:spChg chg="add mod">
          <ac:chgData name="Alessandro Cianchi" userId="a8711f11-0147-4936-a346-e902d3b0ec46" providerId="ADAL" clId="{792DF21F-2C07-4C07-8799-E8EE26E6CBEF}" dt="2021-02-16T07:33:24.317" v="246" actId="14100"/>
          <ac:spMkLst>
            <pc:docMk/>
            <pc:sldMk cId="2094486408" sldId="602"/>
            <ac:spMk id="13" creationId="{177D41FD-C53E-495D-A881-E5FC8440F3AC}"/>
          </ac:spMkLst>
        </pc:spChg>
        <pc:grpChg chg="mod">
          <ac:chgData name="Alessandro Cianchi" userId="a8711f11-0147-4936-a346-e902d3b0ec46" providerId="ADAL" clId="{792DF21F-2C07-4C07-8799-E8EE26E6CBEF}" dt="2021-02-16T07:32:08.660" v="237" actId="338"/>
          <ac:grpSpMkLst>
            <pc:docMk/>
            <pc:sldMk cId="2094486408" sldId="602"/>
            <ac:grpSpMk id="1" creationId="{00000000-0000-0000-0000-000000000000}"/>
          </ac:grpSpMkLst>
        </pc:grpChg>
        <pc:grpChg chg="mod">
          <ac:chgData name="Alessandro Cianchi" userId="a8711f11-0147-4936-a346-e902d3b0ec46" providerId="ADAL" clId="{792DF21F-2C07-4C07-8799-E8EE26E6CBEF}" dt="2021-02-16T07:32:14.602" v="239" actId="1076"/>
          <ac:grpSpMkLst>
            <pc:docMk/>
            <pc:sldMk cId="2094486408" sldId="602"/>
            <ac:grpSpMk id="6" creationId="{8A3CDBC8-5AD9-4F11-A17B-36581BD972D1}"/>
          </ac:grpSpMkLst>
        </pc:grpChg>
        <pc:picChg chg="add del mod">
          <ac:chgData name="Alessandro Cianchi" userId="a8711f11-0147-4936-a346-e902d3b0ec46" providerId="ADAL" clId="{792DF21F-2C07-4C07-8799-E8EE26E6CBEF}" dt="2021-02-16T07:32:08.660" v="237" actId="338"/>
          <ac:picMkLst>
            <pc:docMk/>
            <pc:sldMk cId="2094486408" sldId="602"/>
            <ac:picMk id="5" creationId="{98CA55FA-9B78-47F3-8640-06D7BC827D1A}"/>
          </ac:picMkLst>
        </pc:picChg>
        <pc:picChg chg="add del mod">
          <ac:chgData name="Alessandro Cianchi" userId="a8711f11-0147-4936-a346-e902d3b0ec46" providerId="ADAL" clId="{792DF21F-2C07-4C07-8799-E8EE26E6CBEF}" dt="2021-02-16T07:33:20.336" v="245" actId="478"/>
          <ac:picMkLst>
            <pc:docMk/>
            <pc:sldMk cId="2094486408" sldId="602"/>
            <ac:picMk id="9" creationId="{4163BFB6-B534-4DC8-B4BF-DCE0668144E3}"/>
          </ac:picMkLst>
        </pc:picChg>
        <pc:picChg chg="add del mod">
          <ac:chgData name="Alessandro Cianchi" userId="a8711f11-0147-4936-a346-e902d3b0ec46" providerId="ADAL" clId="{792DF21F-2C07-4C07-8799-E8EE26E6CBEF}" dt="2021-02-16T07:33:19.086" v="244" actId="478"/>
          <ac:picMkLst>
            <pc:docMk/>
            <pc:sldMk cId="2094486408" sldId="602"/>
            <ac:picMk id="11" creationId="{30C2D1B4-B669-4F06-B050-21498FB3297D}"/>
          </ac:picMkLst>
        </pc:picChg>
        <pc:picChg chg="mod">
          <ac:chgData name="Alessandro Cianchi" userId="a8711f11-0147-4936-a346-e902d3b0ec46" providerId="ADAL" clId="{792DF21F-2C07-4C07-8799-E8EE26E6CBEF}" dt="2021-02-16T07:32:14.602" v="239" actId="1076"/>
          <ac:picMkLst>
            <pc:docMk/>
            <pc:sldMk cId="2094486408" sldId="602"/>
            <ac:picMk id="1029" creationId="{DB89181C-AEF4-444E-96B2-4BFAFC94699D}"/>
          </ac:picMkLst>
        </pc:picChg>
      </pc:sldChg>
      <pc:sldChg chg="addSp delSp modSp new mod">
        <pc:chgData name="Alessandro Cianchi" userId="a8711f11-0147-4936-a346-e902d3b0ec46" providerId="ADAL" clId="{792DF21F-2C07-4C07-8799-E8EE26E6CBEF}" dt="2021-02-16T07:37:11.439" v="294" actId="1076"/>
        <pc:sldMkLst>
          <pc:docMk/>
          <pc:sldMk cId="2201234684" sldId="603"/>
        </pc:sldMkLst>
        <pc:spChg chg="mod">
          <ac:chgData name="Alessandro Cianchi" userId="a8711f11-0147-4936-a346-e902d3b0ec46" providerId="ADAL" clId="{792DF21F-2C07-4C07-8799-E8EE26E6CBEF}" dt="2021-02-16T07:36:39.765" v="288" actId="20577"/>
          <ac:spMkLst>
            <pc:docMk/>
            <pc:sldMk cId="2201234684" sldId="603"/>
            <ac:spMk id="2" creationId="{677F38AF-3D53-4CA6-9E8A-0D1616A8AAB5}"/>
          </ac:spMkLst>
        </pc:spChg>
        <pc:spChg chg="mod">
          <ac:chgData name="Alessandro Cianchi" userId="a8711f11-0147-4936-a346-e902d3b0ec46" providerId="ADAL" clId="{792DF21F-2C07-4C07-8799-E8EE26E6CBEF}" dt="2021-02-16T07:36:31.889" v="268" actId="14100"/>
          <ac:spMkLst>
            <pc:docMk/>
            <pc:sldMk cId="2201234684" sldId="603"/>
            <ac:spMk id="3" creationId="{4E6D02AC-129F-485E-9FBF-D67B5BF642D8}"/>
          </ac:spMkLst>
        </pc:spChg>
        <pc:spChg chg="mod">
          <ac:chgData name="Alessandro Cianchi" userId="a8711f11-0147-4936-a346-e902d3b0ec46" providerId="ADAL" clId="{792DF21F-2C07-4C07-8799-E8EE26E6CBEF}" dt="2021-02-16T07:35:59.960" v="258" actId="1076"/>
          <ac:spMkLst>
            <pc:docMk/>
            <pc:sldMk cId="2201234684" sldId="603"/>
            <ac:spMk id="9" creationId="{BE107B8E-00EC-4E83-9471-BBB008C17B94}"/>
          </ac:spMkLst>
        </pc:spChg>
        <pc:spChg chg="mod">
          <ac:chgData name="Alessandro Cianchi" userId="a8711f11-0147-4936-a346-e902d3b0ec46" providerId="ADAL" clId="{792DF21F-2C07-4C07-8799-E8EE26E6CBEF}" dt="2021-02-16T07:36:33.637" v="269" actId="1076"/>
          <ac:spMkLst>
            <pc:docMk/>
            <pc:sldMk cId="2201234684" sldId="603"/>
            <ac:spMk id="13" creationId="{43E50C62-0D29-4264-A096-1C0BBB42B638}"/>
          </ac:spMkLst>
        </pc:spChg>
        <pc:grpChg chg="mod">
          <ac:chgData name="Alessandro Cianchi" userId="a8711f11-0147-4936-a346-e902d3b0ec46" providerId="ADAL" clId="{792DF21F-2C07-4C07-8799-E8EE26E6CBEF}" dt="2021-02-16T07:36:20.273" v="262" actId="338"/>
          <ac:grpSpMkLst>
            <pc:docMk/>
            <pc:sldMk cId="2201234684" sldId="603"/>
            <ac:grpSpMk id="1" creationId="{00000000-0000-0000-0000-000000000000}"/>
          </ac:grpSpMkLst>
        </pc:grpChg>
        <pc:grpChg chg="del mod">
          <ac:chgData name="Alessandro Cianchi" userId="a8711f11-0147-4936-a346-e902d3b0ec46" providerId="ADAL" clId="{792DF21F-2C07-4C07-8799-E8EE26E6CBEF}" dt="2021-02-16T07:36:01.566" v="259" actId="478"/>
          <ac:grpSpMkLst>
            <pc:docMk/>
            <pc:sldMk cId="2201234684" sldId="603"/>
            <ac:grpSpMk id="8" creationId="{209A9F22-42AB-45CA-8D3D-0761C98371D0}"/>
          </ac:grpSpMkLst>
        </pc:grpChg>
        <pc:grpChg chg="mod">
          <ac:chgData name="Alessandro Cianchi" userId="a8711f11-0147-4936-a346-e902d3b0ec46" providerId="ADAL" clId="{792DF21F-2C07-4C07-8799-E8EE26E6CBEF}" dt="2021-02-16T07:36:33.637" v="269" actId="1076"/>
          <ac:grpSpMkLst>
            <pc:docMk/>
            <pc:sldMk cId="2201234684" sldId="603"/>
            <ac:grpSpMk id="12" creationId="{D0171E39-43AA-4357-B2E6-EA5D22086073}"/>
          </ac:grpSpMkLst>
        </pc:grpChg>
        <pc:picChg chg="add mod">
          <ac:chgData name="Alessandro Cianchi" userId="a8711f11-0147-4936-a346-e902d3b0ec46" providerId="ADAL" clId="{792DF21F-2C07-4C07-8799-E8EE26E6CBEF}" dt="2021-02-16T07:36:20.273" v="262" actId="338"/>
          <ac:picMkLst>
            <pc:docMk/>
            <pc:sldMk cId="2201234684" sldId="603"/>
            <ac:picMk id="4" creationId="{A9607022-52E8-4A9A-811B-0BCFA7235F34}"/>
          </ac:picMkLst>
        </pc:picChg>
        <pc:picChg chg="add mod">
          <ac:chgData name="Alessandro Cianchi" userId="a8711f11-0147-4936-a346-e902d3b0ec46" providerId="ADAL" clId="{792DF21F-2C07-4C07-8799-E8EE26E6CBEF}" dt="2021-02-16T07:36:20.273" v="262" actId="338"/>
          <ac:picMkLst>
            <pc:docMk/>
            <pc:sldMk cId="2201234684" sldId="603"/>
            <ac:picMk id="5" creationId="{570096B9-9936-4135-BFB9-1158E8532DBC}"/>
          </ac:picMkLst>
        </pc:picChg>
        <pc:picChg chg="add del mod">
          <ac:chgData name="Alessandro Cianchi" userId="a8711f11-0147-4936-a346-e902d3b0ec46" providerId="ADAL" clId="{792DF21F-2C07-4C07-8799-E8EE26E6CBEF}" dt="2021-02-16T07:35:49.381" v="253" actId="338"/>
          <ac:picMkLst>
            <pc:docMk/>
            <pc:sldMk cId="2201234684" sldId="603"/>
            <ac:picMk id="7" creationId="{0E5EA3D6-7FA6-4CA7-8E8B-14F4CAD9C25F}"/>
          </ac:picMkLst>
        </pc:picChg>
        <pc:picChg chg="add del mod">
          <ac:chgData name="Alessandro Cianchi" userId="a8711f11-0147-4936-a346-e902d3b0ec46" providerId="ADAL" clId="{792DF21F-2C07-4C07-8799-E8EE26E6CBEF}" dt="2021-02-16T07:36:20.273" v="262" actId="338"/>
          <ac:picMkLst>
            <pc:docMk/>
            <pc:sldMk cId="2201234684" sldId="603"/>
            <ac:picMk id="11" creationId="{14129099-A7ED-4A49-89A7-BA47BF7D900F}"/>
          </ac:picMkLst>
        </pc:picChg>
        <pc:picChg chg="add mod">
          <ac:chgData name="Alessandro Cianchi" userId="a8711f11-0147-4936-a346-e902d3b0ec46" providerId="ADAL" clId="{792DF21F-2C07-4C07-8799-E8EE26E6CBEF}" dt="2021-02-16T07:37:11.439" v="294" actId="1076"/>
          <ac:picMkLst>
            <pc:docMk/>
            <pc:sldMk cId="2201234684" sldId="603"/>
            <ac:picMk id="15" creationId="{466525BF-E40C-4425-8F71-D06A2D037D5E}"/>
          </ac:picMkLst>
        </pc:picChg>
        <pc:picChg chg="mod">
          <ac:chgData name="Alessandro Cianchi" userId="a8711f11-0147-4936-a346-e902d3b0ec46" providerId="ADAL" clId="{792DF21F-2C07-4C07-8799-E8EE26E6CBEF}" dt="2021-02-16T07:35:59.960" v="258" actId="1076"/>
          <ac:picMkLst>
            <pc:docMk/>
            <pc:sldMk cId="2201234684" sldId="603"/>
            <ac:picMk id="2053" creationId="{DF8A9A0F-6922-4B90-8BD7-D494CA81DE14}"/>
          </ac:picMkLst>
        </pc:picChg>
        <pc:picChg chg="mod">
          <ac:chgData name="Alessandro Cianchi" userId="a8711f11-0147-4936-a346-e902d3b0ec46" providerId="ADAL" clId="{792DF21F-2C07-4C07-8799-E8EE26E6CBEF}" dt="2021-02-16T07:36:33.637" v="269" actId="1076"/>
          <ac:picMkLst>
            <pc:docMk/>
            <pc:sldMk cId="2201234684" sldId="603"/>
            <ac:picMk id="2057" creationId="{8DA3D6F8-DA61-45BA-AC0B-364A2941D0AC}"/>
          </ac:picMkLst>
        </pc:picChg>
      </pc:sldChg>
    </pc:docChg>
  </pc:docChgLst>
  <pc:docChgLst>
    <pc:chgData name="Alessandro Cianchi" userId="a8711f11-0147-4936-a346-e902d3b0ec46" providerId="ADAL" clId="{E1C1E921-9832-4837-8362-C243396FEC53}"/>
    <pc:docChg chg="undo custSel modSld">
      <pc:chgData name="Alessandro Cianchi" userId="a8711f11-0147-4936-a346-e902d3b0ec46" providerId="ADAL" clId="{E1C1E921-9832-4837-8362-C243396FEC53}" dt="2021-02-22T16:32:41.192" v="68" actId="20577"/>
      <pc:docMkLst>
        <pc:docMk/>
      </pc:docMkLst>
      <pc:sldChg chg="delSp modSp mod">
        <pc:chgData name="Alessandro Cianchi" userId="a8711f11-0147-4936-a346-e902d3b0ec46" providerId="ADAL" clId="{E1C1E921-9832-4837-8362-C243396FEC53}" dt="2021-02-22T14:40:39.981" v="62" actId="1076"/>
        <pc:sldMkLst>
          <pc:docMk/>
          <pc:sldMk cId="379912520" sldId="289"/>
        </pc:sldMkLst>
        <pc:spChg chg="mod">
          <ac:chgData name="Alessandro Cianchi" userId="a8711f11-0147-4936-a346-e902d3b0ec46" providerId="ADAL" clId="{E1C1E921-9832-4837-8362-C243396FEC53}" dt="2021-02-22T14:40:39.981" v="62" actId="1076"/>
          <ac:spMkLst>
            <pc:docMk/>
            <pc:sldMk cId="379912520" sldId="289"/>
            <ac:spMk id="13" creationId="{C834A06A-B936-43C5-B780-8F8EF9F1875B}"/>
          </ac:spMkLst>
        </pc:spChg>
        <pc:spChg chg="del">
          <ac:chgData name="Alessandro Cianchi" userId="a8711f11-0147-4936-a346-e902d3b0ec46" providerId="ADAL" clId="{E1C1E921-9832-4837-8362-C243396FEC53}" dt="2021-02-22T14:40:28.897" v="59" actId="478"/>
          <ac:spMkLst>
            <pc:docMk/>
            <pc:sldMk cId="379912520" sldId="289"/>
            <ac:spMk id="14" creationId="{00000000-0000-0000-0000-000000000000}"/>
          </ac:spMkLst>
        </pc:spChg>
        <pc:spChg chg="del">
          <ac:chgData name="Alessandro Cianchi" userId="a8711f11-0147-4936-a346-e902d3b0ec46" providerId="ADAL" clId="{E1C1E921-9832-4837-8362-C243396FEC53}" dt="2021-02-22T14:40:27.065" v="58" actId="478"/>
          <ac:spMkLst>
            <pc:docMk/>
            <pc:sldMk cId="379912520" sldId="289"/>
            <ac:spMk id="16" creationId="{00000000-0000-0000-0000-000000000000}"/>
          </ac:spMkLst>
        </pc:spChg>
      </pc:sldChg>
      <pc:sldChg chg="modSp mod">
        <pc:chgData name="Alessandro Cianchi" userId="a8711f11-0147-4936-a346-e902d3b0ec46" providerId="ADAL" clId="{E1C1E921-9832-4837-8362-C243396FEC53}" dt="2021-02-22T14:32:56.336" v="39" actId="20577"/>
        <pc:sldMkLst>
          <pc:docMk/>
          <pc:sldMk cId="1272191412" sldId="601"/>
        </pc:sldMkLst>
        <pc:spChg chg="mod">
          <ac:chgData name="Alessandro Cianchi" userId="a8711f11-0147-4936-a346-e902d3b0ec46" providerId="ADAL" clId="{E1C1E921-9832-4837-8362-C243396FEC53}" dt="2021-02-22T14:32:56.336" v="39" actId="20577"/>
          <ac:spMkLst>
            <pc:docMk/>
            <pc:sldMk cId="1272191412" sldId="601"/>
            <ac:spMk id="3" creationId="{6AAA6912-B7F9-4F31-82A2-19A8BFDE4E43}"/>
          </ac:spMkLst>
        </pc:spChg>
      </pc:sldChg>
      <pc:sldChg chg="modSp mod">
        <pc:chgData name="Alessandro Cianchi" userId="a8711f11-0147-4936-a346-e902d3b0ec46" providerId="ADAL" clId="{E1C1E921-9832-4837-8362-C243396FEC53}" dt="2021-02-22T16:32:41.192" v="68" actId="20577"/>
        <pc:sldMkLst>
          <pc:docMk/>
          <pc:sldMk cId="2094486408" sldId="602"/>
        </pc:sldMkLst>
        <pc:spChg chg="mod">
          <ac:chgData name="Alessandro Cianchi" userId="a8711f11-0147-4936-a346-e902d3b0ec46" providerId="ADAL" clId="{E1C1E921-9832-4837-8362-C243396FEC53}" dt="2021-02-22T16:32:41.192" v="68" actId="20577"/>
          <ac:spMkLst>
            <pc:docMk/>
            <pc:sldMk cId="2094486408" sldId="602"/>
            <ac:spMk id="13" creationId="{177D41FD-C53E-495D-A881-E5FC8440F3AC}"/>
          </ac:spMkLst>
        </pc:spChg>
      </pc:sldChg>
      <pc:sldChg chg="modSp mod">
        <pc:chgData name="Alessandro Cianchi" userId="a8711f11-0147-4936-a346-e902d3b0ec46" providerId="ADAL" clId="{E1C1E921-9832-4837-8362-C243396FEC53}" dt="2021-02-22T15:54:06.847" v="66" actId="20577"/>
        <pc:sldMkLst>
          <pc:docMk/>
          <pc:sldMk cId="3652212871" sldId="604"/>
        </pc:sldMkLst>
        <pc:spChg chg="mod">
          <ac:chgData name="Alessandro Cianchi" userId="a8711f11-0147-4936-a346-e902d3b0ec46" providerId="ADAL" clId="{E1C1E921-9832-4837-8362-C243396FEC53}" dt="2021-02-22T15:54:06.847" v="66" actId="20577"/>
          <ac:spMkLst>
            <pc:docMk/>
            <pc:sldMk cId="3652212871" sldId="604"/>
            <ac:spMk id="3" creationId="{D7C0FE41-A9EB-4D40-A753-059D87480ED8}"/>
          </ac:spMkLst>
        </pc:spChg>
      </pc:sldChg>
      <pc:sldChg chg="addSp modSp mod">
        <pc:chgData name="Alessandro Cianchi" userId="a8711f11-0147-4936-a346-e902d3b0ec46" providerId="ADAL" clId="{E1C1E921-9832-4837-8362-C243396FEC53}" dt="2021-02-22T14:38:04.517" v="57" actId="1076"/>
        <pc:sldMkLst>
          <pc:docMk/>
          <pc:sldMk cId="1513256660" sldId="607"/>
        </pc:sldMkLst>
        <pc:spChg chg="mod">
          <ac:chgData name="Alessandro Cianchi" userId="a8711f11-0147-4936-a346-e902d3b0ec46" providerId="ADAL" clId="{E1C1E921-9832-4837-8362-C243396FEC53}" dt="2021-02-22T14:34:46.280" v="44" actId="27636"/>
          <ac:spMkLst>
            <pc:docMk/>
            <pc:sldMk cId="1513256660" sldId="607"/>
            <ac:spMk id="3" creationId="{A8F0E82A-A359-46DD-AEC9-FC313E073873}"/>
          </ac:spMkLst>
        </pc:spChg>
        <pc:spChg chg="add mod">
          <ac:chgData name="Alessandro Cianchi" userId="a8711f11-0147-4936-a346-e902d3b0ec46" providerId="ADAL" clId="{E1C1E921-9832-4837-8362-C243396FEC53}" dt="2021-02-22T14:38:04.517" v="57" actId="1076"/>
          <ac:spMkLst>
            <pc:docMk/>
            <pc:sldMk cId="1513256660" sldId="607"/>
            <ac:spMk id="14" creationId="{CBB4C609-52A6-45C1-81E5-F949745AABEA}"/>
          </ac:spMkLst>
        </pc:spChg>
      </pc:sldChg>
    </pc:docChg>
  </pc:docChgLst>
  <pc:docChgLst>
    <pc:chgData name="Alessandro Cianchi" userId="a8711f11-0147-4936-a346-e902d3b0ec46" providerId="ADAL" clId="{D3ECB6EC-3238-4313-B1A3-753CD75EE73E}"/>
    <pc:docChg chg="custSel addSld delSld modSld">
      <pc:chgData name="Alessandro Cianchi" userId="a8711f11-0147-4936-a346-e902d3b0ec46" providerId="ADAL" clId="{D3ECB6EC-3238-4313-B1A3-753CD75EE73E}" dt="2021-02-18T13:37:27.705" v="1005" actId="20577"/>
      <pc:docMkLst>
        <pc:docMk/>
      </pc:docMkLst>
      <pc:sldChg chg="del">
        <pc:chgData name="Alessandro Cianchi" userId="a8711f11-0147-4936-a346-e902d3b0ec46" providerId="ADAL" clId="{D3ECB6EC-3238-4313-B1A3-753CD75EE73E}" dt="2021-02-18T12:40:12.548" v="30" actId="47"/>
        <pc:sldMkLst>
          <pc:docMk/>
          <pc:sldMk cId="3840641015" sldId="387"/>
        </pc:sldMkLst>
      </pc:sldChg>
      <pc:sldChg chg="del">
        <pc:chgData name="Alessandro Cianchi" userId="a8711f11-0147-4936-a346-e902d3b0ec46" providerId="ADAL" clId="{D3ECB6EC-3238-4313-B1A3-753CD75EE73E}" dt="2021-02-18T12:40:11.783" v="29" actId="47"/>
        <pc:sldMkLst>
          <pc:docMk/>
          <pc:sldMk cId="2651680614" sldId="593"/>
        </pc:sldMkLst>
      </pc:sldChg>
      <pc:sldChg chg="del">
        <pc:chgData name="Alessandro Cianchi" userId="a8711f11-0147-4936-a346-e902d3b0ec46" providerId="ADAL" clId="{D3ECB6EC-3238-4313-B1A3-753CD75EE73E}" dt="2021-02-18T12:40:08.675" v="27" actId="47"/>
        <pc:sldMkLst>
          <pc:docMk/>
          <pc:sldMk cId="117527822" sldId="596"/>
        </pc:sldMkLst>
      </pc:sldChg>
      <pc:sldChg chg="del">
        <pc:chgData name="Alessandro Cianchi" userId="a8711f11-0147-4936-a346-e902d3b0ec46" providerId="ADAL" clId="{D3ECB6EC-3238-4313-B1A3-753CD75EE73E}" dt="2021-02-18T12:40:10.267" v="28" actId="47"/>
        <pc:sldMkLst>
          <pc:docMk/>
          <pc:sldMk cId="1761312924" sldId="597"/>
        </pc:sldMkLst>
      </pc:sldChg>
      <pc:sldChg chg="modSp mod">
        <pc:chgData name="Alessandro Cianchi" userId="a8711f11-0147-4936-a346-e902d3b0ec46" providerId="ADAL" clId="{D3ECB6EC-3238-4313-B1A3-753CD75EE73E}" dt="2021-02-18T12:39:50.553" v="26" actId="20577"/>
        <pc:sldMkLst>
          <pc:docMk/>
          <pc:sldMk cId="3891101366" sldId="599"/>
        </pc:sldMkLst>
        <pc:spChg chg="mod">
          <ac:chgData name="Alessandro Cianchi" userId="a8711f11-0147-4936-a346-e902d3b0ec46" providerId="ADAL" clId="{D3ECB6EC-3238-4313-B1A3-753CD75EE73E}" dt="2021-02-18T12:39:50.553" v="26" actId="20577"/>
          <ac:spMkLst>
            <pc:docMk/>
            <pc:sldMk cId="3891101366" sldId="599"/>
            <ac:spMk id="3" creationId="{397B11B1-4027-4C26-9A06-9955E162E276}"/>
          </ac:spMkLst>
        </pc:spChg>
      </pc:sldChg>
      <pc:sldChg chg="modSp mod">
        <pc:chgData name="Alessandro Cianchi" userId="a8711f11-0147-4936-a346-e902d3b0ec46" providerId="ADAL" clId="{D3ECB6EC-3238-4313-B1A3-753CD75EE73E}" dt="2021-02-18T12:40:21.267" v="52" actId="20577"/>
        <pc:sldMkLst>
          <pc:docMk/>
          <pc:sldMk cId="2811541705" sldId="600"/>
        </pc:sldMkLst>
        <pc:spChg chg="mod">
          <ac:chgData name="Alessandro Cianchi" userId="a8711f11-0147-4936-a346-e902d3b0ec46" providerId="ADAL" clId="{D3ECB6EC-3238-4313-B1A3-753CD75EE73E}" dt="2021-02-18T12:40:21.267" v="52" actId="20577"/>
          <ac:spMkLst>
            <pc:docMk/>
            <pc:sldMk cId="2811541705" sldId="600"/>
            <ac:spMk id="2" creationId="{5B84D995-13AD-493F-BC93-CE4CAD12E78C}"/>
          </ac:spMkLst>
        </pc:spChg>
      </pc:sldChg>
      <pc:sldChg chg="modSp mod">
        <pc:chgData name="Alessandro Cianchi" userId="a8711f11-0147-4936-a346-e902d3b0ec46" providerId="ADAL" clId="{D3ECB6EC-3238-4313-B1A3-753CD75EE73E}" dt="2021-02-18T12:46:01.622" v="992" actId="20577"/>
        <pc:sldMkLst>
          <pc:docMk/>
          <pc:sldMk cId="1272191412" sldId="601"/>
        </pc:sldMkLst>
        <pc:spChg chg="mod">
          <ac:chgData name="Alessandro Cianchi" userId="a8711f11-0147-4936-a346-e902d3b0ec46" providerId="ADAL" clId="{D3ECB6EC-3238-4313-B1A3-753CD75EE73E}" dt="2021-02-18T12:46:01.622" v="992" actId="20577"/>
          <ac:spMkLst>
            <pc:docMk/>
            <pc:sldMk cId="1272191412" sldId="601"/>
            <ac:spMk id="2" creationId="{E96DC220-4C7F-43D2-88F2-CFCAB04639C4}"/>
          </ac:spMkLst>
        </pc:spChg>
      </pc:sldChg>
      <pc:sldChg chg="addSp modSp mod">
        <pc:chgData name="Alessandro Cianchi" userId="a8711f11-0147-4936-a346-e902d3b0ec46" providerId="ADAL" clId="{D3ECB6EC-3238-4313-B1A3-753CD75EE73E}" dt="2021-02-18T12:43:33.499" v="566" actId="1076"/>
        <pc:sldMkLst>
          <pc:docMk/>
          <pc:sldMk cId="2094486408" sldId="602"/>
        </pc:sldMkLst>
        <pc:spChg chg="mod">
          <ac:chgData name="Alessandro Cianchi" userId="a8711f11-0147-4936-a346-e902d3b0ec46" providerId="ADAL" clId="{D3ECB6EC-3238-4313-B1A3-753CD75EE73E}" dt="2021-02-18T12:40:46.602" v="76" actId="20577"/>
          <ac:spMkLst>
            <pc:docMk/>
            <pc:sldMk cId="2094486408" sldId="602"/>
            <ac:spMk id="2" creationId="{362AEA89-7964-467C-9584-7A7F1D8B0CE7}"/>
          </ac:spMkLst>
        </pc:spChg>
        <pc:spChg chg="mod">
          <ac:chgData name="Alessandro Cianchi" userId="a8711f11-0147-4936-a346-e902d3b0ec46" providerId="ADAL" clId="{D3ECB6EC-3238-4313-B1A3-753CD75EE73E}" dt="2021-02-18T12:41:45.980" v="263" actId="1076"/>
          <ac:spMkLst>
            <pc:docMk/>
            <pc:sldMk cId="2094486408" sldId="602"/>
            <ac:spMk id="7" creationId="{5DCF797A-DFB0-43A9-826D-1AB9858A7B17}"/>
          </ac:spMkLst>
        </pc:spChg>
        <pc:spChg chg="add mod">
          <ac:chgData name="Alessandro Cianchi" userId="a8711f11-0147-4936-a346-e902d3b0ec46" providerId="ADAL" clId="{D3ECB6EC-3238-4313-B1A3-753CD75EE73E}" dt="2021-02-18T12:43:25.322" v="563" actId="33524"/>
          <ac:spMkLst>
            <pc:docMk/>
            <pc:sldMk cId="2094486408" sldId="602"/>
            <ac:spMk id="8" creationId="{09F844F2-01E7-4B4F-A23F-6F24BF0E5226}"/>
          </ac:spMkLst>
        </pc:spChg>
        <pc:spChg chg="mod">
          <ac:chgData name="Alessandro Cianchi" userId="a8711f11-0147-4936-a346-e902d3b0ec46" providerId="ADAL" clId="{D3ECB6EC-3238-4313-B1A3-753CD75EE73E}" dt="2021-02-18T12:43:33.499" v="566" actId="1076"/>
          <ac:spMkLst>
            <pc:docMk/>
            <pc:sldMk cId="2094486408" sldId="602"/>
            <ac:spMk id="13" creationId="{177D41FD-C53E-495D-A881-E5FC8440F3AC}"/>
          </ac:spMkLst>
        </pc:spChg>
        <pc:grpChg chg="mod">
          <ac:chgData name="Alessandro Cianchi" userId="a8711f11-0147-4936-a346-e902d3b0ec46" providerId="ADAL" clId="{D3ECB6EC-3238-4313-B1A3-753CD75EE73E}" dt="2021-02-18T12:41:45.980" v="263" actId="1076"/>
          <ac:grpSpMkLst>
            <pc:docMk/>
            <pc:sldMk cId="2094486408" sldId="602"/>
            <ac:grpSpMk id="6" creationId="{8A3CDBC8-5AD9-4F11-A17B-36581BD972D1}"/>
          </ac:grpSpMkLst>
        </pc:grpChg>
        <pc:picChg chg="mod">
          <ac:chgData name="Alessandro Cianchi" userId="a8711f11-0147-4936-a346-e902d3b0ec46" providerId="ADAL" clId="{D3ECB6EC-3238-4313-B1A3-753CD75EE73E}" dt="2021-02-18T12:41:45.980" v="263" actId="1076"/>
          <ac:picMkLst>
            <pc:docMk/>
            <pc:sldMk cId="2094486408" sldId="602"/>
            <ac:picMk id="1029" creationId="{DB89181C-AEF4-444E-96B2-4BFAFC94699D}"/>
          </ac:picMkLst>
        </pc:picChg>
      </pc:sldChg>
      <pc:sldChg chg="modSp mod">
        <pc:chgData name="Alessandro Cianchi" userId="a8711f11-0147-4936-a346-e902d3b0ec46" providerId="ADAL" clId="{D3ECB6EC-3238-4313-B1A3-753CD75EE73E}" dt="2021-02-18T12:45:47.859" v="984" actId="20577"/>
        <pc:sldMkLst>
          <pc:docMk/>
          <pc:sldMk cId="2201234684" sldId="603"/>
        </pc:sldMkLst>
        <pc:spChg chg="mod">
          <ac:chgData name="Alessandro Cianchi" userId="a8711f11-0147-4936-a346-e902d3b0ec46" providerId="ADAL" clId="{D3ECB6EC-3238-4313-B1A3-753CD75EE73E}" dt="2021-02-18T12:45:47.859" v="984" actId="20577"/>
          <ac:spMkLst>
            <pc:docMk/>
            <pc:sldMk cId="2201234684" sldId="603"/>
            <ac:spMk id="3" creationId="{4E6D02AC-129F-485E-9FBF-D67B5BF642D8}"/>
          </ac:spMkLst>
        </pc:spChg>
        <pc:spChg chg="mod">
          <ac:chgData name="Alessandro Cianchi" userId="a8711f11-0147-4936-a346-e902d3b0ec46" providerId="ADAL" clId="{D3ECB6EC-3238-4313-B1A3-753CD75EE73E}" dt="2021-02-18T12:45:26.562" v="901" actId="1076"/>
          <ac:spMkLst>
            <pc:docMk/>
            <pc:sldMk cId="2201234684" sldId="603"/>
            <ac:spMk id="13" creationId="{43E50C62-0D29-4264-A096-1C0BBB42B638}"/>
          </ac:spMkLst>
        </pc:spChg>
        <pc:grpChg chg="mod">
          <ac:chgData name="Alessandro Cianchi" userId="a8711f11-0147-4936-a346-e902d3b0ec46" providerId="ADAL" clId="{D3ECB6EC-3238-4313-B1A3-753CD75EE73E}" dt="2021-02-18T12:45:26.562" v="901" actId="1076"/>
          <ac:grpSpMkLst>
            <pc:docMk/>
            <pc:sldMk cId="2201234684" sldId="603"/>
            <ac:grpSpMk id="12" creationId="{D0171E39-43AA-4357-B2E6-EA5D22086073}"/>
          </ac:grpSpMkLst>
        </pc:grpChg>
        <pc:picChg chg="mod">
          <ac:chgData name="Alessandro Cianchi" userId="a8711f11-0147-4936-a346-e902d3b0ec46" providerId="ADAL" clId="{D3ECB6EC-3238-4313-B1A3-753CD75EE73E}" dt="2021-02-18T12:45:26.562" v="901" actId="1076"/>
          <ac:picMkLst>
            <pc:docMk/>
            <pc:sldMk cId="2201234684" sldId="603"/>
            <ac:picMk id="2057" creationId="{8DA3D6F8-DA61-45BA-AC0B-364A2941D0AC}"/>
          </ac:picMkLst>
        </pc:picChg>
      </pc:sldChg>
      <pc:sldChg chg="modSp new mod">
        <pc:chgData name="Alessandro Cianchi" userId="a8711f11-0147-4936-a346-e902d3b0ec46" providerId="ADAL" clId="{D3ECB6EC-3238-4313-B1A3-753CD75EE73E}" dt="2021-02-18T13:37:27.705" v="1005" actId="20577"/>
        <pc:sldMkLst>
          <pc:docMk/>
          <pc:sldMk cId="3652212871" sldId="604"/>
        </pc:sldMkLst>
        <pc:spChg chg="mod">
          <ac:chgData name="Alessandro Cianchi" userId="a8711f11-0147-4936-a346-e902d3b0ec46" providerId="ADAL" clId="{D3ECB6EC-3238-4313-B1A3-753CD75EE73E}" dt="2021-02-18T13:37:27.705" v="1005" actId="20577"/>
          <ac:spMkLst>
            <pc:docMk/>
            <pc:sldMk cId="3652212871" sldId="604"/>
            <ac:spMk id="2" creationId="{04A13F89-1737-4629-8129-39BAEA968007}"/>
          </ac:spMkLst>
        </pc:spChg>
      </pc:sldChg>
    </pc:docChg>
  </pc:docChgLst>
  <pc:docChgLst>
    <pc:chgData name="Alessandro Cianchi" userId="a8711f11-0147-4936-a346-e902d3b0ec46" providerId="ADAL" clId="{137C5F98-514E-4E16-9361-1E02EAD3E4FE}"/>
    <pc:docChg chg="undo custSel modSld">
      <pc:chgData name="Alessandro Cianchi" userId="a8711f11-0147-4936-a346-e902d3b0ec46" providerId="ADAL" clId="{137C5F98-514E-4E16-9361-1E02EAD3E4FE}" dt="2021-02-21T15:24:30.747" v="14" actId="113"/>
      <pc:docMkLst>
        <pc:docMk/>
      </pc:docMkLst>
      <pc:sldChg chg="modSp mod">
        <pc:chgData name="Alessandro Cianchi" userId="a8711f11-0147-4936-a346-e902d3b0ec46" providerId="ADAL" clId="{137C5F98-514E-4E16-9361-1E02EAD3E4FE}" dt="2021-02-21T15:24:30.747" v="14" actId="113"/>
        <pc:sldMkLst>
          <pc:docMk/>
          <pc:sldMk cId="379912520" sldId="289"/>
        </pc:sldMkLst>
        <pc:spChg chg="mod">
          <ac:chgData name="Alessandro Cianchi" userId="a8711f11-0147-4936-a346-e902d3b0ec46" providerId="ADAL" clId="{137C5F98-514E-4E16-9361-1E02EAD3E4FE}" dt="2021-02-21T15:24:30.747" v="14" actId="113"/>
          <ac:spMkLst>
            <pc:docMk/>
            <pc:sldMk cId="379912520" sldId="289"/>
            <ac:spMk id="10" creationId="{EC7561BD-18B9-4BFC-A442-12780FF319E6}"/>
          </ac:spMkLst>
        </pc:spChg>
      </pc:sldChg>
      <pc:sldChg chg="modSp mod">
        <pc:chgData name="Alessandro Cianchi" userId="a8711f11-0147-4936-a346-e902d3b0ec46" providerId="ADAL" clId="{137C5F98-514E-4E16-9361-1E02EAD3E4FE}" dt="2021-02-21T15:23:15.721" v="1" actId="20577"/>
        <pc:sldMkLst>
          <pc:docMk/>
          <pc:sldMk cId="1272191412" sldId="601"/>
        </pc:sldMkLst>
        <pc:spChg chg="mod">
          <ac:chgData name="Alessandro Cianchi" userId="a8711f11-0147-4936-a346-e902d3b0ec46" providerId="ADAL" clId="{137C5F98-514E-4E16-9361-1E02EAD3E4FE}" dt="2021-02-21T15:23:15.721" v="1" actId="20577"/>
          <ac:spMkLst>
            <pc:docMk/>
            <pc:sldMk cId="1272191412" sldId="601"/>
            <ac:spMk id="3" creationId="{6AAA6912-B7F9-4F31-82A2-19A8BFDE4E43}"/>
          </ac:spMkLst>
        </pc:spChg>
      </pc:sldChg>
      <pc:sldChg chg="modSp mod">
        <pc:chgData name="Alessandro Cianchi" userId="a8711f11-0147-4936-a346-e902d3b0ec46" providerId="ADAL" clId="{137C5F98-514E-4E16-9361-1E02EAD3E4FE}" dt="2021-02-21T15:23:31.601" v="2" actId="20577"/>
        <pc:sldMkLst>
          <pc:docMk/>
          <pc:sldMk cId="39570060" sldId="606"/>
        </pc:sldMkLst>
        <pc:spChg chg="mod">
          <ac:chgData name="Alessandro Cianchi" userId="a8711f11-0147-4936-a346-e902d3b0ec46" providerId="ADAL" clId="{137C5F98-514E-4E16-9361-1E02EAD3E4FE}" dt="2021-02-21T15:23:31.601" v="2" actId="20577"/>
          <ac:spMkLst>
            <pc:docMk/>
            <pc:sldMk cId="39570060" sldId="606"/>
            <ac:spMk id="3" creationId="{C648E868-ACBC-4CC0-9B49-3D229B12A08D}"/>
          </ac:spMkLst>
        </pc:spChg>
      </pc:sldChg>
    </pc:docChg>
  </pc:docChgLst>
  <pc:docChgLst>
    <pc:chgData name="Alessandro Cianchi" userId="a8711f11-0147-4936-a346-e902d3b0ec46" providerId="ADAL" clId="{2197B9BB-D011-4025-AFB7-68AEF7B5EE14}"/>
    <pc:docChg chg="custSel modSld">
      <pc:chgData name="Alessandro Cianchi" userId="a8711f11-0147-4936-a346-e902d3b0ec46" providerId="ADAL" clId="{2197B9BB-D011-4025-AFB7-68AEF7B5EE14}" dt="2021-02-21T10:12:03.296" v="357" actId="113"/>
      <pc:docMkLst>
        <pc:docMk/>
      </pc:docMkLst>
      <pc:sldChg chg="addSp delSp modSp mod">
        <pc:chgData name="Alessandro Cianchi" userId="a8711f11-0147-4936-a346-e902d3b0ec46" providerId="ADAL" clId="{2197B9BB-D011-4025-AFB7-68AEF7B5EE14}" dt="2021-02-21T09:32:53.468" v="165" actId="2711"/>
        <pc:sldMkLst>
          <pc:docMk/>
          <pc:sldMk cId="379912520" sldId="289"/>
        </pc:sldMkLst>
        <pc:spChg chg="mod">
          <ac:chgData name="Alessandro Cianchi" userId="a8711f11-0147-4936-a346-e902d3b0ec46" providerId="ADAL" clId="{2197B9BB-D011-4025-AFB7-68AEF7B5EE14}" dt="2021-02-21T09:32:21.947" v="160" actId="20577"/>
          <ac:spMkLst>
            <pc:docMk/>
            <pc:sldMk cId="379912520" sldId="289"/>
            <ac:spMk id="10" creationId="{EC7561BD-18B9-4BFC-A442-12780FF319E6}"/>
          </ac:spMkLst>
        </pc:spChg>
        <pc:spChg chg="add mod">
          <ac:chgData name="Alessandro Cianchi" userId="a8711f11-0147-4936-a346-e902d3b0ec46" providerId="ADAL" clId="{2197B9BB-D011-4025-AFB7-68AEF7B5EE14}" dt="2021-02-21T09:32:47.883" v="164" actId="2711"/>
          <ac:spMkLst>
            <pc:docMk/>
            <pc:sldMk cId="379912520" sldId="289"/>
            <ac:spMk id="13" creationId="{C834A06A-B936-43C5-B780-8F8EF9F1875B}"/>
          </ac:spMkLst>
        </pc:spChg>
        <pc:spChg chg="add mod">
          <ac:chgData name="Alessandro Cianchi" userId="a8711f11-0147-4936-a346-e902d3b0ec46" providerId="ADAL" clId="{2197B9BB-D011-4025-AFB7-68AEF7B5EE14}" dt="2021-02-21T09:32:53.468" v="165" actId="2711"/>
          <ac:spMkLst>
            <pc:docMk/>
            <pc:sldMk cId="379912520" sldId="289"/>
            <ac:spMk id="15" creationId="{DF7A0C50-58E3-4B72-BC29-16958E565CBA}"/>
          </ac:spMkLst>
        </pc:spChg>
        <pc:picChg chg="del">
          <ac:chgData name="Alessandro Cianchi" userId="a8711f11-0147-4936-a346-e902d3b0ec46" providerId="ADAL" clId="{2197B9BB-D011-4025-AFB7-68AEF7B5EE14}" dt="2021-02-19T13:51:04.864" v="24" actId="478"/>
          <ac:picMkLst>
            <pc:docMk/>
            <pc:sldMk cId="379912520" sldId="289"/>
            <ac:picMk id="4" creationId="{00000000-0000-0000-0000-000000000000}"/>
          </ac:picMkLst>
        </pc:picChg>
        <pc:picChg chg="del">
          <ac:chgData name="Alessandro Cianchi" userId="a8711f11-0147-4936-a346-e902d3b0ec46" providerId="ADAL" clId="{2197B9BB-D011-4025-AFB7-68AEF7B5EE14}" dt="2021-02-19T13:51:06.397" v="25" actId="478"/>
          <ac:picMkLst>
            <pc:docMk/>
            <pc:sldMk cId="379912520" sldId="289"/>
            <ac:picMk id="8" creationId="{00000000-0000-0000-0000-000000000000}"/>
          </ac:picMkLst>
        </pc:picChg>
        <pc:picChg chg="add mod">
          <ac:chgData name="Alessandro Cianchi" userId="a8711f11-0147-4936-a346-e902d3b0ec46" providerId="ADAL" clId="{2197B9BB-D011-4025-AFB7-68AEF7B5EE14}" dt="2021-02-19T13:51:38.318" v="35" actId="1076"/>
          <ac:picMkLst>
            <pc:docMk/>
            <pc:sldMk cId="379912520" sldId="289"/>
            <ac:picMk id="11" creationId="{A685D2E8-CCC6-489A-BF6C-4164CE5DE486}"/>
          </ac:picMkLst>
        </pc:picChg>
        <pc:picChg chg="add mod">
          <ac:chgData name="Alessandro Cianchi" userId="a8711f11-0147-4936-a346-e902d3b0ec46" providerId="ADAL" clId="{2197B9BB-D011-4025-AFB7-68AEF7B5EE14}" dt="2021-02-19T13:51:44.907" v="37" actId="1076"/>
          <ac:picMkLst>
            <pc:docMk/>
            <pc:sldMk cId="379912520" sldId="289"/>
            <ac:picMk id="12" creationId="{A87BAC2C-1FF1-4761-A85D-DBCD9321C220}"/>
          </ac:picMkLst>
        </pc:picChg>
      </pc:sldChg>
      <pc:sldChg chg="modSp mod">
        <pc:chgData name="Alessandro Cianchi" userId="a8711f11-0147-4936-a346-e902d3b0ec46" providerId="ADAL" clId="{2197B9BB-D011-4025-AFB7-68AEF7B5EE14}" dt="2021-02-21T09:33:30.845" v="170" actId="6549"/>
        <pc:sldMkLst>
          <pc:docMk/>
          <pc:sldMk cId="1401647759" sldId="305"/>
        </pc:sldMkLst>
        <pc:spChg chg="mod">
          <ac:chgData name="Alessandro Cianchi" userId="a8711f11-0147-4936-a346-e902d3b0ec46" providerId="ADAL" clId="{2197B9BB-D011-4025-AFB7-68AEF7B5EE14}" dt="2021-02-21T09:33:30.845" v="170" actId="6549"/>
          <ac:spMkLst>
            <pc:docMk/>
            <pc:sldMk cId="1401647759" sldId="305"/>
            <ac:spMk id="10" creationId="{00000000-0000-0000-0000-000000000000}"/>
          </ac:spMkLst>
        </pc:spChg>
      </pc:sldChg>
      <pc:sldChg chg="modSp mod">
        <pc:chgData name="Alessandro Cianchi" userId="a8711f11-0147-4936-a346-e902d3b0ec46" providerId="ADAL" clId="{2197B9BB-D011-4025-AFB7-68AEF7B5EE14}" dt="2021-02-21T09:33:14.816" v="169" actId="14100"/>
        <pc:sldMkLst>
          <pc:docMk/>
          <pc:sldMk cId="2970060061" sldId="309"/>
        </pc:sldMkLst>
        <pc:spChg chg="mod">
          <ac:chgData name="Alessandro Cianchi" userId="a8711f11-0147-4936-a346-e902d3b0ec46" providerId="ADAL" clId="{2197B9BB-D011-4025-AFB7-68AEF7B5EE14}" dt="2021-02-21T09:33:14.816" v="169" actId="14100"/>
          <ac:spMkLst>
            <pc:docMk/>
            <pc:sldMk cId="2970060061" sldId="309"/>
            <ac:spMk id="3" creationId="{00000000-0000-0000-0000-000000000000}"/>
          </ac:spMkLst>
        </pc:spChg>
      </pc:sldChg>
      <pc:sldChg chg="modSp mod">
        <pc:chgData name="Alessandro Cianchi" userId="a8711f11-0147-4936-a346-e902d3b0ec46" providerId="ADAL" clId="{2197B9BB-D011-4025-AFB7-68AEF7B5EE14}" dt="2021-02-21T09:44:22.824" v="293" actId="27636"/>
        <pc:sldMkLst>
          <pc:docMk/>
          <pc:sldMk cId="2406390507" sldId="598"/>
        </pc:sldMkLst>
        <pc:spChg chg="mod">
          <ac:chgData name="Alessandro Cianchi" userId="a8711f11-0147-4936-a346-e902d3b0ec46" providerId="ADAL" clId="{2197B9BB-D011-4025-AFB7-68AEF7B5EE14}" dt="2021-02-21T09:34:42.179" v="264" actId="14100"/>
          <ac:spMkLst>
            <pc:docMk/>
            <pc:sldMk cId="2406390507" sldId="598"/>
            <ac:spMk id="2" creationId="{427BEEEB-B966-4644-BD17-EBA0D2CE5572}"/>
          </ac:spMkLst>
        </pc:spChg>
        <pc:spChg chg="mod">
          <ac:chgData name="Alessandro Cianchi" userId="a8711f11-0147-4936-a346-e902d3b0ec46" providerId="ADAL" clId="{2197B9BB-D011-4025-AFB7-68AEF7B5EE14}" dt="2021-02-21T09:44:22.824" v="293" actId="27636"/>
          <ac:spMkLst>
            <pc:docMk/>
            <pc:sldMk cId="2406390507" sldId="598"/>
            <ac:spMk id="3" creationId="{E3DD61C7-A83F-44E0-96A8-66C77E34DB23}"/>
          </ac:spMkLst>
        </pc:spChg>
      </pc:sldChg>
      <pc:sldChg chg="modSp mod">
        <pc:chgData name="Alessandro Cianchi" userId="a8711f11-0147-4936-a346-e902d3b0ec46" providerId="ADAL" clId="{2197B9BB-D011-4025-AFB7-68AEF7B5EE14}" dt="2021-02-19T11:39:35.129" v="12" actId="120"/>
        <pc:sldMkLst>
          <pc:docMk/>
          <pc:sldMk cId="2811541705" sldId="600"/>
        </pc:sldMkLst>
        <pc:spChg chg="mod">
          <ac:chgData name="Alessandro Cianchi" userId="a8711f11-0147-4936-a346-e902d3b0ec46" providerId="ADAL" clId="{2197B9BB-D011-4025-AFB7-68AEF7B5EE14}" dt="2021-02-19T11:39:35.129" v="12" actId="120"/>
          <ac:spMkLst>
            <pc:docMk/>
            <pc:sldMk cId="2811541705" sldId="600"/>
            <ac:spMk id="3" creationId="{5ED75137-3569-477D-96A0-10E8270DC0A1}"/>
          </ac:spMkLst>
        </pc:spChg>
        <pc:picChg chg="mod">
          <ac:chgData name="Alessandro Cianchi" userId="a8711f11-0147-4936-a346-e902d3b0ec46" providerId="ADAL" clId="{2197B9BB-D011-4025-AFB7-68AEF7B5EE14}" dt="2021-02-19T11:39:25.462" v="9" actId="1076"/>
          <ac:picMkLst>
            <pc:docMk/>
            <pc:sldMk cId="2811541705" sldId="600"/>
            <ac:picMk id="5" creationId="{251EF50A-BDE8-42DD-A3D2-3C41FFFE25E0}"/>
          </ac:picMkLst>
        </pc:picChg>
      </pc:sldChg>
      <pc:sldChg chg="modSp mod">
        <pc:chgData name="Alessandro Cianchi" userId="a8711f11-0147-4936-a346-e902d3b0ec46" providerId="ADAL" clId="{2197B9BB-D011-4025-AFB7-68AEF7B5EE14}" dt="2021-02-21T09:45:06.702" v="350" actId="20577"/>
        <pc:sldMkLst>
          <pc:docMk/>
          <pc:sldMk cId="1272191412" sldId="601"/>
        </pc:sldMkLst>
        <pc:spChg chg="mod">
          <ac:chgData name="Alessandro Cianchi" userId="a8711f11-0147-4936-a346-e902d3b0ec46" providerId="ADAL" clId="{2197B9BB-D011-4025-AFB7-68AEF7B5EE14}" dt="2021-02-21T09:45:06.702" v="350" actId="20577"/>
          <ac:spMkLst>
            <pc:docMk/>
            <pc:sldMk cId="1272191412" sldId="601"/>
            <ac:spMk id="3" creationId="{6AAA6912-B7F9-4F31-82A2-19A8BFDE4E43}"/>
          </ac:spMkLst>
        </pc:spChg>
      </pc:sldChg>
      <pc:sldChg chg="modSp mod">
        <pc:chgData name="Alessandro Cianchi" userId="a8711f11-0147-4936-a346-e902d3b0ec46" providerId="ADAL" clId="{2197B9BB-D011-4025-AFB7-68AEF7B5EE14}" dt="2021-02-21T10:12:03.296" v="357" actId="113"/>
        <pc:sldMkLst>
          <pc:docMk/>
          <pc:sldMk cId="3652212871" sldId="604"/>
        </pc:sldMkLst>
        <pc:spChg chg="mod">
          <ac:chgData name="Alessandro Cianchi" userId="a8711f11-0147-4936-a346-e902d3b0ec46" providerId="ADAL" clId="{2197B9BB-D011-4025-AFB7-68AEF7B5EE14}" dt="2021-02-21T10:12:03.296" v="357" actId="113"/>
          <ac:spMkLst>
            <pc:docMk/>
            <pc:sldMk cId="3652212871" sldId="604"/>
            <ac:spMk id="3" creationId="{D7C0FE41-A9EB-4D40-A753-059D87480ED8}"/>
          </ac:spMkLst>
        </pc:spChg>
      </pc:sldChg>
      <pc:sldChg chg="modSp mod">
        <pc:chgData name="Alessandro Cianchi" userId="a8711f11-0147-4936-a346-e902d3b0ec46" providerId="ADAL" clId="{2197B9BB-D011-4025-AFB7-68AEF7B5EE14}" dt="2021-02-19T11:53:45.938" v="16" actId="20577"/>
        <pc:sldMkLst>
          <pc:docMk/>
          <pc:sldMk cId="1513256660" sldId="607"/>
        </pc:sldMkLst>
        <pc:spChg chg="mod">
          <ac:chgData name="Alessandro Cianchi" userId="a8711f11-0147-4936-a346-e902d3b0ec46" providerId="ADAL" clId="{2197B9BB-D011-4025-AFB7-68AEF7B5EE14}" dt="2021-02-19T11:53:45.938" v="16" actId="20577"/>
          <ac:spMkLst>
            <pc:docMk/>
            <pc:sldMk cId="1513256660" sldId="607"/>
            <ac:spMk id="3" creationId="{A8F0E82A-A359-46DD-AEC9-FC313E073873}"/>
          </ac:spMkLst>
        </pc:spChg>
      </pc:sldChg>
    </pc:docChg>
  </pc:docChgLst>
  <pc:docChgLst>
    <pc:chgData name="Alessandro Cianchi" userId="a8711f11-0147-4936-a346-e902d3b0ec46" providerId="ADAL" clId="{4B8008CB-C271-46C5-8919-34613EEAA66F}"/>
    <pc:docChg chg="undo redo custSel addSld delSld modSld sldOrd">
      <pc:chgData name="Alessandro Cianchi" userId="a8711f11-0147-4936-a346-e902d3b0ec46" providerId="ADAL" clId="{4B8008CB-C271-46C5-8919-34613EEAA66F}" dt="2021-02-19T10:47:44.657" v="3263" actId="1076"/>
      <pc:docMkLst>
        <pc:docMk/>
      </pc:docMkLst>
      <pc:sldChg chg="modSp del mod">
        <pc:chgData name="Alessandro Cianchi" userId="a8711f11-0147-4936-a346-e902d3b0ec46" providerId="ADAL" clId="{4B8008CB-C271-46C5-8919-34613EEAA66F}" dt="2021-02-19T08:58:48.867" v="1653" actId="47"/>
        <pc:sldMkLst>
          <pc:docMk/>
          <pc:sldMk cId="525670993" sldId="281"/>
        </pc:sldMkLst>
        <pc:picChg chg="mod">
          <ac:chgData name="Alessandro Cianchi" userId="a8711f11-0147-4936-a346-e902d3b0ec46" providerId="ADAL" clId="{4B8008CB-C271-46C5-8919-34613EEAA66F}" dt="2021-02-19T08:58:15.160" v="1642" actId="14100"/>
          <ac:picMkLst>
            <pc:docMk/>
            <pc:sldMk cId="525670993" sldId="281"/>
            <ac:picMk id="4" creationId="{00000000-0000-0000-0000-000000000000}"/>
          </ac:picMkLst>
        </pc:picChg>
      </pc:sldChg>
      <pc:sldChg chg="addSp delSp modSp add mod modClrScheme chgLayout">
        <pc:chgData name="Alessandro Cianchi" userId="a8711f11-0147-4936-a346-e902d3b0ec46" providerId="ADAL" clId="{4B8008CB-C271-46C5-8919-34613EEAA66F}" dt="2021-02-19T10:47:44.657" v="3263" actId="1076"/>
        <pc:sldMkLst>
          <pc:docMk/>
          <pc:sldMk cId="379912520" sldId="289"/>
        </pc:sldMkLst>
        <pc:spChg chg="del mod ord">
          <ac:chgData name="Alessandro Cianchi" userId="a8711f11-0147-4936-a346-e902d3b0ec46" providerId="ADAL" clId="{4B8008CB-C271-46C5-8919-34613EEAA66F}" dt="2021-02-19T09:57:57.146" v="2434" actId="478"/>
          <ac:spMkLst>
            <pc:docMk/>
            <pc:sldMk cId="379912520" sldId="289"/>
            <ac:spMk id="2" creationId="{00000000-0000-0000-0000-000000000000}"/>
          </ac:spMkLst>
        </pc:spChg>
        <pc:spChg chg="del mod">
          <ac:chgData name="Alessandro Cianchi" userId="a8711f11-0147-4936-a346-e902d3b0ec46" providerId="ADAL" clId="{4B8008CB-C271-46C5-8919-34613EEAA66F}" dt="2021-02-19T09:57:07.026" v="2420" actId="478"/>
          <ac:spMkLst>
            <pc:docMk/>
            <pc:sldMk cId="379912520" sldId="289"/>
            <ac:spMk id="3" creationId="{00000000-0000-0000-0000-000000000000}"/>
          </ac:spMkLst>
        </pc:spChg>
        <pc:spChg chg="del mod ord">
          <ac:chgData name="Alessandro Cianchi" userId="a8711f11-0147-4936-a346-e902d3b0ec46" providerId="ADAL" clId="{4B8008CB-C271-46C5-8919-34613EEAA66F}" dt="2021-02-19T09:57:54.050" v="2433" actId="478"/>
          <ac:spMkLst>
            <pc:docMk/>
            <pc:sldMk cId="379912520" sldId="289"/>
            <ac:spMk id="6" creationId="{00000000-0000-0000-0000-000000000000}"/>
          </ac:spMkLst>
        </pc:spChg>
        <pc:spChg chg="del mod ord">
          <ac:chgData name="Alessandro Cianchi" userId="a8711f11-0147-4936-a346-e902d3b0ec46" providerId="ADAL" clId="{4B8008CB-C271-46C5-8919-34613EEAA66F}" dt="2021-02-19T09:57:51.706" v="2432" actId="478"/>
          <ac:spMkLst>
            <pc:docMk/>
            <pc:sldMk cId="379912520" sldId="289"/>
            <ac:spMk id="7" creationId="{00000000-0000-0000-0000-000000000000}"/>
          </ac:spMkLst>
        </pc:spChg>
        <pc:spChg chg="add mod ord">
          <ac:chgData name="Alessandro Cianchi" userId="a8711f11-0147-4936-a346-e902d3b0ec46" providerId="ADAL" clId="{4B8008CB-C271-46C5-8919-34613EEAA66F}" dt="2021-02-19T09:49:26.513" v="2215" actId="20577"/>
          <ac:spMkLst>
            <pc:docMk/>
            <pc:sldMk cId="379912520" sldId="289"/>
            <ac:spMk id="9" creationId="{566E7566-C201-4AB5-8AD0-3880B61ABCE7}"/>
          </ac:spMkLst>
        </pc:spChg>
        <pc:spChg chg="add mod ord">
          <ac:chgData name="Alessandro Cianchi" userId="a8711f11-0147-4936-a346-e902d3b0ec46" providerId="ADAL" clId="{4B8008CB-C271-46C5-8919-34613EEAA66F}" dt="2021-02-19T10:47:41.986" v="3262" actId="1076"/>
          <ac:spMkLst>
            <pc:docMk/>
            <pc:sldMk cId="379912520" sldId="289"/>
            <ac:spMk id="10" creationId="{EC7561BD-18B9-4BFC-A442-12780FF319E6}"/>
          </ac:spMkLst>
        </pc:spChg>
        <pc:spChg chg="mod">
          <ac:chgData name="Alessandro Cianchi" userId="a8711f11-0147-4936-a346-e902d3b0ec46" providerId="ADAL" clId="{4B8008CB-C271-46C5-8919-34613EEAA66F}" dt="2021-02-19T09:49:43.424" v="2220" actId="1076"/>
          <ac:spMkLst>
            <pc:docMk/>
            <pc:sldMk cId="379912520" sldId="289"/>
            <ac:spMk id="14" creationId="{00000000-0000-0000-0000-000000000000}"/>
          </ac:spMkLst>
        </pc:spChg>
        <pc:spChg chg="mod">
          <ac:chgData name="Alessandro Cianchi" userId="a8711f11-0147-4936-a346-e902d3b0ec46" providerId="ADAL" clId="{4B8008CB-C271-46C5-8919-34613EEAA66F}" dt="2021-02-19T09:49:40.819" v="2219" actId="1076"/>
          <ac:spMkLst>
            <pc:docMk/>
            <pc:sldMk cId="379912520" sldId="289"/>
            <ac:spMk id="16" creationId="{00000000-0000-0000-0000-000000000000}"/>
          </ac:spMkLst>
        </pc:spChg>
        <pc:spChg chg="del">
          <ac:chgData name="Alessandro Cianchi" userId="a8711f11-0147-4936-a346-e902d3b0ec46" providerId="ADAL" clId="{4B8008CB-C271-46C5-8919-34613EEAA66F}" dt="2021-02-19T09:49:17.801" v="2191" actId="478"/>
          <ac:spMkLst>
            <pc:docMk/>
            <pc:sldMk cId="379912520" sldId="289"/>
            <ac:spMk id="24" creationId="{00000000-0000-0000-0000-000000000000}"/>
          </ac:spMkLst>
        </pc:spChg>
        <pc:grpChg chg="del">
          <ac:chgData name="Alessandro Cianchi" userId="a8711f11-0147-4936-a346-e902d3b0ec46" providerId="ADAL" clId="{4B8008CB-C271-46C5-8919-34613EEAA66F}" dt="2021-02-19T09:49:14.577" v="2189" actId="478"/>
          <ac:grpSpMkLst>
            <pc:docMk/>
            <pc:sldMk cId="379912520" sldId="289"/>
            <ac:grpSpMk id="30" creationId="{00000000-0000-0000-0000-000000000000}"/>
          </ac:grpSpMkLst>
        </pc:grpChg>
        <pc:picChg chg="mod">
          <ac:chgData name="Alessandro Cianchi" userId="a8711f11-0147-4936-a346-e902d3b0ec46" providerId="ADAL" clId="{4B8008CB-C271-46C5-8919-34613EEAA66F}" dt="2021-02-19T10:47:22.260" v="3256" actId="1076"/>
          <ac:picMkLst>
            <pc:docMk/>
            <pc:sldMk cId="379912520" sldId="289"/>
            <ac:picMk id="4" creationId="{00000000-0000-0000-0000-000000000000}"/>
          </ac:picMkLst>
        </pc:picChg>
        <pc:picChg chg="mod">
          <ac:chgData name="Alessandro Cianchi" userId="a8711f11-0147-4936-a346-e902d3b0ec46" providerId="ADAL" clId="{4B8008CB-C271-46C5-8919-34613EEAA66F}" dt="2021-02-19T10:47:44.657" v="3263" actId="1076"/>
          <ac:picMkLst>
            <pc:docMk/>
            <pc:sldMk cId="379912520" sldId="289"/>
            <ac:picMk id="8" creationId="{00000000-0000-0000-0000-000000000000}"/>
          </ac:picMkLst>
        </pc:picChg>
        <pc:picChg chg="del">
          <ac:chgData name="Alessandro Cianchi" userId="a8711f11-0147-4936-a346-e902d3b0ec46" providerId="ADAL" clId="{4B8008CB-C271-46C5-8919-34613EEAA66F}" dt="2021-02-19T09:49:15.720" v="2190" actId="478"/>
          <ac:picMkLst>
            <pc:docMk/>
            <pc:sldMk cId="379912520" sldId="289"/>
            <ac:picMk id="11" creationId="{00000000-0000-0000-0000-000000000000}"/>
          </ac:picMkLst>
        </pc:picChg>
      </pc:sldChg>
      <pc:sldChg chg="add del">
        <pc:chgData name="Alessandro Cianchi" userId="a8711f11-0147-4936-a346-e902d3b0ec46" providerId="ADAL" clId="{4B8008CB-C271-46C5-8919-34613EEAA66F}" dt="2021-02-19T09:58:00.471" v="2435" actId="47"/>
        <pc:sldMkLst>
          <pc:docMk/>
          <pc:sldMk cId="2424781168" sldId="290"/>
        </pc:sldMkLst>
      </pc:sldChg>
      <pc:sldChg chg="modSp mod">
        <pc:chgData name="Alessandro Cianchi" userId="a8711f11-0147-4936-a346-e902d3b0ec46" providerId="ADAL" clId="{4B8008CB-C271-46C5-8919-34613EEAA66F}" dt="2021-02-19T10:07:12.281" v="2723" actId="1076"/>
        <pc:sldMkLst>
          <pc:docMk/>
          <pc:sldMk cId="1401647759" sldId="305"/>
        </pc:sldMkLst>
        <pc:spChg chg="mod">
          <ac:chgData name="Alessandro Cianchi" userId="a8711f11-0147-4936-a346-e902d3b0ec46" providerId="ADAL" clId="{4B8008CB-C271-46C5-8919-34613EEAA66F}" dt="2021-02-19T10:07:12.281" v="2723" actId="1076"/>
          <ac:spMkLst>
            <pc:docMk/>
            <pc:sldMk cId="1401647759" sldId="305"/>
            <ac:spMk id="10" creationId="{00000000-0000-0000-0000-000000000000}"/>
          </ac:spMkLst>
        </pc:spChg>
      </pc:sldChg>
      <pc:sldChg chg="addSp delSp modSp mod">
        <pc:chgData name="Alessandro Cianchi" userId="a8711f11-0147-4936-a346-e902d3b0ec46" providerId="ADAL" clId="{4B8008CB-C271-46C5-8919-34613EEAA66F}" dt="2021-02-19T10:06:51.030" v="2713" actId="27636"/>
        <pc:sldMkLst>
          <pc:docMk/>
          <pc:sldMk cId="2970060061" sldId="309"/>
        </pc:sldMkLst>
        <pc:spChg chg="mod">
          <ac:chgData name="Alessandro Cianchi" userId="a8711f11-0147-4936-a346-e902d3b0ec46" providerId="ADAL" clId="{4B8008CB-C271-46C5-8919-34613EEAA66F}" dt="2021-02-19T09:23:19.831" v="2088" actId="20577"/>
          <ac:spMkLst>
            <pc:docMk/>
            <pc:sldMk cId="2970060061" sldId="309"/>
            <ac:spMk id="2" creationId="{00000000-0000-0000-0000-000000000000}"/>
          </ac:spMkLst>
        </pc:spChg>
        <pc:spChg chg="mod">
          <ac:chgData name="Alessandro Cianchi" userId="a8711f11-0147-4936-a346-e902d3b0ec46" providerId="ADAL" clId="{4B8008CB-C271-46C5-8919-34613EEAA66F}" dt="2021-02-19T10:06:51.030" v="2713" actId="27636"/>
          <ac:spMkLst>
            <pc:docMk/>
            <pc:sldMk cId="2970060061" sldId="309"/>
            <ac:spMk id="3" creationId="{00000000-0000-0000-0000-000000000000}"/>
          </ac:spMkLst>
        </pc:spChg>
        <pc:spChg chg="mod">
          <ac:chgData name="Alessandro Cianchi" userId="a8711f11-0147-4936-a346-e902d3b0ec46" providerId="ADAL" clId="{4B8008CB-C271-46C5-8919-34613EEAA66F}" dt="2021-02-19T10:05:32.338" v="2545" actId="2711"/>
          <ac:spMkLst>
            <pc:docMk/>
            <pc:sldMk cId="2970060061" sldId="309"/>
            <ac:spMk id="4" creationId="{00000000-0000-0000-0000-000000000000}"/>
          </ac:spMkLst>
        </pc:spChg>
        <pc:spChg chg="del mod">
          <ac:chgData name="Alessandro Cianchi" userId="a8711f11-0147-4936-a346-e902d3b0ec46" providerId="ADAL" clId="{4B8008CB-C271-46C5-8919-34613EEAA66F}" dt="2021-02-19T08:58:26.019" v="1646" actId="478"/>
          <ac:spMkLst>
            <pc:docMk/>
            <pc:sldMk cId="2970060061" sldId="309"/>
            <ac:spMk id="6" creationId="{00000000-0000-0000-0000-000000000000}"/>
          </ac:spMkLst>
        </pc:spChg>
        <pc:picChg chg="mod">
          <ac:chgData name="Alessandro Cianchi" userId="a8711f11-0147-4936-a346-e902d3b0ec46" providerId="ADAL" clId="{4B8008CB-C271-46C5-8919-34613EEAA66F}" dt="2021-02-19T09:24:05.522" v="2154" actId="1076"/>
          <ac:picMkLst>
            <pc:docMk/>
            <pc:sldMk cId="2970060061" sldId="309"/>
            <ac:picMk id="5" creationId="{00000000-0000-0000-0000-000000000000}"/>
          </ac:picMkLst>
        </pc:picChg>
        <pc:picChg chg="add mod">
          <ac:chgData name="Alessandro Cianchi" userId="a8711f11-0147-4936-a346-e902d3b0ec46" providerId="ADAL" clId="{4B8008CB-C271-46C5-8919-34613EEAA66F}" dt="2021-02-19T09:24:06.624" v="2155" actId="1076"/>
          <ac:picMkLst>
            <pc:docMk/>
            <pc:sldMk cId="2970060061" sldId="309"/>
            <ac:picMk id="7" creationId="{15D41B0E-A782-4BB3-97DD-A3D988363648}"/>
          </ac:picMkLst>
        </pc:picChg>
      </pc:sldChg>
      <pc:sldChg chg="add">
        <pc:chgData name="Alessandro Cianchi" userId="a8711f11-0147-4936-a346-e902d3b0ec46" providerId="ADAL" clId="{4B8008CB-C271-46C5-8919-34613EEAA66F}" dt="2021-02-19T09:15:25.677" v="1673" actId="22"/>
        <pc:sldMkLst>
          <pc:docMk/>
          <pc:sldMk cId="32966549" sldId="370"/>
        </pc:sldMkLst>
      </pc:sldChg>
      <pc:sldChg chg="modSp add mod">
        <pc:chgData name="Alessandro Cianchi" userId="a8711f11-0147-4936-a346-e902d3b0ec46" providerId="ADAL" clId="{4B8008CB-C271-46C5-8919-34613EEAA66F}" dt="2021-02-19T10:39:00.853" v="3153" actId="20577"/>
        <pc:sldMkLst>
          <pc:docMk/>
          <pc:sldMk cId="4155543136" sldId="381"/>
        </pc:sldMkLst>
        <pc:spChg chg="mod">
          <ac:chgData name="Alessandro Cianchi" userId="a8711f11-0147-4936-a346-e902d3b0ec46" providerId="ADAL" clId="{4B8008CB-C271-46C5-8919-34613EEAA66F}" dt="2021-02-19T10:39:00.853" v="3153" actId="20577"/>
          <ac:spMkLst>
            <pc:docMk/>
            <pc:sldMk cId="4155543136" sldId="381"/>
            <ac:spMk id="8" creationId="{9B7954E7-001B-499F-B3AD-7B174DC100D4}"/>
          </ac:spMkLst>
        </pc:spChg>
      </pc:sldChg>
      <pc:sldChg chg="addSp modSp mod">
        <pc:chgData name="Alessandro Cianchi" userId="a8711f11-0147-4936-a346-e902d3b0ec46" providerId="ADAL" clId="{4B8008CB-C271-46C5-8919-34613EEAA66F}" dt="2021-02-19T10:31:39.013" v="3130" actId="1076"/>
        <pc:sldMkLst>
          <pc:docMk/>
          <pc:sldMk cId="2811541705" sldId="600"/>
        </pc:sldMkLst>
        <pc:spChg chg="mod">
          <ac:chgData name="Alessandro Cianchi" userId="a8711f11-0147-4936-a346-e902d3b0ec46" providerId="ADAL" clId="{4B8008CB-C271-46C5-8919-34613EEAA66F}" dt="2021-02-19T10:31:30.257" v="3128" actId="313"/>
          <ac:spMkLst>
            <pc:docMk/>
            <pc:sldMk cId="2811541705" sldId="600"/>
            <ac:spMk id="3" creationId="{5ED75137-3569-477D-96A0-10E8270DC0A1}"/>
          </ac:spMkLst>
        </pc:spChg>
        <pc:spChg chg="add mod">
          <ac:chgData name="Alessandro Cianchi" userId="a8711f11-0147-4936-a346-e902d3b0ec46" providerId="ADAL" clId="{4B8008CB-C271-46C5-8919-34613EEAA66F}" dt="2021-02-19T10:31:39.013" v="3130" actId="1076"/>
          <ac:spMkLst>
            <pc:docMk/>
            <pc:sldMk cId="2811541705" sldId="600"/>
            <ac:spMk id="4" creationId="{2A79693D-4F44-4232-AB69-00525B93145E}"/>
          </ac:spMkLst>
        </pc:spChg>
        <pc:picChg chg="mod">
          <ac:chgData name="Alessandro Cianchi" userId="a8711f11-0147-4936-a346-e902d3b0ec46" providerId="ADAL" clId="{4B8008CB-C271-46C5-8919-34613EEAA66F}" dt="2021-02-19T10:31:36.702" v="3129" actId="1076"/>
          <ac:picMkLst>
            <pc:docMk/>
            <pc:sldMk cId="2811541705" sldId="600"/>
            <ac:picMk id="5" creationId="{251EF50A-BDE8-42DD-A3D2-3C41FFFE25E0}"/>
          </ac:picMkLst>
        </pc:picChg>
      </pc:sldChg>
      <pc:sldChg chg="addSp delSp modSp mod">
        <pc:chgData name="Alessandro Cianchi" userId="a8711f11-0147-4936-a346-e902d3b0ec46" providerId="ADAL" clId="{4B8008CB-C271-46C5-8919-34613EEAA66F}" dt="2021-02-19T10:44:39.924" v="3199" actId="20577"/>
        <pc:sldMkLst>
          <pc:docMk/>
          <pc:sldMk cId="1272191412" sldId="601"/>
        </pc:sldMkLst>
        <pc:spChg chg="mod">
          <ac:chgData name="Alessandro Cianchi" userId="a8711f11-0147-4936-a346-e902d3b0ec46" providerId="ADAL" clId="{4B8008CB-C271-46C5-8919-34613EEAA66F}" dt="2021-02-19T08:33:01.450" v="220" actId="338"/>
          <ac:spMkLst>
            <pc:docMk/>
            <pc:sldMk cId="1272191412" sldId="601"/>
            <ac:spMk id="2" creationId="{E96DC220-4C7F-43D2-88F2-CFCAB04639C4}"/>
          </ac:spMkLst>
        </pc:spChg>
        <pc:spChg chg="mod">
          <ac:chgData name="Alessandro Cianchi" userId="a8711f11-0147-4936-a346-e902d3b0ec46" providerId="ADAL" clId="{4B8008CB-C271-46C5-8919-34613EEAA66F}" dt="2021-02-19T10:44:39.924" v="3199" actId="20577"/>
          <ac:spMkLst>
            <pc:docMk/>
            <pc:sldMk cId="1272191412" sldId="601"/>
            <ac:spMk id="3" creationId="{6AAA6912-B7F9-4F31-82A2-19A8BFDE4E43}"/>
          </ac:spMkLst>
        </pc:spChg>
        <pc:spChg chg="mod">
          <ac:chgData name="Alessandro Cianchi" userId="a8711f11-0147-4936-a346-e902d3b0ec46" providerId="ADAL" clId="{4B8008CB-C271-46C5-8919-34613EEAA66F}" dt="2021-02-19T08:33:26.881" v="226" actId="1076"/>
          <ac:spMkLst>
            <pc:docMk/>
            <pc:sldMk cId="1272191412" sldId="601"/>
            <ac:spMk id="7" creationId="{1F7E69B2-4AF9-454E-854D-BA693AA1A648}"/>
          </ac:spMkLst>
        </pc:spChg>
        <pc:grpChg chg="mod">
          <ac:chgData name="Alessandro Cianchi" userId="a8711f11-0147-4936-a346-e902d3b0ec46" providerId="ADAL" clId="{4B8008CB-C271-46C5-8919-34613EEAA66F}" dt="2021-02-19T08:33:01.450" v="220" actId="338"/>
          <ac:grpSpMkLst>
            <pc:docMk/>
            <pc:sldMk cId="1272191412" sldId="601"/>
            <ac:grpSpMk id="1" creationId="{00000000-0000-0000-0000-000000000000}"/>
          </ac:grpSpMkLst>
        </pc:grpChg>
        <pc:grpChg chg="del mod">
          <ac:chgData name="Alessandro Cianchi" userId="a8711f11-0147-4936-a346-e902d3b0ec46" providerId="ADAL" clId="{4B8008CB-C271-46C5-8919-34613EEAA66F}" dt="2021-02-19T08:33:29.776" v="227" actId="478"/>
          <ac:grpSpMkLst>
            <pc:docMk/>
            <pc:sldMk cId="1272191412" sldId="601"/>
            <ac:grpSpMk id="6" creationId="{D9D42C16-7E56-426F-A47C-A24B4AF79762}"/>
          </ac:grpSpMkLst>
        </pc:grpChg>
        <pc:picChg chg="add del mod">
          <ac:chgData name="Alessandro Cianchi" userId="a8711f11-0147-4936-a346-e902d3b0ec46" providerId="ADAL" clId="{4B8008CB-C271-46C5-8919-34613EEAA66F}" dt="2021-02-19T08:33:01.450" v="220" actId="338"/>
          <ac:picMkLst>
            <pc:docMk/>
            <pc:sldMk cId="1272191412" sldId="601"/>
            <ac:picMk id="5" creationId="{C872174B-3ED8-492D-BEAF-79D2AD3DAF8E}"/>
          </ac:picMkLst>
        </pc:picChg>
        <pc:picChg chg="mod">
          <ac:chgData name="Alessandro Cianchi" userId="a8711f11-0147-4936-a346-e902d3b0ec46" providerId="ADAL" clId="{4B8008CB-C271-46C5-8919-34613EEAA66F}" dt="2021-02-19T08:33:26.881" v="226" actId="1076"/>
          <ac:picMkLst>
            <pc:docMk/>
            <pc:sldMk cId="1272191412" sldId="601"/>
            <ac:picMk id="1029" creationId="{F95B0E30-6EDD-4769-B73F-9FE50CEFFC5C}"/>
          </ac:picMkLst>
        </pc:picChg>
      </pc:sldChg>
      <pc:sldChg chg="addSp delSp modSp mod ord">
        <pc:chgData name="Alessandro Cianchi" userId="a8711f11-0147-4936-a346-e902d3b0ec46" providerId="ADAL" clId="{4B8008CB-C271-46C5-8919-34613EEAA66F}" dt="2021-02-19T10:40:12.004" v="3182" actId="20577"/>
        <pc:sldMkLst>
          <pc:docMk/>
          <pc:sldMk cId="2094486408" sldId="602"/>
        </pc:sldMkLst>
        <pc:spChg chg="mod">
          <ac:chgData name="Alessandro Cianchi" userId="a8711f11-0147-4936-a346-e902d3b0ec46" providerId="ADAL" clId="{4B8008CB-C271-46C5-8919-34613EEAA66F}" dt="2021-02-19T10:40:12.004" v="3182" actId="20577"/>
          <ac:spMkLst>
            <pc:docMk/>
            <pc:sldMk cId="2094486408" sldId="602"/>
            <ac:spMk id="8" creationId="{09F844F2-01E7-4B4F-A23F-6F24BF0E5226}"/>
          </ac:spMkLst>
        </pc:spChg>
        <pc:spChg chg="add mod">
          <ac:chgData name="Alessandro Cianchi" userId="a8711f11-0147-4936-a346-e902d3b0ec46" providerId="ADAL" clId="{4B8008CB-C271-46C5-8919-34613EEAA66F}" dt="2021-02-19T09:20:42.427" v="1893" actId="20577"/>
          <ac:spMkLst>
            <pc:docMk/>
            <pc:sldMk cId="2094486408" sldId="602"/>
            <ac:spMk id="9" creationId="{0E9EE684-32C7-49BF-AC04-831F4E57F68A}"/>
          </ac:spMkLst>
        </pc:spChg>
        <pc:spChg chg="mod">
          <ac:chgData name="Alessandro Cianchi" userId="a8711f11-0147-4936-a346-e902d3b0ec46" providerId="ADAL" clId="{4B8008CB-C271-46C5-8919-34613EEAA66F}" dt="2021-02-19T10:40:01.805" v="3178" actId="20577"/>
          <ac:spMkLst>
            <pc:docMk/>
            <pc:sldMk cId="2094486408" sldId="602"/>
            <ac:spMk id="13" creationId="{177D41FD-C53E-495D-A881-E5FC8440F3AC}"/>
          </ac:spMkLst>
        </pc:spChg>
        <pc:grpChg chg="del">
          <ac:chgData name="Alessandro Cianchi" userId="a8711f11-0147-4936-a346-e902d3b0ec46" providerId="ADAL" clId="{4B8008CB-C271-46C5-8919-34613EEAA66F}" dt="2021-02-19T09:17:59.130" v="1744" actId="478"/>
          <ac:grpSpMkLst>
            <pc:docMk/>
            <pc:sldMk cId="2094486408" sldId="602"/>
            <ac:grpSpMk id="6" creationId="{8A3CDBC8-5AD9-4F11-A17B-36581BD972D1}"/>
          </ac:grpSpMkLst>
        </pc:grpChg>
        <pc:picChg chg="add mod">
          <ac:chgData name="Alessandro Cianchi" userId="a8711f11-0147-4936-a346-e902d3b0ec46" providerId="ADAL" clId="{4B8008CB-C271-46C5-8919-34613EEAA66F}" dt="2021-02-19T09:18:05.684" v="1748" actId="1076"/>
          <ac:picMkLst>
            <pc:docMk/>
            <pc:sldMk cId="2094486408" sldId="602"/>
            <ac:picMk id="10" creationId="{7D7DAFF6-514B-4539-B0E2-49051E178981}"/>
          </ac:picMkLst>
        </pc:picChg>
      </pc:sldChg>
      <pc:sldChg chg="modSp mod ord">
        <pc:chgData name="Alessandro Cianchi" userId="a8711f11-0147-4936-a346-e902d3b0ec46" providerId="ADAL" clId="{4B8008CB-C271-46C5-8919-34613EEAA66F}" dt="2021-02-19T10:40:49.381" v="3184" actId="123"/>
        <pc:sldMkLst>
          <pc:docMk/>
          <pc:sldMk cId="2201234684" sldId="603"/>
        </pc:sldMkLst>
        <pc:spChg chg="mod">
          <ac:chgData name="Alessandro Cianchi" userId="a8711f11-0147-4936-a346-e902d3b0ec46" providerId="ADAL" clId="{4B8008CB-C271-46C5-8919-34613EEAA66F}" dt="2021-02-19T10:40:49.381" v="3184" actId="123"/>
          <ac:spMkLst>
            <pc:docMk/>
            <pc:sldMk cId="2201234684" sldId="603"/>
            <ac:spMk id="3" creationId="{4E6D02AC-129F-485E-9FBF-D67B5BF642D8}"/>
          </ac:spMkLst>
        </pc:spChg>
        <pc:spChg chg="mod">
          <ac:chgData name="Alessandro Cianchi" userId="a8711f11-0147-4936-a346-e902d3b0ec46" providerId="ADAL" clId="{4B8008CB-C271-46C5-8919-34613EEAA66F}" dt="2021-02-19T09:20:55.904" v="1896" actId="1076"/>
          <ac:spMkLst>
            <pc:docMk/>
            <pc:sldMk cId="2201234684" sldId="603"/>
            <ac:spMk id="13" creationId="{43E50C62-0D29-4264-A096-1C0BBB42B638}"/>
          </ac:spMkLst>
        </pc:spChg>
        <pc:grpChg chg="mod">
          <ac:chgData name="Alessandro Cianchi" userId="a8711f11-0147-4936-a346-e902d3b0ec46" providerId="ADAL" clId="{4B8008CB-C271-46C5-8919-34613EEAA66F}" dt="2021-02-19T09:21:00.458" v="1897"/>
          <ac:grpSpMkLst>
            <pc:docMk/>
            <pc:sldMk cId="2201234684" sldId="603"/>
            <ac:grpSpMk id="12" creationId="{D0171E39-43AA-4357-B2E6-EA5D22086073}"/>
          </ac:grpSpMkLst>
        </pc:grpChg>
        <pc:picChg chg="mod">
          <ac:chgData name="Alessandro Cianchi" userId="a8711f11-0147-4936-a346-e902d3b0ec46" providerId="ADAL" clId="{4B8008CB-C271-46C5-8919-34613EEAA66F}" dt="2021-02-19T09:20:55.904" v="1896" actId="1076"/>
          <ac:picMkLst>
            <pc:docMk/>
            <pc:sldMk cId="2201234684" sldId="603"/>
            <ac:picMk id="2057" creationId="{8DA3D6F8-DA61-45BA-AC0B-364A2941D0AC}"/>
          </ac:picMkLst>
        </pc:picChg>
      </pc:sldChg>
      <pc:sldChg chg="modSp mod">
        <pc:chgData name="Alessandro Cianchi" userId="a8711f11-0147-4936-a346-e902d3b0ec46" providerId="ADAL" clId="{4B8008CB-C271-46C5-8919-34613EEAA66F}" dt="2021-02-19T10:31:10.290" v="3127" actId="123"/>
        <pc:sldMkLst>
          <pc:docMk/>
          <pc:sldMk cId="3652212871" sldId="604"/>
        </pc:sldMkLst>
        <pc:spChg chg="mod">
          <ac:chgData name="Alessandro Cianchi" userId="a8711f11-0147-4936-a346-e902d3b0ec46" providerId="ADAL" clId="{4B8008CB-C271-46C5-8919-34613EEAA66F}" dt="2021-02-19T10:31:10.290" v="3127" actId="123"/>
          <ac:spMkLst>
            <pc:docMk/>
            <pc:sldMk cId="3652212871" sldId="604"/>
            <ac:spMk id="3" creationId="{D7C0FE41-A9EB-4D40-A753-059D87480ED8}"/>
          </ac:spMkLst>
        </pc:spChg>
      </pc:sldChg>
      <pc:sldChg chg="modSp new mod ord modAnim">
        <pc:chgData name="Alessandro Cianchi" userId="a8711f11-0147-4936-a346-e902d3b0ec46" providerId="ADAL" clId="{4B8008CB-C271-46C5-8919-34613EEAA66F}" dt="2021-02-19T10:38:28.974" v="3151" actId="27636"/>
        <pc:sldMkLst>
          <pc:docMk/>
          <pc:sldMk cId="2899285822" sldId="605"/>
        </pc:sldMkLst>
        <pc:spChg chg="mod">
          <ac:chgData name="Alessandro Cianchi" userId="a8711f11-0147-4936-a346-e902d3b0ec46" providerId="ADAL" clId="{4B8008CB-C271-46C5-8919-34613EEAA66F}" dt="2021-02-19T08:59:37.241" v="1669" actId="20577"/>
          <ac:spMkLst>
            <pc:docMk/>
            <pc:sldMk cId="2899285822" sldId="605"/>
            <ac:spMk id="2" creationId="{E5ADF202-A321-4ABB-B163-140163185525}"/>
          </ac:spMkLst>
        </pc:spChg>
        <pc:spChg chg="mod">
          <ac:chgData name="Alessandro Cianchi" userId="a8711f11-0147-4936-a346-e902d3b0ec46" providerId="ADAL" clId="{4B8008CB-C271-46C5-8919-34613EEAA66F}" dt="2021-02-19T10:38:28.974" v="3151" actId="27636"/>
          <ac:spMkLst>
            <pc:docMk/>
            <pc:sldMk cId="2899285822" sldId="605"/>
            <ac:spMk id="3" creationId="{30BA8204-1FD1-419D-9230-E977EBE9A45A}"/>
          </ac:spMkLst>
        </pc:spChg>
      </pc:sldChg>
      <pc:sldChg chg="modSp new mod">
        <pc:chgData name="Alessandro Cianchi" userId="a8711f11-0147-4936-a346-e902d3b0ec46" providerId="ADAL" clId="{4B8008CB-C271-46C5-8919-34613EEAA66F}" dt="2021-02-19T10:40:55.456" v="3185" actId="123"/>
        <pc:sldMkLst>
          <pc:docMk/>
          <pc:sldMk cId="39570060" sldId="606"/>
        </pc:sldMkLst>
        <pc:spChg chg="mod">
          <ac:chgData name="Alessandro Cianchi" userId="a8711f11-0147-4936-a346-e902d3b0ec46" providerId="ADAL" clId="{4B8008CB-C271-46C5-8919-34613EEAA66F}" dt="2021-02-19T08:50:31.415" v="1342" actId="20577"/>
          <ac:spMkLst>
            <pc:docMk/>
            <pc:sldMk cId="39570060" sldId="606"/>
            <ac:spMk id="2" creationId="{9CB28AE2-7D5B-449A-9EB2-ECA11B88786C}"/>
          </ac:spMkLst>
        </pc:spChg>
        <pc:spChg chg="mod">
          <ac:chgData name="Alessandro Cianchi" userId="a8711f11-0147-4936-a346-e902d3b0ec46" providerId="ADAL" clId="{4B8008CB-C271-46C5-8919-34613EEAA66F}" dt="2021-02-19T10:40:55.456" v="3185" actId="123"/>
          <ac:spMkLst>
            <pc:docMk/>
            <pc:sldMk cId="39570060" sldId="606"/>
            <ac:spMk id="3" creationId="{C648E868-ACBC-4CC0-9B49-3D229B12A08D}"/>
          </ac:spMkLst>
        </pc:spChg>
      </pc:sldChg>
      <pc:sldChg chg="addSp delSp modSp new mod">
        <pc:chgData name="Alessandro Cianchi" userId="a8711f11-0147-4936-a346-e902d3b0ec46" providerId="ADAL" clId="{4B8008CB-C271-46C5-8919-34613EEAA66F}" dt="2021-02-19T10:41:12.724" v="3188" actId="120"/>
        <pc:sldMkLst>
          <pc:docMk/>
          <pc:sldMk cId="1513256660" sldId="607"/>
        </pc:sldMkLst>
        <pc:spChg chg="mod">
          <ac:chgData name="Alessandro Cianchi" userId="a8711f11-0147-4936-a346-e902d3b0ec46" providerId="ADAL" clId="{4B8008CB-C271-46C5-8919-34613EEAA66F}" dt="2021-02-19T08:44:56.398" v="580" actId="20577"/>
          <ac:spMkLst>
            <pc:docMk/>
            <pc:sldMk cId="1513256660" sldId="607"/>
            <ac:spMk id="2" creationId="{1052DAFE-8942-4C5B-A037-89CCB6DF1BA0}"/>
          </ac:spMkLst>
        </pc:spChg>
        <pc:spChg chg="mod">
          <ac:chgData name="Alessandro Cianchi" userId="a8711f11-0147-4936-a346-e902d3b0ec46" providerId="ADAL" clId="{4B8008CB-C271-46C5-8919-34613EEAA66F}" dt="2021-02-19T10:41:12.724" v="3188" actId="120"/>
          <ac:spMkLst>
            <pc:docMk/>
            <pc:sldMk cId="1513256660" sldId="607"/>
            <ac:spMk id="3" creationId="{A8F0E82A-A359-46DD-AEC9-FC313E073873}"/>
          </ac:spMkLst>
        </pc:spChg>
        <pc:spChg chg="mod">
          <ac:chgData name="Alessandro Cianchi" userId="a8711f11-0147-4936-a346-e902d3b0ec46" providerId="ADAL" clId="{4B8008CB-C271-46C5-8919-34613EEAA66F}" dt="2021-02-19T08:41:22.462" v="556" actId="1076"/>
          <ac:spMkLst>
            <pc:docMk/>
            <pc:sldMk cId="1513256660" sldId="607"/>
            <ac:spMk id="7" creationId="{DEE6BE24-30CE-4F90-BFA5-D943F11FB4F3}"/>
          </ac:spMkLst>
        </pc:spChg>
        <pc:spChg chg="mod">
          <ac:chgData name="Alessandro Cianchi" userId="a8711f11-0147-4936-a346-e902d3b0ec46" providerId="ADAL" clId="{4B8008CB-C271-46C5-8919-34613EEAA66F}" dt="2021-02-19T08:41:28.801" v="558" actId="1076"/>
          <ac:spMkLst>
            <pc:docMk/>
            <pc:sldMk cId="1513256660" sldId="607"/>
            <ac:spMk id="11" creationId="{450240DC-366F-4E24-8224-66E595707B3B}"/>
          </ac:spMkLst>
        </pc:spChg>
        <pc:spChg chg="add mod">
          <ac:chgData name="Alessandro Cianchi" userId="a8711f11-0147-4936-a346-e902d3b0ec46" providerId="ADAL" clId="{4B8008CB-C271-46C5-8919-34613EEAA66F}" dt="2021-02-19T08:55:57.826" v="1637" actId="14100"/>
          <ac:spMkLst>
            <pc:docMk/>
            <pc:sldMk cId="1513256660" sldId="607"/>
            <ac:spMk id="13" creationId="{2A7DA2C3-1B60-4506-8F16-6D5D0276D1EF}"/>
          </ac:spMkLst>
        </pc:spChg>
        <pc:grpChg chg="mod">
          <ac:chgData name="Alessandro Cianchi" userId="a8711f11-0147-4936-a346-e902d3b0ec46" providerId="ADAL" clId="{4B8008CB-C271-46C5-8919-34613EEAA66F}" dt="2021-02-19T08:40:59.842" v="549" actId="338"/>
          <ac:grpSpMkLst>
            <pc:docMk/>
            <pc:sldMk cId="1513256660" sldId="607"/>
            <ac:grpSpMk id="1" creationId="{00000000-0000-0000-0000-000000000000}"/>
          </ac:grpSpMkLst>
        </pc:grpChg>
        <pc:grpChg chg="mod">
          <ac:chgData name="Alessandro Cianchi" userId="a8711f11-0147-4936-a346-e902d3b0ec46" providerId="ADAL" clId="{4B8008CB-C271-46C5-8919-34613EEAA66F}" dt="2021-02-19T08:41:22.462" v="556" actId="1076"/>
          <ac:grpSpMkLst>
            <pc:docMk/>
            <pc:sldMk cId="1513256660" sldId="607"/>
            <ac:grpSpMk id="6" creationId="{49E13915-23F1-4FC7-857A-F8672EBA1A1C}"/>
          </ac:grpSpMkLst>
        </pc:grpChg>
        <pc:grpChg chg="mod">
          <ac:chgData name="Alessandro Cianchi" userId="a8711f11-0147-4936-a346-e902d3b0ec46" providerId="ADAL" clId="{4B8008CB-C271-46C5-8919-34613EEAA66F}" dt="2021-02-19T08:41:28.801" v="558" actId="1076"/>
          <ac:grpSpMkLst>
            <pc:docMk/>
            <pc:sldMk cId="1513256660" sldId="607"/>
            <ac:grpSpMk id="10" creationId="{102861A4-2EA7-4EE1-AAC2-5D95772CA3CC}"/>
          </ac:grpSpMkLst>
        </pc:grpChg>
        <pc:picChg chg="add del mod">
          <ac:chgData name="Alessandro Cianchi" userId="a8711f11-0147-4936-a346-e902d3b0ec46" providerId="ADAL" clId="{4B8008CB-C271-46C5-8919-34613EEAA66F}" dt="2021-02-19T08:39:23.987" v="543" actId="338"/>
          <ac:picMkLst>
            <pc:docMk/>
            <pc:sldMk cId="1513256660" sldId="607"/>
            <ac:picMk id="5" creationId="{C96DD806-F371-4C62-9EFD-31ECBA1084A7}"/>
          </ac:picMkLst>
        </pc:picChg>
        <pc:picChg chg="add del mod">
          <ac:chgData name="Alessandro Cianchi" userId="a8711f11-0147-4936-a346-e902d3b0ec46" providerId="ADAL" clId="{4B8008CB-C271-46C5-8919-34613EEAA66F}" dt="2021-02-19T08:40:59.842" v="549" actId="338"/>
          <ac:picMkLst>
            <pc:docMk/>
            <pc:sldMk cId="1513256660" sldId="607"/>
            <ac:picMk id="9" creationId="{FAFACC90-4869-4C60-AAEA-B0EDE4DE131D}"/>
          </ac:picMkLst>
        </pc:picChg>
        <pc:picChg chg="add mod">
          <ac:chgData name="Alessandro Cianchi" userId="a8711f11-0147-4936-a346-e902d3b0ec46" providerId="ADAL" clId="{4B8008CB-C271-46C5-8919-34613EEAA66F}" dt="2021-02-19T08:55:29.394" v="1612" actId="1076"/>
          <ac:picMkLst>
            <pc:docMk/>
            <pc:sldMk cId="1513256660" sldId="607"/>
            <ac:picMk id="12" creationId="{7757B91F-FD4F-4FD1-8C02-B6FA22BFE08C}"/>
          </ac:picMkLst>
        </pc:picChg>
        <pc:picChg chg="add mod">
          <ac:chgData name="Alessandro Cianchi" userId="a8711f11-0147-4936-a346-e902d3b0ec46" providerId="ADAL" clId="{4B8008CB-C271-46C5-8919-34613EEAA66F}" dt="2021-02-19T08:54:59.122" v="1604"/>
          <ac:picMkLst>
            <pc:docMk/>
            <pc:sldMk cId="1513256660" sldId="607"/>
            <ac:picMk id="14" creationId="{DDEBA72A-2D2F-4F64-AFB6-021F726BB2F3}"/>
          </ac:picMkLst>
        </pc:picChg>
        <pc:picChg chg="mod">
          <ac:chgData name="Alessandro Cianchi" userId="a8711f11-0147-4936-a346-e902d3b0ec46" providerId="ADAL" clId="{4B8008CB-C271-46C5-8919-34613EEAA66F}" dt="2021-02-19T08:41:22.462" v="556" actId="1076"/>
          <ac:picMkLst>
            <pc:docMk/>
            <pc:sldMk cId="1513256660" sldId="607"/>
            <ac:picMk id="2053" creationId="{F75A654C-3766-45F6-8C91-2E2F943C1BD8}"/>
          </ac:picMkLst>
        </pc:picChg>
        <pc:picChg chg="mod">
          <ac:chgData name="Alessandro Cianchi" userId="a8711f11-0147-4936-a346-e902d3b0ec46" providerId="ADAL" clId="{4B8008CB-C271-46C5-8919-34613EEAA66F}" dt="2021-02-19T08:41:28.801" v="558" actId="1076"/>
          <ac:picMkLst>
            <pc:docMk/>
            <pc:sldMk cId="1513256660" sldId="607"/>
            <ac:picMk id="2057" creationId="{CC0B1D3E-C9F4-47BA-A55C-32B94F2DC7F3}"/>
          </ac:picMkLst>
        </pc:picChg>
      </pc:sldChg>
      <pc:sldChg chg="addSp modSp new mod">
        <pc:chgData name="Alessandro Cianchi" userId="a8711f11-0147-4936-a346-e902d3b0ec46" providerId="ADAL" clId="{4B8008CB-C271-46C5-8919-34613EEAA66F}" dt="2021-02-19T10:45:45.970" v="3209" actId="20577"/>
        <pc:sldMkLst>
          <pc:docMk/>
          <pc:sldMk cId="3511770948" sldId="608"/>
        </pc:sldMkLst>
        <pc:spChg chg="mod">
          <ac:chgData name="Alessandro Cianchi" userId="a8711f11-0147-4936-a346-e902d3b0ec46" providerId="ADAL" clId="{4B8008CB-C271-46C5-8919-34613EEAA66F}" dt="2021-02-19T08:50:41.998" v="1364" actId="20577"/>
          <ac:spMkLst>
            <pc:docMk/>
            <pc:sldMk cId="3511770948" sldId="608"/>
            <ac:spMk id="2" creationId="{F1599EB2-491E-4CD9-88D8-3EC404BEF1D2}"/>
          </ac:spMkLst>
        </pc:spChg>
        <pc:spChg chg="mod">
          <ac:chgData name="Alessandro Cianchi" userId="a8711f11-0147-4936-a346-e902d3b0ec46" providerId="ADAL" clId="{4B8008CB-C271-46C5-8919-34613EEAA66F}" dt="2021-02-19T10:45:45.970" v="3209" actId="20577"/>
          <ac:spMkLst>
            <pc:docMk/>
            <pc:sldMk cId="3511770948" sldId="608"/>
            <ac:spMk id="3" creationId="{E87DD173-270B-4CE8-AE36-B2D13DE5A0C9}"/>
          </ac:spMkLst>
        </pc:spChg>
        <pc:picChg chg="add mod">
          <ac:chgData name="Alessandro Cianchi" userId="a8711f11-0147-4936-a346-e902d3b0ec46" providerId="ADAL" clId="{4B8008CB-C271-46C5-8919-34613EEAA66F}" dt="2021-02-19T09:23:02.011" v="2059" actId="1076"/>
          <ac:picMkLst>
            <pc:docMk/>
            <pc:sldMk cId="3511770948" sldId="608"/>
            <ac:picMk id="4" creationId="{7BAB1D45-3D9D-452C-90A2-C34C70D2A738}"/>
          </ac:picMkLst>
        </pc:picChg>
      </pc:sldChg>
      <pc:sldChg chg="new del">
        <pc:chgData name="Alessandro Cianchi" userId="a8711f11-0147-4936-a346-e902d3b0ec46" providerId="ADAL" clId="{4B8008CB-C271-46C5-8919-34613EEAA66F}" dt="2021-02-19T09:21:16.416" v="1900" actId="47"/>
        <pc:sldMkLst>
          <pc:docMk/>
          <pc:sldMk cId="1652133204" sldId="609"/>
        </pc:sldMkLst>
      </pc:sldChg>
      <pc:sldMasterChg chg="delSldLayout">
        <pc:chgData name="Alessandro Cianchi" userId="a8711f11-0147-4936-a346-e902d3b0ec46" providerId="ADAL" clId="{4B8008CB-C271-46C5-8919-34613EEAA66F}" dt="2021-02-19T09:58:00.471" v="2435" actId="47"/>
        <pc:sldMasterMkLst>
          <pc:docMk/>
          <pc:sldMasterMk cId="2057533513" sldId="2147483660"/>
        </pc:sldMasterMkLst>
        <pc:sldLayoutChg chg="del">
          <pc:chgData name="Alessandro Cianchi" userId="a8711f11-0147-4936-a346-e902d3b0ec46" providerId="ADAL" clId="{4B8008CB-C271-46C5-8919-34613EEAA66F}" dt="2021-02-19T09:58:00.471" v="2435" actId="47"/>
          <pc:sldLayoutMkLst>
            <pc:docMk/>
            <pc:sldMasterMk cId="2057533513" sldId="2147483660"/>
            <pc:sldLayoutMk cId="717554754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1DF7-C7BC-4081-AA2B-D0002879586B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3CFA-6750-402F-A2FC-873333529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7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433A-8005-4310-B13D-704015C31A75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Synthetic data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9BD02-57CE-409E-8AA0-85960C9FE8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11560" y="177281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10675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  <a:p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376533" y="4679770"/>
            <a:ext cx="64008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4">
            <a:extLst>
              <a:ext uri="{FF2B5EF4-FFF2-40B4-BE49-F238E27FC236}">
                <a16:creationId xmlns:a16="http://schemas.microsoft.com/office/drawing/2014/main" id="{E6B39DA0-B46C-4EF9-BA97-F3ADC3C49C1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87824" y="163361"/>
            <a:ext cx="3233737" cy="1566862"/>
            <a:chOff x="843" y="1173"/>
            <a:chExt cx="4074" cy="1974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CF3E01D6-EC48-4128-BF73-7D9D1C925AA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43" y="1173"/>
              <a:ext cx="4074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168AA64-9575-4953-8AF9-919AC7FF93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1173"/>
              <a:ext cx="4075" cy="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461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4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0" y="6371739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532440" y="63499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78281" y="6365386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C5DD03-2FE2-4D91-92C7-F6B2F002F4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7544" y="239364"/>
            <a:ext cx="1262235" cy="611598"/>
            <a:chOff x="843" y="1173"/>
            <a:chExt cx="4074" cy="1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426C64B-00BD-4251-B1B5-D51A1DE52A3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43" y="1173"/>
              <a:ext cx="4074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5B68CAA0-4554-43EA-A3CC-99298E9768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1173"/>
              <a:ext cx="4075" cy="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0101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53752"/>
            <a:ext cx="5915000" cy="926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3233-28A5-4BE6-9ECF-91943AB1B90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53752"/>
            <a:ext cx="5915000" cy="926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3233-28A5-4BE6-9ECF-91943AB1B90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6256" y="2682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E81E3-3265-45EE-A2C3-C9AF2D303D9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152400" y="6400800"/>
            <a:ext cx="8686800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 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challenges in emittance measurements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SIF – Pisa 2014</a:t>
            </a: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2296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803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9" y="83790"/>
            <a:ext cx="1421141" cy="61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12" y="116632"/>
            <a:ext cx="679856" cy="4491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05914" y="507091"/>
            <a:ext cx="1086566" cy="20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70C0"/>
                </a:solidFill>
              </a:rPr>
              <a:t>Horizon 2020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3336"/>
            <a:ext cx="9144000" cy="401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069" y="-171400"/>
            <a:ext cx="5067211" cy="1143000"/>
          </a:xfrm>
        </p:spPr>
        <p:txBody>
          <a:bodyPr>
            <a:normAutofit/>
          </a:bodyPr>
          <a:lstStyle>
            <a:lvl1pPr algn="ctr">
              <a:defRPr sz="3500">
                <a:solidFill>
                  <a:srgbClr val="2D3A84"/>
                </a:solidFill>
                <a:latin typeface="Helvetica Neue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912"/>
            <a:ext cx="8229600" cy="5485058"/>
          </a:xfrm>
        </p:spPr>
        <p:txBody>
          <a:bodyPr/>
          <a:lstStyle>
            <a:lvl1pPr>
              <a:defRPr>
                <a:latin typeface="Helvetica Neue Light"/>
              </a:defRPr>
            </a:lvl1pPr>
            <a:lvl2pPr>
              <a:defRPr>
                <a:latin typeface="Helvetica Neue Light"/>
              </a:defRPr>
            </a:lvl2pPr>
            <a:lvl3pPr>
              <a:defRPr>
                <a:latin typeface="Helvetica Neue Light"/>
              </a:defRPr>
            </a:lvl3pPr>
            <a:lvl4pPr>
              <a:defRPr>
                <a:latin typeface="Helvetica Neue Light"/>
              </a:defRPr>
            </a:lvl4pPr>
            <a:lvl5pPr>
              <a:defRPr>
                <a:latin typeface="Helvetica Ne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44819" y="6473656"/>
            <a:ext cx="5574981" cy="365125"/>
          </a:xfrm>
        </p:spPr>
        <p:txBody>
          <a:bodyPr/>
          <a:lstStyle>
            <a:lvl1pPr algn="l">
              <a:defRPr>
                <a:solidFill>
                  <a:srgbClr val="2D3A84"/>
                </a:solidFill>
                <a:latin typeface="Helvetica Neue Light"/>
              </a:defRPr>
            </a:lvl1pPr>
          </a:lstStyle>
          <a:p>
            <a:r>
              <a:rPr lang="en-GB" dirty="0" err="1"/>
              <a:t>EuPRAXIA</a:t>
            </a:r>
            <a:r>
              <a:rPr lang="en-GB" dirty="0"/>
              <a:t> Yearly Meeting Lisbon 2017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468571"/>
            <a:ext cx="2133600" cy="365125"/>
          </a:xfrm>
        </p:spPr>
        <p:txBody>
          <a:bodyPr/>
          <a:lstStyle>
            <a:lvl1pPr>
              <a:defRPr>
                <a:solidFill>
                  <a:srgbClr val="2D3A84"/>
                </a:solidFill>
              </a:defRPr>
            </a:lvl1pPr>
          </a:lstStyle>
          <a:p>
            <a:fld id="{7C8D6F1B-0912-4E83-AA89-4880E358676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14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687029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04995"/>
            <a:ext cx="7886700" cy="497196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52281" cy="365125"/>
          </a:xfrm>
        </p:spPr>
        <p:txBody>
          <a:bodyPr/>
          <a:lstStyle/>
          <a:p>
            <a:r>
              <a:rPr lang="en-US" dirty="0"/>
              <a:t>16/10/2019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176670" y="6356351"/>
            <a:ext cx="479066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M. Cesarini – Ph.D. Accelerator Physics – Single shot diagnostics for plasma accelerated beams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01000" y="6356351"/>
            <a:ext cx="514350" cy="365125"/>
          </a:xfrm>
        </p:spPr>
        <p:txBody>
          <a:bodyPr/>
          <a:lstStyle/>
          <a:p>
            <a:fld id="{71F29DC4-B0AE-4A3D-A364-00B4E69EED63}" type="slidenum">
              <a:rPr lang="en-US" smtClean="0"/>
              <a:pPr/>
              <a:t>‹N›</a:t>
            </a:fld>
            <a:r>
              <a:rPr lang="en-US" dirty="0"/>
              <a:t>/23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2CD9F6E-878C-6641-BDCD-075482F53753}"/>
              </a:ext>
            </a:extLst>
          </p:cNvPr>
          <p:cNvGrpSpPr/>
          <p:nvPr userDrawn="1"/>
        </p:nvGrpSpPr>
        <p:grpSpPr>
          <a:xfrm>
            <a:off x="334737" y="373896"/>
            <a:ext cx="6936153" cy="615761"/>
            <a:chOff x="35496" y="96783"/>
            <a:chExt cx="9248204" cy="61576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76009C7-2335-4F47-97BF-63976CBCF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C21935D5-526A-C345-B5EB-EDC3A9072F6E}"/>
                </a:ext>
              </a:extLst>
            </p:cNvPr>
            <p:cNvCxnSpPr/>
            <p:nvPr/>
          </p:nvCxnSpPr>
          <p:spPr>
            <a:xfrm flipV="1">
              <a:off x="2250035" y="404663"/>
              <a:ext cx="7033665" cy="2"/>
            </a:xfrm>
            <a:prstGeom prst="line">
              <a:avLst/>
            </a:prstGeom>
            <a:ln w="12700" cap="sq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6E5BD6FA-C61B-4C4A-88AF-11844BD79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98" y="195843"/>
            <a:ext cx="817933" cy="7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825024" y="6610396"/>
            <a:ext cx="192960" cy="208822"/>
          </a:xfrm>
        </p:spPr>
        <p:txBody>
          <a:bodyPr/>
          <a:lstStyle/>
          <a:p>
            <a:fld id="{C06E2D52-1345-4064-8429-3109916CEEE1}" type="slidenum">
              <a:rPr lang="it-IT" altLang="it-IT" smtClean="0"/>
              <a:pPr/>
              <a:t>‹N›</a:t>
            </a:fld>
            <a:endParaRPr lang="it-IT" altLang="it-IT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0323" y="6567930"/>
            <a:ext cx="1972015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89" b="1" dirty="0">
                <a:solidFill>
                  <a:schemeClr val="tx1"/>
                </a:solidFill>
              </a:rPr>
              <a:t>Andrea.Mostacci@uniroma1.it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920751" y="6567929"/>
            <a:ext cx="3302507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89" b="1" dirty="0">
                <a:solidFill>
                  <a:schemeClr val="tx1"/>
                </a:solidFill>
              </a:rPr>
              <a:t>16 June 2020 - CompactLight Glasgow Virtual meeting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2172660" y="0"/>
            <a:ext cx="5207992" cy="65324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2540">
                <a:solidFill>
                  <a:srgbClr val="C00000"/>
                </a:solidFill>
              </a:defRPr>
            </a:lvl1pPr>
          </a:lstStyle>
          <a:p>
            <a:r>
              <a:rPr lang="it-IT"/>
              <a:t>Click to add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22643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7" r:id="rId4"/>
    <p:sldLayoutId id="2147483674" r:id="rId5"/>
    <p:sldLayoutId id="2147483675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BEEEB-B966-4644-BD17-EBA0D2CE5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037977"/>
          </a:xfrm>
        </p:spPr>
        <p:txBody>
          <a:bodyPr/>
          <a:lstStyle/>
          <a:p>
            <a:r>
              <a:rPr lang="en-US" dirty="0"/>
              <a:t>Advanced beam diagnostics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3DD61C7-A83F-44E0-96A8-66C77E34D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3681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Alessandro Cianchi</a:t>
            </a:r>
          </a:p>
          <a:p>
            <a:r>
              <a:rPr lang="en-US" dirty="0"/>
              <a:t>On behalf of SPARC_LAB collaboration</a:t>
            </a:r>
          </a:p>
          <a:p>
            <a:r>
              <a:rPr lang="en-US" dirty="0"/>
              <a:t>WA 1-2-3</a:t>
            </a:r>
          </a:p>
          <a:p>
            <a:r>
              <a:rPr lang="en-US" dirty="0"/>
              <a:t>WG 1-13-14-19</a:t>
            </a:r>
          </a:p>
        </p:txBody>
      </p:sp>
    </p:spTree>
    <p:extLst>
      <p:ext uri="{BB962C8B-B14F-4D97-AF65-F5344CB8AC3E}">
        <p14:creationId xmlns:p14="http://schemas.microsoft.com/office/powerpoint/2010/main" val="240639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99EB2-491E-4CD9-88D8-3EC404BE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Combo Toroid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7DD173-270B-4CE8-AE36-B2D13DE5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50" y="1196752"/>
            <a:ext cx="4894830" cy="51125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A dedicated toroid with a conventional one and a turbo toroid (</a:t>
            </a:r>
            <a:r>
              <a:rPr lang="en-US" dirty="0" err="1"/>
              <a:t>Turbo+ICT</a:t>
            </a:r>
            <a:r>
              <a:rPr lang="en-US" dirty="0"/>
              <a:t>), has been designed and realized for us by ‘</a:t>
            </a:r>
            <a:r>
              <a:rPr lang="en-US" dirty="0" err="1"/>
              <a:t>Bergoz</a:t>
            </a:r>
            <a:r>
              <a:rPr lang="en-US" dirty="0"/>
              <a:t> Instrumentation’ equipped  with dedicated hardware/software acquisition system </a:t>
            </a:r>
          </a:p>
          <a:p>
            <a:pPr algn="just"/>
            <a:r>
              <a:rPr lang="en-US" dirty="0"/>
              <a:t>We planned to use for the new injector for the new </a:t>
            </a:r>
            <a:r>
              <a:rPr lang="en-US" dirty="0" err="1"/>
              <a:t>SparcLab</a:t>
            </a:r>
            <a:r>
              <a:rPr lang="en-US" dirty="0"/>
              <a:t> injector </a:t>
            </a:r>
          </a:p>
          <a:p>
            <a:pPr algn="just"/>
            <a:r>
              <a:rPr lang="en-US" dirty="0"/>
              <a:t>But we have realized that need to know the beam charge at </a:t>
            </a:r>
            <a:r>
              <a:rPr lang="en-US" dirty="0" err="1"/>
              <a:t>pC</a:t>
            </a:r>
            <a:r>
              <a:rPr lang="en-US" dirty="0"/>
              <a:t> level also before and after the plasma module. </a:t>
            </a:r>
          </a:p>
          <a:p>
            <a:pPr algn="just"/>
            <a:r>
              <a:rPr lang="en-US" dirty="0"/>
              <a:t>The system  has been tested on bench and will be installed and tested next month. </a:t>
            </a:r>
          </a:p>
          <a:p>
            <a:pPr algn="just"/>
            <a:r>
              <a:rPr lang="en-US" dirty="0"/>
              <a:t>If the test will be successful, we plan to replace the </a:t>
            </a:r>
            <a:r>
              <a:rPr lang="en-US" dirty="0" err="1"/>
              <a:t>toroids</a:t>
            </a:r>
            <a:r>
              <a:rPr lang="en-US" dirty="0"/>
              <a:t> with this new device</a:t>
            </a:r>
          </a:p>
          <a:p>
            <a:endParaRPr lang="en-US" dirty="0"/>
          </a:p>
        </p:txBody>
      </p:sp>
      <p:pic>
        <p:nvPicPr>
          <p:cNvPr id="4" name="Picture 8" descr="IMG_20201005_111510.jpg">
            <a:extLst>
              <a:ext uri="{FF2B5EF4-FFF2-40B4-BE49-F238E27FC236}">
                <a16:creationId xmlns:a16="http://schemas.microsoft.com/office/drawing/2014/main" id="{7BAB1D45-3D9D-452C-90A2-C34C70D2A7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6144" r="3448" b="27586"/>
          <a:stretch>
            <a:fillRect/>
          </a:stretch>
        </p:blipFill>
        <p:spPr>
          <a:xfrm>
            <a:off x="5362374" y="1916832"/>
            <a:ext cx="3384376" cy="26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2DAFE-8942-4C5B-A037-89CCB6DF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F0E82A-A359-46DD-AEC9-FC313E073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93" y="1052736"/>
            <a:ext cx="4218929" cy="26642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Testing of several optic equipment in lab to measure the ultimate resolution</a:t>
            </a:r>
          </a:p>
          <a:p>
            <a:r>
              <a:rPr lang="en-US" dirty="0"/>
              <a:t>Collaboration with Fermi (Marco Veronese, Mario Ferianis), Modified Slanted Edge Method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9E13915-23F1-4FC7-857A-F8672EBA1A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55047" y="752105"/>
            <a:ext cx="4378138" cy="3196953"/>
            <a:chOff x="0" y="57"/>
            <a:chExt cx="5760" cy="420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EE6BE24-30CE-4F90-BFA5-D943F11FB4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57"/>
              <a:ext cx="5760" cy="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F75A654C-3766-45F6-8C91-2E2F943C1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"/>
              <a:ext cx="5761" cy="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102861A4-2EA7-4EE1-AAC2-5D95772CA3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0523" y="3789040"/>
            <a:ext cx="4107186" cy="2924944"/>
            <a:chOff x="0" y="109"/>
            <a:chExt cx="5760" cy="4102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450240DC-366F-4E24-8224-66E595707B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09"/>
              <a:ext cx="5760" cy="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CC0B1D3E-C9F4-47BA-A55C-32B94F2DC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"/>
              <a:ext cx="5758" cy="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757B91F-FD4F-4FD1-8C02-B6FA22BFE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57" y="3645024"/>
            <a:ext cx="3545132" cy="253920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7DA2C3-1B60-4506-8F16-6D5D0276D1EF}"/>
              </a:ext>
            </a:extLst>
          </p:cNvPr>
          <p:cNvSpPr txBox="1"/>
          <p:nvPr/>
        </p:nvSpPr>
        <p:spPr>
          <a:xfrm>
            <a:off x="2111524" y="3604374"/>
            <a:ext cx="22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M. Veronese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B4C609-52A6-45C1-81E5-F949745AABEA}"/>
              </a:ext>
            </a:extLst>
          </p:cNvPr>
          <p:cNvSpPr txBox="1"/>
          <p:nvPr/>
        </p:nvSpPr>
        <p:spPr>
          <a:xfrm>
            <a:off x="1008892" y="6142744"/>
            <a:ext cx="3669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Open Sans Semibold" panose="020B0706030804020204"/>
              </a:rPr>
              <a:t>Defense Technical Information Center Compilation Part Notice </a:t>
            </a:r>
            <a:r>
              <a:rPr lang="en-US" sz="1100" b="1" i="0" u="none" strike="noStrike" baseline="0" dirty="0">
                <a:latin typeface="Open Sans Semibold" panose="020B0706030804020204"/>
              </a:rPr>
              <a:t>ADPO </a:t>
            </a:r>
            <a:r>
              <a:rPr lang="en-US" sz="1100" b="0" i="0" u="none" strike="noStrike" baseline="0" dirty="0">
                <a:latin typeface="Open Sans Semibold" panose="020B0706030804020204"/>
              </a:rPr>
              <a:t>11345</a:t>
            </a:r>
            <a:endParaRPr lang="en-US" sz="1200" dirty="0">
              <a:latin typeface="Open Sans Semibold" panose="020B07060308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325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66E7566-C201-4AB5-8AD0-3880B61A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size dimensions 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C7561BD-18B9-4BFC-A442-12780FF3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908720"/>
            <a:ext cx="8147248" cy="3748162"/>
          </a:xfrm>
        </p:spPr>
        <p:txBody>
          <a:bodyPr>
            <a:normAutofit/>
          </a:bodyPr>
          <a:lstStyle/>
          <a:p>
            <a:r>
              <a:rPr lang="en-US" sz="1600" dirty="0"/>
              <a:t>We cannot measure witness just switching off driver because during the path they cross each other</a:t>
            </a:r>
          </a:p>
          <a:p>
            <a:r>
              <a:rPr lang="en-US" sz="1600" dirty="0"/>
              <a:t>But </a:t>
            </a:r>
            <a:r>
              <a:rPr lang="en-US" sz="1600" b="1" dirty="0"/>
              <a:t>Vladimir</a:t>
            </a:r>
            <a:r>
              <a:rPr lang="en-US" sz="1600" dirty="0"/>
              <a:t> </a:t>
            </a:r>
            <a:r>
              <a:rPr lang="en-US" sz="1600" b="1" dirty="0"/>
              <a:t>Shpakov</a:t>
            </a:r>
            <a:r>
              <a:rPr lang="en-US" sz="1600" dirty="0"/>
              <a:t> had a very simple and clever idea. </a:t>
            </a:r>
          </a:p>
          <a:p>
            <a:r>
              <a:rPr lang="en-US" sz="1600" dirty="0"/>
              <a:t>First, we take an image of both driver and the witness at the injection point.</a:t>
            </a:r>
          </a:p>
          <a:p>
            <a:r>
              <a:rPr lang="en-US" sz="1600" dirty="0"/>
              <a:t>The laser comb technique allows easily block the witness beam, thus we can take a shot of the driver alone.</a:t>
            </a:r>
          </a:p>
          <a:p>
            <a:r>
              <a:rPr lang="en-US" sz="1600" dirty="0"/>
              <a:t>The image of the driver alone is then subtracted as a background (average of 100 shots) from the image of the both driver and witness, thus leaving only the image of the witness.</a:t>
            </a:r>
          </a:p>
          <a:p>
            <a:r>
              <a:rPr lang="en-US" sz="1600" dirty="0"/>
              <a:t>The resulted image already can be used to extract the size of the witness.</a:t>
            </a:r>
          </a:p>
          <a:p>
            <a:r>
              <a:rPr lang="en-US" sz="1600" dirty="0"/>
              <a:t>Further measurements are ongoing to validate the method, to extend to beam envelope and transverse emittance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685D2E8-CCC6-489A-BF6C-4164CE5DE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10755"/>
            <a:ext cx="2859076" cy="21443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87BAC2C-1FF1-4761-A85D-DBCD9321C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51" y="4206675"/>
            <a:ext cx="3158601" cy="236895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34A06A-B936-43C5-B780-8F8EF9F1875B}"/>
              </a:ext>
            </a:extLst>
          </p:cNvPr>
          <p:cNvSpPr txBox="1"/>
          <p:nvPr/>
        </p:nvSpPr>
        <p:spPr>
          <a:xfrm>
            <a:off x="1768564" y="5214104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Semibold" panose="020B0706030804020204"/>
                <a:cs typeface="Times New Roman" panose="02020603050405020304" pitchFamily="18" charset="0"/>
              </a:rPr>
              <a:t>The witness, after subtraction of the driver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 Semibold" panose="020B0706030804020204"/>
                <a:cs typeface="Times New Roman" panose="02020603050405020304" pitchFamily="18" charset="0"/>
              </a:rPr>
              <a:t>11.9×13.8 </a:t>
            </a:r>
            <a:r>
              <a:rPr lang="en-US" sz="16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600" dirty="0">
                <a:solidFill>
                  <a:schemeClr val="bg1"/>
                </a:solidFill>
                <a:latin typeface="Open Sans Semibold" panose="020B0706030804020204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7A0C50-58E3-4B72-BC29-16958E565CBA}"/>
              </a:ext>
            </a:extLst>
          </p:cNvPr>
          <p:cNvSpPr txBox="1"/>
          <p:nvPr/>
        </p:nvSpPr>
        <p:spPr>
          <a:xfrm>
            <a:off x="5004048" y="5460325"/>
            <a:ext cx="220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Semibold" panose="020B0706030804020204"/>
                <a:cs typeface="Times New Roman" panose="02020603050405020304" pitchFamily="18" charset="0"/>
              </a:rPr>
              <a:t>Witness alone, driver is absent completely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 Semibold" panose="020B0706030804020204"/>
                <a:cs typeface="Times New Roman" panose="02020603050405020304" pitchFamily="18" charset="0"/>
              </a:rPr>
              <a:t>41.8×66.4 </a:t>
            </a:r>
            <a:r>
              <a:rPr lang="en-US" sz="16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600" dirty="0">
                <a:solidFill>
                  <a:schemeClr val="bg1"/>
                </a:solidFill>
                <a:latin typeface="Open Sans Semibold" panose="020B0706030804020204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991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Betatron</a:t>
            </a:r>
            <a:r>
              <a:rPr lang="en-US" dirty="0"/>
              <a:t> radiation analysis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52528"/>
            <a:ext cx="8147248" cy="240638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solidFill>
                  <a:srgbClr val="231F20"/>
                </a:solidFill>
              </a:rPr>
              <a:t>Some year ago we performed the first measurement of the emittance including the correlation term using the </a:t>
            </a:r>
            <a:r>
              <a:rPr lang="en-US" dirty="0" err="1">
                <a:solidFill>
                  <a:srgbClr val="231F20"/>
                </a:solidFill>
              </a:rPr>
              <a:t>betatron</a:t>
            </a:r>
            <a:r>
              <a:rPr lang="en-US" dirty="0">
                <a:solidFill>
                  <a:srgbClr val="231F20"/>
                </a:solidFill>
              </a:rPr>
              <a:t> radiation</a:t>
            </a:r>
          </a:p>
          <a:p>
            <a:pPr algn="just"/>
            <a:r>
              <a:rPr lang="en-US" dirty="0">
                <a:solidFill>
                  <a:srgbClr val="231F20"/>
                </a:solidFill>
              </a:rPr>
              <a:t>The beam profile is retrieved not simply the average dimensions</a:t>
            </a:r>
          </a:p>
          <a:p>
            <a:pPr algn="just"/>
            <a:r>
              <a:rPr lang="en-US" dirty="0">
                <a:solidFill>
                  <a:srgbClr val="231F20"/>
                </a:solidFill>
              </a:rPr>
              <a:t>Simultaneous measurement of radiation spectrum and electron spectrum gives the possibility to retrieve the phase space.</a:t>
            </a:r>
          </a:p>
          <a:p>
            <a:pPr algn="just"/>
            <a:r>
              <a:rPr lang="en-US" dirty="0">
                <a:solidFill>
                  <a:srgbClr val="231F20"/>
                </a:solidFill>
              </a:rPr>
              <a:t>Interesting system to monitor the driver properties inside the plasma</a:t>
            </a:r>
            <a:endParaRPr lang="en-US" dirty="0"/>
          </a:p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5805264"/>
            <a:ext cx="841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Curcio, A., et al. "Trace-space reconstruction of low-emittance electron beams through </a:t>
            </a:r>
            <a:r>
              <a:rPr lang="en-US" sz="1200" dirty="0" err="1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betatron</a:t>
            </a:r>
            <a:r>
              <a:rPr lang="en-US" sz="1200" dirty="0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radiation in laser-plasma accelerators." </a:t>
            </a:r>
            <a:r>
              <a:rPr lang="en-US" sz="1200" i="1" dirty="0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Physical Review Accelerators and Beams</a:t>
            </a:r>
            <a:r>
              <a:rPr lang="en-US" sz="1200" dirty="0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 20.1 (2017): 012801.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58914"/>
            <a:ext cx="3593747" cy="20237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5D41B0E-A782-4BB3-97DD-A3D9883636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886020" cy="13891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006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1D to 2D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065" y="4680550"/>
            <a:ext cx="8408888" cy="734684"/>
          </a:xfrm>
        </p:spPr>
        <p:txBody>
          <a:bodyPr>
            <a:noAutofit/>
          </a:bodyPr>
          <a:lstStyle/>
          <a:p>
            <a:r>
              <a:rPr lang="en-US" sz="1350" dirty="0"/>
              <a:t>Curcio, A., et al. "Single-shot non-intercepting profile monitor of plasma-accelerated electron beams with </a:t>
            </a:r>
            <a:r>
              <a:rPr lang="en-US" sz="1350" dirty="0" err="1"/>
              <a:t>nanometric</a:t>
            </a:r>
            <a:r>
              <a:rPr lang="en-US" sz="1350" dirty="0"/>
              <a:t> resolution." </a:t>
            </a:r>
            <a:r>
              <a:rPr lang="en-US" sz="1350" i="1" dirty="0"/>
              <a:t>Applied Physics Letters</a:t>
            </a:r>
            <a:r>
              <a:rPr lang="en-US" sz="1350" dirty="0"/>
              <a:t> 111.13 (2017): 133105.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219082" y="1938230"/>
            <a:ext cx="5889422" cy="2765404"/>
            <a:chOff x="2094077" y="1168401"/>
            <a:chExt cx="7852563" cy="368720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2094077" y="1168401"/>
              <a:ext cx="7852563" cy="3295650"/>
              <a:chOff x="1057" y="992"/>
              <a:chExt cx="5566" cy="2336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57" y="992"/>
                <a:ext cx="5566" cy="2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" y="992"/>
                <a:ext cx="5563" cy="2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CasellaDiTesto 6"/>
            <p:cNvSpPr txBox="1"/>
            <p:nvPr/>
          </p:nvSpPr>
          <p:spPr>
            <a:xfrm>
              <a:off x="3326916" y="4455495"/>
              <a:ext cx="158962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Retrieved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985416" y="4455496"/>
              <a:ext cx="12441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Simulation</a:t>
              </a:r>
            </a:p>
          </p:txBody>
        </p:sp>
      </p:grpSp>
      <p:sp>
        <p:nvSpPr>
          <p:cNvPr id="10" name="Rettangolo 9"/>
          <p:cNvSpPr/>
          <p:nvPr/>
        </p:nvSpPr>
        <p:spPr>
          <a:xfrm>
            <a:off x="179512" y="2153574"/>
            <a:ext cx="31402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2D beam profile monitor could be therefore possible only when the correlated angular-spectral distribution of the </a:t>
            </a:r>
            <a:r>
              <a:rPr lang="en-US" sz="1500" dirty="0" err="1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betatron</a:t>
            </a:r>
            <a:r>
              <a:rPr lang="en-US" sz="1500" dirty="0">
                <a:latin typeface="Open Sans Semibold" panose="020B07060308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radiation is detected</a:t>
            </a:r>
          </a:p>
        </p:txBody>
      </p:sp>
    </p:spTree>
    <p:extLst>
      <p:ext uri="{BB962C8B-B14F-4D97-AF65-F5344CB8AC3E}">
        <p14:creationId xmlns:p14="http://schemas.microsoft.com/office/powerpoint/2010/main" val="140164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4D995-13AD-493F-BC93-CE4CAD12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under development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75137-3569-477D-96A0-10E8270D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873" y="1318456"/>
            <a:ext cx="4230007" cy="31969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It is a 2x2 cm</a:t>
            </a:r>
            <a:r>
              <a:rPr lang="en-US" baseline="30000" dirty="0"/>
              <a:t>2</a:t>
            </a:r>
            <a:r>
              <a:rPr lang="en-US" dirty="0"/>
              <a:t> aluminum matrix on a 100 µm substrate.</a:t>
            </a:r>
          </a:p>
          <a:p>
            <a:r>
              <a:rPr lang="en-US" dirty="0"/>
              <a:t>Each element is 400x400 um</a:t>
            </a:r>
            <a:r>
              <a:rPr lang="en-US" baseline="30000" dirty="0"/>
              <a:t>2</a:t>
            </a:r>
            <a:r>
              <a:rPr lang="en-US" dirty="0"/>
              <a:t>, divided into one 4x4 submatrix with thicknesses of 100,150, 200, 250 µm.</a:t>
            </a:r>
          </a:p>
          <a:p>
            <a:r>
              <a:rPr lang="en-US" dirty="0"/>
              <a:t>We will make 3 different matrices starting from a substrate of 100 µm, 200 µm and 300 µm.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1EF50A-BDE8-42DD-A3D2-3C41FFFE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4510129" cy="422108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79693D-4F44-4232-AB69-00525B93145E}"/>
              </a:ext>
            </a:extLst>
          </p:cNvPr>
          <p:cNvSpPr txBox="1"/>
          <p:nvPr/>
        </p:nvSpPr>
        <p:spPr>
          <a:xfrm>
            <a:off x="5076056" y="47971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M. Galletti and G. Costa</a:t>
            </a:r>
          </a:p>
        </p:txBody>
      </p:sp>
    </p:spTree>
    <p:extLst>
      <p:ext uri="{BB962C8B-B14F-4D97-AF65-F5344CB8AC3E}">
        <p14:creationId xmlns:p14="http://schemas.microsoft.com/office/powerpoint/2010/main" val="281154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13F89-1737-4629-8129-39BAEA96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br>
              <a:rPr lang="en-US"/>
            </a:b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0FE41-A9EB-4D40-A753-059D8748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0"/>
            <a:ext cx="8147248" cy="348498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We are doing R&amp;D on several fields in order to improve the diagnostics and to adapt them to a new and compact machine</a:t>
            </a:r>
          </a:p>
          <a:p>
            <a:pPr algn="just"/>
            <a:r>
              <a:rPr lang="en-US" dirty="0"/>
              <a:t>Having SPARC_LAB and Flame to test ideas and devices is very important for us.</a:t>
            </a:r>
          </a:p>
          <a:p>
            <a:pPr algn="just"/>
            <a:r>
              <a:rPr lang="en-US" dirty="0"/>
              <a:t>Every success will decrease the machine length and it will improve the diagnostics performances while already today we have just </a:t>
            </a:r>
            <a:r>
              <a:rPr lang="en-US" b="1" dirty="0"/>
              <a:t>enough</a:t>
            </a:r>
            <a:r>
              <a:rPr lang="en-US" dirty="0"/>
              <a:t> diagnostics and space to run a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1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C6F4E-29ED-494E-8646-2D885922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B11B1-4027-4C26-9A06-9955E162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Diagnostics definition for the current layout</a:t>
            </a:r>
          </a:p>
          <a:p>
            <a:r>
              <a:rPr lang="en-US" dirty="0"/>
              <a:t>R&amp;D on compact devices</a:t>
            </a:r>
          </a:p>
          <a:p>
            <a:r>
              <a:rPr lang="en-US" dirty="0"/>
              <a:t>More from daily experience</a:t>
            </a:r>
          </a:p>
          <a:p>
            <a:r>
              <a:rPr lang="en-US" dirty="0"/>
              <a:t>New advanced solutions</a:t>
            </a:r>
          </a:p>
        </p:txBody>
      </p:sp>
    </p:spTree>
    <p:extLst>
      <p:ext uri="{BB962C8B-B14F-4D97-AF65-F5344CB8AC3E}">
        <p14:creationId xmlns:p14="http://schemas.microsoft.com/office/powerpoint/2010/main" val="389110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DC220-4C7F-43D2-88F2-CFCAB046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A6912-B7F9-4F31-82A2-19A8BFDE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468052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Definition of three main areas of diagnostics for 6D phase space characterization compatible with space occupancy and CDR requirements</a:t>
            </a:r>
          </a:p>
          <a:p>
            <a:pPr lvl="1" algn="just"/>
            <a:r>
              <a:rPr lang="en-US" dirty="0"/>
              <a:t>Laser heater zone</a:t>
            </a:r>
          </a:p>
          <a:p>
            <a:pPr lvl="1" algn="just"/>
            <a:r>
              <a:rPr lang="en-US" dirty="0"/>
              <a:t>Bunch compressor</a:t>
            </a:r>
          </a:p>
          <a:p>
            <a:pPr lvl="1" algn="just"/>
            <a:r>
              <a:rPr lang="en-US" dirty="0"/>
              <a:t>Before undulators </a:t>
            </a:r>
          </a:p>
          <a:p>
            <a:pPr algn="just"/>
            <a:r>
              <a:rPr lang="en-US" dirty="0"/>
              <a:t>Fine tuning of the elements distance in order to accommodate the diagnostics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9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DF202-A321-4ABB-B163-14016318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issues for the devices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BA8204-1FD1-419D-9230-E977EBE9A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Compact </a:t>
            </a:r>
            <a:r>
              <a:rPr lang="en-US" dirty="0">
                <a:sym typeface="Wingdings" panose="05000000000000000000" pitchFamily="2" charset="2"/>
              </a:rPr>
              <a:t> small devices</a:t>
            </a:r>
          </a:p>
          <a:p>
            <a:r>
              <a:rPr lang="en-US" dirty="0">
                <a:sym typeface="Wingdings" panose="05000000000000000000" pitchFamily="2" charset="2"/>
              </a:rPr>
              <a:t>Short bunches, few fs, very close each other, </a:t>
            </a:r>
            <a:r>
              <a:rPr lang="en-US" dirty="0" err="1">
                <a:sym typeface="Wingdings" panose="05000000000000000000" pitchFamily="2" charset="2"/>
              </a:rPr>
              <a:t>ps</a:t>
            </a:r>
            <a:r>
              <a:rPr lang="en-US" dirty="0">
                <a:sym typeface="Wingdings" panose="05000000000000000000" pitchFamily="2" charset="2"/>
              </a:rPr>
              <a:t> level  </a:t>
            </a:r>
            <a:r>
              <a:rPr lang="en-US" dirty="0" err="1">
                <a:sym typeface="Wingdings" panose="05000000000000000000" pitchFamily="2" charset="2"/>
              </a:rPr>
              <a:t>Polarix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Weak, few </a:t>
            </a:r>
            <a:r>
              <a:rPr lang="en-US" dirty="0" err="1">
                <a:sym typeface="Wingdings" panose="05000000000000000000" pitchFamily="2" charset="2"/>
              </a:rPr>
              <a:t>pC</a:t>
            </a:r>
            <a:r>
              <a:rPr lang="en-US" dirty="0">
                <a:sym typeface="Wingdings" panose="05000000000000000000" pitchFamily="2" charset="2"/>
              </a:rPr>
              <a:t>  Combo-Turbo-ICT </a:t>
            </a:r>
            <a:r>
              <a:rPr lang="en-US" dirty="0" err="1">
                <a:sym typeface="Wingdings" panose="05000000000000000000" pitchFamily="2" charset="2"/>
              </a:rPr>
              <a:t>toroids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Small, few microns  high resolution</a:t>
            </a:r>
          </a:p>
          <a:p>
            <a:r>
              <a:rPr lang="en-US" dirty="0">
                <a:sym typeface="Wingdings" panose="05000000000000000000" pitchFamily="2" charset="2"/>
              </a:rPr>
              <a:t>Plasma accelerated  innovative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6D8B5-30B3-49AD-996E-D8A6AD4D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 Screen vacuum chamber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A48CE8C-C14D-4839-8044-A0B399CD8A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3950" y="1124744"/>
            <a:ext cx="6896100" cy="3829050"/>
            <a:chOff x="708" y="954"/>
            <a:chExt cx="4344" cy="2412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908825D-8262-4305-AE7F-75B4D69BB2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8" y="954"/>
              <a:ext cx="4344" cy="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3417D015-FA67-4798-BB48-F2A1E4AEA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" y="954"/>
              <a:ext cx="4346" cy="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B7954E7-001B-499F-B3AD-7B174DC1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324846"/>
            <a:ext cx="8147248" cy="105648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First Prototype</a:t>
            </a:r>
          </a:p>
          <a:p>
            <a:pPr algn="just"/>
            <a:r>
              <a:rPr lang="en-US" sz="2000" dirty="0"/>
              <a:t>Maybe we can gain still a little bit, in the order of 5 mm</a:t>
            </a:r>
          </a:p>
        </p:txBody>
      </p:sp>
    </p:spTree>
    <p:extLst>
      <p:ext uri="{BB962C8B-B14F-4D97-AF65-F5344CB8AC3E}">
        <p14:creationId xmlns:p14="http://schemas.microsoft.com/office/powerpoint/2010/main" val="415554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83264-F88B-400D-92FC-E285B992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 Screen holder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76F725-6A7B-4020-B296-40F82CD20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82" y="3449501"/>
            <a:ext cx="4809522" cy="285981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First prototype new view screen holder</a:t>
            </a:r>
          </a:p>
          <a:p>
            <a:r>
              <a:rPr lang="en-US" dirty="0"/>
              <a:t>It very compact. </a:t>
            </a:r>
          </a:p>
          <a:p>
            <a:r>
              <a:rPr lang="en-US" dirty="0"/>
              <a:t>We need a reference to mount correctly the YAG screen</a:t>
            </a:r>
          </a:p>
          <a:p>
            <a:r>
              <a:rPr lang="en-US" dirty="0"/>
              <a:t>It will be installed with other monitors in the new SPARC GUN</a:t>
            </a:r>
          </a:p>
          <a:p>
            <a:r>
              <a:rPr lang="en-US" dirty="0"/>
              <a:t>Also some of them will be installed in the EXIN interaction chamber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3EF874E-14EC-4F01-A199-78E903E5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980728"/>
            <a:ext cx="2247353" cy="53732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BFDF700-CB84-47B6-877F-C437B5540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752"/>
            <a:ext cx="4032199" cy="181562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BF7D14-1CA9-4F6F-A6C1-F61C745DC72F}"/>
              </a:ext>
            </a:extLst>
          </p:cNvPr>
          <p:cNvSpPr txBox="1"/>
          <p:nvPr/>
        </p:nvSpPr>
        <p:spPr>
          <a:xfrm>
            <a:off x="653786" y="3012376"/>
            <a:ext cx="221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Valerio </a:t>
            </a:r>
            <a:r>
              <a:rPr lang="en-US" dirty="0" err="1"/>
              <a:t>Lollo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AEA89-7964-467C-9584-7A7F1D8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stripline</a:t>
            </a:r>
            <a:r>
              <a:rPr lang="en-US" dirty="0"/>
              <a:t> prototype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177D41FD-C53E-495D-A881-E5FC8440F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784" y="1268760"/>
            <a:ext cx="2962672" cy="23762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WP 14 (A. Stella, G. Franzini) have just started to develop a new compact </a:t>
            </a:r>
            <a:r>
              <a:rPr lang="en-US" dirty="0" err="1"/>
              <a:t>striplines</a:t>
            </a:r>
            <a:r>
              <a:rPr lang="en-US" dirty="0"/>
              <a:t>, with an outer diameter of 30 mm and length of about 110 mm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Segnaposto contenuto 12">
            <a:extLst>
              <a:ext uri="{FF2B5EF4-FFF2-40B4-BE49-F238E27FC236}">
                <a16:creationId xmlns:a16="http://schemas.microsoft.com/office/drawing/2014/main" id="{09F844F2-01E7-4B4F-A23F-6F24BF0E5226}"/>
              </a:ext>
            </a:extLst>
          </p:cNvPr>
          <p:cNvSpPr txBox="1">
            <a:spLocks/>
          </p:cNvSpPr>
          <p:nvPr/>
        </p:nvSpPr>
        <p:spPr>
          <a:xfrm>
            <a:off x="358452" y="4077071"/>
            <a:ext cx="8280920" cy="2088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 completion and vacuum feedthrough procurement, a prototype will be built and tested on bench to check electrical properties (strips characteristic </a:t>
            </a:r>
            <a:r>
              <a:rPr lang="en-US" dirty="0" err="1"/>
              <a:t>impedence</a:t>
            </a:r>
            <a:r>
              <a:rPr lang="en-US" dirty="0"/>
              <a:t>, transfer impedance, output voltage level)</a:t>
            </a:r>
          </a:p>
          <a:p>
            <a:r>
              <a:rPr lang="en-US" dirty="0"/>
              <a:t>PAL has developed a </a:t>
            </a:r>
            <a:r>
              <a:rPr lang="en-US" dirty="0" err="1"/>
              <a:t>striplines</a:t>
            </a:r>
            <a:r>
              <a:rPr lang="en-US" dirty="0"/>
              <a:t> 30 mm diameter and 160 mm length, so this is a more compact version. </a:t>
            </a:r>
          </a:p>
          <a:p>
            <a:r>
              <a:rPr lang="en-US" dirty="0"/>
              <a:t>The design is preliminary, maybe it could be possible to reduce still a little bit</a:t>
            </a:r>
          </a:p>
          <a:p>
            <a:r>
              <a:rPr lang="en-US" dirty="0"/>
              <a:t>We consider to test under beam in about one year</a:t>
            </a:r>
          </a:p>
          <a:p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9EE684-32C7-49BF-AC04-831F4E57F68A}"/>
              </a:ext>
            </a:extLst>
          </p:cNvPr>
          <p:cNvSpPr txBox="1"/>
          <p:nvPr/>
        </p:nvSpPr>
        <p:spPr>
          <a:xfrm>
            <a:off x="827584" y="3460231"/>
            <a:ext cx="4601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Drawing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G.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Raddo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7DAFF6-514B-4539-B0E2-49051E17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85" y="1217019"/>
            <a:ext cx="5007098" cy="223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48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7F38AF-3D53-4CA6-9E8A-0D1616A8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miniature BPM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6D02AC-129F-485E-9FBF-D67B5BF64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731497"/>
            <a:ext cx="5328592" cy="26498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/>
              <a:t>Fermi is developing a revolutionary compact </a:t>
            </a:r>
            <a:r>
              <a:rPr lang="en-US" dirty="0" err="1"/>
              <a:t>stripline</a:t>
            </a:r>
            <a:endParaRPr lang="en-US" dirty="0"/>
          </a:p>
          <a:p>
            <a:pPr algn="just"/>
            <a:r>
              <a:rPr lang="en-US" dirty="0"/>
              <a:t>11 mm diameter and 70 mm length. </a:t>
            </a:r>
          </a:p>
          <a:p>
            <a:pPr algn="just"/>
            <a:r>
              <a:rPr lang="en-US" dirty="0"/>
              <a:t>It could be a very compact device. </a:t>
            </a:r>
          </a:p>
          <a:p>
            <a:pPr algn="just"/>
            <a:r>
              <a:rPr lang="en-US" dirty="0"/>
              <a:t>Installation on the machine is ongoing</a:t>
            </a:r>
          </a:p>
          <a:p>
            <a:pPr algn="just"/>
            <a:r>
              <a:rPr lang="en-US" dirty="0"/>
              <a:t>There is now a collaboration to help in the development of this device, we’ll start to join them in the first measurements with beams</a:t>
            </a:r>
          </a:p>
          <a:p>
            <a:pPr algn="just"/>
            <a:r>
              <a:rPr lang="en-US" dirty="0"/>
              <a:t>We plan to realize a double copy of the second prototype and to test one also here at SPARC</a:t>
            </a:r>
          </a:p>
        </p:txBody>
      </p:sp>
      <p:pic>
        <p:nvPicPr>
          <p:cNvPr id="4" name="Segnaposto contenuto 8">
            <a:extLst>
              <a:ext uri="{FF2B5EF4-FFF2-40B4-BE49-F238E27FC236}">
                <a16:creationId xmlns:a16="http://schemas.microsoft.com/office/drawing/2014/main" id="{A9607022-52E8-4A9A-811B-0BCFA7235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565"/>
            <a:ext cx="2890838" cy="20086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0096B9-9936-4135-BFB9-1158E8532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26" y="3645024"/>
            <a:ext cx="3040597" cy="2520280"/>
          </a:xfrm>
          <a:prstGeom prst="rect">
            <a:avLst/>
          </a:prstGeom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D0171E39-43AA-4357-B2E6-EA5D220860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9720" y="752105"/>
            <a:ext cx="3644242" cy="2980249"/>
            <a:chOff x="756" y="423"/>
            <a:chExt cx="4248" cy="3474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43E50C62-0D29-4264-A096-1C0BBB42B6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6" y="423"/>
              <a:ext cx="4248" cy="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8DA3D6F8-DA61-45BA-AC0B-364A2941D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423"/>
              <a:ext cx="4246" cy="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466525BF-E40C-4425-8F71-D06A2D037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706637"/>
            <a:ext cx="1152128" cy="4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3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28AE2-7D5B-449A-9EB2-ECA11B88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charge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48E868-ACBC-4CC0-9B49-3D229B12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7525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Precise measurement of the beam charge looking at the correct launch phase in the gun is mandatory for proper beam injection.</a:t>
            </a:r>
          </a:p>
          <a:p>
            <a:pPr algn="just"/>
            <a:r>
              <a:rPr lang="en-US" dirty="0" err="1"/>
              <a:t>Bergoz</a:t>
            </a:r>
            <a:r>
              <a:rPr lang="en-US" dirty="0"/>
              <a:t> developed a new toroid, called Turbo- Toroid, working in frequency and not in time able to discriminate between dark current and beam current</a:t>
            </a:r>
          </a:p>
          <a:p>
            <a:pPr algn="just"/>
            <a:r>
              <a:rPr lang="en-US" dirty="0"/>
              <a:t>The resolution is at level of tens of </a:t>
            </a:r>
            <a:r>
              <a:rPr lang="en-US" dirty="0" err="1"/>
              <a:t>fC</a:t>
            </a:r>
            <a:endParaRPr lang="en-US" dirty="0"/>
          </a:p>
          <a:p>
            <a:pPr algn="just"/>
            <a:r>
              <a:rPr lang="en-US" dirty="0"/>
              <a:t>But the radiation protection needs to know also the dark current at any time and having a second toroid is not a good choice for compactness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6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sparclab</Template>
  <TotalTime>16941</TotalTime>
  <Words>1065</Words>
  <Application>Microsoft Office PowerPoint</Application>
  <PresentationFormat>Presentazione su schermo (4:3)</PresentationFormat>
  <Paragraphs>97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 Neue Light</vt:lpstr>
      <vt:lpstr>Open Sans Semibold</vt:lpstr>
      <vt:lpstr>Symbol</vt:lpstr>
      <vt:lpstr>Times New Roman</vt:lpstr>
      <vt:lpstr>1_Tema di Office</vt:lpstr>
      <vt:lpstr>Advanced beam diagnostics</vt:lpstr>
      <vt:lpstr>Outline</vt:lpstr>
      <vt:lpstr>Layout</vt:lpstr>
      <vt:lpstr>General issues for the devices</vt:lpstr>
      <vt:lpstr>New View Screen vacuum chamber</vt:lpstr>
      <vt:lpstr>New View Screen holder</vt:lpstr>
      <vt:lpstr>New stripline prototype</vt:lpstr>
      <vt:lpstr>New miniature BPM</vt:lpstr>
      <vt:lpstr>Weak charge</vt:lpstr>
      <vt:lpstr>New Combo Toroid</vt:lpstr>
      <vt:lpstr>Resolution</vt:lpstr>
      <vt:lpstr>Witness size dimensions </vt:lpstr>
      <vt:lpstr>Betatron radiation analysis</vt:lpstr>
      <vt:lpstr>From 1D to 2D </vt:lpstr>
      <vt:lpstr>Mask under development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</dc:creator>
  <cp:lastModifiedBy>Alessandro Cianchi</cp:lastModifiedBy>
  <cp:revision>294</cp:revision>
  <dcterms:created xsi:type="dcterms:W3CDTF">2015-04-15T08:20:40Z</dcterms:created>
  <dcterms:modified xsi:type="dcterms:W3CDTF">2021-02-22T16:33:07Z</dcterms:modified>
</cp:coreProperties>
</file>