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83" r:id="rId2"/>
    <p:sldId id="264" r:id="rId3"/>
    <p:sldId id="270" r:id="rId4"/>
    <p:sldId id="27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2FE3D-C40D-4581-A2FF-DC7BB884B7DB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D24C4-F3DA-433B-A082-BD6839FDC84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0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4D79ABC-EF70-469F-89B4-6F78017F2E6B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EF7B363D-29EA-4FC1-AD5F-B753297E20C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9199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66CC-2C81-434E-A476-C1D9B0D8954B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363D-29EA-4FC1-AD5F-B753297E20C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9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2540-5951-4444-86D8-D759C8D021C9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363D-29EA-4FC1-AD5F-B753297E20C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3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63CD-70FF-4645-B9A2-A0DB1CAFAED5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363D-29EA-4FC1-AD5F-B753297E20C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0397-6C07-477E-921F-F6EA75AD1BF5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363D-29EA-4FC1-AD5F-B753297E20C1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58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B474-F3DA-4738-9783-4BB2EDC0A289}" type="datetime1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363D-29EA-4FC1-AD5F-B753297E20C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5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659E-651F-486E-836A-1741F6936898}" type="datetime1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363D-29EA-4FC1-AD5F-B753297E20C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3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BC0B-34C8-4D45-9C91-6ED66F3F1108}" type="datetime1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363D-29EA-4FC1-AD5F-B753297E20C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5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EA39-CEA7-4A39-B944-5E49E07E3053}" type="datetime1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363D-29EA-4FC1-AD5F-B753297E20C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3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E34E-6150-4303-ACE9-8791024A46E6}" type="datetime1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363D-29EA-4FC1-AD5F-B753297E20C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2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81A2-E6F6-4569-8BDF-69ED60BC84AA}" type="datetime1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363D-29EA-4FC1-AD5F-B753297E20C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9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7518931-B79F-4D5D-AD9F-90061979C9A5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F7B363D-29EA-4FC1-AD5F-B753297E20C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4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F7B363D-29EA-4FC1-AD5F-B753297E20C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951" y="0"/>
            <a:ext cx="7988060" cy="686487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17585" y="250166"/>
            <a:ext cx="28258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Dense agenda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let’s</a:t>
            </a:r>
            <a:r>
              <a:rPr lang="fr-FR" dirty="0" smtClean="0"/>
              <a:t> </a:t>
            </a:r>
            <a:r>
              <a:rPr lang="fr-FR" dirty="0" err="1" smtClean="0"/>
              <a:t>start</a:t>
            </a:r>
            <a:r>
              <a:rPr lang="fr-FR" dirty="0" smtClean="0"/>
              <a:t> right </a:t>
            </a:r>
            <a:r>
              <a:rPr lang="fr-FR" dirty="0" err="1" smtClean="0"/>
              <a:t>away</a:t>
            </a:r>
            <a:r>
              <a:rPr lang="fr-FR" dirty="0" smtClean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879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151" y="281770"/>
            <a:ext cx="10211131" cy="3519578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Calibration system</a:t>
            </a:r>
            <a:br>
              <a:rPr lang="en-US" sz="6600" b="1" dirty="0" smtClean="0"/>
            </a:br>
            <a:r>
              <a:rPr lang="en-US" sz="6600" b="1" dirty="0" smtClean="0"/>
              <a:t>Mock-up status</a:t>
            </a:r>
            <a:r>
              <a:rPr lang="en-US" sz="6600" dirty="0" smtClean="0"/>
              <a:t/>
            </a:r>
            <a:br>
              <a:rPr lang="en-US" sz="6600" dirty="0" smtClean="0"/>
            </a:br>
            <a:endParaRPr lang="en-US" sz="6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92534" y="4525471"/>
            <a:ext cx="9418320" cy="1691640"/>
          </a:xfrm>
        </p:spPr>
        <p:txBody>
          <a:bodyPr>
            <a:normAutofit lnSpcReduction="10000"/>
          </a:bodyPr>
          <a:lstStyle/>
          <a:p>
            <a:r>
              <a:rPr lang="fr-FR" sz="2800" u="sng" dirty="0"/>
              <a:t>P. Barrillon</a:t>
            </a:r>
            <a:r>
              <a:rPr lang="fr-FR" sz="2800" dirty="0"/>
              <a:t>, F. Hubaut, P. </a:t>
            </a:r>
            <a:r>
              <a:rPr lang="fr-FR" sz="2800" dirty="0" err="1" smtClean="0"/>
              <a:t>Pralavorio</a:t>
            </a:r>
            <a:r>
              <a:rPr lang="fr-FR" sz="2800" dirty="0" smtClean="0"/>
              <a:t>, </a:t>
            </a:r>
            <a:r>
              <a:rPr lang="fr-FR" sz="2800" dirty="0"/>
              <a:t>I. </a:t>
            </a:r>
            <a:r>
              <a:rPr lang="fr-FR" sz="2800" dirty="0" err="1"/>
              <a:t>Wingerter-Seez</a:t>
            </a:r>
            <a:endParaRPr lang="fr-FR" sz="2800" dirty="0"/>
          </a:p>
          <a:p>
            <a:r>
              <a:rPr lang="fr-FR" sz="2800" dirty="0" smtClean="0"/>
              <a:t>19</a:t>
            </a:r>
            <a:r>
              <a:rPr lang="fr-FR" sz="2800" baseline="30000" dirty="0" smtClean="0"/>
              <a:t>th</a:t>
            </a:r>
            <a:r>
              <a:rPr lang="fr-FR" sz="2800" dirty="0" smtClean="0"/>
              <a:t> </a:t>
            </a:r>
            <a:r>
              <a:rPr lang="fr-FR" sz="2800" dirty="0" err="1" smtClean="0"/>
              <a:t>February</a:t>
            </a:r>
            <a:r>
              <a:rPr lang="fr-FR" sz="2800" dirty="0" smtClean="0"/>
              <a:t> 2021</a:t>
            </a:r>
            <a:endParaRPr lang="fr-FR" sz="2800" dirty="0"/>
          </a:p>
          <a:p>
            <a:r>
              <a:rPr lang="fr-FR" sz="2800" dirty="0"/>
              <a:t>Calibration system meeting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00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0"/>
            <a:ext cx="12025224" cy="759125"/>
          </a:xfrm>
        </p:spPr>
        <p:txBody>
          <a:bodyPr>
            <a:normAutofit/>
          </a:bodyPr>
          <a:lstStyle/>
          <a:p>
            <a:r>
              <a:rPr lang="fr-FR" dirty="0" err="1" smtClean="0"/>
              <a:t>Reminder</a:t>
            </a:r>
            <a:r>
              <a:rPr lang="fr-FR" dirty="0" smtClean="0"/>
              <a:t>: </a:t>
            </a:r>
            <a:r>
              <a:rPr lang="fr-FR" dirty="0" err="1" smtClean="0"/>
              <a:t>Mock</a:t>
            </a:r>
            <a:r>
              <a:rPr lang="fr-FR" dirty="0" smtClean="0"/>
              <a:t>-up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247" y="1138687"/>
            <a:ext cx="7543636" cy="5572663"/>
          </a:xfrm>
        </p:spPr>
        <p:txBody>
          <a:bodyPr>
            <a:noAutofit/>
          </a:bodyPr>
          <a:lstStyle/>
          <a:p>
            <a:r>
              <a:rPr lang="en-US" sz="2000" dirty="0"/>
              <a:t>Testing the principle of the calibration system is mandatory</a:t>
            </a:r>
          </a:p>
          <a:p>
            <a:r>
              <a:rPr lang="en-US" sz="2000" dirty="0"/>
              <a:t>The idea is to test most of the aspects of the calibration system with a U-pipe of shorter length (~ 3m) but baseline dimensions (30 mm diameter, 1.5 mm thickness) and curvature (40 cm radius) immersed in liquid nitrogen.</a:t>
            </a:r>
          </a:p>
          <a:p>
            <a:r>
              <a:rPr lang="en-US" sz="2000" dirty="0"/>
              <a:t>The mock-up should include the final motor box and glove box (could be included later) + the pipe-box fixation system.</a:t>
            </a:r>
          </a:p>
          <a:p>
            <a:r>
              <a:rPr lang="en-US" sz="2000" dirty="0"/>
              <a:t>The mock-up will be the ideal set-up to develop and test the control-command system.</a:t>
            </a:r>
          </a:p>
          <a:p>
            <a:r>
              <a:rPr lang="en-US" sz="2000" dirty="0"/>
              <a:t>It seems imperative to perform long duration tests to assess the robustness of the system.</a:t>
            </a:r>
          </a:p>
          <a:p>
            <a:r>
              <a:rPr lang="en-US" sz="2000" dirty="0"/>
              <a:t>Cold tests must be carried out to check the impact of cold environment on the system.</a:t>
            </a:r>
          </a:p>
          <a:p>
            <a:r>
              <a:rPr lang="fr-FR" sz="2000" dirty="0" err="1"/>
              <a:t>Considering</a:t>
            </a:r>
            <a:r>
              <a:rPr lang="fr-FR" sz="2000" dirty="0"/>
              <a:t> a test </a:t>
            </a:r>
            <a:r>
              <a:rPr lang="fr-FR" sz="2000" dirty="0" err="1"/>
              <a:t>with</a:t>
            </a:r>
            <a:r>
              <a:rPr lang="fr-FR" sz="2000" dirty="0"/>
              <a:t> vacuum </a:t>
            </a:r>
            <a:r>
              <a:rPr lang="fr-FR" sz="2000" dirty="0" err="1"/>
              <a:t>pump</a:t>
            </a:r>
            <a:endParaRPr lang="en-US" sz="2000"/>
          </a:p>
          <a:p>
            <a:endParaRPr lang="en-US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F7B363D-29EA-4FC1-AD5F-B753297E20C1}" type="slidenum">
              <a:rPr lang="en-US" smtClean="0"/>
              <a:t>3</a:t>
            </a:fld>
            <a:endParaRPr lang="en-US"/>
          </a:p>
        </p:txBody>
      </p:sp>
      <p:pic>
        <p:nvPicPr>
          <p:cNvPr id="4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534" y="3951351"/>
            <a:ext cx="4186913" cy="273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35" y="509388"/>
            <a:ext cx="3688253" cy="300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41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0191"/>
          </a:xfrm>
        </p:spPr>
        <p:txBody>
          <a:bodyPr/>
          <a:lstStyle/>
          <a:p>
            <a:r>
              <a:rPr lang="fr-FR" dirty="0" err="1" smtClean="0"/>
              <a:t>Status</a:t>
            </a:r>
            <a:r>
              <a:rPr lang="fr-FR" dirty="0" smtClean="0"/>
              <a:t> and plans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B09E444-A6AD-470A-9D64-FCB3027072A6}" type="slidenum">
              <a:rPr lang="en-US" smtClean="0"/>
              <a:t>4</a:t>
            </a:fld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17" y="793629"/>
            <a:ext cx="3799083" cy="52838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469" y="784285"/>
            <a:ext cx="6970086" cy="34850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5533" y="4398366"/>
            <a:ext cx="70190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Tank wrapped up with cling film to improve isolation.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Strain gauges, adhesive and solder wire (coping with low temperature) ordered.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NI modules (9237 and 9217) foreseen to readout the strain gauges and temperature sensors (PT100).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Initial tests with a small (10 cm) piece of pipe with one strain gauge + one PT100 foreseen early March, to check the functioning and help developing the software.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0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Vue</Template>
  <TotalTime>9424</TotalTime>
  <Words>254</Words>
  <Application>Microsoft Office PowerPoint</Application>
  <PresentationFormat>Grand écran</PresentationFormat>
  <Paragraphs>23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Schoolbook</vt:lpstr>
      <vt:lpstr>Wingdings 2</vt:lpstr>
      <vt:lpstr>View</vt:lpstr>
      <vt:lpstr>Présentation PowerPoint</vt:lpstr>
      <vt:lpstr>Calibration system Mock-up status </vt:lpstr>
      <vt:lpstr>Reminder: Mock-up</vt:lpstr>
      <vt:lpstr>Status and plans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Barrillon</dc:creator>
  <cp:lastModifiedBy>Pierre Barrillon</cp:lastModifiedBy>
  <cp:revision>112</cp:revision>
  <dcterms:created xsi:type="dcterms:W3CDTF">2020-09-25T12:59:59Z</dcterms:created>
  <dcterms:modified xsi:type="dcterms:W3CDTF">2021-02-17T09:54:28Z</dcterms:modified>
</cp:coreProperties>
</file>