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4.jpg" ContentType="image/png"/>
  <Override PartName="/ppt/media/image40.jpg" ContentType="image/pn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2"/>
  </p:notesMasterIdLst>
  <p:sldIdLst>
    <p:sldId id="272" r:id="rId2"/>
    <p:sldId id="274" r:id="rId3"/>
    <p:sldId id="256" r:id="rId4"/>
    <p:sldId id="260" r:id="rId5"/>
    <p:sldId id="259" r:id="rId6"/>
    <p:sldId id="271" r:id="rId7"/>
    <p:sldId id="265" r:id="rId8"/>
    <p:sldId id="278" r:id="rId9"/>
    <p:sldId id="268" r:id="rId10"/>
    <p:sldId id="280" r:id="rId11"/>
    <p:sldId id="282" r:id="rId12"/>
    <p:sldId id="269" r:id="rId13"/>
    <p:sldId id="281" r:id="rId14"/>
    <p:sldId id="277" r:id="rId15"/>
    <p:sldId id="275" r:id="rId16"/>
    <p:sldId id="283" r:id="rId17"/>
    <p:sldId id="276" r:id="rId18"/>
    <p:sldId id="279" r:id="rId19"/>
    <p:sldId id="263" r:id="rId20"/>
    <p:sldId id="28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BBC10-A6F9-1E42-BFA5-FF40D6A5A049}" v="1506" dt="2021-02-16T16:42:20.0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83769"/>
  </p:normalViewPr>
  <p:slideViewPr>
    <p:cSldViewPr snapToGrid="0" snapToObjects="1">
      <p:cViewPr varScale="1">
        <p:scale>
          <a:sx n="93" d="100"/>
          <a:sy n="93" d="100"/>
        </p:scale>
        <p:origin x="142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mma Costa" userId="65473185-2771-4d44-b7b3-691980f4ebff" providerId="ADAL" clId="{ED547497-DB26-CF43-B150-4F584F25A908}"/>
    <pc:docChg chg="undo modSld">
      <pc:chgData name="Gemma Costa" userId="65473185-2771-4d44-b7b3-691980f4ebff" providerId="ADAL" clId="{ED547497-DB26-CF43-B150-4F584F25A908}" dt="2019-09-13T12:00:36.078" v="1" actId="1076"/>
      <pc:docMkLst>
        <pc:docMk/>
      </pc:docMkLst>
      <pc:sldChg chg="modSp">
        <pc:chgData name="Gemma Costa" userId="65473185-2771-4d44-b7b3-691980f4ebff" providerId="ADAL" clId="{ED547497-DB26-CF43-B150-4F584F25A908}" dt="2019-09-13T12:00:36.078" v="1" actId="1076"/>
        <pc:sldMkLst>
          <pc:docMk/>
          <pc:sldMk cId="1647170345" sldId="260"/>
        </pc:sldMkLst>
        <pc:picChg chg="mod">
          <ac:chgData name="Gemma Costa" userId="65473185-2771-4d44-b7b3-691980f4ebff" providerId="ADAL" clId="{ED547497-DB26-CF43-B150-4F584F25A908}" dt="2019-09-13T12:00:36.078" v="1" actId="1076"/>
          <ac:picMkLst>
            <pc:docMk/>
            <pc:sldMk cId="1647170345" sldId="260"/>
            <ac:picMk id="35" creationId="{1F29F512-1712-3D46-BD11-F05F6ACF1B6C}"/>
          </ac:picMkLst>
        </pc:picChg>
      </pc:sldChg>
    </pc:docChg>
  </pc:docChgLst>
  <pc:docChgLst>
    <pc:chgData name=" " userId="65473185-2771-4d44-b7b3-691980f4ebff" providerId="ADAL" clId="{7594B88E-006C-4249-A728-D19BB1336872}"/>
    <pc:docChg chg="undo custSel modSld">
      <pc:chgData name=" " userId="65473185-2771-4d44-b7b3-691980f4ebff" providerId="ADAL" clId="{7594B88E-006C-4249-A728-D19BB1336872}" dt="2019-10-15T20:12:34.723" v="233" actId="14100"/>
      <pc:docMkLst>
        <pc:docMk/>
      </pc:docMkLst>
      <pc:sldChg chg="modSp">
        <pc:chgData name=" " userId="65473185-2771-4d44-b7b3-691980f4ebff" providerId="ADAL" clId="{7594B88E-006C-4249-A728-D19BB1336872}" dt="2019-10-15T16:44:27.416" v="153" actId="20577"/>
        <pc:sldMkLst>
          <pc:docMk/>
          <pc:sldMk cId="561429600" sldId="256"/>
        </pc:sldMkLst>
        <pc:spChg chg="mod">
          <ac:chgData name=" " userId="65473185-2771-4d44-b7b3-691980f4ebff" providerId="ADAL" clId="{7594B88E-006C-4249-A728-D19BB1336872}" dt="2019-10-15T16:44:27.416" v="153" actId="20577"/>
          <ac:spMkLst>
            <pc:docMk/>
            <pc:sldMk cId="561429600" sldId="256"/>
            <ac:spMk id="7" creationId="{203FB3D5-9D1E-1649-A071-15D56E617FF0}"/>
          </ac:spMkLst>
        </pc:spChg>
      </pc:sldChg>
      <pc:sldChg chg="modSp modAnim">
        <pc:chgData name=" " userId="65473185-2771-4d44-b7b3-691980f4ebff" providerId="ADAL" clId="{7594B88E-006C-4249-A728-D19BB1336872}" dt="2019-10-15T20:12:34.723" v="233" actId="14100"/>
        <pc:sldMkLst>
          <pc:docMk/>
          <pc:sldMk cId="1846414899" sldId="259"/>
        </pc:sldMkLst>
        <pc:spChg chg="mod">
          <ac:chgData name=" " userId="65473185-2771-4d44-b7b3-691980f4ebff" providerId="ADAL" clId="{7594B88E-006C-4249-A728-D19BB1336872}" dt="2019-10-15T20:12:34.723" v="233" actId="14100"/>
          <ac:spMkLst>
            <pc:docMk/>
            <pc:sldMk cId="1846414899" sldId="259"/>
            <ac:spMk id="44" creationId="{5D9CB570-5F71-C148-8251-6BEE9E394048}"/>
          </ac:spMkLst>
        </pc:spChg>
      </pc:sldChg>
      <pc:sldChg chg="addSp delSp modSp delAnim modAnim">
        <pc:chgData name=" " userId="65473185-2771-4d44-b7b3-691980f4ebff" providerId="ADAL" clId="{7594B88E-006C-4249-A728-D19BB1336872}" dt="2019-10-15T16:45:15.017" v="157"/>
        <pc:sldMkLst>
          <pc:docMk/>
          <pc:sldMk cId="3913660133" sldId="269"/>
        </pc:sldMkLst>
        <pc:spChg chg="mod topLvl">
          <ac:chgData name=" " userId="65473185-2771-4d44-b7b3-691980f4ebff" providerId="ADAL" clId="{7594B88E-006C-4249-A728-D19BB1336872}" dt="2019-10-15T16:41:23.569" v="75" actId="164"/>
          <ac:spMkLst>
            <pc:docMk/>
            <pc:sldMk cId="3913660133" sldId="269"/>
            <ac:spMk id="42" creationId="{9E3B845B-79B5-0840-8158-BFA0148CE005}"/>
          </ac:spMkLst>
        </pc:spChg>
        <pc:spChg chg="mod topLvl">
          <ac:chgData name=" " userId="65473185-2771-4d44-b7b3-691980f4ebff" providerId="ADAL" clId="{7594B88E-006C-4249-A728-D19BB1336872}" dt="2019-10-15T16:41:23.569" v="75" actId="164"/>
          <ac:spMkLst>
            <pc:docMk/>
            <pc:sldMk cId="3913660133" sldId="269"/>
            <ac:spMk id="45" creationId="{E49BCD1A-1818-D64A-AB36-A0F0929F3C28}"/>
          </ac:spMkLst>
        </pc:spChg>
        <pc:spChg chg="mod topLvl">
          <ac:chgData name=" " userId="65473185-2771-4d44-b7b3-691980f4ebff" providerId="ADAL" clId="{7594B88E-006C-4249-A728-D19BB1336872}" dt="2019-10-15T16:41:23.569" v="75" actId="164"/>
          <ac:spMkLst>
            <pc:docMk/>
            <pc:sldMk cId="3913660133" sldId="269"/>
            <ac:spMk id="47" creationId="{D2C8CD25-FA52-8547-9FFF-4B3BFCCAF1B3}"/>
          </ac:spMkLst>
        </pc:spChg>
        <pc:spChg chg="mod topLvl">
          <ac:chgData name=" " userId="65473185-2771-4d44-b7b3-691980f4ebff" providerId="ADAL" clId="{7594B88E-006C-4249-A728-D19BB1336872}" dt="2019-10-15T16:41:40.310" v="89" actId="339"/>
          <ac:spMkLst>
            <pc:docMk/>
            <pc:sldMk cId="3913660133" sldId="269"/>
            <ac:spMk id="50" creationId="{A0EDE9E6-E74D-5B4C-B471-F1CEAA8ACD16}"/>
          </ac:spMkLst>
        </pc:spChg>
        <pc:spChg chg="add del mod">
          <ac:chgData name=" " userId="65473185-2771-4d44-b7b3-691980f4ebff" providerId="ADAL" clId="{7594B88E-006C-4249-A728-D19BB1336872}" dt="2019-10-15T16:37:53.542" v="5" actId="478"/>
          <ac:spMkLst>
            <pc:docMk/>
            <pc:sldMk cId="3913660133" sldId="269"/>
            <ac:spMk id="51" creationId="{98970EF5-E925-7D43-91E1-6F3C32F215F4}"/>
          </ac:spMkLst>
        </pc:spChg>
        <pc:grpChg chg="add del mod">
          <ac:chgData name=" " userId="65473185-2771-4d44-b7b3-691980f4ebff" providerId="ADAL" clId="{7594B88E-006C-4249-A728-D19BB1336872}" dt="2019-10-15T16:40:11.547" v="61" actId="165"/>
          <ac:grpSpMkLst>
            <pc:docMk/>
            <pc:sldMk cId="3913660133" sldId="269"/>
            <ac:grpSpMk id="2" creationId="{08079F38-A683-A047-8FB0-8F96A9740ED9}"/>
          </ac:grpSpMkLst>
        </pc:grpChg>
        <pc:grpChg chg="add mod">
          <ac:chgData name=" " userId="65473185-2771-4d44-b7b3-691980f4ebff" providerId="ADAL" clId="{7594B88E-006C-4249-A728-D19BB1336872}" dt="2019-10-15T16:44:19.277" v="151" actId="1076"/>
          <ac:grpSpMkLst>
            <pc:docMk/>
            <pc:sldMk cId="3913660133" sldId="269"/>
            <ac:grpSpMk id="8" creationId="{9F7C90D0-3F5D-5D49-A287-BDA19E5938A2}"/>
          </ac:grpSpMkLst>
        </pc:grpChg>
        <pc:grpChg chg="add del mod">
          <ac:chgData name=" " userId="65473185-2771-4d44-b7b3-691980f4ebff" providerId="ADAL" clId="{7594B88E-006C-4249-A728-D19BB1336872}" dt="2019-10-15T16:37:47.166" v="2" actId="165"/>
          <ac:grpSpMkLst>
            <pc:docMk/>
            <pc:sldMk cId="3913660133" sldId="269"/>
            <ac:grpSpMk id="30" creationId="{A343DE9F-31C2-9F48-B755-07F71B5AC460}"/>
          </ac:grpSpMkLst>
        </pc:grpChg>
        <pc:grpChg chg="add del mod">
          <ac:chgData name=" " userId="65473185-2771-4d44-b7b3-691980f4ebff" providerId="ADAL" clId="{7594B88E-006C-4249-A728-D19BB1336872}" dt="2019-10-15T16:37:47.166" v="2" actId="165"/>
          <ac:grpSpMkLst>
            <pc:docMk/>
            <pc:sldMk cId="3913660133" sldId="269"/>
            <ac:grpSpMk id="33" creationId="{2CD56C37-7D9B-A34E-891B-BCEBB34EF68A}"/>
          </ac:grpSpMkLst>
        </pc:grpChg>
        <pc:grpChg chg="del mod topLvl">
          <ac:chgData name=" " userId="65473185-2771-4d44-b7b3-691980f4ebff" providerId="ADAL" clId="{7594B88E-006C-4249-A728-D19BB1336872}" dt="2019-10-15T16:40:40.841" v="64" actId="165"/>
          <ac:grpSpMkLst>
            <pc:docMk/>
            <pc:sldMk cId="3913660133" sldId="269"/>
            <ac:grpSpMk id="34" creationId="{F3073C0F-E31A-5F47-AB9F-B91E8323611B}"/>
          </ac:grpSpMkLst>
        </pc:grpChg>
        <pc:grpChg chg="mod topLvl">
          <ac:chgData name=" " userId="65473185-2771-4d44-b7b3-691980f4ebff" providerId="ADAL" clId="{7594B88E-006C-4249-A728-D19BB1336872}" dt="2019-10-15T16:41:23.569" v="75" actId="164"/>
          <ac:grpSpMkLst>
            <pc:docMk/>
            <pc:sldMk cId="3913660133" sldId="269"/>
            <ac:grpSpMk id="35" creationId="{B1456DE3-A1EF-DB4F-A6A4-5480C533DF51}"/>
          </ac:grpSpMkLst>
        </pc:grpChg>
        <pc:picChg chg="del mod topLvl">
          <ac:chgData name=" " userId="65473185-2771-4d44-b7b3-691980f4ebff" providerId="ADAL" clId="{7594B88E-006C-4249-A728-D19BB1336872}" dt="2019-10-15T16:37:50.835" v="4" actId="478"/>
          <ac:picMkLst>
            <pc:docMk/>
            <pc:sldMk cId="3913660133" sldId="269"/>
            <ac:picMk id="31" creationId="{99FE67DB-123E-0245-AB81-209AC2083C5C}"/>
          </ac:picMkLst>
        </pc:picChg>
        <pc:picChg chg="del mod topLvl">
          <ac:chgData name=" " userId="65473185-2771-4d44-b7b3-691980f4ebff" providerId="ADAL" clId="{7594B88E-006C-4249-A728-D19BB1336872}" dt="2019-10-15T16:37:49.849" v="3" actId="478"/>
          <ac:picMkLst>
            <pc:docMk/>
            <pc:sldMk cId="3913660133" sldId="269"/>
            <ac:picMk id="32" creationId="{6E137BEF-6D1B-8140-B0D1-4213EE76296A}"/>
          </ac:picMkLst>
        </pc:picChg>
      </pc:sldChg>
      <pc:sldChg chg="modNotesTx">
        <pc:chgData name=" " userId="65473185-2771-4d44-b7b3-691980f4ebff" providerId="ADAL" clId="{7594B88E-006C-4249-A728-D19BB1336872}" dt="2019-10-15T16:59:25.254" v="207" actId="20577"/>
        <pc:sldMkLst>
          <pc:docMk/>
          <pc:sldMk cId="1919955550" sldId="271"/>
        </pc:sldMkLst>
      </pc:sldChg>
      <pc:sldChg chg="modSp modNotesTx">
        <pc:chgData name=" " userId="65473185-2771-4d44-b7b3-691980f4ebff" providerId="ADAL" clId="{7594B88E-006C-4249-A728-D19BB1336872}" dt="2019-10-15T20:11:15.704" v="228" actId="20577"/>
        <pc:sldMkLst>
          <pc:docMk/>
          <pc:sldMk cId="931232698" sldId="275"/>
        </pc:sldMkLst>
        <pc:spChg chg="mod">
          <ac:chgData name=" " userId="65473185-2771-4d44-b7b3-691980f4ebff" providerId="ADAL" clId="{7594B88E-006C-4249-A728-D19BB1336872}" dt="2019-10-15T20:11:15.704" v="228" actId="20577"/>
          <ac:spMkLst>
            <pc:docMk/>
            <pc:sldMk cId="931232698" sldId="275"/>
            <ac:spMk id="7" creationId="{F034250D-9C2B-924C-B6F2-5CDE8329DF0E}"/>
          </ac:spMkLst>
        </pc:spChg>
      </pc:sldChg>
    </pc:docChg>
  </pc:docChgLst>
  <pc:docChgLst>
    <pc:chgData name=" " userId="65473185-2771-4d44-b7b3-691980f4ebff" providerId="ADAL" clId="{3E3C9EAF-7851-F740-8A56-FD575DCC62AD}"/>
    <pc:docChg chg="undo custSel addSld delSld modSld">
      <pc:chgData name=" " userId="65473185-2771-4d44-b7b3-691980f4ebff" providerId="ADAL" clId="{3E3C9EAF-7851-F740-8A56-FD575DCC62AD}" dt="2019-09-28T20:02:25.491" v="1011" actId="20577"/>
      <pc:docMkLst>
        <pc:docMk/>
      </pc:docMkLst>
      <pc:sldChg chg="addSp modSp">
        <pc:chgData name=" " userId="65473185-2771-4d44-b7b3-691980f4ebff" providerId="ADAL" clId="{3E3C9EAF-7851-F740-8A56-FD575DCC62AD}" dt="2019-09-28T20:01:21.218" v="1010" actId="20577"/>
        <pc:sldMkLst>
          <pc:docMk/>
          <pc:sldMk cId="1846414899" sldId="259"/>
        </pc:sldMkLst>
        <pc:spChg chg="add mod">
          <ac:chgData name=" " userId="65473185-2771-4d44-b7b3-691980f4ebff" providerId="ADAL" clId="{3E3C9EAF-7851-F740-8A56-FD575DCC62AD}" dt="2019-09-27T18:06:49.627" v="634" actId="1038"/>
          <ac:spMkLst>
            <pc:docMk/>
            <pc:sldMk cId="1846414899" sldId="259"/>
            <ac:spMk id="9" creationId="{273FF0BF-9DEF-D54D-B8F7-49A6165C1A8B}"/>
          </ac:spMkLst>
        </pc:spChg>
        <pc:spChg chg="mod">
          <ac:chgData name=" " userId="65473185-2771-4d44-b7b3-691980f4ebff" providerId="ADAL" clId="{3E3C9EAF-7851-F740-8A56-FD575DCC62AD}" dt="2019-09-27T18:07:49.600" v="663" actId="1036"/>
          <ac:spMkLst>
            <pc:docMk/>
            <pc:sldMk cId="1846414899" sldId="259"/>
            <ac:spMk id="11" creationId="{3D9A677D-872C-E148-B0EF-80EDA4836C8A}"/>
          </ac:spMkLst>
        </pc:spChg>
        <pc:spChg chg="mod">
          <ac:chgData name=" " userId="65473185-2771-4d44-b7b3-691980f4ebff" providerId="ADAL" clId="{3E3C9EAF-7851-F740-8A56-FD575DCC62AD}" dt="2019-09-28T20:01:21.218" v="1010" actId="20577"/>
          <ac:spMkLst>
            <pc:docMk/>
            <pc:sldMk cId="1846414899" sldId="259"/>
            <ac:spMk id="12" creationId="{BD34CAFB-DA17-5D4D-A3E7-346DA8858E74}"/>
          </ac:spMkLst>
        </pc:spChg>
        <pc:picChg chg="mod">
          <ac:chgData name=" " userId="65473185-2771-4d44-b7b3-691980f4ebff" providerId="ADAL" clId="{3E3C9EAF-7851-F740-8A56-FD575DCC62AD}" dt="2019-09-27T18:07:44.183" v="661" actId="1036"/>
          <ac:picMkLst>
            <pc:docMk/>
            <pc:sldMk cId="1846414899" sldId="259"/>
            <ac:picMk id="10" creationId="{952C7FBA-4FCC-EE47-936B-9E2935577DDF}"/>
          </ac:picMkLst>
        </pc:picChg>
      </pc:sldChg>
      <pc:sldChg chg="addSp delSp modSp">
        <pc:chgData name=" " userId="65473185-2771-4d44-b7b3-691980f4ebff" providerId="ADAL" clId="{3E3C9EAF-7851-F740-8A56-FD575DCC62AD}" dt="2019-09-27T18:11:18.949" v="739" actId="1037"/>
        <pc:sldMkLst>
          <pc:docMk/>
          <pc:sldMk cId="4037269581" sldId="264"/>
        </pc:sldMkLst>
        <pc:spChg chg="add del mod">
          <ac:chgData name=" " userId="65473185-2771-4d44-b7b3-691980f4ebff" providerId="ADAL" clId="{3E3C9EAF-7851-F740-8A56-FD575DCC62AD}" dt="2019-09-27T18:11:18.949" v="739" actId="1037"/>
          <ac:spMkLst>
            <pc:docMk/>
            <pc:sldMk cId="4037269581" sldId="264"/>
            <ac:spMk id="15" creationId="{FF71A817-1EAF-5347-874E-C3117A5718A5}"/>
          </ac:spMkLst>
        </pc:spChg>
        <pc:spChg chg="mod">
          <ac:chgData name=" " userId="65473185-2771-4d44-b7b3-691980f4ebff" providerId="ADAL" clId="{3E3C9EAF-7851-F740-8A56-FD575DCC62AD}" dt="2019-09-27T18:10:28.354" v="717" actId="1035"/>
          <ac:spMkLst>
            <pc:docMk/>
            <pc:sldMk cId="4037269581" sldId="264"/>
            <ac:spMk id="20" creationId="{67F63538-ADDC-1F49-B3F7-4BA9CC5302EC}"/>
          </ac:spMkLst>
        </pc:spChg>
        <pc:spChg chg="mod">
          <ac:chgData name=" " userId="65473185-2771-4d44-b7b3-691980f4ebff" providerId="ADAL" clId="{3E3C9EAF-7851-F740-8A56-FD575DCC62AD}" dt="2019-09-27T18:10:20.594" v="713" actId="1035"/>
          <ac:spMkLst>
            <pc:docMk/>
            <pc:sldMk cId="4037269581" sldId="264"/>
            <ac:spMk id="21" creationId="{3B3D73BB-4FC3-C543-9495-51FF9988B07C}"/>
          </ac:spMkLst>
        </pc:spChg>
        <pc:spChg chg="mod">
          <ac:chgData name=" " userId="65473185-2771-4d44-b7b3-691980f4ebff" providerId="ADAL" clId="{3E3C9EAF-7851-F740-8A56-FD575DCC62AD}" dt="2019-09-27T18:10:24.373" v="715" actId="1035"/>
          <ac:spMkLst>
            <pc:docMk/>
            <pc:sldMk cId="4037269581" sldId="264"/>
            <ac:spMk id="22" creationId="{67D03D34-9AA1-674F-A472-5A80BBC99FF9}"/>
          </ac:spMkLst>
        </pc:spChg>
        <pc:picChg chg="mod">
          <ac:chgData name=" " userId="65473185-2771-4d44-b7b3-691980f4ebff" providerId="ADAL" clId="{3E3C9EAF-7851-F740-8A56-FD575DCC62AD}" dt="2019-09-27T18:09:42.912" v="696" actId="1038"/>
          <ac:picMkLst>
            <pc:docMk/>
            <pc:sldMk cId="4037269581" sldId="264"/>
            <ac:picMk id="3" creationId="{6184ECCE-49EE-E143-86BE-BADA385A675A}"/>
          </ac:picMkLst>
        </pc:picChg>
        <pc:picChg chg="mod">
          <ac:chgData name=" " userId="65473185-2771-4d44-b7b3-691980f4ebff" providerId="ADAL" clId="{3E3C9EAF-7851-F740-8A56-FD575DCC62AD}" dt="2019-09-27T18:10:01.232" v="711" actId="1037"/>
          <ac:picMkLst>
            <pc:docMk/>
            <pc:sldMk cId="4037269581" sldId="264"/>
            <ac:picMk id="10" creationId="{48DB54AB-7CC1-914D-8D47-5044875E464B}"/>
          </ac:picMkLst>
        </pc:picChg>
        <pc:picChg chg="mod">
          <ac:chgData name=" " userId="65473185-2771-4d44-b7b3-691980f4ebff" providerId="ADAL" clId="{3E3C9EAF-7851-F740-8A56-FD575DCC62AD}" dt="2019-09-27T18:10:01.232" v="711" actId="1037"/>
          <ac:picMkLst>
            <pc:docMk/>
            <pc:sldMk cId="4037269581" sldId="264"/>
            <ac:picMk id="12" creationId="{E0DB2AF5-9862-284A-9076-8272E81CDF54}"/>
          </ac:picMkLst>
        </pc:picChg>
        <pc:picChg chg="mod">
          <ac:chgData name=" " userId="65473185-2771-4d44-b7b3-691980f4ebff" providerId="ADAL" clId="{3E3C9EAF-7851-F740-8A56-FD575DCC62AD}" dt="2019-09-27T18:10:01.232" v="711" actId="1037"/>
          <ac:picMkLst>
            <pc:docMk/>
            <pc:sldMk cId="4037269581" sldId="264"/>
            <ac:picMk id="14" creationId="{6F186FE6-3526-CE4A-A59C-301728124695}"/>
          </ac:picMkLst>
        </pc:picChg>
        <pc:picChg chg="mod">
          <ac:chgData name=" " userId="65473185-2771-4d44-b7b3-691980f4ebff" providerId="ADAL" clId="{3E3C9EAF-7851-F740-8A56-FD575DCC62AD}" dt="2019-09-27T18:09:42.912" v="696" actId="1038"/>
          <ac:picMkLst>
            <pc:docMk/>
            <pc:sldMk cId="4037269581" sldId="264"/>
            <ac:picMk id="16" creationId="{50DEF11D-453F-6249-9E9F-23751711115E}"/>
          </ac:picMkLst>
        </pc:picChg>
        <pc:picChg chg="mod">
          <ac:chgData name=" " userId="65473185-2771-4d44-b7b3-691980f4ebff" providerId="ADAL" clId="{3E3C9EAF-7851-F740-8A56-FD575DCC62AD}" dt="2019-09-27T18:09:42.912" v="696" actId="1038"/>
          <ac:picMkLst>
            <pc:docMk/>
            <pc:sldMk cId="4037269581" sldId="264"/>
            <ac:picMk id="18" creationId="{07C98603-7620-DA4D-89C6-A3193721DFFA}"/>
          </ac:picMkLst>
        </pc:picChg>
      </pc:sldChg>
      <pc:sldChg chg="addSp modSp">
        <pc:chgData name=" " userId="65473185-2771-4d44-b7b3-691980f4ebff" providerId="ADAL" clId="{3E3C9EAF-7851-F740-8A56-FD575DCC62AD}" dt="2019-09-27T18:14:57.786" v="893" actId="1038"/>
        <pc:sldMkLst>
          <pc:docMk/>
          <pc:sldMk cId="3951966415" sldId="268"/>
        </pc:sldMkLst>
        <pc:spChg chg="add mod">
          <ac:chgData name=" " userId="65473185-2771-4d44-b7b3-691980f4ebff" providerId="ADAL" clId="{3E3C9EAF-7851-F740-8A56-FD575DCC62AD}" dt="2019-09-27T18:14:57.786" v="893" actId="1038"/>
          <ac:spMkLst>
            <pc:docMk/>
            <pc:sldMk cId="3951966415" sldId="268"/>
            <ac:spMk id="14" creationId="{6298D039-6682-7946-A13E-4538F8B073E9}"/>
          </ac:spMkLst>
        </pc:spChg>
        <pc:picChg chg="mod">
          <ac:chgData name=" " userId="65473185-2771-4d44-b7b3-691980f4ebff" providerId="ADAL" clId="{3E3C9EAF-7851-F740-8A56-FD575DCC62AD}" dt="2019-09-27T18:14:36.974" v="833" actId="1076"/>
          <ac:picMkLst>
            <pc:docMk/>
            <pc:sldMk cId="3951966415" sldId="268"/>
            <ac:picMk id="13" creationId="{656C4C8A-52DA-7C4B-ABE8-95D0FE7A734A}"/>
          </ac:picMkLst>
        </pc:picChg>
        <pc:picChg chg="mod">
          <ac:chgData name=" " userId="65473185-2771-4d44-b7b3-691980f4ebff" providerId="ADAL" clId="{3E3C9EAF-7851-F740-8A56-FD575DCC62AD}" dt="2019-09-27T18:14:19.514" v="831" actId="14100"/>
          <ac:picMkLst>
            <pc:docMk/>
            <pc:sldMk cId="3951966415" sldId="268"/>
            <ac:picMk id="15" creationId="{91BE1D89-01AA-7E42-8803-7FA0BC0D86C4}"/>
          </ac:picMkLst>
        </pc:picChg>
      </pc:sldChg>
      <pc:sldChg chg="modSp">
        <pc:chgData name=" " userId="65473185-2771-4d44-b7b3-691980f4ebff" providerId="ADAL" clId="{3E3C9EAF-7851-F740-8A56-FD575DCC62AD}" dt="2019-09-28T20:02:25.491" v="1011" actId="20577"/>
        <pc:sldMkLst>
          <pc:docMk/>
          <pc:sldMk cId="693315313" sldId="272"/>
        </pc:sldMkLst>
        <pc:spChg chg="mod">
          <ac:chgData name=" " userId="65473185-2771-4d44-b7b3-691980f4ebff" providerId="ADAL" clId="{3E3C9EAF-7851-F740-8A56-FD575DCC62AD}" dt="2019-09-28T20:02:25.491" v="1011" actId="20577"/>
          <ac:spMkLst>
            <pc:docMk/>
            <pc:sldMk cId="693315313" sldId="272"/>
            <ac:spMk id="2" creationId="{3A8C5117-27A2-9144-AF38-DAB863218F8F}"/>
          </ac:spMkLst>
        </pc:spChg>
        <pc:picChg chg="mod">
          <ac:chgData name=" " userId="65473185-2771-4d44-b7b3-691980f4ebff" providerId="ADAL" clId="{3E3C9EAF-7851-F740-8A56-FD575DCC62AD}" dt="2019-09-27T18:15:53.894" v="910" actId="1036"/>
          <ac:picMkLst>
            <pc:docMk/>
            <pc:sldMk cId="693315313" sldId="272"/>
            <ac:picMk id="16" creationId="{46C87D70-CF14-124E-A549-1CCAB446192C}"/>
          </ac:picMkLst>
        </pc:picChg>
      </pc:sldChg>
      <pc:sldChg chg="modSp">
        <pc:chgData name=" " userId="65473185-2771-4d44-b7b3-691980f4ebff" providerId="ADAL" clId="{3E3C9EAF-7851-F740-8A56-FD575DCC62AD}" dt="2019-09-27T18:00:30.482" v="584" actId="20577"/>
        <pc:sldMkLst>
          <pc:docMk/>
          <pc:sldMk cId="3777212357" sldId="274"/>
        </pc:sldMkLst>
        <pc:spChg chg="mod">
          <ac:chgData name=" " userId="65473185-2771-4d44-b7b3-691980f4ebff" providerId="ADAL" clId="{3E3C9EAF-7851-F740-8A56-FD575DCC62AD}" dt="2019-09-27T18:00:30.482" v="584" actId="20577"/>
          <ac:spMkLst>
            <pc:docMk/>
            <pc:sldMk cId="3777212357" sldId="274"/>
            <ac:spMk id="7" creationId="{E4C56CB8-97B2-6E40-87D7-80858CFA8C50}"/>
          </ac:spMkLst>
        </pc:spChg>
        <pc:spChg chg="mod">
          <ac:chgData name=" " userId="65473185-2771-4d44-b7b3-691980f4ebff" providerId="ADAL" clId="{3E3C9EAF-7851-F740-8A56-FD575DCC62AD}" dt="2019-09-27T17:20:00.454" v="41" actId="14100"/>
          <ac:spMkLst>
            <pc:docMk/>
            <pc:sldMk cId="3777212357" sldId="274"/>
            <ac:spMk id="8" creationId="{4D8F991A-58DC-C449-ABA4-663C0676EE1B}"/>
          </ac:spMkLst>
        </pc:spChg>
      </pc:sldChg>
      <pc:sldChg chg="addSp modSp">
        <pc:chgData name=" " userId="65473185-2771-4d44-b7b3-691980f4ebff" providerId="ADAL" clId="{3E3C9EAF-7851-F740-8A56-FD575DCC62AD}" dt="2019-09-27T20:51:02.319" v="1008" actId="1037"/>
        <pc:sldMkLst>
          <pc:docMk/>
          <pc:sldMk cId="931232698" sldId="275"/>
        </pc:sldMkLst>
        <pc:spChg chg="add mod">
          <ac:chgData name=" " userId="65473185-2771-4d44-b7b3-691980f4ebff" providerId="ADAL" clId="{3E3C9EAF-7851-F740-8A56-FD575DCC62AD}" dt="2019-09-27T20:51:02.319" v="1008" actId="1037"/>
          <ac:spMkLst>
            <pc:docMk/>
            <pc:sldMk cId="931232698" sldId="275"/>
            <ac:spMk id="2" creationId="{C5982B7F-B9B7-184F-AA56-E6E4EE9A05D9}"/>
          </ac:spMkLst>
        </pc:spChg>
        <pc:spChg chg="mod">
          <ac:chgData name=" " userId="65473185-2771-4d44-b7b3-691980f4ebff" providerId="ADAL" clId="{3E3C9EAF-7851-F740-8A56-FD575DCC62AD}" dt="2019-09-27T20:50:23.847" v="990" actId="14100"/>
          <ac:spMkLst>
            <pc:docMk/>
            <pc:sldMk cId="931232698" sldId="275"/>
            <ac:spMk id="7" creationId="{F034250D-9C2B-924C-B6F2-5CDE8329DF0E}"/>
          </ac:spMkLst>
        </pc:spChg>
        <pc:picChg chg="mod">
          <ac:chgData name=" " userId="65473185-2771-4d44-b7b3-691980f4ebff" providerId="ADAL" clId="{3E3C9EAF-7851-F740-8A56-FD575DCC62AD}" dt="2019-09-27T17:56:10.009" v="488" actId="1035"/>
          <ac:picMkLst>
            <pc:docMk/>
            <pc:sldMk cId="931232698" sldId="275"/>
            <ac:picMk id="10" creationId="{D2C3D3E7-3C25-EE4D-AB59-7E4AB32B96E8}"/>
          </ac:picMkLst>
        </pc:picChg>
      </pc:sldChg>
      <pc:sldChg chg="addSp delSp modSp addAnim delAnim modAnim">
        <pc:chgData name=" " userId="65473185-2771-4d44-b7b3-691980f4ebff" providerId="ADAL" clId="{3E3C9EAF-7851-F740-8A56-FD575DCC62AD}" dt="2019-09-27T17:48:35.034" v="180" actId="1036"/>
        <pc:sldMkLst>
          <pc:docMk/>
          <pc:sldMk cId="2735163694" sldId="277"/>
        </pc:sldMkLst>
        <pc:spChg chg="mod">
          <ac:chgData name=" " userId="65473185-2771-4d44-b7b3-691980f4ebff" providerId="ADAL" clId="{3E3C9EAF-7851-F740-8A56-FD575DCC62AD}" dt="2019-09-27T17:46:55.727" v="130" actId="20577"/>
          <ac:spMkLst>
            <pc:docMk/>
            <pc:sldMk cId="2735163694" sldId="277"/>
            <ac:spMk id="12" creationId="{FAE60812-DB70-EA4E-93C6-F1605C291B6C}"/>
          </ac:spMkLst>
        </pc:spChg>
        <pc:spChg chg="add mod">
          <ac:chgData name=" " userId="65473185-2771-4d44-b7b3-691980f4ebff" providerId="ADAL" clId="{3E3C9EAF-7851-F740-8A56-FD575DCC62AD}" dt="2019-09-27T17:44:59.849" v="122" actId="1076"/>
          <ac:spMkLst>
            <pc:docMk/>
            <pc:sldMk cId="2735163694" sldId="277"/>
            <ac:spMk id="17" creationId="{B3715948-E64F-E644-AA34-D1101D531CD4}"/>
          </ac:spMkLst>
        </pc:spChg>
        <pc:spChg chg="add mod">
          <ac:chgData name=" " userId="65473185-2771-4d44-b7b3-691980f4ebff" providerId="ADAL" clId="{3E3C9EAF-7851-F740-8A56-FD575DCC62AD}" dt="2019-09-27T17:48:30.742" v="171" actId="1035"/>
          <ac:spMkLst>
            <pc:docMk/>
            <pc:sldMk cId="2735163694" sldId="277"/>
            <ac:spMk id="18" creationId="{FB9712B4-F7D6-0A43-90D1-98DE3AB1E31D}"/>
          </ac:spMkLst>
        </pc:spChg>
        <pc:grpChg chg="mod">
          <ac:chgData name=" " userId="65473185-2771-4d44-b7b3-691980f4ebff" providerId="ADAL" clId="{3E3C9EAF-7851-F740-8A56-FD575DCC62AD}" dt="2019-09-26T18:30:12.086" v="24" actId="1076"/>
          <ac:grpSpMkLst>
            <pc:docMk/>
            <pc:sldMk cId="2735163694" sldId="277"/>
            <ac:grpSpMk id="22" creationId="{6A61C75B-8C65-6C41-AAA5-B5CBBE3F7CEB}"/>
          </ac:grpSpMkLst>
        </pc:grpChg>
        <pc:grpChg chg="mod">
          <ac:chgData name=" " userId="65473185-2771-4d44-b7b3-691980f4ebff" providerId="ADAL" clId="{3E3C9EAF-7851-F740-8A56-FD575DCC62AD}" dt="2019-09-26T18:30:18.949" v="25" actId="1076"/>
          <ac:grpSpMkLst>
            <pc:docMk/>
            <pc:sldMk cId="2735163694" sldId="277"/>
            <ac:grpSpMk id="27" creationId="{F8887AAD-6FB2-C249-855C-97D23F26FB5A}"/>
          </ac:grpSpMkLst>
        </pc:grpChg>
        <pc:graphicFrameChg chg="add del mod">
          <ac:chgData name=" " userId="65473185-2771-4d44-b7b3-691980f4ebff" providerId="ADAL" clId="{3E3C9EAF-7851-F740-8A56-FD575DCC62AD}" dt="2019-09-27T17:42:04.253" v="77" actId="478"/>
          <ac:graphicFrameMkLst>
            <pc:docMk/>
            <pc:sldMk cId="2735163694" sldId="277"/>
            <ac:graphicFrameMk id="2" creationId="{B18689F5-D4AE-F145-AF80-3138AA715FAF}"/>
          </ac:graphicFrameMkLst>
        </pc:graphicFrameChg>
        <pc:graphicFrameChg chg="add del mod modGraphic">
          <ac:chgData name=" " userId="65473185-2771-4d44-b7b3-691980f4ebff" providerId="ADAL" clId="{3E3C9EAF-7851-F740-8A56-FD575DCC62AD}" dt="2019-09-27T17:40:12.760" v="67" actId="478"/>
          <ac:graphicFrameMkLst>
            <pc:docMk/>
            <pc:sldMk cId="2735163694" sldId="277"/>
            <ac:graphicFrameMk id="14" creationId="{C10BF59F-5E6B-904F-8569-3E3AFC0A0109}"/>
          </ac:graphicFrameMkLst>
        </pc:graphicFrameChg>
        <pc:graphicFrameChg chg="add del">
          <ac:chgData name=" " userId="65473185-2771-4d44-b7b3-691980f4ebff" providerId="ADAL" clId="{3E3C9EAF-7851-F740-8A56-FD575DCC62AD}" dt="2019-09-27T17:38:54.835" v="52" actId="478"/>
          <ac:graphicFrameMkLst>
            <pc:docMk/>
            <pc:sldMk cId="2735163694" sldId="277"/>
            <ac:graphicFrameMk id="16" creationId="{569CBF56-365F-5540-B7C0-F4B9990C2A1E}"/>
          </ac:graphicFrameMkLst>
        </pc:graphicFrameChg>
        <pc:picChg chg="add del mod modCrop">
          <ac:chgData name=" " userId="65473185-2771-4d44-b7b3-691980f4ebff" providerId="ADAL" clId="{3E3C9EAF-7851-F740-8A56-FD575DCC62AD}" dt="2019-09-26T18:25:44.607" v="9" actId="478"/>
          <ac:picMkLst>
            <pc:docMk/>
            <pc:sldMk cId="2735163694" sldId="277"/>
            <ac:picMk id="2" creationId="{226352B0-6BB1-BB4F-B39E-781109B07B04}"/>
          </ac:picMkLst>
        </pc:picChg>
        <pc:picChg chg="add mod modCrop">
          <ac:chgData name=" " userId="65473185-2771-4d44-b7b3-691980f4ebff" providerId="ADAL" clId="{3E3C9EAF-7851-F740-8A56-FD575DCC62AD}" dt="2019-09-26T18:29:50.498" v="22" actId="1076"/>
          <ac:picMkLst>
            <pc:docMk/>
            <pc:sldMk cId="2735163694" sldId="277"/>
            <ac:picMk id="3" creationId="{638C8B59-9BC8-FC46-B0A6-BD70A91CEC32}"/>
          </ac:picMkLst>
        </pc:picChg>
        <pc:picChg chg="mod">
          <ac:chgData name=" " userId="65473185-2771-4d44-b7b3-691980f4ebff" providerId="ADAL" clId="{3E3C9EAF-7851-F740-8A56-FD575DCC62AD}" dt="2019-09-27T17:48:35.034" v="180" actId="1036"/>
          <ac:picMkLst>
            <pc:docMk/>
            <pc:sldMk cId="2735163694" sldId="277"/>
            <ac:picMk id="7" creationId="{A19318FC-2B3C-F748-BE91-E8931B4D7273}"/>
          </ac:picMkLst>
        </pc:picChg>
        <pc:picChg chg="add del">
          <ac:chgData name=" " userId="65473185-2771-4d44-b7b3-691980f4ebff" providerId="ADAL" clId="{3E3C9EAF-7851-F740-8A56-FD575DCC62AD}" dt="2019-09-26T18:29:36.329" v="18" actId="478"/>
          <ac:picMkLst>
            <pc:docMk/>
            <pc:sldMk cId="2735163694" sldId="277"/>
            <ac:picMk id="18" creationId="{0F43A393-57A2-5045-AC86-20C4A71A462B}"/>
          </ac:picMkLst>
        </pc:picChg>
        <pc:picChg chg="mod">
          <ac:chgData name=" " userId="65473185-2771-4d44-b7b3-691980f4ebff" providerId="ADAL" clId="{3E3C9EAF-7851-F740-8A56-FD575DCC62AD}" dt="2019-09-26T19:39:26.743" v="32" actId="14100"/>
          <ac:picMkLst>
            <pc:docMk/>
            <pc:sldMk cId="2735163694" sldId="277"/>
            <ac:picMk id="20" creationId="{6EB990D2-08A7-4849-BF9A-B64868FB7035}"/>
          </ac:picMkLst>
        </pc:picChg>
      </pc:sldChg>
    </pc:docChg>
  </pc:docChgLst>
  <pc:docChgLst>
    <pc:chgData name="Gemma Costa" userId="65473185-2771-4d44-b7b3-691980f4ebff" providerId="ADAL" clId="{685BBC10-A6F9-1E42-BFA5-FF40D6A5A049}"/>
    <pc:docChg chg="undo custSel addSld delSld modSld sldOrd">
      <pc:chgData name="Gemma Costa" userId="65473185-2771-4d44-b7b3-691980f4ebff" providerId="ADAL" clId="{685BBC10-A6F9-1E42-BFA5-FF40D6A5A049}" dt="2021-02-16T16:43:51.640" v="6471" actId="1038"/>
      <pc:docMkLst>
        <pc:docMk/>
      </pc:docMkLst>
      <pc:sldChg chg="addSp mod modAnim modNotesTx">
        <pc:chgData name="Gemma Costa" userId="65473185-2771-4d44-b7b3-691980f4ebff" providerId="ADAL" clId="{685BBC10-A6F9-1E42-BFA5-FF40D6A5A049}" dt="2021-02-15T12:52:01.481" v="5011" actId="20577"/>
        <pc:sldMkLst>
          <pc:docMk/>
          <pc:sldMk cId="561429600" sldId="256"/>
        </pc:sldMkLst>
        <pc:grpChg chg="add">
          <ac:chgData name="Gemma Costa" userId="65473185-2771-4d44-b7b3-691980f4ebff" providerId="ADAL" clId="{685BBC10-A6F9-1E42-BFA5-FF40D6A5A049}" dt="2021-02-15T00:17:30.947" v="3718" actId="164"/>
          <ac:grpSpMkLst>
            <pc:docMk/>
            <pc:sldMk cId="561429600" sldId="256"/>
            <ac:grpSpMk id="2" creationId="{6D8C31ED-A30F-3643-93D8-2B3592B8AECE}"/>
          </ac:grpSpMkLst>
        </pc:grpChg>
        <pc:grpChg chg="add">
          <ac:chgData name="Gemma Costa" userId="65473185-2771-4d44-b7b3-691980f4ebff" providerId="ADAL" clId="{685BBC10-A6F9-1E42-BFA5-FF40D6A5A049}" dt="2021-02-15T00:17:38.013" v="3719" actId="164"/>
          <ac:grpSpMkLst>
            <pc:docMk/>
            <pc:sldMk cId="561429600" sldId="256"/>
            <ac:grpSpMk id="8" creationId="{544648FC-00E5-FB43-A196-4D47C6FE8F4F}"/>
          </ac:grpSpMkLst>
        </pc:grpChg>
      </pc:sldChg>
      <pc:sldChg chg="del">
        <pc:chgData name="Gemma Costa" userId="65473185-2771-4d44-b7b3-691980f4ebff" providerId="ADAL" clId="{685BBC10-A6F9-1E42-BFA5-FF40D6A5A049}" dt="2021-02-13T10:19:01.346" v="251" actId="2696"/>
        <pc:sldMkLst>
          <pc:docMk/>
          <pc:sldMk cId="1457532177" sldId="257"/>
        </pc:sldMkLst>
      </pc:sldChg>
      <pc:sldChg chg="del">
        <pc:chgData name="Gemma Costa" userId="65473185-2771-4d44-b7b3-691980f4ebff" providerId="ADAL" clId="{685BBC10-A6F9-1E42-BFA5-FF40D6A5A049}" dt="2021-02-13T18:18:45.200" v="2494" actId="2696"/>
        <pc:sldMkLst>
          <pc:docMk/>
          <pc:sldMk cId="3146286245" sldId="258"/>
        </pc:sldMkLst>
      </pc:sldChg>
      <pc:sldChg chg="addSp delSp modSp mod ord addAnim delAnim modAnim modNotesTx">
        <pc:chgData name="Gemma Costa" userId="65473185-2771-4d44-b7b3-691980f4ebff" providerId="ADAL" clId="{685BBC10-A6F9-1E42-BFA5-FF40D6A5A049}" dt="2021-02-16T12:05:33.744" v="6317" actId="1037"/>
        <pc:sldMkLst>
          <pc:docMk/>
          <pc:sldMk cId="1846414899" sldId="259"/>
        </pc:sldMkLst>
        <pc:spChg chg="mod">
          <ac:chgData name="Gemma Costa" userId="65473185-2771-4d44-b7b3-691980f4ebff" providerId="ADAL" clId="{685BBC10-A6F9-1E42-BFA5-FF40D6A5A049}" dt="2021-02-15T10:00:59.691" v="4156" actId="1076"/>
          <ac:spMkLst>
            <pc:docMk/>
            <pc:sldMk cId="1846414899" sldId="259"/>
            <ac:spMk id="5" creationId="{EFF40AF3-A89C-894D-A1CC-628A9AE2BB85}"/>
          </ac:spMkLst>
        </pc:spChg>
        <pc:spChg chg="mod">
          <ac:chgData name="Gemma Costa" userId="65473185-2771-4d44-b7b3-691980f4ebff" providerId="ADAL" clId="{685BBC10-A6F9-1E42-BFA5-FF40D6A5A049}" dt="2021-02-16T12:05:33.744" v="6317" actId="1037"/>
          <ac:spMkLst>
            <pc:docMk/>
            <pc:sldMk cId="1846414899" sldId="259"/>
            <ac:spMk id="9" creationId="{273FF0BF-9DEF-D54D-B8F7-49A6165C1A8B}"/>
          </ac:spMkLst>
        </pc:spChg>
        <pc:spChg chg="mod topLvl">
          <ac:chgData name="Gemma Costa" userId="65473185-2771-4d44-b7b3-691980f4ebff" providerId="ADAL" clId="{685BBC10-A6F9-1E42-BFA5-FF40D6A5A049}" dt="2021-02-13T11:01:52.420" v="629" actId="165"/>
          <ac:spMkLst>
            <pc:docMk/>
            <pc:sldMk cId="1846414899" sldId="259"/>
            <ac:spMk id="11" creationId="{3D9A677D-872C-E148-B0EF-80EDA4836C8A}"/>
          </ac:spMkLst>
        </pc:spChg>
        <pc:spChg chg="mod topLvl">
          <ac:chgData name="Gemma Costa" userId="65473185-2771-4d44-b7b3-691980f4ebff" providerId="ADAL" clId="{685BBC10-A6F9-1E42-BFA5-FF40D6A5A049}" dt="2021-02-13T11:01:52.420" v="629" actId="165"/>
          <ac:spMkLst>
            <pc:docMk/>
            <pc:sldMk cId="1846414899" sldId="259"/>
            <ac:spMk id="12" creationId="{BD34CAFB-DA17-5D4D-A3E7-346DA8858E74}"/>
          </ac:spMkLst>
        </pc:spChg>
        <pc:spChg chg="mod">
          <ac:chgData name="Gemma Costa" userId="65473185-2771-4d44-b7b3-691980f4ebff" providerId="ADAL" clId="{685BBC10-A6F9-1E42-BFA5-FF40D6A5A049}" dt="2021-02-15T10:00:48.655" v="4154" actId="408"/>
          <ac:spMkLst>
            <pc:docMk/>
            <pc:sldMk cId="1846414899" sldId="259"/>
            <ac:spMk id="13" creationId="{E735833A-7E1A-1240-8561-B7AEF2E8F3A2}"/>
          </ac:spMkLst>
        </pc:spChg>
        <pc:spChg chg="del">
          <ac:chgData name="Gemma Costa" userId="65473185-2771-4d44-b7b3-691980f4ebff" providerId="ADAL" clId="{685BBC10-A6F9-1E42-BFA5-FF40D6A5A049}" dt="2021-02-13T10:34:55.960" v="278" actId="478"/>
          <ac:spMkLst>
            <pc:docMk/>
            <pc:sldMk cId="1846414899" sldId="259"/>
            <ac:spMk id="15" creationId="{69A61A73-8842-9848-908B-DD6CD731004B}"/>
          </ac:spMkLst>
        </pc:spChg>
        <pc:spChg chg="mod topLvl">
          <ac:chgData name="Gemma Costa" userId="65473185-2771-4d44-b7b3-691980f4ebff" providerId="ADAL" clId="{685BBC10-A6F9-1E42-BFA5-FF40D6A5A049}" dt="2021-02-13T11:01:52.420" v="629" actId="165"/>
          <ac:spMkLst>
            <pc:docMk/>
            <pc:sldMk cId="1846414899" sldId="259"/>
            <ac:spMk id="18" creationId="{3B4FF2B4-F974-FA4A-AC0D-4D398CA63926}"/>
          </ac:spMkLst>
        </pc:spChg>
        <pc:spChg chg="del mod">
          <ac:chgData name="Gemma Costa" userId="65473185-2771-4d44-b7b3-691980f4ebff" providerId="ADAL" clId="{685BBC10-A6F9-1E42-BFA5-FF40D6A5A049}" dt="2021-02-13T10:35:47.544" v="286" actId="478"/>
          <ac:spMkLst>
            <pc:docMk/>
            <pc:sldMk cId="1846414899" sldId="259"/>
            <ac:spMk id="19" creationId="{39D573F9-75E1-5C44-93C7-931EDE77B305}"/>
          </ac:spMkLst>
        </pc:spChg>
        <pc:spChg chg="add del">
          <ac:chgData name="Gemma Costa" userId="65473185-2771-4d44-b7b3-691980f4ebff" providerId="ADAL" clId="{685BBC10-A6F9-1E42-BFA5-FF40D6A5A049}" dt="2021-02-13T10:32:12.297" v="266" actId="478"/>
          <ac:spMkLst>
            <pc:docMk/>
            <pc:sldMk cId="1846414899" sldId="259"/>
            <ac:spMk id="22" creationId="{60AD37B7-6295-DC4F-8451-A1D32B53C1E7}"/>
          </ac:spMkLst>
        </pc:spChg>
        <pc:spChg chg="mod topLvl">
          <ac:chgData name="Gemma Costa" userId="65473185-2771-4d44-b7b3-691980f4ebff" providerId="ADAL" clId="{685BBC10-A6F9-1E42-BFA5-FF40D6A5A049}" dt="2021-02-13T11:02:27.843" v="636" actId="1076"/>
          <ac:spMkLst>
            <pc:docMk/>
            <pc:sldMk cId="1846414899" sldId="259"/>
            <ac:spMk id="24" creationId="{F5B233A0-A91F-1A42-9CEE-483956D0FFD4}"/>
          </ac:spMkLst>
        </pc:spChg>
        <pc:spChg chg="add mod">
          <ac:chgData name="Gemma Costa" userId="65473185-2771-4d44-b7b3-691980f4ebff" providerId="ADAL" clId="{685BBC10-A6F9-1E42-BFA5-FF40D6A5A049}" dt="2021-02-16T12:05:17.499" v="6276"/>
          <ac:spMkLst>
            <pc:docMk/>
            <pc:sldMk cId="1846414899" sldId="259"/>
            <ac:spMk id="26" creationId="{7F54DDB8-A1C8-E146-AAF2-F0A10FBE0BC3}"/>
          </ac:spMkLst>
        </pc:spChg>
        <pc:spChg chg="add mod">
          <ac:chgData name="Gemma Costa" userId="65473185-2771-4d44-b7b3-691980f4ebff" providerId="ADAL" clId="{685BBC10-A6F9-1E42-BFA5-FF40D6A5A049}" dt="2021-02-13T11:00:51.250" v="625" actId="408"/>
          <ac:spMkLst>
            <pc:docMk/>
            <pc:sldMk cId="1846414899" sldId="259"/>
            <ac:spMk id="28" creationId="{D0D0D25C-2A63-A14B-BC2F-0CC14DEA015B}"/>
          </ac:spMkLst>
        </pc:spChg>
        <pc:spChg chg="add del mod">
          <ac:chgData name="Gemma Costa" userId="65473185-2771-4d44-b7b3-691980f4ebff" providerId="ADAL" clId="{685BBC10-A6F9-1E42-BFA5-FF40D6A5A049}" dt="2021-02-13T17:22:07.650" v="1868" actId="478"/>
          <ac:spMkLst>
            <pc:docMk/>
            <pc:sldMk cId="1846414899" sldId="259"/>
            <ac:spMk id="33" creationId="{735B5ED1-1F4B-AF4F-828A-AE1FAE4B7757}"/>
          </ac:spMkLst>
        </pc:spChg>
        <pc:spChg chg="add mod">
          <ac:chgData name="Gemma Costa" userId="65473185-2771-4d44-b7b3-691980f4ebff" providerId="ADAL" clId="{685BBC10-A6F9-1E42-BFA5-FF40D6A5A049}" dt="2021-02-13T12:00:40.059" v="1127" actId="113"/>
          <ac:spMkLst>
            <pc:docMk/>
            <pc:sldMk cId="1846414899" sldId="259"/>
            <ac:spMk id="37" creationId="{5F05849B-B0FF-2945-B296-4D73FEBE0E8F}"/>
          </ac:spMkLst>
        </pc:spChg>
        <pc:spChg chg="add del mod">
          <ac:chgData name="Gemma Costa" userId="65473185-2771-4d44-b7b3-691980f4ebff" providerId="ADAL" clId="{685BBC10-A6F9-1E42-BFA5-FF40D6A5A049}" dt="2021-02-13T12:00:29.861" v="1126" actId="478"/>
          <ac:spMkLst>
            <pc:docMk/>
            <pc:sldMk cId="1846414899" sldId="259"/>
            <ac:spMk id="39" creationId="{DA41B7D4-457B-974C-9FD5-CA6A2F494EF2}"/>
          </ac:spMkLst>
        </pc:spChg>
        <pc:spChg chg="add mod">
          <ac:chgData name="Gemma Costa" userId="65473185-2771-4d44-b7b3-691980f4ebff" providerId="ADAL" clId="{685BBC10-A6F9-1E42-BFA5-FF40D6A5A049}" dt="2021-02-15T00:19:28.705" v="3730" actId="166"/>
          <ac:spMkLst>
            <pc:docMk/>
            <pc:sldMk cId="1846414899" sldId="259"/>
            <ac:spMk id="40" creationId="{F27E1B40-2AA4-5045-8AEC-1AF5AD18E048}"/>
          </ac:spMkLst>
        </pc:spChg>
        <pc:spChg chg="add mod">
          <ac:chgData name="Gemma Costa" userId="65473185-2771-4d44-b7b3-691980f4ebff" providerId="ADAL" clId="{685BBC10-A6F9-1E42-BFA5-FF40D6A5A049}" dt="2021-02-13T12:01:02.025" v="1132" actId="14100"/>
          <ac:spMkLst>
            <pc:docMk/>
            <pc:sldMk cId="1846414899" sldId="259"/>
            <ac:spMk id="42" creationId="{AAC0B3CF-A8BA-224E-A2C9-F926C99E5AF0}"/>
          </ac:spMkLst>
        </pc:spChg>
        <pc:spChg chg="mod topLvl">
          <ac:chgData name="Gemma Costa" userId="65473185-2771-4d44-b7b3-691980f4ebff" providerId="ADAL" clId="{685BBC10-A6F9-1E42-BFA5-FF40D6A5A049}" dt="2021-02-13T11:01:52.420" v="629" actId="165"/>
          <ac:spMkLst>
            <pc:docMk/>
            <pc:sldMk cId="1846414899" sldId="259"/>
            <ac:spMk id="44" creationId="{5D9CB570-5F71-C148-8251-6BEE9E394048}"/>
          </ac:spMkLst>
        </pc:spChg>
        <pc:grpChg chg="add del mod">
          <ac:chgData name="Gemma Costa" userId="65473185-2771-4d44-b7b3-691980f4ebff" providerId="ADAL" clId="{685BBC10-A6F9-1E42-BFA5-FF40D6A5A049}" dt="2021-02-13T11:01:52.420" v="629" actId="165"/>
          <ac:grpSpMkLst>
            <pc:docMk/>
            <pc:sldMk cId="1846414899" sldId="259"/>
            <ac:grpSpMk id="27" creationId="{32EED133-57FB-9447-8A07-7C1FC4B8FBA8}"/>
          </ac:grpSpMkLst>
        </pc:grpChg>
        <pc:grpChg chg="add mod">
          <ac:chgData name="Gemma Costa" userId="65473185-2771-4d44-b7b3-691980f4ebff" providerId="ADAL" clId="{685BBC10-A6F9-1E42-BFA5-FF40D6A5A049}" dt="2021-02-13T11:03:53.911" v="657" actId="1038"/>
          <ac:grpSpMkLst>
            <pc:docMk/>
            <pc:sldMk cId="1846414899" sldId="259"/>
            <ac:grpSpMk id="31" creationId="{3F32831E-0D8B-3B43-8B6B-92E629215F8A}"/>
          </ac:grpSpMkLst>
        </pc:grpChg>
        <pc:grpChg chg="add mod">
          <ac:chgData name="Gemma Costa" userId="65473185-2771-4d44-b7b3-691980f4ebff" providerId="ADAL" clId="{685BBC10-A6F9-1E42-BFA5-FF40D6A5A049}" dt="2021-02-13T11:04:19.790" v="663" actId="1038"/>
          <ac:grpSpMkLst>
            <pc:docMk/>
            <pc:sldMk cId="1846414899" sldId="259"/>
            <ac:grpSpMk id="32" creationId="{802F87FD-8F66-3548-A9EE-6DA996FF8CAA}"/>
          </ac:grpSpMkLst>
        </pc:grpChg>
        <pc:grpChg chg="add">
          <ac:chgData name="Gemma Costa" userId="65473185-2771-4d44-b7b3-691980f4ebff" providerId="ADAL" clId="{685BBC10-A6F9-1E42-BFA5-FF40D6A5A049}" dt="2021-02-15T00:18:11.564" v="3724" actId="164"/>
          <ac:grpSpMkLst>
            <pc:docMk/>
            <pc:sldMk cId="1846414899" sldId="259"/>
            <ac:grpSpMk id="34" creationId="{79E9247B-9114-7D45-9E4C-0380CD87C137}"/>
          </ac:grpSpMkLst>
        </pc:grpChg>
        <pc:grpChg chg="add">
          <ac:chgData name="Gemma Costa" userId="65473185-2771-4d44-b7b3-691980f4ebff" providerId="ADAL" clId="{685BBC10-A6F9-1E42-BFA5-FF40D6A5A049}" dt="2021-02-15T00:19:07.230" v="3729" actId="164"/>
          <ac:grpSpMkLst>
            <pc:docMk/>
            <pc:sldMk cId="1846414899" sldId="259"/>
            <ac:grpSpMk id="35" creationId="{F20B78AC-4C12-944A-8F38-34EFFDCE975A}"/>
          </ac:grpSpMkLst>
        </pc:grpChg>
        <pc:graphicFrameChg chg="add mod modGraphic">
          <ac:chgData name="Gemma Costa" userId="65473185-2771-4d44-b7b3-691980f4ebff" providerId="ADAL" clId="{685BBC10-A6F9-1E42-BFA5-FF40D6A5A049}" dt="2021-02-13T11:03:22.706" v="650" actId="1038"/>
          <ac:graphicFrameMkLst>
            <pc:docMk/>
            <pc:sldMk cId="1846414899" sldId="259"/>
            <ac:graphicFrameMk id="25" creationId="{2A73F0D2-3A61-614B-96F3-D1815FCCD175}"/>
          </ac:graphicFrameMkLst>
        </pc:graphicFrameChg>
        <pc:picChg chg="add del">
          <ac:chgData name="Gemma Costa" userId="65473185-2771-4d44-b7b3-691980f4ebff" providerId="ADAL" clId="{685BBC10-A6F9-1E42-BFA5-FF40D6A5A049}" dt="2021-02-13T10:31:53.215" v="264" actId="478"/>
          <ac:picMkLst>
            <pc:docMk/>
            <pc:sldMk cId="1846414899" sldId="259"/>
            <ac:picMk id="3" creationId="{369A3328-FB14-034B-B480-062229DDC680}"/>
          </ac:picMkLst>
        </pc:picChg>
        <pc:picChg chg="add del mod">
          <ac:chgData name="Gemma Costa" userId="65473185-2771-4d44-b7b3-691980f4ebff" providerId="ADAL" clId="{685BBC10-A6F9-1E42-BFA5-FF40D6A5A049}" dt="2021-02-13T10:33:26.967" v="273" actId="478"/>
          <ac:picMkLst>
            <pc:docMk/>
            <pc:sldMk cId="1846414899" sldId="259"/>
            <ac:picMk id="7" creationId="{B858A47D-8A6F-1549-BA1B-7C1109F72787}"/>
          </ac:picMkLst>
        </pc:picChg>
        <pc:picChg chg="mod topLvl">
          <ac:chgData name="Gemma Costa" userId="65473185-2771-4d44-b7b3-691980f4ebff" providerId="ADAL" clId="{685BBC10-A6F9-1E42-BFA5-FF40D6A5A049}" dt="2021-02-13T11:03:00.805" v="642" actId="408"/>
          <ac:picMkLst>
            <pc:docMk/>
            <pc:sldMk cId="1846414899" sldId="259"/>
            <ac:picMk id="10" creationId="{952C7FBA-4FCC-EE47-936B-9E2935577DDF}"/>
          </ac:picMkLst>
        </pc:picChg>
        <pc:picChg chg="mod topLvl">
          <ac:chgData name="Gemma Costa" userId="65473185-2771-4d44-b7b3-691980f4ebff" providerId="ADAL" clId="{685BBC10-A6F9-1E42-BFA5-FF40D6A5A049}" dt="2021-02-13T11:02:39.052" v="639" actId="167"/>
          <ac:picMkLst>
            <pc:docMk/>
            <pc:sldMk cId="1846414899" sldId="259"/>
            <ac:picMk id="14" creationId="{1287127D-E002-3C4D-87EA-6D6329937AC5}"/>
          </ac:picMkLst>
        </pc:picChg>
        <pc:picChg chg="add mod topLvl">
          <ac:chgData name="Gemma Costa" userId="65473185-2771-4d44-b7b3-691980f4ebff" providerId="ADAL" clId="{685BBC10-A6F9-1E42-BFA5-FF40D6A5A049}" dt="2021-02-13T11:01:52.420" v="629" actId="165"/>
          <ac:picMkLst>
            <pc:docMk/>
            <pc:sldMk cId="1846414899" sldId="259"/>
            <ac:picMk id="16" creationId="{DB69450E-09C7-714C-8ADA-51A7DD904DE6}"/>
          </ac:picMkLst>
        </pc:picChg>
        <pc:cxnChg chg="del">
          <ac:chgData name="Gemma Costa" userId="65473185-2771-4d44-b7b3-691980f4ebff" providerId="ADAL" clId="{685BBC10-A6F9-1E42-BFA5-FF40D6A5A049}" dt="2021-02-13T10:35:03.018" v="280" actId="478"/>
          <ac:cxnSpMkLst>
            <pc:docMk/>
            <pc:sldMk cId="1846414899" sldId="259"/>
            <ac:cxnSpMk id="36" creationId="{38530AE5-77B7-A640-8EC7-D3BD01538331}"/>
          </ac:cxnSpMkLst>
        </pc:cxnChg>
        <pc:cxnChg chg="mod topLvl">
          <ac:chgData name="Gemma Costa" userId="65473185-2771-4d44-b7b3-691980f4ebff" providerId="ADAL" clId="{685BBC10-A6F9-1E42-BFA5-FF40D6A5A049}" dt="2021-02-13T11:01:52.420" v="629" actId="165"/>
          <ac:cxnSpMkLst>
            <pc:docMk/>
            <pc:sldMk cId="1846414899" sldId="259"/>
            <ac:cxnSpMk id="38" creationId="{EABE0B3F-19FA-9F47-8880-A865845B5DA7}"/>
          </ac:cxnSpMkLst>
        </pc:cxnChg>
        <pc:cxnChg chg="mod">
          <ac:chgData name="Gemma Costa" userId="65473185-2771-4d44-b7b3-691980f4ebff" providerId="ADAL" clId="{685BBC10-A6F9-1E42-BFA5-FF40D6A5A049}" dt="2021-02-13T11:02:51.514" v="641" actId="14100"/>
          <ac:cxnSpMkLst>
            <pc:docMk/>
            <pc:sldMk cId="1846414899" sldId="259"/>
            <ac:cxnSpMk id="41" creationId="{3DFE46D8-9936-DC4B-A8D9-7FFE7CB50110}"/>
          </ac:cxnSpMkLst>
        </pc:cxnChg>
      </pc:sldChg>
      <pc:sldChg chg="addSp delSp modSp mod delAnim modAnim modNotesTx">
        <pc:chgData name="Gemma Costa" userId="65473185-2771-4d44-b7b3-691980f4ebff" providerId="ADAL" clId="{685BBC10-A6F9-1E42-BFA5-FF40D6A5A049}" dt="2021-02-15T17:12:34.755" v="5902" actId="1036"/>
        <pc:sldMkLst>
          <pc:docMk/>
          <pc:sldMk cId="1647170345" sldId="260"/>
        </pc:sldMkLst>
        <pc:spChg chg="mod">
          <ac:chgData name="Gemma Costa" userId="65473185-2771-4d44-b7b3-691980f4ebff" providerId="ADAL" clId="{685BBC10-A6F9-1E42-BFA5-FF40D6A5A049}" dt="2021-02-15T11:17:44.279" v="4396" actId="1035"/>
          <ac:spMkLst>
            <pc:docMk/>
            <pc:sldMk cId="1647170345" sldId="260"/>
            <ac:spMk id="24" creationId="{00495E92-C495-234B-8369-162648EFB804}"/>
          </ac:spMkLst>
        </pc:spChg>
        <pc:spChg chg="mod">
          <ac:chgData name="Gemma Costa" userId="65473185-2771-4d44-b7b3-691980f4ebff" providerId="ADAL" clId="{685BBC10-A6F9-1E42-BFA5-FF40D6A5A049}" dt="2021-02-15T17:12:34.755" v="5902" actId="1036"/>
          <ac:spMkLst>
            <pc:docMk/>
            <pc:sldMk cId="1647170345" sldId="260"/>
            <ac:spMk id="26" creationId="{3449E5B0-43DC-2D40-BDFC-6F9890BE94C0}"/>
          </ac:spMkLst>
        </pc:spChg>
        <pc:spChg chg="mod">
          <ac:chgData name="Gemma Costa" userId="65473185-2771-4d44-b7b3-691980f4ebff" providerId="ADAL" clId="{685BBC10-A6F9-1E42-BFA5-FF40D6A5A049}" dt="2021-02-15T17:12:34.755" v="5902" actId="1036"/>
          <ac:spMkLst>
            <pc:docMk/>
            <pc:sldMk cId="1647170345" sldId="260"/>
            <ac:spMk id="28" creationId="{3105BB3A-1F4A-7A4F-A918-AE238A9ABFB9}"/>
          </ac:spMkLst>
        </pc:spChg>
        <pc:spChg chg="del">
          <ac:chgData name="Gemma Costa" userId="65473185-2771-4d44-b7b3-691980f4ebff" providerId="ADAL" clId="{685BBC10-A6F9-1E42-BFA5-FF40D6A5A049}" dt="2021-02-15T00:37:40.156" v="3849" actId="478"/>
          <ac:spMkLst>
            <pc:docMk/>
            <pc:sldMk cId="1647170345" sldId="260"/>
            <ac:spMk id="32" creationId="{BC0DE009-16ED-AA46-8BC0-9E79BC90FBA3}"/>
          </ac:spMkLst>
        </pc:spChg>
        <pc:spChg chg="del mod">
          <ac:chgData name="Gemma Costa" userId="65473185-2771-4d44-b7b3-691980f4ebff" providerId="ADAL" clId="{685BBC10-A6F9-1E42-BFA5-FF40D6A5A049}" dt="2021-02-15T15:43:26.109" v="5406" actId="21"/>
          <ac:spMkLst>
            <pc:docMk/>
            <pc:sldMk cId="1647170345" sldId="260"/>
            <ac:spMk id="34" creationId="{7FFE5174-1CA9-0848-9739-6B338A1C8BFC}"/>
          </ac:spMkLst>
        </pc:spChg>
        <pc:spChg chg="mod">
          <ac:chgData name="Gemma Costa" userId="65473185-2771-4d44-b7b3-691980f4ebff" providerId="ADAL" clId="{685BBC10-A6F9-1E42-BFA5-FF40D6A5A049}" dt="2021-02-15T17:12:34.755" v="5902" actId="1036"/>
          <ac:spMkLst>
            <pc:docMk/>
            <pc:sldMk cId="1647170345" sldId="260"/>
            <ac:spMk id="36" creationId="{6BB955E5-7D8C-7D40-97A6-1621862A3068}"/>
          </ac:spMkLst>
        </pc:spChg>
        <pc:spChg chg="add del mod">
          <ac:chgData name="Gemma Costa" userId="65473185-2771-4d44-b7b3-691980f4ebff" providerId="ADAL" clId="{685BBC10-A6F9-1E42-BFA5-FF40D6A5A049}" dt="2021-02-15T15:43:48.564" v="5409" actId="478"/>
          <ac:spMkLst>
            <pc:docMk/>
            <pc:sldMk cId="1647170345" sldId="260"/>
            <ac:spMk id="37" creationId="{3DB798A1-8290-3B4E-8A16-BB8E0FFAA6EF}"/>
          </ac:spMkLst>
        </pc:spChg>
        <pc:spChg chg="mod">
          <ac:chgData name="Gemma Costa" userId="65473185-2771-4d44-b7b3-691980f4ebff" providerId="ADAL" clId="{685BBC10-A6F9-1E42-BFA5-FF40D6A5A049}" dt="2021-02-13T17:21:57.914" v="1866" actId="1037"/>
          <ac:spMkLst>
            <pc:docMk/>
            <pc:sldMk cId="1647170345" sldId="260"/>
            <ac:spMk id="44" creationId="{B2A0C45F-A0EB-484B-85EC-8770DE5EA4BA}"/>
          </ac:spMkLst>
        </pc:sp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3" creationId="{A6F8B1F6-CD5C-0F44-ACF3-8F7D4DDAD3D2}"/>
          </ac:picMkLst>
        </pc:picChg>
        <pc:picChg chg="add del mod">
          <ac:chgData name="Gemma Costa" userId="65473185-2771-4d44-b7b3-691980f4ebff" providerId="ADAL" clId="{685BBC10-A6F9-1E42-BFA5-FF40D6A5A049}" dt="2021-02-15T11:14:30.860" v="4329" actId="478"/>
          <ac:picMkLst>
            <pc:docMk/>
            <pc:sldMk cId="1647170345" sldId="260"/>
            <ac:picMk id="7" creationId="{BFAD80FC-2510-1E4C-A628-32CA759C5DDD}"/>
          </ac:picMkLst>
        </pc:picChg>
        <pc:picChg chg="add del mod">
          <ac:chgData name="Gemma Costa" userId="65473185-2771-4d44-b7b3-691980f4ebff" providerId="ADAL" clId="{685BBC10-A6F9-1E42-BFA5-FF40D6A5A049}" dt="2021-02-15T11:14:49.614" v="4331" actId="478"/>
          <ac:picMkLst>
            <pc:docMk/>
            <pc:sldMk cId="1647170345" sldId="260"/>
            <ac:picMk id="9" creationId="{FA0268AD-0206-FB4C-ADD7-94472CB6543E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11" creationId="{D541B430-4671-EB43-B01C-0C8194E8679E}"/>
          </ac:picMkLst>
        </pc:picChg>
        <pc:picChg chg="add del mod">
          <ac:chgData name="Gemma Costa" userId="65473185-2771-4d44-b7b3-691980f4ebff" providerId="ADAL" clId="{685BBC10-A6F9-1E42-BFA5-FF40D6A5A049}" dt="2021-02-15T11:18:13.570" v="4407" actId="478"/>
          <ac:picMkLst>
            <pc:docMk/>
            <pc:sldMk cId="1647170345" sldId="260"/>
            <ac:picMk id="12" creationId="{FD6C0A4B-848D-F945-BDB0-AC292A7D5206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13" creationId="{2F773C22-19C3-0F40-9155-D0665A84E490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15" creationId="{7F5BB80B-0B94-7C47-AA56-17D8E294EC5D}"/>
          </ac:picMkLst>
        </pc:picChg>
        <pc:picChg chg="add mod">
          <ac:chgData name="Gemma Costa" userId="65473185-2771-4d44-b7b3-691980f4ebff" providerId="ADAL" clId="{685BBC10-A6F9-1E42-BFA5-FF40D6A5A049}" dt="2021-02-15T12:30:06.288" v="4948" actId="1076"/>
          <ac:picMkLst>
            <pc:docMk/>
            <pc:sldMk cId="1647170345" sldId="260"/>
            <ac:picMk id="16" creationId="{21A08FA5-EC9D-1B45-A6E2-260968C5324F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17" creationId="{DB6ABE61-F8C8-D841-9153-B9C5910D1A67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19" creationId="{4D3F74E6-37DF-A848-B433-15BA581625EC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21" creationId="{05B13015-DD08-4F4C-A95C-E17797D86BAB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23" creationId="{C9D4BB83-C450-6746-8334-7C558B5E8AF7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25" creationId="{EDAF96BC-8BB5-F74D-AA1B-52B57AE6FBCA}"/>
          </ac:picMkLst>
        </pc:picChg>
        <pc:picChg chg="del">
          <ac:chgData name="Gemma Costa" userId="65473185-2771-4d44-b7b3-691980f4ebff" providerId="ADAL" clId="{685BBC10-A6F9-1E42-BFA5-FF40D6A5A049}" dt="2021-02-15T11:13:04.993" v="4327" actId="478"/>
          <ac:picMkLst>
            <pc:docMk/>
            <pc:sldMk cId="1647170345" sldId="260"/>
            <ac:picMk id="27" creationId="{E4025326-F631-4348-8BE1-9AD79421FB38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29" creationId="{9DFA652E-6DE0-0049-AB14-995D9A2CAE7E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31" creationId="{8E84451D-E1EC-6F4F-94B4-533D3D018CD8}"/>
          </ac:picMkLst>
        </pc:picChg>
        <pc:picChg chg="mod">
          <ac:chgData name="Gemma Costa" userId="65473185-2771-4d44-b7b3-691980f4ebff" providerId="ADAL" clId="{685BBC10-A6F9-1E42-BFA5-FF40D6A5A049}" dt="2021-02-15T11:17:44.279" v="4396" actId="1035"/>
          <ac:picMkLst>
            <pc:docMk/>
            <pc:sldMk cId="1647170345" sldId="260"/>
            <ac:picMk id="33" creationId="{EA38BBBB-3558-A04D-845F-D98BDB6A20BC}"/>
          </ac:picMkLst>
        </pc:picChg>
        <pc:picChg chg="mod">
          <ac:chgData name="Gemma Costa" userId="65473185-2771-4d44-b7b3-691980f4ebff" providerId="ADAL" clId="{685BBC10-A6F9-1E42-BFA5-FF40D6A5A049}" dt="2021-02-15T12:29:17.359" v="4946"/>
          <ac:picMkLst>
            <pc:docMk/>
            <pc:sldMk cId="1647170345" sldId="260"/>
            <ac:picMk id="35" creationId="{1F29F512-1712-3D46-BD11-F05F6ACF1B6C}"/>
          </ac:picMkLst>
        </pc:picChg>
      </pc:sldChg>
      <pc:sldChg chg="del">
        <pc:chgData name="Gemma Costa" userId="65473185-2771-4d44-b7b3-691980f4ebff" providerId="ADAL" clId="{685BBC10-A6F9-1E42-BFA5-FF40D6A5A049}" dt="2021-02-13T10:18:30.191" v="248" actId="2696"/>
        <pc:sldMkLst>
          <pc:docMk/>
          <pc:sldMk cId="2339080527" sldId="262"/>
        </pc:sldMkLst>
      </pc:sldChg>
      <pc:sldChg chg="addSp delSp modSp mod ord delAnim modAnim modShow">
        <pc:chgData name="Gemma Costa" userId="65473185-2771-4d44-b7b3-691980f4ebff" providerId="ADAL" clId="{685BBC10-A6F9-1E42-BFA5-FF40D6A5A049}" dt="2021-02-16T12:04:36.012" v="6233" actId="729"/>
        <pc:sldMkLst>
          <pc:docMk/>
          <pc:sldMk cId="1425972860" sldId="263"/>
        </pc:sldMkLst>
        <pc:spChg chg="mod topLvl">
          <ac:chgData name="Gemma Costa" userId="65473185-2771-4d44-b7b3-691980f4ebff" providerId="ADAL" clId="{685BBC10-A6F9-1E42-BFA5-FF40D6A5A049}" dt="2021-02-15T17:50:40.581" v="5939" actId="165"/>
          <ac:spMkLst>
            <pc:docMk/>
            <pc:sldMk cId="1425972860" sldId="263"/>
            <ac:spMk id="9" creationId="{48C1C96F-A2A5-5245-AA04-083D8F39DD82}"/>
          </ac:spMkLst>
        </pc:spChg>
        <pc:spChg chg="del mod">
          <ac:chgData name="Gemma Costa" userId="65473185-2771-4d44-b7b3-691980f4ebff" providerId="ADAL" clId="{685BBC10-A6F9-1E42-BFA5-FF40D6A5A049}" dt="2021-02-13T16:28:35.185" v="1394" actId="478"/>
          <ac:spMkLst>
            <pc:docMk/>
            <pc:sldMk cId="1425972860" sldId="263"/>
            <ac:spMk id="10" creationId="{4626F319-50E5-3C40-9DC9-88DE1922AC41}"/>
          </ac:spMkLst>
        </pc:spChg>
        <pc:spChg chg="del mod">
          <ac:chgData name="Gemma Costa" userId="65473185-2771-4d44-b7b3-691980f4ebff" providerId="ADAL" clId="{685BBC10-A6F9-1E42-BFA5-FF40D6A5A049}" dt="2021-02-15T15:39:30.672" v="5368" actId="478"/>
          <ac:spMkLst>
            <pc:docMk/>
            <pc:sldMk cId="1425972860" sldId="263"/>
            <ac:spMk id="11" creationId="{9E024AC9-2213-5846-B408-F3A9F794051E}"/>
          </ac:spMkLst>
        </pc:spChg>
        <pc:spChg chg="add mod">
          <ac:chgData name="Gemma Costa" userId="65473185-2771-4d44-b7b3-691980f4ebff" providerId="ADAL" clId="{685BBC10-A6F9-1E42-BFA5-FF40D6A5A049}" dt="2021-02-13T16:34:09.747" v="1454" actId="1076"/>
          <ac:spMkLst>
            <pc:docMk/>
            <pc:sldMk cId="1425972860" sldId="263"/>
            <ac:spMk id="12" creationId="{F1CFED10-BC17-6C47-90E0-771BCDBE7029}"/>
          </ac:spMkLst>
        </pc:spChg>
        <pc:spChg chg="add mod topLvl">
          <ac:chgData name="Gemma Costa" userId="65473185-2771-4d44-b7b3-691980f4ebff" providerId="ADAL" clId="{685BBC10-A6F9-1E42-BFA5-FF40D6A5A049}" dt="2021-02-15T17:50:40.581" v="5939" actId="165"/>
          <ac:spMkLst>
            <pc:docMk/>
            <pc:sldMk cId="1425972860" sldId="263"/>
            <ac:spMk id="22" creationId="{F102B23F-BC01-AB48-BD45-C0981F85EF89}"/>
          </ac:spMkLst>
        </pc:spChg>
        <pc:spChg chg="add del mod">
          <ac:chgData name="Gemma Costa" userId="65473185-2771-4d44-b7b3-691980f4ebff" providerId="ADAL" clId="{685BBC10-A6F9-1E42-BFA5-FF40D6A5A049}" dt="2021-02-13T16:53:33.437" v="1584" actId="478"/>
          <ac:spMkLst>
            <pc:docMk/>
            <pc:sldMk cId="1425972860" sldId="263"/>
            <ac:spMk id="22" creationId="{F4C8BAC7-032B-2B43-B335-DB8BE51B9E42}"/>
          </ac:spMkLst>
        </pc:spChg>
        <pc:spChg chg="add mod">
          <ac:chgData name="Gemma Costa" userId="65473185-2771-4d44-b7b3-691980f4ebff" providerId="ADAL" clId="{685BBC10-A6F9-1E42-BFA5-FF40D6A5A049}" dt="2021-02-13T17:00:27.967" v="1668" actId="255"/>
          <ac:spMkLst>
            <pc:docMk/>
            <pc:sldMk cId="1425972860" sldId="263"/>
            <ac:spMk id="23" creationId="{5C917AA3-72DB-2B4B-8DEC-CD4EB3D17254}"/>
          </ac:spMkLst>
        </pc:spChg>
        <pc:spChg chg="add mod">
          <ac:chgData name="Gemma Costa" userId="65473185-2771-4d44-b7b3-691980f4ebff" providerId="ADAL" clId="{685BBC10-A6F9-1E42-BFA5-FF40D6A5A049}" dt="2021-02-13T16:59:42.911" v="1666" actId="1076"/>
          <ac:spMkLst>
            <pc:docMk/>
            <pc:sldMk cId="1425972860" sldId="263"/>
            <ac:spMk id="24" creationId="{A8C2DC1E-D4AE-CD40-A32D-3056A97C8527}"/>
          </ac:spMkLst>
        </pc:spChg>
        <pc:spChg chg="add del mod">
          <ac:chgData name="Gemma Costa" userId="65473185-2771-4d44-b7b3-691980f4ebff" providerId="ADAL" clId="{685BBC10-A6F9-1E42-BFA5-FF40D6A5A049}" dt="2021-02-13T17:07:33.008" v="1753" actId="478"/>
          <ac:spMkLst>
            <pc:docMk/>
            <pc:sldMk cId="1425972860" sldId="263"/>
            <ac:spMk id="25" creationId="{C08AA027-BF7B-EA40-9EAC-919EBAFF1460}"/>
          </ac:spMkLst>
        </pc:spChg>
        <pc:spChg chg="add mod topLvl">
          <ac:chgData name="Gemma Costa" userId="65473185-2771-4d44-b7b3-691980f4ebff" providerId="ADAL" clId="{685BBC10-A6F9-1E42-BFA5-FF40D6A5A049}" dt="2021-02-15T17:50:40.581" v="5939" actId="165"/>
          <ac:spMkLst>
            <pc:docMk/>
            <pc:sldMk cId="1425972860" sldId="263"/>
            <ac:spMk id="25" creationId="{E5656AC8-EF09-024E-9078-0C6273AD63E7}"/>
          </ac:spMkLst>
        </pc:spChg>
        <pc:spChg chg="add mod">
          <ac:chgData name="Gemma Costa" userId="65473185-2771-4d44-b7b3-691980f4ebff" providerId="ADAL" clId="{685BBC10-A6F9-1E42-BFA5-FF40D6A5A049}" dt="2021-02-13T17:02:35.041" v="1726" actId="1076"/>
          <ac:spMkLst>
            <pc:docMk/>
            <pc:sldMk cId="1425972860" sldId="263"/>
            <ac:spMk id="26" creationId="{576C4F4C-E88E-0E4C-A67D-26755BDA56FD}"/>
          </ac:spMkLst>
        </pc:spChg>
        <pc:spChg chg="add del mod">
          <ac:chgData name="Gemma Costa" userId="65473185-2771-4d44-b7b3-691980f4ebff" providerId="ADAL" clId="{685BBC10-A6F9-1E42-BFA5-FF40D6A5A049}" dt="2021-02-15T14:35:35.864" v="5070" actId="478"/>
          <ac:spMkLst>
            <pc:docMk/>
            <pc:sldMk cId="1425972860" sldId="263"/>
            <ac:spMk id="27" creationId="{1806E194-946D-EB41-9624-1B113C1DBB9B}"/>
          </ac:spMkLst>
        </pc:spChg>
        <pc:spChg chg="add del mod">
          <ac:chgData name="Gemma Costa" userId="65473185-2771-4d44-b7b3-691980f4ebff" providerId="ADAL" clId="{685BBC10-A6F9-1E42-BFA5-FF40D6A5A049}" dt="2021-02-15T14:35:33.379" v="5069" actId="478"/>
          <ac:spMkLst>
            <pc:docMk/>
            <pc:sldMk cId="1425972860" sldId="263"/>
            <ac:spMk id="28" creationId="{DAF05F9F-3FFD-904A-A7B2-041BA03E8281}"/>
          </ac:spMkLst>
        </pc:spChg>
        <pc:spChg chg="add mod topLvl">
          <ac:chgData name="Gemma Costa" userId="65473185-2771-4d44-b7b3-691980f4ebff" providerId="ADAL" clId="{685BBC10-A6F9-1E42-BFA5-FF40D6A5A049}" dt="2021-02-15T17:50:40.581" v="5939" actId="165"/>
          <ac:spMkLst>
            <pc:docMk/>
            <pc:sldMk cId="1425972860" sldId="263"/>
            <ac:spMk id="30" creationId="{75060985-A5A2-294C-ACF2-8AD2FA10D011}"/>
          </ac:spMkLst>
        </pc:spChg>
        <pc:spChg chg="mod">
          <ac:chgData name="Gemma Costa" userId="65473185-2771-4d44-b7b3-691980f4ebff" providerId="ADAL" clId="{685BBC10-A6F9-1E42-BFA5-FF40D6A5A049}" dt="2021-02-15T15:33:10.549" v="5295"/>
          <ac:spMkLst>
            <pc:docMk/>
            <pc:sldMk cId="1425972860" sldId="263"/>
            <ac:spMk id="36" creationId="{939E30EE-65CA-FC4C-A5EE-62E6D0983687}"/>
          </ac:spMkLst>
        </pc:spChg>
        <pc:spChg chg="mod">
          <ac:chgData name="Gemma Costa" userId="65473185-2771-4d44-b7b3-691980f4ebff" providerId="ADAL" clId="{685BBC10-A6F9-1E42-BFA5-FF40D6A5A049}" dt="2021-02-15T15:33:10.549" v="5295"/>
          <ac:spMkLst>
            <pc:docMk/>
            <pc:sldMk cId="1425972860" sldId="263"/>
            <ac:spMk id="37" creationId="{AD87E2F5-B807-214B-AF38-1702F3BA9819}"/>
          </ac:spMkLst>
        </pc:spChg>
        <pc:spChg chg="mod">
          <ac:chgData name="Gemma Costa" userId="65473185-2771-4d44-b7b3-691980f4ebff" providerId="ADAL" clId="{685BBC10-A6F9-1E42-BFA5-FF40D6A5A049}" dt="2021-02-15T15:33:10.549" v="5295"/>
          <ac:spMkLst>
            <pc:docMk/>
            <pc:sldMk cId="1425972860" sldId="263"/>
            <ac:spMk id="38" creationId="{0D96E17C-E641-DB41-86F5-2F946333FE5F}"/>
          </ac:spMkLst>
        </pc:spChg>
        <pc:grpChg chg="add del mod">
          <ac:chgData name="Gemma Costa" userId="65473185-2771-4d44-b7b3-691980f4ebff" providerId="ADAL" clId="{685BBC10-A6F9-1E42-BFA5-FF40D6A5A049}" dt="2021-02-15T17:50:40.581" v="5939" actId="165"/>
          <ac:grpSpMkLst>
            <pc:docMk/>
            <pc:sldMk cId="1425972860" sldId="263"/>
            <ac:grpSpMk id="7" creationId="{096C6964-EF53-6D4D-9509-89C70361438E}"/>
          </ac:grpSpMkLst>
        </pc:grpChg>
        <pc:grpChg chg="add del">
          <ac:chgData name="Gemma Costa" userId="65473185-2771-4d44-b7b3-691980f4ebff" providerId="ADAL" clId="{685BBC10-A6F9-1E42-BFA5-FF40D6A5A049}" dt="2021-02-15T14:35:39.494" v="5071" actId="478"/>
          <ac:grpSpMkLst>
            <pc:docMk/>
            <pc:sldMk cId="1425972860" sldId="263"/>
            <ac:grpSpMk id="29" creationId="{4BBEF3DE-9FB7-6343-9C0A-28987BFE337C}"/>
          </ac:grpSpMkLst>
        </pc:grpChg>
        <pc:grpChg chg="add mod">
          <ac:chgData name="Gemma Costa" userId="65473185-2771-4d44-b7b3-691980f4ebff" providerId="ADAL" clId="{685BBC10-A6F9-1E42-BFA5-FF40D6A5A049}" dt="2021-02-15T15:40:28.929" v="5403" actId="1076"/>
          <ac:grpSpMkLst>
            <pc:docMk/>
            <pc:sldMk cId="1425972860" sldId="263"/>
            <ac:grpSpMk id="35" creationId="{4B34307A-F3E8-FD49-8D28-4DD3EBAFCE96}"/>
          </ac:grpSpMkLst>
        </pc:grpChg>
        <pc:grpChg chg="add">
          <ac:chgData name="Gemma Costa" userId="65473185-2771-4d44-b7b3-691980f4ebff" providerId="ADAL" clId="{685BBC10-A6F9-1E42-BFA5-FF40D6A5A049}" dt="2021-02-15T17:50:53.497" v="5940" actId="164"/>
          <ac:grpSpMkLst>
            <pc:docMk/>
            <pc:sldMk cId="1425972860" sldId="263"/>
            <ac:grpSpMk id="42" creationId="{87BCF47F-E8EF-A548-8BD3-50C24A676F68}"/>
          </ac:grpSpMkLst>
        </pc:grpChg>
        <pc:grpChg chg="add">
          <ac:chgData name="Gemma Costa" userId="65473185-2771-4d44-b7b3-691980f4ebff" providerId="ADAL" clId="{685BBC10-A6F9-1E42-BFA5-FF40D6A5A049}" dt="2021-02-15T17:51:04.375" v="5941" actId="164"/>
          <ac:grpSpMkLst>
            <pc:docMk/>
            <pc:sldMk cId="1425972860" sldId="263"/>
            <ac:grpSpMk id="43" creationId="{CB07DEEC-65E7-A44D-B2D8-930A821BCA53}"/>
          </ac:grpSpMkLst>
        </pc:grpChg>
        <pc:picChg chg="del">
          <ac:chgData name="Gemma Costa" userId="65473185-2771-4d44-b7b3-691980f4ebff" providerId="ADAL" clId="{685BBC10-A6F9-1E42-BFA5-FF40D6A5A049}" dt="2021-02-13T16:26:57.689" v="1334" actId="478"/>
          <ac:picMkLst>
            <pc:docMk/>
            <pc:sldMk cId="1425972860" sldId="263"/>
            <ac:picMk id="3" creationId="{E56082D9-A44A-BE4F-89AF-4E51351B5D39}"/>
          </ac:picMkLst>
        </pc:picChg>
        <pc:picChg chg="add mod">
          <ac:chgData name="Gemma Costa" userId="65473185-2771-4d44-b7b3-691980f4ebff" providerId="ADAL" clId="{685BBC10-A6F9-1E42-BFA5-FF40D6A5A049}" dt="2021-02-15T15:40:40.968" v="5405" actId="1076"/>
          <ac:picMkLst>
            <pc:docMk/>
            <pc:sldMk cId="1425972860" sldId="263"/>
            <ac:picMk id="3" creationId="{EDA33787-9D2E-AA4E-A697-8C535CD6A182}"/>
          </ac:picMkLst>
        </pc:picChg>
        <pc:picChg chg="del">
          <ac:chgData name="Gemma Costa" userId="65473185-2771-4d44-b7b3-691980f4ebff" providerId="ADAL" clId="{685BBC10-A6F9-1E42-BFA5-FF40D6A5A049}" dt="2021-02-13T16:27:00.941" v="1335" actId="478"/>
          <ac:picMkLst>
            <pc:docMk/>
            <pc:sldMk cId="1425972860" sldId="263"/>
            <ac:picMk id="7" creationId="{93C113DA-2F97-1745-ACC8-180BB65D44F7}"/>
          </ac:picMkLst>
        </pc:picChg>
        <pc:picChg chg="add mod modCrop">
          <ac:chgData name="Gemma Costa" userId="65473185-2771-4d44-b7b3-691980f4ebff" providerId="ADAL" clId="{685BBC10-A6F9-1E42-BFA5-FF40D6A5A049}" dt="2021-02-15T15:39:41.805" v="5383" actId="1037"/>
          <ac:picMkLst>
            <pc:docMk/>
            <pc:sldMk cId="1425972860" sldId="263"/>
            <ac:picMk id="8" creationId="{75D4B037-4773-BC4D-961D-7FD0C791F544}"/>
          </ac:picMkLst>
        </pc:picChg>
        <pc:picChg chg="add del mod">
          <ac:chgData name="Gemma Costa" userId="65473185-2771-4d44-b7b3-691980f4ebff" providerId="ADAL" clId="{685BBC10-A6F9-1E42-BFA5-FF40D6A5A049}" dt="2021-02-15T14:35:29.245" v="5067" actId="478"/>
          <ac:picMkLst>
            <pc:docMk/>
            <pc:sldMk cId="1425972860" sldId="263"/>
            <ac:picMk id="14" creationId="{418D4A80-BAE4-8E45-A31B-8B377554AC6A}"/>
          </ac:picMkLst>
        </pc:picChg>
        <pc:picChg chg="add del mod">
          <ac:chgData name="Gemma Costa" userId="65473185-2771-4d44-b7b3-691980f4ebff" providerId="ADAL" clId="{685BBC10-A6F9-1E42-BFA5-FF40D6A5A049}" dt="2021-02-15T14:35:30.624" v="5068" actId="478"/>
          <ac:picMkLst>
            <pc:docMk/>
            <pc:sldMk cId="1425972860" sldId="263"/>
            <ac:picMk id="16" creationId="{5A097B43-D8B5-7249-B22A-0CF03535CE3F}"/>
          </ac:picMkLst>
        </pc:picChg>
        <pc:picChg chg="add mod modCrop">
          <ac:chgData name="Gemma Costa" userId="65473185-2771-4d44-b7b3-691980f4ebff" providerId="ADAL" clId="{685BBC10-A6F9-1E42-BFA5-FF40D6A5A049}" dt="2021-02-15T15:39:41.805" v="5383" actId="1037"/>
          <ac:picMkLst>
            <pc:docMk/>
            <pc:sldMk cId="1425972860" sldId="263"/>
            <ac:picMk id="17" creationId="{C655F36F-F6B5-0643-B057-306EAA88B844}"/>
          </ac:picMkLst>
        </pc:picChg>
        <pc:picChg chg="add mod modCrop">
          <ac:chgData name="Gemma Costa" userId="65473185-2771-4d44-b7b3-691980f4ebff" providerId="ADAL" clId="{685BBC10-A6F9-1E42-BFA5-FF40D6A5A049}" dt="2021-02-15T15:39:41.805" v="5383" actId="1037"/>
          <ac:picMkLst>
            <pc:docMk/>
            <pc:sldMk cId="1425972860" sldId="263"/>
            <ac:picMk id="19" creationId="{A02F4D98-1EE1-6F44-B57A-AE29DBA9FF56}"/>
          </ac:picMkLst>
        </pc:picChg>
        <pc:picChg chg="add mod modCrop">
          <ac:chgData name="Gemma Costa" userId="65473185-2771-4d44-b7b3-691980f4ebff" providerId="ADAL" clId="{685BBC10-A6F9-1E42-BFA5-FF40D6A5A049}" dt="2021-02-15T15:39:41.805" v="5383" actId="1037"/>
          <ac:picMkLst>
            <pc:docMk/>
            <pc:sldMk cId="1425972860" sldId="263"/>
            <ac:picMk id="21" creationId="{DA7C804E-0E5B-5643-91C8-878E1F659830}"/>
          </ac:picMkLst>
        </pc:picChg>
        <pc:cxnChg chg="add mod">
          <ac:chgData name="Gemma Costa" userId="65473185-2771-4d44-b7b3-691980f4ebff" providerId="ADAL" clId="{685BBC10-A6F9-1E42-BFA5-FF40D6A5A049}" dt="2021-02-15T15:39:53.181" v="5386" actId="14100"/>
          <ac:cxnSpMkLst>
            <pc:docMk/>
            <pc:sldMk cId="1425972860" sldId="263"/>
            <ac:cxnSpMk id="31" creationId="{EE80C0B8-C13F-2541-A895-F05ADE2106E6}"/>
          </ac:cxnSpMkLst>
        </pc:cxnChg>
        <pc:cxnChg chg="add del mod">
          <ac:chgData name="Gemma Costa" userId="65473185-2771-4d44-b7b3-691980f4ebff" providerId="ADAL" clId="{685BBC10-A6F9-1E42-BFA5-FF40D6A5A049}" dt="2021-02-15T15:40:03.582" v="5389" actId="478"/>
          <ac:cxnSpMkLst>
            <pc:docMk/>
            <pc:sldMk cId="1425972860" sldId="263"/>
            <ac:cxnSpMk id="32" creationId="{3479DFE5-5072-0446-AFD3-A54AB264094B}"/>
          </ac:cxnSpMkLst>
        </pc:cxnChg>
        <pc:cxnChg chg="add mod">
          <ac:chgData name="Gemma Costa" userId="65473185-2771-4d44-b7b3-691980f4ebff" providerId="ADAL" clId="{685BBC10-A6F9-1E42-BFA5-FF40D6A5A049}" dt="2021-02-15T15:39:58.630" v="5388" actId="1076"/>
          <ac:cxnSpMkLst>
            <pc:docMk/>
            <pc:sldMk cId="1425972860" sldId="263"/>
            <ac:cxnSpMk id="41" creationId="{4A7A8FFE-B408-F642-98EB-ADDB303215DA}"/>
          </ac:cxnSpMkLst>
        </pc:cxnChg>
      </pc:sldChg>
      <pc:sldChg chg="del">
        <pc:chgData name="Gemma Costa" userId="65473185-2771-4d44-b7b3-691980f4ebff" providerId="ADAL" clId="{685BBC10-A6F9-1E42-BFA5-FF40D6A5A049}" dt="2021-02-13T18:18:04.537" v="2490" actId="2696"/>
        <pc:sldMkLst>
          <pc:docMk/>
          <pc:sldMk cId="4037269581" sldId="264"/>
        </pc:sldMkLst>
      </pc:sldChg>
      <pc:sldChg chg="addSp delSp modSp mod ord">
        <pc:chgData name="Gemma Costa" userId="65473185-2771-4d44-b7b3-691980f4ebff" providerId="ADAL" clId="{685BBC10-A6F9-1E42-BFA5-FF40D6A5A049}" dt="2021-02-16T12:00:47.662" v="6013" actId="20578"/>
        <pc:sldMkLst>
          <pc:docMk/>
          <pc:sldMk cId="1945903461" sldId="265"/>
        </pc:sldMkLst>
        <pc:spChg chg="mod">
          <ac:chgData name="Gemma Costa" userId="65473185-2771-4d44-b7b3-691980f4ebff" providerId="ADAL" clId="{685BBC10-A6F9-1E42-BFA5-FF40D6A5A049}" dt="2021-02-13T17:52:05.089" v="2197" actId="408"/>
          <ac:spMkLst>
            <pc:docMk/>
            <pc:sldMk cId="1945903461" sldId="265"/>
            <ac:spMk id="10" creationId="{65D471B5-E860-F34F-BA59-646C4ACD4CC0}"/>
          </ac:spMkLst>
        </pc:spChg>
        <pc:spChg chg="mod">
          <ac:chgData name="Gemma Costa" userId="65473185-2771-4d44-b7b3-691980f4ebff" providerId="ADAL" clId="{685BBC10-A6F9-1E42-BFA5-FF40D6A5A049}" dt="2021-02-13T17:53:05.645" v="2231" actId="1076"/>
          <ac:spMkLst>
            <pc:docMk/>
            <pc:sldMk cId="1945903461" sldId="265"/>
            <ac:spMk id="12" creationId="{FAE60812-DB70-EA4E-93C6-F1605C291B6C}"/>
          </ac:spMkLst>
        </pc:spChg>
        <pc:spChg chg="del">
          <ac:chgData name="Gemma Costa" userId="65473185-2771-4d44-b7b3-691980f4ebff" providerId="ADAL" clId="{685BBC10-A6F9-1E42-BFA5-FF40D6A5A049}" dt="2021-02-13T17:53:43.420" v="2249" actId="478"/>
          <ac:spMkLst>
            <pc:docMk/>
            <pc:sldMk cId="1945903461" sldId="265"/>
            <ac:spMk id="13" creationId="{3E1F0148-9865-BE44-9093-14BD8BE038BF}"/>
          </ac:spMkLst>
        </pc:spChg>
        <pc:spChg chg="add mod">
          <ac:chgData name="Gemma Costa" userId="65473185-2771-4d44-b7b3-691980f4ebff" providerId="ADAL" clId="{685BBC10-A6F9-1E42-BFA5-FF40D6A5A049}" dt="2021-02-13T17:53:49.354" v="2250" actId="1076"/>
          <ac:spMkLst>
            <pc:docMk/>
            <pc:sldMk cId="1945903461" sldId="265"/>
            <ac:spMk id="18" creationId="{E9796C56-6E7D-C54F-8BA2-8118A26F1144}"/>
          </ac:spMkLst>
        </pc:spChg>
        <pc:picChg chg="add mod">
          <ac:chgData name="Gemma Costa" userId="65473185-2771-4d44-b7b3-691980f4ebff" providerId="ADAL" clId="{685BBC10-A6F9-1E42-BFA5-FF40D6A5A049}" dt="2021-02-13T17:52:54.856" v="2229" actId="1076"/>
          <ac:picMkLst>
            <pc:docMk/>
            <pc:sldMk cId="1945903461" sldId="265"/>
            <ac:picMk id="3" creationId="{FCA3F050-FCBF-FF4C-8C6F-3C514A387837}"/>
          </ac:picMkLst>
        </pc:picChg>
        <pc:picChg chg="add mod">
          <ac:chgData name="Gemma Costa" userId="65473185-2771-4d44-b7b3-691980f4ebff" providerId="ADAL" clId="{685BBC10-A6F9-1E42-BFA5-FF40D6A5A049}" dt="2021-02-13T17:53:01.336" v="2230" actId="1076"/>
          <ac:picMkLst>
            <pc:docMk/>
            <pc:sldMk cId="1945903461" sldId="265"/>
            <ac:picMk id="8" creationId="{70098D0C-F067-4B4E-8804-CDEEBEE545FB}"/>
          </ac:picMkLst>
        </pc:picChg>
        <pc:picChg chg="del">
          <ac:chgData name="Gemma Costa" userId="65473185-2771-4d44-b7b3-691980f4ebff" providerId="ADAL" clId="{685BBC10-A6F9-1E42-BFA5-FF40D6A5A049}" dt="2021-02-13T17:44:55.684" v="2110" actId="478"/>
          <ac:picMkLst>
            <pc:docMk/>
            <pc:sldMk cId="1945903461" sldId="265"/>
            <ac:picMk id="11" creationId="{DEBB8428-2389-F04F-90DC-4D793A020DA0}"/>
          </ac:picMkLst>
        </pc:picChg>
        <pc:picChg chg="add del mod">
          <ac:chgData name="Gemma Costa" userId="65473185-2771-4d44-b7b3-691980f4ebff" providerId="ADAL" clId="{685BBC10-A6F9-1E42-BFA5-FF40D6A5A049}" dt="2021-02-13T17:52:40.764" v="2209" actId="1037"/>
          <ac:picMkLst>
            <pc:docMk/>
            <pc:sldMk cId="1945903461" sldId="265"/>
            <ac:picMk id="14" creationId="{D0FEAA08-8A62-9549-A9B7-F48AD4306720}"/>
          </ac:picMkLst>
        </pc:picChg>
        <pc:picChg chg="mod">
          <ac:chgData name="Gemma Costa" userId="65473185-2771-4d44-b7b3-691980f4ebff" providerId="ADAL" clId="{685BBC10-A6F9-1E42-BFA5-FF40D6A5A049}" dt="2021-02-13T17:52:05.089" v="2197" actId="408"/>
          <ac:picMkLst>
            <pc:docMk/>
            <pc:sldMk cId="1945903461" sldId="265"/>
            <ac:picMk id="16" creationId="{84573D1E-E4E1-6747-B09E-3935DE143BAE}"/>
          </ac:picMkLst>
        </pc:picChg>
        <pc:picChg chg="add del mod">
          <ac:chgData name="Gemma Costa" userId="65473185-2771-4d44-b7b3-691980f4ebff" providerId="ADAL" clId="{685BBC10-A6F9-1E42-BFA5-FF40D6A5A049}" dt="2021-02-13T17:50:29.990" v="2170"/>
          <ac:picMkLst>
            <pc:docMk/>
            <pc:sldMk cId="1945903461" sldId="265"/>
            <ac:picMk id="17" creationId="{2C9BB324-0870-1A4D-8E56-9FAD5924E1DF}"/>
          </ac:picMkLst>
        </pc:picChg>
      </pc:sldChg>
      <pc:sldChg chg="del">
        <pc:chgData name="Gemma Costa" userId="65473185-2771-4d44-b7b3-691980f4ebff" providerId="ADAL" clId="{685BBC10-A6F9-1E42-BFA5-FF40D6A5A049}" dt="2021-02-13T18:17:16.533" v="2487" actId="2696"/>
        <pc:sldMkLst>
          <pc:docMk/>
          <pc:sldMk cId="2765850673" sldId="266"/>
        </pc:sldMkLst>
      </pc:sldChg>
      <pc:sldChg chg="del">
        <pc:chgData name="Gemma Costa" userId="65473185-2771-4d44-b7b3-691980f4ebff" providerId="ADAL" clId="{685BBC10-A6F9-1E42-BFA5-FF40D6A5A049}" dt="2021-02-13T17:38:30.841" v="2079" actId="2696"/>
        <pc:sldMkLst>
          <pc:docMk/>
          <pc:sldMk cId="3739233973" sldId="267"/>
        </pc:sldMkLst>
      </pc:sldChg>
      <pc:sldChg chg="addSp delSp modSp mod delAnim modAnim">
        <pc:chgData name="Gemma Costa" userId="65473185-2771-4d44-b7b3-691980f4ebff" providerId="ADAL" clId="{685BBC10-A6F9-1E42-BFA5-FF40D6A5A049}" dt="2021-02-15T13:19:10.957" v="5016" actId="20577"/>
        <pc:sldMkLst>
          <pc:docMk/>
          <pc:sldMk cId="3951966415" sldId="268"/>
        </pc:sldMkLst>
        <pc:spChg chg="del">
          <ac:chgData name="Gemma Costa" userId="65473185-2771-4d44-b7b3-691980f4ebff" providerId="ADAL" clId="{685BBC10-A6F9-1E42-BFA5-FF40D6A5A049}" dt="2021-02-13T17:55:43.807" v="2252" actId="478"/>
          <ac:spMkLst>
            <pc:docMk/>
            <pc:sldMk cId="3951966415" sldId="268"/>
            <ac:spMk id="14" creationId="{6298D039-6682-7946-A13E-4538F8B073E9}"/>
          </ac:spMkLst>
        </pc:spChg>
        <pc:spChg chg="add mod">
          <ac:chgData name="Gemma Costa" userId="65473185-2771-4d44-b7b3-691980f4ebff" providerId="ADAL" clId="{685BBC10-A6F9-1E42-BFA5-FF40D6A5A049}" dt="2021-02-13T18:00:29.085" v="2278" actId="1037"/>
          <ac:spMkLst>
            <pc:docMk/>
            <pc:sldMk cId="3951966415" sldId="268"/>
            <ac:spMk id="16" creationId="{0E1E8B1D-F194-2E4B-9A4F-846B7756382D}"/>
          </ac:spMkLst>
        </pc:spChg>
        <pc:spChg chg="add del mod">
          <ac:chgData name="Gemma Costa" userId="65473185-2771-4d44-b7b3-691980f4ebff" providerId="ADAL" clId="{685BBC10-A6F9-1E42-BFA5-FF40D6A5A049}" dt="2021-02-13T18:04:26.673" v="2305"/>
          <ac:spMkLst>
            <pc:docMk/>
            <pc:sldMk cId="3951966415" sldId="268"/>
            <ac:spMk id="17" creationId="{726F540F-FE8E-D446-8107-D108EDCC85A7}"/>
          </ac:spMkLst>
        </pc:spChg>
        <pc:spChg chg="add mod">
          <ac:chgData name="Gemma Costa" userId="65473185-2771-4d44-b7b3-691980f4ebff" providerId="ADAL" clId="{685BBC10-A6F9-1E42-BFA5-FF40D6A5A049}" dt="2021-02-15T13:19:10.957" v="5016" actId="20577"/>
          <ac:spMkLst>
            <pc:docMk/>
            <pc:sldMk cId="3951966415" sldId="268"/>
            <ac:spMk id="18" creationId="{90F16ABC-45F0-B340-92BE-0E17D90F63AD}"/>
          </ac:spMkLst>
        </pc:spChg>
        <pc:grpChg chg="add del mod">
          <ac:chgData name="Gemma Costa" userId="65473185-2771-4d44-b7b3-691980f4ebff" providerId="ADAL" clId="{685BBC10-A6F9-1E42-BFA5-FF40D6A5A049}" dt="2021-02-15T00:24:57.596" v="3792" actId="165"/>
          <ac:grpSpMkLst>
            <pc:docMk/>
            <pc:sldMk cId="3951966415" sldId="268"/>
            <ac:grpSpMk id="8" creationId="{94A981CB-DF1F-1143-9F4D-BE81C433EA56}"/>
          </ac:grpSpMkLst>
        </pc:grpChg>
        <pc:grpChg chg="add">
          <ac:chgData name="Gemma Costa" userId="65473185-2771-4d44-b7b3-691980f4ebff" providerId="ADAL" clId="{685BBC10-A6F9-1E42-BFA5-FF40D6A5A049}" dt="2021-02-15T00:25:04.234" v="3793" actId="164"/>
          <ac:grpSpMkLst>
            <pc:docMk/>
            <pc:sldMk cId="3951966415" sldId="268"/>
            <ac:grpSpMk id="19" creationId="{2891B062-8A8D-F64B-AF73-5F26A1B9526B}"/>
          </ac:grpSpMkLst>
        </pc:grpChg>
        <pc:grpChg chg="add">
          <ac:chgData name="Gemma Costa" userId="65473185-2771-4d44-b7b3-691980f4ebff" providerId="ADAL" clId="{685BBC10-A6F9-1E42-BFA5-FF40D6A5A049}" dt="2021-02-15T00:25:12.773" v="3795" actId="164"/>
          <ac:grpSpMkLst>
            <pc:docMk/>
            <pc:sldMk cId="3951966415" sldId="268"/>
            <ac:grpSpMk id="20" creationId="{5F56A275-8EE8-0B4B-9FFF-A71D57CDDB37}"/>
          </ac:grpSpMkLst>
        </pc:grpChg>
        <pc:grpChg chg="add">
          <ac:chgData name="Gemma Costa" userId="65473185-2771-4d44-b7b3-691980f4ebff" providerId="ADAL" clId="{685BBC10-A6F9-1E42-BFA5-FF40D6A5A049}" dt="2021-02-15T00:25:19.444" v="3796" actId="164"/>
          <ac:grpSpMkLst>
            <pc:docMk/>
            <pc:sldMk cId="3951966415" sldId="268"/>
            <ac:grpSpMk id="21" creationId="{CCE04DE7-61FE-EE49-9931-9FA3D64E68B9}"/>
          </ac:grpSpMkLst>
        </pc:grpChg>
        <pc:picChg chg="mod topLvl">
          <ac:chgData name="Gemma Costa" userId="65473185-2771-4d44-b7b3-691980f4ebff" providerId="ADAL" clId="{685BBC10-A6F9-1E42-BFA5-FF40D6A5A049}" dt="2021-02-15T00:24:57.596" v="3792" actId="165"/>
          <ac:picMkLst>
            <pc:docMk/>
            <pc:sldMk cId="3951966415" sldId="268"/>
            <ac:picMk id="3" creationId="{DB7FC8D8-6B8C-D043-A0AC-DADD404205A9}"/>
          </ac:picMkLst>
        </pc:picChg>
        <pc:picChg chg="add mod topLvl modCrop">
          <ac:chgData name="Gemma Costa" userId="65473185-2771-4d44-b7b3-691980f4ebff" providerId="ADAL" clId="{685BBC10-A6F9-1E42-BFA5-FF40D6A5A049}" dt="2021-02-15T00:24:57.596" v="3792" actId="165"/>
          <ac:picMkLst>
            <pc:docMk/>
            <pc:sldMk cId="3951966415" sldId="268"/>
            <ac:picMk id="7" creationId="{C089E043-611C-AE42-9EDC-DF85A020D729}"/>
          </ac:picMkLst>
        </pc:picChg>
        <pc:picChg chg="topLvl">
          <ac:chgData name="Gemma Costa" userId="65473185-2771-4d44-b7b3-691980f4ebff" providerId="ADAL" clId="{685BBC10-A6F9-1E42-BFA5-FF40D6A5A049}" dt="2021-02-15T00:24:57.596" v="3792" actId="165"/>
          <ac:picMkLst>
            <pc:docMk/>
            <pc:sldMk cId="3951966415" sldId="268"/>
            <ac:picMk id="9" creationId="{9178D365-60C0-E24D-8F49-7733586D8008}"/>
          </ac:picMkLst>
        </pc:picChg>
        <pc:picChg chg="topLvl">
          <ac:chgData name="Gemma Costa" userId="65473185-2771-4d44-b7b3-691980f4ebff" providerId="ADAL" clId="{685BBC10-A6F9-1E42-BFA5-FF40D6A5A049}" dt="2021-02-15T00:24:57.596" v="3792" actId="165"/>
          <ac:picMkLst>
            <pc:docMk/>
            <pc:sldMk cId="3951966415" sldId="268"/>
            <ac:picMk id="13" creationId="{656C4C8A-52DA-7C4B-ABE8-95D0FE7A734A}"/>
          </ac:picMkLst>
        </pc:picChg>
        <pc:picChg chg="topLvl">
          <ac:chgData name="Gemma Costa" userId="65473185-2771-4d44-b7b3-691980f4ebff" providerId="ADAL" clId="{685BBC10-A6F9-1E42-BFA5-FF40D6A5A049}" dt="2021-02-15T00:24:57.596" v="3792" actId="165"/>
          <ac:picMkLst>
            <pc:docMk/>
            <pc:sldMk cId="3951966415" sldId="268"/>
            <ac:picMk id="15" creationId="{91BE1D89-01AA-7E42-8803-7FA0BC0D86C4}"/>
          </ac:picMkLst>
        </pc:picChg>
        <pc:cxnChg chg="topLvl">
          <ac:chgData name="Gemma Costa" userId="65473185-2771-4d44-b7b3-691980f4ebff" providerId="ADAL" clId="{685BBC10-A6F9-1E42-BFA5-FF40D6A5A049}" dt="2021-02-15T00:24:57.596" v="3792" actId="165"/>
          <ac:cxnSpMkLst>
            <pc:docMk/>
            <pc:sldMk cId="3951966415" sldId="268"/>
            <ac:cxnSpMk id="10" creationId="{8546299A-6B0C-1E4E-BFD2-E2F17798A952}"/>
          </ac:cxnSpMkLst>
        </pc:cxnChg>
        <pc:cxnChg chg="topLvl">
          <ac:chgData name="Gemma Costa" userId="65473185-2771-4d44-b7b3-691980f4ebff" providerId="ADAL" clId="{685BBC10-A6F9-1E42-BFA5-FF40D6A5A049}" dt="2021-02-15T00:24:57.596" v="3792" actId="165"/>
          <ac:cxnSpMkLst>
            <pc:docMk/>
            <pc:sldMk cId="3951966415" sldId="268"/>
            <ac:cxnSpMk id="11" creationId="{C958CEE7-8333-344A-81A6-1FFBBE66709D}"/>
          </ac:cxnSpMkLst>
        </pc:cxnChg>
        <pc:cxnChg chg="topLvl">
          <ac:chgData name="Gemma Costa" userId="65473185-2771-4d44-b7b3-691980f4ebff" providerId="ADAL" clId="{685BBC10-A6F9-1E42-BFA5-FF40D6A5A049}" dt="2021-02-15T00:24:57.596" v="3792" actId="165"/>
          <ac:cxnSpMkLst>
            <pc:docMk/>
            <pc:sldMk cId="3951966415" sldId="268"/>
            <ac:cxnSpMk id="12" creationId="{3474AFB1-84D9-2144-B427-AE665EC41BFD}"/>
          </ac:cxnSpMkLst>
        </pc:cxnChg>
      </pc:sldChg>
      <pc:sldChg chg="addSp delSp modSp mod delAnim modAnim">
        <pc:chgData name="Gemma Costa" userId="65473185-2771-4d44-b7b3-691980f4ebff" providerId="ADAL" clId="{685BBC10-A6F9-1E42-BFA5-FF40D6A5A049}" dt="2021-02-15T00:34:14.848" v="3834"/>
        <pc:sldMkLst>
          <pc:docMk/>
          <pc:sldMk cId="3913660133" sldId="269"/>
        </pc:sldMkLst>
        <pc:spChg chg="del mod">
          <ac:chgData name="Gemma Costa" userId="65473185-2771-4d44-b7b3-691980f4ebff" providerId="ADAL" clId="{685BBC10-A6F9-1E42-BFA5-FF40D6A5A049}" dt="2021-02-13T18:30:17.249" v="2544" actId="478"/>
          <ac:spMkLst>
            <pc:docMk/>
            <pc:sldMk cId="3913660133" sldId="269"/>
            <ac:spMk id="10" creationId="{6E30F245-35CE-5948-955C-B562DEAD5D06}"/>
          </ac:spMkLst>
        </pc:spChg>
        <pc:spChg chg="del mod">
          <ac:chgData name="Gemma Costa" userId="65473185-2771-4d44-b7b3-691980f4ebff" providerId="ADAL" clId="{685BBC10-A6F9-1E42-BFA5-FF40D6A5A049}" dt="2021-02-13T18:05:27.770" v="2315" actId="478"/>
          <ac:spMkLst>
            <pc:docMk/>
            <pc:sldMk cId="3913660133" sldId="269"/>
            <ac:spMk id="28" creationId="{91D8C8BA-4A4F-3E4B-AE85-98B7DD400A84}"/>
          </ac:spMkLst>
        </pc:spChg>
        <pc:spChg chg="del">
          <ac:chgData name="Gemma Costa" userId="65473185-2771-4d44-b7b3-691980f4ebff" providerId="ADAL" clId="{685BBC10-A6F9-1E42-BFA5-FF40D6A5A049}" dt="2021-02-13T18:05:22.947" v="2313" actId="478"/>
          <ac:spMkLst>
            <pc:docMk/>
            <pc:sldMk cId="3913660133" sldId="269"/>
            <ac:spMk id="29" creationId="{345947C2-8F22-1A48-A0E5-A8CCB358E85A}"/>
          </ac:spMkLst>
        </pc:spChg>
        <pc:spChg chg="add del mod">
          <ac:chgData name="Gemma Costa" userId="65473185-2771-4d44-b7b3-691980f4ebff" providerId="ADAL" clId="{685BBC10-A6F9-1E42-BFA5-FF40D6A5A049}" dt="2021-02-13T18:05:29.247" v="2316" actId="478"/>
          <ac:spMkLst>
            <pc:docMk/>
            <pc:sldMk cId="3913660133" sldId="269"/>
            <ac:spMk id="30" creationId="{99E3993C-7EA4-AB4D-B305-474ADF684703}"/>
          </ac:spMkLst>
        </pc:spChg>
        <pc:spChg chg="mod">
          <ac:chgData name="Gemma Costa" userId="65473185-2771-4d44-b7b3-691980f4ebff" providerId="ADAL" clId="{685BBC10-A6F9-1E42-BFA5-FF40D6A5A049}" dt="2021-02-13T18:37:25.857" v="2775" actId="20577"/>
          <ac:spMkLst>
            <pc:docMk/>
            <pc:sldMk cId="3913660133" sldId="269"/>
            <ac:spMk id="31" creationId="{0FAC2ADC-50B6-B14C-9593-C8894F7EAC10}"/>
          </ac:spMkLst>
        </pc:spChg>
        <pc:spChg chg="add mod">
          <ac:chgData name="Gemma Costa" userId="65473185-2771-4d44-b7b3-691980f4ebff" providerId="ADAL" clId="{685BBC10-A6F9-1E42-BFA5-FF40D6A5A049}" dt="2021-02-13T18:08:43.251" v="2480" actId="20577"/>
          <ac:spMkLst>
            <pc:docMk/>
            <pc:sldMk cId="3913660133" sldId="269"/>
            <ac:spMk id="32" creationId="{5D9FBB61-28D6-DD45-BF5D-5B9884D4422D}"/>
          </ac:spMkLst>
        </pc:spChg>
        <pc:spChg chg="del">
          <ac:chgData name="Gemma Costa" userId="65473185-2771-4d44-b7b3-691980f4ebff" providerId="ADAL" clId="{685BBC10-A6F9-1E42-BFA5-FF40D6A5A049}" dt="2021-02-13T18:05:31.623" v="2318" actId="478"/>
          <ac:spMkLst>
            <pc:docMk/>
            <pc:sldMk cId="3913660133" sldId="269"/>
            <ac:spMk id="44" creationId="{09619781-A4F8-F54D-AC6E-E1970C783A28}"/>
          </ac:spMkLst>
        </pc:spChg>
        <pc:spChg chg="add mod">
          <ac:chgData name="Gemma Costa" userId="65473185-2771-4d44-b7b3-691980f4ebff" providerId="ADAL" clId="{685BBC10-A6F9-1E42-BFA5-FF40D6A5A049}" dt="2021-02-13T18:36:49.041" v="2699" actId="1076"/>
          <ac:spMkLst>
            <pc:docMk/>
            <pc:sldMk cId="3913660133" sldId="269"/>
            <ac:spMk id="47" creationId="{63C273BA-2753-FF40-8DCB-BE8177D3FB01}"/>
          </ac:spMkLst>
        </pc:spChg>
        <pc:spChg chg="del">
          <ac:chgData name="Gemma Costa" userId="65473185-2771-4d44-b7b3-691980f4ebff" providerId="ADAL" clId="{685BBC10-A6F9-1E42-BFA5-FF40D6A5A049}" dt="2021-02-13T18:05:30.469" v="2317" actId="478"/>
          <ac:spMkLst>
            <pc:docMk/>
            <pc:sldMk cId="3913660133" sldId="269"/>
            <ac:spMk id="48" creationId="{1F597258-6AAC-B64A-8346-D577F9B55CB2}"/>
          </ac:spMkLst>
        </pc:spChg>
        <pc:spChg chg="del">
          <ac:chgData name="Gemma Costa" userId="65473185-2771-4d44-b7b3-691980f4ebff" providerId="ADAL" clId="{685BBC10-A6F9-1E42-BFA5-FF40D6A5A049}" dt="2021-02-13T18:05:40.100" v="2323" actId="478"/>
          <ac:spMkLst>
            <pc:docMk/>
            <pc:sldMk cId="3913660133" sldId="269"/>
            <ac:spMk id="56" creationId="{D2BC9C09-705C-6B42-BE13-0144BF18ED09}"/>
          </ac:spMkLst>
        </pc:spChg>
        <pc:spChg chg="del">
          <ac:chgData name="Gemma Costa" userId="65473185-2771-4d44-b7b3-691980f4ebff" providerId="ADAL" clId="{685BBC10-A6F9-1E42-BFA5-FF40D6A5A049}" dt="2021-02-13T18:05:40.100" v="2323" actId="478"/>
          <ac:spMkLst>
            <pc:docMk/>
            <pc:sldMk cId="3913660133" sldId="269"/>
            <ac:spMk id="58" creationId="{DCEA4303-B47E-2F42-A021-AF0DE4CD6935}"/>
          </ac:spMkLst>
        </pc:spChg>
        <pc:grpChg chg="del">
          <ac:chgData name="Gemma Costa" userId="65473185-2771-4d44-b7b3-691980f4ebff" providerId="ADAL" clId="{685BBC10-A6F9-1E42-BFA5-FF40D6A5A049}" dt="2021-02-13T18:05:20.970" v="2312" actId="478"/>
          <ac:grpSpMkLst>
            <pc:docMk/>
            <pc:sldMk cId="3913660133" sldId="269"/>
            <ac:grpSpMk id="17" creationId="{BFBE408E-A26D-9748-8E00-71C60B24DFF4}"/>
          </ac:grpSpMkLst>
        </pc:grpChg>
        <pc:grpChg chg="add">
          <ac:chgData name="Gemma Costa" userId="65473185-2771-4d44-b7b3-691980f4ebff" providerId="ADAL" clId="{685BBC10-A6F9-1E42-BFA5-FF40D6A5A049}" dt="2021-02-15T00:27:15.071" v="3806" actId="164"/>
          <ac:grpSpMkLst>
            <pc:docMk/>
            <pc:sldMk cId="3913660133" sldId="269"/>
            <ac:grpSpMk id="37" creationId="{86F35C90-C493-0740-9B45-3CE76FD4E2AD}"/>
          </ac:grpSpMkLst>
        </pc:grpChg>
        <pc:grpChg chg="add del topLvl">
          <ac:chgData name="Gemma Costa" userId="65473185-2771-4d44-b7b3-691980f4ebff" providerId="ADAL" clId="{685BBC10-A6F9-1E42-BFA5-FF40D6A5A049}" dt="2021-02-15T00:32:56.470" v="3822" actId="165"/>
          <ac:grpSpMkLst>
            <pc:docMk/>
            <pc:sldMk cId="3913660133" sldId="269"/>
            <ac:grpSpMk id="41" creationId="{7376FA46-C1AF-4646-8DB0-75962E228C68}"/>
          </ac:grpSpMkLst>
        </pc:grpChg>
        <pc:grpChg chg="add del">
          <ac:chgData name="Gemma Costa" userId="65473185-2771-4d44-b7b3-691980f4ebff" providerId="ADAL" clId="{685BBC10-A6F9-1E42-BFA5-FF40D6A5A049}" dt="2021-02-15T00:30:37.094" v="3814" actId="165"/>
          <ac:grpSpMkLst>
            <pc:docMk/>
            <pc:sldMk cId="3913660133" sldId="269"/>
            <ac:grpSpMk id="42" creationId="{FA367E90-9861-5849-B2B0-1536678376AA}"/>
          </ac:grpSpMkLst>
        </pc:grpChg>
        <pc:grpChg chg="add del">
          <ac:chgData name="Gemma Costa" userId="65473185-2771-4d44-b7b3-691980f4ebff" providerId="ADAL" clId="{685BBC10-A6F9-1E42-BFA5-FF40D6A5A049}" dt="2021-02-15T00:32:53.063" v="3821" actId="165"/>
          <ac:grpSpMkLst>
            <pc:docMk/>
            <pc:sldMk cId="3913660133" sldId="269"/>
            <ac:grpSpMk id="45" creationId="{35356A81-47C9-6340-8C06-7DE0C8775D54}"/>
          </ac:grpSpMkLst>
        </pc:grpChg>
        <pc:picChg chg="del">
          <ac:chgData name="Gemma Costa" userId="65473185-2771-4d44-b7b3-691980f4ebff" providerId="ADAL" clId="{685BBC10-A6F9-1E42-BFA5-FF40D6A5A049}" dt="2021-02-13T18:05:33.975" v="2320" actId="478"/>
          <ac:picMkLst>
            <pc:docMk/>
            <pc:sldMk cId="3913660133" sldId="269"/>
            <ac:picMk id="7" creationId="{BCF4A486-2236-DD47-8CBC-A565CECE3D65}"/>
          </ac:picMkLst>
        </pc:picChg>
        <pc:picChg chg="add mod">
          <ac:chgData name="Gemma Costa" userId="65473185-2771-4d44-b7b3-691980f4ebff" providerId="ADAL" clId="{685BBC10-A6F9-1E42-BFA5-FF40D6A5A049}" dt="2021-02-13T18:08:02.916" v="2421" actId="1036"/>
          <ac:picMkLst>
            <pc:docMk/>
            <pc:sldMk cId="3913660133" sldId="269"/>
            <ac:picMk id="8" creationId="{4AD6E67F-610A-0944-B79D-8F0159B00334}"/>
          </ac:picMkLst>
        </pc:picChg>
        <pc:picChg chg="del">
          <ac:chgData name="Gemma Costa" userId="65473185-2771-4d44-b7b3-691980f4ebff" providerId="ADAL" clId="{685BBC10-A6F9-1E42-BFA5-FF40D6A5A049}" dt="2021-02-13T18:04:48.252" v="2308" actId="478"/>
          <ac:picMkLst>
            <pc:docMk/>
            <pc:sldMk cId="3913660133" sldId="269"/>
            <ac:picMk id="9" creationId="{72043D5A-9061-9245-89B7-9AC0960C2A13}"/>
          </ac:picMkLst>
        </pc:picChg>
        <pc:picChg chg="add mod modCrop">
          <ac:chgData name="Gemma Costa" userId="65473185-2771-4d44-b7b3-691980f4ebff" providerId="ADAL" clId="{685BBC10-A6F9-1E42-BFA5-FF40D6A5A049}" dt="2021-02-13T18:25:12.055" v="2519" actId="1076"/>
          <ac:picMkLst>
            <pc:docMk/>
            <pc:sldMk cId="3913660133" sldId="269"/>
            <ac:picMk id="12" creationId="{8505B013-825B-2C45-8017-8C4598FF7152}"/>
          </ac:picMkLst>
        </pc:picChg>
        <pc:picChg chg="add mod topLvl">
          <ac:chgData name="Gemma Costa" userId="65473185-2771-4d44-b7b3-691980f4ebff" providerId="ADAL" clId="{685BBC10-A6F9-1E42-BFA5-FF40D6A5A049}" dt="2021-02-15T00:32:56.470" v="3822" actId="165"/>
          <ac:picMkLst>
            <pc:docMk/>
            <pc:sldMk cId="3913660133" sldId="269"/>
            <ac:picMk id="13" creationId="{39383992-F973-7A4E-B100-846768F4CA3F}"/>
          </ac:picMkLst>
        </pc:picChg>
        <pc:picChg chg="add mod modCrop">
          <ac:chgData name="Gemma Costa" userId="65473185-2771-4d44-b7b3-691980f4ebff" providerId="ADAL" clId="{685BBC10-A6F9-1E42-BFA5-FF40D6A5A049}" dt="2021-02-13T18:25:24.525" v="2521" actId="1076"/>
          <ac:picMkLst>
            <pc:docMk/>
            <pc:sldMk cId="3913660133" sldId="269"/>
            <ac:picMk id="15" creationId="{1AFF9D3A-63BE-ED4A-83F4-8803E4CDF805}"/>
          </ac:picMkLst>
        </pc:picChg>
        <pc:picChg chg="add mod topLvl">
          <ac:chgData name="Gemma Costa" userId="65473185-2771-4d44-b7b3-691980f4ebff" providerId="ADAL" clId="{685BBC10-A6F9-1E42-BFA5-FF40D6A5A049}" dt="2021-02-15T00:32:53.063" v="3821" actId="165"/>
          <ac:picMkLst>
            <pc:docMk/>
            <pc:sldMk cId="3913660133" sldId="269"/>
            <ac:picMk id="21" creationId="{0F249838-5C6F-8246-9FC5-C8D7F9DE5C52}"/>
          </ac:picMkLst>
        </pc:picChg>
        <pc:picChg chg="add del mod">
          <ac:chgData name="Gemma Costa" userId="65473185-2771-4d44-b7b3-691980f4ebff" providerId="ADAL" clId="{685BBC10-A6F9-1E42-BFA5-FF40D6A5A049}" dt="2021-02-15T00:33:11.842" v="3824" actId="478"/>
          <ac:picMkLst>
            <pc:docMk/>
            <pc:sldMk cId="3913660133" sldId="269"/>
            <ac:picMk id="52" creationId="{7330EE51-7C1E-0F4C-80F3-8B6409BC633B}"/>
          </ac:picMkLst>
        </pc:picChg>
        <pc:cxnChg chg="del">
          <ac:chgData name="Gemma Costa" userId="65473185-2771-4d44-b7b3-691980f4ebff" providerId="ADAL" clId="{685BBC10-A6F9-1E42-BFA5-FF40D6A5A049}" dt="2021-02-13T18:05:33.082" v="2319" actId="478"/>
          <ac:cxnSpMkLst>
            <pc:docMk/>
            <pc:sldMk cId="3913660133" sldId="269"/>
            <ac:cxnSpMk id="3" creationId="{D1677282-33BB-4F48-B900-26BAC1CEF578}"/>
          </ac:cxnSpMkLst>
        </pc:cxnChg>
        <pc:cxnChg chg="add mod">
          <ac:chgData name="Gemma Costa" userId="65473185-2771-4d44-b7b3-691980f4ebff" providerId="ADAL" clId="{685BBC10-A6F9-1E42-BFA5-FF40D6A5A049}" dt="2021-02-13T18:26:02.653" v="2526" actId="1076"/>
          <ac:cxnSpMkLst>
            <pc:docMk/>
            <pc:sldMk cId="3913660133" sldId="269"/>
            <ac:cxnSpMk id="36" creationId="{2BD769CB-A351-234A-B4AB-87FCC3249D41}"/>
          </ac:cxnSpMkLst>
        </pc:cxnChg>
        <pc:cxnChg chg="del">
          <ac:chgData name="Gemma Costa" userId="65473185-2771-4d44-b7b3-691980f4ebff" providerId="ADAL" clId="{685BBC10-A6F9-1E42-BFA5-FF40D6A5A049}" dt="2021-02-13T18:05:37.021" v="2322" actId="478"/>
          <ac:cxnSpMkLst>
            <pc:docMk/>
            <pc:sldMk cId="3913660133" sldId="269"/>
            <ac:cxnSpMk id="38" creationId="{996E5FE2-D6A9-E145-A39E-9229BC1E0CD6}"/>
          </ac:cxnSpMkLst>
        </pc:cxnChg>
        <pc:cxnChg chg="del">
          <ac:chgData name="Gemma Costa" userId="65473185-2771-4d44-b7b3-691980f4ebff" providerId="ADAL" clId="{685BBC10-A6F9-1E42-BFA5-FF40D6A5A049}" dt="2021-02-13T18:05:36.123" v="2321" actId="478"/>
          <ac:cxnSpMkLst>
            <pc:docMk/>
            <pc:sldMk cId="3913660133" sldId="269"/>
            <ac:cxnSpMk id="39" creationId="{E28E2D15-4128-7D40-9A43-0AA371B5AEFB}"/>
          </ac:cxnSpMkLst>
        </pc:cxnChg>
        <pc:cxnChg chg="add mod topLvl">
          <ac:chgData name="Gemma Costa" userId="65473185-2771-4d44-b7b3-691980f4ebff" providerId="ADAL" clId="{685BBC10-A6F9-1E42-BFA5-FF40D6A5A049}" dt="2021-02-15T00:32:56.470" v="3822" actId="165"/>
          <ac:cxnSpMkLst>
            <pc:docMk/>
            <pc:sldMk cId="3913660133" sldId="269"/>
            <ac:cxnSpMk id="40" creationId="{CF6C2F70-CD00-6047-9947-5257A2C40F1B}"/>
          </ac:cxnSpMkLst>
        </pc:cxnChg>
        <pc:cxnChg chg="del">
          <ac:chgData name="Gemma Costa" userId="65473185-2771-4d44-b7b3-691980f4ebff" providerId="ADAL" clId="{685BBC10-A6F9-1E42-BFA5-FF40D6A5A049}" dt="2021-02-13T18:05:40.100" v="2323" actId="478"/>
          <ac:cxnSpMkLst>
            <pc:docMk/>
            <pc:sldMk cId="3913660133" sldId="269"/>
            <ac:cxnSpMk id="43" creationId="{13604466-5A33-AD4A-A9BD-9E0445A2AA91}"/>
          </ac:cxnSpMkLst>
        </pc:cxnChg>
        <pc:cxnChg chg="del">
          <ac:chgData name="Gemma Costa" userId="65473185-2771-4d44-b7b3-691980f4ebff" providerId="ADAL" clId="{685BBC10-A6F9-1E42-BFA5-FF40D6A5A049}" dt="2021-02-13T18:05:40.100" v="2323" actId="478"/>
          <ac:cxnSpMkLst>
            <pc:docMk/>
            <pc:sldMk cId="3913660133" sldId="269"/>
            <ac:cxnSpMk id="46" creationId="{A1B75D32-8568-8047-8E55-DAFA23C43D68}"/>
          </ac:cxnSpMkLst>
        </pc:cxnChg>
        <pc:cxnChg chg="del">
          <ac:chgData name="Gemma Costa" userId="65473185-2771-4d44-b7b3-691980f4ebff" providerId="ADAL" clId="{685BBC10-A6F9-1E42-BFA5-FF40D6A5A049}" dt="2021-02-13T18:05:40.100" v="2323" actId="478"/>
          <ac:cxnSpMkLst>
            <pc:docMk/>
            <pc:sldMk cId="3913660133" sldId="269"/>
            <ac:cxnSpMk id="49" creationId="{9566144D-F817-EF4A-9E2E-5707980785B8}"/>
          </ac:cxnSpMkLst>
        </pc:cxnChg>
      </pc:sldChg>
      <pc:sldChg chg="del">
        <pc:chgData name="Gemma Costa" userId="65473185-2771-4d44-b7b3-691980f4ebff" providerId="ADAL" clId="{685BBC10-A6F9-1E42-BFA5-FF40D6A5A049}" dt="2021-02-13T18:18:16.356" v="2491" actId="2696"/>
        <pc:sldMkLst>
          <pc:docMk/>
          <pc:sldMk cId="2916854120" sldId="270"/>
        </pc:sldMkLst>
      </pc:sldChg>
      <pc:sldChg chg="addSp delSp modSp mod ord modAnim modNotesTx">
        <pc:chgData name="Gemma Costa" userId="65473185-2771-4d44-b7b3-691980f4ebff" providerId="ADAL" clId="{685BBC10-A6F9-1E42-BFA5-FF40D6A5A049}" dt="2021-02-16T16:43:51.640" v="6471" actId="1038"/>
        <pc:sldMkLst>
          <pc:docMk/>
          <pc:sldMk cId="1919955550" sldId="271"/>
        </pc:sldMkLst>
        <pc:spChg chg="add mod">
          <ac:chgData name="Gemma Costa" userId="65473185-2771-4d44-b7b3-691980f4ebff" providerId="ADAL" clId="{685BBC10-A6F9-1E42-BFA5-FF40D6A5A049}" dt="2021-02-15T12:01:51.607" v="4824" actId="1076"/>
          <ac:spMkLst>
            <pc:docMk/>
            <pc:sldMk cId="1919955550" sldId="271"/>
            <ac:spMk id="2" creationId="{90038169-B1FF-B640-8845-BF1DD877B779}"/>
          </ac:spMkLst>
        </pc:spChg>
        <pc:spChg chg="mod">
          <ac:chgData name="Gemma Costa" userId="65473185-2771-4d44-b7b3-691980f4ebff" providerId="ADAL" clId="{685BBC10-A6F9-1E42-BFA5-FF40D6A5A049}" dt="2021-02-15T11:57:44.732" v="4756" actId="20577"/>
          <ac:spMkLst>
            <pc:docMk/>
            <pc:sldMk cId="1919955550" sldId="271"/>
            <ac:spMk id="3" creationId="{FAF4EB23-9E56-0E44-AC8C-9016F08E0DF5}"/>
          </ac:spMkLst>
        </pc:spChg>
        <pc:spChg chg="add del mod">
          <ac:chgData name="Gemma Costa" userId="65473185-2771-4d44-b7b3-691980f4ebff" providerId="ADAL" clId="{685BBC10-A6F9-1E42-BFA5-FF40D6A5A049}" dt="2021-02-15T11:52:03.020" v="4658" actId="478"/>
          <ac:spMkLst>
            <pc:docMk/>
            <pc:sldMk cId="1919955550" sldId="271"/>
            <ac:spMk id="7" creationId="{3602A4A1-9BCE-DC4F-9EB2-DB8D0FB8F9C7}"/>
          </ac:spMkLst>
        </pc:spChg>
        <pc:spChg chg="mod">
          <ac:chgData name="Gemma Costa" userId="65473185-2771-4d44-b7b3-691980f4ebff" providerId="ADAL" clId="{685BBC10-A6F9-1E42-BFA5-FF40D6A5A049}" dt="2021-02-16T16:43:38.420" v="6439" actId="1035"/>
          <ac:spMkLst>
            <pc:docMk/>
            <pc:sldMk cId="1919955550" sldId="271"/>
            <ac:spMk id="8" creationId="{6DAD8F83-E93A-6140-A346-C01ED9ABF44F}"/>
          </ac:spMkLst>
        </pc:spChg>
        <pc:spChg chg="mod">
          <ac:chgData name="Gemma Costa" userId="65473185-2771-4d44-b7b3-691980f4ebff" providerId="ADAL" clId="{685BBC10-A6F9-1E42-BFA5-FF40D6A5A049}" dt="2021-02-15T12:02:15.737" v="4844" actId="1036"/>
          <ac:spMkLst>
            <pc:docMk/>
            <pc:sldMk cId="1919955550" sldId="271"/>
            <ac:spMk id="9" creationId="{1DD7C56D-8183-C44C-A19E-5C6EE88FF010}"/>
          </ac:spMkLst>
        </pc:spChg>
        <pc:spChg chg="add mod">
          <ac:chgData name="Gemma Costa" userId="65473185-2771-4d44-b7b3-691980f4ebff" providerId="ADAL" clId="{685BBC10-A6F9-1E42-BFA5-FF40D6A5A049}" dt="2021-02-15T11:54:47.866" v="4707" actId="1035"/>
          <ac:spMkLst>
            <pc:docMk/>
            <pc:sldMk cId="1919955550" sldId="271"/>
            <ac:spMk id="10" creationId="{FF9EFED7-8951-F344-B8A7-1BC200510964}"/>
          </ac:spMkLst>
        </pc:spChg>
        <pc:spChg chg="mod">
          <ac:chgData name="Gemma Costa" userId="65473185-2771-4d44-b7b3-691980f4ebff" providerId="ADAL" clId="{685BBC10-A6F9-1E42-BFA5-FF40D6A5A049}" dt="2021-02-15T12:02:15.737" v="4844" actId="1036"/>
          <ac:spMkLst>
            <pc:docMk/>
            <pc:sldMk cId="1919955550" sldId="271"/>
            <ac:spMk id="11" creationId="{36B31CE8-C53F-1C40-B8C2-B6E76DD4704E}"/>
          </ac:spMkLst>
        </pc:spChg>
        <pc:spChg chg="del mod">
          <ac:chgData name="Gemma Costa" userId="65473185-2771-4d44-b7b3-691980f4ebff" providerId="ADAL" clId="{685BBC10-A6F9-1E42-BFA5-FF40D6A5A049}" dt="2021-02-15T11:58:17.230" v="4766" actId="478"/>
          <ac:spMkLst>
            <pc:docMk/>
            <pc:sldMk cId="1919955550" sldId="271"/>
            <ac:spMk id="13" creationId="{765E03AC-0785-0243-8D12-8E55C2355D47}"/>
          </ac:spMkLst>
        </pc:spChg>
        <pc:spChg chg="mod">
          <ac:chgData name="Gemma Costa" userId="65473185-2771-4d44-b7b3-691980f4ebff" providerId="ADAL" clId="{685BBC10-A6F9-1E42-BFA5-FF40D6A5A049}" dt="2021-02-16T16:43:51.640" v="6471" actId="1038"/>
          <ac:spMkLst>
            <pc:docMk/>
            <pc:sldMk cId="1919955550" sldId="271"/>
            <ac:spMk id="14" creationId="{76C8680D-D034-6C48-80E1-614672284899}"/>
          </ac:spMkLst>
        </pc:spChg>
        <pc:spChg chg="del">
          <ac:chgData name="Gemma Costa" userId="65473185-2771-4d44-b7b3-691980f4ebff" providerId="ADAL" clId="{685BBC10-A6F9-1E42-BFA5-FF40D6A5A049}" dt="2021-02-15T11:55:14.585" v="4711" actId="478"/>
          <ac:spMkLst>
            <pc:docMk/>
            <pc:sldMk cId="1919955550" sldId="271"/>
            <ac:spMk id="15" creationId="{6E696BC3-4FCE-9D4D-A22A-F5C87CEAB485}"/>
          </ac:spMkLst>
        </pc:spChg>
        <pc:spChg chg="mod">
          <ac:chgData name="Gemma Costa" userId="65473185-2771-4d44-b7b3-691980f4ebff" providerId="ADAL" clId="{685BBC10-A6F9-1E42-BFA5-FF40D6A5A049}" dt="2021-02-15T12:01:44.335" v="4823" actId="20577"/>
          <ac:spMkLst>
            <pc:docMk/>
            <pc:sldMk cId="1919955550" sldId="271"/>
            <ac:spMk id="17" creationId="{1C5C904A-1247-4B49-9A1E-7E4F6EBF65A5}"/>
          </ac:spMkLst>
        </pc:spChg>
        <pc:spChg chg="add mod">
          <ac:chgData name="Gemma Costa" userId="65473185-2771-4d44-b7b3-691980f4ebff" providerId="ADAL" clId="{685BBC10-A6F9-1E42-BFA5-FF40D6A5A049}" dt="2021-02-15T11:54:37.482" v="4704" actId="1076"/>
          <ac:spMkLst>
            <pc:docMk/>
            <pc:sldMk cId="1919955550" sldId="271"/>
            <ac:spMk id="18" creationId="{15FD52AD-7015-5649-8132-1BF9D5D0769C}"/>
          </ac:spMkLst>
        </pc:spChg>
        <pc:spChg chg="mod">
          <ac:chgData name="Gemma Costa" userId="65473185-2771-4d44-b7b3-691980f4ebff" providerId="ADAL" clId="{685BBC10-A6F9-1E42-BFA5-FF40D6A5A049}" dt="2021-02-16T16:43:25.996" v="6422" actId="115"/>
          <ac:spMkLst>
            <pc:docMk/>
            <pc:sldMk cId="1919955550" sldId="271"/>
            <ac:spMk id="19" creationId="{88425A78-3FB6-FE42-BDF0-1111497468FC}"/>
          </ac:spMkLst>
        </pc:spChg>
        <pc:spChg chg="add mod">
          <ac:chgData name="Gemma Costa" userId="65473185-2771-4d44-b7b3-691980f4ebff" providerId="ADAL" clId="{685BBC10-A6F9-1E42-BFA5-FF40D6A5A049}" dt="2021-02-15T12:01:56.760" v="4825" actId="1076"/>
          <ac:spMkLst>
            <pc:docMk/>
            <pc:sldMk cId="1919955550" sldId="271"/>
            <ac:spMk id="21" creationId="{9AA308E8-595C-F44E-859E-3DB4E5CE3615}"/>
          </ac:spMkLst>
        </pc:spChg>
        <pc:spChg chg="add mod">
          <ac:chgData name="Gemma Costa" userId="65473185-2771-4d44-b7b3-691980f4ebff" providerId="ADAL" clId="{685BBC10-A6F9-1E42-BFA5-FF40D6A5A049}" dt="2021-02-15T12:01:44.335" v="4823" actId="20577"/>
          <ac:spMkLst>
            <pc:docMk/>
            <pc:sldMk cId="1919955550" sldId="271"/>
            <ac:spMk id="22" creationId="{A8B603A7-F691-2649-8528-440DD2311F74}"/>
          </ac:spMkLst>
        </pc:spChg>
        <pc:grpChg chg="add mod">
          <ac:chgData name="Gemma Costa" userId="65473185-2771-4d44-b7b3-691980f4ebff" providerId="ADAL" clId="{685BBC10-A6F9-1E42-BFA5-FF40D6A5A049}" dt="2021-02-16T16:43:46.406" v="6456" actId="1035"/>
          <ac:grpSpMkLst>
            <pc:docMk/>
            <pc:sldMk cId="1919955550" sldId="271"/>
            <ac:grpSpMk id="23" creationId="{47B81E46-957B-F547-966C-B417867DC65B}"/>
          </ac:grpSpMkLst>
        </pc:grpChg>
        <pc:grpChg chg="add mod">
          <ac:chgData name="Gemma Costa" userId="65473185-2771-4d44-b7b3-691980f4ebff" providerId="ADAL" clId="{685BBC10-A6F9-1E42-BFA5-FF40D6A5A049}" dt="2021-02-16T16:43:38.420" v="6439" actId="1035"/>
          <ac:grpSpMkLst>
            <pc:docMk/>
            <pc:sldMk cId="1919955550" sldId="271"/>
            <ac:grpSpMk id="24" creationId="{483CB008-B5CF-8547-A21F-65DF943BE8EF}"/>
          </ac:grpSpMkLst>
        </pc:grpChg>
        <pc:grpChg chg="add mod">
          <ac:chgData name="Gemma Costa" userId="65473185-2771-4d44-b7b3-691980f4ebff" providerId="ADAL" clId="{685BBC10-A6F9-1E42-BFA5-FF40D6A5A049}" dt="2021-02-16T16:43:38.420" v="6439" actId="1035"/>
          <ac:grpSpMkLst>
            <pc:docMk/>
            <pc:sldMk cId="1919955550" sldId="271"/>
            <ac:grpSpMk id="25" creationId="{F7B405C8-5CB0-054F-8A62-6F6CA5D5433A}"/>
          </ac:grpSpMkLst>
        </pc:grpChg>
        <pc:cxnChg chg="mod">
          <ac:chgData name="Gemma Costa" userId="65473185-2771-4d44-b7b3-691980f4ebff" providerId="ADAL" clId="{685BBC10-A6F9-1E42-BFA5-FF40D6A5A049}" dt="2021-02-15T11:57:44.732" v="4756" actId="20577"/>
          <ac:cxnSpMkLst>
            <pc:docMk/>
            <pc:sldMk cId="1919955550" sldId="271"/>
            <ac:cxnSpMk id="12" creationId="{9FCCE817-F51F-0E4D-9368-BDFADDECBDD6}"/>
          </ac:cxnSpMkLst>
        </pc:cxnChg>
      </pc:sldChg>
      <pc:sldChg chg="addSp delSp modSp mod modNotesTx">
        <pc:chgData name="Gemma Costa" userId="65473185-2771-4d44-b7b3-691980f4ebff" providerId="ADAL" clId="{685BBC10-A6F9-1E42-BFA5-FF40D6A5A049}" dt="2021-02-16T12:03:50.271" v="6231" actId="20577"/>
        <pc:sldMkLst>
          <pc:docMk/>
          <pc:sldMk cId="693315313" sldId="272"/>
        </pc:sldMkLst>
        <pc:spChg chg="mod">
          <ac:chgData name="Gemma Costa" userId="65473185-2771-4d44-b7b3-691980f4ebff" providerId="ADAL" clId="{685BBC10-A6F9-1E42-BFA5-FF40D6A5A049}" dt="2021-02-15T18:32:09.443" v="5997" actId="1036"/>
          <ac:spMkLst>
            <pc:docMk/>
            <pc:sldMk cId="693315313" sldId="272"/>
            <ac:spMk id="2" creationId="{3A8C5117-27A2-9144-AF38-DAB863218F8F}"/>
          </ac:spMkLst>
        </pc:spChg>
        <pc:spChg chg="mod">
          <ac:chgData name="Gemma Costa" userId="65473185-2771-4d44-b7b3-691980f4ebff" providerId="ADAL" clId="{685BBC10-A6F9-1E42-BFA5-FF40D6A5A049}" dt="2021-02-15T18:31:49.845" v="5995" actId="1076"/>
          <ac:spMkLst>
            <pc:docMk/>
            <pc:sldMk cId="693315313" sldId="272"/>
            <ac:spMk id="7" creationId="{C5B7F3E0-39D8-8140-9C0B-476C54028A1E}"/>
          </ac:spMkLst>
        </pc:spChg>
        <pc:picChg chg="add mod">
          <ac:chgData name="Gemma Costa" userId="65473185-2771-4d44-b7b3-691980f4ebff" providerId="ADAL" clId="{685BBC10-A6F9-1E42-BFA5-FF40D6A5A049}" dt="2021-02-15T18:31:37.234" v="5994" actId="1036"/>
          <ac:picMkLst>
            <pc:docMk/>
            <pc:sldMk cId="693315313" sldId="272"/>
            <ac:picMk id="4" creationId="{C300F9CF-56B1-E24C-A180-B8610B2EDDCB}"/>
          </ac:picMkLst>
        </pc:picChg>
        <pc:picChg chg="del mod">
          <ac:chgData name="Gemma Costa" userId="65473185-2771-4d44-b7b3-691980f4ebff" providerId="ADAL" clId="{685BBC10-A6F9-1E42-BFA5-FF40D6A5A049}" dt="2021-02-12T18:21:29.209" v="175" actId="478"/>
          <ac:picMkLst>
            <pc:docMk/>
            <pc:sldMk cId="693315313" sldId="272"/>
            <ac:picMk id="16" creationId="{46C87D70-CF14-124E-A549-1CCAB446192C}"/>
          </ac:picMkLst>
        </pc:picChg>
        <pc:picChg chg="del">
          <ac:chgData name="Gemma Costa" userId="65473185-2771-4d44-b7b3-691980f4ebff" providerId="ADAL" clId="{685BBC10-A6F9-1E42-BFA5-FF40D6A5A049}" dt="2021-02-12T18:21:25.957" v="173" actId="478"/>
          <ac:picMkLst>
            <pc:docMk/>
            <pc:sldMk cId="693315313" sldId="272"/>
            <ac:picMk id="33" creationId="{76386C0E-0DAD-6A42-8D93-E9ADC6EF6CF3}"/>
          </ac:picMkLst>
        </pc:picChg>
      </pc:sldChg>
      <pc:sldChg chg="delSp modSp del mod ord modShow">
        <pc:chgData name="Gemma Costa" userId="65473185-2771-4d44-b7b3-691980f4ebff" providerId="ADAL" clId="{685BBC10-A6F9-1E42-BFA5-FF40D6A5A049}" dt="2021-02-15T16:53:23.216" v="5676" actId="2696"/>
        <pc:sldMkLst>
          <pc:docMk/>
          <pc:sldMk cId="244495464" sldId="273"/>
        </pc:sldMkLst>
        <pc:picChg chg="del">
          <ac:chgData name="Gemma Costa" userId="65473185-2771-4d44-b7b3-691980f4ebff" providerId="ADAL" clId="{685BBC10-A6F9-1E42-BFA5-FF40D6A5A049}" dt="2021-02-12T12:10:17.323" v="0" actId="478"/>
          <ac:picMkLst>
            <pc:docMk/>
            <pc:sldMk cId="244495464" sldId="273"/>
            <ac:picMk id="10" creationId="{244A4261-75F6-8943-9651-EBF58B8238B6}"/>
          </ac:picMkLst>
        </pc:picChg>
        <pc:picChg chg="mod">
          <ac:chgData name="Gemma Costa" userId="65473185-2771-4d44-b7b3-691980f4ebff" providerId="ADAL" clId="{685BBC10-A6F9-1E42-BFA5-FF40D6A5A049}" dt="2021-02-12T12:10:22.525" v="1" actId="1076"/>
          <ac:picMkLst>
            <pc:docMk/>
            <pc:sldMk cId="244495464" sldId="273"/>
            <ac:picMk id="12" creationId="{320DC1F7-AE0C-834B-BCAA-8DDFE187E7F1}"/>
          </ac:picMkLst>
        </pc:picChg>
      </pc:sldChg>
      <pc:sldChg chg="modSp mod modNotesTx">
        <pc:chgData name="Gemma Costa" userId="65473185-2771-4d44-b7b3-691980f4ebff" providerId="ADAL" clId="{685BBC10-A6F9-1E42-BFA5-FF40D6A5A049}" dt="2021-02-16T12:02:32.143" v="6082" actId="20577"/>
        <pc:sldMkLst>
          <pc:docMk/>
          <pc:sldMk cId="3777212357" sldId="274"/>
        </pc:sldMkLst>
        <pc:spChg chg="mod">
          <ac:chgData name="Gemma Costa" userId="65473185-2771-4d44-b7b3-691980f4ebff" providerId="ADAL" clId="{685BBC10-A6F9-1E42-BFA5-FF40D6A5A049}" dt="2021-02-16T12:02:32.143" v="6082" actId="20577"/>
          <ac:spMkLst>
            <pc:docMk/>
            <pc:sldMk cId="3777212357" sldId="274"/>
            <ac:spMk id="8" creationId="{4D8F991A-58DC-C449-ABA4-663C0676EE1B}"/>
          </ac:spMkLst>
        </pc:spChg>
      </pc:sldChg>
      <pc:sldChg chg="addSp delSp modSp mod modAnim">
        <pc:chgData name="Gemma Costa" userId="65473185-2771-4d44-b7b3-691980f4ebff" providerId="ADAL" clId="{685BBC10-A6F9-1E42-BFA5-FF40D6A5A049}" dt="2021-02-16T16:38:26.482" v="6332"/>
        <pc:sldMkLst>
          <pc:docMk/>
          <pc:sldMk cId="931232698" sldId="275"/>
        </pc:sldMkLst>
        <pc:spChg chg="add mod">
          <ac:chgData name="Gemma Costa" userId="65473185-2771-4d44-b7b3-691980f4ebff" providerId="ADAL" clId="{685BBC10-A6F9-1E42-BFA5-FF40D6A5A049}" dt="2021-02-15T14:34:36.594" v="5059" actId="20577"/>
          <ac:spMkLst>
            <pc:docMk/>
            <pc:sldMk cId="931232698" sldId="275"/>
            <ac:spMk id="8" creationId="{C1C952C1-46BC-5F45-9C5A-8AD2B193BCC9}"/>
          </ac:spMkLst>
        </pc:spChg>
        <pc:spChg chg="mod">
          <ac:chgData name="Gemma Costa" userId="65473185-2771-4d44-b7b3-691980f4ebff" providerId="ADAL" clId="{685BBC10-A6F9-1E42-BFA5-FF40D6A5A049}" dt="2021-02-15T16:21:34.407" v="5562" actId="114"/>
          <ac:spMkLst>
            <pc:docMk/>
            <pc:sldMk cId="931232698" sldId="275"/>
            <ac:spMk id="9" creationId="{9C63C578-5F33-4F4B-846A-491E56A61D87}"/>
          </ac:spMkLst>
        </pc:spChg>
        <pc:picChg chg="add mod">
          <ac:chgData name="Gemma Costa" userId="65473185-2771-4d44-b7b3-691980f4ebff" providerId="ADAL" clId="{685BBC10-A6F9-1E42-BFA5-FF40D6A5A049}" dt="2021-02-15T14:35:00.287" v="5064" actId="1076"/>
          <ac:picMkLst>
            <pc:docMk/>
            <pc:sldMk cId="931232698" sldId="275"/>
            <ac:picMk id="3" creationId="{000C44BB-E3D8-1544-B783-A9E3B0429370}"/>
          </ac:picMkLst>
        </pc:picChg>
        <pc:picChg chg="del">
          <ac:chgData name="Gemma Costa" userId="65473185-2771-4d44-b7b3-691980f4ebff" providerId="ADAL" clId="{685BBC10-A6F9-1E42-BFA5-FF40D6A5A049}" dt="2021-02-15T00:11:30.380" v="3573" actId="478"/>
          <ac:picMkLst>
            <pc:docMk/>
            <pc:sldMk cId="931232698" sldId="275"/>
            <ac:picMk id="8" creationId="{9ADA8FA5-4874-0144-8018-FDD39C15F013}"/>
          </ac:picMkLst>
        </pc:picChg>
        <pc:picChg chg="add mod">
          <ac:chgData name="Gemma Costa" userId="65473185-2771-4d44-b7b3-691980f4ebff" providerId="ADAL" clId="{685BBC10-A6F9-1E42-BFA5-FF40D6A5A049}" dt="2021-02-15T00:12:53.644" v="3637" actId="1038"/>
          <ac:picMkLst>
            <pc:docMk/>
            <pc:sldMk cId="931232698" sldId="275"/>
            <ac:picMk id="10" creationId="{52E3D034-DF77-E845-A310-5880CE03DC2C}"/>
          </ac:picMkLst>
        </pc:picChg>
      </pc:sldChg>
      <pc:sldChg chg="modSp mod ord modShow">
        <pc:chgData name="Gemma Costa" userId="65473185-2771-4d44-b7b3-691980f4ebff" providerId="ADAL" clId="{685BBC10-A6F9-1E42-BFA5-FF40D6A5A049}" dt="2021-02-16T15:35:47.509" v="6330" actId="729"/>
        <pc:sldMkLst>
          <pc:docMk/>
          <pc:sldMk cId="2681611704" sldId="276"/>
        </pc:sldMkLst>
        <pc:spChg chg="mod">
          <ac:chgData name="Gemma Costa" userId="65473185-2771-4d44-b7b3-691980f4ebff" providerId="ADAL" clId="{685BBC10-A6F9-1E42-BFA5-FF40D6A5A049}" dt="2021-02-15T13:19:41.027" v="5021" actId="20577"/>
          <ac:spMkLst>
            <pc:docMk/>
            <pc:sldMk cId="2681611704" sldId="276"/>
            <ac:spMk id="7" creationId="{AE1933B5-A7A0-164F-AB53-11278394D7B4}"/>
          </ac:spMkLst>
        </pc:spChg>
      </pc:sldChg>
      <pc:sldChg chg="addSp modSp mod modAnim">
        <pc:chgData name="Gemma Costa" userId="65473185-2771-4d44-b7b3-691980f4ebff" providerId="ADAL" clId="{685BBC10-A6F9-1E42-BFA5-FF40D6A5A049}" dt="2021-02-15T00:39:48.061" v="3855"/>
        <pc:sldMkLst>
          <pc:docMk/>
          <pc:sldMk cId="2735163694" sldId="277"/>
        </pc:sldMkLst>
        <pc:spChg chg="mod">
          <ac:chgData name="Gemma Costa" userId="65473185-2771-4d44-b7b3-691980f4ebff" providerId="ADAL" clId="{685BBC10-A6F9-1E42-BFA5-FF40D6A5A049}" dt="2021-02-13T17:37:35.270" v="2068" actId="20577"/>
          <ac:spMkLst>
            <pc:docMk/>
            <pc:sldMk cId="2735163694" sldId="277"/>
            <ac:spMk id="13" creationId="{3E1F0148-9865-BE44-9093-14BD8BE038BF}"/>
          </ac:spMkLst>
        </pc:spChg>
        <pc:spChg chg="add mod">
          <ac:chgData name="Gemma Costa" userId="65473185-2771-4d44-b7b3-691980f4ebff" providerId="ADAL" clId="{685BBC10-A6F9-1E42-BFA5-FF40D6A5A049}" dt="2021-02-13T17:37:09.829" v="2041" actId="1076"/>
          <ac:spMkLst>
            <pc:docMk/>
            <pc:sldMk cId="2735163694" sldId="277"/>
            <ac:spMk id="14" creationId="{7676AF0B-1F01-ED4E-91C6-C67C6C7951BB}"/>
          </ac:spMkLst>
        </pc:spChg>
        <pc:picChg chg="mod">
          <ac:chgData name="Gemma Costa" userId="65473185-2771-4d44-b7b3-691980f4ebff" providerId="ADAL" clId="{685BBC10-A6F9-1E42-BFA5-FF40D6A5A049}" dt="2021-02-13T17:31:18.794" v="1985" actId="1037"/>
          <ac:picMkLst>
            <pc:docMk/>
            <pc:sldMk cId="2735163694" sldId="277"/>
            <ac:picMk id="8" creationId="{E2B7AD9E-4D6D-774C-8F01-929AFD82A79B}"/>
          </ac:picMkLst>
        </pc:picChg>
      </pc:sldChg>
      <pc:sldChg chg="addSp modSp mod modAnim modNotesTx">
        <pc:chgData name="Gemma Costa" userId="65473185-2771-4d44-b7b3-691980f4ebff" providerId="ADAL" clId="{685BBC10-A6F9-1E42-BFA5-FF40D6A5A049}" dt="2021-02-15T00:24:24.903" v="3791"/>
        <pc:sldMkLst>
          <pc:docMk/>
          <pc:sldMk cId="165066328" sldId="278"/>
        </pc:sldMkLst>
        <pc:spChg chg="add mod">
          <ac:chgData name="Gemma Costa" userId="65473185-2771-4d44-b7b3-691980f4ebff" providerId="ADAL" clId="{685BBC10-A6F9-1E42-BFA5-FF40D6A5A049}" dt="2021-02-13T17:04:19.758" v="1752" actId="1076"/>
          <ac:spMkLst>
            <pc:docMk/>
            <pc:sldMk cId="165066328" sldId="278"/>
            <ac:spMk id="2" creationId="{AD8B53A2-0242-C842-ADDE-D0CDF7463B97}"/>
          </ac:spMkLst>
        </pc:spChg>
        <pc:spChg chg="add mod">
          <ac:chgData name="Gemma Costa" userId="65473185-2771-4d44-b7b3-691980f4ebff" providerId="ADAL" clId="{685BBC10-A6F9-1E42-BFA5-FF40D6A5A049}" dt="2021-02-13T11:06:25.909" v="693" actId="1036"/>
          <ac:spMkLst>
            <pc:docMk/>
            <pc:sldMk cId="165066328" sldId="278"/>
            <ac:spMk id="8" creationId="{641C2CBB-20F1-134C-BE03-0403A7B76903}"/>
          </ac:spMkLst>
        </pc:spChg>
        <pc:spChg chg="add mod">
          <ac:chgData name="Gemma Costa" userId="65473185-2771-4d44-b7b3-691980f4ebff" providerId="ADAL" clId="{685BBC10-A6F9-1E42-BFA5-FF40D6A5A049}" dt="2021-02-13T11:06:54.918" v="698" actId="14100"/>
          <ac:spMkLst>
            <pc:docMk/>
            <pc:sldMk cId="165066328" sldId="278"/>
            <ac:spMk id="9" creationId="{BE84066E-1980-DA4E-AF65-71DD7746AEDA}"/>
          </ac:spMkLst>
        </pc:spChg>
        <pc:spChg chg="add mod">
          <ac:chgData name="Gemma Costa" userId="65473185-2771-4d44-b7b3-691980f4ebff" providerId="ADAL" clId="{685BBC10-A6F9-1E42-BFA5-FF40D6A5A049}" dt="2021-02-13T11:10:02.554" v="717" actId="14100"/>
          <ac:spMkLst>
            <pc:docMk/>
            <pc:sldMk cId="165066328" sldId="278"/>
            <ac:spMk id="10" creationId="{E28E67CF-D159-DA45-A4B2-F8AC858C1E73}"/>
          </ac:spMkLst>
        </pc:spChg>
        <pc:spChg chg="add mod">
          <ac:chgData name="Gemma Costa" userId="65473185-2771-4d44-b7b3-691980f4ebff" providerId="ADAL" clId="{685BBC10-A6F9-1E42-BFA5-FF40D6A5A049}" dt="2021-02-13T11:10:21.860" v="719" actId="14100"/>
          <ac:spMkLst>
            <pc:docMk/>
            <pc:sldMk cId="165066328" sldId="278"/>
            <ac:spMk id="11" creationId="{92E9D2DC-D9E0-6042-B706-3A5793867CC3}"/>
          </ac:spMkLst>
        </pc:spChg>
        <pc:spChg chg="add mod">
          <ac:chgData name="Gemma Costa" userId="65473185-2771-4d44-b7b3-691980f4ebff" providerId="ADAL" clId="{685BBC10-A6F9-1E42-BFA5-FF40D6A5A049}" dt="2021-02-13T11:11:15.151" v="727" actId="1035"/>
          <ac:spMkLst>
            <pc:docMk/>
            <pc:sldMk cId="165066328" sldId="278"/>
            <ac:spMk id="12" creationId="{F618D219-5FF7-9D43-9005-5817E3D66C1C}"/>
          </ac:spMkLst>
        </pc:spChg>
        <pc:spChg chg="add mod">
          <ac:chgData name="Gemma Costa" userId="65473185-2771-4d44-b7b3-691980f4ebff" providerId="ADAL" clId="{685BBC10-A6F9-1E42-BFA5-FF40D6A5A049}" dt="2021-02-13T11:11:03.980" v="724" actId="1076"/>
          <ac:spMkLst>
            <pc:docMk/>
            <pc:sldMk cId="165066328" sldId="278"/>
            <ac:spMk id="13" creationId="{AF99629E-B4F6-2B4D-BD34-C32EBBC7EA1D}"/>
          </ac:spMkLst>
        </pc:spChg>
        <pc:spChg chg="add mod">
          <ac:chgData name="Gemma Costa" userId="65473185-2771-4d44-b7b3-691980f4ebff" providerId="ADAL" clId="{685BBC10-A6F9-1E42-BFA5-FF40D6A5A049}" dt="2021-02-13T11:12:56.220" v="783" actId="20577"/>
          <ac:spMkLst>
            <pc:docMk/>
            <pc:sldMk cId="165066328" sldId="278"/>
            <ac:spMk id="14" creationId="{CBFD3E74-C273-AB41-8450-908274B9EA4A}"/>
          </ac:spMkLst>
        </pc:spChg>
        <pc:spChg chg="add mod">
          <ac:chgData name="Gemma Costa" userId="65473185-2771-4d44-b7b3-691980f4ebff" providerId="ADAL" clId="{685BBC10-A6F9-1E42-BFA5-FF40D6A5A049}" dt="2021-02-13T11:12:52.742" v="781" actId="1076"/>
          <ac:spMkLst>
            <pc:docMk/>
            <pc:sldMk cId="165066328" sldId="278"/>
            <ac:spMk id="15" creationId="{A91B0A6D-1DD3-D746-A466-750E29E09571}"/>
          </ac:spMkLst>
        </pc:spChg>
        <pc:spChg chg="mod">
          <ac:chgData name="Gemma Costa" userId="65473185-2771-4d44-b7b3-691980f4ebff" providerId="ADAL" clId="{685BBC10-A6F9-1E42-BFA5-FF40D6A5A049}" dt="2021-02-13T10:46:09.016" v="446" actId="14100"/>
          <ac:spMkLst>
            <pc:docMk/>
            <pc:sldMk cId="165066328" sldId="278"/>
            <ac:spMk id="26" creationId="{975F5892-7611-DF48-9914-B375A15C6BCB}"/>
          </ac:spMkLst>
        </pc:spChg>
        <pc:grpChg chg="add">
          <ac:chgData name="Gemma Costa" userId="65473185-2771-4d44-b7b3-691980f4ebff" providerId="ADAL" clId="{685BBC10-A6F9-1E42-BFA5-FF40D6A5A049}" dt="2021-02-15T00:23:11.123" v="3780" actId="164"/>
          <ac:grpSpMkLst>
            <pc:docMk/>
            <pc:sldMk cId="165066328" sldId="278"/>
            <ac:grpSpMk id="3" creationId="{19304EF7-45B2-3B43-8C80-06AE8159F56F}"/>
          </ac:grpSpMkLst>
        </pc:grpChg>
        <pc:grpChg chg="add">
          <ac:chgData name="Gemma Costa" userId="65473185-2771-4d44-b7b3-691980f4ebff" providerId="ADAL" clId="{685BBC10-A6F9-1E42-BFA5-FF40D6A5A049}" dt="2021-02-15T00:23:24.331" v="3782" actId="164"/>
          <ac:grpSpMkLst>
            <pc:docMk/>
            <pc:sldMk cId="165066328" sldId="278"/>
            <ac:grpSpMk id="16" creationId="{4F150118-14EF-274B-906D-82CB5146F6F2}"/>
          </ac:grpSpMkLst>
        </pc:grpChg>
        <pc:grpChg chg="add">
          <ac:chgData name="Gemma Costa" userId="65473185-2771-4d44-b7b3-691980f4ebff" providerId="ADAL" clId="{685BBC10-A6F9-1E42-BFA5-FF40D6A5A049}" dt="2021-02-15T00:23:33.795" v="3784" actId="164"/>
          <ac:grpSpMkLst>
            <pc:docMk/>
            <pc:sldMk cId="165066328" sldId="278"/>
            <ac:grpSpMk id="17" creationId="{DE10282A-7403-4545-BEB7-0C3CC6268DAA}"/>
          </ac:grpSpMkLst>
        </pc:grpChg>
        <pc:grpChg chg="add">
          <ac:chgData name="Gemma Costa" userId="65473185-2771-4d44-b7b3-691980f4ebff" providerId="ADAL" clId="{685BBC10-A6F9-1E42-BFA5-FF40D6A5A049}" dt="2021-02-15T00:23:40.783" v="3785" actId="164"/>
          <ac:grpSpMkLst>
            <pc:docMk/>
            <pc:sldMk cId="165066328" sldId="278"/>
            <ac:grpSpMk id="18" creationId="{F32368AD-A17C-BD4B-A041-381CF675BBEE}"/>
          </ac:grpSpMkLst>
        </pc:grpChg>
        <pc:picChg chg="mod modCrop">
          <ac:chgData name="Gemma Costa" userId="65473185-2771-4d44-b7b3-691980f4ebff" providerId="ADAL" clId="{685BBC10-A6F9-1E42-BFA5-FF40D6A5A049}" dt="2021-02-13T17:04:14.369" v="1751" actId="1076"/>
          <ac:picMkLst>
            <pc:docMk/>
            <pc:sldMk cId="165066328" sldId="278"/>
            <ac:picMk id="7" creationId="{72A4707E-E4CB-0047-B87F-B42320B5515A}"/>
          </ac:picMkLst>
        </pc:picChg>
      </pc:sldChg>
      <pc:sldChg chg="addSp delSp modSp add mod ord setBg delAnim modAnim modShow modNotesTx">
        <pc:chgData name="Gemma Costa" userId="65473185-2771-4d44-b7b3-691980f4ebff" providerId="ADAL" clId="{685BBC10-A6F9-1E42-BFA5-FF40D6A5A049}" dt="2021-02-16T12:04:33.330" v="6232" actId="729"/>
        <pc:sldMkLst>
          <pc:docMk/>
          <pc:sldMk cId="1916591029" sldId="279"/>
        </pc:sldMkLst>
        <pc:spChg chg="mod">
          <ac:chgData name="Gemma Costa" userId="65473185-2771-4d44-b7b3-691980f4ebff" providerId="ADAL" clId="{685BBC10-A6F9-1E42-BFA5-FF40D6A5A049}" dt="2021-02-13T11:56:00.192" v="968" actId="166"/>
          <ac:spMkLst>
            <pc:docMk/>
            <pc:sldMk cId="1916591029" sldId="279"/>
            <ac:spMk id="2" creationId="{AD8B53A2-0242-C842-ADDE-D0CDF7463B97}"/>
          </ac:spMkLst>
        </pc:spChg>
        <pc:spChg chg="add del mod">
          <ac:chgData name="Gemma Costa" userId="65473185-2771-4d44-b7b3-691980f4ebff" providerId="ADAL" clId="{685BBC10-A6F9-1E42-BFA5-FF40D6A5A049}" dt="2021-02-13T11:53:05.303" v="946" actId="478"/>
          <ac:spMkLst>
            <pc:docMk/>
            <pc:sldMk cId="1916591029" sldId="279"/>
            <ac:spMk id="11" creationId="{9F7DA19A-CAF9-804F-916E-315D17B55BE9}"/>
          </ac:spMkLst>
        </pc:spChg>
        <pc:spChg chg="add mod">
          <ac:chgData name="Gemma Costa" userId="65473185-2771-4d44-b7b3-691980f4ebff" providerId="ADAL" clId="{685BBC10-A6F9-1E42-BFA5-FF40D6A5A049}" dt="2021-02-13T12:10:44.221" v="1237" actId="1076"/>
          <ac:spMkLst>
            <pc:docMk/>
            <pc:sldMk cId="1916591029" sldId="279"/>
            <ac:spMk id="12" creationId="{ED7F6E5D-F786-8A43-9BE7-CF59152C4B24}"/>
          </ac:spMkLst>
        </pc:spChg>
        <pc:spChg chg="add mod">
          <ac:chgData name="Gemma Costa" userId="65473185-2771-4d44-b7b3-691980f4ebff" providerId="ADAL" clId="{685BBC10-A6F9-1E42-BFA5-FF40D6A5A049}" dt="2021-02-13T12:14:55.703" v="1318" actId="1035"/>
          <ac:spMkLst>
            <pc:docMk/>
            <pc:sldMk cId="1916591029" sldId="279"/>
            <ac:spMk id="13" creationId="{97940B76-7983-9F4D-8279-579CC4212980}"/>
          </ac:spMkLst>
        </pc:spChg>
        <pc:spChg chg="add mod">
          <ac:chgData name="Gemma Costa" userId="65473185-2771-4d44-b7b3-691980f4ebff" providerId="ADAL" clId="{685BBC10-A6F9-1E42-BFA5-FF40D6A5A049}" dt="2021-02-13T12:14:59.162" v="1321" actId="1035"/>
          <ac:spMkLst>
            <pc:docMk/>
            <pc:sldMk cId="1916591029" sldId="279"/>
            <ac:spMk id="17" creationId="{CA27BB4F-27C7-3E4E-888C-8A084E1DBA10}"/>
          </ac:spMkLst>
        </pc:spChg>
        <pc:spChg chg="add mod">
          <ac:chgData name="Gemma Costa" userId="65473185-2771-4d44-b7b3-691980f4ebff" providerId="ADAL" clId="{685BBC10-A6F9-1E42-BFA5-FF40D6A5A049}" dt="2021-02-13T12:15:02.733" v="1323" actId="1035"/>
          <ac:spMkLst>
            <pc:docMk/>
            <pc:sldMk cId="1916591029" sldId="279"/>
            <ac:spMk id="18" creationId="{F43FB0BB-281F-0940-ADFF-5D4D5B8D25C5}"/>
          </ac:spMkLst>
        </pc:spChg>
        <pc:spChg chg="add mod">
          <ac:chgData name="Gemma Costa" userId="65473185-2771-4d44-b7b3-691980f4ebff" providerId="ADAL" clId="{685BBC10-A6F9-1E42-BFA5-FF40D6A5A049}" dt="2021-02-13T12:10:11.640" v="1216"/>
          <ac:spMkLst>
            <pc:docMk/>
            <pc:sldMk cId="1916591029" sldId="279"/>
            <ac:spMk id="19" creationId="{EA5D53A5-EC5D-F24C-8C3B-AB1372A6487D}"/>
          </ac:spMkLst>
        </pc:spChg>
        <pc:spChg chg="add mod">
          <ac:chgData name="Gemma Costa" userId="65473185-2771-4d44-b7b3-691980f4ebff" providerId="ADAL" clId="{685BBC10-A6F9-1E42-BFA5-FF40D6A5A049}" dt="2021-02-13T12:11:19.769" v="1265" actId="1076"/>
          <ac:spMkLst>
            <pc:docMk/>
            <pc:sldMk cId="1916591029" sldId="279"/>
            <ac:spMk id="20" creationId="{E7E84CF5-F796-6F4C-9810-D205FF66E5B1}"/>
          </ac:spMkLst>
        </pc:spChg>
        <pc:spChg chg="add mod">
          <ac:chgData name="Gemma Costa" userId="65473185-2771-4d44-b7b3-691980f4ebff" providerId="ADAL" clId="{685BBC10-A6F9-1E42-BFA5-FF40D6A5A049}" dt="2021-02-13T12:11:10.837" v="1263" actId="1076"/>
          <ac:spMkLst>
            <pc:docMk/>
            <pc:sldMk cId="1916591029" sldId="279"/>
            <ac:spMk id="21" creationId="{F0D6BEA2-3B7C-9348-8FF8-E07E0A0C73BA}"/>
          </ac:spMkLst>
        </pc:spChg>
        <pc:spChg chg="mod">
          <ac:chgData name="Gemma Costa" userId="65473185-2771-4d44-b7b3-691980f4ebff" providerId="ADAL" clId="{685BBC10-A6F9-1E42-BFA5-FF40D6A5A049}" dt="2021-02-13T11:18:06.687" v="793" actId="408"/>
          <ac:spMkLst>
            <pc:docMk/>
            <pc:sldMk cId="1916591029" sldId="279"/>
            <ac:spMk id="26" creationId="{975F5892-7611-DF48-9914-B375A15C6BCB}"/>
          </ac:spMkLst>
        </pc:spChg>
        <pc:spChg chg="add del mod">
          <ac:chgData name="Gemma Costa" userId="65473185-2771-4d44-b7b3-691980f4ebff" providerId="ADAL" clId="{685BBC10-A6F9-1E42-BFA5-FF40D6A5A049}" dt="2021-02-16T11:57:29.307" v="6003" actId="478"/>
          <ac:spMkLst>
            <pc:docMk/>
            <pc:sldMk cId="1916591029" sldId="279"/>
            <ac:spMk id="28" creationId="{1E9CA064-B12F-5A4A-9BEF-92A1741E6B37}"/>
          </ac:spMkLst>
        </pc:spChg>
        <pc:spChg chg="add del mod">
          <ac:chgData name="Gemma Costa" userId="65473185-2771-4d44-b7b3-691980f4ebff" providerId="ADAL" clId="{685BBC10-A6F9-1E42-BFA5-FF40D6A5A049}" dt="2021-02-16T11:57:27.414" v="6002" actId="478"/>
          <ac:spMkLst>
            <pc:docMk/>
            <pc:sldMk cId="1916591029" sldId="279"/>
            <ac:spMk id="29" creationId="{4EAB3F8D-CD15-2D47-B4C5-812E8CCB8765}"/>
          </ac:spMkLst>
        </pc:spChg>
        <pc:grpChg chg="add mod">
          <ac:chgData name="Gemma Costa" userId="65473185-2771-4d44-b7b3-691980f4ebff" providerId="ADAL" clId="{685BBC10-A6F9-1E42-BFA5-FF40D6A5A049}" dt="2021-02-13T12:13:43.022" v="1314" actId="1076"/>
          <ac:grpSpMkLst>
            <pc:docMk/>
            <pc:sldMk cId="1916591029" sldId="279"/>
            <ac:grpSpMk id="16" creationId="{0E7AEA7F-CF54-F345-8E40-C84BAC499B9C}"/>
          </ac:grpSpMkLst>
        </pc:grpChg>
        <pc:grpChg chg="add">
          <ac:chgData name="Gemma Costa" userId="65473185-2771-4d44-b7b3-691980f4ebff" providerId="ADAL" clId="{685BBC10-A6F9-1E42-BFA5-FF40D6A5A049}" dt="2021-02-15T00:20:50.359" v="3746" actId="164"/>
          <ac:grpSpMkLst>
            <pc:docMk/>
            <pc:sldMk cId="1916591029" sldId="279"/>
            <ac:grpSpMk id="33" creationId="{1D7D33D9-97B7-8942-AD02-5ADC03248F8E}"/>
          </ac:grpSpMkLst>
        </pc:grpChg>
        <pc:grpChg chg="add">
          <ac:chgData name="Gemma Costa" userId="65473185-2771-4d44-b7b3-691980f4ebff" providerId="ADAL" clId="{685BBC10-A6F9-1E42-BFA5-FF40D6A5A049}" dt="2021-02-15T00:21:31.311" v="3753" actId="164"/>
          <ac:grpSpMkLst>
            <pc:docMk/>
            <pc:sldMk cId="1916591029" sldId="279"/>
            <ac:grpSpMk id="34" creationId="{DB890737-D8DC-2D42-9DDD-736FD83A52CF}"/>
          </ac:grpSpMkLst>
        </pc:grpChg>
        <pc:picChg chg="del">
          <ac:chgData name="Gemma Costa" userId="65473185-2771-4d44-b7b3-691980f4ebff" providerId="ADAL" clId="{685BBC10-A6F9-1E42-BFA5-FF40D6A5A049}" dt="2021-02-13T10:16:59.512" v="242" actId="478"/>
          <ac:picMkLst>
            <pc:docMk/>
            <pc:sldMk cId="1916591029" sldId="279"/>
            <ac:picMk id="7" creationId="{72A4707E-E4CB-0047-B87F-B42320B5515A}"/>
          </ac:picMkLst>
        </pc:picChg>
        <pc:picChg chg="add mod">
          <ac:chgData name="Gemma Costa" userId="65473185-2771-4d44-b7b3-691980f4ebff" providerId="ADAL" clId="{685BBC10-A6F9-1E42-BFA5-FF40D6A5A049}" dt="2021-02-13T12:07:45.559" v="1199" actId="1076"/>
          <ac:picMkLst>
            <pc:docMk/>
            <pc:sldMk cId="1916591029" sldId="279"/>
            <ac:picMk id="8" creationId="{02E7E0E7-A6F0-9D4F-ACBB-E0212AD6D0D6}"/>
          </ac:picMkLst>
        </pc:picChg>
        <pc:picChg chg="add del mod">
          <ac:chgData name="Gemma Costa" userId="65473185-2771-4d44-b7b3-691980f4ebff" providerId="ADAL" clId="{685BBC10-A6F9-1E42-BFA5-FF40D6A5A049}" dt="2021-02-13T11:54:47.976" v="960" actId="478"/>
          <ac:picMkLst>
            <pc:docMk/>
            <pc:sldMk cId="1916591029" sldId="279"/>
            <ac:picMk id="10" creationId="{C0D1416C-01C3-EF43-A6E0-994A7671255F}"/>
          </ac:picMkLst>
        </pc:picChg>
        <pc:picChg chg="add del mod">
          <ac:chgData name="Gemma Costa" userId="65473185-2771-4d44-b7b3-691980f4ebff" providerId="ADAL" clId="{685BBC10-A6F9-1E42-BFA5-FF40D6A5A049}" dt="2021-02-13T16:26:10.218" v="1325" actId="478"/>
          <ac:picMkLst>
            <pc:docMk/>
            <pc:sldMk cId="1916591029" sldId="279"/>
            <ac:picMk id="15" creationId="{2FE37525-22D6-9244-91BB-794F47023C0A}"/>
          </ac:picMkLst>
        </pc:picChg>
        <pc:picChg chg="add mod">
          <ac:chgData name="Gemma Costa" userId="65473185-2771-4d44-b7b3-691980f4ebff" providerId="ADAL" clId="{685BBC10-A6F9-1E42-BFA5-FF40D6A5A049}" dt="2021-02-13T16:26:28.524" v="1333" actId="167"/>
          <ac:picMkLst>
            <pc:docMk/>
            <pc:sldMk cId="1916591029" sldId="279"/>
            <ac:picMk id="31" creationId="{B4287909-6903-B747-BDAF-B7DF36543C0D}"/>
          </ac:picMkLst>
        </pc:picChg>
        <pc:cxnChg chg="add mod">
          <ac:chgData name="Gemma Costa" userId="65473185-2771-4d44-b7b3-691980f4ebff" providerId="ADAL" clId="{685BBC10-A6F9-1E42-BFA5-FF40D6A5A049}" dt="2021-02-13T17:17:55.056" v="1762" actId="14100"/>
          <ac:cxnSpMkLst>
            <pc:docMk/>
            <pc:sldMk cId="1916591029" sldId="279"/>
            <ac:cxnSpMk id="23" creationId="{813C5C70-FB73-6D46-88B9-F5954E6AD69B}"/>
          </ac:cxnSpMkLst>
        </pc:cxnChg>
        <pc:cxnChg chg="add mod">
          <ac:chgData name="Gemma Costa" userId="65473185-2771-4d44-b7b3-691980f4ebff" providerId="ADAL" clId="{685BBC10-A6F9-1E42-BFA5-FF40D6A5A049}" dt="2021-02-13T12:12:36.498" v="1298" actId="14100"/>
          <ac:cxnSpMkLst>
            <pc:docMk/>
            <pc:sldMk cId="1916591029" sldId="279"/>
            <ac:cxnSpMk id="27" creationId="{0BAE27AE-1BE5-EB47-8455-096666E8C475}"/>
          </ac:cxnSpMkLst>
        </pc:cxnChg>
      </pc:sldChg>
      <pc:sldChg chg="addSp delSp modSp add mod delAnim modAnim modNotesTx">
        <pc:chgData name="Gemma Costa" userId="65473185-2771-4d44-b7b3-691980f4ebff" providerId="ADAL" clId="{685BBC10-A6F9-1E42-BFA5-FF40D6A5A049}" dt="2021-02-16T16:42:43.691" v="6405" actId="1036"/>
        <pc:sldMkLst>
          <pc:docMk/>
          <pc:sldMk cId="1081719068" sldId="280"/>
        </pc:sldMkLst>
        <pc:spChg chg="mod">
          <ac:chgData name="Gemma Costa" userId="65473185-2771-4d44-b7b3-691980f4ebff" providerId="ADAL" clId="{685BBC10-A6F9-1E42-BFA5-FF40D6A5A049}" dt="2021-02-15T12:08:04.527" v="4865" actId="20577"/>
          <ac:spMkLst>
            <pc:docMk/>
            <pc:sldMk cId="1081719068" sldId="280"/>
            <ac:spMk id="10" creationId="{6E30F245-35CE-5948-955C-B562DEAD5D06}"/>
          </ac:spMkLst>
        </pc:spChg>
        <pc:spChg chg="add mod">
          <ac:chgData name="Gemma Costa" userId="65473185-2771-4d44-b7b3-691980f4ebff" providerId="ADAL" clId="{685BBC10-A6F9-1E42-BFA5-FF40D6A5A049}" dt="2021-02-15T12:08:04.527" v="4865" actId="20577"/>
          <ac:spMkLst>
            <pc:docMk/>
            <pc:sldMk cId="1081719068" sldId="280"/>
            <ac:spMk id="18" creationId="{6B4CC68D-6112-8F44-86F4-B1EDADFD48CF}"/>
          </ac:spMkLst>
        </pc:spChg>
        <pc:spChg chg="add mod topLvl">
          <ac:chgData name="Gemma Costa" userId="65473185-2771-4d44-b7b3-691980f4ebff" providerId="ADAL" clId="{685BBC10-A6F9-1E42-BFA5-FF40D6A5A049}" dt="2021-02-16T16:41:05.348" v="6377" actId="164"/>
          <ac:spMkLst>
            <pc:docMk/>
            <pc:sldMk cId="1081719068" sldId="280"/>
            <ac:spMk id="20" creationId="{88300CA9-5AFA-FC4E-9DA4-52E20F779629}"/>
          </ac:spMkLst>
        </pc:spChg>
        <pc:spChg chg="add mod topLvl">
          <ac:chgData name="Gemma Costa" userId="65473185-2771-4d44-b7b3-691980f4ebff" providerId="ADAL" clId="{685BBC10-A6F9-1E42-BFA5-FF40D6A5A049}" dt="2021-02-16T16:42:43.691" v="6405" actId="1036"/>
          <ac:spMkLst>
            <pc:docMk/>
            <pc:sldMk cId="1081719068" sldId="280"/>
            <ac:spMk id="21" creationId="{460AE459-9D60-E648-A777-A9C838E887A4}"/>
          </ac:spMkLst>
        </pc:spChg>
        <pc:spChg chg="add mod">
          <ac:chgData name="Gemma Costa" userId="65473185-2771-4d44-b7b3-691980f4ebff" providerId="ADAL" clId="{685BBC10-A6F9-1E42-BFA5-FF40D6A5A049}" dt="2021-02-16T16:41:03.550" v="6375" actId="1076"/>
          <ac:spMkLst>
            <pc:docMk/>
            <pc:sldMk cId="1081719068" sldId="280"/>
            <ac:spMk id="22" creationId="{75D04EED-444B-C347-8644-8C66B506125D}"/>
          </ac:spMkLst>
        </pc:spChg>
        <pc:spChg chg="add del mod">
          <ac:chgData name="Gemma Costa" userId="65473185-2771-4d44-b7b3-691980f4ebff" providerId="ADAL" clId="{685BBC10-A6F9-1E42-BFA5-FF40D6A5A049}" dt="2021-02-14T23:54:45.428" v="3085" actId="478"/>
          <ac:spMkLst>
            <pc:docMk/>
            <pc:sldMk cId="1081719068" sldId="280"/>
            <ac:spMk id="24" creationId="{9C5244AB-EA4B-8F4E-AE83-22C5891D470B}"/>
          </ac:spMkLst>
        </pc:spChg>
        <pc:spChg chg="add mod">
          <ac:chgData name="Gemma Costa" userId="65473185-2771-4d44-b7b3-691980f4ebff" providerId="ADAL" clId="{685BBC10-A6F9-1E42-BFA5-FF40D6A5A049}" dt="2021-02-15T12:08:04.527" v="4865" actId="20577"/>
          <ac:spMkLst>
            <pc:docMk/>
            <pc:sldMk cId="1081719068" sldId="280"/>
            <ac:spMk id="25" creationId="{3E24F416-2258-3A4B-A209-FBA5BFBBC491}"/>
          </ac:spMkLst>
        </pc:spChg>
        <pc:spChg chg="add mod">
          <ac:chgData name="Gemma Costa" userId="65473185-2771-4d44-b7b3-691980f4ebff" providerId="ADAL" clId="{685BBC10-A6F9-1E42-BFA5-FF40D6A5A049}" dt="2021-02-16T16:42:43.691" v="6405" actId="1036"/>
          <ac:spMkLst>
            <pc:docMk/>
            <pc:sldMk cId="1081719068" sldId="280"/>
            <ac:spMk id="27" creationId="{007E8139-6FB5-0E4E-A068-5C74D276BAC9}"/>
          </ac:spMkLst>
        </pc:spChg>
        <pc:spChg chg="add del mod">
          <ac:chgData name="Gemma Costa" userId="65473185-2771-4d44-b7b3-691980f4ebff" providerId="ADAL" clId="{685BBC10-A6F9-1E42-BFA5-FF40D6A5A049}" dt="2021-02-15T00:04:49.095" v="3263" actId="478"/>
          <ac:spMkLst>
            <pc:docMk/>
            <pc:sldMk cId="1081719068" sldId="280"/>
            <ac:spMk id="28" creationId="{9DD7C1E5-77AF-694C-A7A5-C0F3683C9EA0}"/>
          </ac:spMkLst>
        </pc:spChg>
        <pc:spChg chg="add mod topLvl">
          <ac:chgData name="Gemma Costa" userId="65473185-2771-4d44-b7b3-691980f4ebff" providerId="ADAL" clId="{685BBC10-A6F9-1E42-BFA5-FF40D6A5A049}" dt="2021-02-16T16:41:53.249" v="6395" actId="1035"/>
          <ac:spMkLst>
            <pc:docMk/>
            <pc:sldMk cId="1081719068" sldId="280"/>
            <ac:spMk id="29" creationId="{CDAEA48D-8707-6745-A218-A2F10F035111}"/>
          </ac:spMkLst>
        </pc:spChg>
        <pc:spChg chg="mod">
          <ac:chgData name="Gemma Costa" userId="65473185-2771-4d44-b7b3-691980f4ebff" providerId="ADAL" clId="{685BBC10-A6F9-1E42-BFA5-FF40D6A5A049}" dt="2021-02-15T13:19:21.003" v="5018" actId="20577"/>
          <ac:spMkLst>
            <pc:docMk/>
            <pc:sldMk cId="1081719068" sldId="280"/>
            <ac:spMk id="31" creationId="{0FAC2ADC-50B6-B14C-9593-C8894F7EAC10}"/>
          </ac:spMkLst>
        </pc:spChg>
        <pc:grpChg chg="add del">
          <ac:chgData name="Gemma Costa" userId="65473185-2771-4d44-b7b3-691980f4ebff" providerId="ADAL" clId="{685BBC10-A6F9-1E42-BFA5-FF40D6A5A049}" dt="2021-02-16T16:38:53.386" v="6340" actId="164"/>
          <ac:grpSpMkLst>
            <pc:docMk/>
            <pc:sldMk cId="1081719068" sldId="280"/>
            <ac:grpSpMk id="2" creationId="{1A6EFE0D-40B6-EB45-8852-7A8248A753F8}"/>
          </ac:grpSpMkLst>
        </pc:grpChg>
        <pc:grpChg chg="add del mod">
          <ac:chgData name="Gemma Costa" userId="65473185-2771-4d44-b7b3-691980f4ebff" providerId="ADAL" clId="{685BBC10-A6F9-1E42-BFA5-FF40D6A5A049}" dt="2021-02-16T16:41:05.348" v="6377" actId="164"/>
          <ac:grpSpMkLst>
            <pc:docMk/>
            <pc:sldMk cId="1081719068" sldId="280"/>
            <ac:grpSpMk id="7" creationId="{3917882D-4168-854F-8D23-3C9ECCD581A4}"/>
          </ac:grpSpMkLst>
        </pc:grpChg>
        <pc:grpChg chg="add del mod">
          <ac:chgData name="Gemma Costa" userId="65473185-2771-4d44-b7b3-691980f4ebff" providerId="ADAL" clId="{685BBC10-A6F9-1E42-BFA5-FF40D6A5A049}" dt="2021-02-16T16:41:04.008" v="6376" actId="164"/>
          <ac:grpSpMkLst>
            <pc:docMk/>
            <pc:sldMk cId="1081719068" sldId="280"/>
            <ac:grpSpMk id="8" creationId="{F2A10F12-7725-4F45-978A-943F78B8D1BB}"/>
          </ac:grpSpMkLst>
        </pc:grpChg>
        <pc:grpChg chg="add mod">
          <ac:chgData name="Gemma Costa" userId="65473185-2771-4d44-b7b3-691980f4ebff" providerId="ADAL" clId="{685BBC10-A6F9-1E42-BFA5-FF40D6A5A049}" dt="2021-02-16T16:41:00.226" v="6368" actId="1076"/>
          <ac:grpSpMkLst>
            <pc:docMk/>
            <pc:sldMk cId="1081719068" sldId="280"/>
            <ac:grpSpMk id="19" creationId="{7D5CA1CC-B0CE-A842-B98F-8E0F0DECCA3F}"/>
          </ac:grpSpMkLst>
        </pc:grpChg>
        <pc:picChg chg="add mod topLvl">
          <ac:chgData name="Gemma Costa" userId="65473185-2771-4d44-b7b3-691980f4ebff" providerId="ADAL" clId="{685BBC10-A6F9-1E42-BFA5-FF40D6A5A049}" dt="2021-02-16T16:42:43.691" v="6405" actId="1036"/>
          <ac:picMkLst>
            <pc:docMk/>
            <pc:sldMk cId="1081719068" sldId="280"/>
            <ac:picMk id="3" creationId="{942F628A-7B11-C046-966A-3178D7A83081}"/>
          </ac:picMkLst>
        </pc:picChg>
        <pc:picChg chg="del">
          <ac:chgData name="Gemma Costa" userId="65473185-2771-4d44-b7b3-691980f4ebff" providerId="ADAL" clId="{685BBC10-A6F9-1E42-BFA5-FF40D6A5A049}" dt="2021-02-13T18:30:25.592" v="2545" actId="478"/>
          <ac:picMkLst>
            <pc:docMk/>
            <pc:sldMk cId="1081719068" sldId="280"/>
            <ac:picMk id="8" creationId="{4AD6E67F-610A-0944-B79D-8F0159B00334}"/>
          </ac:picMkLst>
        </pc:picChg>
        <pc:picChg chg="add mod">
          <ac:chgData name="Gemma Costa" userId="65473185-2771-4d44-b7b3-691980f4ebff" providerId="ADAL" clId="{685BBC10-A6F9-1E42-BFA5-FF40D6A5A049}" dt="2021-02-16T16:41:25.670" v="6381" actId="166"/>
          <ac:picMkLst>
            <pc:docMk/>
            <pc:sldMk cId="1081719068" sldId="280"/>
            <ac:picMk id="9" creationId="{D56442FD-9EEE-E643-BA0C-043040781530}"/>
          </ac:picMkLst>
        </pc:picChg>
        <pc:picChg chg="del">
          <ac:chgData name="Gemma Costa" userId="65473185-2771-4d44-b7b3-691980f4ebff" providerId="ADAL" clId="{685BBC10-A6F9-1E42-BFA5-FF40D6A5A049}" dt="2021-02-13T18:30:25.592" v="2545" actId="478"/>
          <ac:picMkLst>
            <pc:docMk/>
            <pc:sldMk cId="1081719068" sldId="280"/>
            <ac:picMk id="12" creationId="{8505B013-825B-2C45-8017-8C4598FF7152}"/>
          </ac:picMkLst>
        </pc:picChg>
        <pc:picChg chg="del">
          <ac:chgData name="Gemma Costa" userId="65473185-2771-4d44-b7b3-691980f4ebff" providerId="ADAL" clId="{685BBC10-A6F9-1E42-BFA5-FF40D6A5A049}" dt="2021-02-13T18:30:25.592" v="2545" actId="478"/>
          <ac:picMkLst>
            <pc:docMk/>
            <pc:sldMk cId="1081719068" sldId="280"/>
            <ac:picMk id="13" creationId="{39383992-F973-7A4E-B100-846768F4CA3F}"/>
          </ac:picMkLst>
        </pc:picChg>
        <pc:picChg chg="add mod">
          <ac:chgData name="Gemma Costa" userId="65473185-2771-4d44-b7b3-691980f4ebff" providerId="ADAL" clId="{685BBC10-A6F9-1E42-BFA5-FF40D6A5A049}" dt="2021-02-16T16:41:03.072" v="6374" actId="1076"/>
          <ac:picMkLst>
            <pc:docMk/>
            <pc:sldMk cId="1081719068" sldId="280"/>
            <ac:picMk id="14" creationId="{A2F72CA7-9483-B94B-84D0-B5BDC78DA77B}"/>
          </ac:picMkLst>
        </pc:picChg>
        <pc:picChg chg="del">
          <ac:chgData name="Gemma Costa" userId="65473185-2771-4d44-b7b3-691980f4ebff" providerId="ADAL" clId="{685BBC10-A6F9-1E42-BFA5-FF40D6A5A049}" dt="2021-02-13T18:30:25.592" v="2545" actId="478"/>
          <ac:picMkLst>
            <pc:docMk/>
            <pc:sldMk cId="1081719068" sldId="280"/>
            <ac:picMk id="15" creationId="{1AFF9D3A-63BE-ED4A-83F4-8803E4CDF805}"/>
          </ac:picMkLst>
        </pc:picChg>
        <pc:picChg chg="add mod topLvl">
          <ac:chgData name="Gemma Costa" userId="65473185-2771-4d44-b7b3-691980f4ebff" providerId="ADAL" clId="{685BBC10-A6F9-1E42-BFA5-FF40D6A5A049}" dt="2021-02-16T16:41:05.348" v="6377" actId="164"/>
          <ac:picMkLst>
            <pc:docMk/>
            <pc:sldMk cId="1081719068" sldId="280"/>
            <ac:picMk id="17" creationId="{FEA5E72D-6FD7-7F49-8C7E-F16A1923B38A}"/>
          </ac:picMkLst>
        </pc:picChg>
        <pc:picChg chg="del">
          <ac:chgData name="Gemma Costa" userId="65473185-2771-4d44-b7b3-691980f4ebff" providerId="ADAL" clId="{685BBC10-A6F9-1E42-BFA5-FF40D6A5A049}" dt="2021-02-13T18:30:25.592" v="2545" actId="478"/>
          <ac:picMkLst>
            <pc:docMk/>
            <pc:sldMk cId="1081719068" sldId="280"/>
            <ac:picMk id="21" creationId="{0F249838-5C6F-8246-9FC5-C8D7F9DE5C52}"/>
          </ac:picMkLst>
        </pc:picChg>
        <pc:cxnChg chg="del">
          <ac:chgData name="Gemma Costa" userId="65473185-2771-4d44-b7b3-691980f4ebff" providerId="ADAL" clId="{685BBC10-A6F9-1E42-BFA5-FF40D6A5A049}" dt="2021-02-13T18:30:29.618" v="2546" actId="478"/>
          <ac:cxnSpMkLst>
            <pc:docMk/>
            <pc:sldMk cId="1081719068" sldId="280"/>
            <ac:cxnSpMk id="36" creationId="{2BD769CB-A351-234A-B4AB-87FCC3249D41}"/>
          </ac:cxnSpMkLst>
        </pc:cxnChg>
        <pc:cxnChg chg="del">
          <ac:chgData name="Gemma Costa" userId="65473185-2771-4d44-b7b3-691980f4ebff" providerId="ADAL" clId="{685BBC10-A6F9-1E42-BFA5-FF40D6A5A049}" dt="2021-02-13T18:30:29.618" v="2546" actId="478"/>
          <ac:cxnSpMkLst>
            <pc:docMk/>
            <pc:sldMk cId="1081719068" sldId="280"/>
            <ac:cxnSpMk id="40" creationId="{CF6C2F70-CD00-6047-9947-5257A2C40F1B}"/>
          </ac:cxnSpMkLst>
        </pc:cxnChg>
      </pc:sldChg>
      <pc:sldChg chg="addSp delSp modSp add mod delAnim modAnim">
        <pc:chgData name="Gemma Costa" userId="65473185-2771-4d44-b7b3-691980f4ebff" providerId="ADAL" clId="{685BBC10-A6F9-1E42-BFA5-FF40D6A5A049}" dt="2021-02-15T00:35:33.610" v="3846"/>
        <pc:sldMkLst>
          <pc:docMk/>
          <pc:sldMk cId="344953145" sldId="281"/>
        </pc:sldMkLst>
        <pc:spChg chg="add mod">
          <ac:chgData name="Gemma Costa" userId="65473185-2771-4d44-b7b3-691980f4ebff" providerId="ADAL" clId="{685BBC10-A6F9-1E42-BFA5-FF40D6A5A049}" dt="2021-02-13T18:45:54.105" v="2865" actId="1076"/>
          <ac:spMkLst>
            <pc:docMk/>
            <pc:sldMk cId="344953145" sldId="281"/>
            <ac:spMk id="19" creationId="{20DF6B7F-47B5-1A41-9461-7923ACDB8DA5}"/>
          </ac:spMkLst>
        </pc:spChg>
        <pc:spChg chg="mod">
          <ac:chgData name="Gemma Costa" userId="65473185-2771-4d44-b7b3-691980f4ebff" providerId="ADAL" clId="{685BBC10-A6F9-1E42-BFA5-FF40D6A5A049}" dt="2021-02-13T18:44:14.610" v="2835" actId="408"/>
          <ac:spMkLst>
            <pc:docMk/>
            <pc:sldMk cId="344953145" sldId="281"/>
            <ac:spMk id="31" creationId="{0FAC2ADC-50B6-B14C-9593-C8894F7EAC10}"/>
          </ac:spMkLst>
        </pc:spChg>
        <pc:spChg chg="del">
          <ac:chgData name="Gemma Costa" userId="65473185-2771-4d44-b7b3-691980f4ebff" providerId="ADAL" clId="{685BBC10-A6F9-1E42-BFA5-FF40D6A5A049}" dt="2021-02-13T18:41:25.379" v="2812" actId="478"/>
          <ac:spMkLst>
            <pc:docMk/>
            <pc:sldMk cId="344953145" sldId="281"/>
            <ac:spMk id="32" creationId="{5D9FBB61-28D6-DD45-BF5D-5B9884D4422D}"/>
          </ac:spMkLst>
        </pc:spChg>
        <pc:spChg chg="mod">
          <ac:chgData name="Gemma Costa" userId="65473185-2771-4d44-b7b3-691980f4ebff" providerId="ADAL" clId="{685BBC10-A6F9-1E42-BFA5-FF40D6A5A049}" dt="2021-02-13T18:45:57.120" v="2866" actId="1076"/>
          <ac:spMkLst>
            <pc:docMk/>
            <pc:sldMk cId="344953145" sldId="281"/>
            <ac:spMk id="47" creationId="{63C273BA-2753-FF40-8DCB-BE8177D3FB01}"/>
          </ac:spMkLst>
        </pc:spChg>
        <pc:grpChg chg="add">
          <ac:chgData name="Gemma Costa" userId="65473185-2771-4d44-b7b3-691980f4ebff" providerId="ADAL" clId="{685BBC10-A6F9-1E42-BFA5-FF40D6A5A049}" dt="2021-02-15T00:35:00.505" v="3835" actId="164"/>
          <ac:grpSpMkLst>
            <pc:docMk/>
            <pc:sldMk cId="344953145" sldId="281"/>
            <ac:grpSpMk id="25" creationId="{56F3752A-B925-F44C-81EA-FB55EFD2616E}"/>
          </ac:grpSpMkLst>
        </pc:grpChg>
        <pc:grpChg chg="add">
          <ac:chgData name="Gemma Costa" userId="65473185-2771-4d44-b7b3-691980f4ebff" providerId="ADAL" clId="{685BBC10-A6F9-1E42-BFA5-FF40D6A5A049}" dt="2021-02-15T00:35:32.738" v="3845" actId="164"/>
          <ac:grpSpMkLst>
            <pc:docMk/>
            <pc:sldMk cId="344953145" sldId="281"/>
            <ac:grpSpMk id="27" creationId="{A303D33B-2128-DD48-9D71-C71B3BD954DF}"/>
          </ac:grpSpMkLst>
        </pc:grpChg>
        <pc:picChg chg="add mod modCrop">
          <ac:chgData name="Gemma Costa" userId="65473185-2771-4d44-b7b3-691980f4ebff" providerId="ADAL" clId="{685BBC10-A6F9-1E42-BFA5-FF40D6A5A049}" dt="2021-02-13T18:45:36.638" v="2864" actId="1037"/>
          <ac:picMkLst>
            <pc:docMk/>
            <pc:sldMk cId="344953145" sldId="281"/>
            <ac:picMk id="3" creationId="{936C6442-A2A4-B842-9487-AC1683AA14CB}"/>
          </ac:picMkLst>
        </pc:picChg>
        <pc:picChg chg="del">
          <ac:chgData name="Gemma Costa" userId="65473185-2771-4d44-b7b3-691980f4ebff" providerId="ADAL" clId="{685BBC10-A6F9-1E42-BFA5-FF40D6A5A049}" dt="2021-02-13T18:39:51.187" v="2798" actId="478"/>
          <ac:picMkLst>
            <pc:docMk/>
            <pc:sldMk cId="344953145" sldId="281"/>
            <ac:picMk id="8" creationId="{4AD6E67F-610A-0944-B79D-8F0159B00334}"/>
          </ac:picMkLst>
        </pc:picChg>
        <pc:picChg chg="add mod modCrop">
          <ac:chgData name="Gemma Costa" userId="65473185-2771-4d44-b7b3-691980f4ebff" providerId="ADAL" clId="{685BBC10-A6F9-1E42-BFA5-FF40D6A5A049}" dt="2021-02-13T18:45:36.638" v="2864" actId="1037"/>
          <ac:picMkLst>
            <pc:docMk/>
            <pc:sldMk cId="344953145" sldId="281"/>
            <ac:picMk id="9" creationId="{8430176F-0256-8249-8AB2-47B303E4CCD6}"/>
          </ac:picMkLst>
        </pc:picChg>
        <pc:picChg chg="add del mod">
          <ac:chgData name="Gemma Costa" userId="65473185-2771-4d44-b7b3-691980f4ebff" providerId="ADAL" clId="{685BBC10-A6F9-1E42-BFA5-FF40D6A5A049}" dt="2021-02-13T18:44:47.814" v="2837" actId="478"/>
          <ac:picMkLst>
            <pc:docMk/>
            <pc:sldMk cId="344953145" sldId="281"/>
            <ac:picMk id="11" creationId="{53F1EA00-C72B-EB43-B2AC-99B4DF14659E}"/>
          </ac:picMkLst>
        </pc:picChg>
        <pc:picChg chg="del">
          <ac:chgData name="Gemma Costa" userId="65473185-2771-4d44-b7b3-691980f4ebff" providerId="ADAL" clId="{685BBC10-A6F9-1E42-BFA5-FF40D6A5A049}" dt="2021-02-13T18:38:24.936" v="2793" actId="478"/>
          <ac:picMkLst>
            <pc:docMk/>
            <pc:sldMk cId="344953145" sldId="281"/>
            <ac:picMk id="12" creationId="{8505B013-825B-2C45-8017-8C4598FF7152}"/>
          </ac:picMkLst>
        </pc:picChg>
        <pc:picChg chg="del">
          <ac:chgData name="Gemma Costa" userId="65473185-2771-4d44-b7b3-691980f4ebff" providerId="ADAL" clId="{685BBC10-A6F9-1E42-BFA5-FF40D6A5A049}" dt="2021-02-13T18:38:26.346" v="2794" actId="478"/>
          <ac:picMkLst>
            <pc:docMk/>
            <pc:sldMk cId="344953145" sldId="281"/>
            <ac:picMk id="13" creationId="{39383992-F973-7A4E-B100-846768F4CA3F}"/>
          </ac:picMkLst>
        </pc:picChg>
        <pc:picChg chg="del">
          <ac:chgData name="Gemma Costa" userId="65473185-2771-4d44-b7b3-691980f4ebff" providerId="ADAL" clId="{685BBC10-A6F9-1E42-BFA5-FF40D6A5A049}" dt="2021-02-13T18:38:22.790" v="2792" actId="478"/>
          <ac:picMkLst>
            <pc:docMk/>
            <pc:sldMk cId="344953145" sldId="281"/>
            <ac:picMk id="15" creationId="{1AFF9D3A-63BE-ED4A-83F4-8803E4CDF805}"/>
          </ac:picMkLst>
        </pc:picChg>
        <pc:picChg chg="add mod">
          <ac:chgData name="Gemma Costa" userId="65473185-2771-4d44-b7b3-691980f4ebff" providerId="ADAL" clId="{685BBC10-A6F9-1E42-BFA5-FF40D6A5A049}" dt="2021-02-13T18:45:36.638" v="2864" actId="1037"/>
          <ac:picMkLst>
            <pc:docMk/>
            <pc:sldMk cId="344953145" sldId="281"/>
            <ac:picMk id="16" creationId="{FA382BE3-959B-164C-88CF-41A11E79449D}"/>
          </ac:picMkLst>
        </pc:picChg>
        <pc:picChg chg="del">
          <ac:chgData name="Gemma Costa" userId="65473185-2771-4d44-b7b3-691980f4ebff" providerId="ADAL" clId="{685BBC10-A6F9-1E42-BFA5-FF40D6A5A049}" dt="2021-02-13T18:38:30.276" v="2796" actId="478"/>
          <ac:picMkLst>
            <pc:docMk/>
            <pc:sldMk cId="344953145" sldId="281"/>
            <ac:picMk id="21" creationId="{0F249838-5C6F-8246-9FC5-C8D7F9DE5C52}"/>
          </ac:picMkLst>
        </pc:picChg>
        <pc:picChg chg="add mod">
          <ac:chgData name="Gemma Costa" userId="65473185-2771-4d44-b7b3-691980f4ebff" providerId="ADAL" clId="{685BBC10-A6F9-1E42-BFA5-FF40D6A5A049}" dt="2021-02-15T00:35:28.014" v="3844" actId="1038"/>
          <ac:picMkLst>
            <pc:docMk/>
            <pc:sldMk cId="344953145" sldId="281"/>
            <ac:picMk id="23" creationId="{4095E510-79BB-A44C-9B90-B504B57F8634}"/>
          </ac:picMkLst>
        </pc:picChg>
        <pc:cxnChg chg="add mod">
          <ac:chgData name="Gemma Costa" userId="65473185-2771-4d44-b7b3-691980f4ebff" providerId="ADAL" clId="{685BBC10-A6F9-1E42-BFA5-FF40D6A5A049}" dt="2021-02-13T18:46:38.322" v="2870" actId="14100"/>
          <ac:cxnSpMkLst>
            <pc:docMk/>
            <pc:sldMk cId="344953145" sldId="281"/>
            <ac:cxnSpMk id="24" creationId="{914E368F-DC2D-CA40-BC7B-2171BF26B4A7}"/>
          </ac:cxnSpMkLst>
        </pc:cxnChg>
        <pc:cxnChg chg="add mod">
          <ac:chgData name="Gemma Costa" userId="65473185-2771-4d44-b7b3-691980f4ebff" providerId="ADAL" clId="{685BBC10-A6F9-1E42-BFA5-FF40D6A5A049}" dt="2021-02-15T00:35:26.184" v="3841" actId="1076"/>
          <ac:cxnSpMkLst>
            <pc:docMk/>
            <pc:sldMk cId="344953145" sldId="281"/>
            <ac:cxnSpMk id="33" creationId="{59C7509E-6A23-FB49-8824-A26F5B92DEE3}"/>
          </ac:cxnSpMkLst>
        </pc:cxnChg>
        <pc:cxnChg chg="del">
          <ac:chgData name="Gemma Costa" userId="65473185-2771-4d44-b7b3-691980f4ebff" providerId="ADAL" clId="{685BBC10-A6F9-1E42-BFA5-FF40D6A5A049}" dt="2021-02-13T18:38:32.758" v="2797" actId="478"/>
          <ac:cxnSpMkLst>
            <pc:docMk/>
            <pc:sldMk cId="344953145" sldId="281"/>
            <ac:cxnSpMk id="36" creationId="{2BD769CB-A351-234A-B4AB-87FCC3249D41}"/>
          </ac:cxnSpMkLst>
        </pc:cxnChg>
        <pc:cxnChg chg="del">
          <ac:chgData name="Gemma Costa" userId="65473185-2771-4d44-b7b3-691980f4ebff" providerId="ADAL" clId="{685BBC10-A6F9-1E42-BFA5-FF40D6A5A049}" dt="2021-02-13T18:38:28.541" v="2795" actId="478"/>
          <ac:cxnSpMkLst>
            <pc:docMk/>
            <pc:sldMk cId="344953145" sldId="281"/>
            <ac:cxnSpMk id="40" creationId="{CF6C2F70-CD00-6047-9947-5257A2C40F1B}"/>
          </ac:cxnSpMkLst>
        </pc:cxnChg>
      </pc:sldChg>
      <pc:sldChg chg="addSp delSp modSp add mod modNotesTx">
        <pc:chgData name="Gemma Costa" userId="65473185-2771-4d44-b7b3-691980f4ebff" providerId="ADAL" clId="{685BBC10-A6F9-1E42-BFA5-FF40D6A5A049}" dt="2021-02-15T12:13:32.980" v="4936" actId="20577"/>
        <pc:sldMkLst>
          <pc:docMk/>
          <pc:sldMk cId="1879784443" sldId="282"/>
        </pc:sldMkLst>
        <pc:spChg chg="del">
          <ac:chgData name="Gemma Costa" userId="65473185-2771-4d44-b7b3-691980f4ebff" providerId="ADAL" clId="{685BBC10-A6F9-1E42-BFA5-FF40D6A5A049}" dt="2021-02-15T00:06:14.461" v="3305" actId="478"/>
          <ac:spMkLst>
            <pc:docMk/>
            <pc:sldMk cId="1879784443" sldId="282"/>
            <ac:spMk id="27" creationId="{007E8139-6FB5-0E4E-A068-5C74D276BAC9}"/>
          </ac:spMkLst>
        </pc:spChg>
        <pc:spChg chg="del">
          <ac:chgData name="Gemma Costa" userId="65473185-2771-4d44-b7b3-691980f4ebff" providerId="ADAL" clId="{685BBC10-A6F9-1E42-BFA5-FF40D6A5A049}" dt="2021-02-15T00:06:10.837" v="3303" actId="478"/>
          <ac:spMkLst>
            <pc:docMk/>
            <pc:sldMk cId="1879784443" sldId="282"/>
            <ac:spMk id="29" creationId="{CDAEA48D-8707-6745-A218-A2F10F035111}"/>
          </ac:spMkLst>
        </pc:spChg>
        <pc:spChg chg="mod">
          <ac:chgData name="Gemma Costa" userId="65473185-2771-4d44-b7b3-691980f4ebff" providerId="ADAL" clId="{685BBC10-A6F9-1E42-BFA5-FF40D6A5A049}" dt="2021-02-15T00:09:02.352" v="3379" actId="20577"/>
          <ac:spMkLst>
            <pc:docMk/>
            <pc:sldMk cId="1879784443" sldId="282"/>
            <ac:spMk id="31" creationId="{0FAC2ADC-50B6-B14C-9593-C8894F7EAC10}"/>
          </ac:spMkLst>
        </pc:spChg>
        <pc:spChg chg="del">
          <ac:chgData name="Gemma Costa" userId="65473185-2771-4d44-b7b3-691980f4ebff" providerId="ADAL" clId="{685BBC10-A6F9-1E42-BFA5-FF40D6A5A049}" dt="2021-02-15T00:07:11.704" v="3320" actId="478"/>
          <ac:spMkLst>
            <pc:docMk/>
            <pc:sldMk cId="1879784443" sldId="282"/>
            <ac:spMk id="32" creationId="{5D9FBB61-28D6-DD45-BF5D-5B9884D4422D}"/>
          </ac:spMkLst>
        </pc:spChg>
        <pc:grpChg chg="del">
          <ac:chgData name="Gemma Costa" userId="65473185-2771-4d44-b7b3-691980f4ebff" providerId="ADAL" clId="{685BBC10-A6F9-1E42-BFA5-FF40D6A5A049}" dt="2021-02-15T00:06:04.683" v="3300" actId="478"/>
          <ac:grpSpMkLst>
            <pc:docMk/>
            <pc:sldMk cId="1879784443" sldId="282"/>
            <ac:grpSpMk id="19" creationId="{7D5CA1CC-B0CE-A842-B98F-8E0F0DECCA3F}"/>
          </ac:grpSpMkLst>
        </pc:grpChg>
        <pc:picChg chg="del">
          <ac:chgData name="Gemma Costa" userId="65473185-2771-4d44-b7b3-691980f4ebff" providerId="ADAL" clId="{685BBC10-A6F9-1E42-BFA5-FF40D6A5A049}" dt="2021-02-15T00:06:12.415" v="3304" actId="478"/>
          <ac:picMkLst>
            <pc:docMk/>
            <pc:sldMk cId="1879784443" sldId="282"/>
            <ac:picMk id="3" creationId="{942F628A-7B11-C046-966A-3178D7A83081}"/>
          </ac:picMkLst>
        </pc:picChg>
        <pc:picChg chg="add mod modCrop">
          <ac:chgData name="Gemma Costa" userId="65473185-2771-4d44-b7b3-691980f4ebff" providerId="ADAL" clId="{685BBC10-A6F9-1E42-BFA5-FF40D6A5A049}" dt="2021-02-15T00:07:23.861" v="3322" actId="732"/>
          <ac:picMkLst>
            <pc:docMk/>
            <pc:sldMk cId="1879784443" sldId="282"/>
            <ac:picMk id="7" creationId="{B4696826-E562-C245-A07F-D9FFEDE477D6}"/>
          </ac:picMkLst>
        </pc:picChg>
        <pc:picChg chg="del">
          <ac:chgData name="Gemma Costa" userId="65473185-2771-4d44-b7b3-691980f4ebff" providerId="ADAL" clId="{685BBC10-A6F9-1E42-BFA5-FF40D6A5A049}" dt="2021-02-15T00:06:15.990" v="3306" actId="478"/>
          <ac:picMkLst>
            <pc:docMk/>
            <pc:sldMk cId="1879784443" sldId="282"/>
            <ac:picMk id="9" creationId="{D56442FD-9EEE-E643-BA0C-043040781530}"/>
          </ac:picMkLst>
        </pc:picChg>
        <pc:picChg chg="add mod modCrop">
          <ac:chgData name="Gemma Costa" userId="65473185-2771-4d44-b7b3-691980f4ebff" providerId="ADAL" clId="{685BBC10-A6F9-1E42-BFA5-FF40D6A5A049}" dt="2021-02-15T00:07:33.467" v="3324" actId="732"/>
          <ac:picMkLst>
            <pc:docMk/>
            <pc:sldMk cId="1879784443" sldId="282"/>
            <ac:picMk id="11" creationId="{19A6AA53-C611-2E4C-A906-F284912AEA97}"/>
          </ac:picMkLst>
        </pc:picChg>
        <pc:picChg chg="add mod">
          <ac:chgData name="Gemma Costa" userId="65473185-2771-4d44-b7b3-691980f4ebff" providerId="ADAL" clId="{685BBC10-A6F9-1E42-BFA5-FF40D6A5A049}" dt="2021-02-15T00:08:16.601" v="3327" actId="1076"/>
          <ac:picMkLst>
            <pc:docMk/>
            <pc:sldMk cId="1879784443" sldId="282"/>
            <ac:picMk id="13" creationId="{8DCC5C85-43E7-D541-A02E-5A848872567B}"/>
          </ac:picMkLst>
        </pc:picChg>
        <pc:picChg chg="del">
          <ac:chgData name="Gemma Costa" userId="65473185-2771-4d44-b7b3-691980f4ebff" providerId="ADAL" clId="{685BBC10-A6F9-1E42-BFA5-FF40D6A5A049}" dt="2021-02-15T00:06:06.872" v="3301" actId="478"/>
          <ac:picMkLst>
            <pc:docMk/>
            <pc:sldMk cId="1879784443" sldId="282"/>
            <ac:picMk id="14" creationId="{A2F72CA7-9483-B94B-84D0-B5BDC78DA77B}"/>
          </ac:picMkLst>
        </pc:picChg>
        <pc:picChg chg="del">
          <ac:chgData name="Gemma Costa" userId="65473185-2771-4d44-b7b3-691980f4ebff" providerId="ADAL" clId="{685BBC10-A6F9-1E42-BFA5-FF40D6A5A049}" dt="2021-02-15T00:06:08.364" v="3302" actId="478"/>
          <ac:picMkLst>
            <pc:docMk/>
            <pc:sldMk cId="1879784443" sldId="282"/>
            <ac:picMk id="17" creationId="{FEA5E72D-6FD7-7F49-8C7E-F16A1923B38A}"/>
          </ac:picMkLst>
        </pc:picChg>
      </pc:sldChg>
      <pc:sldChg chg="addSp delSp modSp add mod delAnim">
        <pc:chgData name="Gemma Costa" userId="65473185-2771-4d44-b7b3-691980f4ebff" providerId="ADAL" clId="{685BBC10-A6F9-1E42-BFA5-FF40D6A5A049}" dt="2021-02-15T17:10:54.611" v="5885" actId="115"/>
        <pc:sldMkLst>
          <pc:docMk/>
          <pc:sldMk cId="1792005789" sldId="283"/>
        </pc:sldMkLst>
        <pc:spChg chg="mod">
          <ac:chgData name="Gemma Costa" userId="65473185-2771-4d44-b7b3-691980f4ebff" providerId="ADAL" clId="{685BBC10-A6F9-1E42-BFA5-FF40D6A5A049}" dt="2021-02-15T17:10:22.310" v="5872" actId="1036"/>
          <ac:spMkLst>
            <pc:docMk/>
            <pc:sldMk cId="1792005789" sldId="283"/>
            <ac:spMk id="9" creationId="{9C63C578-5F33-4F4B-846A-491E56A61D87}"/>
          </ac:spMkLst>
        </pc:spChg>
        <pc:spChg chg="add mod">
          <ac:chgData name="Gemma Costa" userId="65473185-2771-4d44-b7b3-691980f4ebff" providerId="ADAL" clId="{685BBC10-A6F9-1E42-BFA5-FF40D6A5A049}" dt="2021-02-15T17:10:54.611" v="5885" actId="115"/>
          <ac:spMkLst>
            <pc:docMk/>
            <pc:sldMk cId="1792005789" sldId="283"/>
            <ac:spMk id="11" creationId="{6C2ED86F-C6EA-4B4C-BF25-5C62D612C8D6}"/>
          </ac:spMkLst>
        </pc:spChg>
        <pc:picChg chg="del">
          <ac:chgData name="Gemma Costa" userId="65473185-2771-4d44-b7b3-691980f4ebff" providerId="ADAL" clId="{685BBC10-A6F9-1E42-BFA5-FF40D6A5A049}" dt="2021-02-15T14:34:42.367" v="5060" actId="478"/>
          <ac:picMkLst>
            <pc:docMk/>
            <pc:sldMk cId="1792005789" sldId="283"/>
            <ac:picMk id="3" creationId="{000C44BB-E3D8-1544-B783-A9E3B0429370}"/>
          </ac:picMkLst>
        </pc:picChg>
        <pc:picChg chg="add mod">
          <ac:chgData name="Gemma Costa" userId="65473185-2771-4d44-b7b3-691980f4ebff" providerId="ADAL" clId="{685BBC10-A6F9-1E42-BFA5-FF40D6A5A049}" dt="2021-02-15T17:09:59.461" v="5844" actId="1038"/>
          <ac:picMkLst>
            <pc:docMk/>
            <pc:sldMk cId="1792005789" sldId="283"/>
            <ac:picMk id="8" creationId="{265958B4-EE42-5D4A-8388-FE09B5DC2E45}"/>
          </ac:picMkLst>
        </pc:picChg>
        <pc:picChg chg="del">
          <ac:chgData name="Gemma Costa" userId="65473185-2771-4d44-b7b3-691980f4ebff" providerId="ADAL" clId="{685BBC10-A6F9-1E42-BFA5-FF40D6A5A049}" dt="2021-02-15T14:34:44.147" v="5061" actId="478"/>
          <ac:picMkLst>
            <pc:docMk/>
            <pc:sldMk cId="1792005789" sldId="283"/>
            <ac:picMk id="10" creationId="{52E3D034-DF77-E845-A310-5880CE03DC2C}"/>
          </ac:picMkLst>
        </pc:picChg>
      </pc:sldChg>
      <pc:sldChg chg="addSp delSp modSp add mod ord delAnim modAnim modShow">
        <pc:chgData name="Gemma Costa" userId="65473185-2771-4d44-b7b3-691980f4ebff" providerId="ADAL" clId="{685BBC10-A6F9-1E42-BFA5-FF40D6A5A049}" dt="2021-02-16T12:04:38.368" v="6234" actId="729"/>
        <pc:sldMkLst>
          <pc:docMk/>
          <pc:sldMk cId="4088016201" sldId="284"/>
        </pc:sldMkLst>
        <pc:spChg chg="del">
          <ac:chgData name="Gemma Costa" userId="65473185-2771-4d44-b7b3-691980f4ebff" providerId="ADAL" clId="{685BBC10-A6F9-1E42-BFA5-FF40D6A5A049}" dt="2021-02-15T14:35:44.815" v="5072" actId="478"/>
          <ac:spMkLst>
            <pc:docMk/>
            <pc:sldMk cId="4088016201" sldId="284"/>
            <ac:spMk id="9" creationId="{48C1C96F-A2A5-5245-AA04-083D8F39DD82}"/>
          </ac:spMkLst>
        </pc:spChg>
        <pc:spChg chg="add mod">
          <ac:chgData name="Gemma Costa" userId="65473185-2771-4d44-b7b3-691980f4ebff" providerId="ADAL" clId="{685BBC10-A6F9-1E42-BFA5-FF40D6A5A049}" dt="2021-02-15T17:53:15.800" v="5979" actId="1076"/>
          <ac:spMkLst>
            <pc:docMk/>
            <pc:sldMk cId="4088016201" sldId="284"/>
            <ac:spMk id="20" creationId="{A59401C8-FA2E-DB47-A77E-CD79F4C2626A}"/>
          </ac:spMkLst>
        </pc:spChg>
        <pc:spChg chg="add mod">
          <ac:chgData name="Gemma Costa" userId="65473185-2771-4d44-b7b3-691980f4ebff" providerId="ADAL" clId="{685BBC10-A6F9-1E42-BFA5-FF40D6A5A049}" dt="2021-02-15T16:05:05.062" v="5453" actId="1076"/>
          <ac:spMkLst>
            <pc:docMk/>
            <pc:sldMk cId="4088016201" sldId="284"/>
            <ac:spMk id="22" creationId="{CF8FE4D8-509F-0D40-85E7-37C7F0E401E5}"/>
          </ac:spMkLst>
        </pc:spChg>
        <pc:spChg chg="mod">
          <ac:chgData name="Gemma Costa" userId="65473185-2771-4d44-b7b3-691980f4ebff" providerId="ADAL" clId="{685BBC10-A6F9-1E42-BFA5-FF40D6A5A049}" dt="2021-02-15T17:52:37.177" v="5969" actId="1037"/>
          <ac:spMkLst>
            <pc:docMk/>
            <pc:sldMk cId="4088016201" sldId="284"/>
            <ac:spMk id="27" creationId="{1806E194-946D-EB41-9624-1B113C1DBB9B}"/>
          </ac:spMkLst>
        </pc:spChg>
        <pc:spChg chg="mod">
          <ac:chgData name="Gemma Costa" userId="65473185-2771-4d44-b7b3-691980f4ebff" providerId="ADAL" clId="{685BBC10-A6F9-1E42-BFA5-FF40D6A5A049}" dt="2021-02-15T17:52:41.611" v="5973" actId="1037"/>
          <ac:spMkLst>
            <pc:docMk/>
            <pc:sldMk cId="4088016201" sldId="284"/>
            <ac:spMk id="28" creationId="{DAF05F9F-3FFD-904A-A7B2-041BA03E8281}"/>
          </ac:spMkLst>
        </pc:spChg>
        <pc:grpChg chg="add mod">
          <ac:chgData name="Gemma Costa" userId="65473185-2771-4d44-b7b3-691980f4ebff" providerId="ADAL" clId="{685BBC10-A6F9-1E42-BFA5-FF40D6A5A049}" dt="2021-02-15T17:52:58.846" v="5976" actId="1076"/>
          <ac:grpSpMkLst>
            <pc:docMk/>
            <pc:sldMk cId="4088016201" sldId="284"/>
            <ac:grpSpMk id="2" creationId="{7019DE79-E556-244B-9FBC-7AEEFA8E665E}"/>
          </ac:grpSpMkLst>
        </pc:grpChg>
        <pc:grpChg chg="add mod">
          <ac:chgData name="Gemma Costa" userId="65473185-2771-4d44-b7b3-691980f4ebff" providerId="ADAL" clId="{685BBC10-A6F9-1E42-BFA5-FF40D6A5A049}" dt="2021-02-15T17:53:23.383" v="5981" actId="1076"/>
          <ac:grpSpMkLst>
            <pc:docMk/>
            <pc:sldMk cId="4088016201" sldId="284"/>
            <ac:grpSpMk id="3" creationId="{B68E3401-7D0B-F348-A2E8-A4BFC3C58F24}"/>
          </ac:grpSpMkLst>
        </pc:grpChg>
        <pc:grpChg chg="add">
          <ac:chgData name="Gemma Costa" userId="65473185-2771-4d44-b7b3-691980f4ebff" providerId="ADAL" clId="{685BBC10-A6F9-1E42-BFA5-FF40D6A5A049}" dt="2021-02-15T17:53:34.111" v="5982" actId="164"/>
          <ac:grpSpMkLst>
            <pc:docMk/>
            <pc:sldMk cId="4088016201" sldId="284"/>
            <ac:grpSpMk id="7" creationId="{C1ED623A-1A12-F441-85FF-BD112179D3EC}"/>
          </ac:grpSpMkLst>
        </pc:grpChg>
        <pc:grpChg chg="del mod">
          <ac:chgData name="Gemma Costa" userId="65473185-2771-4d44-b7b3-691980f4ebff" providerId="ADAL" clId="{685BBC10-A6F9-1E42-BFA5-FF40D6A5A049}" dt="2021-02-15T17:52:12.989" v="5953" actId="478"/>
          <ac:grpSpMkLst>
            <pc:docMk/>
            <pc:sldMk cId="4088016201" sldId="284"/>
            <ac:grpSpMk id="29" creationId="{4BBEF3DE-9FB7-6343-9C0A-28987BFE337C}"/>
          </ac:grpSpMkLst>
        </pc:grpChg>
        <pc:picChg chg="del">
          <ac:chgData name="Gemma Costa" userId="65473185-2771-4d44-b7b3-691980f4ebff" providerId="ADAL" clId="{685BBC10-A6F9-1E42-BFA5-FF40D6A5A049}" dt="2021-02-15T14:35:47.804" v="5074" actId="478"/>
          <ac:picMkLst>
            <pc:docMk/>
            <pc:sldMk cId="4088016201" sldId="284"/>
            <ac:picMk id="8" creationId="{75D4B037-4773-BC4D-961D-7FD0C791F544}"/>
          </ac:picMkLst>
        </pc:picChg>
        <pc:picChg chg="mod">
          <ac:chgData name="Gemma Costa" userId="65473185-2771-4d44-b7b3-691980f4ebff" providerId="ADAL" clId="{685BBC10-A6F9-1E42-BFA5-FF40D6A5A049}" dt="2021-02-15T14:36:34.506" v="5121" actId="1035"/>
          <ac:picMkLst>
            <pc:docMk/>
            <pc:sldMk cId="4088016201" sldId="284"/>
            <ac:picMk id="14" creationId="{418D4A80-BAE4-8E45-A31B-8B377554AC6A}"/>
          </ac:picMkLst>
        </pc:picChg>
        <pc:picChg chg="mod">
          <ac:chgData name="Gemma Costa" userId="65473185-2771-4d44-b7b3-691980f4ebff" providerId="ADAL" clId="{685BBC10-A6F9-1E42-BFA5-FF40D6A5A049}" dt="2021-02-15T14:36:34.506" v="5121" actId="1035"/>
          <ac:picMkLst>
            <pc:docMk/>
            <pc:sldMk cId="4088016201" sldId="284"/>
            <ac:picMk id="16" creationId="{5A097B43-D8B5-7249-B22A-0CF03535CE3F}"/>
          </ac:picMkLst>
        </pc:picChg>
        <pc:picChg chg="del">
          <ac:chgData name="Gemma Costa" userId="65473185-2771-4d44-b7b3-691980f4ebff" providerId="ADAL" clId="{685BBC10-A6F9-1E42-BFA5-FF40D6A5A049}" dt="2021-02-15T14:35:49.535" v="5075" actId="478"/>
          <ac:picMkLst>
            <pc:docMk/>
            <pc:sldMk cId="4088016201" sldId="284"/>
            <ac:picMk id="17" creationId="{C655F36F-F6B5-0643-B057-306EAA88B844}"/>
          </ac:picMkLst>
        </pc:picChg>
        <pc:picChg chg="del">
          <ac:chgData name="Gemma Costa" userId="65473185-2771-4d44-b7b3-691980f4ebff" providerId="ADAL" clId="{685BBC10-A6F9-1E42-BFA5-FF40D6A5A049}" dt="2021-02-15T14:35:46.008" v="5073" actId="478"/>
          <ac:picMkLst>
            <pc:docMk/>
            <pc:sldMk cId="4088016201" sldId="284"/>
            <ac:picMk id="19" creationId="{A02F4D98-1EE1-6F44-B57A-AE29DBA9FF56}"/>
          </ac:picMkLst>
        </pc:picChg>
        <pc:picChg chg="del">
          <ac:chgData name="Gemma Costa" userId="65473185-2771-4d44-b7b3-691980f4ebff" providerId="ADAL" clId="{685BBC10-A6F9-1E42-BFA5-FF40D6A5A049}" dt="2021-02-15T14:35:50.820" v="5076" actId="478"/>
          <ac:picMkLst>
            <pc:docMk/>
            <pc:sldMk cId="4088016201" sldId="284"/>
            <ac:picMk id="21" creationId="{DA7C804E-0E5B-5643-91C8-878E1F659830}"/>
          </ac:picMkLst>
        </pc:picChg>
      </pc:sldChg>
    </pc:docChg>
  </pc:docChgLst>
  <pc:docChgLst>
    <pc:chgData name="Gemma Costa" userId="65473185-2771-4d44-b7b3-691980f4ebff" providerId="ADAL" clId="{21EE1461-69E7-5D40-8D3A-E21B2B06A713}"/>
    <pc:docChg chg="undo custSel modSld sldOrd">
      <pc:chgData name="Gemma Costa" userId="65473185-2771-4d44-b7b3-691980f4ebff" providerId="ADAL" clId="{21EE1461-69E7-5D40-8D3A-E21B2B06A713}" dt="2019-10-15T14:04:25.671" v="2592" actId="255"/>
      <pc:docMkLst>
        <pc:docMk/>
      </pc:docMkLst>
      <pc:sldChg chg="modSp">
        <pc:chgData name="Gemma Costa" userId="65473185-2771-4d44-b7b3-691980f4ebff" providerId="ADAL" clId="{21EE1461-69E7-5D40-8D3A-E21B2B06A713}" dt="2019-10-15T14:03:46.182" v="2589" actId="732"/>
        <pc:sldMkLst>
          <pc:docMk/>
          <pc:sldMk cId="561429600" sldId="256"/>
        </pc:sldMkLst>
        <pc:picChg chg="mod modCrop">
          <ac:chgData name="Gemma Costa" userId="65473185-2771-4d44-b7b3-691980f4ebff" providerId="ADAL" clId="{21EE1461-69E7-5D40-8D3A-E21B2B06A713}" dt="2019-10-15T14:03:46.182" v="2589" actId="732"/>
          <ac:picMkLst>
            <pc:docMk/>
            <pc:sldMk cId="561429600" sldId="256"/>
            <ac:picMk id="8" creationId="{063857B3-AE25-E445-9629-47DE969E92C5}"/>
          </ac:picMkLst>
        </pc:picChg>
      </pc:sldChg>
      <pc:sldChg chg="addSp delSp modSp modAnim modNotesTx">
        <pc:chgData name="Gemma Costa" userId="65473185-2771-4d44-b7b3-691980f4ebff" providerId="ADAL" clId="{21EE1461-69E7-5D40-8D3A-E21B2B06A713}" dt="2019-10-15T14:04:25.671" v="2592" actId="255"/>
        <pc:sldMkLst>
          <pc:docMk/>
          <pc:sldMk cId="1846414899" sldId="259"/>
        </pc:sldMkLst>
        <pc:spChg chg="add del mod">
          <ac:chgData name="Gemma Costa" userId="65473185-2771-4d44-b7b3-691980f4ebff" providerId="ADAL" clId="{21EE1461-69E7-5D40-8D3A-E21B2B06A713}" dt="2019-10-14T10:02:01.309" v="1113" actId="478"/>
          <ac:spMkLst>
            <pc:docMk/>
            <pc:sldMk cId="1846414899" sldId="259"/>
            <ac:spMk id="2" creationId="{C89CE33C-53D6-5F41-A4D5-5FB8E989D6F6}"/>
          </ac:spMkLst>
        </pc:spChg>
        <pc:spChg chg="add del mod">
          <ac:chgData name="Gemma Costa" userId="65473185-2771-4d44-b7b3-691980f4ebff" providerId="ADAL" clId="{21EE1461-69E7-5D40-8D3A-E21B2B06A713}" dt="2019-10-11T09:54:22.215" v="848" actId="11529"/>
          <ac:spMkLst>
            <pc:docMk/>
            <pc:sldMk cId="1846414899" sldId="259"/>
            <ac:spMk id="7" creationId="{88471C38-C938-EB45-9A60-2C940AAEB9A0}"/>
          </ac:spMkLst>
        </pc:spChg>
        <pc:spChg chg="add del mod">
          <ac:chgData name="Gemma Costa" userId="65473185-2771-4d44-b7b3-691980f4ebff" providerId="ADAL" clId="{21EE1461-69E7-5D40-8D3A-E21B2B06A713}" dt="2019-10-14T10:02:29.810" v="1117" actId="478"/>
          <ac:spMkLst>
            <pc:docMk/>
            <pc:sldMk cId="1846414899" sldId="259"/>
            <ac:spMk id="7" creationId="{91888250-1FB5-1D48-96C1-598550A1B0C8}"/>
          </ac:spMkLst>
        </pc:spChg>
        <pc:spChg chg="add del mod">
          <ac:chgData name="Gemma Costa" userId="65473185-2771-4d44-b7b3-691980f4ebff" providerId="ADAL" clId="{21EE1461-69E7-5D40-8D3A-E21B2B06A713}" dt="2019-10-14T10:02:28.747" v="1116" actId="478"/>
          <ac:spMkLst>
            <pc:docMk/>
            <pc:sldMk cId="1846414899" sldId="259"/>
            <ac:spMk id="8" creationId="{9E28B80F-8A5C-EB45-8BD4-D075A0E7588E}"/>
          </ac:spMkLst>
        </pc:spChg>
        <pc:spChg chg="mod">
          <ac:chgData name="Gemma Costa" userId="65473185-2771-4d44-b7b3-691980f4ebff" providerId="ADAL" clId="{21EE1461-69E7-5D40-8D3A-E21B2B06A713}" dt="2019-10-11T10:17:13.542" v="1024" actId="1035"/>
          <ac:spMkLst>
            <pc:docMk/>
            <pc:sldMk cId="1846414899" sldId="259"/>
            <ac:spMk id="11" creationId="{3D9A677D-872C-E148-B0EF-80EDA4836C8A}"/>
          </ac:spMkLst>
        </pc:spChg>
        <pc:spChg chg="mod">
          <ac:chgData name="Gemma Costa" userId="65473185-2771-4d44-b7b3-691980f4ebff" providerId="ADAL" clId="{21EE1461-69E7-5D40-8D3A-E21B2B06A713}" dt="2019-10-11T10:18:20.354" v="1055" actId="1038"/>
          <ac:spMkLst>
            <pc:docMk/>
            <pc:sldMk cId="1846414899" sldId="259"/>
            <ac:spMk id="12" creationId="{BD34CAFB-DA17-5D4D-A3E7-346DA8858E74}"/>
          </ac:spMkLst>
        </pc:spChg>
        <pc:spChg chg="add mod">
          <ac:chgData name="Gemma Costa" userId="65473185-2771-4d44-b7b3-691980f4ebff" providerId="ADAL" clId="{21EE1461-69E7-5D40-8D3A-E21B2B06A713}" dt="2019-10-14T10:05:56.013" v="1165" actId="692"/>
          <ac:spMkLst>
            <pc:docMk/>
            <pc:sldMk cId="1846414899" sldId="259"/>
            <ac:spMk id="15" creationId="{69A61A73-8842-9848-908B-DD6CD731004B}"/>
          </ac:spMkLst>
        </pc:spChg>
        <pc:spChg chg="add mod">
          <ac:chgData name="Gemma Costa" userId="65473185-2771-4d44-b7b3-691980f4ebff" providerId="ADAL" clId="{21EE1461-69E7-5D40-8D3A-E21B2B06A713}" dt="2019-10-15T14:04:21.665" v="2591" actId="255"/>
          <ac:spMkLst>
            <pc:docMk/>
            <pc:sldMk cId="1846414899" sldId="259"/>
            <ac:spMk id="18" creationId="{3B4FF2B4-F974-FA4A-AC0D-4D398CA63926}"/>
          </ac:spMkLst>
        </pc:spChg>
        <pc:spChg chg="add mod">
          <ac:chgData name="Gemma Costa" userId="65473185-2771-4d44-b7b3-691980f4ebff" providerId="ADAL" clId="{21EE1461-69E7-5D40-8D3A-E21B2B06A713}" dt="2019-10-14T10:06:31.670" v="1173" actId="1076"/>
          <ac:spMkLst>
            <pc:docMk/>
            <pc:sldMk cId="1846414899" sldId="259"/>
            <ac:spMk id="19" creationId="{39D573F9-75E1-5C44-93C7-931EDE77B305}"/>
          </ac:spMkLst>
        </pc:spChg>
        <pc:spChg chg="add mod">
          <ac:chgData name="Gemma Costa" userId="65473185-2771-4d44-b7b3-691980f4ebff" providerId="ADAL" clId="{21EE1461-69E7-5D40-8D3A-E21B2B06A713}" dt="2019-10-15T14:04:17.189" v="2590" actId="255"/>
          <ac:spMkLst>
            <pc:docMk/>
            <pc:sldMk cId="1846414899" sldId="259"/>
            <ac:spMk id="22" creationId="{60AD37B7-6295-DC4F-8451-A1D32B53C1E7}"/>
          </ac:spMkLst>
        </pc:spChg>
        <pc:spChg chg="add mod">
          <ac:chgData name="Gemma Costa" userId="65473185-2771-4d44-b7b3-691980f4ebff" providerId="ADAL" clId="{21EE1461-69E7-5D40-8D3A-E21B2B06A713}" dt="2019-10-14T10:09:05.985" v="1222" actId="1076"/>
          <ac:spMkLst>
            <pc:docMk/>
            <pc:sldMk cId="1846414899" sldId="259"/>
            <ac:spMk id="24" creationId="{F5B233A0-A91F-1A42-9CEE-483956D0FFD4}"/>
          </ac:spMkLst>
        </pc:spChg>
        <pc:spChg chg="add mod">
          <ac:chgData name="Gemma Costa" userId="65473185-2771-4d44-b7b3-691980f4ebff" providerId="ADAL" clId="{21EE1461-69E7-5D40-8D3A-E21B2B06A713}" dt="2019-10-15T14:04:25.671" v="2592" actId="255"/>
          <ac:spMkLst>
            <pc:docMk/>
            <pc:sldMk cId="1846414899" sldId="259"/>
            <ac:spMk id="44" creationId="{5D9CB570-5F71-C148-8251-6BEE9E394048}"/>
          </ac:spMkLst>
        </pc:spChg>
        <pc:picChg chg="add mod modCrop">
          <ac:chgData name="Gemma Costa" userId="65473185-2771-4d44-b7b3-691980f4ebff" providerId="ADAL" clId="{21EE1461-69E7-5D40-8D3A-E21B2B06A713}" dt="2019-10-11T10:17:56.752" v="1032" actId="1038"/>
          <ac:picMkLst>
            <pc:docMk/>
            <pc:sldMk cId="1846414899" sldId="259"/>
            <ac:picMk id="3" creationId="{369A3328-FB14-034B-B480-062229DDC680}"/>
          </ac:picMkLst>
        </pc:picChg>
        <pc:picChg chg="mod">
          <ac:chgData name="Gemma Costa" userId="65473185-2771-4d44-b7b3-691980f4ebff" providerId="ADAL" clId="{21EE1461-69E7-5D40-8D3A-E21B2B06A713}" dt="2019-10-11T10:15:02.369" v="972" actId="1037"/>
          <ac:picMkLst>
            <pc:docMk/>
            <pc:sldMk cId="1846414899" sldId="259"/>
            <ac:picMk id="10" creationId="{952C7FBA-4FCC-EE47-936B-9E2935577DDF}"/>
          </ac:picMkLst>
        </pc:picChg>
        <pc:picChg chg="add mod modCrop">
          <ac:chgData name="Gemma Costa" userId="65473185-2771-4d44-b7b3-691980f4ebff" providerId="ADAL" clId="{21EE1461-69E7-5D40-8D3A-E21B2B06A713}" dt="2019-10-11T10:17:31.519" v="1025" actId="14100"/>
          <ac:picMkLst>
            <pc:docMk/>
            <pc:sldMk cId="1846414899" sldId="259"/>
            <ac:picMk id="14" creationId="{1287127D-E002-3C4D-87EA-6D6329937AC5}"/>
          </ac:picMkLst>
        </pc:picChg>
        <pc:cxnChg chg="add del mod">
          <ac:chgData name="Gemma Costa" userId="65473185-2771-4d44-b7b3-691980f4ebff" providerId="ADAL" clId="{21EE1461-69E7-5D40-8D3A-E21B2B06A713}" dt="2019-10-14T10:10:33.667" v="1238" actId="478"/>
          <ac:cxnSpMkLst>
            <pc:docMk/>
            <pc:sldMk cId="1846414899" sldId="259"/>
            <ac:cxnSpMk id="17" creationId="{B44A5827-0208-544F-84D5-2F3518249492}"/>
          </ac:cxnSpMkLst>
        </pc:cxnChg>
        <pc:cxnChg chg="add del mod">
          <ac:chgData name="Gemma Costa" userId="65473185-2771-4d44-b7b3-691980f4ebff" providerId="ADAL" clId="{21EE1461-69E7-5D40-8D3A-E21B2B06A713}" dt="2019-10-14T10:10:34.628" v="1239" actId="478"/>
          <ac:cxnSpMkLst>
            <pc:docMk/>
            <pc:sldMk cId="1846414899" sldId="259"/>
            <ac:cxnSpMk id="20" creationId="{4B104D93-218D-9349-85C1-EA8A06D3D4C5}"/>
          </ac:cxnSpMkLst>
        </pc:cxnChg>
        <pc:cxnChg chg="add del mod">
          <ac:chgData name="Gemma Costa" userId="65473185-2771-4d44-b7b3-691980f4ebff" providerId="ADAL" clId="{21EE1461-69E7-5D40-8D3A-E21B2B06A713}" dt="2019-10-14T10:09:40.454" v="1230" actId="478"/>
          <ac:cxnSpMkLst>
            <pc:docMk/>
            <pc:sldMk cId="1846414899" sldId="259"/>
            <ac:cxnSpMk id="25" creationId="{4EDA80B7-890F-2342-A9EB-757FBD94F659}"/>
          </ac:cxnSpMkLst>
        </pc:cxnChg>
        <pc:cxnChg chg="add del mod">
          <ac:chgData name="Gemma Costa" userId="65473185-2771-4d44-b7b3-691980f4ebff" providerId="ADAL" clId="{21EE1461-69E7-5D40-8D3A-E21B2B06A713}" dt="2019-10-14T10:10:12.403" v="1237" actId="478"/>
          <ac:cxnSpMkLst>
            <pc:docMk/>
            <pc:sldMk cId="1846414899" sldId="259"/>
            <ac:cxnSpMk id="31" creationId="{01434F8F-C1D4-EB48-B64B-DDDA330746F9}"/>
          </ac:cxnSpMkLst>
        </pc:cxnChg>
        <pc:cxnChg chg="add mod">
          <ac:chgData name="Gemma Costa" userId="65473185-2771-4d44-b7b3-691980f4ebff" providerId="ADAL" clId="{21EE1461-69E7-5D40-8D3A-E21B2B06A713}" dt="2019-10-14T10:12:03.410" v="1258" actId="692"/>
          <ac:cxnSpMkLst>
            <pc:docMk/>
            <pc:sldMk cId="1846414899" sldId="259"/>
            <ac:cxnSpMk id="36" creationId="{38530AE5-77B7-A640-8EC7-D3BD01538331}"/>
          </ac:cxnSpMkLst>
        </pc:cxnChg>
        <pc:cxnChg chg="add mod">
          <ac:chgData name="Gemma Costa" userId="65473185-2771-4d44-b7b3-691980f4ebff" providerId="ADAL" clId="{21EE1461-69E7-5D40-8D3A-E21B2B06A713}" dt="2019-10-14T10:11:35.196" v="1251" actId="692"/>
          <ac:cxnSpMkLst>
            <pc:docMk/>
            <pc:sldMk cId="1846414899" sldId="259"/>
            <ac:cxnSpMk id="38" creationId="{EABE0B3F-19FA-9F47-8880-A865845B5DA7}"/>
          </ac:cxnSpMkLst>
        </pc:cxnChg>
        <pc:cxnChg chg="add mod">
          <ac:chgData name="Gemma Costa" userId="65473185-2771-4d44-b7b3-691980f4ebff" providerId="ADAL" clId="{21EE1461-69E7-5D40-8D3A-E21B2B06A713}" dt="2019-10-14T10:13:32.439" v="1285" actId="14100"/>
          <ac:cxnSpMkLst>
            <pc:docMk/>
            <pc:sldMk cId="1846414899" sldId="259"/>
            <ac:cxnSpMk id="41" creationId="{3DFE46D8-9936-DC4B-A8D9-7FFE7CB50110}"/>
          </ac:cxnSpMkLst>
        </pc:cxnChg>
      </pc:sldChg>
      <pc:sldChg chg="modAnim">
        <pc:chgData name="Gemma Costa" userId="65473185-2771-4d44-b7b3-691980f4ebff" providerId="ADAL" clId="{21EE1461-69E7-5D40-8D3A-E21B2B06A713}" dt="2019-10-14T09:59:50.283" v="1104"/>
        <pc:sldMkLst>
          <pc:docMk/>
          <pc:sldMk cId="1647170345" sldId="260"/>
        </pc:sldMkLst>
      </pc:sldChg>
      <pc:sldChg chg="modSp modNotesTx">
        <pc:chgData name="Gemma Costa" userId="65473185-2771-4d44-b7b3-691980f4ebff" providerId="ADAL" clId="{21EE1461-69E7-5D40-8D3A-E21B2B06A713}" dt="2019-10-14T10:47:03.637" v="2122" actId="20577"/>
        <pc:sldMkLst>
          <pc:docMk/>
          <pc:sldMk cId="2339080527" sldId="262"/>
        </pc:sldMkLst>
        <pc:spChg chg="mod">
          <ac:chgData name="Gemma Costa" userId="65473185-2771-4d44-b7b3-691980f4ebff" providerId="ADAL" clId="{21EE1461-69E7-5D40-8D3A-E21B2B06A713}" dt="2019-10-03T14:39:55.406" v="260" actId="1037"/>
          <ac:spMkLst>
            <pc:docMk/>
            <pc:sldMk cId="2339080527" sldId="262"/>
            <ac:spMk id="9" creationId="{676F5497-7798-FB4D-A01D-85D873ADFF22}"/>
          </ac:spMkLst>
        </pc:spChg>
      </pc:sldChg>
      <pc:sldChg chg="addSp modNotesTx">
        <pc:chgData name="Gemma Costa" userId="65473185-2771-4d44-b7b3-691980f4ebff" providerId="ADAL" clId="{21EE1461-69E7-5D40-8D3A-E21B2B06A713}" dt="2019-10-14T10:49:23.066" v="2124" actId="20577"/>
        <pc:sldMkLst>
          <pc:docMk/>
          <pc:sldMk cId="1425972860" sldId="263"/>
        </pc:sldMkLst>
        <pc:spChg chg="add">
          <ac:chgData name="Gemma Costa" userId="65473185-2771-4d44-b7b3-691980f4ebff" providerId="ADAL" clId="{21EE1461-69E7-5D40-8D3A-E21B2B06A713}" dt="2019-10-03T17:34:04.278" v="487"/>
          <ac:spMkLst>
            <pc:docMk/>
            <pc:sldMk cId="1425972860" sldId="263"/>
            <ac:spMk id="11" creationId="{9E024AC9-2213-5846-B408-F3A9F794051E}"/>
          </ac:spMkLst>
        </pc:spChg>
      </pc:sldChg>
      <pc:sldChg chg="ord modTransition">
        <pc:chgData name="Gemma Costa" userId="65473185-2771-4d44-b7b3-691980f4ebff" providerId="ADAL" clId="{21EE1461-69E7-5D40-8D3A-E21B2B06A713}" dt="2019-10-03T14:08:52.791" v="222"/>
        <pc:sldMkLst>
          <pc:docMk/>
          <pc:sldMk cId="4037269581" sldId="264"/>
        </pc:sldMkLst>
      </pc:sldChg>
      <pc:sldChg chg="addSp delSp modSp delAnim modAnim modNotesTx">
        <pc:chgData name="Gemma Costa" userId="65473185-2771-4d44-b7b3-691980f4ebff" providerId="ADAL" clId="{21EE1461-69E7-5D40-8D3A-E21B2B06A713}" dt="2019-10-14T10:57:16.162" v="2499" actId="20577"/>
        <pc:sldMkLst>
          <pc:docMk/>
          <pc:sldMk cId="1945903461" sldId="265"/>
        </pc:sldMkLst>
        <pc:spChg chg="mod">
          <ac:chgData name="Gemma Costa" userId="65473185-2771-4d44-b7b3-691980f4ebff" providerId="ADAL" clId="{21EE1461-69E7-5D40-8D3A-E21B2B06A713}" dt="2019-10-14T10:56:47.465" v="2433" actId="20577"/>
          <ac:spMkLst>
            <pc:docMk/>
            <pc:sldMk cId="1945903461" sldId="265"/>
            <ac:spMk id="10" creationId="{65D471B5-E860-F34F-BA59-646C4ACD4CC0}"/>
          </ac:spMkLst>
        </pc:spChg>
        <pc:spChg chg="add del mod">
          <ac:chgData name="Gemma Costa" userId="65473185-2771-4d44-b7b3-691980f4ebff" providerId="ADAL" clId="{21EE1461-69E7-5D40-8D3A-E21B2B06A713}" dt="2019-09-27T12:59:03.202" v="59" actId="478"/>
          <ac:spMkLst>
            <pc:docMk/>
            <pc:sldMk cId="1945903461" sldId="265"/>
            <ac:spMk id="18" creationId="{B1EE4822-E634-6843-B106-B0C151B801DF}"/>
          </ac:spMkLst>
        </pc:spChg>
        <pc:picChg chg="add del mod">
          <ac:chgData name="Gemma Costa" userId="65473185-2771-4d44-b7b3-691980f4ebff" providerId="ADAL" clId="{21EE1461-69E7-5D40-8D3A-E21B2B06A713}" dt="2019-09-27T12:58:57.071" v="56" actId="478"/>
          <ac:picMkLst>
            <pc:docMk/>
            <pc:sldMk cId="1945903461" sldId="265"/>
            <ac:picMk id="2" creationId="{BE90EDAC-4FDB-5147-A9CB-E832DBE54367}"/>
          </ac:picMkLst>
        </pc:picChg>
        <pc:picChg chg="add del mod">
          <ac:chgData name="Gemma Costa" userId="65473185-2771-4d44-b7b3-691980f4ebff" providerId="ADAL" clId="{21EE1461-69E7-5D40-8D3A-E21B2B06A713}" dt="2019-09-27T12:58:53.913" v="54" actId="478"/>
          <ac:picMkLst>
            <pc:docMk/>
            <pc:sldMk cId="1945903461" sldId="265"/>
            <ac:picMk id="3" creationId="{A94F7C4F-B811-5A4A-AAF1-DEE276481E33}"/>
          </ac:picMkLst>
        </pc:picChg>
        <pc:picChg chg="add del mod modCrop">
          <ac:chgData name="Gemma Costa" userId="65473185-2771-4d44-b7b3-691980f4ebff" providerId="ADAL" clId="{21EE1461-69E7-5D40-8D3A-E21B2B06A713}" dt="2019-09-27T12:09:44.004" v="16" actId="478"/>
          <ac:picMkLst>
            <pc:docMk/>
            <pc:sldMk cId="1945903461" sldId="265"/>
            <ac:picMk id="7" creationId="{16F568A2-E8F8-5541-A756-6F881E29DD27}"/>
          </ac:picMkLst>
        </pc:picChg>
        <pc:picChg chg="add del mod">
          <ac:chgData name="Gemma Costa" userId="65473185-2771-4d44-b7b3-691980f4ebff" providerId="ADAL" clId="{21EE1461-69E7-5D40-8D3A-E21B2B06A713}" dt="2019-09-27T12:13:27.133" v="25" actId="478"/>
          <ac:picMkLst>
            <pc:docMk/>
            <pc:sldMk cId="1945903461" sldId="265"/>
            <ac:picMk id="8" creationId="{90A2F841-B989-9F46-9697-5FD5750E35C8}"/>
          </ac:picMkLst>
        </pc:picChg>
        <pc:picChg chg="del">
          <ac:chgData name="Gemma Costa" userId="65473185-2771-4d44-b7b3-691980f4ebff" providerId="ADAL" clId="{21EE1461-69E7-5D40-8D3A-E21B2B06A713}" dt="2019-09-27T12:59:01.045" v="58" actId="478"/>
          <ac:picMkLst>
            <pc:docMk/>
            <pc:sldMk cId="1945903461" sldId="265"/>
            <ac:picMk id="9" creationId="{AE7FD5E0-7D88-A943-B2B2-436162114C06}"/>
          </ac:picMkLst>
        </pc:picChg>
        <pc:picChg chg="add del mod modCrop">
          <ac:chgData name="Gemma Costa" userId="65473185-2771-4d44-b7b3-691980f4ebff" providerId="ADAL" clId="{21EE1461-69E7-5D40-8D3A-E21B2B06A713}" dt="2019-09-27T12:54:40.669" v="33" actId="478"/>
          <ac:picMkLst>
            <pc:docMk/>
            <pc:sldMk cId="1945903461" sldId="265"/>
            <ac:picMk id="14" creationId="{07F88C9D-61F7-3145-9956-7AFC5BC46410}"/>
          </ac:picMkLst>
        </pc:picChg>
        <pc:picChg chg="add del mod">
          <ac:chgData name="Gemma Costa" userId="65473185-2771-4d44-b7b3-691980f4ebff" providerId="ADAL" clId="{21EE1461-69E7-5D40-8D3A-E21B2B06A713}" dt="2019-09-27T12:55:39.687" v="37" actId="478"/>
          <ac:picMkLst>
            <pc:docMk/>
            <pc:sldMk cId="1945903461" sldId="265"/>
            <ac:picMk id="15" creationId="{5ED4C117-716C-9C4F-ADAC-C283A66962CC}"/>
          </ac:picMkLst>
        </pc:picChg>
        <pc:picChg chg="add mod modCrop">
          <ac:chgData name="Gemma Costa" userId="65473185-2771-4d44-b7b3-691980f4ebff" providerId="ADAL" clId="{21EE1461-69E7-5D40-8D3A-E21B2B06A713}" dt="2019-09-27T12:59:55.309" v="62" actId="1076"/>
          <ac:picMkLst>
            <pc:docMk/>
            <pc:sldMk cId="1945903461" sldId="265"/>
            <ac:picMk id="16" creationId="{84573D1E-E4E1-6747-B09E-3935DE143BAE}"/>
          </ac:picMkLst>
        </pc:picChg>
      </pc:sldChg>
      <pc:sldChg chg="ord modTransition">
        <pc:chgData name="Gemma Costa" userId="65473185-2771-4d44-b7b3-691980f4ebff" providerId="ADAL" clId="{21EE1461-69E7-5D40-8D3A-E21B2B06A713}" dt="2019-10-08T14:39:17.455" v="824"/>
        <pc:sldMkLst>
          <pc:docMk/>
          <pc:sldMk cId="2765850673" sldId="266"/>
        </pc:sldMkLst>
      </pc:sldChg>
      <pc:sldChg chg="modSp modNotesTx">
        <pc:chgData name="Gemma Costa" userId="65473185-2771-4d44-b7b3-691980f4ebff" providerId="ADAL" clId="{21EE1461-69E7-5D40-8D3A-E21B2B06A713}" dt="2019-10-15T14:02:44.737" v="2585" actId="20577"/>
        <pc:sldMkLst>
          <pc:docMk/>
          <pc:sldMk cId="3913660133" sldId="269"/>
        </pc:sldMkLst>
        <pc:spChg chg="mod">
          <ac:chgData name="Gemma Costa" userId="65473185-2771-4d44-b7b3-691980f4ebff" providerId="ADAL" clId="{21EE1461-69E7-5D40-8D3A-E21B2B06A713}" dt="2019-09-27T15:01:19.595" v="190" actId="20577"/>
          <ac:spMkLst>
            <pc:docMk/>
            <pc:sldMk cId="3913660133" sldId="269"/>
            <ac:spMk id="28" creationId="{91D8C8BA-4A4F-3E4B-AE85-98B7DD400A84}"/>
          </ac:spMkLst>
        </pc:spChg>
        <pc:spChg chg="mod">
          <ac:chgData name="Gemma Costa" userId="65473185-2771-4d44-b7b3-691980f4ebff" providerId="ADAL" clId="{21EE1461-69E7-5D40-8D3A-E21B2B06A713}" dt="2019-09-27T15:02:55.744" v="212" actId="1035"/>
          <ac:spMkLst>
            <pc:docMk/>
            <pc:sldMk cId="3913660133" sldId="269"/>
            <ac:spMk id="48" creationId="{1F597258-6AAC-B64A-8346-D577F9B55CB2}"/>
          </ac:spMkLst>
        </pc:spChg>
        <pc:spChg chg="mod">
          <ac:chgData name="Gemma Costa" userId="65473185-2771-4d44-b7b3-691980f4ebff" providerId="ADAL" clId="{21EE1461-69E7-5D40-8D3A-E21B2B06A713}" dt="2019-10-03T17:26:53.178" v="443" actId="1037"/>
          <ac:spMkLst>
            <pc:docMk/>
            <pc:sldMk cId="3913660133" sldId="269"/>
            <ac:spMk id="58" creationId="{DCEA4303-B47E-2F42-A021-AF0DE4CD6935}"/>
          </ac:spMkLst>
        </pc:spChg>
        <pc:cxnChg chg="mod">
          <ac:chgData name="Gemma Costa" userId="65473185-2771-4d44-b7b3-691980f4ebff" providerId="ADAL" clId="{21EE1461-69E7-5D40-8D3A-E21B2B06A713}" dt="2019-10-03T17:26:36.721" v="416" actId="1037"/>
          <ac:cxnSpMkLst>
            <pc:docMk/>
            <pc:sldMk cId="3913660133" sldId="269"/>
            <ac:cxnSpMk id="38" creationId="{996E5FE2-D6A9-E145-A39E-9229BC1E0CD6}"/>
          </ac:cxnSpMkLst>
        </pc:cxnChg>
      </pc:sldChg>
      <pc:sldChg chg="modNotesTx">
        <pc:chgData name="Gemma Costa" userId="65473185-2771-4d44-b7b3-691980f4ebff" providerId="ADAL" clId="{21EE1461-69E7-5D40-8D3A-E21B2B06A713}" dt="2019-10-14T10:53:47.469" v="2424" actId="20577"/>
        <pc:sldMkLst>
          <pc:docMk/>
          <pc:sldMk cId="1919955550" sldId="271"/>
        </pc:sldMkLst>
      </pc:sldChg>
      <pc:sldChg chg="modSp">
        <pc:chgData name="Gemma Costa" userId="65473185-2771-4d44-b7b3-691980f4ebff" providerId="ADAL" clId="{21EE1461-69E7-5D40-8D3A-E21B2B06A713}" dt="2019-10-14T09:49:03.008" v="1081" actId="1035"/>
        <pc:sldMkLst>
          <pc:docMk/>
          <pc:sldMk cId="693315313" sldId="272"/>
        </pc:sldMkLst>
        <pc:spChg chg="mod">
          <ac:chgData name="Gemma Costa" userId="65473185-2771-4d44-b7b3-691980f4ebff" providerId="ADAL" clId="{21EE1461-69E7-5D40-8D3A-E21B2B06A713}" dt="2019-10-14T09:49:03.008" v="1081" actId="1035"/>
          <ac:spMkLst>
            <pc:docMk/>
            <pc:sldMk cId="693315313" sldId="272"/>
            <ac:spMk id="2" creationId="{3A8C5117-27A2-9144-AF38-DAB863218F8F}"/>
          </ac:spMkLst>
        </pc:spChg>
      </pc:sldChg>
      <pc:sldChg chg="modSp modNotesTx">
        <pc:chgData name="Gemma Costa" userId="65473185-2771-4d44-b7b3-691980f4ebff" providerId="ADAL" clId="{21EE1461-69E7-5D40-8D3A-E21B2B06A713}" dt="2019-10-14T10:26:18.328" v="2100" actId="20577"/>
        <pc:sldMkLst>
          <pc:docMk/>
          <pc:sldMk cId="3777212357" sldId="274"/>
        </pc:sldMkLst>
        <pc:spChg chg="mod">
          <ac:chgData name="Gemma Costa" userId="65473185-2771-4d44-b7b3-691980f4ebff" providerId="ADAL" clId="{21EE1461-69E7-5D40-8D3A-E21B2B06A713}" dt="2019-10-14T09:55:47.373" v="1101" actId="20577"/>
          <ac:spMkLst>
            <pc:docMk/>
            <pc:sldMk cId="3777212357" sldId="274"/>
            <ac:spMk id="8" creationId="{4D8F991A-58DC-C449-ABA4-663C0676EE1B}"/>
          </ac:spMkLst>
        </pc:spChg>
      </pc:sldChg>
      <pc:sldChg chg="delSp modSp">
        <pc:chgData name="Gemma Costa" userId="65473185-2771-4d44-b7b3-691980f4ebff" providerId="ADAL" clId="{21EE1461-69E7-5D40-8D3A-E21B2B06A713}" dt="2019-10-03T17:38:34.974" v="639" actId="1076"/>
        <pc:sldMkLst>
          <pc:docMk/>
          <pc:sldMk cId="931232698" sldId="275"/>
        </pc:sldMkLst>
        <pc:spChg chg="del mod">
          <ac:chgData name="Gemma Costa" userId="65473185-2771-4d44-b7b3-691980f4ebff" providerId="ADAL" clId="{21EE1461-69E7-5D40-8D3A-E21B2B06A713}" dt="2019-10-03T17:36:37.366" v="602" actId="478"/>
          <ac:spMkLst>
            <pc:docMk/>
            <pc:sldMk cId="931232698" sldId="275"/>
            <ac:spMk id="2" creationId="{C5982B7F-B9B7-184F-AA56-E6E4EE9A05D9}"/>
          </ac:spMkLst>
        </pc:spChg>
        <pc:spChg chg="mod">
          <ac:chgData name="Gemma Costa" userId="65473185-2771-4d44-b7b3-691980f4ebff" providerId="ADAL" clId="{21EE1461-69E7-5D40-8D3A-E21B2B06A713}" dt="2019-10-03T17:38:22.801" v="637" actId="1038"/>
          <ac:spMkLst>
            <pc:docMk/>
            <pc:sldMk cId="931232698" sldId="275"/>
            <ac:spMk id="7" creationId="{F034250D-9C2B-924C-B6F2-5CDE8329DF0E}"/>
          </ac:spMkLst>
        </pc:spChg>
        <pc:picChg chg="mod">
          <ac:chgData name="Gemma Costa" userId="65473185-2771-4d44-b7b3-691980f4ebff" providerId="ADAL" clId="{21EE1461-69E7-5D40-8D3A-E21B2B06A713}" dt="2019-10-03T17:38:34.974" v="639" actId="1076"/>
          <ac:picMkLst>
            <pc:docMk/>
            <pc:sldMk cId="931232698" sldId="275"/>
            <ac:picMk id="10" creationId="{D2C3D3E7-3C25-EE4D-AB59-7E4AB32B96E8}"/>
          </ac:picMkLst>
        </pc:picChg>
      </pc:sldChg>
      <pc:sldChg chg="addSp delSp modSp delAnim modAnim modNotesTx">
        <pc:chgData name="Gemma Costa" userId="65473185-2771-4d44-b7b3-691980f4ebff" providerId="ADAL" clId="{21EE1461-69E7-5D40-8D3A-E21B2B06A713}" dt="2019-10-08T14:39:05.214" v="823" actId="14100"/>
        <pc:sldMkLst>
          <pc:docMk/>
          <pc:sldMk cId="2735163694" sldId="277"/>
        </pc:sldMkLst>
        <pc:spChg chg="mod">
          <ac:chgData name="Gemma Costa" userId="65473185-2771-4d44-b7b3-691980f4ebff" providerId="ADAL" clId="{21EE1461-69E7-5D40-8D3A-E21B2B06A713}" dt="2019-10-03T14:59:38.805" v="303" actId="1037"/>
          <ac:spMkLst>
            <pc:docMk/>
            <pc:sldMk cId="2735163694" sldId="277"/>
            <ac:spMk id="12" creationId="{FAE60812-DB70-EA4E-93C6-F1605C291B6C}"/>
          </ac:spMkLst>
        </pc:spChg>
        <pc:grpChg chg="del mod">
          <ac:chgData name="Gemma Costa" userId="65473185-2771-4d44-b7b3-691980f4ebff" providerId="ADAL" clId="{21EE1461-69E7-5D40-8D3A-E21B2B06A713}" dt="2019-09-27T13:43:49.441" v="91" actId="478"/>
          <ac:grpSpMkLst>
            <pc:docMk/>
            <pc:sldMk cId="2735163694" sldId="277"/>
            <ac:grpSpMk id="22" creationId="{6A61C75B-8C65-6C41-AAA5-B5CBBE3F7CEB}"/>
          </ac:grpSpMkLst>
        </pc:grpChg>
        <pc:grpChg chg="del">
          <ac:chgData name="Gemma Costa" userId="65473185-2771-4d44-b7b3-691980f4ebff" providerId="ADAL" clId="{21EE1461-69E7-5D40-8D3A-E21B2B06A713}" dt="2019-09-27T13:43:52.679" v="92" actId="478"/>
          <ac:grpSpMkLst>
            <pc:docMk/>
            <pc:sldMk cId="2735163694" sldId="277"/>
            <ac:grpSpMk id="27" creationId="{F8887AAD-6FB2-C249-855C-97D23F26FB5A}"/>
          </ac:grpSpMkLst>
        </pc:grpChg>
        <pc:picChg chg="add del mod modCrop">
          <ac:chgData name="Gemma Costa" userId="65473185-2771-4d44-b7b3-691980f4ebff" providerId="ADAL" clId="{21EE1461-69E7-5D40-8D3A-E21B2B06A713}" dt="2019-09-27T14:29:33.456" v="131" actId="478"/>
          <ac:picMkLst>
            <pc:docMk/>
            <pc:sldMk cId="2735163694" sldId="277"/>
            <ac:picMk id="2" creationId="{196FCEEB-0D18-6849-93FB-2FFC40B616A5}"/>
          </ac:picMkLst>
        </pc:picChg>
        <pc:picChg chg="mod modCrop">
          <ac:chgData name="Gemma Costa" userId="65473185-2771-4d44-b7b3-691980f4ebff" providerId="ADAL" clId="{21EE1461-69E7-5D40-8D3A-E21B2B06A713}" dt="2019-09-27T14:54:22.418" v="176" actId="1076"/>
          <ac:picMkLst>
            <pc:docMk/>
            <pc:sldMk cId="2735163694" sldId="277"/>
            <ac:picMk id="3" creationId="{638C8B59-9BC8-FC46-B0A6-BD70A91CEC32}"/>
          </ac:picMkLst>
        </pc:picChg>
        <pc:picChg chg="add mod modCrop">
          <ac:chgData name="Gemma Costa" userId="65473185-2771-4d44-b7b3-691980f4ebff" providerId="ADAL" clId="{21EE1461-69E7-5D40-8D3A-E21B2B06A713}" dt="2019-09-27T14:54:35.041" v="177" actId="1076"/>
          <ac:picMkLst>
            <pc:docMk/>
            <pc:sldMk cId="2735163694" sldId="277"/>
            <ac:picMk id="7" creationId="{A19318FC-2B3C-F748-BE91-E8931B4D7273}"/>
          </ac:picMkLst>
        </pc:picChg>
        <pc:picChg chg="add mod">
          <ac:chgData name="Gemma Costa" userId="65473185-2771-4d44-b7b3-691980f4ebff" providerId="ADAL" clId="{21EE1461-69E7-5D40-8D3A-E21B2B06A713}" dt="2019-10-03T17:43:42.497" v="692" actId="1036"/>
          <ac:picMkLst>
            <pc:docMk/>
            <pc:sldMk cId="2735163694" sldId="277"/>
            <ac:picMk id="9" creationId="{011B0291-54C9-1443-9AB1-E5BA4F73B948}"/>
          </ac:picMkLst>
        </pc:picChg>
        <pc:picChg chg="add mod">
          <ac:chgData name="Gemma Costa" userId="65473185-2771-4d44-b7b3-691980f4ebff" providerId="ADAL" clId="{21EE1461-69E7-5D40-8D3A-E21B2B06A713}" dt="2019-10-03T17:42:56.970" v="690" actId="1036"/>
          <ac:picMkLst>
            <pc:docMk/>
            <pc:sldMk cId="2735163694" sldId="277"/>
            <ac:picMk id="14" creationId="{259A7D10-AA0E-A440-AA4B-AD607B4681D1}"/>
          </ac:picMkLst>
        </pc:picChg>
        <pc:picChg chg="del mod">
          <ac:chgData name="Gemma Costa" userId="65473185-2771-4d44-b7b3-691980f4ebff" providerId="ADAL" clId="{21EE1461-69E7-5D40-8D3A-E21B2B06A713}" dt="2019-09-27T14:19:39.851" v="96" actId="478"/>
          <ac:picMkLst>
            <pc:docMk/>
            <pc:sldMk cId="2735163694" sldId="277"/>
            <ac:picMk id="20" creationId="{6EB990D2-08A7-4849-BF9A-B64868FB7035}"/>
          </ac:picMkLst>
        </pc:picChg>
        <pc:picChg chg="add mod modCrop">
          <ac:chgData name="Gemma Costa" userId="65473185-2771-4d44-b7b3-691980f4ebff" providerId="ADAL" clId="{21EE1461-69E7-5D40-8D3A-E21B2B06A713}" dt="2019-09-27T14:55:28.669" v="184" actId="1076"/>
          <ac:picMkLst>
            <pc:docMk/>
            <pc:sldMk cId="2735163694" sldId="277"/>
            <ac:picMk id="21" creationId="{90113989-FA17-8E4B-A1A2-DA234E4031F2}"/>
          </ac:picMkLst>
        </pc:picChg>
        <pc:cxnChg chg="add del mod">
          <ac:chgData name="Gemma Costa" userId="65473185-2771-4d44-b7b3-691980f4ebff" providerId="ADAL" clId="{21EE1461-69E7-5D40-8D3A-E21B2B06A713}" dt="2019-09-27T14:50:12.782" v="145" actId="478"/>
          <ac:cxnSpMkLst>
            <pc:docMk/>
            <pc:sldMk cId="2735163694" sldId="277"/>
            <ac:cxnSpMk id="9" creationId="{2D869B81-AEC6-3F4B-B105-2F59C68A8A61}"/>
          </ac:cxnSpMkLst>
        </pc:cxnChg>
        <pc:cxnChg chg="add mod">
          <ac:chgData name="Gemma Costa" userId="65473185-2771-4d44-b7b3-691980f4ebff" providerId="ADAL" clId="{21EE1461-69E7-5D40-8D3A-E21B2B06A713}" dt="2019-09-27T14:53:36.316" v="174" actId="14100"/>
          <ac:cxnSpMkLst>
            <pc:docMk/>
            <pc:sldMk cId="2735163694" sldId="277"/>
            <ac:cxnSpMk id="11" creationId="{4E7E1FC4-61CD-7245-B806-00E2DC7B497B}"/>
          </ac:cxnSpMkLst>
        </pc:cxnChg>
        <pc:cxnChg chg="add mod">
          <ac:chgData name="Gemma Costa" userId="65473185-2771-4d44-b7b3-691980f4ebff" providerId="ADAL" clId="{21EE1461-69E7-5D40-8D3A-E21B2B06A713}" dt="2019-10-03T15:32:45.924" v="415" actId="1038"/>
          <ac:cxnSpMkLst>
            <pc:docMk/>
            <pc:sldMk cId="2735163694" sldId="277"/>
            <ac:cxnSpMk id="16" creationId="{4C8400D2-DAE5-4643-BB32-C01502350236}"/>
          </ac:cxnSpMkLst>
        </pc:cxnChg>
        <pc:cxnChg chg="add del">
          <ac:chgData name="Gemma Costa" userId="65473185-2771-4d44-b7b3-691980f4ebff" providerId="ADAL" clId="{21EE1461-69E7-5D40-8D3A-E21B2B06A713}" dt="2019-10-03T15:24:22.676" v="308" actId="478"/>
          <ac:cxnSpMkLst>
            <pc:docMk/>
            <pc:sldMk cId="2735163694" sldId="277"/>
            <ac:cxnSpMk id="19" creationId="{7E18FCF8-7C55-1C41-9FB4-F3A4FD95DA89}"/>
          </ac:cxnSpMkLst>
        </pc:cxnChg>
        <pc:cxnChg chg="add mod">
          <ac:chgData name="Gemma Costa" userId="65473185-2771-4d44-b7b3-691980f4ebff" providerId="ADAL" clId="{21EE1461-69E7-5D40-8D3A-E21B2B06A713}" dt="2019-10-03T15:26:20.483" v="402" actId="1038"/>
          <ac:cxnSpMkLst>
            <pc:docMk/>
            <pc:sldMk cId="2735163694" sldId="277"/>
            <ac:cxnSpMk id="20" creationId="{B83291BA-4494-D24C-8C58-12ACDD777516}"/>
          </ac:cxnSpMkLst>
        </pc:cxnChg>
        <pc:cxnChg chg="add mod">
          <ac:chgData name="Gemma Costa" userId="65473185-2771-4d44-b7b3-691980f4ebff" providerId="ADAL" clId="{21EE1461-69E7-5D40-8D3A-E21B2B06A713}" dt="2019-10-08T14:39:05.214" v="823" actId="14100"/>
          <ac:cxnSpMkLst>
            <pc:docMk/>
            <pc:sldMk cId="2735163694" sldId="277"/>
            <ac:cxnSpMk id="22" creationId="{ED85FEFA-D6F7-8A43-B575-386BFA8EF075}"/>
          </ac:cxnSpMkLst>
        </pc:cxnChg>
        <pc:cxnChg chg="add del mod">
          <ac:chgData name="Gemma Costa" userId="65473185-2771-4d44-b7b3-691980f4ebff" providerId="ADAL" clId="{21EE1461-69E7-5D40-8D3A-E21B2B06A713}" dt="2019-10-03T17:45:20.494" v="694" actId="478"/>
          <ac:cxnSpMkLst>
            <pc:docMk/>
            <pc:sldMk cId="2735163694" sldId="277"/>
            <ac:cxnSpMk id="23" creationId="{2B4333A6-C6D0-8541-B9CF-555458252B3A}"/>
          </ac:cxnSpMkLst>
        </pc:cxnChg>
        <pc:cxnChg chg="add mod">
          <ac:chgData name="Gemma Costa" userId="65473185-2771-4d44-b7b3-691980f4ebff" providerId="ADAL" clId="{21EE1461-69E7-5D40-8D3A-E21B2B06A713}" dt="2019-10-08T14:37:30.479" v="814" actId="692"/>
          <ac:cxnSpMkLst>
            <pc:docMk/>
            <pc:sldMk cId="2735163694" sldId="277"/>
            <ac:cxnSpMk id="24" creationId="{0382DA7E-D138-CB44-B153-598E7F19BFC8}"/>
          </ac:cxnSpMkLst>
        </pc:cxnChg>
        <pc:cxnChg chg="add mod">
          <ac:chgData name="Gemma Costa" userId="65473185-2771-4d44-b7b3-691980f4ebff" providerId="ADAL" clId="{21EE1461-69E7-5D40-8D3A-E21B2B06A713}" dt="2019-10-08T14:38:34.164" v="821" actId="1035"/>
          <ac:cxnSpMkLst>
            <pc:docMk/>
            <pc:sldMk cId="2735163694" sldId="277"/>
            <ac:cxnSpMk id="25" creationId="{7F3A2AC3-061C-9A44-99B4-FDFD49D55DC7}"/>
          </ac:cxnSpMkLst>
        </pc:cxnChg>
        <pc:cxnChg chg="add mod">
          <ac:chgData name="Gemma Costa" userId="65473185-2771-4d44-b7b3-691980f4ebff" providerId="ADAL" clId="{21EE1461-69E7-5D40-8D3A-E21B2B06A713}" dt="2019-09-27T14:50:57.276" v="160" actId="14100"/>
          <ac:cxnSpMkLst>
            <pc:docMk/>
            <pc:sldMk cId="2735163694" sldId="277"/>
            <ac:cxnSpMk id="26" creationId="{78F46633-BA47-864C-9642-A27D80C5C9C0}"/>
          </ac:cxnSpMkLst>
        </pc:cxnChg>
        <pc:cxnChg chg="add mod">
          <ac:chgData name="Gemma Costa" userId="65473185-2771-4d44-b7b3-691980f4ebff" providerId="ADAL" clId="{21EE1461-69E7-5D40-8D3A-E21B2B06A713}" dt="2019-10-08T14:37:57.894" v="819" actId="1036"/>
          <ac:cxnSpMkLst>
            <pc:docMk/>
            <pc:sldMk cId="2735163694" sldId="277"/>
            <ac:cxnSpMk id="31" creationId="{747101C5-B7B4-C549-AF8A-586A3A06C004}"/>
          </ac:cxnSpMkLst>
        </pc:cxnChg>
      </pc:sldChg>
    </pc:docChg>
  </pc:docChgLst>
  <pc:docChgLst>
    <pc:chgData name="Gemma Costa" userId="65473185-2771-4d44-b7b3-691980f4ebff" providerId="ADAL" clId="{D6DA07FD-651E-CD41-A9CF-1F2896D33DAD}"/>
    <pc:docChg chg="undo custSel modSld">
      <pc:chgData name="Gemma Costa" userId="65473185-2771-4d44-b7b3-691980f4ebff" providerId="ADAL" clId="{D6DA07FD-651E-CD41-A9CF-1F2896D33DAD}" dt="2020-02-24T17:25:41.958" v="1" actId="1076"/>
      <pc:docMkLst>
        <pc:docMk/>
      </pc:docMkLst>
      <pc:sldChg chg="modSp">
        <pc:chgData name="Gemma Costa" userId="65473185-2771-4d44-b7b3-691980f4ebff" providerId="ADAL" clId="{D6DA07FD-651E-CD41-A9CF-1F2896D33DAD}" dt="2020-02-24T17:25:41.958" v="1" actId="1076"/>
        <pc:sldMkLst>
          <pc:docMk/>
          <pc:sldMk cId="2735163694" sldId="277"/>
        </pc:sldMkLst>
        <pc:picChg chg="mod">
          <ac:chgData name="Gemma Costa" userId="65473185-2771-4d44-b7b3-691980f4ebff" providerId="ADAL" clId="{D6DA07FD-651E-CD41-A9CF-1F2896D33DAD}" dt="2020-02-24T17:25:41.958" v="1" actId="1076"/>
          <ac:picMkLst>
            <pc:docMk/>
            <pc:sldMk cId="2735163694" sldId="277"/>
            <ac:picMk id="14" creationId="{259A7D10-AA0E-A440-AA4B-AD607B4681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5F6A3-4313-BD45-AB9B-8994386C5A44}" type="datetimeFigureOut">
              <a:rPr lang="en-GB" smtClean="0"/>
              <a:t>16/02/2021</a:t>
            </a:fld>
            <a:endParaRPr lang="en-GB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D62BB-66F5-ED40-BD9B-3844E05C34E4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03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99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401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Bobrova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Esaulov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J-I Sakai, PV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Sasorov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DJ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Arthur Butler, Simon Mark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Hooker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SV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Bulanov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Simulations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hydrogen-filled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capillary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discharge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waveguide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65(1):016407, 2001.</a:t>
            </a:r>
            <a:b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Modello all’equilibrio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45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064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573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3485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404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723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262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  <a:p>
            <a:r>
              <a:rPr lang="en-GB" dirty="0"/>
              <a:t>Il fascio </a:t>
            </a:r>
            <a:r>
              <a:rPr lang="en-GB" dirty="0" err="1"/>
              <a:t>viene</a:t>
            </a:r>
            <a:r>
              <a:rPr lang="en-GB" dirty="0"/>
              <a:t> </a:t>
            </a:r>
            <a:r>
              <a:rPr lang="en-GB" dirty="0" err="1"/>
              <a:t>focalizzato</a:t>
            </a:r>
            <a:r>
              <a:rPr lang="en-GB" dirty="0"/>
              <a:t> </a:t>
            </a:r>
            <a:r>
              <a:rPr lang="en-GB" dirty="0" err="1"/>
              <a:t>tramite</a:t>
            </a:r>
            <a:r>
              <a:rPr lang="en-GB" dirty="0"/>
              <a:t> uno </a:t>
            </a:r>
            <a:r>
              <a:rPr lang="en-GB" dirty="0" err="1"/>
              <a:t>specchio</a:t>
            </a:r>
            <a:r>
              <a:rPr lang="en-GB" dirty="0"/>
              <a:t> </a:t>
            </a:r>
            <a:r>
              <a:rPr lang="en-GB" dirty="0" err="1"/>
              <a:t>parabolico</a:t>
            </a:r>
            <a:r>
              <a:rPr lang="en-GB" dirty="0"/>
              <a:t> </a:t>
            </a:r>
            <a:r>
              <a:rPr lang="en-GB" dirty="0" err="1"/>
              <a:t>sul</a:t>
            </a:r>
            <a:r>
              <a:rPr lang="en-GB" dirty="0"/>
              <a:t> target </a:t>
            </a:r>
            <a:r>
              <a:rPr lang="en-GB" dirty="0" err="1"/>
              <a:t>della</a:t>
            </a:r>
            <a:r>
              <a:rPr lang="en-GB" dirty="0"/>
              <a:t> camera di </a:t>
            </a:r>
            <a:r>
              <a:rPr lang="en-GB" dirty="0" err="1"/>
              <a:t>interazione</a:t>
            </a:r>
            <a:r>
              <a:rPr lang="en-GB" dirty="0"/>
              <a:t>, gas-jet, </a:t>
            </a:r>
            <a:r>
              <a:rPr lang="en-GB" dirty="0" err="1"/>
              <a:t>struttura</a:t>
            </a:r>
            <a:r>
              <a:rPr lang="en-GB" dirty="0"/>
              <a:t> </a:t>
            </a:r>
            <a:r>
              <a:rPr lang="en-GB" dirty="0" err="1"/>
              <a:t>metallica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trasporta</a:t>
            </a:r>
            <a:r>
              <a:rPr lang="en-GB" dirty="0"/>
              <a:t> gas </a:t>
            </a:r>
            <a:r>
              <a:rPr lang="en-GB" dirty="0" err="1"/>
              <a:t>nella</a:t>
            </a:r>
            <a:r>
              <a:rPr lang="en-GB" dirty="0"/>
              <a:t> camera di </a:t>
            </a:r>
            <a:r>
              <a:rPr lang="en-GB" dirty="0" err="1"/>
              <a:t>interazione</a:t>
            </a:r>
            <a:r>
              <a:rPr lang="en-GB" dirty="0"/>
              <a:t>, in </a:t>
            </a:r>
            <a:r>
              <a:rPr lang="en-GB" dirty="0" err="1"/>
              <a:t>vuoto</a:t>
            </a:r>
            <a:r>
              <a:rPr lang="en-GB" dirty="0"/>
              <a:t>. </a:t>
            </a:r>
            <a:br>
              <a:rPr lang="en-GB" dirty="0"/>
            </a:br>
            <a:r>
              <a:rPr lang="en-GB" dirty="0"/>
              <a:t>Il gas </a:t>
            </a:r>
            <a:r>
              <a:rPr lang="en-GB" dirty="0" err="1"/>
              <a:t>viene</a:t>
            </a:r>
            <a:r>
              <a:rPr lang="en-GB" dirty="0"/>
              <a:t> </a:t>
            </a:r>
            <a:r>
              <a:rPr lang="en-GB" dirty="0" err="1"/>
              <a:t>iniettato</a:t>
            </a:r>
            <a:r>
              <a:rPr lang="en-GB" dirty="0"/>
              <a:t> in modo </a:t>
            </a:r>
            <a:r>
              <a:rPr lang="en-GB" dirty="0" err="1"/>
              <a:t>sincrono</a:t>
            </a:r>
            <a:r>
              <a:rPr lang="en-GB" dirty="0"/>
              <a:t> con </a:t>
            </a:r>
            <a:r>
              <a:rPr lang="en-GB" dirty="0" err="1"/>
              <a:t>l’impulso</a:t>
            </a:r>
            <a:r>
              <a:rPr lang="en-GB" dirty="0"/>
              <a:t> laser in modo tale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quando</a:t>
            </a:r>
            <a:r>
              <a:rPr lang="en-GB" dirty="0"/>
              <a:t> </a:t>
            </a:r>
            <a:r>
              <a:rPr lang="en-GB" dirty="0" err="1"/>
              <a:t>l’impulso</a:t>
            </a:r>
            <a:r>
              <a:rPr lang="en-GB" dirty="0"/>
              <a:t> </a:t>
            </a:r>
            <a:r>
              <a:rPr lang="en-GB" dirty="0" err="1"/>
              <a:t>arriva</a:t>
            </a:r>
            <a:r>
              <a:rPr lang="en-GB" dirty="0"/>
              <a:t>, </a:t>
            </a:r>
            <a:r>
              <a:rPr lang="en-GB" dirty="0" err="1"/>
              <a:t>può</a:t>
            </a:r>
            <a:r>
              <a:rPr lang="en-GB" dirty="0"/>
              <a:t> </a:t>
            </a:r>
            <a:r>
              <a:rPr lang="en-GB" dirty="0" err="1"/>
              <a:t>ionizzare</a:t>
            </a:r>
            <a:r>
              <a:rPr lang="en-GB" dirty="0"/>
              <a:t> il gas </a:t>
            </a:r>
            <a:r>
              <a:rPr lang="en-GB" dirty="0" err="1"/>
              <a:t>portandolo</a:t>
            </a:r>
            <a:r>
              <a:rPr lang="en-GB" dirty="0"/>
              <a:t> in uno </a:t>
            </a:r>
            <a:r>
              <a:rPr lang="en-GB" dirty="0" err="1"/>
              <a:t>stato</a:t>
            </a:r>
            <a:r>
              <a:rPr lang="en-GB" dirty="0"/>
              <a:t> di plasma e </a:t>
            </a:r>
            <a:r>
              <a:rPr lang="en-GB" dirty="0" err="1"/>
              <a:t>generare</a:t>
            </a:r>
            <a:r>
              <a:rPr lang="en-GB" dirty="0"/>
              <a:t> il campo </a:t>
            </a:r>
            <a:r>
              <a:rPr lang="en-GB" dirty="0" err="1"/>
              <a:t>accelerante</a:t>
            </a:r>
            <a:r>
              <a:rPr lang="en-GB" dirty="0"/>
              <a:t>.</a:t>
            </a:r>
          </a:p>
          <a:p>
            <a:r>
              <a:rPr lang="en-GB" dirty="0"/>
              <a:t>Gas-jet </a:t>
            </a:r>
            <a:r>
              <a:rPr lang="en-GB" dirty="0" err="1"/>
              <a:t>supersonico</a:t>
            </a:r>
            <a:r>
              <a:rPr lang="en-GB" dirty="0"/>
              <a:t>: </a:t>
            </a:r>
            <a:r>
              <a:rPr lang="en-GB" dirty="0" err="1"/>
              <a:t>sulla</a:t>
            </a:r>
            <a:r>
              <a:rPr lang="en-GB" dirty="0"/>
              <a:t> </a:t>
            </a:r>
            <a:r>
              <a:rPr lang="en-GB" dirty="0" err="1"/>
              <a:t>valvola</a:t>
            </a:r>
            <a:r>
              <a:rPr lang="en-GB" dirty="0"/>
              <a:t> del gas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presente</a:t>
            </a:r>
            <a:r>
              <a:rPr lang="en-GB" dirty="0"/>
              <a:t> un </a:t>
            </a:r>
            <a:r>
              <a:rPr lang="en-GB" dirty="0" err="1"/>
              <a:t>ugello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permette</a:t>
            </a:r>
            <a:r>
              <a:rPr lang="en-GB" dirty="0"/>
              <a:t> di </a:t>
            </a:r>
            <a:r>
              <a:rPr lang="en-GB" dirty="0" err="1"/>
              <a:t>avere</a:t>
            </a:r>
            <a:r>
              <a:rPr lang="en-GB" dirty="0"/>
              <a:t> un </a:t>
            </a:r>
            <a:r>
              <a:rPr lang="en-GB" dirty="0" err="1"/>
              <a:t>profilo</a:t>
            </a:r>
            <a:r>
              <a:rPr lang="en-GB" dirty="0"/>
              <a:t> </a:t>
            </a:r>
            <a:r>
              <a:rPr lang="en-GB" dirty="0" err="1"/>
              <a:t>netto</a:t>
            </a:r>
            <a:r>
              <a:rPr lang="en-GB" dirty="0"/>
              <a:t> del gas. Elio o </a:t>
            </a:r>
            <a:r>
              <a:rPr lang="en-GB" dirty="0" err="1"/>
              <a:t>Azoto</a:t>
            </a:r>
            <a:r>
              <a:rPr lang="en-GB" dirty="0"/>
              <a:t>. </a:t>
            </a:r>
          </a:p>
          <a:p>
            <a:br>
              <a:rPr lang="en-GB" dirty="0"/>
            </a:br>
            <a:r>
              <a:rPr lang="en-GB" dirty="0" err="1"/>
              <a:t>Parametri</a:t>
            </a:r>
            <a:r>
              <a:rPr lang="en-GB" dirty="0"/>
              <a:t> </a:t>
            </a:r>
            <a:r>
              <a:rPr lang="en-GB" dirty="0" err="1"/>
              <a:t>esperimento</a:t>
            </a:r>
            <a:r>
              <a:rPr lang="en-GB" dirty="0"/>
              <a:t>: 300 </a:t>
            </a:r>
            <a:r>
              <a:rPr lang="en-GB" dirty="0" err="1"/>
              <a:t>mJ</a:t>
            </a:r>
            <a:r>
              <a:rPr lang="en-GB" dirty="0"/>
              <a:t> =&gt; 2x10^18 e a0 circa 1</a:t>
            </a:r>
          </a:p>
          <a:p>
            <a:endParaRPr lang="en-GB" dirty="0"/>
          </a:p>
          <a:p>
            <a:r>
              <a:rPr lang="en-GB" dirty="0" err="1"/>
              <a:t>Numero</a:t>
            </a:r>
            <a:r>
              <a:rPr lang="en-GB" dirty="0"/>
              <a:t> Mach = rapport </a:t>
            </a:r>
            <a:r>
              <a:rPr lang="en-GB" dirty="0" err="1"/>
              <a:t>tra</a:t>
            </a:r>
            <a:r>
              <a:rPr lang="en-GB" dirty="0"/>
              <a:t> </a:t>
            </a:r>
            <a:r>
              <a:rPr lang="en-GB" dirty="0" err="1"/>
              <a:t>velocità</a:t>
            </a:r>
            <a:r>
              <a:rPr lang="en-GB" dirty="0"/>
              <a:t> del </a:t>
            </a:r>
            <a:r>
              <a:rPr lang="en-GB" dirty="0" err="1"/>
              <a:t>flusso</a:t>
            </a:r>
            <a:r>
              <a:rPr lang="en-GB" dirty="0"/>
              <a:t> e </a:t>
            </a:r>
            <a:r>
              <a:rPr lang="en-GB" dirty="0" err="1"/>
              <a:t>velocità</a:t>
            </a:r>
            <a:r>
              <a:rPr lang="en-GB" dirty="0"/>
              <a:t> del </a:t>
            </a:r>
            <a:r>
              <a:rPr lang="en-GB" dirty="0" err="1"/>
              <a:t>suono</a:t>
            </a:r>
            <a:r>
              <a:rPr lang="en-GB" dirty="0"/>
              <a:t> </a:t>
            </a:r>
            <a:r>
              <a:rPr lang="en-GB" dirty="0" err="1"/>
              <a:t>nel</a:t>
            </a:r>
            <a:r>
              <a:rPr lang="en-GB" dirty="0"/>
              <a:t> mezzo, se M&gt;1 </a:t>
            </a:r>
            <a:r>
              <a:rPr lang="en-GB" dirty="0" err="1"/>
              <a:t>supersonico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018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Metodi interferometrici usano la dipendenza dell’indice di rifrazione eta dalla densità del mezzo, in questo caso il plasma, n</a:t>
            </a:r>
            <a:r>
              <a:rPr lang="en-GB" baseline="-25000" dirty="0"/>
              <a:t>c</a:t>
            </a:r>
            <a:r>
              <a:rPr lang="en-GB" baseline="0" dirty="0"/>
              <a:t> è la denistà critica degli elettroni che dipende dalla lunghezza d’onda del laser. </a:t>
            </a:r>
            <a:br>
              <a:rPr lang="en-GB" baseline="0" dirty="0"/>
            </a:br>
            <a:r>
              <a:rPr lang="en-GB" baseline="0" dirty="0"/>
              <a:t>La variazione dell’indice di rifrazione può essere rilevata misurando lo sfasamento di un fascio che propaga nel plasma.</a:t>
            </a:r>
            <a:endParaRPr lang="en-GB" dirty="0"/>
          </a:p>
          <a:p>
            <a:r>
              <a:rPr lang="en-GB" dirty="0"/>
              <a:t>Il passaggio attraverso il plasma genera una variazione che dà luogo allo shift delle frange, e questo permette di ricavare lo sfasamento (variazione di fase creata dalla differente velocità di fase con la quale il probe passa). </a:t>
            </a:r>
            <a:br>
              <a:rPr lang="en-GB" dirty="0"/>
            </a:br>
            <a:r>
              <a:rPr lang="en-GB" dirty="0" err="1"/>
              <a:t>Questo</a:t>
            </a:r>
            <a:r>
              <a:rPr lang="en-GB" dirty="0"/>
              <a:t> produce interferogramma, cioè delle frange risultanti dall’interferenza costruttiva e distruttiva, che vengono visualizzate su una CCD.</a:t>
            </a:r>
          </a:p>
          <a:p>
            <a:endParaRPr lang="en-GB" baseline="0" dirty="0"/>
          </a:p>
          <a:p>
            <a:r>
              <a:rPr lang="en-GB" baseline="0" dirty="0"/>
              <a:t>Analisi: ricostruzione interferogramma tramite algoritmo che fa inversione di Abel, suppongo di avere simmetria cilindrica e proietto su una superficie piana che è quella della CCD, ricavo lo sfasamento dalla trasformata di Fourier.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40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870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Metodi interferometrici usano la dipendenza dell’indice di rifrazione eta dalla densità del mezzo, in questo caso il plasma, n</a:t>
            </a:r>
            <a:r>
              <a:rPr lang="en-GB" baseline="-25000" dirty="0"/>
              <a:t>c</a:t>
            </a:r>
            <a:r>
              <a:rPr lang="en-GB" baseline="0" dirty="0"/>
              <a:t> è la denistà critica degli elettroni che dipende dalla lunghezza d’onda del laser. </a:t>
            </a:r>
            <a:br>
              <a:rPr lang="en-GB" baseline="0" dirty="0"/>
            </a:br>
            <a:r>
              <a:rPr lang="en-GB" baseline="0" dirty="0"/>
              <a:t>La variazione dell’indice di rifrazione può essere rilevata misurando lo sfasamento di un fascio che propaga nel plasma.</a:t>
            </a:r>
            <a:endParaRPr lang="en-GB" dirty="0"/>
          </a:p>
          <a:p>
            <a:r>
              <a:rPr lang="en-GB" dirty="0"/>
              <a:t>Il passaggio attraverso il plasma genera una variazione che dà luogo allo shift delle frange, e questo permette di ricavare lo sfasamento (variazione di fase creata dalla differente velocità di fase con la quale il probe passa). </a:t>
            </a:r>
            <a:br>
              <a:rPr lang="en-GB" dirty="0"/>
            </a:br>
            <a:r>
              <a:rPr lang="en-GB" dirty="0" err="1"/>
              <a:t>Questo</a:t>
            </a:r>
            <a:r>
              <a:rPr lang="en-GB" dirty="0"/>
              <a:t> produce interferogramma, cioè delle frange risultanti dall’interferenza costruttiva e distruttiva, che vengono visualizzate su una CCD.</a:t>
            </a:r>
          </a:p>
          <a:p>
            <a:endParaRPr lang="en-GB" baseline="0" dirty="0"/>
          </a:p>
          <a:p>
            <a:r>
              <a:rPr lang="en-GB" baseline="0" dirty="0"/>
              <a:t>Analisi: ricostruzione interferogramma tramite algoritmo che fa inversione di Abel, suppongo di avere simmetria cilindrica e proietto su una superficie piana che è quella della CCD, ricavo lo sfasamento dalla trasformata di Fourier.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23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87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i="1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514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826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523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749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96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FD62BB-66F5-ED40-BD9B-3844E05C34E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75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35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075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45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62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09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52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2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82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33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83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11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G. Costa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5C2F7-0989-4A46-953A-F24BF49EA525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2B817E1A-2C48-F849-81F2-8F68BA78A359}"/>
              </a:ext>
            </a:extLst>
          </p:cNvPr>
          <p:cNvCxnSpPr>
            <a:cxnSpLocks/>
          </p:cNvCxnSpPr>
          <p:nvPr userDrawn="1"/>
        </p:nvCxnSpPr>
        <p:spPr>
          <a:xfrm>
            <a:off x="513348" y="6388766"/>
            <a:ext cx="11165304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E0CBCFB2-CA4D-3841-8164-46E5746618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49789" y="91826"/>
            <a:ext cx="635000" cy="7747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6B15D15-6A85-B647-A56B-FC76A4029F5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7411"/>
            <a:ext cx="1447800" cy="80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4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0.png"/><Relationship Id="rId3" Type="http://schemas.openxmlformats.org/officeDocument/2006/relationships/image" Target="../media/image41.png"/><Relationship Id="rId12" Type="http://schemas.openxmlformats.org/officeDocument/2006/relationships/image" Target="../media/image4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3.png"/><Relationship Id="rId5" Type="http://schemas.openxmlformats.org/officeDocument/2006/relationships/hyperlink" Target="https://www.sciencedirect.com/science/article/pii/S0065219908600330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image" Target="../media/image53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8C5117-27A2-9144-AF38-DAB863218F8F}"/>
              </a:ext>
            </a:extLst>
          </p:cNvPr>
          <p:cNvSpPr txBox="1"/>
          <p:nvPr/>
        </p:nvSpPr>
        <p:spPr>
          <a:xfrm>
            <a:off x="2538133" y="1220818"/>
            <a:ext cx="71157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Ph.D</a:t>
            </a:r>
            <a:r>
              <a:rPr lang="it-IT" sz="2800" dirty="0"/>
              <a:t>. </a:t>
            </a:r>
            <a:r>
              <a:rPr lang="it-IT" sz="2800" dirty="0" err="1"/>
              <a:t>school</a:t>
            </a:r>
            <a:r>
              <a:rPr lang="it-IT" sz="2800" dirty="0"/>
              <a:t> on Accelerator </a:t>
            </a:r>
            <a:r>
              <a:rPr lang="it-IT" sz="2800" dirty="0" err="1"/>
              <a:t>Physics</a:t>
            </a:r>
            <a:r>
              <a:rPr lang="it-IT" sz="2800" dirty="0"/>
              <a:t>, XXXIII </a:t>
            </a:r>
            <a:r>
              <a:rPr lang="it-IT" sz="2800" dirty="0" err="1"/>
              <a:t>cycle</a:t>
            </a:r>
            <a:endParaRPr lang="it-IT" dirty="0"/>
          </a:p>
          <a:p>
            <a:pPr algn="ctr"/>
            <a:endParaRPr lang="en-GB" dirty="0"/>
          </a:p>
          <a:p>
            <a:pPr algn="ctr"/>
            <a:r>
              <a:rPr lang="en-GB" sz="2400" dirty="0"/>
              <a:t>Targets for Laser Plasma Acceleration at SPARC_LAB</a:t>
            </a:r>
          </a:p>
        </p:txBody>
      </p:sp>
      <p:sp>
        <p:nvSpPr>
          <p:cNvPr id="26" name="Segnaposto data 3">
            <a:extLst>
              <a:ext uri="{FF2B5EF4-FFF2-40B4-BE49-F238E27FC236}">
                <a16:creationId xmlns:a16="http://schemas.microsoft.com/office/drawing/2014/main" id="{41C573CC-9556-EE48-A9EB-C04DB6582E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52650" y="6356352"/>
            <a:ext cx="2057400" cy="365125"/>
          </a:xfrm>
        </p:spPr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28" name="Segnaposto piè di pagina 4">
            <a:extLst>
              <a:ext uri="{FF2B5EF4-FFF2-40B4-BE49-F238E27FC236}">
                <a16:creationId xmlns:a16="http://schemas.microsoft.com/office/drawing/2014/main" id="{294BC713-178C-8043-84D7-E28630FB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52950" y="6356352"/>
            <a:ext cx="3086100" cy="365125"/>
          </a:xfrm>
        </p:spPr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30" name="Segnaposto numero diapositiva 5">
            <a:extLst>
              <a:ext uri="{FF2B5EF4-FFF2-40B4-BE49-F238E27FC236}">
                <a16:creationId xmlns:a16="http://schemas.microsoft.com/office/drawing/2014/main" id="{6E348267-B00F-734A-80AF-04A33F3F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22C8C506-E08F-464A-AF85-27E4817C43F6}" type="slidenum">
              <a:rPr lang="en-GB" smtClean="0"/>
              <a:t>1</a:t>
            </a:fld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B7F3E0-39D8-8140-9C0B-476C54028A1E}"/>
              </a:ext>
            </a:extLst>
          </p:cNvPr>
          <p:cNvSpPr txBox="1"/>
          <p:nvPr/>
        </p:nvSpPr>
        <p:spPr>
          <a:xfrm>
            <a:off x="5132050" y="5664586"/>
            <a:ext cx="192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/>
              <a:t>Gemma Costa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C2902D-847B-784B-869E-637AE2248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27765"/>
            <a:ext cx="2755900" cy="977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300F9CF-56B1-E24C-A180-B8610B2ED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333" y="2839270"/>
            <a:ext cx="3086100" cy="25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15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42F628A-7B11-C046-966A-3178D7A8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46" y="4088530"/>
            <a:ext cx="8293100" cy="2128215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33A6BD-5C26-1642-8C02-7F79B34E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0A094-38DC-ED4B-B018-3B3AD9D1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BA09CE-AE0B-D04B-B34A-A98C57C0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10</a:t>
            </a:fld>
            <a:endParaRPr lang="en-GB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FAC2ADC-50B6-B14C-9593-C8894F7EAC10}"/>
              </a:ext>
            </a:extLst>
          </p:cNvPr>
          <p:cNvSpPr txBox="1"/>
          <p:nvPr/>
        </p:nvSpPr>
        <p:spPr>
          <a:xfrm>
            <a:off x="2801789" y="358072"/>
            <a:ext cx="6686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Spectroscopic</a:t>
            </a:r>
            <a:r>
              <a:rPr lang="it-IT" sz="2800" dirty="0"/>
              <a:t> plasma </a:t>
            </a:r>
            <a:r>
              <a:rPr lang="it-IT" sz="2800" dirty="0" err="1"/>
              <a:t>density</a:t>
            </a:r>
            <a:r>
              <a:rPr lang="it-IT" sz="2800" dirty="0"/>
              <a:t> </a:t>
            </a:r>
            <a:r>
              <a:rPr lang="it-IT" sz="2800" dirty="0" err="1"/>
              <a:t>measurements</a:t>
            </a:r>
            <a:endParaRPr lang="it-IT" sz="2800" i="1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D9FBB61-28D6-DD45-BF5D-5B9884D4422D}"/>
              </a:ext>
            </a:extLst>
          </p:cNvPr>
          <p:cNvSpPr txBox="1"/>
          <p:nvPr/>
        </p:nvSpPr>
        <p:spPr>
          <a:xfrm>
            <a:off x="9150346" y="6105449"/>
            <a:ext cx="2653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G Costa, et al., under </a:t>
            </a:r>
            <a:r>
              <a:rPr lang="it-IT" sz="1400" i="1" dirty="0" err="1"/>
              <a:t>publication</a:t>
            </a:r>
            <a:endParaRPr lang="it-IT" sz="1400" i="1" dirty="0"/>
          </a:p>
        </p:txBody>
      </p:sp>
      <p:pic>
        <p:nvPicPr>
          <p:cNvPr id="14" name="Immagine 13" descr="Immagine che contiene testo, luce&#10;&#10;Descrizione generata automaticamente">
            <a:extLst>
              <a:ext uri="{FF2B5EF4-FFF2-40B4-BE49-F238E27FC236}">
                <a16:creationId xmlns:a16="http://schemas.microsoft.com/office/drawing/2014/main" id="{A2F72CA7-9483-B94B-84D0-B5BDC78DA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50" y="1106625"/>
            <a:ext cx="1676400" cy="2628900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7D5CA1CC-B0CE-A842-B98F-8E0F0DECCA3F}"/>
              </a:ext>
            </a:extLst>
          </p:cNvPr>
          <p:cNvGrpSpPr/>
          <p:nvPr/>
        </p:nvGrpSpPr>
        <p:grpSpPr>
          <a:xfrm>
            <a:off x="520700" y="1356477"/>
            <a:ext cx="2983509" cy="2050220"/>
            <a:chOff x="838200" y="1115177"/>
            <a:chExt cx="2983509" cy="2050220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E30F245-35CE-5948-955C-B562DEAD5D06}"/>
                </a:ext>
              </a:extLst>
            </p:cNvPr>
            <p:cNvSpPr txBox="1"/>
            <p:nvPr/>
          </p:nvSpPr>
          <p:spPr>
            <a:xfrm>
              <a:off x="1187820" y="1115177"/>
              <a:ext cx="1851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u="sng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Stark Broadening</a:t>
              </a:r>
              <a:r>
                <a:rPr lang="it-IT" u="sng" dirty="0"/>
                <a:t>:</a:t>
              </a:r>
              <a:endParaRPr lang="it-IT" baseline="30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6B4CC68D-6112-8F44-86F4-B1EDADFD48CF}"/>
                    </a:ext>
                  </a:extLst>
                </p:cNvPr>
                <p:cNvSpPr txBox="1"/>
                <p:nvPr/>
              </p:nvSpPr>
              <p:spPr>
                <a:xfrm>
                  <a:off x="838200" y="1479426"/>
                  <a:ext cx="2983509" cy="684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=8.022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8" name="CasellaDiTesto 17">
                  <a:extLst>
                    <a:ext uri="{FF2B5EF4-FFF2-40B4-BE49-F238E27FC236}">
                      <a16:creationId xmlns:a16="http://schemas.microsoft.com/office/drawing/2014/main" id="{6B4CC68D-6112-8F44-86F4-B1EDADFD4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479426"/>
                  <a:ext cx="2983509" cy="684996"/>
                </a:xfrm>
                <a:prstGeom prst="rect">
                  <a:avLst/>
                </a:prstGeom>
                <a:blipFill>
                  <a:blip r:embed="rId8"/>
                  <a:stretch>
                    <a:fillRect l="-424" r="-424" b="-727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3E24F416-2258-3A4B-A209-FBA5BFBBC491}"/>
                    </a:ext>
                  </a:extLst>
                </p:cNvPr>
                <p:cNvSpPr txBox="1"/>
                <p:nvPr/>
              </p:nvSpPr>
              <p:spPr>
                <a:xfrm>
                  <a:off x="1312406" y="2334400"/>
                  <a:ext cx="1727076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r>
                    <a:rPr lang="it-IT" sz="1600" dirty="0"/>
                    <a:t> = FWHM H</a:t>
                  </a:r>
                  <a:r>
                    <a:rPr lang="el-GR" sz="1600" baseline="-25000" dirty="0"/>
                    <a:t>β</a:t>
                  </a:r>
                  <a:endParaRPr lang="en-US" sz="1600" baseline="-250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it-IT" sz="1600" dirty="0"/>
                    <a:t>H</a:t>
                  </a:r>
                  <a14:m>
                    <m:oMath xmlns:m="http://schemas.openxmlformats.org/officeDocument/2006/math">
                      <m:r>
                        <a:rPr lang="en-US" sz="1600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it-IT" sz="1600" dirty="0"/>
                    <a:t>= 486 nm</a:t>
                  </a:r>
                  <a:endParaRPr lang="it-IT" sz="1600" baseline="300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it-IT" sz="1600" dirty="0"/>
                    <a:t> = </a:t>
                  </a:r>
                  <a:r>
                    <a:rPr lang="it-IT" sz="1600" dirty="0" err="1"/>
                    <a:t>const</a:t>
                  </a:r>
                  <a:r>
                    <a:rPr lang="it-IT" sz="1600" dirty="0"/>
                    <a:t>.</a:t>
                  </a:r>
                </a:p>
              </p:txBody>
            </p:sp>
          </mc:Choice>
          <mc:Fallback xmlns="">
            <p:sp>
              <p:nvSpPr>
                <p:cNvPr id="25" name="CasellaDiTesto 24">
                  <a:extLst>
                    <a:ext uri="{FF2B5EF4-FFF2-40B4-BE49-F238E27FC236}">
                      <a16:creationId xmlns:a16="http://schemas.microsoft.com/office/drawing/2014/main" id="{3E24F416-2258-3A4B-A209-FBA5BFBBC4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2406" y="2334400"/>
                  <a:ext cx="1727076" cy="830997"/>
                </a:xfrm>
                <a:prstGeom prst="rect">
                  <a:avLst/>
                </a:prstGeom>
                <a:blipFill>
                  <a:blip r:embed="rId9"/>
                  <a:stretch>
                    <a:fillRect l="-1460" t="-3030" b="-757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007E8139-6FB5-0E4E-A068-5C74D276BAC9}"/>
                  </a:ext>
                </a:extLst>
              </p:cNvPr>
              <p:cNvSpPr txBox="1"/>
              <p:nvPr/>
            </p:nvSpPr>
            <p:spPr>
              <a:xfrm>
                <a:off x="5124756" y="5234061"/>
                <a:ext cx="53460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 err="1"/>
                  <a:t>theoretical</a:t>
                </a:r>
                <a:r>
                  <a:rPr lang="it-IT" dirty="0"/>
                  <a:t> </a:t>
                </a:r>
                <a:r>
                  <a:rPr lang="it-IT" dirty="0" err="1"/>
                  <a:t>value</a:t>
                </a:r>
                <a:r>
                  <a:rPr lang="it-IT" dirty="0"/>
                  <a:t> 2.3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10</a:t>
                </a:r>
                <a:r>
                  <a:rPr lang="it-IT" baseline="30000" dirty="0"/>
                  <a:t>18</a:t>
                </a:r>
                <a:r>
                  <a:rPr lang="it-IT" dirty="0"/>
                  <a:t> cm</a:t>
                </a:r>
                <a:r>
                  <a:rPr lang="it-IT" baseline="30000" dirty="0"/>
                  <a:t>-3</a:t>
                </a:r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 err="1"/>
                  <a:t>experimental</a:t>
                </a:r>
                <a:r>
                  <a:rPr lang="it-IT" dirty="0"/>
                  <a:t> </a:t>
                </a:r>
                <a:r>
                  <a:rPr lang="it-IT" dirty="0" err="1"/>
                  <a:t>value</a:t>
                </a:r>
                <a:r>
                  <a:rPr lang="it-IT" dirty="0"/>
                  <a:t> 2.5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10</a:t>
                </a:r>
                <a:r>
                  <a:rPr lang="it-IT" baseline="30000" dirty="0"/>
                  <a:t>18</a:t>
                </a:r>
                <a:r>
                  <a:rPr lang="it-IT" dirty="0"/>
                  <a:t> cm</a:t>
                </a:r>
                <a:r>
                  <a:rPr lang="it-IT" baseline="30000" dirty="0"/>
                  <a:t>-3</a:t>
                </a:r>
                <a:r>
                  <a:rPr lang="it-IT" dirty="0"/>
                  <a:t>, </a:t>
                </a:r>
                <a:r>
                  <a:rPr lang="it-IT" dirty="0" err="1"/>
                  <a:t>statistical</a:t>
                </a:r>
                <a:r>
                  <a:rPr lang="it-IT" dirty="0"/>
                  <a:t> </a:t>
                </a:r>
                <a:r>
                  <a:rPr lang="it-IT" dirty="0" err="1"/>
                  <a:t>error</a:t>
                </a:r>
                <a:r>
                  <a:rPr lang="it-IT" dirty="0"/>
                  <a:t> 8% </a:t>
                </a:r>
                <a:endParaRPr lang="it-IT" baseline="300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007E8139-6FB5-0E4E-A068-5C74D276B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756" y="5234061"/>
                <a:ext cx="5346079" cy="646331"/>
              </a:xfrm>
              <a:prstGeom prst="rect">
                <a:avLst/>
              </a:prstGeom>
              <a:blipFill>
                <a:blip r:embed="rId10"/>
                <a:stretch>
                  <a:fillRect l="-474" t="-5769" r="-474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FEA5E72D-6FD7-7F49-8C7E-F16A1923B3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6348" y="937075"/>
            <a:ext cx="3909452" cy="293208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8300CA9-5AFA-FC4E-9DA4-52E20F779629}"/>
              </a:ext>
            </a:extLst>
          </p:cNvPr>
          <p:cNvSpPr txBox="1"/>
          <p:nvPr/>
        </p:nvSpPr>
        <p:spPr>
          <a:xfrm>
            <a:off x="7673104" y="1213695"/>
            <a:ext cx="385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H</a:t>
            </a:r>
            <a:r>
              <a:rPr lang="el-GR" sz="1600" baseline="-25000" dirty="0"/>
              <a:t>β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460AE459-9D60-E648-A777-A9C838E887A4}"/>
                  </a:ext>
                </a:extLst>
              </p:cNvPr>
              <p:cNvSpPr txBox="1"/>
              <p:nvPr/>
            </p:nvSpPr>
            <p:spPr>
              <a:xfrm>
                <a:off x="10748529" y="4504687"/>
                <a:ext cx="40087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/>
                  <a:t>H</a:t>
                </a:r>
                <a14:m>
                  <m:oMath xmlns:m="http://schemas.openxmlformats.org/officeDocument/2006/math">
                    <m:r>
                      <a:rPr lang="en-US" sz="16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460AE459-9D60-E648-A777-A9C838E88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8529" y="4504687"/>
                <a:ext cx="400879" cy="338554"/>
              </a:xfrm>
              <a:prstGeom prst="rect">
                <a:avLst/>
              </a:prstGeom>
              <a:blipFill>
                <a:blip r:embed="rId12"/>
                <a:stretch>
                  <a:fillRect l="-9375" t="-3571" b="-178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5D04EED-444B-C347-8644-8C66B506125D}"/>
              </a:ext>
            </a:extLst>
          </p:cNvPr>
          <p:cNvSpPr txBox="1"/>
          <p:nvPr/>
        </p:nvSpPr>
        <p:spPr>
          <a:xfrm>
            <a:off x="9044844" y="1512431"/>
            <a:ext cx="265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1D </a:t>
            </a:r>
            <a:r>
              <a:rPr lang="it-IT" dirty="0" err="1"/>
              <a:t>theoretical</a:t>
            </a:r>
            <a:r>
              <a:rPr lang="it-IT" dirty="0"/>
              <a:t> model</a:t>
            </a:r>
          </a:p>
          <a:p>
            <a:pPr algn="ctr"/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thermic</a:t>
            </a:r>
            <a:r>
              <a:rPr lang="it-IT" dirty="0"/>
              <a:t> </a:t>
            </a:r>
            <a:r>
              <a:rPr lang="it-IT" dirty="0" err="1"/>
              <a:t>equilibrium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CDAEA48D-8707-6745-A218-A2F10F035111}"/>
                  </a:ext>
                </a:extLst>
              </p:cNvPr>
              <p:cNvSpPr txBox="1"/>
              <p:nvPr/>
            </p:nvSpPr>
            <p:spPr>
              <a:xfrm>
                <a:off x="8276198" y="2634101"/>
                <a:ext cx="350230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 err="1"/>
                  <a:t>theoretical</a:t>
                </a:r>
                <a:r>
                  <a:rPr lang="it-IT" dirty="0"/>
                  <a:t> </a:t>
                </a:r>
                <a:r>
                  <a:rPr lang="it-IT" dirty="0" err="1"/>
                  <a:t>value</a:t>
                </a:r>
                <a:r>
                  <a:rPr lang="it-IT" dirty="0"/>
                  <a:t> 0.58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10</a:t>
                </a:r>
                <a:r>
                  <a:rPr lang="it-IT" baseline="30000" dirty="0"/>
                  <a:t>18</a:t>
                </a:r>
                <a:r>
                  <a:rPr lang="it-IT" dirty="0"/>
                  <a:t> cm</a:t>
                </a:r>
                <a:r>
                  <a:rPr lang="it-IT" baseline="30000" dirty="0"/>
                  <a:t>-3</a:t>
                </a:r>
                <a:r>
                  <a:rPr lang="it-IT" dirty="0"/>
                  <a:t> </a:t>
                </a:r>
                <a:br>
                  <a:rPr lang="it-IT" dirty="0"/>
                </a:br>
                <a:r>
                  <a:rPr lang="it-IT" dirty="0" err="1"/>
                  <a:t>experimental</a:t>
                </a:r>
                <a:r>
                  <a:rPr lang="it-IT" dirty="0"/>
                  <a:t> </a:t>
                </a:r>
                <a:r>
                  <a:rPr lang="it-IT" dirty="0" err="1"/>
                  <a:t>value</a:t>
                </a:r>
                <a:r>
                  <a:rPr lang="it-IT" dirty="0"/>
                  <a:t> 0.6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 10</a:t>
                </a:r>
                <a:r>
                  <a:rPr lang="it-IT" baseline="30000" dirty="0"/>
                  <a:t>18</a:t>
                </a:r>
                <a:r>
                  <a:rPr lang="it-IT" dirty="0"/>
                  <a:t> cm</a:t>
                </a:r>
                <a:r>
                  <a:rPr lang="it-IT" baseline="30000" dirty="0"/>
                  <a:t>-3</a:t>
                </a:r>
                <a:r>
                  <a:rPr lang="it-IT" dirty="0"/>
                  <a:t>, </a:t>
                </a:r>
                <a:br>
                  <a:rPr lang="it-IT" dirty="0"/>
                </a:br>
                <a:r>
                  <a:rPr lang="it-IT" dirty="0" err="1"/>
                  <a:t>statistical</a:t>
                </a:r>
                <a:r>
                  <a:rPr lang="it-IT" dirty="0"/>
                  <a:t> </a:t>
                </a:r>
                <a:r>
                  <a:rPr lang="it-IT" dirty="0" err="1"/>
                  <a:t>error</a:t>
                </a:r>
                <a:r>
                  <a:rPr lang="it-IT" dirty="0"/>
                  <a:t> 5% </a:t>
                </a:r>
                <a:endParaRPr lang="it-IT" baseline="30000" dirty="0"/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CDAEA48D-8707-6745-A218-A2F10F035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6198" y="2634101"/>
                <a:ext cx="3502304" cy="923330"/>
              </a:xfrm>
              <a:prstGeom prst="rect">
                <a:avLst/>
              </a:prstGeom>
              <a:blipFill>
                <a:blip r:embed="rId13"/>
                <a:stretch>
                  <a:fillRect l="-1083" t="-2703" r="-1083" b="-94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D56442FD-9EEE-E643-BA0C-0430407815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3973711"/>
            <a:ext cx="32004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1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/>
      <p:bldP spid="21" grpId="0"/>
      <p:bldP spid="22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33A6BD-5C26-1642-8C02-7F79B34E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0A094-38DC-ED4B-B018-3B3AD9D1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BA09CE-AE0B-D04B-B34A-A98C57C0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11</a:t>
            </a:fld>
            <a:endParaRPr lang="en-GB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FAC2ADC-50B6-B14C-9593-C8894F7EAC10}"/>
              </a:ext>
            </a:extLst>
          </p:cNvPr>
          <p:cNvSpPr txBox="1"/>
          <p:nvPr/>
        </p:nvSpPr>
        <p:spPr>
          <a:xfrm>
            <a:off x="2687568" y="358072"/>
            <a:ext cx="6915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Ionization</a:t>
            </a:r>
            <a:r>
              <a:rPr lang="it-IT" sz="2800" dirty="0"/>
              <a:t> </a:t>
            </a:r>
            <a:r>
              <a:rPr lang="it-IT" sz="2800" dirty="0" err="1"/>
              <a:t>level</a:t>
            </a:r>
            <a:r>
              <a:rPr lang="it-IT" sz="2800" dirty="0"/>
              <a:t> </a:t>
            </a:r>
            <a:r>
              <a:rPr lang="it-IT" sz="2800" dirty="0" err="1"/>
              <a:t>distribution</a:t>
            </a:r>
            <a:r>
              <a:rPr lang="it-IT" sz="2800" dirty="0"/>
              <a:t> for plasma </a:t>
            </a:r>
            <a:r>
              <a:rPr lang="it-IT" sz="2800" dirty="0" err="1"/>
              <a:t>density</a:t>
            </a:r>
            <a:endParaRPr lang="it-IT" sz="2800" i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4696826-E562-C245-A07F-D9FFEDE47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5" r="5763"/>
          <a:stretch/>
        </p:blipFill>
        <p:spPr>
          <a:xfrm>
            <a:off x="0" y="1373226"/>
            <a:ext cx="7340600" cy="210942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9A6AA53-C611-2E4C-A906-F284912AE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5" r="5763"/>
          <a:stretch/>
        </p:blipFill>
        <p:spPr>
          <a:xfrm>
            <a:off x="0" y="3737408"/>
            <a:ext cx="7340600" cy="210942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DCC5C85-43E7-D541-A02E-5A8488725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532" y="1679248"/>
            <a:ext cx="4809067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84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33A6BD-5C26-1642-8C02-7F79B34E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0A094-38DC-ED4B-B018-3B3AD9D1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BA09CE-AE0B-D04B-B34A-A98C57C0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12</a:t>
            </a:fld>
            <a:endParaRPr lang="en-GB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FAC2ADC-50B6-B14C-9593-C8894F7EAC10}"/>
              </a:ext>
            </a:extLst>
          </p:cNvPr>
          <p:cNvSpPr txBox="1"/>
          <p:nvPr/>
        </p:nvSpPr>
        <p:spPr>
          <a:xfrm>
            <a:off x="2605136" y="358072"/>
            <a:ext cx="7080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Pulse</a:t>
            </a:r>
            <a:r>
              <a:rPr lang="it-IT" sz="2800" dirty="0"/>
              <a:t> </a:t>
            </a:r>
            <a:r>
              <a:rPr lang="it-IT" sz="2800" dirty="0" err="1"/>
              <a:t>guiding</a:t>
            </a:r>
            <a:r>
              <a:rPr lang="it-IT" sz="2800" dirty="0"/>
              <a:t> in a plasma </a:t>
            </a:r>
            <a:r>
              <a:rPr lang="it-IT" sz="2800" dirty="0" err="1"/>
              <a:t>density</a:t>
            </a:r>
            <a:r>
              <a:rPr lang="it-IT" sz="2800" dirty="0"/>
              <a:t> </a:t>
            </a:r>
            <a:r>
              <a:rPr lang="it-IT" sz="2800" dirty="0" err="1"/>
              <a:t>hollow</a:t>
            </a:r>
            <a:r>
              <a:rPr lang="it-IT" sz="2800" dirty="0"/>
              <a:t> </a:t>
            </a:r>
            <a:r>
              <a:rPr lang="it-IT" sz="2800" dirty="0" err="1"/>
              <a:t>profile</a:t>
            </a:r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AD6E67F-610A-0944-B79D-8F0159B00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82215"/>
            <a:ext cx="12192000" cy="312877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5D9FBB61-28D6-DD45-BF5D-5B9884D4422D}"/>
              </a:ext>
            </a:extLst>
          </p:cNvPr>
          <p:cNvSpPr txBox="1"/>
          <p:nvPr/>
        </p:nvSpPr>
        <p:spPr>
          <a:xfrm>
            <a:off x="9150346" y="6105449"/>
            <a:ext cx="2653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G Costa, et al., under </a:t>
            </a:r>
            <a:r>
              <a:rPr lang="it-IT" sz="1400" i="1" dirty="0" err="1"/>
              <a:t>publication</a:t>
            </a:r>
            <a:endParaRPr lang="it-IT" sz="1400" i="1" dirty="0"/>
          </a:p>
        </p:txBody>
      </p:sp>
      <p:pic>
        <p:nvPicPr>
          <p:cNvPr id="15" name="Immagine 14" descr="Immagine che contiene luce, scuro&#10;&#10;Descrizione generata automaticamente">
            <a:extLst>
              <a:ext uri="{FF2B5EF4-FFF2-40B4-BE49-F238E27FC236}">
                <a16:creationId xmlns:a16="http://schemas.microsoft.com/office/drawing/2014/main" id="{1AFF9D3A-63BE-ED4A-83F4-8803E4CDF8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62" t="18458" r="6502" b="14565"/>
          <a:stretch/>
        </p:blipFill>
        <p:spPr>
          <a:xfrm>
            <a:off x="1993900" y="853604"/>
            <a:ext cx="2260600" cy="1498602"/>
          </a:xfrm>
          <a:prstGeom prst="rect">
            <a:avLst/>
          </a:prstGeom>
        </p:spPr>
      </p:pic>
      <p:grpSp>
        <p:nvGrpSpPr>
          <p:cNvPr id="37" name="Gruppo 36">
            <a:extLst>
              <a:ext uri="{FF2B5EF4-FFF2-40B4-BE49-F238E27FC236}">
                <a16:creationId xmlns:a16="http://schemas.microsoft.com/office/drawing/2014/main" id="{86F35C90-C493-0740-9B45-3CE76FD4E2AD}"/>
              </a:ext>
            </a:extLst>
          </p:cNvPr>
          <p:cNvGrpSpPr/>
          <p:nvPr/>
        </p:nvGrpSpPr>
        <p:grpSpPr>
          <a:xfrm>
            <a:off x="1993900" y="2525013"/>
            <a:ext cx="2260600" cy="1978102"/>
            <a:chOff x="1993900" y="2525013"/>
            <a:chExt cx="2260600" cy="1978102"/>
          </a:xfrm>
        </p:grpSpPr>
        <p:pic>
          <p:nvPicPr>
            <p:cNvPr id="12" name="Immagine 11" descr="Immagine che contiene luce, traffico, esterni, illuminato&#10;&#10;Descrizione generata automaticamente">
              <a:extLst>
                <a:ext uri="{FF2B5EF4-FFF2-40B4-BE49-F238E27FC236}">
                  <a16:creationId xmlns:a16="http://schemas.microsoft.com/office/drawing/2014/main" id="{8505B013-825B-2C45-8017-8C4598FF7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72" t="12421" r="3846" b="12421"/>
            <a:stretch/>
          </p:blipFill>
          <p:spPr>
            <a:xfrm>
              <a:off x="1993900" y="2525013"/>
              <a:ext cx="2260600" cy="1498601"/>
            </a:xfrm>
            <a:prstGeom prst="rect">
              <a:avLst/>
            </a:prstGeom>
          </p:spPr>
        </p:pic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2BD769CB-A351-234A-B4AB-87FCC3249D41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0" y="4073600"/>
              <a:ext cx="355600" cy="42951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Stack" descr="Stack">
            <a:hlinkClick r:id="" action="ppaction://media"/>
            <a:extLst>
              <a:ext uri="{FF2B5EF4-FFF2-40B4-BE49-F238E27FC236}">
                <a16:creationId xmlns:a16="http://schemas.microsoft.com/office/drawing/2014/main" id="{39383992-F973-7A4E-B100-846768F4CA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8100" y="1303783"/>
            <a:ext cx="2260600" cy="1498600"/>
          </a:xfrm>
          <a:prstGeom prst="rect">
            <a:avLst/>
          </a:prstGeom>
        </p:spPr>
      </p:pic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CF6C2F70-CD00-6047-9947-5257A2C40F1B}"/>
              </a:ext>
            </a:extLst>
          </p:cNvPr>
          <p:cNvCxnSpPr>
            <a:cxnSpLocks/>
          </p:cNvCxnSpPr>
          <p:nvPr/>
        </p:nvCxnSpPr>
        <p:spPr>
          <a:xfrm flipH="1">
            <a:off x="5221368" y="2859404"/>
            <a:ext cx="874632" cy="82981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>
            <a:extLst>
              <a:ext uri="{FF2B5EF4-FFF2-40B4-BE49-F238E27FC236}">
                <a16:creationId xmlns:a16="http://schemas.microsoft.com/office/drawing/2014/main" id="{0F249838-5C6F-8246-9FC5-C8D7F9DE5C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3696" y="1251831"/>
            <a:ext cx="3643904" cy="1753199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3C273BA-2753-FF40-8DCB-BE8177D3FB01}"/>
              </a:ext>
            </a:extLst>
          </p:cNvPr>
          <p:cNvSpPr txBox="1"/>
          <p:nvPr/>
        </p:nvSpPr>
        <p:spPr>
          <a:xfrm>
            <a:off x="5924550" y="3427521"/>
            <a:ext cx="290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ea typeface="Helvetica Neue" panose="02000503000000020004" pitchFamily="2" charset="0"/>
                <a:cs typeface="Helvetica Neue" panose="02000503000000020004" pitchFamily="2" charset="0"/>
              </a:rPr>
              <a:t>150 µm </a:t>
            </a:r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focus FW1/e</a:t>
            </a:r>
            <a:r>
              <a:rPr lang="en-US" sz="1600" baseline="30000" dirty="0"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guiding transmission </a:t>
            </a:r>
            <a:r>
              <a:rPr lang="it-IT" sz="1600" dirty="0"/>
              <a:t>⁓ 90%</a:t>
            </a:r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GB" sz="16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33A6BD-5C26-1642-8C02-7F79B34E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00A094-38DC-ED4B-B018-3B3AD9D1F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BA09CE-AE0B-D04B-B34A-A98C57C0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13</a:t>
            </a:fld>
            <a:endParaRPr lang="en-GB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FAC2ADC-50B6-B14C-9593-C8894F7EAC10}"/>
              </a:ext>
            </a:extLst>
          </p:cNvPr>
          <p:cNvSpPr txBox="1"/>
          <p:nvPr/>
        </p:nvSpPr>
        <p:spPr>
          <a:xfrm>
            <a:off x="2743288" y="358072"/>
            <a:ext cx="6705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Guiding</a:t>
            </a:r>
            <a:r>
              <a:rPr lang="it-IT" sz="2800" dirty="0"/>
              <a:t> </a:t>
            </a:r>
            <a:r>
              <a:rPr lang="it-IT" sz="2800" dirty="0" err="1"/>
              <a:t>tests</a:t>
            </a:r>
            <a:r>
              <a:rPr lang="it-IT" sz="2800" dirty="0"/>
              <a:t> for </a:t>
            </a:r>
            <a:r>
              <a:rPr lang="it-IT" sz="2800" dirty="0" err="1"/>
              <a:t>different</a:t>
            </a:r>
            <a:r>
              <a:rPr lang="it-IT" sz="2800" dirty="0"/>
              <a:t> </a:t>
            </a:r>
            <a:r>
              <a:rPr lang="it-IT" sz="2800" dirty="0" err="1"/>
              <a:t>capillary</a:t>
            </a:r>
            <a:r>
              <a:rPr lang="it-IT" sz="2800" dirty="0"/>
              <a:t> </a:t>
            </a:r>
            <a:r>
              <a:rPr lang="it-IT" sz="2800" dirty="0" err="1"/>
              <a:t>geometry</a:t>
            </a:r>
            <a:endParaRPr lang="it-IT" sz="2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6C6442-A2A4-B842-9487-AC1683AA1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3"/>
          <a:stretch/>
        </p:blipFill>
        <p:spPr>
          <a:xfrm>
            <a:off x="76200" y="1345242"/>
            <a:ext cx="9086850" cy="24557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430176F-0256-8249-8AB2-47B303E4C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3"/>
          <a:stretch/>
        </p:blipFill>
        <p:spPr>
          <a:xfrm>
            <a:off x="76200" y="3803010"/>
            <a:ext cx="9086853" cy="2455759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63C273BA-2753-FF40-8DCB-BE8177D3FB01}"/>
              </a:ext>
            </a:extLst>
          </p:cNvPr>
          <p:cNvSpPr txBox="1"/>
          <p:nvPr/>
        </p:nvSpPr>
        <p:spPr>
          <a:xfrm>
            <a:off x="3028950" y="2221736"/>
            <a:ext cx="290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transmission </a:t>
            </a:r>
            <a:r>
              <a:rPr lang="it-IT" sz="1600" dirty="0"/>
              <a:t>⁓ 60%</a:t>
            </a:r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GB" sz="16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0DF6B7F-47B5-1A41-9461-7923ACDB8DA5}"/>
              </a:ext>
            </a:extLst>
          </p:cNvPr>
          <p:cNvSpPr txBox="1"/>
          <p:nvPr/>
        </p:nvSpPr>
        <p:spPr>
          <a:xfrm>
            <a:off x="2209800" y="4251110"/>
            <a:ext cx="290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transmission </a:t>
            </a:r>
            <a:r>
              <a:rPr lang="it-IT" sz="1600" dirty="0"/>
              <a:t>⁓ 70%</a:t>
            </a:r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en-GB" sz="16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56F3752A-B925-F44C-81EA-FB55EFD2616E}"/>
              </a:ext>
            </a:extLst>
          </p:cNvPr>
          <p:cNvGrpSpPr/>
          <p:nvPr/>
        </p:nvGrpSpPr>
        <p:grpSpPr>
          <a:xfrm>
            <a:off x="5118100" y="1392351"/>
            <a:ext cx="6791325" cy="2226469"/>
            <a:chOff x="5118100" y="1392351"/>
            <a:chExt cx="6791325" cy="2226469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FA382BE3-959B-164C-88CF-41A11E794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40800" y="1392351"/>
              <a:ext cx="2968625" cy="2226469"/>
            </a:xfrm>
            <a:prstGeom prst="rect">
              <a:avLst/>
            </a:prstGeom>
          </p:spPr>
        </p:pic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914E368F-DC2D-CA40-BC7B-2171BF26B4A7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5118100" y="2057400"/>
              <a:ext cx="3822700" cy="44818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A303D33B-2128-DD48-9D71-C71B3BD954DF}"/>
              </a:ext>
            </a:extLst>
          </p:cNvPr>
          <p:cNvGrpSpPr/>
          <p:nvPr/>
        </p:nvGrpSpPr>
        <p:grpSpPr>
          <a:xfrm>
            <a:off x="8864000" y="4038234"/>
            <a:ext cx="2609791" cy="1905000"/>
            <a:chOff x="8864000" y="4038234"/>
            <a:chExt cx="2609791" cy="1905000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4095E510-79BB-A44C-9B90-B504B57F8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52632" y="4038234"/>
              <a:ext cx="2021159" cy="1905000"/>
            </a:xfrm>
            <a:prstGeom prst="rect">
              <a:avLst/>
            </a:prstGeom>
          </p:spPr>
        </p:pic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59C7509E-6A23-FB49-8824-A26F5B92DEE3}"/>
                </a:ext>
              </a:extLst>
            </p:cNvPr>
            <p:cNvCxnSpPr>
              <a:cxnSpLocks/>
            </p:cNvCxnSpPr>
            <p:nvPr/>
          </p:nvCxnSpPr>
          <p:spPr>
            <a:xfrm>
              <a:off x="8864000" y="5036234"/>
              <a:ext cx="831850" cy="8902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95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547494-AAF8-7F4E-9DFB-16C993135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EF72FC-C3FF-7747-B45C-B633C5C4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27A993-36EC-6048-ADE1-7F0E1F10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14</a:t>
            </a:fld>
            <a:endParaRPr lang="en-GB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C8400D2-DAE5-4643-BB32-C01502350236}"/>
              </a:ext>
            </a:extLst>
          </p:cNvPr>
          <p:cNvCxnSpPr>
            <a:cxnSpLocks/>
          </p:cNvCxnSpPr>
          <p:nvPr/>
        </p:nvCxnSpPr>
        <p:spPr>
          <a:xfrm>
            <a:off x="5230411" y="4884667"/>
            <a:ext cx="0" cy="304455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B83291BA-4494-D24C-8C58-12ACDD777516}"/>
              </a:ext>
            </a:extLst>
          </p:cNvPr>
          <p:cNvCxnSpPr>
            <a:cxnSpLocks/>
          </p:cNvCxnSpPr>
          <p:nvPr/>
        </p:nvCxnSpPr>
        <p:spPr>
          <a:xfrm>
            <a:off x="7040540" y="4884667"/>
            <a:ext cx="0" cy="304455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E2B7AD9E-4D6D-774C-8F01-929AFD82A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87" y="504565"/>
            <a:ext cx="3898897" cy="1841499"/>
          </a:xfrm>
          <a:prstGeom prst="rect">
            <a:avLst/>
          </a:prstGeom>
        </p:spPr>
      </p:pic>
      <p:pic>
        <p:nvPicPr>
          <p:cNvPr id="19" name="Immagine 18" descr="Immagine che contiene interni, elettrodomestico, luce&#10;&#10;Descrizione generata automaticamente">
            <a:extLst>
              <a:ext uri="{FF2B5EF4-FFF2-40B4-BE49-F238E27FC236}">
                <a16:creationId xmlns:a16="http://schemas.microsoft.com/office/drawing/2014/main" id="{BFE1D7A1-BF7D-0B40-B1CF-84C0CD261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58" b="5852"/>
          <a:stretch/>
        </p:blipFill>
        <p:spPr>
          <a:xfrm>
            <a:off x="461964" y="4335111"/>
            <a:ext cx="4257675" cy="170802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4A23487-CCB0-654E-A314-78ABAE28F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64" y="1968963"/>
            <a:ext cx="2552937" cy="2209539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6D56A49B-B2C8-C349-B64E-BE70CC4C4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639" y="2180769"/>
            <a:ext cx="7472361" cy="1933226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9405893-489E-6C45-8F1F-631DB8ACC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9639" y="4301022"/>
            <a:ext cx="7472361" cy="193322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1F0148-9865-BE44-9093-14BD8BE038BF}"/>
              </a:ext>
            </a:extLst>
          </p:cNvPr>
          <p:cNvSpPr txBox="1"/>
          <p:nvPr/>
        </p:nvSpPr>
        <p:spPr>
          <a:xfrm>
            <a:off x="3214208" y="358072"/>
            <a:ext cx="5861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/>
              <a:t>Plasma generation in a </a:t>
            </a:r>
            <a:r>
              <a:rPr lang="it-IT" sz="2800" dirty="0" err="1"/>
              <a:t>curved</a:t>
            </a:r>
            <a:r>
              <a:rPr lang="it-IT" sz="2800" dirty="0"/>
              <a:t> </a:t>
            </a:r>
            <a:r>
              <a:rPr lang="it-IT" sz="2800" dirty="0" err="1"/>
              <a:t>capillary</a:t>
            </a:r>
            <a:endParaRPr lang="it-IT" sz="2800" i="1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676AF0B-1F01-ED4E-91C6-C67C6C7951BB}"/>
              </a:ext>
            </a:extLst>
          </p:cNvPr>
          <p:cNvSpPr/>
          <p:nvPr/>
        </p:nvSpPr>
        <p:spPr>
          <a:xfrm>
            <a:off x="5492750" y="1102148"/>
            <a:ext cx="6235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Curved</a:t>
            </a:r>
            <a:r>
              <a:rPr lang="it-IT" dirty="0"/>
              <a:t> </a:t>
            </a:r>
            <a:r>
              <a:rPr lang="it-IT" dirty="0" err="1"/>
              <a:t>multistage</a:t>
            </a:r>
            <a:r>
              <a:rPr lang="it-IT" dirty="0"/>
              <a:t> plasma </a:t>
            </a:r>
            <a:r>
              <a:rPr lang="it-IT" dirty="0" err="1"/>
              <a:t>channel</a:t>
            </a:r>
            <a:r>
              <a:rPr lang="it-IT" dirty="0"/>
              <a:t> for electron </a:t>
            </a:r>
            <a:r>
              <a:rPr lang="it-IT" dirty="0" err="1"/>
              <a:t>acceleration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Removal</a:t>
            </a:r>
            <a:r>
              <a:rPr lang="it-IT" dirty="0"/>
              <a:t> of a laser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interaction</a:t>
            </a:r>
            <a:r>
              <a:rPr lang="it-IT" dirty="0"/>
              <a:t> with the plasma</a:t>
            </a:r>
          </a:p>
        </p:txBody>
      </p:sp>
    </p:spTree>
    <p:extLst>
      <p:ext uri="{BB962C8B-B14F-4D97-AF65-F5344CB8AC3E}">
        <p14:creationId xmlns:p14="http://schemas.microsoft.com/office/powerpoint/2010/main" val="273516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2E3D034-DF77-E845-A310-5880CE03D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518" y="302450"/>
            <a:ext cx="3578268" cy="6053900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86BDB5-7B00-C141-AFDA-4EE1F9D0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1F4FC4-F8EC-9945-B3F9-43B33DF3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02001F-172B-9545-84E2-9294131E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15</a:t>
            </a:fld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63C578-5F33-4F4B-846A-491E56A61D87}"/>
              </a:ext>
            </a:extLst>
          </p:cNvPr>
          <p:cNvSpPr txBox="1"/>
          <p:nvPr/>
        </p:nvSpPr>
        <p:spPr>
          <a:xfrm>
            <a:off x="2199640" y="1323039"/>
            <a:ext cx="3608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FLAME </a:t>
            </a:r>
            <a:r>
              <a:rPr lang="it-IT" dirty="0" err="1"/>
              <a:t>main</a:t>
            </a:r>
            <a:r>
              <a:rPr lang="it-IT" dirty="0"/>
              <a:t> high 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pulse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cs typeface="Calibri" panose="020F0502020204030204" pitchFamily="34" charset="0"/>
              </a:rPr>
              <a:t>300 µm </a:t>
            </a:r>
            <a:r>
              <a:rPr lang="en-GB" dirty="0">
                <a:cs typeface="Calibri" panose="020F0502020204030204" pitchFamily="34" charset="0"/>
              </a:rPr>
              <a:t>diameter plasma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cs typeface="Calibri" panose="020F0502020204030204" pitchFamily="34" charset="0"/>
              </a:rPr>
              <a:t>Discharge current </a:t>
            </a:r>
            <a:r>
              <a:rPr lang="it-IT" b="1" dirty="0"/>
              <a:t>⁓ </a:t>
            </a:r>
            <a:r>
              <a:rPr lang="it-IT" i="1" dirty="0"/>
              <a:t>500 A</a:t>
            </a:r>
            <a:endParaRPr lang="en-GB" i="1" dirty="0"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testo, cielo, dispositivo, calibro&#10;&#10;Descrizione generata automaticamente">
            <a:extLst>
              <a:ext uri="{FF2B5EF4-FFF2-40B4-BE49-F238E27FC236}">
                <a16:creationId xmlns:a16="http://schemas.microsoft.com/office/drawing/2014/main" id="{000C44BB-E3D8-1544-B783-A9E3B0429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495" y="2688116"/>
            <a:ext cx="5825245" cy="299242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C952C1-46BC-5F45-9C5A-8AD2B193BCC9}"/>
              </a:ext>
            </a:extLst>
          </p:cNvPr>
          <p:cNvSpPr txBox="1"/>
          <p:nvPr/>
        </p:nvSpPr>
        <p:spPr>
          <a:xfrm>
            <a:off x="4249302" y="358072"/>
            <a:ext cx="3791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/>
              <a:t>High </a:t>
            </a:r>
            <a:r>
              <a:rPr lang="it-IT" sz="2800" dirty="0" err="1"/>
              <a:t>power</a:t>
            </a:r>
            <a:r>
              <a:rPr lang="it-IT" sz="2800" dirty="0"/>
              <a:t> laser </a:t>
            </a:r>
            <a:r>
              <a:rPr lang="it-IT" sz="2800" dirty="0" err="1"/>
              <a:t>guiding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val="93123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86BDB5-7B00-C141-AFDA-4EE1F9D0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1F4FC4-F8EC-9945-B3F9-43B33DF3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02001F-172B-9545-84E2-9294131E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16</a:t>
            </a:fld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63C578-5F33-4F4B-846A-491E56A61D87}"/>
              </a:ext>
            </a:extLst>
          </p:cNvPr>
          <p:cNvSpPr txBox="1"/>
          <p:nvPr/>
        </p:nvSpPr>
        <p:spPr>
          <a:xfrm>
            <a:off x="949960" y="1098649"/>
            <a:ext cx="107173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0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Nozzle design for supersonic gas jets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Gas jet target study and measurements for self-injection experiment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Fluid dynamics simulations of neutral gas flow in various types of target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Capillary design for uniform longitudinal profile of plasma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Low power pulse guiding in a plasma transverse hollow profile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Online measurements of longitudinal and transverse plasma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Comparison of guiding and density measurements for capillaries with different diameters and geometries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sz="2000" u="sng" dirty="0"/>
              <a:t>Ongoing project: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Plasma generation and laser pulse guiding </a:t>
            </a:r>
          </a:p>
          <a:p>
            <a:r>
              <a:rPr lang="en-GB" dirty="0"/>
              <a:t>       in curved capillary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High power laser guiding for external-injection </a:t>
            </a:r>
          </a:p>
          <a:p>
            <a:r>
              <a:rPr lang="en-GB" dirty="0"/>
              <a:t>       experiment at SPARC_LAB</a:t>
            </a:r>
            <a:endParaRPr lang="it-IT" dirty="0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265958B4-EE42-5D4A-8388-FE09B5DC2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536" y="3425097"/>
            <a:ext cx="5028759" cy="28286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C2ED86F-C6EA-4B4C-BF25-5C62D612C8D6}"/>
              </a:ext>
            </a:extLst>
          </p:cNvPr>
          <p:cNvSpPr txBox="1"/>
          <p:nvPr/>
        </p:nvSpPr>
        <p:spPr>
          <a:xfrm>
            <a:off x="5137498" y="358072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u="sng" dirty="0" err="1"/>
              <a:t>Conclusions</a:t>
            </a:r>
            <a:r>
              <a:rPr lang="it-IT" sz="2800" u="sng" dirty="0"/>
              <a:t>:</a:t>
            </a:r>
            <a:endParaRPr lang="it-IT" sz="2800" i="1" u="sng" dirty="0"/>
          </a:p>
        </p:txBody>
      </p:sp>
    </p:spTree>
    <p:extLst>
      <p:ext uri="{BB962C8B-B14F-4D97-AF65-F5344CB8AC3E}">
        <p14:creationId xmlns:p14="http://schemas.microsoft.com/office/powerpoint/2010/main" val="179200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E98B4B-D8B1-F24D-B8FD-E67376B22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493B74-601B-944E-9DED-DF2FE6629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E8D046-A4B4-C147-9F8D-B532D3640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17</a:t>
            </a:fld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1933B5-A7A0-164F-AB53-11278394D7B4}"/>
              </a:ext>
            </a:extLst>
          </p:cNvPr>
          <p:cNvSpPr txBox="1"/>
          <p:nvPr/>
        </p:nvSpPr>
        <p:spPr>
          <a:xfrm>
            <a:off x="1279183" y="341372"/>
            <a:ext cx="963363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/>
              <a:t>Publications:</a:t>
            </a:r>
          </a:p>
          <a:p>
            <a:pPr algn="ctr"/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Costa, G., et al. "</a:t>
            </a:r>
            <a:r>
              <a:rPr lang="it-IT" sz="1400" i="1" dirty="0"/>
              <a:t>Plasma </a:t>
            </a:r>
            <a:r>
              <a:rPr lang="it-IT" sz="1400" i="1" dirty="0" err="1"/>
              <a:t>density</a:t>
            </a:r>
            <a:r>
              <a:rPr lang="it-IT" sz="1400" i="1" dirty="0"/>
              <a:t> </a:t>
            </a:r>
            <a:r>
              <a:rPr lang="it-IT" sz="1400" i="1" dirty="0" err="1"/>
              <a:t>profile</a:t>
            </a:r>
            <a:r>
              <a:rPr lang="it-IT" sz="1400" i="1" dirty="0"/>
              <a:t> </a:t>
            </a:r>
            <a:r>
              <a:rPr lang="it-IT" sz="1400" i="1" dirty="0" err="1"/>
              <a:t>measurements</a:t>
            </a:r>
            <a:r>
              <a:rPr lang="it-IT" sz="1400" i="1" dirty="0"/>
              <a:t> for ultra-short high </a:t>
            </a:r>
            <a:r>
              <a:rPr lang="it-IT" sz="1400" i="1" dirty="0" err="1"/>
              <a:t>power</a:t>
            </a:r>
            <a:r>
              <a:rPr lang="it-IT" sz="1400" i="1" dirty="0"/>
              <a:t> laser </a:t>
            </a:r>
            <a:r>
              <a:rPr lang="it-IT" sz="1400" i="1" dirty="0" err="1"/>
              <a:t>beam</a:t>
            </a:r>
            <a:r>
              <a:rPr lang="it-IT" sz="1400" i="1" dirty="0"/>
              <a:t> </a:t>
            </a:r>
            <a:r>
              <a:rPr lang="it-IT" sz="1400" i="1" dirty="0" err="1"/>
              <a:t>guiding</a:t>
            </a:r>
            <a:r>
              <a:rPr lang="it-IT" sz="1400" i="1" dirty="0"/>
              <a:t> </a:t>
            </a:r>
            <a:r>
              <a:rPr lang="it-IT" sz="1400" i="1" dirty="0" err="1"/>
              <a:t>experiments</a:t>
            </a:r>
            <a:r>
              <a:rPr lang="it-IT" sz="1400" i="1" dirty="0"/>
              <a:t> </a:t>
            </a:r>
            <a:r>
              <a:rPr lang="it-IT" sz="1400" i="1" dirty="0" err="1"/>
              <a:t>at</a:t>
            </a:r>
            <a:r>
              <a:rPr lang="it-IT" sz="1400" i="1" dirty="0"/>
              <a:t> SPARC _LAB</a:t>
            </a:r>
            <a:r>
              <a:rPr lang="it-IT" sz="1400" dirty="0"/>
              <a:t>." </a:t>
            </a:r>
            <a:r>
              <a:rPr lang="it-IT" sz="1400" i="1" dirty="0"/>
              <a:t>Journal of </a:t>
            </a:r>
            <a:r>
              <a:rPr lang="it-IT" sz="1400" i="1" dirty="0" err="1"/>
              <a:t>Physics</a:t>
            </a:r>
            <a:r>
              <a:rPr lang="it-IT" sz="1400" i="1" dirty="0"/>
              <a:t>: Conference Series</a:t>
            </a:r>
            <a:r>
              <a:rPr lang="it-IT" sz="1400" dirty="0"/>
              <a:t>. Vol. 1596. No. 1. IOP Publishing,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G Costa, et al., </a:t>
            </a:r>
            <a:r>
              <a:rPr lang="it-IT" sz="1400" i="1" dirty="0"/>
              <a:t>Characterization of self-injected electron beams from LWFA </a:t>
            </a:r>
            <a:r>
              <a:rPr lang="it-IT" sz="1400" i="1" dirty="0" err="1"/>
              <a:t>experiments</a:t>
            </a:r>
            <a:r>
              <a:rPr lang="it-IT" sz="1400" i="1" dirty="0"/>
              <a:t> at SPARC_LAB</a:t>
            </a:r>
            <a:r>
              <a:rPr lang="it-IT" sz="1400" dirty="0"/>
              <a:t>, Nuclear Instruments and Methods in Physics Research Section A: Accelerators, Spectrometers, Detectors and Associated Equipment (Feb 5, 2018).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FG Bisesto,… G Costa, et al., </a:t>
            </a:r>
            <a:r>
              <a:rPr lang="it-IT" sz="1400" i="1" dirty="0"/>
              <a:t>The FLAME laser at SPARC_LAB</a:t>
            </a:r>
            <a:r>
              <a:rPr lang="it-IT" sz="1400" dirty="0"/>
              <a:t>, Nuclear Instruments and Methods in Physics Research Section A: Accelerators, Spectrometers, Detectors and Associated Equipment (Feb 9, 2018).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A. Biagioni,… G Costa, et al., </a:t>
            </a:r>
            <a:r>
              <a:rPr lang="it-IT" sz="1400" i="1" dirty="0"/>
              <a:t>Temperature analysis in the shock waves regime for gas-filled plasma capillaries in plasma-based accelerators</a:t>
            </a:r>
            <a:r>
              <a:rPr lang="it-IT" sz="1400" dirty="0"/>
              <a:t>, Journal of Instrumentation, Volume 14, March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Curcio, A.,… G Costa et al. "</a:t>
            </a:r>
            <a:r>
              <a:rPr lang="it-IT" sz="1400" i="1" dirty="0" err="1"/>
              <a:t>Modeling</a:t>
            </a:r>
            <a:r>
              <a:rPr lang="it-IT" sz="1400" i="1" dirty="0"/>
              <a:t> and </a:t>
            </a:r>
            <a:r>
              <a:rPr lang="it-IT" sz="1400" i="1" dirty="0" err="1"/>
              <a:t>diagnostics</a:t>
            </a:r>
            <a:r>
              <a:rPr lang="it-IT" sz="1400" i="1" dirty="0"/>
              <a:t> for plasma </a:t>
            </a:r>
            <a:r>
              <a:rPr lang="it-IT" sz="1400" i="1" dirty="0" err="1"/>
              <a:t>discharge</a:t>
            </a:r>
            <a:r>
              <a:rPr lang="it-IT" sz="1400" i="1" dirty="0"/>
              <a:t> </a:t>
            </a:r>
            <a:r>
              <a:rPr lang="it-IT" sz="1400" i="1" dirty="0" err="1"/>
              <a:t>capillaries</a:t>
            </a:r>
            <a:r>
              <a:rPr lang="it-IT" sz="1400" i="1" dirty="0"/>
              <a:t>.</a:t>
            </a:r>
            <a:r>
              <a:rPr lang="it-IT" sz="1400" dirty="0"/>
              <a:t>" </a:t>
            </a:r>
            <a:r>
              <a:rPr lang="it-IT" sz="1400" i="1" dirty="0" err="1"/>
              <a:t>Physical</a:t>
            </a:r>
            <a:r>
              <a:rPr lang="it-IT" sz="1400" i="1" dirty="0"/>
              <a:t> </a:t>
            </a:r>
            <a:r>
              <a:rPr lang="it-IT" sz="1400" i="1" dirty="0" err="1"/>
              <a:t>Review</a:t>
            </a:r>
            <a:r>
              <a:rPr lang="it-IT" sz="1400" i="1" dirty="0"/>
              <a:t> E</a:t>
            </a:r>
            <a:r>
              <a:rPr lang="it-IT" sz="1400" dirty="0"/>
              <a:t> 100.5 (2019): 053202.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Pompili, </a:t>
            </a:r>
            <a:r>
              <a:rPr lang="it-IT" sz="1400" dirty="0" err="1"/>
              <a:t>R</a:t>
            </a:r>
            <a:r>
              <a:rPr lang="it-IT" sz="1400" dirty="0"/>
              <a:t>.,… G Costa et al. "</a:t>
            </a:r>
            <a:r>
              <a:rPr lang="it-IT" sz="1400" i="1" dirty="0"/>
              <a:t>Energy spread </a:t>
            </a:r>
            <a:r>
              <a:rPr lang="it-IT" sz="1400" i="1" dirty="0" err="1"/>
              <a:t>minimization</a:t>
            </a:r>
            <a:r>
              <a:rPr lang="it-IT" sz="1400" i="1" dirty="0"/>
              <a:t> in a </a:t>
            </a:r>
            <a:r>
              <a:rPr lang="it-IT" sz="1400" i="1" dirty="0" err="1"/>
              <a:t>beam-driven</a:t>
            </a:r>
            <a:r>
              <a:rPr lang="it-IT" sz="1400" i="1" dirty="0"/>
              <a:t> plasma </a:t>
            </a:r>
            <a:r>
              <a:rPr lang="it-IT" sz="1400" i="1" dirty="0" err="1"/>
              <a:t>wakefield</a:t>
            </a:r>
            <a:r>
              <a:rPr lang="it-IT" sz="1400" i="1" dirty="0"/>
              <a:t> </a:t>
            </a:r>
            <a:r>
              <a:rPr lang="it-IT" sz="1400" i="1" dirty="0" err="1"/>
              <a:t>accelerator</a:t>
            </a:r>
            <a:r>
              <a:rPr lang="it-IT" sz="1400" dirty="0"/>
              <a:t>." </a:t>
            </a:r>
            <a:r>
              <a:rPr lang="it-IT" sz="1400" i="1" dirty="0"/>
              <a:t>Nature </a:t>
            </a:r>
            <a:r>
              <a:rPr lang="it-IT" sz="1400" i="1" dirty="0" err="1"/>
              <a:t>Physics</a:t>
            </a:r>
            <a:r>
              <a:rPr lang="it-IT" sz="1400" dirty="0"/>
              <a:t> (2021): 1-5.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R Pompili,… G Costa, et al., </a:t>
            </a:r>
            <a:r>
              <a:rPr lang="it-IT" sz="1400" i="1" dirty="0"/>
              <a:t>Focusing of High-Brightness Electron Beams with Active-Plasma Lenses</a:t>
            </a:r>
            <a:r>
              <a:rPr lang="it-IT" sz="1400" dirty="0"/>
              <a:t>, Physical Review Letters 121.17 (2018): 174801; doi:10.1103/PhysRevLett.121.174801.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V </a:t>
            </a:r>
            <a:r>
              <a:rPr lang="it-IT" sz="1400" dirty="0" err="1"/>
              <a:t>Shpakov</a:t>
            </a:r>
            <a:r>
              <a:rPr lang="it-IT" sz="1400" dirty="0"/>
              <a:t>,… G Costa, et al., </a:t>
            </a:r>
            <a:r>
              <a:rPr lang="it-IT" sz="1400" i="1" dirty="0"/>
              <a:t>Longitudinal phase-space manipulation with beam-driven plasma wakefields</a:t>
            </a:r>
            <a:r>
              <a:rPr lang="it-IT" sz="1400" dirty="0"/>
              <a:t>, Physical Review Letters 122, 114801 (2019).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Assmann</a:t>
            </a:r>
            <a:r>
              <a:rPr lang="it-IT" sz="1400" dirty="0"/>
              <a:t>, </a:t>
            </a:r>
            <a:r>
              <a:rPr lang="it-IT" sz="1400" dirty="0" err="1"/>
              <a:t>R</a:t>
            </a:r>
            <a:r>
              <a:rPr lang="it-IT" sz="1400" dirty="0"/>
              <a:t>. </a:t>
            </a:r>
            <a:r>
              <a:rPr lang="it-IT" sz="1400" dirty="0" err="1"/>
              <a:t>W</a:t>
            </a:r>
            <a:r>
              <a:rPr lang="it-IT" sz="1400" dirty="0"/>
              <a:t>., … G Costa et al. "</a:t>
            </a:r>
            <a:r>
              <a:rPr lang="it-IT" sz="1400" i="1" dirty="0" err="1"/>
              <a:t>EuPRAXIA</a:t>
            </a:r>
            <a:r>
              <a:rPr lang="it-IT" sz="1400" i="1" dirty="0"/>
              <a:t> </a:t>
            </a:r>
            <a:r>
              <a:rPr lang="it-IT" sz="1400" i="1" dirty="0" err="1"/>
              <a:t>Conceptual</a:t>
            </a:r>
            <a:r>
              <a:rPr lang="it-IT" sz="1400" i="1" dirty="0"/>
              <a:t> Design Report</a:t>
            </a:r>
            <a:r>
              <a:rPr lang="it-IT" sz="1400" dirty="0"/>
              <a:t>." </a:t>
            </a:r>
            <a:r>
              <a:rPr lang="it-IT" sz="1400" i="1" dirty="0"/>
              <a:t>The </a:t>
            </a:r>
            <a:r>
              <a:rPr lang="it-IT" sz="1400" i="1" dirty="0" err="1"/>
              <a:t>European</a:t>
            </a:r>
            <a:r>
              <a:rPr lang="it-IT" sz="1400" i="1" dirty="0"/>
              <a:t> </a:t>
            </a:r>
            <a:r>
              <a:rPr lang="it-IT" sz="1400" i="1" dirty="0" err="1"/>
              <a:t>Physical</a:t>
            </a:r>
            <a:r>
              <a:rPr lang="it-IT" sz="1400" i="1" dirty="0"/>
              <a:t> Journal Special </a:t>
            </a:r>
            <a:r>
              <a:rPr lang="it-IT" sz="1400" i="1" dirty="0" err="1"/>
              <a:t>Topics</a:t>
            </a:r>
            <a:r>
              <a:rPr lang="it-IT" sz="1400" dirty="0"/>
              <a:t> 229.24 (2020): 3675-4284.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M Ferrario,… G Costa, et al., </a:t>
            </a:r>
            <a:r>
              <a:rPr lang="it-IT" sz="1400" i="1" dirty="0" err="1"/>
              <a:t>EuPRAXIA@SPARC_LAB</a:t>
            </a:r>
            <a:r>
              <a:rPr lang="it-IT" sz="1400" i="1" dirty="0"/>
              <a:t> Design study towards a compact FEL facility at LNF</a:t>
            </a:r>
            <a:r>
              <a:rPr lang="it-IT" sz="1400" dirty="0"/>
              <a:t>, Nuclear Instruments and Methods in Physics Research Section A: Accelerators, Spectrometers, Detectors and Associated Equipment (Mar 1, 2018).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E </a:t>
            </a:r>
            <a:r>
              <a:rPr lang="it-IT" sz="1400" dirty="0" err="1"/>
              <a:t>Chiadroni</a:t>
            </a:r>
            <a:r>
              <a:rPr lang="it-IT" sz="1400" dirty="0"/>
              <a:t>,… G Costa, et al., </a:t>
            </a:r>
            <a:r>
              <a:rPr lang="it-IT" sz="1400" i="1" dirty="0"/>
              <a:t>Overview of plasma lens </a:t>
            </a:r>
            <a:r>
              <a:rPr lang="it-IT" sz="1400" i="1" dirty="0" err="1"/>
              <a:t>experiments</a:t>
            </a:r>
            <a:r>
              <a:rPr lang="it-IT" sz="1400" i="1" dirty="0"/>
              <a:t> and recent results at SPARC_LAB</a:t>
            </a:r>
            <a:r>
              <a:rPr lang="it-IT" sz="1400" dirty="0"/>
              <a:t>, Nuclear Instruments and Methods in Physics Research Section A: Accelerators, Spectrometers, Detectors and Associated Equipment (Feb 7, 2018).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FG Bisesto,… G Costa, et al., </a:t>
            </a:r>
            <a:r>
              <a:rPr lang="it-IT" sz="1400" i="1" dirty="0"/>
              <a:t>Innovative single-shot diagnostics for electrons accelerated through laser-plasma interaction at FLAME</a:t>
            </a:r>
            <a:r>
              <a:rPr lang="it-IT" sz="1400" dirty="0"/>
              <a:t>, Proc. SPIE 10240, Laser Acceleration of Electrons, Protons, and Ions IV, 102400K (May 7, 2017).</a:t>
            </a:r>
          </a:p>
        </p:txBody>
      </p:sp>
    </p:spTree>
    <p:extLst>
      <p:ext uri="{BB962C8B-B14F-4D97-AF65-F5344CB8AC3E}">
        <p14:creationId xmlns:p14="http://schemas.microsoft.com/office/powerpoint/2010/main" val="2681611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 descr="Immagine che contiene testo, arma, coltello&#10;&#10;Descrizione generata automaticamente">
            <a:extLst>
              <a:ext uri="{FF2B5EF4-FFF2-40B4-BE49-F238E27FC236}">
                <a16:creationId xmlns:a16="http://schemas.microsoft.com/office/drawing/2014/main" id="{B4287909-6903-B747-BDAF-B7DF36543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000" y="940591"/>
            <a:ext cx="6040854" cy="2723336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E25EB-463F-684C-8FA0-C5A431B2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17 February 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F40AF3-A89C-894D-A1CC-628A9AE2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G. Costa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8A40E1-B70E-1F4C-8949-E138674D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2C8C506-E08F-464A-AF85-27E4817C43F6}" type="slidenum">
              <a:rPr lang="en-US" smtClean="0"/>
              <a:pPr defTabSz="914400"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75F5892-7611-DF48-9914-B375A15C6BCB}"/>
              </a:ext>
            </a:extLst>
          </p:cNvPr>
          <p:cNvSpPr txBox="1"/>
          <p:nvPr/>
        </p:nvSpPr>
        <p:spPr>
          <a:xfrm>
            <a:off x="3194768" y="358072"/>
            <a:ext cx="5802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Targets for self-</a:t>
            </a:r>
            <a:r>
              <a:rPr lang="it-IT" sz="2800" dirty="0" err="1"/>
              <a:t>injection</a:t>
            </a:r>
            <a:r>
              <a:rPr lang="it-IT" sz="2800" dirty="0"/>
              <a:t> </a:t>
            </a:r>
            <a:r>
              <a:rPr lang="it-IT" sz="2800" dirty="0" err="1"/>
              <a:t>experiments</a:t>
            </a:r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2E7E0E7-A6F0-9D4F-ACBB-E0212AD6D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66" y="1829842"/>
            <a:ext cx="3705052" cy="2998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7940B76-7983-9F4D-8279-579CC4212980}"/>
                  </a:ext>
                </a:extLst>
              </p:cNvPr>
              <p:cNvSpPr txBox="1"/>
              <p:nvPr/>
            </p:nvSpPr>
            <p:spPr>
              <a:xfrm>
                <a:off x="4827066" y="3639233"/>
                <a:ext cx="4166525" cy="866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sSup>
                            <m:s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97940B76-7983-9F4D-8279-579CC4212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066" y="3639233"/>
                <a:ext cx="4166525" cy="866519"/>
              </a:xfrm>
              <a:prstGeom prst="rect">
                <a:avLst/>
              </a:prstGeom>
              <a:blipFill>
                <a:blip r:embed="rId5"/>
                <a:stretch>
                  <a:fillRect l="-915" b="-72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>
            <a:extLst>
              <a:ext uri="{FF2B5EF4-FFF2-40B4-BE49-F238E27FC236}">
                <a16:creationId xmlns:a16="http://schemas.microsoft.com/office/drawing/2014/main" id="{AD8B53A2-0242-C842-ADDE-D0CDF7463B97}"/>
              </a:ext>
            </a:extLst>
          </p:cNvPr>
          <p:cNvSpPr/>
          <p:nvPr/>
        </p:nvSpPr>
        <p:spPr>
          <a:xfrm>
            <a:off x="4203700" y="881292"/>
            <a:ext cx="378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Gas jet flow </a:t>
            </a:r>
            <a:r>
              <a:rPr lang="it-IT" dirty="0" err="1"/>
              <a:t>within</a:t>
            </a:r>
            <a:r>
              <a:rPr lang="it-IT" dirty="0"/>
              <a:t> a </a:t>
            </a:r>
            <a:r>
              <a:rPr lang="it-IT" dirty="0" err="1"/>
              <a:t>supersonic</a:t>
            </a:r>
            <a:r>
              <a:rPr lang="it-IT" dirty="0"/>
              <a:t> </a:t>
            </a:r>
            <a:r>
              <a:rPr lang="it-IT" dirty="0" err="1"/>
              <a:t>nozzle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A27BB4F-27C7-3E4E-888C-8A084E1DBA10}"/>
                  </a:ext>
                </a:extLst>
              </p:cNvPr>
              <p:cNvSpPr txBox="1"/>
              <p:nvPr/>
            </p:nvSpPr>
            <p:spPr>
              <a:xfrm>
                <a:off x="9339332" y="3533883"/>
                <a:ext cx="2264402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/>
                  <a:t>A = </a:t>
                </a:r>
                <a:r>
                  <a:rPr lang="it-IT" sz="1600" dirty="0" err="1"/>
                  <a:t>nozzle</a:t>
                </a:r>
                <a:r>
                  <a:rPr lang="it-IT" sz="1600" dirty="0"/>
                  <a:t> area</a:t>
                </a:r>
              </a:p>
              <a:p>
                <a:r>
                  <a:rPr lang="it-IT" sz="1600" dirty="0"/>
                  <a:t>A</a:t>
                </a:r>
                <a:r>
                  <a:rPr lang="it-IT" sz="1600" baseline="30000" dirty="0"/>
                  <a:t>*</a:t>
                </a:r>
                <a:r>
                  <a:rPr lang="it-IT" sz="1600" dirty="0"/>
                  <a:t>= </a:t>
                </a:r>
                <a:r>
                  <a:rPr lang="it-IT" sz="1600" dirty="0" err="1"/>
                  <a:t>throat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nozzle</a:t>
                </a:r>
                <a:r>
                  <a:rPr lang="it-IT" sz="1600" dirty="0"/>
                  <a:t> area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dirty="0"/>
                  <a:t>= ratio of </a:t>
                </a:r>
                <a:r>
                  <a:rPr lang="it-IT" sz="1600" dirty="0" err="1"/>
                  <a:t>specific</a:t>
                </a:r>
                <a:r>
                  <a:rPr lang="it-IT" sz="1600" dirty="0"/>
                  <a:t> </a:t>
                </a:r>
                <a:r>
                  <a:rPr lang="it-IT" sz="1600" dirty="0" err="1"/>
                  <a:t>heats</a:t>
                </a:r>
                <a:endParaRPr lang="it-IT" sz="1600" dirty="0"/>
              </a:p>
              <a:p>
                <a:r>
                  <a:rPr lang="it-IT" sz="1600" dirty="0"/>
                  <a:t>M = Mach </a:t>
                </a:r>
                <a:r>
                  <a:rPr lang="it-IT" sz="1600" dirty="0" err="1"/>
                  <a:t>number</a:t>
                </a:r>
                <a:endParaRPr lang="it-IT" sz="1600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A27BB4F-27C7-3E4E-888C-8A084E1DB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332" y="3533883"/>
                <a:ext cx="2264402" cy="1077218"/>
              </a:xfrm>
              <a:prstGeom prst="rect">
                <a:avLst/>
              </a:prstGeom>
              <a:blipFill>
                <a:blip r:embed="rId6"/>
                <a:stretch>
                  <a:fillRect l="-1676" t="-2353" r="-559" b="-70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DB890737-D8DC-2D42-9DDD-736FD83A52CF}"/>
              </a:ext>
            </a:extLst>
          </p:cNvPr>
          <p:cNvGrpSpPr/>
          <p:nvPr/>
        </p:nvGrpSpPr>
        <p:grpSpPr>
          <a:xfrm>
            <a:off x="1717537" y="4565051"/>
            <a:ext cx="8984932" cy="1773494"/>
            <a:chOff x="1717537" y="4565051"/>
            <a:chExt cx="8984932" cy="1773494"/>
          </a:xfrm>
        </p:grpSpPr>
        <p:sp>
          <p:nvSpPr>
            <p:cNvPr id="18" name="Freccia giù 17">
              <a:extLst>
                <a:ext uri="{FF2B5EF4-FFF2-40B4-BE49-F238E27FC236}">
                  <a16:creationId xmlns:a16="http://schemas.microsoft.com/office/drawing/2014/main" id="{F43FB0BB-281F-0940-ADFF-5D4D5B8D25C5}"/>
                </a:ext>
              </a:extLst>
            </p:cNvPr>
            <p:cNvSpPr/>
            <p:nvPr/>
          </p:nvSpPr>
          <p:spPr>
            <a:xfrm>
              <a:off x="6790154" y="4565051"/>
              <a:ext cx="179711" cy="394027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</a:t>
              </a:r>
            </a:p>
          </p:txBody>
        </p: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1D7D33D9-97B7-8942-AD02-5ADC03248F8E}"/>
                </a:ext>
              </a:extLst>
            </p:cNvPr>
            <p:cNvGrpSpPr/>
            <p:nvPr/>
          </p:nvGrpSpPr>
          <p:grpSpPr>
            <a:xfrm>
              <a:off x="1717537" y="5079424"/>
              <a:ext cx="8984932" cy="1259121"/>
              <a:chOff x="1717537" y="5079424"/>
              <a:chExt cx="8984932" cy="1259121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0E7AEA7F-CF54-F345-8E40-C84BAC499B9C}"/>
                  </a:ext>
                </a:extLst>
              </p:cNvPr>
              <p:cNvGrpSpPr/>
              <p:nvPr/>
            </p:nvGrpSpPr>
            <p:grpSpPr>
              <a:xfrm>
                <a:off x="1717537" y="5079424"/>
                <a:ext cx="8984932" cy="1259121"/>
                <a:chOff x="2111237" y="4717447"/>
                <a:chExt cx="8984932" cy="1259121"/>
              </a:xfrm>
            </p:grpSpPr>
            <p:sp>
              <p:nvSpPr>
                <p:cNvPr id="12" name="Rettangolo 11">
                  <a:extLst>
                    <a:ext uri="{FF2B5EF4-FFF2-40B4-BE49-F238E27FC236}">
                      <a16:creationId xmlns:a16="http://schemas.microsoft.com/office/drawing/2014/main" id="{ED7F6E5D-F786-8A43-9BE7-CF59152C4B24}"/>
                    </a:ext>
                  </a:extLst>
                </p:cNvPr>
                <p:cNvSpPr/>
                <p:nvPr/>
              </p:nvSpPr>
              <p:spPr>
                <a:xfrm>
                  <a:off x="2111237" y="5605769"/>
                  <a:ext cx="522974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dirty="0"/>
                    <a:t>Relations </a:t>
                  </a:r>
                  <a:r>
                    <a:rPr lang="it-IT" dirty="0" err="1"/>
                    <a:t>between</a:t>
                  </a:r>
                  <a:r>
                    <a:rPr lang="it-IT" dirty="0"/>
                    <a:t> temperature, pressure and </a:t>
                  </a:r>
                  <a:r>
                    <a:rPr lang="it-IT" dirty="0" err="1"/>
                    <a:t>density</a:t>
                  </a:r>
                  <a:endParaRPr lang="it-IT" dirty="0"/>
                </a:p>
              </p:txBody>
            </p:sp>
            <p:sp>
              <p:nvSpPr>
                <p:cNvPr id="19" name="Rettangolo 18">
                  <a:extLst>
                    <a:ext uri="{FF2B5EF4-FFF2-40B4-BE49-F238E27FC236}">
                      <a16:creationId xmlns:a16="http://schemas.microsoft.com/office/drawing/2014/main" id="{EA5D53A5-EC5D-F24C-8C3B-AB1372A6487D}"/>
                    </a:ext>
                  </a:extLst>
                </p:cNvPr>
                <p:cNvSpPr/>
                <p:nvPr/>
              </p:nvSpPr>
              <p:spPr>
                <a:xfrm>
                  <a:off x="5633788" y="4717447"/>
                  <a:ext cx="321044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dirty="0"/>
                    <a:t>Mach </a:t>
                  </a:r>
                  <a:r>
                    <a:rPr lang="it-IT" dirty="0" err="1"/>
                    <a:t>number</a:t>
                  </a:r>
                  <a:r>
                    <a:rPr lang="it-IT" dirty="0"/>
                    <a:t> ∝ flow </a:t>
                  </a:r>
                  <a:r>
                    <a:rPr lang="it-IT" dirty="0" err="1"/>
                    <a:t>velocity</a:t>
                  </a:r>
                  <a:endParaRPr lang="it-IT" dirty="0"/>
                </a:p>
              </p:txBody>
            </p:sp>
            <p:sp>
              <p:nvSpPr>
                <p:cNvPr id="20" name="Rettangolo 19">
                  <a:extLst>
                    <a:ext uri="{FF2B5EF4-FFF2-40B4-BE49-F238E27FC236}">
                      <a16:creationId xmlns:a16="http://schemas.microsoft.com/office/drawing/2014/main" id="{E7E84CF5-F796-6F4C-9810-D205FF66E5B1}"/>
                    </a:ext>
                  </a:extLst>
                </p:cNvPr>
                <p:cNvSpPr/>
                <p:nvPr/>
              </p:nvSpPr>
              <p:spPr>
                <a:xfrm>
                  <a:off x="7205940" y="5046546"/>
                  <a:ext cx="146718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dirty="0"/>
                    <a:t>+ area ratio</a:t>
                  </a:r>
                </a:p>
              </p:txBody>
            </p:sp>
            <p:sp>
              <p:nvSpPr>
                <p:cNvPr id="21" name="Rettangolo 20">
                  <a:extLst>
                    <a:ext uri="{FF2B5EF4-FFF2-40B4-BE49-F238E27FC236}">
                      <a16:creationId xmlns:a16="http://schemas.microsoft.com/office/drawing/2014/main" id="{F0D6BEA2-3B7C-9348-8FF8-E07E0A0C73BA}"/>
                    </a:ext>
                  </a:extLst>
                </p:cNvPr>
                <p:cNvSpPr/>
                <p:nvPr/>
              </p:nvSpPr>
              <p:spPr>
                <a:xfrm>
                  <a:off x="8154466" y="5607236"/>
                  <a:ext cx="2941703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dirty="0"/>
                    <a:t>the exit </a:t>
                  </a:r>
                  <a:r>
                    <a:rPr lang="it-IT" dirty="0" err="1"/>
                    <a:t>velocity</a:t>
                  </a:r>
                  <a:r>
                    <a:rPr lang="it-IT" dirty="0"/>
                    <a:t> of the </a:t>
                  </a:r>
                  <a:r>
                    <a:rPr lang="it-IT" dirty="0" err="1"/>
                    <a:t>nozzle</a:t>
                  </a:r>
                  <a:endParaRPr lang="it-IT" dirty="0"/>
                </a:p>
              </p:txBody>
            </p:sp>
          </p:grpSp>
          <p:cxnSp>
            <p:nvCxnSpPr>
              <p:cNvPr id="23" name="Connettore 2 22">
                <a:extLst>
                  <a:ext uri="{FF2B5EF4-FFF2-40B4-BE49-F238E27FC236}">
                    <a16:creationId xmlns:a16="http://schemas.microsoft.com/office/drawing/2014/main" id="{813C5C70-FB73-6D46-88B9-F5954E6AD6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400" y="5457536"/>
                <a:ext cx="759732" cy="539438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0BAE27AE-1BE5-EB47-8455-096666E8C4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29300" y="5457536"/>
                <a:ext cx="477490" cy="569715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1659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C655F36F-F6B5-0643-B057-306EAA88B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287" r="2213"/>
          <a:stretch/>
        </p:blipFill>
        <p:spPr>
          <a:xfrm>
            <a:off x="1558811" y="4593434"/>
            <a:ext cx="4532963" cy="687600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E116AB-394D-064A-BBEC-28B07334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223231-C754-0E45-8A3A-3E8D3CEA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66AB88-8053-2845-9A36-47E11D7B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19</a:t>
            </a:fld>
            <a:endParaRPr lang="en-GB" dirty="0"/>
          </a:p>
        </p:txBody>
      </p:sp>
      <p:pic>
        <p:nvPicPr>
          <p:cNvPr id="8" name="Immagine 7" descr="Immagine che contiene tavolo&#10;&#10;Descrizione generata automaticamente">
            <a:extLst>
              <a:ext uri="{FF2B5EF4-FFF2-40B4-BE49-F238E27FC236}">
                <a16:creationId xmlns:a16="http://schemas.microsoft.com/office/drawing/2014/main" id="{75D4B037-4773-BC4D-961D-7FD0C791F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225"/>
          <a:stretch/>
        </p:blipFill>
        <p:spPr>
          <a:xfrm>
            <a:off x="1558811" y="5373500"/>
            <a:ext cx="4645965" cy="73337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CFED10-BC17-6C47-90E0-771BCDBE7029}"/>
              </a:ext>
            </a:extLst>
          </p:cNvPr>
          <p:cNvSpPr txBox="1"/>
          <p:nvPr/>
        </p:nvSpPr>
        <p:spPr>
          <a:xfrm>
            <a:off x="2578100" y="358072"/>
            <a:ext cx="703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Plasma </a:t>
            </a:r>
            <a:r>
              <a:rPr lang="it-IT" sz="2800" dirty="0" err="1"/>
              <a:t>density</a:t>
            </a:r>
            <a:r>
              <a:rPr lang="it-IT" sz="2800" dirty="0"/>
              <a:t> </a:t>
            </a:r>
            <a:r>
              <a:rPr lang="it-IT" sz="2800" dirty="0" err="1"/>
              <a:t>interferometric</a:t>
            </a:r>
            <a:r>
              <a:rPr lang="it-IT" sz="2800" dirty="0"/>
              <a:t> </a:t>
            </a:r>
            <a:r>
              <a:rPr lang="it-IT" sz="2800" dirty="0" err="1"/>
              <a:t>measurements</a:t>
            </a:r>
            <a:endParaRPr lang="it-IT" sz="2800" dirty="0"/>
          </a:p>
        </p:txBody>
      </p:sp>
      <p:pic>
        <p:nvPicPr>
          <p:cNvPr id="19" name="Immagine 18" descr="Immagine che contiene testo, scuro&#10;&#10;Descrizione generata automaticamente">
            <a:extLst>
              <a:ext uri="{FF2B5EF4-FFF2-40B4-BE49-F238E27FC236}">
                <a16:creationId xmlns:a16="http://schemas.microsoft.com/office/drawing/2014/main" id="{A02F4D98-1EE1-6F44-B57A-AE29DBA9F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21" t="29865" r="20709" b="48148"/>
          <a:stretch/>
        </p:blipFill>
        <p:spPr>
          <a:xfrm>
            <a:off x="7100558" y="4493799"/>
            <a:ext cx="3091308" cy="849600"/>
          </a:xfrm>
          <a:prstGeom prst="rect">
            <a:avLst/>
          </a:prstGeom>
        </p:spPr>
      </p:pic>
      <p:pic>
        <p:nvPicPr>
          <p:cNvPr id="21" name="Immagine 20" descr="Immagine che contiene testo, nero, scuro&#10;&#10;Descrizione generata automaticamente">
            <a:extLst>
              <a:ext uri="{FF2B5EF4-FFF2-40B4-BE49-F238E27FC236}">
                <a16:creationId xmlns:a16="http://schemas.microsoft.com/office/drawing/2014/main" id="{DA7C804E-0E5B-5643-91C8-878E1F6598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31" t="23870" r="18071" b="51667"/>
          <a:stretch/>
        </p:blipFill>
        <p:spPr>
          <a:xfrm>
            <a:off x="7095478" y="5390939"/>
            <a:ext cx="3091308" cy="8512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DA33787-9D2E-AA4E-A697-8C535CD6A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984" y="973758"/>
            <a:ext cx="3830940" cy="3464927"/>
          </a:xfrm>
          <a:prstGeom prst="rect">
            <a:avLst/>
          </a:prstGeom>
        </p:spPr>
      </p:pic>
      <p:grpSp>
        <p:nvGrpSpPr>
          <p:cNvPr id="42" name="Gruppo 41">
            <a:extLst>
              <a:ext uri="{FF2B5EF4-FFF2-40B4-BE49-F238E27FC236}">
                <a16:creationId xmlns:a16="http://schemas.microsoft.com/office/drawing/2014/main" id="{87BCF47F-E8EF-A548-8BD3-50C24A676F68}"/>
              </a:ext>
            </a:extLst>
          </p:cNvPr>
          <p:cNvGrpSpPr/>
          <p:nvPr/>
        </p:nvGrpSpPr>
        <p:grpSpPr>
          <a:xfrm>
            <a:off x="5275740" y="1108280"/>
            <a:ext cx="4421980" cy="697335"/>
            <a:chOff x="5275740" y="1108280"/>
            <a:chExt cx="4421980" cy="697335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8C1C96F-A2A5-5245-AA04-083D8F39DD82}"/>
                </a:ext>
              </a:extLst>
            </p:cNvPr>
            <p:cNvSpPr txBox="1"/>
            <p:nvPr/>
          </p:nvSpPr>
          <p:spPr>
            <a:xfrm>
              <a:off x="5275740" y="1467061"/>
              <a:ext cx="44219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 err="1"/>
                <a:t>Path</a:t>
              </a:r>
              <a:r>
                <a:rPr lang="it-IT" sz="1600" dirty="0"/>
                <a:t> </a:t>
              </a:r>
              <a:r>
                <a:rPr lang="it-IT" sz="1600" dirty="0" err="1"/>
                <a:t>difference</a:t>
              </a:r>
              <a:r>
                <a:rPr lang="it-IT" sz="1600" dirty="0"/>
                <a:t> </a:t>
              </a:r>
              <a:r>
                <a:rPr lang="it-IT" sz="1600" dirty="0" err="1"/>
                <a:t>between</a:t>
              </a:r>
              <a:r>
                <a:rPr lang="it-IT" sz="1600" dirty="0"/>
                <a:t> probe and </a:t>
              </a:r>
              <a:r>
                <a:rPr lang="it-IT" sz="1600" dirty="0" err="1"/>
                <a:t>reference</a:t>
              </a:r>
              <a:r>
                <a:rPr lang="it-IT" sz="1600" dirty="0"/>
                <a:t> laser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F102B23F-BC01-AB48-BD45-C0981F85EF89}"/>
                </a:ext>
              </a:extLst>
            </p:cNvPr>
            <p:cNvSpPr txBox="1"/>
            <p:nvPr/>
          </p:nvSpPr>
          <p:spPr>
            <a:xfrm>
              <a:off x="6122254" y="1108280"/>
              <a:ext cx="27289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u="sng" dirty="0"/>
                <a:t>Mach </a:t>
              </a:r>
              <a:r>
                <a:rPr lang="it-IT" sz="1600" u="sng" dirty="0" err="1"/>
                <a:t>Zehnder</a:t>
              </a:r>
              <a:r>
                <a:rPr lang="it-IT" sz="1600" u="sng" dirty="0"/>
                <a:t> </a:t>
              </a:r>
              <a:r>
                <a:rPr lang="it-IT" sz="1600" u="sng" dirty="0" err="1"/>
                <a:t>interferometer</a:t>
              </a:r>
              <a:r>
                <a:rPr lang="it-IT" sz="1600" u="sng" dirty="0"/>
                <a:t>:</a:t>
              </a:r>
              <a:endParaRPr lang="it-IT" sz="1000" dirty="0"/>
            </a:p>
          </p:txBody>
        </p: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CB07DEEC-65E7-A44D-B2D8-930A821BCA53}"/>
              </a:ext>
            </a:extLst>
          </p:cNvPr>
          <p:cNvGrpSpPr/>
          <p:nvPr/>
        </p:nvGrpSpPr>
        <p:grpSpPr>
          <a:xfrm>
            <a:off x="6577282" y="1802428"/>
            <a:ext cx="1818895" cy="648162"/>
            <a:chOff x="6577282" y="1802428"/>
            <a:chExt cx="1818895" cy="648162"/>
          </a:xfrm>
        </p:grpSpPr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E5656AC8-EF09-024E-9078-0C6273AD63E7}"/>
                </a:ext>
              </a:extLst>
            </p:cNvPr>
            <p:cNvSpPr txBox="1"/>
            <p:nvPr/>
          </p:nvSpPr>
          <p:spPr>
            <a:xfrm>
              <a:off x="6577282" y="2112036"/>
              <a:ext cx="18188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u="sng" dirty="0" err="1"/>
                <a:t>interference</a:t>
              </a:r>
              <a:r>
                <a:rPr lang="it-IT" sz="1600" u="sng" dirty="0"/>
                <a:t> </a:t>
              </a:r>
              <a:r>
                <a:rPr lang="it-IT" sz="1600" u="sng" dirty="0" err="1"/>
                <a:t>fringes</a:t>
              </a:r>
              <a:endParaRPr lang="it-IT" sz="1000" dirty="0"/>
            </a:p>
          </p:txBody>
        </p:sp>
        <p:sp>
          <p:nvSpPr>
            <p:cNvPr id="30" name="Freccia giù 29">
              <a:extLst>
                <a:ext uri="{FF2B5EF4-FFF2-40B4-BE49-F238E27FC236}">
                  <a16:creationId xmlns:a16="http://schemas.microsoft.com/office/drawing/2014/main" id="{75060985-A5A2-294C-ACF2-8AD2FA10D011}"/>
                </a:ext>
              </a:extLst>
            </p:cNvPr>
            <p:cNvSpPr/>
            <p:nvPr/>
          </p:nvSpPr>
          <p:spPr>
            <a:xfrm>
              <a:off x="7315523" y="1802428"/>
              <a:ext cx="200658" cy="33855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</a:t>
              </a:r>
            </a:p>
          </p:txBody>
        </p:sp>
      </p:grp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EE80C0B8-C13F-2541-A895-F05ADE2106E6}"/>
              </a:ext>
            </a:extLst>
          </p:cNvPr>
          <p:cNvCxnSpPr>
            <a:cxnSpLocks/>
          </p:cNvCxnSpPr>
          <p:nvPr/>
        </p:nvCxnSpPr>
        <p:spPr>
          <a:xfrm>
            <a:off x="6091774" y="5816556"/>
            <a:ext cx="9494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4B34307A-F3E8-FD49-8D28-4DD3EBAFCE96}"/>
              </a:ext>
            </a:extLst>
          </p:cNvPr>
          <p:cNvGrpSpPr/>
          <p:nvPr/>
        </p:nvGrpSpPr>
        <p:grpSpPr>
          <a:xfrm>
            <a:off x="6237103" y="2507123"/>
            <a:ext cx="2357248" cy="1814967"/>
            <a:chOff x="4917376" y="2675903"/>
            <a:chExt cx="2357248" cy="1814967"/>
          </a:xfrm>
        </p:grpSpPr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939E30EE-65CA-FC4C-A5EE-62E6D0983687}"/>
                </a:ext>
              </a:extLst>
            </p:cNvPr>
            <p:cNvSpPr txBox="1"/>
            <p:nvPr/>
          </p:nvSpPr>
          <p:spPr>
            <a:xfrm>
              <a:off x="4917376" y="2675903"/>
              <a:ext cx="23572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Plasma </a:t>
              </a:r>
              <a:r>
                <a:rPr lang="it-IT" dirty="0" err="1"/>
                <a:t>refractive</a:t>
              </a:r>
              <a:r>
                <a:rPr lang="it-IT" dirty="0"/>
                <a:t> </a:t>
              </a:r>
              <a:r>
                <a:rPr lang="it-IT" dirty="0" err="1"/>
                <a:t>index</a:t>
              </a:r>
              <a:endParaRPr lang="it-IT" dirty="0"/>
            </a:p>
            <a:p>
              <a:pPr algn="ctr"/>
              <a:endParaRPr lang="it-IT" sz="1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sellaDiTesto 36">
                  <a:extLst>
                    <a:ext uri="{FF2B5EF4-FFF2-40B4-BE49-F238E27FC236}">
                      <a16:creationId xmlns:a16="http://schemas.microsoft.com/office/drawing/2014/main" id="{AD87E2F5-B807-214B-AF38-1702F3BA9819}"/>
                    </a:ext>
                  </a:extLst>
                </p:cNvPr>
                <p:cNvSpPr txBox="1"/>
                <p:nvPr/>
              </p:nvSpPr>
              <p:spPr>
                <a:xfrm>
                  <a:off x="5365350" y="3006391"/>
                  <a:ext cx="1461297" cy="6832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A8C2DC1E-D4AE-CD40-A32D-3056A97C8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5350" y="3006391"/>
                  <a:ext cx="1461297" cy="683264"/>
                </a:xfrm>
                <a:prstGeom prst="rect">
                  <a:avLst/>
                </a:prstGeom>
                <a:blipFill>
                  <a:blip r:embed="rId8"/>
                  <a:stretch>
                    <a:fillRect l="-3448" t="-1818" r="-1724" b="-363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0D96E17C-E641-DB41-86F5-2F946333FE5F}"/>
                </a:ext>
              </a:extLst>
            </p:cNvPr>
            <p:cNvSpPr txBox="1"/>
            <p:nvPr/>
          </p:nvSpPr>
          <p:spPr>
            <a:xfrm>
              <a:off x="4917376" y="3906095"/>
              <a:ext cx="22797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/>
                <a:t>n</a:t>
              </a:r>
              <a:r>
                <a:rPr lang="it-IT" sz="1600" baseline="-25000" dirty="0"/>
                <a:t>e</a:t>
              </a:r>
              <a:r>
                <a:rPr lang="it-IT" sz="1600" dirty="0"/>
                <a:t> = e</a:t>
              </a:r>
              <a:r>
                <a:rPr lang="it-IT" sz="1600" b="1" baseline="30000" dirty="0"/>
                <a:t>-</a:t>
              </a:r>
              <a:r>
                <a:rPr lang="it-IT" sz="1600" dirty="0"/>
                <a:t> plasma </a:t>
              </a:r>
              <a:r>
                <a:rPr lang="it-IT" sz="1600" dirty="0" err="1"/>
                <a:t>density</a:t>
              </a:r>
              <a:endParaRPr lang="it-IT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err="1"/>
                <a:t>n</a:t>
              </a:r>
              <a:r>
                <a:rPr lang="it-IT" sz="1600" baseline="-25000" dirty="0" err="1"/>
                <a:t>c</a:t>
              </a:r>
              <a:r>
                <a:rPr lang="it-IT" sz="1600" dirty="0"/>
                <a:t> = </a:t>
              </a:r>
              <a:r>
                <a:rPr lang="it-IT" sz="1600" dirty="0" err="1"/>
                <a:t>critical</a:t>
              </a:r>
              <a:r>
                <a:rPr lang="it-IT" sz="1600" dirty="0"/>
                <a:t> e</a:t>
              </a:r>
              <a:r>
                <a:rPr lang="it-IT" sz="1600" b="1" baseline="30000" dirty="0"/>
                <a:t>-</a:t>
              </a:r>
              <a:r>
                <a:rPr lang="it-IT" sz="1600" dirty="0"/>
                <a:t> </a:t>
              </a:r>
              <a:r>
                <a:rPr lang="it-IT" sz="1600" dirty="0" err="1"/>
                <a:t>density</a:t>
              </a:r>
              <a:endParaRPr lang="it-IT" sz="1600" dirty="0"/>
            </a:p>
          </p:txBody>
        </p:sp>
      </p:grp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4A7A8FFE-B408-F642-98EB-ADDB303215DA}"/>
              </a:ext>
            </a:extLst>
          </p:cNvPr>
          <p:cNvCxnSpPr>
            <a:cxnSpLocks/>
          </p:cNvCxnSpPr>
          <p:nvPr/>
        </p:nvCxnSpPr>
        <p:spPr>
          <a:xfrm>
            <a:off x="6091773" y="4937234"/>
            <a:ext cx="94942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E5D6EB-204C-D34E-ACD4-730BC210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5DD9D5-667E-8048-BAF4-8F58A0D0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91481F-EF95-AA43-8367-CC4BF323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2</a:t>
            </a:fld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8F991A-58DC-C449-ABA4-663C0676EE1B}"/>
              </a:ext>
            </a:extLst>
          </p:cNvPr>
          <p:cNvSpPr txBox="1"/>
          <p:nvPr/>
        </p:nvSpPr>
        <p:spPr>
          <a:xfrm>
            <a:off x="2752845" y="1566952"/>
            <a:ext cx="843831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Plasma wakefield acceleration:</a:t>
            </a:r>
          </a:p>
          <a:p>
            <a:pPr lvl="1"/>
            <a:endParaRPr lang="it-IT" sz="800" dirty="0"/>
          </a:p>
          <a:p>
            <a:pPr marL="742950" lvl="1" indent="-285750">
              <a:buFontTx/>
              <a:buChar char="-"/>
            </a:pPr>
            <a:r>
              <a:rPr lang="it-IT" dirty="0" err="1"/>
              <a:t>Advantages</a:t>
            </a:r>
            <a:r>
              <a:rPr lang="it-IT" dirty="0"/>
              <a:t> and </a:t>
            </a:r>
            <a:r>
              <a:rPr lang="it-IT" dirty="0" err="1"/>
              <a:t>techniques</a:t>
            </a:r>
            <a:endParaRPr lang="it-IT" dirty="0"/>
          </a:p>
          <a:p>
            <a:pPr marL="742950" lvl="1" indent="-285750">
              <a:buFontTx/>
              <a:buChar char="-"/>
            </a:pPr>
            <a:r>
              <a:rPr lang="it-IT" dirty="0"/>
              <a:t>FLAME </a:t>
            </a:r>
            <a:r>
              <a:rPr lang="it-IT" dirty="0" err="1"/>
              <a:t>laser@SPARC_LAB</a:t>
            </a:r>
            <a:endParaRPr lang="it-IT" dirty="0"/>
          </a:p>
          <a:p>
            <a:pPr marL="742950" lvl="1" indent="-285750">
              <a:buFontTx/>
              <a:buChar char="-"/>
            </a:pPr>
            <a:endParaRPr lang="it-I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Experiment: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800" dirty="0"/>
          </a:p>
          <a:p>
            <a:pPr marL="742950" lvl="1" indent="-285750">
              <a:buFontTx/>
              <a:buChar char="-"/>
            </a:pPr>
            <a:r>
              <a:rPr lang="it-IT" dirty="0" err="1"/>
              <a:t>Guiding</a:t>
            </a:r>
            <a:r>
              <a:rPr lang="it-IT" dirty="0"/>
              <a:t> </a:t>
            </a:r>
            <a:r>
              <a:rPr lang="it-IT" dirty="0" err="1"/>
              <a:t>process</a:t>
            </a:r>
            <a:r>
              <a:rPr lang="it-IT" dirty="0"/>
              <a:t>,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and setup</a:t>
            </a:r>
          </a:p>
          <a:p>
            <a:pPr marL="742950" lvl="1" indent="-285750">
              <a:buFontTx/>
              <a:buChar char="-"/>
            </a:pPr>
            <a:r>
              <a:rPr lang="it-IT" dirty="0"/>
              <a:t>High </a:t>
            </a:r>
            <a:r>
              <a:rPr lang="it-IT" dirty="0" err="1"/>
              <a:t>repetition</a:t>
            </a:r>
            <a:r>
              <a:rPr lang="it-IT" dirty="0"/>
              <a:t> rate laser </a:t>
            </a:r>
            <a:r>
              <a:rPr lang="it-IT" dirty="0" err="1"/>
              <a:t>guiding</a:t>
            </a:r>
            <a:r>
              <a:rPr lang="it-IT" dirty="0"/>
              <a:t> </a:t>
            </a:r>
            <a:r>
              <a:rPr lang="it-IT" dirty="0" err="1"/>
              <a:t>tests</a:t>
            </a:r>
            <a:endParaRPr lang="it-IT" dirty="0"/>
          </a:p>
          <a:p>
            <a:pPr marL="742950" lvl="1" indent="-285750">
              <a:buFontTx/>
              <a:buChar char="-"/>
            </a:pPr>
            <a:r>
              <a:rPr lang="it-IT" dirty="0" err="1"/>
              <a:t>Spectroscopic</a:t>
            </a:r>
            <a:r>
              <a:rPr lang="it-IT" dirty="0"/>
              <a:t> plasma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and plasma </a:t>
            </a:r>
            <a:r>
              <a:rPr lang="it-IT" dirty="0" err="1"/>
              <a:t>simulations</a:t>
            </a:r>
            <a:endParaRPr lang="it-IT" dirty="0"/>
          </a:p>
          <a:p>
            <a:pPr marL="742950" lvl="1" indent="-285750">
              <a:buFontTx/>
              <a:buChar char="-"/>
            </a:pPr>
            <a:r>
              <a:rPr lang="it-IT" dirty="0" err="1"/>
              <a:t>Guiding</a:t>
            </a:r>
            <a:r>
              <a:rPr lang="it-IT" dirty="0"/>
              <a:t> </a:t>
            </a:r>
            <a:r>
              <a:rPr lang="it-IT" dirty="0" err="1"/>
              <a:t>pulse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in a plasma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hollow</a:t>
            </a:r>
            <a:r>
              <a:rPr lang="it-IT" dirty="0"/>
              <a:t> </a:t>
            </a:r>
            <a:r>
              <a:rPr lang="it-IT" dirty="0" err="1"/>
              <a:t>profile</a:t>
            </a:r>
            <a:endParaRPr lang="it-IT" dirty="0"/>
          </a:p>
          <a:p>
            <a:pPr marL="742950" lvl="1" indent="-285750">
              <a:buFontTx/>
              <a:buChar char="-"/>
            </a:pPr>
            <a:r>
              <a:rPr lang="it-IT" dirty="0" err="1"/>
              <a:t>Curved</a:t>
            </a:r>
            <a:r>
              <a:rPr lang="it-IT" dirty="0"/>
              <a:t> </a:t>
            </a:r>
            <a:r>
              <a:rPr lang="it-IT" dirty="0" err="1"/>
              <a:t>capillary</a:t>
            </a:r>
            <a:r>
              <a:rPr lang="it-IT" dirty="0"/>
              <a:t> for the Camel </a:t>
            </a:r>
            <a:r>
              <a:rPr lang="it-IT" dirty="0" err="1"/>
              <a:t>project</a:t>
            </a:r>
            <a:endParaRPr lang="it-IT" dirty="0"/>
          </a:p>
          <a:p>
            <a:pPr marL="742950" lvl="1" indent="-285750">
              <a:buFontTx/>
              <a:buChar char="-"/>
            </a:pPr>
            <a:endParaRPr lang="it-IT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Conclusions</a:t>
            </a:r>
            <a:r>
              <a:rPr lang="it-IT" sz="2000" dirty="0"/>
              <a:t> and future </a:t>
            </a:r>
            <a:r>
              <a:rPr lang="it-IT" sz="2000" dirty="0" err="1"/>
              <a:t>perspectives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7442677-BBE9-CC4F-B1B2-3F12AF8C32C4}"/>
              </a:ext>
            </a:extLst>
          </p:cNvPr>
          <p:cNvSpPr txBox="1"/>
          <p:nvPr/>
        </p:nvSpPr>
        <p:spPr>
          <a:xfrm>
            <a:off x="5466109" y="358072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u="sng" dirty="0" err="1"/>
              <a:t>Outline</a:t>
            </a:r>
            <a:r>
              <a:rPr lang="it-IT" sz="2800" u="sn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77212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E116AB-394D-064A-BBEC-28B07334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223231-C754-0E45-8A3A-3E8D3CEA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66AB88-8053-2845-9A36-47E11D7B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20</a:t>
            </a:fld>
            <a:endParaRPr lang="en-GB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CFED10-BC17-6C47-90E0-771BCDBE7029}"/>
              </a:ext>
            </a:extLst>
          </p:cNvPr>
          <p:cNvSpPr txBox="1"/>
          <p:nvPr/>
        </p:nvSpPr>
        <p:spPr>
          <a:xfrm>
            <a:off x="2578100" y="358072"/>
            <a:ext cx="703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Plasma </a:t>
            </a:r>
            <a:r>
              <a:rPr lang="it-IT" sz="2800" dirty="0" err="1"/>
              <a:t>density</a:t>
            </a:r>
            <a:r>
              <a:rPr lang="it-IT" sz="2800" dirty="0"/>
              <a:t> </a:t>
            </a:r>
            <a:r>
              <a:rPr lang="it-IT" sz="2800" dirty="0" err="1"/>
              <a:t>interferometric</a:t>
            </a:r>
            <a:r>
              <a:rPr lang="it-IT" sz="2800" dirty="0"/>
              <a:t> </a:t>
            </a:r>
            <a:r>
              <a:rPr lang="it-IT" sz="2800" dirty="0" err="1"/>
              <a:t>measurements</a:t>
            </a:r>
            <a:endParaRPr lang="it-IT" sz="28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024AC9-2213-5846-B408-F3A9F794051E}"/>
              </a:ext>
            </a:extLst>
          </p:cNvPr>
          <p:cNvSpPr txBox="1"/>
          <p:nvPr/>
        </p:nvSpPr>
        <p:spPr>
          <a:xfrm>
            <a:off x="8172446" y="6105449"/>
            <a:ext cx="3630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G Costa, et al., doi:10.1016/j.nima.2018.02.008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019DE79-E556-244B-9FBC-7AEEFA8E665E}"/>
              </a:ext>
            </a:extLst>
          </p:cNvPr>
          <p:cNvGrpSpPr/>
          <p:nvPr/>
        </p:nvGrpSpPr>
        <p:grpSpPr>
          <a:xfrm>
            <a:off x="1060352" y="1049661"/>
            <a:ext cx="5175517" cy="3881638"/>
            <a:chOff x="16755" y="980238"/>
            <a:chExt cx="5175517" cy="388163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18D4A80-BAE4-8E45-A31B-8B377554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55" y="980238"/>
              <a:ext cx="5175517" cy="3881638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806E194-946D-EB41-9624-1B113C1DBB9B}"/>
                </a:ext>
              </a:extLst>
            </p:cNvPr>
            <p:cNvSpPr txBox="1"/>
            <p:nvPr/>
          </p:nvSpPr>
          <p:spPr>
            <a:xfrm>
              <a:off x="2984881" y="3167390"/>
              <a:ext cx="17876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⁓</a:t>
              </a:r>
              <a:r>
                <a:rPr lang="it-IT" dirty="0"/>
                <a:t>2.5 × 10</a:t>
              </a:r>
              <a:r>
                <a:rPr lang="it-IT" baseline="30000" dirty="0"/>
                <a:t>18</a:t>
              </a:r>
              <a:r>
                <a:rPr lang="it-IT" dirty="0"/>
                <a:t> cm</a:t>
              </a:r>
              <a:r>
                <a:rPr lang="it-IT" b="1" baseline="30000" dirty="0"/>
                <a:t>-</a:t>
              </a:r>
              <a:r>
                <a:rPr lang="it-IT" baseline="30000" dirty="0"/>
                <a:t>3</a:t>
              </a:r>
              <a:r>
                <a:rPr lang="it-IT" dirty="0"/>
                <a:t> </a:t>
              </a:r>
            </a:p>
            <a:p>
              <a:pPr algn="ctr"/>
              <a:endParaRPr lang="it-IT" sz="1000" dirty="0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B68E3401-7D0B-F348-A2E8-A4BFC3C58F24}"/>
              </a:ext>
            </a:extLst>
          </p:cNvPr>
          <p:cNvGrpSpPr/>
          <p:nvPr/>
        </p:nvGrpSpPr>
        <p:grpSpPr>
          <a:xfrm>
            <a:off x="6057271" y="1039104"/>
            <a:ext cx="5175518" cy="3881639"/>
            <a:chOff x="7012427" y="980238"/>
            <a:chExt cx="5175518" cy="3881639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A097B43-D8B5-7249-B22A-0CF03535C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2427" y="980238"/>
              <a:ext cx="5175518" cy="3881639"/>
            </a:xfrm>
            <a:prstGeom prst="rect">
              <a:avLst/>
            </a:prstGeom>
          </p:spPr>
        </p:pic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DAF05F9F-3FFD-904A-A7B2-041BA03E8281}"/>
                </a:ext>
              </a:extLst>
            </p:cNvPr>
            <p:cNvSpPr txBox="1"/>
            <p:nvPr/>
          </p:nvSpPr>
          <p:spPr>
            <a:xfrm>
              <a:off x="10130090" y="3167390"/>
              <a:ext cx="16129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⁓</a:t>
              </a:r>
              <a:r>
                <a:rPr lang="it-IT" dirty="0"/>
                <a:t>1 × 10</a:t>
              </a:r>
              <a:r>
                <a:rPr lang="it-IT" baseline="30000" dirty="0"/>
                <a:t>18</a:t>
              </a:r>
              <a:r>
                <a:rPr lang="it-IT" dirty="0"/>
                <a:t> cm</a:t>
              </a:r>
              <a:r>
                <a:rPr lang="it-IT" b="1" baseline="30000" dirty="0"/>
                <a:t>-</a:t>
              </a:r>
              <a:r>
                <a:rPr lang="it-IT" baseline="30000" dirty="0"/>
                <a:t>3</a:t>
              </a:r>
              <a:r>
                <a:rPr lang="it-IT" dirty="0"/>
                <a:t> </a:t>
              </a:r>
            </a:p>
            <a:p>
              <a:pPr algn="ctr"/>
              <a:endParaRPr lang="it-IT" sz="1000" dirty="0"/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C1ED623A-1A12-F441-85FF-BD112179D3EC}"/>
              </a:ext>
            </a:extLst>
          </p:cNvPr>
          <p:cNvGrpSpPr/>
          <p:nvPr/>
        </p:nvGrpSpPr>
        <p:grpSpPr>
          <a:xfrm>
            <a:off x="3529880" y="4987422"/>
            <a:ext cx="5054782" cy="873814"/>
            <a:chOff x="3529880" y="4987422"/>
            <a:chExt cx="5054782" cy="873814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A59401C8-FA2E-DB47-A77E-CD79F4C2626A}"/>
                </a:ext>
              </a:extLst>
            </p:cNvPr>
            <p:cNvSpPr txBox="1"/>
            <p:nvPr/>
          </p:nvSpPr>
          <p:spPr>
            <a:xfrm>
              <a:off x="3529880" y="4987422"/>
              <a:ext cx="50547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Low</a:t>
              </a:r>
              <a:r>
                <a:rPr lang="it-IT" sz="1600" dirty="0"/>
                <a:t> </a:t>
              </a:r>
              <a:r>
                <a:rPr lang="it-IT" sz="1600" dirty="0" err="1"/>
                <a:t>quality</a:t>
              </a:r>
              <a:r>
                <a:rPr lang="it-IT" sz="1600" dirty="0"/>
                <a:t> of </a:t>
              </a:r>
              <a:r>
                <a:rPr lang="it-IT" sz="1600" dirty="0" err="1"/>
                <a:t>produced</a:t>
              </a:r>
              <a:r>
                <a:rPr lang="it-IT" sz="1600" dirty="0"/>
                <a:t> and </a:t>
              </a:r>
              <a:r>
                <a:rPr lang="it-IT" sz="1600" dirty="0" err="1"/>
                <a:t>accelerated</a:t>
              </a:r>
              <a:r>
                <a:rPr lang="it-IT" sz="1600" dirty="0"/>
                <a:t> electron </a:t>
              </a:r>
              <a:r>
                <a:rPr lang="it-IT" sz="1600" dirty="0" err="1"/>
                <a:t>bunches</a:t>
              </a:r>
              <a:endParaRPr lang="it-IT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err="1"/>
                <a:t>divergence</a:t>
              </a:r>
              <a:endParaRPr lang="it-IT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err="1"/>
                <a:t>energy</a:t>
              </a:r>
              <a:r>
                <a:rPr lang="it-IT" sz="1600" dirty="0"/>
                <a:t> spread</a:t>
              </a: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F8FE4D8-509F-0D40-85E7-37C7F0E401E5}"/>
                </a:ext>
              </a:extLst>
            </p:cNvPr>
            <p:cNvSpPr txBox="1"/>
            <p:nvPr/>
          </p:nvSpPr>
          <p:spPr>
            <a:xfrm>
              <a:off x="6235869" y="5276461"/>
              <a:ext cx="13580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err="1"/>
                <a:t>diffraction</a:t>
              </a:r>
              <a:endParaRPr lang="it-IT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1600" dirty="0" err="1"/>
                <a:t>depletion</a:t>
              </a:r>
              <a:endParaRPr lang="it-I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801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3295FD76-AD9C-544A-8608-5FEE3001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346" y="3775457"/>
            <a:ext cx="2095723" cy="743644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51766D-29BC-A64B-8B21-17B057126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0FB38F-4F84-9447-9AD4-4B5DF4EA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F22504-B815-2741-9D21-8CCECB8BF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3</a:t>
            </a:fld>
            <a:endParaRPr lang="en-GB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7DF7DAE-F51B-8F48-89C4-76B26FD0B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076" y="1509130"/>
            <a:ext cx="4184888" cy="2533470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544648FC-00E5-FB43-A196-4D47C6FE8F4F}"/>
              </a:ext>
            </a:extLst>
          </p:cNvPr>
          <p:cNvGrpSpPr/>
          <p:nvPr/>
        </p:nvGrpSpPr>
        <p:grpSpPr>
          <a:xfrm>
            <a:off x="7601718" y="4147279"/>
            <a:ext cx="2447529" cy="1875381"/>
            <a:chOff x="7601718" y="4147279"/>
            <a:chExt cx="2447529" cy="1875381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CD8743F-B037-3C42-8AB6-8F84A01562D3}"/>
                </a:ext>
              </a:extLst>
            </p:cNvPr>
            <p:cNvSpPr txBox="1"/>
            <p:nvPr/>
          </p:nvSpPr>
          <p:spPr>
            <a:xfrm>
              <a:off x="7601718" y="4945442"/>
              <a:ext cx="244752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Plasma module:</a:t>
              </a:r>
            </a:p>
            <a:p>
              <a:pPr algn="ctr"/>
              <a:endParaRPr lang="en-GB" sz="1600" dirty="0"/>
            </a:p>
            <a:p>
              <a:pPr algn="ctr"/>
              <a:r>
                <a:rPr lang="en-GB" sz="1600" i="1" dirty="0"/>
                <a:t>E [GV/m ] = 96 (n</a:t>
              </a:r>
              <a:r>
                <a:rPr lang="en-GB" sz="1600" i="1" baseline="-25000" dirty="0"/>
                <a:t>e</a:t>
              </a:r>
              <a:r>
                <a:rPr lang="en-GB" sz="1600" i="1" dirty="0"/>
                <a:t> [cm</a:t>
              </a:r>
              <a:r>
                <a:rPr lang="en-GB" sz="1600" i="1" baseline="30000" dirty="0"/>
                <a:t>-3</a:t>
              </a:r>
              <a:r>
                <a:rPr lang="en-GB" sz="1600" i="1" dirty="0"/>
                <a:t>]</a:t>
              </a:r>
              <a:r>
                <a:rPr lang="it-IT" sz="1600" i="1" dirty="0"/>
                <a:t>)</a:t>
              </a:r>
              <a:r>
                <a:rPr lang="it-IT" sz="1600" i="1" baseline="30000" dirty="0"/>
                <a:t>1/2</a:t>
              </a:r>
              <a:endParaRPr lang="en-GB" sz="1600" i="1" dirty="0"/>
            </a:p>
            <a:p>
              <a:pPr algn="ctr"/>
              <a:r>
                <a:rPr lang="en-GB" sz="1600" dirty="0"/>
                <a:t>range </a:t>
              </a:r>
              <a:r>
                <a:rPr lang="en-GB" sz="1600" i="1" dirty="0"/>
                <a:t>mm - cm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49C66201-B7EA-9842-AA1E-5FC63A992152}"/>
                </a:ext>
              </a:extLst>
            </p:cNvPr>
            <p:cNvCxnSpPr>
              <a:cxnSpLocks/>
            </p:cNvCxnSpPr>
            <p:nvPr/>
          </p:nvCxnSpPr>
          <p:spPr>
            <a:xfrm>
              <a:off x="8825482" y="4147279"/>
              <a:ext cx="0" cy="6934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56D318-0662-D747-8005-57D2A19FBCD7}"/>
              </a:ext>
            </a:extLst>
          </p:cNvPr>
          <p:cNvSpPr txBox="1"/>
          <p:nvPr/>
        </p:nvSpPr>
        <p:spPr>
          <a:xfrm>
            <a:off x="3096292" y="358072"/>
            <a:ext cx="6097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Motivation</a:t>
            </a:r>
            <a:r>
              <a:rPr lang="it-IT" sz="2800" dirty="0"/>
              <a:t> to plasma </a:t>
            </a:r>
            <a:r>
              <a:rPr lang="it-IT" sz="2800" dirty="0" err="1"/>
              <a:t>based</a:t>
            </a:r>
            <a:r>
              <a:rPr lang="it-IT" sz="2800" dirty="0"/>
              <a:t> </a:t>
            </a:r>
            <a:r>
              <a:rPr lang="it-IT" sz="2800" dirty="0" err="1"/>
              <a:t>accelerators</a:t>
            </a:r>
            <a:endParaRPr lang="it-IT" sz="2800" dirty="0"/>
          </a:p>
        </p:txBody>
      </p:sp>
      <p:pic>
        <p:nvPicPr>
          <p:cNvPr id="9" name="Immagine 8" descr="Immagine che contiene testo, microonde, mensola, acciaio&#10;&#10;Descrizione generata automaticamente">
            <a:extLst>
              <a:ext uri="{FF2B5EF4-FFF2-40B4-BE49-F238E27FC236}">
                <a16:creationId xmlns:a16="http://schemas.microsoft.com/office/drawing/2014/main" id="{BB0161DE-E143-6849-AFB7-5627375CF0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91" t="11649" r="14091" b="10092"/>
          <a:stretch/>
        </p:blipFill>
        <p:spPr>
          <a:xfrm>
            <a:off x="6733040" y="1509130"/>
            <a:ext cx="4184885" cy="253347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6D8C31ED-A30F-3643-93D8-2B3592B8AECE}"/>
              </a:ext>
            </a:extLst>
          </p:cNvPr>
          <p:cNvGrpSpPr/>
          <p:nvPr/>
        </p:nvGrpSpPr>
        <p:grpSpPr>
          <a:xfrm>
            <a:off x="2127783" y="4147280"/>
            <a:ext cx="2477474" cy="1875380"/>
            <a:chOff x="2127783" y="4147280"/>
            <a:chExt cx="2477474" cy="1875380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03FB3D5-9D1E-1649-A071-15D56E617FF0}"/>
                </a:ext>
              </a:extLst>
            </p:cNvPr>
            <p:cNvSpPr txBox="1"/>
            <p:nvPr/>
          </p:nvSpPr>
          <p:spPr>
            <a:xfrm>
              <a:off x="2127783" y="4945442"/>
              <a:ext cx="247747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Conventional RF structures:</a:t>
              </a:r>
            </a:p>
            <a:p>
              <a:pPr algn="ctr"/>
              <a:endParaRPr lang="en-GB" sz="1600" dirty="0"/>
            </a:p>
            <a:p>
              <a:pPr algn="ctr"/>
              <a:r>
                <a:rPr lang="en-GB" sz="1600" i="1" dirty="0"/>
                <a:t>(20 – 40) MV/m </a:t>
              </a:r>
            </a:p>
            <a:p>
              <a:pPr algn="ctr"/>
              <a:r>
                <a:rPr lang="en-GB" sz="1600" dirty="0"/>
                <a:t>range </a:t>
              </a:r>
              <a:r>
                <a:rPr lang="it-IT" sz="1600" i="1" dirty="0"/>
                <a:t>m - km</a:t>
              </a:r>
              <a:r>
                <a:rPr lang="en-GB" sz="1600" i="1" dirty="0"/>
                <a:t> </a:t>
              </a:r>
            </a:p>
          </p:txBody>
        </p: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A9133011-B6B0-8644-9B15-65F60F114E68}"/>
                </a:ext>
              </a:extLst>
            </p:cNvPr>
            <p:cNvCxnSpPr>
              <a:cxnSpLocks/>
            </p:cNvCxnSpPr>
            <p:nvPr/>
          </p:nvCxnSpPr>
          <p:spPr>
            <a:xfrm>
              <a:off x="3366520" y="4147280"/>
              <a:ext cx="0" cy="6934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14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451E49-5C64-7C47-9BCD-7BEAD5F91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A764DD-094C-F041-A654-EAB5DF26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F8B1F6-CD5C-0F44-ACF3-8F7D4DDA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541B430-4671-EB43-B01C-0C8194E86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F773C22-19C3-0F40-9155-D0665A84E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F5BB80B-0B94-7C47-AA56-17D8E294E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B6ABE61-F8C8-D841-9153-B9C5910D1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05B13015-DD08-4F4C-A95C-E17797D86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DFA652E-6DE0-0049-AB14-995D9A2CA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EA38BBBB-3558-A04D-845F-D98BDB6A20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EDAF96BC-8BB5-F74D-AA1B-52B57AE6FB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9D4BB83-C450-6746-8334-7C558B5E8A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8E84451D-E1EC-6F4F-94B4-533D3D018C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03651" y="967240"/>
            <a:ext cx="9144000" cy="60960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D3F74E6-37DF-A848-B433-15BA581625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03651" y="852936"/>
            <a:ext cx="9144000" cy="6096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0495E92-C495-234B-8369-162648EFB804}"/>
              </a:ext>
            </a:extLst>
          </p:cNvPr>
          <p:cNvSpPr txBox="1"/>
          <p:nvPr/>
        </p:nvSpPr>
        <p:spPr>
          <a:xfrm>
            <a:off x="5445065" y="1222269"/>
            <a:ext cx="1821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Plasma frequency</a:t>
            </a:r>
            <a:endParaRPr lang="en-GB" sz="1600" i="1" dirty="0"/>
          </a:p>
          <a:p>
            <a:r>
              <a:rPr lang="en-GB" sz="1600" i="1" dirty="0"/>
              <a:t>⍵</a:t>
            </a:r>
            <a:r>
              <a:rPr lang="en-GB" sz="1600" i="1" baseline="-25000" dirty="0"/>
              <a:t>p</a:t>
            </a:r>
            <a:r>
              <a:rPr lang="en-GB" sz="1600" i="1" dirty="0"/>
              <a:t> = (n</a:t>
            </a:r>
            <a:r>
              <a:rPr lang="en-GB" sz="1600" i="1" baseline="-25000" dirty="0"/>
              <a:t>e</a:t>
            </a:r>
            <a:r>
              <a:rPr lang="en-GB" sz="1600" i="1" dirty="0"/>
              <a:t> e</a:t>
            </a:r>
            <a:r>
              <a:rPr lang="en-GB" sz="1600" i="1" baseline="30000" dirty="0"/>
              <a:t>2</a:t>
            </a:r>
            <a:r>
              <a:rPr lang="en-GB" sz="1600" i="1" dirty="0"/>
              <a:t>/</a:t>
            </a:r>
            <a:r>
              <a:rPr lang="el-GR" sz="1600" i="1" dirty="0"/>
              <a:t>ε</a:t>
            </a:r>
            <a:r>
              <a:rPr lang="it-IT" sz="1600" i="1" baseline="-25000" dirty="0"/>
              <a:t>0</a:t>
            </a:r>
            <a:r>
              <a:rPr lang="it-IT" sz="1600" i="1" dirty="0"/>
              <a:t> m</a:t>
            </a:r>
            <a:r>
              <a:rPr lang="it-IT" sz="1600" i="1" baseline="-25000" dirty="0"/>
              <a:t>e</a:t>
            </a:r>
            <a:r>
              <a:rPr lang="it-IT" sz="1600" i="1" dirty="0"/>
              <a:t>)</a:t>
            </a:r>
            <a:r>
              <a:rPr lang="it-IT" sz="1600" i="1" baseline="30000" dirty="0"/>
              <a:t>1/2</a:t>
            </a:r>
            <a:endParaRPr lang="en-GB" sz="1600" i="1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449E5B0-43DC-2D40-BDFC-6F9890BE94C0}"/>
              </a:ext>
            </a:extLst>
          </p:cNvPr>
          <p:cNvSpPr txBox="1"/>
          <p:nvPr/>
        </p:nvSpPr>
        <p:spPr>
          <a:xfrm>
            <a:off x="8367861" y="1688562"/>
            <a:ext cx="2516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Laser pulse</a:t>
            </a:r>
            <a:br>
              <a:rPr lang="en-GB" sz="1600" dirty="0"/>
            </a:br>
            <a:r>
              <a:rPr lang="en-GB" sz="1600" i="1" dirty="0"/>
              <a:t>I = 10</a:t>
            </a:r>
            <a:r>
              <a:rPr lang="en-GB" sz="1600" i="1" baseline="30000" dirty="0"/>
              <a:t>18</a:t>
            </a:r>
            <a:r>
              <a:rPr lang="en-GB" sz="1600" i="1" dirty="0"/>
              <a:t> W/cm</a:t>
            </a:r>
            <a:r>
              <a:rPr lang="en-GB" sz="1600" i="1" baseline="30000" dirty="0"/>
              <a:t>2</a:t>
            </a:r>
            <a:r>
              <a:rPr lang="en-GB" sz="1600" i="1" dirty="0"/>
              <a:t> </a:t>
            </a:r>
            <a:r>
              <a:rPr lang="en-GB" sz="1600" dirty="0"/>
              <a:t>and c</a:t>
            </a:r>
            <a:r>
              <a:rPr lang="el-GR" sz="1600" i="1" dirty="0"/>
              <a:t>τ</a:t>
            </a:r>
            <a:r>
              <a:rPr lang="it-IT" sz="1600" i="1" dirty="0"/>
              <a:t> &lt; </a:t>
            </a:r>
            <a:r>
              <a:rPr lang="el-GR" sz="1600" i="1" dirty="0"/>
              <a:t>λ</a:t>
            </a:r>
            <a:r>
              <a:rPr lang="it-IT" sz="1600" i="1" baseline="-25000" dirty="0"/>
              <a:t>p</a:t>
            </a:r>
            <a:r>
              <a:rPr lang="it-IT" sz="1600" i="1" dirty="0"/>
              <a:t>/2</a:t>
            </a:r>
            <a:endParaRPr lang="en-GB" sz="1600" b="1" i="1" dirty="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1F29F512-1712-3D46-BD11-F05F6ACF1B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646067" y="967240"/>
            <a:ext cx="9144000" cy="60960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012DE92-0B83-3A45-A301-EE46A0D9CDAF}"/>
              </a:ext>
            </a:extLst>
          </p:cNvPr>
          <p:cNvSpPr txBox="1"/>
          <p:nvPr/>
        </p:nvSpPr>
        <p:spPr>
          <a:xfrm>
            <a:off x="3989237" y="358072"/>
            <a:ext cx="421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Plasma </a:t>
            </a:r>
            <a:r>
              <a:rPr lang="it-IT" sz="2800" dirty="0" err="1"/>
              <a:t>based</a:t>
            </a:r>
            <a:r>
              <a:rPr lang="it-IT" sz="2800" dirty="0"/>
              <a:t> </a:t>
            </a:r>
            <a:r>
              <a:rPr lang="it-IT" sz="2800" dirty="0" err="1"/>
              <a:t>acceleration</a:t>
            </a:r>
            <a:r>
              <a:rPr lang="it-IT" sz="2800" dirty="0"/>
              <a:t>: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1A08FA5-EC9D-1B45-A6E2-260968C532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4396" y="967240"/>
            <a:ext cx="9164745" cy="6109829"/>
          </a:xfrm>
          <a:prstGeom prst="rect">
            <a:avLst/>
          </a:prstGeom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2A0C45F-A0EB-484B-85EC-8770DE5EA4BA}"/>
              </a:ext>
            </a:extLst>
          </p:cNvPr>
          <p:cNvSpPr txBox="1"/>
          <p:nvPr/>
        </p:nvSpPr>
        <p:spPr>
          <a:xfrm>
            <a:off x="9393763" y="6030381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Tajima and Dawson (1979</a:t>
            </a:r>
            <a:r>
              <a:rPr lang="it-IT" dirty="0"/>
              <a:t>)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105BB3A-1F4A-7A4F-A918-AE238A9ABFB9}"/>
              </a:ext>
            </a:extLst>
          </p:cNvPr>
          <p:cNvSpPr txBox="1"/>
          <p:nvPr/>
        </p:nvSpPr>
        <p:spPr>
          <a:xfrm>
            <a:off x="8639542" y="2576739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Self-injection</a:t>
            </a:r>
            <a:br>
              <a:rPr lang="en-GB" sz="1600" dirty="0"/>
            </a:br>
            <a:r>
              <a:rPr lang="en-GB" sz="1600" i="1" dirty="0"/>
              <a:t>a</a:t>
            </a:r>
            <a:r>
              <a:rPr lang="en-GB" sz="1600" i="1" baseline="-25000" dirty="0"/>
              <a:t>0</a:t>
            </a:r>
            <a:r>
              <a:rPr lang="en-GB" sz="1600" i="1" dirty="0"/>
              <a:t> = 0.85 10</a:t>
            </a:r>
            <a:r>
              <a:rPr lang="en-GB" sz="1600" i="1" baseline="30000" dirty="0"/>
              <a:t>-9</a:t>
            </a:r>
            <a:r>
              <a:rPr lang="en-GB" sz="1600" i="1" dirty="0"/>
              <a:t> </a:t>
            </a:r>
            <a:r>
              <a:rPr lang="el-GR" sz="1600" i="1" dirty="0"/>
              <a:t>λ</a:t>
            </a:r>
            <a:r>
              <a:rPr lang="it-IT" sz="1600" i="1" baseline="-25000" dirty="0"/>
              <a:t>0</a:t>
            </a:r>
            <a:r>
              <a:rPr lang="it-IT" sz="1600" i="1" dirty="0"/>
              <a:t> I</a:t>
            </a:r>
            <a:r>
              <a:rPr lang="it-IT" sz="1600" i="1" baseline="30000" dirty="0"/>
              <a:t>1/2</a:t>
            </a:r>
            <a:r>
              <a:rPr lang="it-IT" sz="1600" i="1" dirty="0"/>
              <a:t> &gt; 1</a:t>
            </a:r>
            <a:br>
              <a:rPr lang="it-IT" sz="1600" i="1" dirty="0"/>
            </a:br>
            <a:r>
              <a:rPr lang="it-IT" sz="1600" dirty="0" err="1"/>
              <a:t>wave</a:t>
            </a:r>
            <a:r>
              <a:rPr lang="it-IT" sz="1600" dirty="0"/>
              <a:t> breaking</a:t>
            </a:r>
            <a:endParaRPr lang="en-GB" sz="16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8092F9-25B6-D141-8E26-709D4E4AF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4</a:t>
            </a:fld>
            <a:endParaRPr lang="en-GB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BB955E5-7D8C-7D40-97A6-1621862A3068}"/>
              </a:ext>
            </a:extLst>
          </p:cNvPr>
          <p:cNvSpPr txBox="1"/>
          <p:nvPr/>
        </p:nvSpPr>
        <p:spPr>
          <a:xfrm>
            <a:off x="8835556" y="3657600"/>
            <a:ext cx="16905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/>
              <a:t>External-injection</a:t>
            </a:r>
            <a:br>
              <a:rPr lang="en-GB" sz="1600" dirty="0"/>
            </a:br>
            <a:r>
              <a:rPr lang="en-GB" sz="1600" i="1" dirty="0"/>
              <a:t>a</a:t>
            </a:r>
            <a:r>
              <a:rPr lang="en-GB" sz="1600" i="1" baseline="-25000" dirty="0"/>
              <a:t>0 </a:t>
            </a:r>
            <a:r>
              <a:rPr lang="it-IT" dirty="0"/>
              <a:t>≃</a:t>
            </a:r>
            <a:r>
              <a:rPr lang="en-GB" sz="1600" i="1" dirty="0"/>
              <a:t> 1</a:t>
            </a:r>
            <a:br>
              <a:rPr lang="en-GB" sz="1600" i="1" dirty="0"/>
            </a:br>
            <a:r>
              <a:rPr lang="it-IT" sz="1600" dirty="0"/>
              <a:t>linear regime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4717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115 L 0.11498 0.00115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E25EB-463F-684C-8FA0-C5A431B2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17 </a:t>
            </a:r>
            <a:r>
              <a:rPr lang="it-IT" dirty="0" err="1"/>
              <a:t>February</a:t>
            </a:r>
            <a:r>
              <a:rPr lang="it-IT" dirty="0"/>
              <a:t>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F40AF3-A89C-894D-A1CC-628A9AE2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8A40E1-B70E-1F4C-8949-E138674D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5</a:t>
            </a:fld>
            <a:endParaRPr lang="en-GB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35833A-7E1A-1240-8561-B7AEF2E8F3A2}"/>
              </a:ext>
            </a:extLst>
          </p:cNvPr>
          <p:cNvSpPr txBox="1"/>
          <p:nvPr/>
        </p:nvSpPr>
        <p:spPr>
          <a:xfrm>
            <a:off x="3314437" y="1004705"/>
            <a:ext cx="556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High-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Ti:Sa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laser, ultra-short CPA 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pulse</a:t>
            </a:r>
            <a:endParaRPr lang="it-IT" i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3FF0BF-9DEF-D54D-B8F7-49A6165C1A8B}"/>
              </a:ext>
            </a:extLst>
          </p:cNvPr>
          <p:cNvSpPr txBox="1"/>
          <p:nvPr/>
        </p:nvSpPr>
        <p:spPr>
          <a:xfrm>
            <a:off x="471564" y="6105449"/>
            <a:ext cx="446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FG Bisesto, G Costa, et al., doi:10.1016/j.nima.2018.02.027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52C7FBA-4FCC-EE47-936B-9E2935577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116" y="1548375"/>
            <a:ext cx="5827768" cy="4430346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3F32831E-0D8B-3B43-8B6B-92E629215F8A}"/>
              </a:ext>
            </a:extLst>
          </p:cNvPr>
          <p:cNvGrpSpPr/>
          <p:nvPr/>
        </p:nvGrpSpPr>
        <p:grpSpPr>
          <a:xfrm>
            <a:off x="8977063" y="1698536"/>
            <a:ext cx="2847832" cy="1980723"/>
            <a:chOff x="8898685" y="1698536"/>
            <a:chExt cx="2847832" cy="1980723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287127D-E002-3C4D-87EA-6D6329937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000"/>
            <a:stretch/>
          </p:blipFill>
          <p:spPr>
            <a:xfrm>
              <a:off x="8916882" y="1969466"/>
              <a:ext cx="2829635" cy="1665777"/>
            </a:xfrm>
            <a:prstGeom prst="rect">
              <a:avLst/>
            </a:prstGeom>
          </p:spPr>
        </p:pic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3DFE46D8-9936-DC4B-A8D9-7FFE7CB501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26417" y="2747309"/>
              <a:ext cx="353238" cy="614961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D9A677D-872C-E148-B0EF-80EDA4836C8A}"/>
                </a:ext>
              </a:extLst>
            </p:cNvPr>
            <p:cNvSpPr txBox="1"/>
            <p:nvPr/>
          </p:nvSpPr>
          <p:spPr>
            <a:xfrm>
              <a:off x="8913673" y="1698536"/>
              <a:ext cx="1874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C00000"/>
                  </a:solidFill>
                </a:rPr>
                <a:t>external-injection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F5B233A0-A91F-1A42-9CEE-483956D0FFD4}"/>
                </a:ext>
              </a:extLst>
            </p:cNvPr>
            <p:cNvSpPr/>
            <p:nvPr/>
          </p:nvSpPr>
          <p:spPr>
            <a:xfrm>
              <a:off x="9520572" y="2540790"/>
              <a:ext cx="291711" cy="18479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5D9CB570-5F71-C148-8251-6BEE9E394048}"/>
                </a:ext>
              </a:extLst>
            </p:cNvPr>
            <p:cNvSpPr txBox="1"/>
            <p:nvPr/>
          </p:nvSpPr>
          <p:spPr>
            <a:xfrm>
              <a:off x="8898685" y="3340705"/>
              <a:ext cx="16378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/>
                <a:t>Interaction</a:t>
              </a:r>
              <a:r>
                <a:rPr lang="it-IT" sz="1600" dirty="0"/>
                <a:t> </a:t>
              </a:r>
              <a:r>
                <a:rPr lang="it-IT" sz="1600" dirty="0" err="1"/>
                <a:t>point</a:t>
              </a:r>
              <a:endParaRPr lang="it-IT" sz="1600" dirty="0"/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802F87FD-8F66-3548-A9EE-6DA996FF8CAA}"/>
              </a:ext>
            </a:extLst>
          </p:cNvPr>
          <p:cNvGrpSpPr/>
          <p:nvPr/>
        </p:nvGrpSpPr>
        <p:grpSpPr>
          <a:xfrm>
            <a:off x="8259741" y="4045494"/>
            <a:ext cx="3864702" cy="1177647"/>
            <a:chOff x="8194426" y="4045494"/>
            <a:chExt cx="3864702" cy="1177647"/>
          </a:xfrm>
        </p:grpSpPr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BD34CAFB-DA17-5D4D-A3E7-346DA8858E74}"/>
                </a:ext>
              </a:extLst>
            </p:cNvPr>
            <p:cNvSpPr txBox="1"/>
            <p:nvPr/>
          </p:nvSpPr>
          <p:spPr>
            <a:xfrm>
              <a:off x="8980747" y="4853809"/>
              <a:ext cx="1420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C00000"/>
                  </a:solidFill>
                </a:rPr>
                <a:t>self-</a:t>
              </a:r>
              <a:r>
                <a:rPr lang="it-IT" b="1" dirty="0" err="1">
                  <a:solidFill>
                    <a:srgbClr val="C00000"/>
                  </a:solidFill>
                </a:rPr>
                <a:t>injection</a:t>
              </a:r>
              <a:endParaRPr lang="it-IT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3B4FF2B4-F974-FA4A-AC0D-4D398CA63926}"/>
                </a:ext>
              </a:extLst>
            </p:cNvPr>
            <p:cNvSpPr txBox="1"/>
            <p:nvPr/>
          </p:nvSpPr>
          <p:spPr>
            <a:xfrm>
              <a:off x="9986316" y="4282614"/>
              <a:ext cx="20728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/>
                <a:t>Nozzle</a:t>
              </a:r>
              <a:r>
                <a:rPr lang="it-IT" sz="1600" dirty="0"/>
                <a:t> for gas jet</a:t>
              </a:r>
            </a:p>
          </p:txBody>
        </p:sp>
        <p:cxnSp>
          <p:nvCxnSpPr>
            <p:cNvPr id="38" name="Connettore 2 37">
              <a:extLst>
                <a:ext uri="{FF2B5EF4-FFF2-40B4-BE49-F238E27FC236}">
                  <a16:creationId xmlns:a16="http://schemas.microsoft.com/office/drawing/2014/main" id="{EABE0B3F-19FA-9F47-8880-A865845B5DA7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H="1">
              <a:off x="8194426" y="4397268"/>
              <a:ext cx="765614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DB69450E-09C7-714C-8ADA-51A7DD904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9099827" y="3905707"/>
              <a:ext cx="703545" cy="983120"/>
            </a:xfrm>
            <a:prstGeom prst="rect">
              <a:avLst/>
            </a:prstGeom>
          </p:spPr>
        </p:pic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0D0D25C-2A63-A14B-BC2F-0CC14DEA015B}"/>
              </a:ext>
            </a:extLst>
          </p:cNvPr>
          <p:cNvSpPr txBox="1"/>
          <p:nvPr/>
        </p:nvSpPr>
        <p:spPr>
          <a:xfrm>
            <a:off x="3735059" y="358072"/>
            <a:ext cx="4721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The FLAME laser </a:t>
            </a:r>
            <a:r>
              <a:rPr lang="it-IT" sz="2800" dirty="0" err="1"/>
              <a:t>at</a:t>
            </a:r>
            <a:r>
              <a:rPr lang="it-IT" sz="2800" dirty="0"/>
              <a:t> SPARC_LAB</a:t>
            </a:r>
          </a:p>
        </p:txBody>
      </p:sp>
      <p:graphicFrame>
        <p:nvGraphicFramePr>
          <p:cNvPr id="25" name="Tabella 25">
            <a:extLst>
              <a:ext uri="{FF2B5EF4-FFF2-40B4-BE49-F238E27FC236}">
                <a16:creationId xmlns:a16="http://schemas.microsoft.com/office/drawing/2014/main" id="{2A73F0D2-3A61-614B-96F3-D1815FCCD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828030"/>
              </p:ext>
            </p:extLst>
          </p:nvPr>
        </p:nvGraphicFramePr>
        <p:xfrm>
          <a:off x="274321" y="2406333"/>
          <a:ext cx="2906234" cy="225924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44930">
                  <a:extLst>
                    <a:ext uri="{9D8B030D-6E8A-4147-A177-3AD203B41FA5}">
                      <a16:colId xmlns:a16="http://schemas.microsoft.com/office/drawing/2014/main" val="3948424267"/>
                    </a:ext>
                  </a:extLst>
                </a:gridCol>
                <a:gridCol w="1261304">
                  <a:extLst>
                    <a:ext uri="{9D8B030D-6E8A-4147-A177-3AD203B41FA5}">
                      <a16:colId xmlns:a16="http://schemas.microsoft.com/office/drawing/2014/main" val="3731002614"/>
                    </a:ext>
                  </a:extLst>
                </a:gridCol>
              </a:tblGrid>
              <a:tr h="329929">
                <a:tc>
                  <a:txBody>
                    <a:bodyPr/>
                    <a:lstStyle/>
                    <a:p>
                      <a:r>
                        <a:rPr lang="it-IT" sz="1400" b="0" dirty="0" err="1"/>
                        <a:t>Peak</a:t>
                      </a:r>
                      <a:r>
                        <a:rPr lang="it-IT" sz="1400" b="0" dirty="0"/>
                        <a:t> </a:t>
                      </a:r>
                      <a:r>
                        <a:rPr lang="it-IT" sz="1400" b="0" dirty="0" err="1"/>
                        <a:t>power</a:t>
                      </a:r>
                      <a:r>
                        <a:rPr lang="it-IT" sz="1400" b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0" dirty="0"/>
                        <a:t>250 TW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40951"/>
                  </a:ext>
                </a:extLst>
              </a:tr>
              <a:tr h="329929">
                <a:tc>
                  <a:txBody>
                    <a:bodyPr/>
                    <a:lstStyle/>
                    <a:p>
                      <a:r>
                        <a:rPr lang="it-IT" sz="1400" dirty="0"/>
                        <a:t>Energy on target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7 </a:t>
                      </a:r>
                      <a:r>
                        <a:rPr lang="it-IT" sz="1400" dirty="0" err="1"/>
                        <a:t>J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831617"/>
                  </a:ext>
                </a:extLst>
              </a:tr>
              <a:tr h="248390">
                <a:tc>
                  <a:txBody>
                    <a:bodyPr/>
                    <a:lstStyle/>
                    <a:p>
                      <a:r>
                        <a:rPr lang="it-IT" sz="1400" dirty="0"/>
                        <a:t>Rep. rate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120328"/>
                  </a:ext>
                </a:extLst>
              </a:tr>
              <a:tr h="329929">
                <a:tc>
                  <a:txBody>
                    <a:bodyPr/>
                    <a:lstStyle/>
                    <a:p>
                      <a:r>
                        <a:rPr lang="it-IT" sz="1400" dirty="0" err="1"/>
                        <a:t>Temporal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length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25 </a:t>
                      </a:r>
                      <a:r>
                        <a:rPr lang="it-IT" sz="1400" dirty="0" err="1"/>
                        <a:t>fs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569523"/>
                  </a:ext>
                </a:extLst>
              </a:tr>
              <a:tr h="3299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</a:rPr>
                        <a:t>FW 1/e</a:t>
                      </a:r>
                      <a:r>
                        <a:rPr lang="it-IT" sz="140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</a:rPr>
                        <a:t> @ focus</a:t>
                      </a:r>
                      <a:endParaRPr lang="it-IT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kern="1200" dirty="0">
                          <a:solidFill>
                            <a:schemeClr val="tx1"/>
                          </a:solidFill>
                          <a:effectLst/>
                        </a:rPr>
                        <a:t>20 μ</a:t>
                      </a: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endParaRPr lang="it-IT" sz="14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40266"/>
                  </a:ext>
                </a:extLst>
              </a:tr>
              <a:tr h="3299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Intensity</a:t>
                      </a:r>
                      <a:endParaRPr lang="it-IT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it-IT" sz="140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it-IT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W</a:t>
                      </a: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</a:rPr>
                        <a:t>/cm</a:t>
                      </a:r>
                      <a:r>
                        <a:rPr lang="it-IT" sz="140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it-IT" sz="1400" i="1" kern="12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693465"/>
                  </a:ext>
                </a:extLst>
              </a:tr>
              <a:tr h="248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kern="1200" dirty="0" err="1">
                          <a:solidFill>
                            <a:schemeClr val="tx1"/>
                          </a:solidFill>
                          <a:effectLst/>
                        </a:rPr>
                        <a:t>Contrast</a:t>
                      </a: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</a:rPr>
                        <a:t>-ratio</a:t>
                      </a:r>
                      <a:endParaRPr lang="it-IT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10</a:t>
                      </a:r>
                      <a:r>
                        <a:rPr lang="it-IT" sz="1400" baseline="30000" dirty="0"/>
                        <a:t>10</a:t>
                      </a:r>
                      <a:endParaRPr lang="it-IT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633998"/>
                  </a:ext>
                </a:extLst>
              </a:tr>
            </a:tbl>
          </a:graphicData>
        </a:graphic>
      </p:graphicFrame>
      <p:grpSp>
        <p:nvGrpSpPr>
          <p:cNvPr id="35" name="Gruppo 34">
            <a:extLst>
              <a:ext uri="{FF2B5EF4-FFF2-40B4-BE49-F238E27FC236}">
                <a16:creationId xmlns:a16="http://schemas.microsoft.com/office/drawing/2014/main" id="{F20B78AC-4C12-944A-8F38-34EFFDCE975A}"/>
              </a:ext>
            </a:extLst>
          </p:cNvPr>
          <p:cNvGrpSpPr/>
          <p:nvPr/>
        </p:nvGrpSpPr>
        <p:grpSpPr>
          <a:xfrm>
            <a:off x="3735059" y="2673651"/>
            <a:ext cx="4333369" cy="3261422"/>
            <a:chOff x="3735059" y="2673651"/>
            <a:chExt cx="4333369" cy="3261422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79E9247B-9114-7D45-9E4C-0380CD87C137}"/>
                </a:ext>
              </a:extLst>
            </p:cNvPr>
            <p:cNvGrpSpPr/>
            <p:nvPr/>
          </p:nvGrpSpPr>
          <p:grpSpPr>
            <a:xfrm>
              <a:off x="3735059" y="2858317"/>
              <a:ext cx="4333369" cy="3076756"/>
              <a:chOff x="3735059" y="2858317"/>
              <a:chExt cx="4333369" cy="3076756"/>
            </a:xfrm>
          </p:grpSpPr>
          <p:sp>
            <p:nvSpPr>
              <p:cNvPr id="37" name="Rettangolo 36">
                <a:extLst>
                  <a:ext uri="{FF2B5EF4-FFF2-40B4-BE49-F238E27FC236}">
                    <a16:creationId xmlns:a16="http://schemas.microsoft.com/office/drawing/2014/main" id="{5F05849B-B0FF-2945-B296-4D73FEBE0E8F}"/>
                  </a:ext>
                </a:extLst>
              </p:cNvPr>
              <p:cNvSpPr/>
              <p:nvPr/>
            </p:nvSpPr>
            <p:spPr>
              <a:xfrm>
                <a:off x="3735059" y="2858317"/>
                <a:ext cx="4333369" cy="1187177"/>
              </a:xfrm>
              <a:prstGeom prst="rect">
                <a:avLst/>
              </a:prstGeom>
              <a:noFill/>
              <a:ln w="50800">
                <a:solidFill>
                  <a:srgbClr val="FCE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/>
              </a:p>
            </p:txBody>
          </p:sp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AAC0B3CF-A8BA-224E-A2C9-F926C99E5AF0}"/>
                  </a:ext>
                </a:extLst>
              </p:cNvPr>
              <p:cNvSpPr/>
              <p:nvPr/>
            </p:nvSpPr>
            <p:spPr>
              <a:xfrm>
                <a:off x="5753099" y="5565741"/>
                <a:ext cx="1117601" cy="369332"/>
              </a:xfrm>
              <a:prstGeom prst="rect">
                <a:avLst/>
              </a:prstGeom>
              <a:noFill/>
              <a:ln w="50800">
                <a:solidFill>
                  <a:srgbClr val="FCEA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F27E1B40-2AA4-5045-8AEC-1AF5AD18E048}"/>
                </a:ext>
              </a:extLst>
            </p:cNvPr>
            <p:cNvSpPr txBox="1"/>
            <p:nvPr/>
          </p:nvSpPr>
          <p:spPr>
            <a:xfrm>
              <a:off x="3987115" y="2673651"/>
              <a:ext cx="553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CPA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F54DDB8-A1C8-E146-AAF2-F0A10FBE0BC3}"/>
              </a:ext>
            </a:extLst>
          </p:cNvPr>
          <p:cNvSpPr txBox="1"/>
          <p:nvPr/>
        </p:nvSpPr>
        <p:spPr>
          <a:xfrm>
            <a:off x="8172446" y="6105449"/>
            <a:ext cx="3630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G Costa, et al., doi:10.1016/j.nima.2018.02.008</a:t>
            </a:r>
          </a:p>
        </p:txBody>
      </p:sp>
    </p:spTree>
    <p:extLst>
      <p:ext uri="{BB962C8B-B14F-4D97-AF65-F5344CB8AC3E}">
        <p14:creationId xmlns:p14="http://schemas.microsoft.com/office/powerpoint/2010/main" val="184641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6DFB2C-14B7-3D4B-917F-0F32436F8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F60351-A8CF-1149-AA89-1854674FF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21E968-1A28-5743-8E32-9D3D3DB6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6</a:t>
            </a:fld>
            <a:endParaRPr lang="en-GB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8425A78-3FB6-FE42-BDF0-1111497468FC}"/>
              </a:ext>
            </a:extLst>
          </p:cNvPr>
          <p:cNvSpPr txBox="1"/>
          <p:nvPr/>
        </p:nvSpPr>
        <p:spPr>
          <a:xfrm>
            <a:off x="2489980" y="511476"/>
            <a:ext cx="7212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Laser guiding in a capillary discharge waveguide:</a:t>
            </a:r>
            <a:endParaRPr lang="it-IT" sz="2800" i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AD8F83-E93A-6140-A346-C01ED9ABF44F}"/>
              </a:ext>
            </a:extLst>
          </p:cNvPr>
          <p:cNvSpPr txBox="1"/>
          <p:nvPr/>
        </p:nvSpPr>
        <p:spPr>
          <a:xfrm>
            <a:off x="3223965" y="1303182"/>
            <a:ext cx="5803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e</a:t>
            </a:r>
            <a:r>
              <a:rPr lang="it-IT" sz="2000" b="1" baseline="30000" dirty="0"/>
              <a:t>-</a:t>
            </a:r>
            <a:r>
              <a:rPr lang="it-IT" sz="2000" dirty="0"/>
              <a:t> energy gain ∝</a:t>
            </a:r>
            <a:r>
              <a:rPr lang="it-IT" dirty="0"/>
              <a:t>  Acceleration field  ×  Acceleration length</a:t>
            </a:r>
            <a:endParaRPr lang="it-IT" sz="2000" i="1" dirty="0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7B405C8-5CB0-054F-8A62-6F6CA5D5433A}"/>
              </a:ext>
            </a:extLst>
          </p:cNvPr>
          <p:cNvGrpSpPr/>
          <p:nvPr/>
        </p:nvGrpSpPr>
        <p:grpSpPr>
          <a:xfrm>
            <a:off x="4713281" y="1902310"/>
            <a:ext cx="2765437" cy="1191240"/>
            <a:chOff x="4713281" y="2145206"/>
            <a:chExt cx="2765437" cy="1191240"/>
          </a:xfrm>
        </p:grpSpPr>
        <p:sp>
          <p:nvSpPr>
            <p:cNvPr id="9" name="Freccia giù 8">
              <a:extLst>
                <a:ext uri="{FF2B5EF4-FFF2-40B4-BE49-F238E27FC236}">
                  <a16:creationId xmlns:a16="http://schemas.microsoft.com/office/drawing/2014/main" id="{1DD7C56D-8183-C44C-A19E-5C6EE88FF010}"/>
                </a:ext>
              </a:extLst>
            </p:cNvPr>
            <p:cNvSpPr/>
            <p:nvPr/>
          </p:nvSpPr>
          <p:spPr>
            <a:xfrm>
              <a:off x="6008764" y="2145206"/>
              <a:ext cx="304950" cy="64861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      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6B31CE8-C53F-1C40-B8C2-B6E76DD4704E}"/>
                </a:ext>
              </a:extLst>
            </p:cNvPr>
            <p:cNvSpPr txBox="1"/>
            <p:nvPr/>
          </p:nvSpPr>
          <p:spPr>
            <a:xfrm>
              <a:off x="4713281" y="2936336"/>
              <a:ext cx="27654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rgbClr val="FF0000"/>
                  </a:solidFill>
                </a:rPr>
                <a:t>optical guiding in plasma</a:t>
              </a:r>
              <a:endParaRPr lang="it-IT" sz="2000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6C8680D-D034-6C48-80E1-614672284899}"/>
              </a:ext>
            </a:extLst>
          </p:cNvPr>
          <p:cNvSpPr txBox="1"/>
          <p:nvPr/>
        </p:nvSpPr>
        <p:spPr>
          <a:xfrm>
            <a:off x="8370069" y="4752959"/>
            <a:ext cx="31794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λ</a:t>
            </a:r>
            <a:r>
              <a:rPr lang="en-US" sz="1600" baseline="-25000" dirty="0"/>
              <a:t>0</a:t>
            </a:r>
            <a:r>
              <a:rPr lang="it-IT" sz="1600" dirty="0"/>
              <a:t> = laser </a:t>
            </a:r>
            <a:r>
              <a:rPr lang="it-IT" sz="1600" dirty="0" err="1"/>
              <a:t>wavelength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r</a:t>
            </a:r>
            <a:r>
              <a:rPr lang="it-IT" sz="1600" baseline="-25000" dirty="0" err="1"/>
              <a:t>m</a:t>
            </a:r>
            <a:r>
              <a:rPr lang="it-IT" sz="1600" dirty="0"/>
              <a:t> = matching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r</a:t>
            </a:r>
            <a:r>
              <a:rPr lang="it-IT" sz="1600" baseline="-25000" dirty="0"/>
              <a:t>e</a:t>
            </a:r>
            <a:r>
              <a:rPr lang="it-IT" sz="1600" dirty="0"/>
              <a:t> = e</a:t>
            </a:r>
            <a:r>
              <a:rPr lang="it-IT" sz="1600" b="1" baseline="30000" dirty="0"/>
              <a:t>-</a:t>
            </a:r>
            <a:r>
              <a:rPr lang="it-IT" sz="1600" dirty="0"/>
              <a:t>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n</a:t>
            </a:r>
            <a:r>
              <a:rPr lang="it-IT" sz="1600" baseline="-25000" dirty="0"/>
              <a:t>0</a:t>
            </a:r>
            <a:r>
              <a:rPr lang="it-IT" sz="1600" dirty="0"/>
              <a:t> = plasma density on the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n</a:t>
            </a:r>
            <a:r>
              <a:rPr lang="it-IT" sz="1600" baseline="-25000" dirty="0"/>
              <a:t>d</a:t>
            </a:r>
            <a:r>
              <a:rPr lang="it-IT" sz="1600" dirty="0"/>
              <a:t> = density difference axis-walls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483CB008-B5CF-8547-A21F-65DF943BE8EF}"/>
              </a:ext>
            </a:extLst>
          </p:cNvPr>
          <p:cNvGrpSpPr/>
          <p:nvPr/>
        </p:nvGrpSpPr>
        <p:grpSpPr>
          <a:xfrm>
            <a:off x="7500872" y="1703292"/>
            <a:ext cx="2840959" cy="1132373"/>
            <a:chOff x="7500872" y="1946188"/>
            <a:chExt cx="2840959" cy="1132373"/>
          </a:xfrm>
        </p:grpSpPr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9FCCE817-F51F-0E4D-9368-BDFADDECBDD6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>
              <a:off x="7541898" y="1946188"/>
              <a:ext cx="426379" cy="2546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FAF4EB23-9E56-0E44-AC8C-9016F08E0DF5}"/>
                    </a:ext>
                  </a:extLst>
                </p:cNvPr>
                <p:cNvSpPr txBox="1"/>
                <p:nvPr/>
              </p:nvSpPr>
              <p:spPr>
                <a:xfrm>
                  <a:off x="7968277" y="2016196"/>
                  <a:ext cx="6848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FAF4EB23-9E56-0E44-AC8C-9016F08E0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8277" y="2016196"/>
                  <a:ext cx="684803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FF9EFED7-8951-F344-B8A7-1BC200510964}"/>
                    </a:ext>
                  </a:extLst>
                </p:cNvPr>
                <p:cNvSpPr txBox="1"/>
                <p:nvPr/>
              </p:nvSpPr>
              <p:spPr>
                <a:xfrm>
                  <a:off x="9325527" y="2296336"/>
                  <a:ext cx="1016304" cy="6120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FF9EFED7-8951-F344-B8A7-1BC2005109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5527" y="2296336"/>
                  <a:ext cx="1016304" cy="612091"/>
                </a:xfrm>
                <a:prstGeom prst="rect">
                  <a:avLst/>
                </a:prstGeom>
                <a:blipFill>
                  <a:blip r:embed="rId4"/>
                  <a:stretch>
                    <a:fillRect l="-4938" r="-1235" b="-816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5FD52AD-7015-5649-8132-1BF9D5D0769C}"/>
                </a:ext>
              </a:extLst>
            </p:cNvPr>
            <p:cNvSpPr txBox="1"/>
            <p:nvPr/>
          </p:nvSpPr>
          <p:spPr>
            <a:xfrm>
              <a:off x="7500872" y="2432230"/>
              <a:ext cx="16196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err="1"/>
                <a:t>Rayleigh</a:t>
              </a:r>
              <a:r>
                <a:rPr lang="it-IT" dirty="0"/>
                <a:t> </a:t>
              </a:r>
              <a:r>
                <a:rPr lang="it-IT" dirty="0" err="1"/>
                <a:t>length</a:t>
              </a:r>
              <a:endParaRPr lang="it-IT" dirty="0"/>
            </a:p>
            <a:p>
              <a:pPr algn="ctr"/>
              <a:r>
                <a:rPr lang="it-IT" dirty="0"/>
                <a:t>=&gt; </a:t>
              </a:r>
              <a:r>
                <a:rPr lang="it-IT" dirty="0" err="1"/>
                <a:t>Diffraction</a:t>
              </a:r>
              <a:endParaRPr lang="en-GB" dirty="0"/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47B81E46-957B-F547-966C-B417867DC65B}"/>
              </a:ext>
            </a:extLst>
          </p:cNvPr>
          <p:cNvGrpSpPr/>
          <p:nvPr/>
        </p:nvGrpSpPr>
        <p:grpSpPr>
          <a:xfrm>
            <a:off x="1390122" y="3380460"/>
            <a:ext cx="8772095" cy="1680828"/>
            <a:chOff x="1390122" y="3115356"/>
            <a:chExt cx="8772095" cy="1680828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C5C904A-1247-4B49-9A1E-7E4F6EBF65A5}"/>
                </a:ext>
              </a:extLst>
            </p:cNvPr>
            <p:cNvSpPr txBox="1"/>
            <p:nvPr/>
          </p:nvSpPr>
          <p:spPr>
            <a:xfrm>
              <a:off x="1390122" y="3318856"/>
              <a:ext cx="473469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/>
                <a:t>gaussian intensity laser </a:t>
              </a:r>
              <a:r>
                <a:rPr lang="it-IT" dirty="0" err="1"/>
                <a:t>pulse</a:t>
              </a:r>
              <a:endParaRPr lang="it-IT" dirty="0"/>
            </a:p>
            <a:p>
              <a:endParaRPr lang="it-IT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/>
                <a:t>parabolic density distribution plasma </a:t>
              </a:r>
              <a:r>
                <a:rPr lang="it-IT" dirty="0" err="1"/>
                <a:t>channel</a:t>
              </a:r>
              <a:endParaRPr lang="it-IT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it-IT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dirty="0" err="1"/>
                <a:t>if</a:t>
              </a:r>
              <a:r>
                <a:rPr lang="it-IT" dirty="0"/>
                <a:t> </a:t>
              </a:r>
              <a:r>
                <a:rPr lang="it-IT" dirty="0" err="1"/>
                <a:t>waist</a:t>
              </a:r>
              <a:r>
                <a:rPr lang="it-IT" dirty="0"/>
                <a:t> </a:t>
              </a:r>
              <a:r>
                <a:rPr lang="it-IT" dirty="0" err="1"/>
                <a:t>radius</a:t>
              </a:r>
              <a:endParaRPr lang="it-IT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90038169-B1FF-B640-8845-BF1DD877B779}"/>
                    </a:ext>
                  </a:extLst>
                </p:cNvPr>
                <p:cNvSpPr txBox="1"/>
                <p:nvPr/>
              </p:nvSpPr>
              <p:spPr>
                <a:xfrm>
                  <a:off x="6594958" y="3764811"/>
                  <a:ext cx="3567259" cy="5854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for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it-IT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" name="CasellaDiTesto 1">
                  <a:extLst>
                    <a:ext uri="{FF2B5EF4-FFF2-40B4-BE49-F238E27FC236}">
                      <a16:creationId xmlns:a16="http://schemas.microsoft.com/office/drawing/2014/main" id="{90038169-B1FF-B640-8845-BF1DD877B7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958" y="3764811"/>
                  <a:ext cx="3567259" cy="585417"/>
                </a:xfrm>
                <a:prstGeom prst="rect">
                  <a:avLst/>
                </a:prstGeom>
                <a:blipFill>
                  <a:blip r:embed="rId5"/>
                  <a:stretch>
                    <a:fillRect l="-709" b="-638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9AA308E8-595C-F44E-859E-3DB4E5CE3615}"/>
                    </a:ext>
                  </a:extLst>
                </p:cNvPr>
                <p:cNvSpPr txBox="1"/>
                <p:nvPr/>
              </p:nvSpPr>
              <p:spPr>
                <a:xfrm>
                  <a:off x="3488587" y="4362236"/>
                  <a:ext cx="2136162" cy="400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9AA308E8-595C-F44E-859E-3DB4E5CE36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8587" y="4362236"/>
                  <a:ext cx="2136162" cy="400944"/>
                </a:xfrm>
                <a:prstGeom prst="rect">
                  <a:avLst/>
                </a:prstGeom>
                <a:blipFill>
                  <a:blip r:embed="rId6"/>
                  <a:stretch>
                    <a:fillRect l="-1176" b="-2424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A8B603A7-F691-2649-8528-440DD2311F74}"/>
                    </a:ext>
                  </a:extLst>
                </p:cNvPr>
                <p:cNvSpPr txBox="1"/>
                <p:nvPr/>
              </p:nvSpPr>
              <p:spPr>
                <a:xfrm>
                  <a:off x="4922577" y="3115356"/>
                  <a:ext cx="1672381" cy="5515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</m:e>
                            </m:d>
                          </m:sup>
                        </m:sSup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A8B603A7-F691-2649-8528-440DD2311F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2577" y="3115356"/>
                  <a:ext cx="1672381" cy="551561"/>
                </a:xfrm>
                <a:prstGeom prst="rect">
                  <a:avLst/>
                </a:prstGeom>
                <a:blipFill>
                  <a:blip r:embed="rId7"/>
                  <a:stretch>
                    <a:fillRect l="-2256" b="-681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199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547494-AAF8-7F4E-9DFB-16C993135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EF72FC-C3FF-7747-B45C-B633C5C4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27A993-36EC-6048-ADE1-7F0E1F10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7</a:t>
            </a:fld>
            <a:endParaRPr lang="en-GB" dirty="0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5D471B5-E860-F34F-BA59-646C4ACD4CC0}"/>
              </a:ext>
            </a:extLst>
          </p:cNvPr>
          <p:cNvSpPr txBox="1">
            <a:spLocks/>
          </p:cNvSpPr>
          <p:nvPr/>
        </p:nvSpPr>
        <p:spPr>
          <a:xfrm>
            <a:off x="4994792" y="1383515"/>
            <a:ext cx="2773680" cy="24087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Helvetica Neue Light"/>
                <a:ea typeface="Helvetica Neue Light"/>
                <a:cs typeface="Helvetica Neue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latin typeface="+mn-lt"/>
                <a:cs typeface="Calibri" panose="020F0502020204030204" pitchFamily="34" charset="0"/>
              </a:rPr>
              <a:t>Diameter: </a:t>
            </a:r>
            <a:r>
              <a:rPr lang="en-GB" sz="1600" i="1" dirty="0">
                <a:latin typeface="+mn-lt"/>
                <a:cs typeface="Calibri" panose="020F0502020204030204" pitchFamily="34" charset="0"/>
              </a:rPr>
              <a:t>500 µm</a:t>
            </a:r>
          </a:p>
          <a:p>
            <a:r>
              <a:rPr lang="en-GB" sz="1600" dirty="0">
                <a:latin typeface="+mn-lt"/>
                <a:cs typeface="Calibri" panose="020F0502020204030204" pitchFamily="34" charset="0"/>
              </a:rPr>
              <a:t>Length: </a:t>
            </a:r>
            <a:r>
              <a:rPr lang="en-GB" sz="1600" i="1" dirty="0">
                <a:latin typeface="+mn-lt"/>
                <a:cs typeface="Calibri" panose="020F0502020204030204" pitchFamily="34" charset="0"/>
              </a:rPr>
              <a:t>3 cm</a:t>
            </a:r>
          </a:p>
          <a:p>
            <a:r>
              <a:rPr lang="en-GB" sz="1600" dirty="0">
                <a:latin typeface="+mn-lt"/>
                <a:cs typeface="Calibri" panose="020F0502020204030204" pitchFamily="34" charset="0"/>
              </a:rPr>
              <a:t>Plastic 3D printed</a:t>
            </a:r>
          </a:p>
          <a:p>
            <a:r>
              <a:rPr lang="en-US" sz="1600" dirty="0">
                <a:latin typeface="+mn-lt"/>
                <a:cs typeface="Calibri" panose="020F0502020204030204" pitchFamily="34" charset="0"/>
              </a:rPr>
              <a:t>Discharge: </a:t>
            </a:r>
            <a:r>
              <a:rPr lang="en-US" sz="1600" i="1" dirty="0">
                <a:latin typeface="+mn-lt"/>
                <a:cs typeface="Calibri" panose="020F0502020204030204" pitchFamily="34" charset="0"/>
              </a:rPr>
              <a:t>20 kV</a:t>
            </a:r>
            <a:endParaRPr lang="en-US" sz="1600" dirty="0">
              <a:latin typeface="+mn-lt"/>
              <a:cs typeface="Calibri" panose="020F0502020204030204" pitchFamily="34" charset="0"/>
            </a:endParaRPr>
          </a:p>
          <a:p>
            <a:r>
              <a:rPr lang="en-US" sz="1600" dirty="0">
                <a:latin typeface="+mn-lt"/>
                <a:cs typeface="Calibri" panose="020F0502020204030204" pitchFamily="34" charset="0"/>
              </a:rPr>
              <a:t>H pressure: </a:t>
            </a:r>
            <a:r>
              <a:rPr lang="en-US" sz="1600" i="1" dirty="0">
                <a:latin typeface="+mn-lt"/>
                <a:cs typeface="Calibri" panose="020F0502020204030204" pitchFamily="34" charset="0"/>
              </a:rPr>
              <a:t>1.9 bar</a:t>
            </a:r>
            <a:endParaRPr lang="en-US" sz="1600" dirty="0">
              <a:latin typeface="+mn-lt"/>
              <a:cs typeface="Calibri" panose="020F0502020204030204" pitchFamily="34" charset="0"/>
            </a:endParaRPr>
          </a:p>
          <a:p>
            <a:r>
              <a:rPr lang="en-US" sz="1600" dirty="0">
                <a:latin typeface="+mn-lt"/>
                <a:cs typeface="Calibri" panose="020F0502020204030204" pitchFamily="34" charset="0"/>
              </a:rPr>
              <a:t>Plasma density: </a:t>
            </a:r>
            <a:r>
              <a:rPr lang="en-US" sz="1600" i="1" dirty="0">
                <a:latin typeface="+mn-lt"/>
                <a:cs typeface="Calibri" panose="020F0502020204030204" pitchFamily="34" charset="0"/>
              </a:rPr>
              <a:t>10</a:t>
            </a:r>
            <a:r>
              <a:rPr lang="en-US" sz="1600" i="1" baseline="30000" dirty="0">
                <a:latin typeface="+mn-lt"/>
                <a:cs typeface="Calibri" panose="020F0502020204030204" pitchFamily="34" charset="0"/>
              </a:rPr>
              <a:t>18</a:t>
            </a:r>
            <a:r>
              <a:rPr lang="en-US" sz="1600" i="1" dirty="0">
                <a:latin typeface="+mn-lt"/>
                <a:cs typeface="Calibri" panose="020F0502020204030204" pitchFamily="34" charset="0"/>
              </a:rPr>
              <a:t> cm</a:t>
            </a:r>
            <a:r>
              <a:rPr lang="en-US" sz="1600" i="1" baseline="30000" dirty="0">
                <a:latin typeface="+mn-lt"/>
                <a:cs typeface="Calibri" panose="020F0502020204030204" pitchFamily="34" charset="0"/>
              </a:rPr>
              <a:t>-3</a:t>
            </a:r>
          </a:p>
          <a:p>
            <a:r>
              <a:rPr lang="en-US" sz="1600" dirty="0">
                <a:latin typeface="+mn-lt"/>
                <a:cs typeface="Calibri" panose="020F0502020204030204" pitchFamily="34" charset="0"/>
              </a:rPr>
              <a:t>Repetition rate: </a:t>
            </a:r>
            <a:r>
              <a:rPr lang="en-US" sz="1600" i="1" dirty="0">
                <a:latin typeface="+mn-lt"/>
                <a:cs typeface="Calibri" panose="020F0502020204030204" pitchFamily="34" charset="0"/>
              </a:rPr>
              <a:t>1 Hz</a:t>
            </a:r>
          </a:p>
          <a:p>
            <a:r>
              <a:rPr lang="en-US" sz="1600" dirty="0">
                <a:latin typeface="+mn-lt"/>
                <a:cs typeface="Calibri" panose="020F0502020204030204" pitchFamily="34" charset="0"/>
              </a:rPr>
              <a:t>Vacuum: </a:t>
            </a:r>
            <a:r>
              <a:rPr lang="en-US" sz="1600" i="1" dirty="0">
                <a:latin typeface="+mn-lt"/>
                <a:cs typeface="Calibri" panose="020F0502020204030204" pitchFamily="34" charset="0"/>
              </a:rPr>
              <a:t>10</a:t>
            </a:r>
            <a:r>
              <a:rPr lang="en-US" sz="1600" i="1" baseline="30000" dirty="0">
                <a:latin typeface="+mn-lt"/>
                <a:cs typeface="Calibri" panose="020F0502020204030204" pitchFamily="34" charset="0"/>
              </a:rPr>
              <a:t>-7</a:t>
            </a:r>
            <a:r>
              <a:rPr lang="en-US" sz="1600" i="1" dirty="0">
                <a:latin typeface="+mn-lt"/>
                <a:cs typeface="Calibri" panose="020F0502020204030204" pitchFamily="34" charset="0"/>
              </a:rPr>
              <a:t> mbar</a:t>
            </a:r>
            <a:endParaRPr lang="en-GB" sz="16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E60812-DB70-EA4E-93C6-F1605C291B6C}"/>
              </a:ext>
            </a:extLst>
          </p:cNvPr>
          <p:cNvSpPr txBox="1"/>
          <p:nvPr/>
        </p:nvSpPr>
        <p:spPr>
          <a:xfrm>
            <a:off x="7816500" y="464349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Oscillator:</a:t>
            </a:r>
            <a:r>
              <a:rPr lang="en-GB" sz="1600" dirty="0">
                <a:solidFill>
                  <a:srgbClr val="FF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i="1" dirty="0">
                <a:ea typeface="Helvetica Neue" panose="02000503000000020004" pitchFamily="2" charset="0"/>
                <a:cs typeface="Helvetica Neue" panose="02000503000000020004" pitchFamily="2" charset="0"/>
              </a:rPr>
              <a:t>80 MHz</a:t>
            </a:r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i="1" dirty="0">
                <a:ea typeface="Helvetica Neue" panose="02000503000000020004" pitchFamily="2" charset="0"/>
                <a:cs typeface="Helvetica Neue" panose="02000503000000020004" pitchFamily="2" charset="0"/>
              </a:rPr>
              <a:t>220 </a:t>
            </a:r>
            <a:r>
              <a:rPr lang="en-US" sz="1600" i="1" dirty="0" err="1">
                <a:ea typeface="Helvetica Neue" panose="02000503000000020004" pitchFamily="2" charset="0"/>
                <a:cs typeface="Helvetica Neue" panose="02000503000000020004" pitchFamily="2" charset="0"/>
              </a:rPr>
              <a:t>mW</a:t>
            </a:r>
            <a:endParaRPr lang="en-US" sz="1600" i="1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GB" sz="1600" dirty="0">
              <a:solidFill>
                <a:srgbClr val="FF0000"/>
              </a:solidFill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Probe:</a:t>
            </a:r>
            <a:r>
              <a:rPr lang="en-GB" sz="1600" dirty="0">
                <a:solidFill>
                  <a:srgbClr val="FF0000"/>
                </a:solidFill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600" i="1" dirty="0">
                <a:ea typeface="Helvetica Neue" panose="02000503000000020004" pitchFamily="2" charset="0"/>
                <a:cs typeface="Helvetica Neue" panose="02000503000000020004" pitchFamily="2" charset="0"/>
              </a:rPr>
              <a:t>10 mJ</a:t>
            </a:r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i="1" dirty="0">
                <a:ea typeface="Helvetica Neue" panose="02000503000000020004" pitchFamily="2" charset="0"/>
                <a:cs typeface="Helvetica Neue" panose="02000503000000020004" pitchFamily="2" charset="0"/>
              </a:rPr>
              <a:t>50 fs</a:t>
            </a:r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600" i="1" dirty="0">
                <a:ea typeface="Helvetica Neue" panose="02000503000000020004" pitchFamily="2" charset="0"/>
                <a:cs typeface="Helvetica Neue" panose="02000503000000020004" pitchFamily="2" charset="0"/>
              </a:rPr>
              <a:t>120 µm </a:t>
            </a:r>
            <a:r>
              <a:rPr lang="en-US" sz="1600" dirty="0">
                <a:ea typeface="Helvetica Neue" panose="02000503000000020004" pitchFamily="2" charset="0"/>
                <a:cs typeface="Helvetica Neue" panose="02000503000000020004" pitchFamily="2" charset="0"/>
              </a:rPr>
              <a:t>focus FW1/e</a:t>
            </a:r>
            <a:r>
              <a:rPr lang="en-US" sz="1600" baseline="30000" dirty="0"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endParaRPr lang="en-GB" sz="16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Elementi multimediali online 15" descr="Stack3">
            <a:hlinkClick r:id="" action="ppaction://media"/>
            <a:extLst>
              <a:ext uri="{FF2B5EF4-FFF2-40B4-BE49-F238E27FC236}">
                <a16:creationId xmlns:a16="http://schemas.microsoft.com/office/drawing/2014/main" id="{84573D1E-E4E1-6747-B09E-3935DE143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14" t="37874" r="41646" b="17919"/>
          <a:stretch/>
        </p:blipFill>
        <p:spPr>
          <a:xfrm>
            <a:off x="605921" y="1383515"/>
            <a:ext cx="3782950" cy="2408764"/>
          </a:xfrm>
          <a:prstGeom prst="rect">
            <a:avLst/>
          </a:prstGeom>
        </p:spPr>
      </p:pic>
      <p:pic>
        <p:nvPicPr>
          <p:cNvPr id="3" name="Immagine 2" descr="Immagine che contiene testo, cielo notturno&#10;&#10;Descrizione generata automaticamente">
            <a:extLst>
              <a:ext uri="{FF2B5EF4-FFF2-40B4-BE49-F238E27FC236}">
                <a16:creationId xmlns:a16="http://schemas.microsoft.com/office/drawing/2014/main" id="{FCA3F050-FCBF-FF4C-8C6F-3C514A387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21" y="4211814"/>
            <a:ext cx="2886735" cy="1725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0098D0C-F067-4B4E-8804-CDEEBEE545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4137432"/>
            <a:ext cx="4235100" cy="2037642"/>
          </a:xfrm>
          <a:prstGeom prst="rect">
            <a:avLst/>
          </a:prstGeom>
        </p:spPr>
      </p:pic>
      <p:pic>
        <p:nvPicPr>
          <p:cNvPr id="14" name="Immagine 13" descr="Immagine che contiene interni, proiettore&#10;&#10;Descrizione generata automaticamente">
            <a:extLst>
              <a:ext uri="{FF2B5EF4-FFF2-40B4-BE49-F238E27FC236}">
                <a16:creationId xmlns:a16="http://schemas.microsoft.com/office/drawing/2014/main" id="{D0FEAA08-8A62-9549-A9B7-F48AD4306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636153" y="982053"/>
            <a:ext cx="2408765" cy="3211686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9796C56-6E7D-C54F-8BA2-8118A26F1144}"/>
              </a:ext>
            </a:extLst>
          </p:cNvPr>
          <p:cNvSpPr txBox="1"/>
          <p:nvPr/>
        </p:nvSpPr>
        <p:spPr>
          <a:xfrm>
            <a:off x="3769081" y="419362"/>
            <a:ext cx="522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Experimental</a:t>
            </a:r>
            <a:r>
              <a:rPr lang="it-IT" sz="2800" dirty="0"/>
              <a:t> </a:t>
            </a:r>
            <a:r>
              <a:rPr lang="it-IT" sz="2800" dirty="0" err="1"/>
              <a:t>parameters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9459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orologio&#10;&#10;Descrizione generata automaticamente">
            <a:extLst>
              <a:ext uri="{FF2B5EF4-FFF2-40B4-BE49-F238E27FC236}">
                <a16:creationId xmlns:a16="http://schemas.microsoft.com/office/drawing/2014/main" id="{72A4707E-E4CB-0047-B87F-B42320B55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4"/>
          <a:stretch/>
        </p:blipFill>
        <p:spPr>
          <a:xfrm>
            <a:off x="1691994" y="828995"/>
            <a:ext cx="8808011" cy="5527355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BE25EB-463F-684C-8FA0-C5A431B2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17 February 2021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F40AF3-A89C-894D-A1CC-628A9AE2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G. Costa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8A40E1-B70E-1F4C-8949-E138674D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2C8C506-E08F-464A-AF85-27E4817C43F6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75F5892-7611-DF48-9914-B375A15C6BCB}"/>
              </a:ext>
            </a:extLst>
          </p:cNvPr>
          <p:cNvSpPr txBox="1"/>
          <p:nvPr/>
        </p:nvSpPr>
        <p:spPr>
          <a:xfrm>
            <a:off x="3483449" y="358072"/>
            <a:ext cx="522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/>
              <a:t>Experimental</a:t>
            </a:r>
            <a:r>
              <a:rPr lang="it-IT" sz="2800" dirty="0"/>
              <a:t> Setup </a:t>
            </a:r>
            <a:r>
              <a:rPr lang="it-IT" sz="2800" dirty="0" err="1"/>
              <a:t>at</a:t>
            </a:r>
            <a:r>
              <a:rPr lang="it-IT" sz="2800" dirty="0"/>
              <a:t> SPARC_LAB 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D8B53A2-0242-C842-ADDE-D0CDF7463B97}"/>
              </a:ext>
            </a:extLst>
          </p:cNvPr>
          <p:cNvSpPr/>
          <p:nvPr/>
        </p:nvSpPr>
        <p:spPr>
          <a:xfrm>
            <a:off x="6096000" y="9559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Laser </a:t>
            </a:r>
            <a:r>
              <a:rPr lang="it-IT" dirty="0" err="1"/>
              <a:t>guiding</a:t>
            </a:r>
            <a:r>
              <a:rPr lang="it-IT" dirty="0"/>
              <a:t> </a:t>
            </a:r>
            <a:r>
              <a:rPr lang="it-IT" dirty="0" err="1"/>
              <a:t>experiment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Longitudinal</a:t>
            </a:r>
            <a:r>
              <a:rPr lang="it-IT" dirty="0"/>
              <a:t> and </a:t>
            </a:r>
            <a:r>
              <a:rPr lang="it-IT" dirty="0" err="1"/>
              <a:t>transverse</a:t>
            </a:r>
            <a:r>
              <a:rPr lang="it-IT" dirty="0"/>
              <a:t> plasma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diagnostic</a:t>
            </a:r>
            <a:r>
              <a:rPr lang="it-IT" dirty="0"/>
              <a:t> 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E10282A-7403-4545-BEB7-0C3CC6268DAA}"/>
              </a:ext>
            </a:extLst>
          </p:cNvPr>
          <p:cNvGrpSpPr/>
          <p:nvPr/>
        </p:nvGrpSpPr>
        <p:grpSpPr>
          <a:xfrm>
            <a:off x="537508" y="794135"/>
            <a:ext cx="4409871" cy="1204668"/>
            <a:chOff x="537508" y="794135"/>
            <a:chExt cx="4409871" cy="1204668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641C2CBB-20F1-134C-BE03-0403A7B76903}"/>
                </a:ext>
              </a:extLst>
            </p:cNvPr>
            <p:cNvSpPr/>
            <p:nvPr/>
          </p:nvSpPr>
          <p:spPr>
            <a:xfrm>
              <a:off x="1827810" y="794135"/>
              <a:ext cx="3119569" cy="1060791"/>
            </a:xfrm>
            <a:prstGeom prst="rect">
              <a:avLst/>
            </a:prstGeom>
            <a:noFill/>
            <a:ln w="50800">
              <a:solidFill>
                <a:srgbClr val="FCE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618D219-5FF7-9D43-9005-5817E3D66C1C}"/>
                </a:ext>
              </a:extLst>
            </p:cNvPr>
            <p:cNvSpPr txBox="1"/>
            <p:nvPr/>
          </p:nvSpPr>
          <p:spPr>
            <a:xfrm>
              <a:off x="537508" y="1660249"/>
              <a:ext cx="19462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beam profile imaging</a:t>
              </a:r>
              <a:endParaRPr lang="it-IT" sz="1600" i="1" dirty="0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4F150118-14EF-274B-906D-82CB5146F6F2}"/>
              </a:ext>
            </a:extLst>
          </p:cNvPr>
          <p:cNvGrpSpPr/>
          <p:nvPr/>
        </p:nvGrpSpPr>
        <p:grpSpPr>
          <a:xfrm>
            <a:off x="1007987" y="1854926"/>
            <a:ext cx="3263567" cy="1095841"/>
            <a:chOff x="1007987" y="1854926"/>
            <a:chExt cx="3263567" cy="1095841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BE84066E-1980-DA4E-AF65-71DD7746AEDA}"/>
                </a:ext>
              </a:extLst>
            </p:cNvPr>
            <p:cNvSpPr/>
            <p:nvPr/>
          </p:nvSpPr>
          <p:spPr>
            <a:xfrm>
              <a:off x="2481943" y="1854926"/>
              <a:ext cx="1789611" cy="966652"/>
            </a:xfrm>
            <a:prstGeom prst="rect">
              <a:avLst/>
            </a:prstGeom>
            <a:noFill/>
            <a:ln w="50800">
              <a:solidFill>
                <a:srgbClr val="FCE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AF99629E-B4F6-2B4D-BD34-C32EBBC7EA1D}"/>
                </a:ext>
              </a:extLst>
            </p:cNvPr>
            <p:cNvSpPr txBox="1"/>
            <p:nvPr/>
          </p:nvSpPr>
          <p:spPr>
            <a:xfrm>
              <a:off x="1007987" y="2612213"/>
              <a:ext cx="21579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beam signal and timing</a:t>
              </a:r>
              <a:endParaRPr lang="it-IT" sz="1600" i="1" dirty="0"/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32368AD-A17C-BD4B-A041-381CF675BBEE}"/>
              </a:ext>
            </a:extLst>
          </p:cNvPr>
          <p:cNvGrpSpPr/>
          <p:nvPr/>
        </p:nvGrpSpPr>
        <p:grpSpPr>
          <a:xfrm>
            <a:off x="1549135" y="3264816"/>
            <a:ext cx="5371073" cy="3126394"/>
            <a:chOff x="1549135" y="3264816"/>
            <a:chExt cx="5371073" cy="3126394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28E67CF-D159-DA45-A4B2-F8AC858C1E73}"/>
                </a:ext>
              </a:extLst>
            </p:cNvPr>
            <p:cNvSpPr/>
            <p:nvPr/>
          </p:nvSpPr>
          <p:spPr>
            <a:xfrm>
              <a:off x="1549135" y="3264816"/>
              <a:ext cx="5313496" cy="3091534"/>
            </a:xfrm>
            <a:prstGeom prst="rect">
              <a:avLst/>
            </a:prstGeom>
            <a:noFill/>
            <a:ln w="50800">
              <a:solidFill>
                <a:srgbClr val="FCE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CBFD3E74-C273-AB41-8450-908274B9EA4A}"/>
                </a:ext>
              </a:extLst>
            </p:cNvPr>
            <p:cNvSpPr txBox="1"/>
            <p:nvPr/>
          </p:nvSpPr>
          <p:spPr>
            <a:xfrm>
              <a:off x="4519294" y="6052656"/>
              <a:ext cx="24009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plasma </a:t>
              </a:r>
              <a:r>
                <a:rPr lang="it-IT" sz="1600" dirty="0" err="1"/>
                <a:t>density</a:t>
              </a:r>
              <a:r>
                <a:rPr lang="it-IT" sz="1600" dirty="0"/>
                <a:t> </a:t>
              </a:r>
              <a:r>
                <a:rPr lang="it-IT" sz="1600" dirty="0" err="1"/>
                <a:t>diagnostics</a:t>
              </a:r>
              <a:endParaRPr lang="it-IT" sz="1600" i="1" dirty="0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19304EF7-45B2-3B43-8C80-06AE8159F56F}"/>
              </a:ext>
            </a:extLst>
          </p:cNvPr>
          <p:cNvGrpSpPr/>
          <p:nvPr/>
        </p:nvGrpSpPr>
        <p:grpSpPr>
          <a:xfrm>
            <a:off x="6862631" y="1854926"/>
            <a:ext cx="4321381" cy="3018634"/>
            <a:chOff x="6862631" y="1854926"/>
            <a:chExt cx="4321381" cy="3018634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2E9D2DC-D9E0-6042-B706-3A5793867CC3}"/>
                </a:ext>
              </a:extLst>
            </p:cNvPr>
            <p:cNvSpPr/>
            <p:nvPr/>
          </p:nvSpPr>
          <p:spPr>
            <a:xfrm>
              <a:off x="6862631" y="1854926"/>
              <a:ext cx="4008569" cy="2983774"/>
            </a:xfrm>
            <a:prstGeom prst="rect">
              <a:avLst/>
            </a:prstGeom>
            <a:noFill/>
            <a:ln w="50800">
              <a:solidFill>
                <a:srgbClr val="FCE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91B0A6D-1DD3-D746-A466-750E29E09571}"/>
                </a:ext>
              </a:extLst>
            </p:cNvPr>
            <p:cNvSpPr txBox="1"/>
            <p:nvPr/>
          </p:nvSpPr>
          <p:spPr>
            <a:xfrm>
              <a:off x="9646732" y="4535006"/>
              <a:ext cx="15372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beam</a:t>
              </a:r>
              <a:r>
                <a:rPr lang="it-IT" sz="1600" dirty="0"/>
                <a:t> </a:t>
              </a:r>
              <a:r>
                <a:rPr lang="it-IT" sz="1600" dirty="0" err="1"/>
                <a:t>alignment</a:t>
              </a:r>
              <a:endParaRPr lang="it-IT" sz="1600" i="1" dirty="0"/>
            </a:p>
          </p:txBody>
        </p:sp>
      </p:grpSp>
      <p:pic>
        <p:nvPicPr>
          <p:cNvPr id="32" name="Immagine 31" descr="Immagine che contiene interni, viola, scuro&#10;&#10;Descrizione generata automaticamente">
            <a:extLst>
              <a:ext uri="{FF2B5EF4-FFF2-40B4-BE49-F238E27FC236}">
                <a16:creationId xmlns:a16="http://schemas.microsoft.com/office/drawing/2014/main" id="{45B73DA0-B900-BE48-8F2E-0F72C2254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661" y="881291"/>
            <a:ext cx="3658582" cy="2663599"/>
          </a:xfrm>
          <a:prstGeom prst="rect">
            <a:avLst/>
          </a:prstGeom>
        </p:spPr>
      </p:pic>
      <p:pic>
        <p:nvPicPr>
          <p:cNvPr id="34" name="Immagine 33" descr="Immagine che contiene testo, interni, articoli, aperto&#10;&#10;Descrizione generata automaticamente">
            <a:extLst>
              <a:ext uri="{FF2B5EF4-FFF2-40B4-BE49-F238E27FC236}">
                <a16:creationId xmlns:a16="http://schemas.microsoft.com/office/drawing/2014/main" id="{8BB3A46D-0A90-5245-A369-88EB1DCE40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829"/>
          <a:stretch/>
        </p:blipFill>
        <p:spPr>
          <a:xfrm>
            <a:off x="1792035" y="844424"/>
            <a:ext cx="2725722" cy="5432870"/>
          </a:xfrm>
          <a:prstGeom prst="rect">
            <a:avLst/>
          </a:prstGeom>
        </p:spPr>
      </p:pic>
      <p:pic>
        <p:nvPicPr>
          <p:cNvPr id="39" name="Immagine 38" descr="Immagine che contiene testo, interni, articoli, aperto&#10;&#10;Descrizione generata automaticamente">
            <a:extLst>
              <a:ext uri="{FF2B5EF4-FFF2-40B4-BE49-F238E27FC236}">
                <a16:creationId xmlns:a16="http://schemas.microsoft.com/office/drawing/2014/main" id="{275A8291-B559-9F4A-B3E3-C22295C18D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81"/>
          <a:stretch/>
        </p:blipFill>
        <p:spPr>
          <a:xfrm>
            <a:off x="8268407" y="844424"/>
            <a:ext cx="2725722" cy="5438448"/>
          </a:xfrm>
          <a:prstGeom prst="rect">
            <a:avLst/>
          </a:prstGeom>
        </p:spPr>
      </p:pic>
      <p:pic>
        <p:nvPicPr>
          <p:cNvPr id="41" name="Immagine 40" descr="Immagine che contiene testo, interni, portatile&#10;&#10;Descrizione generata automaticamente">
            <a:extLst>
              <a:ext uri="{FF2B5EF4-FFF2-40B4-BE49-F238E27FC236}">
                <a16:creationId xmlns:a16="http://schemas.microsoft.com/office/drawing/2014/main" id="{1F96A706-3E48-3741-9BE1-F50C5563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494" r="5176" b="52297"/>
          <a:stretch/>
        </p:blipFill>
        <p:spPr>
          <a:xfrm>
            <a:off x="4572280" y="3565532"/>
            <a:ext cx="3657963" cy="268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A006A0-A3FF-B644-8378-FD0F20457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17 February 2021</a:t>
            </a:r>
            <a:endParaRPr lang="en-GB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661822-4FC0-954D-A120-47BA53C9C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Costa</a:t>
            </a:r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FA2E4B-097E-1547-879A-E7D1FE09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506-E08F-464A-AF85-27E4817C43F6}" type="slidenum">
              <a:rPr lang="en-GB" smtClean="0"/>
              <a:t>9</a:t>
            </a:fld>
            <a:endParaRPr lang="en-GB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E1E8B1D-F194-2E4B-9A4F-846B7756382D}"/>
              </a:ext>
            </a:extLst>
          </p:cNvPr>
          <p:cNvSpPr txBox="1"/>
          <p:nvPr/>
        </p:nvSpPr>
        <p:spPr>
          <a:xfrm>
            <a:off x="7613646" y="6105449"/>
            <a:ext cx="421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G Costa, et al., doi:10.1088/1742-6596/1596/1/012044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178D365-60C0-E24D-8F49-7733586D8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857823"/>
            <a:ext cx="7079768" cy="5309828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5F56A275-8EE8-0B4B-9FFF-A71D57CDDB37}"/>
              </a:ext>
            </a:extLst>
          </p:cNvPr>
          <p:cNvGrpSpPr/>
          <p:nvPr/>
        </p:nvGrpSpPr>
        <p:grpSpPr>
          <a:xfrm>
            <a:off x="7112412" y="4188542"/>
            <a:ext cx="2444254" cy="1753420"/>
            <a:chOff x="7112412" y="4188542"/>
            <a:chExt cx="2444254" cy="1753420"/>
          </a:xfrm>
        </p:grpSpPr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3474AFB1-84D9-2144-B427-AE665EC41B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12412" y="4188542"/>
              <a:ext cx="767443" cy="5309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56C4C8A-52DA-7C4B-ABE8-95D0FE7A7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0" t="27187" r="34250" b="30701"/>
            <a:stretch/>
          </p:blipFill>
          <p:spPr>
            <a:xfrm>
              <a:off x="7963350" y="4344357"/>
              <a:ext cx="1593316" cy="1597605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891B062-8A8D-F64B-AF73-5F26A1B9526B}"/>
              </a:ext>
            </a:extLst>
          </p:cNvPr>
          <p:cNvGrpSpPr/>
          <p:nvPr/>
        </p:nvGrpSpPr>
        <p:grpSpPr>
          <a:xfrm>
            <a:off x="3096859" y="2637932"/>
            <a:ext cx="6768197" cy="1576546"/>
            <a:chOff x="3096859" y="2637932"/>
            <a:chExt cx="6768197" cy="1576546"/>
          </a:xfrm>
        </p:grpSpPr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8546299A-6B0C-1E4E-BFD2-E2F17798A9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6859" y="3359340"/>
              <a:ext cx="5180715" cy="5564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91BE1D89-01AA-7E42-8803-7FA0BC0D8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8" t="31100" r="37400" b="26649"/>
            <a:stretch/>
          </p:blipFill>
          <p:spPr>
            <a:xfrm>
              <a:off x="8337068" y="2637932"/>
              <a:ext cx="1527988" cy="1576546"/>
            </a:xfrm>
            <a:prstGeom prst="rect">
              <a:avLst/>
            </a:prstGeom>
          </p:spPr>
        </p:pic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CCE04DE7-61FE-EE49-9931-9FA3D64E68B9}"/>
              </a:ext>
            </a:extLst>
          </p:cNvPr>
          <p:cNvGrpSpPr/>
          <p:nvPr/>
        </p:nvGrpSpPr>
        <p:grpSpPr>
          <a:xfrm>
            <a:off x="4602928" y="815809"/>
            <a:ext cx="6484172" cy="1576548"/>
            <a:chOff x="4602928" y="815809"/>
            <a:chExt cx="6484172" cy="1576548"/>
          </a:xfrm>
        </p:grpSpPr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C958CEE7-8333-344A-81A6-1FFBBE6670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02928" y="1527587"/>
              <a:ext cx="3286682" cy="3316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B7FC8D8-6B8C-D043-A0AC-DADD40420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141" t="17080" r="50643" b="54991"/>
            <a:stretch/>
          </p:blipFill>
          <p:spPr>
            <a:xfrm>
              <a:off x="8006851" y="815810"/>
              <a:ext cx="1446312" cy="1576547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089E043-611C-AE42-9EDC-DF85A020D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0488" t="20099" r="29359" b="21543"/>
            <a:stretch/>
          </p:blipFill>
          <p:spPr>
            <a:xfrm>
              <a:off x="9640788" y="815809"/>
              <a:ext cx="1446312" cy="1576547"/>
            </a:xfrm>
            <a:prstGeom prst="rect">
              <a:avLst/>
            </a:prstGeom>
          </p:spPr>
        </p:pic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0F16ABC-45F0-B340-92BE-0E17D90F63AD}"/>
              </a:ext>
            </a:extLst>
          </p:cNvPr>
          <p:cNvSpPr txBox="1"/>
          <p:nvPr/>
        </p:nvSpPr>
        <p:spPr>
          <a:xfrm>
            <a:off x="2796341" y="358072"/>
            <a:ext cx="6697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Oscillator</a:t>
            </a:r>
            <a:r>
              <a:rPr lang="it-IT" sz="2800" dirty="0"/>
              <a:t> and probe </a:t>
            </a:r>
            <a:r>
              <a:rPr lang="it-IT" sz="2800" dirty="0" err="1"/>
              <a:t>pulses</a:t>
            </a:r>
            <a:r>
              <a:rPr lang="it-IT" sz="2800" dirty="0"/>
              <a:t> </a:t>
            </a:r>
            <a:r>
              <a:rPr lang="it-IT" sz="2800" dirty="0" err="1"/>
              <a:t>guiding</a:t>
            </a:r>
            <a:r>
              <a:rPr lang="it-IT" sz="2800" dirty="0"/>
              <a:t> – 1</a:t>
            </a:r>
            <a:r>
              <a:rPr lang="it-IT" sz="2800" baseline="30000" dirty="0"/>
              <a:t>st</a:t>
            </a:r>
            <a:r>
              <a:rPr lang="it-IT" sz="2800" dirty="0"/>
              <a:t> test</a:t>
            </a:r>
            <a:endParaRPr lang="it-IT" sz="2800" i="1" dirty="0"/>
          </a:p>
        </p:txBody>
      </p:sp>
    </p:spTree>
    <p:extLst>
      <p:ext uri="{BB962C8B-B14F-4D97-AF65-F5344CB8AC3E}">
        <p14:creationId xmlns:p14="http://schemas.microsoft.com/office/powerpoint/2010/main" val="395196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15691</TotalTime>
  <Words>1958</Words>
  <Application>Microsoft Macintosh PowerPoint</Application>
  <PresentationFormat>Widescreen</PresentationFormat>
  <Paragraphs>284</Paragraphs>
  <Slides>20</Slides>
  <Notes>20</Notes>
  <HiddenSlides>4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gemma_costa@alice.it</dc:creator>
  <cp:lastModifiedBy>Gemma Costa</cp:lastModifiedBy>
  <cp:revision>295</cp:revision>
  <dcterms:created xsi:type="dcterms:W3CDTF">2019-03-06T17:46:03Z</dcterms:created>
  <dcterms:modified xsi:type="dcterms:W3CDTF">2021-02-16T22:58:43Z</dcterms:modified>
</cp:coreProperties>
</file>