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75" r:id="rId4"/>
    <p:sldId id="261" r:id="rId5"/>
    <p:sldId id="264" r:id="rId6"/>
    <p:sldId id="294" r:id="rId7"/>
    <p:sldId id="267" r:id="rId8"/>
    <p:sldId id="269" r:id="rId9"/>
    <p:sldId id="320" r:id="rId10"/>
    <p:sldId id="290" r:id="rId11"/>
    <p:sldId id="301" r:id="rId12"/>
    <p:sldId id="342" r:id="rId13"/>
    <p:sldId id="316" r:id="rId14"/>
    <p:sldId id="319" r:id="rId15"/>
    <p:sldId id="341" r:id="rId16"/>
    <p:sldId id="306" r:id="rId17"/>
    <p:sldId id="313" r:id="rId18"/>
    <p:sldId id="312" r:id="rId19"/>
    <p:sldId id="314" r:id="rId20"/>
    <p:sldId id="321" r:id="rId21"/>
    <p:sldId id="322" r:id="rId22"/>
    <p:sldId id="330" r:id="rId23"/>
    <p:sldId id="273" r:id="rId24"/>
    <p:sldId id="283" r:id="rId25"/>
    <p:sldId id="278" r:id="rId26"/>
    <p:sldId id="297" r:id="rId27"/>
    <p:sldId id="282" r:id="rId28"/>
    <p:sldId id="277" r:id="rId29"/>
    <p:sldId id="281" r:id="rId30"/>
    <p:sldId id="280" r:id="rId31"/>
    <p:sldId id="328" r:id="rId32"/>
    <p:sldId id="284" r:id="rId33"/>
    <p:sldId id="323" r:id="rId34"/>
    <p:sldId id="339" r:id="rId35"/>
    <p:sldId id="333" r:id="rId36"/>
    <p:sldId id="336" r:id="rId37"/>
    <p:sldId id="334" r:id="rId38"/>
    <p:sldId id="335" r:id="rId39"/>
    <p:sldId id="340" r:id="rId40"/>
    <p:sldId id="263" r:id="rId41"/>
    <p:sldId id="289" r:id="rId42"/>
    <p:sldId id="329" r:id="rId43"/>
    <p:sldId id="307" r:id="rId44"/>
    <p:sldId id="318" r:id="rId45"/>
    <p:sldId id="303" r:id="rId46"/>
    <p:sldId id="305" r:id="rId47"/>
    <p:sldId id="331" r:id="rId48"/>
    <p:sldId id="332" r:id="rId49"/>
    <p:sldId id="310" r:id="rId50"/>
    <p:sldId id="311" r:id="rId51"/>
    <p:sldId id="325" r:id="rId52"/>
    <p:sldId id="337" r:id="rId53"/>
    <p:sldId id="338" r:id="rId5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Bianchini" initials="LB" lastIdx="1" clrIdx="0">
    <p:extLst>
      <p:ext uri="{19B8F6BF-5375-455C-9EA6-DF929625EA0E}">
        <p15:presenceInfo xmlns:p15="http://schemas.microsoft.com/office/powerpoint/2012/main" userId="Lorenzo Bianch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C9FC5-3DAB-4AFA-8246-CFBDE403DB8C}" v="2573" dt="2021-02-16T11:35:31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Bianchini" userId="d9ff9579-79db-49fd-86ff-447ac99e7a9b" providerId="ADAL" clId="{88EC9FC5-3DAB-4AFA-8246-CFBDE403DB8C}"/>
    <pc:docChg chg="undo redo custSel addSld delSld modSld sldOrd">
      <pc:chgData name="Lorenzo Bianchini" userId="d9ff9579-79db-49fd-86ff-447ac99e7a9b" providerId="ADAL" clId="{88EC9FC5-3DAB-4AFA-8246-CFBDE403DB8C}" dt="2021-02-16T15:31:07.452" v="27642" actId="47"/>
      <pc:docMkLst>
        <pc:docMk/>
      </pc:docMkLst>
      <pc:sldChg chg="addSp modSp mod modAnim">
        <pc:chgData name="Lorenzo Bianchini" userId="d9ff9579-79db-49fd-86ff-447ac99e7a9b" providerId="ADAL" clId="{88EC9FC5-3DAB-4AFA-8246-CFBDE403DB8C}" dt="2021-02-15T18:15:25.620" v="27490"/>
        <pc:sldMkLst>
          <pc:docMk/>
          <pc:sldMk cId="3338452389" sldId="257"/>
        </pc:sldMkLst>
        <pc:spChg chg="mod">
          <ac:chgData name="Lorenzo Bianchini" userId="d9ff9579-79db-49fd-86ff-447ac99e7a9b" providerId="ADAL" clId="{88EC9FC5-3DAB-4AFA-8246-CFBDE403DB8C}" dt="2021-02-04T16:12:15.788" v="363" actId="20577"/>
          <ac:spMkLst>
            <pc:docMk/>
            <pc:sldMk cId="3338452389" sldId="257"/>
            <ac:spMk id="2" creationId="{A4AB9BAC-5785-1146-9AAA-1967F9B5A0C8}"/>
          </ac:spMkLst>
        </pc:spChg>
        <pc:spChg chg="mod">
          <ac:chgData name="Lorenzo Bianchini" userId="d9ff9579-79db-49fd-86ff-447ac99e7a9b" providerId="ADAL" clId="{88EC9FC5-3DAB-4AFA-8246-CFBDE403DB8C}" dt="2021-02-15T17:59:31.736" v="27483" actId="5793"/>
          <ac:spMkLst>
            <pc:docMk/>
            <pc:sldMk cId="3338452389" sldId="257"/>
            <ac:spMk id="3" creationId="{80A88AFC-F36C-E243-9003-6523215B0D69}"/>
          </ac:spMkLst>
        </pc:spChg>
        <pc:spChg chg="add mod">
          <ac:chgData name="Lorenzo Bianchini" userId="d9ff9579-79db-49fd-86ff-447ac99e7a9b" providerId="ADAL" clId="{88EC9FC5-3DAB-4AFA-8246-CFBDE403DB8C}" dt="2021-02-10T14:25:03.047" v="17335" actId="1076"/>
          <ac:spMkLst>
            <pc:docMk/>
            <pc:sldMk cId="3338452389" sldId="257"/>
            <ac:spMk id="10" creationId="{657170E1-78D5-44B6-8AB2-EE3A825DD49B}"/>
          </ac:spMkLst>
        </pc:spChg>
        <pc:picChg chg="mod">
          <ac:chgData name="Lorenzo Bianchini" userId="d9ff9579-79db-49fd-86ff-447ac99e7a9b" providerId="ADAL" clId="{88EC9FC5-3DAB-4AFA-8246-CFBDE403DB8C}" dt="2021-02-10T14:24:51.006" v="17330" actId="1076"/>
          <ac:picMkLst>
            <pc:docMk/>
            <pc:sldMk cId="3338452389" sldId="257"/>
            <ac:picMk id="8" creationId="{61A38C80-D93F-4918-B9FB-8B791818207F}"/>
          </ac:picMkLst>
        </pc:picChg>
        <pc:picChg chg="add mod ord">
          <ac:chgData name="Lorenzo Bianchini" userId="d9ff9579-79db-49fd-86ff-447ac99e7a9b" providerId="ADAL" clId="{88EC9FC5-3DAB-4AFA-8246-CFBDE403DB8C}" dt="2021-02-10T14:24:57.977" v="17334" actId="1076"/>
          <ac:picMkLst>
            <pc:docMk/>
            <pc:sldMk cId="3338452389" sldId="257"/>
            <ac:picMk id="9" creationId="{C1F76345-5FBF-45A2-B922-8452EFDB9AF1}"/>
          </ac:picMkLst>
        </pc:picChg>
      </pc:sldChg>
      <pc:sldChg chg="addSp delSp modSp mod">
        <pc:chgData name="Lorenzo Bianchini" userId="d9ff9579-79db-49fd-86ff-447ac99e7a9b" providerId="ADAL" clId="{88EC9FC5-3DAB-4AFA-8246-CFBDE403DB8C}" dt="2021-02-15T11:43:50.800" v="23947" actId="1076"/>
        <pc:sldMkLst>
          <pc:docMk/>
          <pc:sldMk cId="2221069634" sldId="261"/>
        </pc:sldMkLst>
        <pc:spChg chg="mod">
          <ac:chgData name="Lorenzo Bianchini" userId="d9ff9579-79db-49fd-86ff-447ac99e7a9b" providerId="ADAL" clId="{88EC9FC5-3DAB-4AFA-8246-CFBDE403DB8C}" dt="2021-02-15T11:43:38.283" v="23944" actId="114"/>
          <ac:spMkLst>
            <pc:docMk/>
            <pc:sldMk cId="2221069634" sldId="261"/>
            <ac:spMk id="3" creationId="{BE88E5E2-32D2-FC48-8247-9BD62CD55D02}"/>
          </ac:spMkLst>
        </pc:spChg>
        <pc:spChg chg="add mod">
          <ac:chgData name="Lorenzo Bianchini" userId="d9ff9579-79db-49fd-86ff-447ac99e7a9b" providerId="ADAL" clId="{88EC9FC5-3DAB-4AFA-8246-CFBDE403DB8C}" dt="2021-02-12T10:25:32.149" v="20861" actId="1076"/>
          <ac:spMkLst>
            <pc:docMk/>
            <pc:sldMk cId="2221069634" sldId="261"/>
            <ac:spMk id="11" creationId="{ABB178DE-40E4-4E63-A704-B90DD32B386B}"/>
          </ac:spMkLst>
        </pc:spChg>
        <pc:spChg chg="mod">
          <ac:chgData name="Lorenzo Bianchini" userId="d9ff9579-79db-49fd-86ff-447ac99e7a9b" providerId="ADAL" clId="{88EC9FC5-3DAB-4AFA-8246-CFBDE403DB8C}" dt="2021-02-15T11:43:50.800" v="23947" actId="1076"/>
          <ac:spMkLst>
            <pc:docMk/>
            <pc:sldMk cId="2221069634" sldId="261"/>
            <ac:spMk id="12" creationId="{FA2A4BFD-D17F-4D45-B511-3F9F3219F435}"/>
          </ac:spMkLst>
        </pc:spChg>
        <pc:spChg chg="add del mod">
          <ac:chgData name="Lorenzo Bianchini" userId="d9ff9579-79db-49fd-86ff-447ac99e7a9b" providerId="ADAL" clId="{88EC9FC5-3DAB-4AFA-8246-CFBDE403DB8C}" dt="2021-02-12T10:25:35.848" v="20864" actId="478"/>
          <ac:spMkLst>
            <pc:docMk/>
            <pc:sldMk cId="2221069634" sldId="261"/>
            <ac:spMk id="13" creationId="{05CC4E37-FB77-4DD5-9140-765A587EF145}"/>
          </ac:spMkLst>
        </pc:spChg>
        <pc:spChg chg="add mod">
          <ac:chgData name="Lorenzo Bianchini" userId="d9ff9579-79db-49fd-86ff-447ac99e7a9b" providerId="ADAL" clId="{88EC9FC5-3DAB-4AFA-8246-CFBDE403DB8C}" dt="2021-02-12T10:25:41.456" v="20865" actId="1076"/>
          <ac:spMkLst>
            <pc:docMk/>
            <pc:sldMk cId="2221069634" sldId="261"/>
            <ac:spMk id="14" creationId="{D689715B-51A7-426C-894C-E4A4962A9A4A}"/>
          </ac:spMkLst>
        </pc:spChg>
        <pc:picChg chg="mod">
          <ac:chgData name="Lorenzo Bianchini" userId="d9ff9579-79db-49fd-86ff-447ac99e7a9b" providerId="ADAL" clId="{88EC9FC5-3DAB-4AFA-8246-CFBDE403DB8C}" dt="2021-02-15T11:43:47.924" v="23946" actId="1076"/>
          <ac:picMkLst>
            <pc:docMk/>
            <pc:sldMk cId="2221069634" sldId="261"/>
            <ac:picMk id="7" creationId="{371FA005-C709-3947-9467-5D18A15BB809}"/>
          </ac:picMkLst>
        </pc:picChg>
        <pc:picChg chg="mod">
          <ac:chgData name="Lorenzo Bianchini" userId="d9ff9579-79db-49fd-86ff-447ac99e7a9b" providerId="ADAL" clId="{88EC9FC5-3DAB-4AFA-8246-CFBDE403DB8C}" dt="2021-02-12T10:24:26.264" v="20848" actId="1076"/>
          <ac:picMkLst>
            <pc:docMk/>
            <pc:sldMk cId="2221069634" sldId="261"/>
            <ac:picMk id="8" creationId="{AD77DA50-6CAE-0B4B-8438-C8E5CAE32BCE}"/>
          </ac:picMkLst>
        </pc:picChg>
        <pc:picChg chg="add mod">
          <ac:chgData name="Lorenzo Bianchini" userId="d9ff9579-79db-49fd-86ff-447ac99e7a9b" providerId="ADAL" clId="{88EC9FC5-3DAB-4AFA-8246-CFBDE403DB8C}" dt="2021-02-12T10:24:15.758" v="20846" actId="1076"/>
          <ac:picMkLst>
            <pc:docMk/>
            <pc:sldMk cId="2221069634" sldId="261"/>
            <ac:picMk id="10" creationId="{66DF1515-E3AA-411E-8304-9CCB03390611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49:09.116" v="27285" actId="1076"/>
        <pc:sldMkLst>
          <pc:docMk/>
          <pc:sldMk cId="3340754107" sldId="264"/>
        </pc:sldMkLst>
        <pc:spChg chg="mod">
          <ac:chgData name="Lorenzo Bianchini" userId="d9ff9579-79db-49fd-86ff-447ac99e7a9b" providerId="ADAL" clId="{88EC9FC5-3DAB-4AFA-8246-CFBDE403DB8C}" dt="2021-02-15T17:48:04.385" v="27248" actId="20577"/>
          <ac:spMkLst>
            <pc:docMk/>
            <pc:sldMk cId="3340754107" sldId="264"/>
            <ac:spMk id="12" creationId="{CE34BF73-97E5-3E40-9BA5-6FBE0BF1DD83}"/>
          </ac:spMkLst>
        </pc:spChg>
        <pc:spChg chg="del">
          <ac:chgData name="Lorenzo Bianchini" userId="d9ff9579-79db-49fd-86ff-447ac99e7a9b" providerId="ADAL" clId="{88EC9FC5-3DAB-4AFA-8246-CFBDE403DB8C}" dt="2021-02-15T17:48:58.513" v="27279" actId="478"/>
          <ac:spMkLst>
            <pc:docMk/>
            <pc:sldMk cId="3340754107" sldId="264"/>
            <ac:spMk id="13" creationId="{D316FE37-B57B-554A-9B1C-57631727E8CA}"/>
          </ac:spMkLst>
        </pc:spChg>
        <pc:spChg chg="del">
          <ac:chgData name="Lorenzo Bianchini" userId="d9ff9579-79db-49fd-86ff-447ac99e7a9b" providerId="ADAL" clId="{88EC9FC5-3DAB-4AFA-8246-CFBDE403DB8C}" dt="2021-02-15T17:48:52.097" v="27275" actId="478"/>
          <ac:spMkLst>
            <pc:docMk/>
            <pc:sldMk cId="3340754107" sldId="264"/>
            <ac:spMk id="15" creationId="{DCFB4FAF-6209-DC47-A353-097221DBBC99}"/>
          </ac:spMkLst>
        </pc:spChg>
        <pc:spChg chg="del">
          <ac:chgData name="Lorenzo Bianchini" userId="d9ff9579-79db-49fd-86ff-447ac99e7a9b" providerId="ADAL" clId="{88EC9FC5-3DAB-4AFA-8246-CFBDE403DB8C}" dt="2021-02-15T17:48:11.589" v="27251" actId="478"/>
          <ac:spMkLst>
            <pc:docMk/>
            <pc:sldMk cId="3340754107" sldId="264"/>
            <ac:spMk id="16" creationId="{0114A3E5-CAA0-5F44-AC8A-5E04E108EA1F}"/>
          </ac:spMkLst>
        </pc:spChg>
        <pc:spChg chg="del">
          <ac:chgData name="Lorenzo Bianchini" userId="d9ff9579-79db-49fd-86ff-447ac99e7a9b" providerId="ADAL" clId="{88EC9FC5-3DAB-4AFA-8246-CFBDE403DB8C}" dt="2021-02-15T17:48:19.854" v="27255" actId="478"/>
          <ac:spMkLst>
            <pc:docMk/>
            <pc:sldMk cId="3340754107" sldId="264"/>
            <ac:spMk id="29" creationId="{E7187F0B-E78C-974C-9979-194D181DF1EB}"/>
          </ac:spMkLst>
        </pc:spChg>
        <pc:spChg chg="mod">
          <ac:chgData name="Lorenzo Bianchini" userId="d9ff9579-79db-49fd-86ff-447ac99e7a9b" providerId="ADAL" clId="{88EC9FC5-3DAB-4AFA-8246-CFBDE403DB8C}" dt="2021-02-12T08:56:30.959" v="19895" actId="1076"/>
          <ac:spMkLst>
            <pc:docMk/>
            <pc:sldMk cId="3340754107" sldId="264"/>
            <ac:spMk id="30" creationId="{BE33DC58-0A3D-479C-A255-15EDC136938A}"/>
          </ac:spMkLst>
        </pc:spChg>
        <pc:spChg chg="mod">
          <ac:chgData name="Lorenzo Bianchini" userId="d9ff9579-79db-49fd-86ff-447ac99e7a9b" providerId="ADAL" clId="{88EC9FC5-3DAB-4AFA-8246-CFBDE403DB8C}" dt="2021-02-12T08:56:41.532" v="19898" actId="1076"/>
          <ac:spMkLst>
            <pc:docMk/>
            <pc:sldMk cId="3340754107" sldId="264"/>
            <ac:spMk id="31" creationId="{010930C6-6FCC-4952-9591-195953B16AA5}"/>
          </ac:spMkLst>
        </pc:spChg>
        <pc:spChg chg="add mod">
          <ac:chgData name="Lorenzo Bianchini" userId="d9ff9579-79db-49fd-86ff-447ac99e7a9b" providerId="ADAL" clId="{88EC9FC5-3DAB-4AFA-8246-CFBDE403DB8C}" dt="2021-02-15T17:48:15.455" v="27252" actId="1076"/>
          <ac:spMkLst>
            <pc:docMk/>
            <pc:sldMk cId="3340754107" sldId="264"/>
            <ac:spMk id="32" creationId="{3055A5E5-C958-4ECD-8395-3536878EE436}"/>
          </ac:spMkLst>
        </pc:spChg>
        <pc:spChg chg="add mod">
          <ac:chgData name="Lorenzo Bianchini" userId="d9ff9579-79db-49fd-86ff-447ac99e7a9b" providerId="ADAL" clId="{88EC9FC5-3DAB-4AFA-8246-CFBDE403DB8C}" dt="2021-02-15T17:48:30.138" v="27262" actId="1076"/>
          <ac:spMkLst>
            <pc:docMk/>
            <pc:sldMk cId="3340754107" sldId="264"/>
            <ac:spMk id="33" creationId="{9BB553D9-5B7E-4CD6-9F13-234C80DE35EA}"/>
          </ac:spMkLst>
        </pc:spChg>
        <pc:spChg chg="add mod">
          <ac:chgData name="Lorenzo Bianchini" userId="d9ff9579-79db-49fd-86ff-447ac99e7a9b" providerId="ADAL" clId="{88EC9FC5-3DAB-4AFA-8246-CFBDE403DB8C}" dt="2021-02-15T17:48:53.894" v="27276" actId="1076"/>
          <ac:spMkLst>
            <pc:docMk/>
            <pc:sldMk cId="3340754107" sldId="264"/>
            <ac:spMk id="34" creationId="{B5532880-C9DC-44E1-9079-93D399B51F57}"/>
          </ac:spMkLst>
        </pc:spChg>
        <pc:spChg chg="add mod">
          <ac:chgData name="Lorenzo Bianchini" userId="d9ff9579-79db-49fd-86ff-447ac99e7a9b" providerId="ADAL" clId="{88EC9FC5-3DAB-4AFA-8246-CFBDE403DB8C}" dt="2021-02-15T17:49:09.116" v="27285" actId="1076"/>
          <ac:spMkLst>
            <pc:docMk/>
            <pc:sldMk cId="3340754107" sldId="264"/>
            <ac:spMk id="35" creationId="{7D3DCCB2-80D3-4A81-A9E3-EF9E9C4BE48D}"/>
          </ac:spMkLst>
        </pc:spChg>
        <pc:picChg chg="mod">
          <ac:chgData name="Lorenzo Bianchini" userId="d9ff9579-79db-49fd-86ff-447ac99e7a9b" providerId="ADAL" clId="{88EC9FC5-3DAB-4AFA-8246-CFBDE403DB8C}" dt="2021-02-12T08:57:46.042" v="19901" actId="14100"/>
          <ac:picMkLst>
            <pc:docMk/>
            <pc:sldMk cId="3340754107" sldId="264"/>
            <ac:picMk id="7" creationId="{C8D70B5B-3FD7-244C-8B1A-F12A3F3CFD09}"/>
          </ac:picMkLst>
        </pc:picChg>
      </pc:sldChg>
      <pc:sldChg chg="modSp mod modAnim">
        <pc:chgData name="Lorenzo Bianchini" userId="d9ff9579-79db-49fd-86ff-447ac99e7a9b" providerId="ADAL" clId="{88EC9FC5-3DAB-4AFA-8246-CFBDE403DB8C}" dt="2021-02-15T15:10:18.514" v="25659" actId="115"/>
        <pc:sldMkLst>
          <pc:docMk/>
          <pc:sldMk cId="2078247704" sldId="267"/>
        </pc:sldMkLst>
        <pc:spChg chg="mod">
          <ac:chgData name="Lorenzo Bianchini" userId="d9ff9579-79db-49fd-86ff-447ac99e7a9b" providerId="ADAL" clId="{88EC9FC5-3DAB-4AFA-8246-CFBDE403DB8C}" dt="2021-02-15T15:10:18.514" v="25659" actId="115"/>
          <ac:spMkLst>
            <pc:docMk/>
            <pc:sldMk cId="2078247704" sldId="267"/>
            <ac:spMk id="3" creationId="{E0F1E57B-4CE5-7E4C-90A6-7180E4C570FE}"/>
          </ac:spMkLst>
        </pc:spChg>
      </pc:sldChg>
      <pc:sldChg chg="delSp modSp mod">
        <pc:chgData name="Lorenzo Bianchini" userId="d9ff9579-79db-49fd-86ff-447ac99e7a9b" providerId="ADAL" clId="{88EC9FC5-3DAB-4AFA-8246-CFBDE403DB8C}" dt="2021-02-15T11:46:26.667" v="23962" actId="20577"/>
        <pc:sldMkLst>
          <pc:docMk/>
          <pc:sldMk cId="2498833692" sldId="269"/>
        </pc:sldMkLst>
        <pc:spChg chg="mod">
          <ac:chgData name="Lorenzo Bianchini" userId="d9ff9579-79db-49fd-86ff-447ac99e7a9b" providerId="ADAL" clId="{88EC9FC5-3DAB-4AFA-8246-CFBDE403DB8C}" dt="2021-02-15T11:46:26.667" v="23962" actId="20577"/>
          <ac:spMkLst>
            <pc:docMk/>
            <pc:sldMk cId="2498833692" sldId="269"/>
            <ac:spMk id="3" creationId="{9B7EE44F-1399-3546-B0FA-60A1FDC21DBB}"/>
          </ac:spMkLst>
        </pc:spChg>
        <pc:spChg chg="del mod">
          <ac:chgData name="Lorenzo Bianchini" userId="d9ff9579-79db-49fd-86ff-447ac99e7a9b" providerId="ADAL" clId="{88EC9FC5-3DAB-4AFA-8246-CFBDE403DB8C}" dt="2021-02-09T15:43:20.579" v="9878" actId="478"/>
          <ac:spMkLst>
            <pc:docMk/>
            <pc:sldMk cId="2498833692" sldId="269"/>
            <ac:spMk id="9" creationId="{0DA77697-27B5-4617-B084-474BF538C4BC}"/>
          </ac:spMkLst>
        </pc:spChg>
        <pc:cxnChg chg="del mod">
          <ac:chgData name="Lorenzo Bianchini" userId="d9ff9579-79db-49fd-86ff-447ac99e7a9b" providerId="ADAL" clId="{88EC9FC5-3DAB-4AFA-8246-CFBDE403DB8C}" dt="2021-02-09T15:43:21.424" v="9879" actId="478"/>
          <ac:cxnSpMkLst>
            <pc:docMk/>
            <pc:sldMk cId="2498833692" sldId="269"/>
            <ac:cxnSpMk id="10" creationId="{10A9EFD1-21DB-4006-B231-842D2B5454E1}"/>
          </ac:cxnSpMkLst>
        </pc:cxnChg>
      </pc:sldChg>
      <pc:sldChg chg="del">
        <pc:chgData name="Lorenzo Bianchini" userId="d9ff9579-79db-49fd-86ff-447ac99e7a9b" providerId="ADAL" clId="{88EC9FC5-3DAB-4AFA-8246-CFBDE403DB8C}" dt="2021-02-16T15:30:41.062" v="27637" actId="47"/>
        <pc:sldMkLst>
          <pc:docMk/>
          <pc:sldMk cId="3839048999" sldId="270"/>
        </pc:sldMkLst>
      </pc:sldChg>
      <pc:sldChg chg="del">
        <pc:chgData name="Lorenzo Bianchini" userId="d9ff9579-79db-49fd-86ff-447ac99e7a9b" providerId="ADAL" clId="{88EC9FC5-3DAB-4AFA-8246-CFBDE403DB8C}" dt="2021-02-16T15:30:48.459" v="27638" actId="47"/>
        <pc:sldMkLst>
          <pc:docMk/>
          <pc:sldMk cId="2430667527" sldId="271"/>
        </pc:sldMkLst>
      </pc:sldChg>
      <pc:sldChg chg="addSp delSp modSp mod modAnim">
        <pc:chgData name="Lorenzo Bianchini" userId="d9ff9579-79db-49fd-86ff-447ac99e7a9b" providerId="ADAL" clId="{88EC9FC5-3DAB-4AFA-8246-CFBDE403DB8C}" dt="2021-02-16T09:05:38.420" v="27492"/>
        <pc:sldMkLst>
          <pc:docMk/>
          <pc:sldMk cId="1668422071" sldId="273"/>
        </pc:sldMkLst>
        <pc:spChg chg="mod">
          <ac:chgData name="Lorenzo Bianchini" userId="d9ff9579-79db-49fd-86ff-447ac99e7a9b" providerId="ADAL" clId="{88EC9FC5-3DAB-4AFA-8246-CFBDE403DB8C}" dt="2021-02-09T16:41:55.834" v="11069" actId="20577"/>
          <ac:spMkLst>
            <pc:docMk/>
            <pc:sldMk cId="1668422071" sldId="273"/>
            <ac:spMk id="2" creationId="{B580F257-D8D2-C94A-8B14-B9E0A039E638}"/>
          </ac:spMkLst>
        </pc:spChg>
        <pc:spChg chg="mod">
          <ac:chgData name="Lorenzo Bianchini" userId="d9ff9579-79db-49fd-86ff-447ac99e7a9b" providerId="ADAL" clId="{88EC9FC5-3DAB-4AFA-8246-CFBDE403DB8C}" dt="2021-02-15T17:57:30.931" v="27447" actId="20577"/>
          <ac:spMkLst>
            <pc:docMk/>
            <pc:sldMk cId="1668422071" sldId="273"/>
            <ac:spMk id="3" creationId="{3B6ED09D-6344-F147-BAE0-33069CFC9F62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9" creationId="{6841A203-B9C6-E643-A05F-72A80DBFB3FC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11" creationId="{417798E2-A877-5647-BBFC-ADC936523508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12" creationId="{5C1FC6B5-A7A0-4A7D-A63F-29CF1A5B1BE4}"/>
          </ac:spMkLst>
        </pc:spChg>
        <pc:spChg chg="mod">
          <ac:chgData name="Lorenzo Bianchini" userId="d9ff9579-79db-49fd-86ff-447ac99e7a9b" providerId="ADAL" clId="{88EC9FC5-3DAB-4AFA-8246-CFBDE403DB8C}" dt="2021-02-15T12:24:06.421" v="24554" actId="20577"/>
          <ac:spMkLst>
            <pc:docMk/>
            <pc:sldMk cId="1668422071" sldId="273"/>
            <ac:spMk id="13" creationId="{3DF03631-9852-5A4F-8025-5B7C5C1F5948}"/>
          </ac:spMkLst>
        </pc:spChg>
        <pc:spChg chg="add mod">
          <ac:chgData name="Lorenzo Bianchini" userId="d9ff9579-79db-49fd-86ff-447ac99e7a9b" providerId="ADAL" clId="{88EC9FC5-3DAB-4AFA-8246-CFBDE403DB8C}" dt="2021-02-15T09:34:56.395" v="23279" actId="1076"/>
          <ac:spMkLst>
            <pc:docMk/>
            <pc:sldMk cId="1668422071" sldId="273"/>
            <ac:spMk id="14" creationId="{B7798DBF-3E2F-4235-9725-25E20118B7C9}"/>
          </ac:spMkLst>
        </pc:spChg>
        <pc:spChg chg="add mod">
          <ac:chgData name="Lorenzo Bianchini" userId="d9ff9579-79db-49fd-86ff-447ac99e7a9b" providerId="ADAL" clId="{88EC9FC5-3DAB-4AFA-8246-CFBDE403DB8C}" dt="2021-02-15T09:35:12.870" v="23283" actId="1076"/>
          <ac:spMkLst>
            <pc:docMk/>
            <pc:sldMk cId="1668422071" sldId="273"/>
            <ac:spMk id="15" creationId="{213ECAA0-66BC-40A4-AA31-63A252BDDD96}"/>
          </ac:spMkLst>
        </pc:spChg>
        <pc:spChg chg="add del mod">
          <ac:chgData name="Lorenzo Bianchini" userId="d9ff9579-79db-49fd-86ff-447ac99e7a9b" providerId="ADAL" clId="{88EC9FC5-3DAB-4AFA-8246-CFBDE403DB8C}" dt="2021-02-15T09:36:01.034" v="23292" actId="478"/>
          <ac:spMkLst>
            <pc:docMk/>
            <pc:sldMk cId="1668422071" sldId="273"/>
            <ac:spMk id="16" creationId="{29868E92-892D-46C6-803E-B86CFC5EEEE4}"/>
          </ac:spMkLst>
        </pc:spChg>
        <pc:spChg chg="add mod">
          <ac:chgData name="Lorenzo Bianchini" userId="d9ff9579-79db-49fd-86ff-447ac99e7a9b" providerId="ADAL" clId="{88EC9FC5-3DAB-4AFA-8246-CFBDE403DB8C}" dt="2021-02-15T17:57:40.151" v="27449" actId="1076"/>
          <ac:spMkLst>
            <pc:docMk/>
            <pc:sldMk cId="1668422071" sldId="273"/>
            <ac:spMk id="16" creationId="{E65F6132-6F26-4B51-912F-70B398422F57}"/>
          </ac:spMkLst>
        </pc:spChg>
        <pc:spChg chg="add del mod">
          <ac:chgData name="Lorenzo Bianchini" userId="d9ff9579-79db-49fd-86ff-447ac99e7a9b" providerId="ADAL" clId="{88EC9FC5-3DAB-4AFA-8246-CFBDE403DB8C}" dt="2021-02-15T09:35:56.910" v="23291" actId="478"/>
          <ac:spMkLst>
            <pc:docMk/>
            <pc:sldMk cId="1668422071" sldId="273"/>
            <ac:spMk id="17" creationId="{21682B13-FE80-4686-8BC1-B6A2463D5BAA}"/>
          </ac:spMkLst>
        </pc:spChg>
        <pc:picChg chg="mod">
          <ac:chgData name="Lorenzo Bianchini" userId="d9ff9579-79db-49fd-86ff-447ac99e7a9b" providerId="ADAL" clId="{88EC9FC5-3DAB-4AFA-8246-CFBDE403DB8C}" dt="2021-02-15T09:34:31.693" v="23268" actId="1076"/>
          <ac:picMkLst>
            <pc:docMk/>
            <pc:sldMk cId="1668422071" sldId="273"/>
            <ac:picMk id="8" creationId="{9D90C882-4FF0-9C40-8AE6-3077F99BB0FC}"/>
          </ac:picMkLst>
        </pc:picChg>
      </pc:sldChg>
      <pc:sldChg chg="modSp del mod">
        <pc:chgData name="Lorenzo Bianchini" userId="d9ff9579-79db-49fd-86ff-447ac99e7a9b" providerId="ADAL" clId="{88EC9FC5-3DAB-4AFA-8246-CFBDE403DB8C}" dt="2021-02-12T10:46:14.280" v="21186" actId="47"/>
        <pc:sldMkLst>
          <pc:docMk/>
          <pc:sldMk cId="2003080787" sldId="274"/>
        </pc:sldMkLst>
        <pc:spChg chg="mod">
          <ac:chgData name="Lorenzo Bianchini" userId="d9ff9579-79db-49fd-86ff-447ac99e7a9b" providerId="ADAL" clId="{88EC9FC5-3DAB-4AFA-8246-CFBDE403DB8C}" dt="2021-02-09T16:57:06.220" v="11744"/>
          <ac:spMkLst>
            <pc:docMk/>
            <pc:sldMk cId="2003080787" sldId="274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09T16:53:49.242" v="11527" actId="20577"/>
          <ac:spMkLst>
            <pc:docMk/>
            <pc:sldMk cId="2003080787" sldId="274"/>
            <ac:spMk id="3" creationId="{D17262E8-2783-2044-A383-01B3FD7C89A1}"/>
          </ac:spMkLst>
        </pc:spChg>
      </pc:sldChg>
      <pc:sldChg chg="addSp modSp mod modAnim">
        <pc:chgData name="Lorenzo Bianchini" userId="d9ff9579-79db-49fd-86ff-447ac99e7a9b" providerId="ADAL" clId="{88EC9FC5-3DAB-4AFA-8246-CFBDE403DB8C}" dt="2021-02-15T17:50:16.333" v="27289" actId="207"/>
        <pc:sldMkLst>
          <pc:docMk/>
          <pc:sldMk cId="3005843034" sldId="275"/>
        </pc:sldMkLst>
        <pc:spChg chg="mod">
          <ac:chgData name="Lorenzo Bianchini" userId="d9ff9579-79db-49fd-86ff-447ac99e7a9b" providerId="ADAL" clId="{88EC9FC5-3DAB-4AFA-8246-CFBDE403DB8C}" dt="2021-02-15T17:47:38.496" v="27240" actId="16959"/>
          <ac:spMkLst>
            <pc:docMk/>
            <pc:sldMk cId="3005843034" sldId="275"/>
            <ac:spMk id="3" creationId="{6D3CE4D0-67C7-8A45-A54E-CDECE589AC4C}"/>
          </ac:spMkLst>
        </pc:spChg>
        <pc:spChg chg="mod">
          <ac:chgData name="Lorenzo Bianchini" userId="d9ff9579-79db-49fd-86ff-447ac99e7a9b" providerId="ADAL" clId="{88EC9FC5-3DAB-4AFA-8246-CFBDE403DB8C}" dt="2021-02-15T17:50:16.333" v="27289" actId="207"/>
          <ac:spMkLst>
            <pc:docMk/>
            <pc:sldMk cId="3005843034" sldId="275"/>
            <ac:spMk id="11" creationId="{1F02D305-D4B4-834D-941D-2C5B66DBF8C0}"/>
          </ac:spMkLst>
        </pc:spChg>
        <pc:spChg chg="mod">
          <ac:chgData name="Lorenzo Bianchini" userId="d9ff9579-79db-49fd-86ff-447ac99e7a9b" providerId="ADAL" clId="{88EC9FC5-3DAB-4AFA-8246-CFBDE403DB8C}" dt="2021-02-11T10:31:05.527" v="19651" actId="1076"/>
          <ac:spMkLst>
            <pc:docMk/>
            <pc:sldMk cId="3005843034" sldId="275"/>
            <ac:spMk id="12" creationId="{5EB8B3EB-FCC7-48B7-8B96-0CD039E0E6A4}"/>
          </ac:spMkLst>
        </pc:spChg>
        <pc:spChg chg="add mod">
          <ac:chgData name="Lorenzo Bianchini" userId="d9ff9579-79db-49fd-86ff-447ac99e7a9b" providerId="ADAL" clId="{88EC9FC5-3DAB-4AFA-8246-CFBDE403DB8C}" dt="2021-02-15T17:49:49.558" v="27286" actId="208"/>
          <ac:spMkLst>
            <pc:docMk/>
            <pc:sldMk cId="3005843034" sldId="275"/>
            <ac:spMk id="13" creationId="{41975487-6C90-4E75-B06E-99BA095624C3}"/>
          </ac:spMkLst>
        </pc:spChg>
        <pc:spChg chg="add mod">
          <ac:chgData name="Lorenzo Bianchini" userId="d9ff9579-79db-49fd-86ff-447ac99e7a9b" providerId="ADAL" clId="{88EC9FC5-3DAB-4AFA-8246-CFBDE403DB8C}" dt="2021-02-15T15:21:10.951" v="26191" actId="207"/>
          <ac:spMkLst>
            <pc:docMk/>
            <pc:sldMk cId="3005843034" sldId="275"/>
            <ac:spMk id="14" creationId="{0F9061D8-00A9-4789-AF77-F846CF3DF517}"/>
          </ac:spMkLst>
        </pc:spChg>
        <pc:spChg chg="add mod">
          <ac:chgData name="Lorenzo Bianchini" userId="d9ff9579-79db-49fd-86ff-447ac99e7a9b" providerId="ADAL" clId="{88EC9FC5-3DAB-4AFA-8246-CFBDE403DB8C}" dt="2021-02-11T10:30:57.201" v="19649" actId="1076"/>
          <ac:spMkLst>
            <pc:docMk/>
            <pc:sldMk cId="3005843034" sldId="275"/>
            <ac:spMk id="16" creationId="{E341B508-34F6-4BF7-9E52-06108938B0DC}"/>
          </ac:spMkLst>
        </pc:spChg>
        <pc:picChg chg="mod">
          <ac:chgData name="Lorenzo Bianchini" userId="d9ff9579-79db-49fd-86ff-447ac99e7a9b" providerId="ADAL" clId="{88EC9FC5-3DAB-4AFA-8246-CFBDE403DB8C}" dt="2021-02-11T10:29:30.394" v="19620" actId="1076"/>
          <ac:picMkLst>
            <pc:docMk/>
            <pc:sldMk cId="3005843034" sldId="275"/>
            <ac:picMk id="9" creationId="{9BA792B9-2FA5-AB45-AEE9-E826058F4E50}"/>
          </ac:picMkLst>
        </pc:picChg>
        <pc:cxnChg chg="mod">
          <ac:chgData name="Lorenzo Bianchini" userId="d9ff9579-79db-49fd-86ff-447ac99e7a9b" providerId="ADAL" clId="{88EC9FC5-3DAB-4AFA-8246-CFBDE403DB8C}" dt="2021-02-11T10:31:00.194" v="19650" actId="1076"/>
          <ac:cxnSpMkLst>
            <pc:docMk/>
            <pc:sldMk cId="3005843034" sldId="275"/>
            <ac:cxnSpMk id="8" creationId="{5E3994F1-FCB8-49F6-AA8F-873E1C8B2628}"/>
          </ac:cxnSpMkLst>
        </pc:cxnChg>
        <pc:cxnChg chg="add mod">
          <ac:chgData name="Lorenzo Bianchini" userId="d9ff9579-79db-49fd-86ff-447ac99e7a9b" providerId="ADAL" clId="{88EC9FC5-3DAB-4AFA-8246-CFBDE403DB8C}" dt="2021-02-11T10:30:54.693" v="19648" actId="1076"/>
          <ac:cxnSpMkLst>
            <pc:docMk/>
            <pc:sldMk cId="3005843034" sldId="275"/>
            <ac:cxnSpMk id="17" creationId="{576AD0CD-7190-4324-9B2F-1482276D1D21}"/>
          </ac:cxnSpMkLst>
        </pc:cxn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3917190594" sldId="276"/>
        </pc:sldMkLst>
      </pc:sldChg>
      <pc:sldChg chg="addSp delSp modSp add del mod">
        <pc:chgData name="Lorenzo Bianchini" userId="d9ff9579-79db-49fd-86ff-447ac99e7a9b" providerId="ADAL" clId="{88EC9FC5-3DAB-4AFA-8246-CFBDE403DB8C}" dt="2021-02-12T10:56:54.739" v="21300" actId="47"/>
        <pc:sldMkLst>
          <pc:docMk/>
          <pc:sldMk cId="4100262598" sldId="276"/>
        </pc:sldMkLst>
        <pc:spChg chg="mod">
          <ac:chgData name="Lorenzo Bianchini" userId="d9ff9579-79db-49fd-86ff-447ac99e7a9b" providerId="ADAL" clId="{88EC9FC5-3DAB-4AFA-8246-CFBDE403DB8C}" dt="2021-02-09T16:59:34.469" v="11915" actId="20577"/>
          <ac:spMkLst>
            <pc:docMk/>
            <pc:sldMk cId="4100262598" sldId="276"/>
            <ac:spMk id="2" creationId="{9BC5E3E0-3E48-4593-819B-0A9112CE52D4}"/>
          </ac:spMkLst>
        </pc:spChg>
        <pc:spChg chg="add mod">
          <ac:chgData name="Lorenzo Bianchini" userId="d9ff9579-79db-49fd-86ff-447ac99e7a9b" providerId="ADAL" clId="{88EC9FC5-3DAB-4AFA-8246-CFBDE403DB8C}" dt="2021-02-09T17:02:43.262" v="11962" actId="1076"/>
          <ac:spMkLst>
            <pc:docMk/>
            <pc:sldMk cId="4100262598" sldId="276"/>
            <ac:spMk id="8" creationId="{F862D77F-0DCC-43C8-95CC-361AF0677F88}"/>
          </ac:spMkLst>
        </pc:spChg>
        <pc:spChg chg="del">
          <ac:chgData name="Lorenzo Bianchini" userId="d9ff9579-79db-49fd-86ff-447ac99e7a9b" providerId="ADAL" clId="{88EC9FC5-3DAB-4AFA-8246-CFBDE403DB8C}" dt="2021-02-09T17:00:52.561" v="11926" actId="478"/>
          <ac:spMkLst>
            <pc:docMk/>
            <pc:sldMk cId="4100262598" sldId="276"/>
            <ac:spMk id="9" creationId="{7BE88CF1-6B31-4279-939D-95D88A858242}"/>
          </ac:spMkLst>
        </pc:spChg>
        <pc:spChg chg="add mod">
          <ac:chgData name="Lorenzo Bianchini" userId="d9ff9579-79db-49fd-86ff-447ac99e7a9b" providerId="ADAL" clId="{88EC9FC5-3DAB-4AFA-8246-CFBDE403DB8C}" dt="2021-02-09T17:02:40.657" v="11961" actId="1076"/>
          <ac:spMkLst>
            <pc:docMk/>
            <pc:sldMk cId="4100262598" sldId="276"/>
            <ac:spMk id="10" creationId="{64B3F9FB-EEFC-49A8-B730-13ABE9174670}"/>
          </ac:spMkLst>
        </pc:sp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525459173" sldId="277"/>
        </pc:sldMkLst>
      </pc:sldChg>
      <pc:sldChg chg="delSp modSp add mod modAnim">
        <pc:chgData name="Lorenzo Bianchini" userId="d9ff9579-79db-49fd-86ff-447ac99e7a9b" providerId="ADAL" clId="{88EC9FC5-3DAB-4AFA-8246-CFBDE403DB8C}" dt="2021-02-15T15:05:19.940" v="25601" actId="1076"/>
        <pc:sldMkLst>
          <pc:docMk/>
          <pc:sldMk cId="2166713710" sldId="277"/>
        </pc:sldMkLst>
        <pc:spChg chg="mod">
          <ac:chgData name="Lorenzo Bianchini" userId="d9ff9579-79db-49fd-86ff-447ac99e7a9b" providerId="ADAL" clId="{88EC9FC5-3DAB-4AFA-8246-CFBDE403DB8C}" dt="2021-02-09T17:01:38.626" v="11954"/>
          <ac:spMkLst>
            <pc:docMk/>
            <pc:sldMk cId="2166713710" sldId="277"/>
            <ac:spMk id="2" creationId="{9BC5E3E0-3E48-4593-819B-0A9112CE52D4}"/>
          </ac:spMkLst>
        </pc:spChg>
        <pc:spChg chg="del">
          <ac:chgData name="Lorenzo Bianchini" userId="d9ff9579-79db-49fd-86ff-447ac99e7a9b" providerId="ADAL" clId="{88EC9FC5-3DAB-4AFA-8246-CFBDE403DB8C}" dt="2021-02-10T09:45:56.193" v="14413" actId="478"/>
          <ac:spMkLst>
            <pc:docMk/>
            <pc:sldMk cId="2166713710" sldId="277"/>
            <ac:spMk id="53" creationId="{405D61D3-B0FC-4FBB-9EC1-33BD508C5353}"/>
          </ac:spMkLst>
        </pc:spChg>
        <pc:spChg chg="del">
          <ac:chgData name="Lorenzo Bianchini" userId="d9ff9579-79db-49fd-86ff-447ac99e7a9b" providerId="ADAL" clId="{88EC9FC5-3DAB-4AFA-8246-CFBDE403DB8C}" dt="2021-02-10T09:46:04.817" v="14415" actId="478"/>
          <ac:spMkLst>
            <pc:docMk/>
            <pc:sldMk cId="2166713710" sldId="277"/>
            <ac:spMk id="54" creationId="{9771D380-E65F-4EC7-8CE0-2471B9B280DC}"/>
          </ac:spMkLst>
        </pc:spChg>
        <pc:spChg chg="mod">
          <ac:chgData name="Lorenzo Bianchini" userId="d9ff9579-79db-49fd-86ff-447ac99e7a9b" providerId="ADAL" clId="{88EC9FC5-3DAB-4AFA-8246-CFBDE403DB8C}" dt="2021-02-15T15:05:19.940" v="25601" actId="1076"/>
          <ac:spMkLst>
            <pc:docMk/>
            <pc:sldMk cId="2166713710" sldId="277"/>
            <ac:spMk id="57" creationId="{D3BF4DCE-15AC-4CB4-AFFB-09DD56A20120}"/>
          </ac:spMkLst>
        </pc:spChg>
        <pc:spChg chg="del">
          <ac:chgData name="Lorenzo Bianchini" userId="d9ff9579-79db-49fd-86ff-447ac99e7a9b" providerId="ADAL" clId="{88EC9FC5-3DAB-4AFA-8246-CFBDE403DB8C}" dt="2021-02-09T17:05:32.330" v="12065" actId="478"/>
          <ac:spMkLst>
            <pc:docMk/>
            <pc:sldMk cId="2166713710" sldId="277"/>
            <ac:spMk id="59" creationId="{8F701765-8874-9A4B-8550-3AE0206C54BC}"/>
          </ac:spMkLst>
        </pc:spChg>
        <pc:spChg chg="del">
          <ac:chgData name="Lorenzo Bianchini" userId="d9ff9579-79db-49fd-86ff-447ac99e7a9b" providerId="ADAL" clId="{88EC9FC5-3DAB-4AFA-8246-CFBDE403DB8C}" dt="2021-02-09T17:01:47.346" v="11956" actId="478"/>
          <ac:spMkLst>
            <pc:docMk/>
            <pc:sldMk cId="2166713710" sldId="277"/>
            <ac:spMk id="73" creationId="{62818D66-9FCC-4246-9B74-E143CEDE3595}"/>
          </ac:spMkLst>
        </pc:spChg>
        <pc:cxnChg chg="del mod">
          <ac:chgData name="Lorenzo Bianchini" userId="d9ff9579-79db-49fd-86ff-447ac99e7a9b" providerId="ADAL" clId="{88EC9FC5-3DAB-4AFA-8246-CFBDE403DB8C}" dt="2021-02-10T09:46:00.505" v="14414" actId="478"/>
          <ac:cxnSpMkLst>
            <pc:docMk/>
            <pc:sldMk cId="2166713710" sldId="277"/>
            <ac:cxnSpMk id="7" creationId="{E538A752-EF77-4E29-8AD8-8C4AB77A7C1D}"/>
          </ac:cxnSpMkLst>
        </pc:cxnChg>
        <pc:cxnChg chg="del">
          <ac:chgData name="Lorenzo Bianchini" userId="d9ff9579-79db-49fd-86ff-447ac99e7a9b" providerId="ADAL" clId="{88EC9FC5-3DAB-4AFA-8246-CFBDE403DB8C}" dt="2021-02-09T17:05:30.428" v="12063" actId="478"/>
          <ac:cxnSpMkLst>
            <pc:docMk/>
            <pc:sldMk cId="2166713710" sldId="277"/>
            <ac:cxnSpMk id="74" creationId="{77719428-2108-2645-AF23-8D7C0568897E}"/>
          </ac:cxnSpMkLst>
        </pc:cxnChg>
        <pc:cxnChg chg="del">
          <ac:chgData name="Lorenzo Bianchini" userId="d9ff9579-79db-49fd-86ff-447ac99e7a9b" providerId="ADAL" clId="{88EC9FC5-3DAB-4AFA-8246-CFBDE403DB8C}" dt="2021-02-09T17:05:31.313" v="12064" actId="478"/>
          <ac:cxnSpMkLst>
            <pc:docMk/>
            <pc:sldMk cId="2166713710" sldId="277"/>
            <ac:cxnSpMk id="75" creationId="{D9D12C79-4326-8744-9A5E-01B2CDCBA3B4}"/>
          </ac:cxnSpMkLst>
        </pc:cxnChg>
      </pc:sldChg>
      <pc:sldChg chg="modSp mod">
        <pc:chgData name="Lorenzo Bianchini" userId="d9ff9579-79db-49fd-86ff-447ac99e7a9b" providerId="ADAL" clId="{88EC9FC5-3DAB-4AFA-8246-CFBDE403DB8C}" dt="2021-02-15T17:21:13.180" v="26837" actId="114"/>
        <pc:sldMkLst>
          <pc:docMk/>
          <pc:sldMk cId="1233006136" sldId="278"/>
        </pc:sldMkLst>
        <pc:spChg chg="mod">
          <ac:chgData name="Lorenzo Bianchini" userId="d9ff9579-79db-49fd-86ff-447ac99e7a9b" providerId="ADAL" clId="{88EC9FC5-3DAB-4AFA-8246-CFBDE403DB8C}" dt="2021-02-09T16:56:52.220" v="11741" actId="20577"/>
          <ac:spMkLst>
            <pc:docMk/>
            <pc:sldMk cId="1233006136" sldId="278"/>
            <ac:spMk id="2" creationId="{F91AF775-DD52-6A4F-BB32-128B60D3D2D0}"/>
          </ac:spMkLst>
        </pc:spChg>
        <pc:spChg chg="mod">
          <ac:chgData name="Lorenzo Bianchini" userId="d9ff9579-79db-49fd-86ff-447ac99e7a9b" providerId="ADAL" clId="{88EC9FC5-3DAB-4AFA-8246-CFBDE403DB8C}" dt="2021-02-15T17:20:38.782" v="26805" actId="207"/>
          <ac:spMkLst>
            <pc:docMk/>
            <pc:sldMk cId="1233006136" sldId="278"/>
            <ac:spMk id="8" creationId="{D23A889D-E9B0-C14A-AB22-A21D978453CA}"/>
          </ac:spMkLst>
        </pc:spChg>
        <pc:spChg chg="mod">
          <ac:chgData name="Lorenzo Bianchini" userId="d9ff9579-79db-49fd-86ff-447ac99e7a9b" providerId="ADAL" clId="{88EC9FC5-3DAB-4AFA-8246-CFBDE403DB8C}" dt="2021-02-15T17:21:13.180" v="26837" actId="114"/>
          <ac:spMkLst>
            <pc:docMk/>
            <pc:sldMk cId="1233006136" sldId="278"/>
            <ac:spMk id="15" creationId="{51DB9BD4-F814-4E90-8202-B509BD45E1A3}"/>
          </ac:spMkLst>
        </pc:spChg>
        <pc:spChg chg="mod">
          <ac:chgData name="Lorenzo Bianchini" userId="d9ff9579-79db-49fd-86ff-447ac99e7a9b" providerId="ADAL" clId="{88EC9FC5-3DAB-4AFA-8246-CFBDE403DB8C}" dt="2021-02-15T17:20:18.678" v="26802" actId="20577"/>
          <ac:spMkLst>
            <pc:docMk/>
            <pc:sldMk cId="1233006136" sldId="278"/>
            <ac:spMk id="17" creationId="{311D90CB-ADB5-4DDA-A36A-9C05A6A76122}"/>
          </ac:spMkLst>
        </pc:spChg>
      </pc:sldChg>
      <pc:sldChg chg="modSp del mod">
        <pc:chgData name="Lorenzo Bianchini" userId="d9ff9579-79db-49fd-86ff-447ac99e7a9b" providerId="ADAL" clId="{88EC9FC5-3DAB-4AFA-8246-CFBDE403DB8C}" dt="2021-02-12T10:51:17.581" v="21256" actId="47"/>
        <pc:sldMkLst>
          <pc:docMk/>
          <pc:sldMk cId="2557187908" sldId="279"/>
        </pc:sldMkLst>
        <pc:spChg chg="mod">
          <ac:chgData name="Lorenzo Bianchini" userId="d9ff9579-79db-49fd-86ff-447ac99e7a9b" providerId="ADAL" clId="{88EC9FC5-3DAB-4AFA-8246-CFBDE403DB8C}" dt="2021-02-12T10:48:54.599" v="21199" actId="113"/>
          <ac:spMkLst>
            <pc:docMk/>
            <pc:sldMk cId="2557187908" sldId="279"/>
            <ac:spMk id="3" creationId="{C37429F9-D081-0B44-B5B6-BFAFAA936DBE}"/>
          </ac:spMkLst>
        </pc:spChg>
      </pc:sldChg>
      <pc:sldChg chg="modSp mod modAnim">
        <pc:chgData name="Lorenzo Bianchini" userId="d9ff9579-79db-49fd-86ff-447ac99e7a9b" providerId="ADAL" clId="{88EC9FC5-3DAB-4AFA-8246-CFBDE403DB8C}" dt="2021-02-16T09:06:26.983" v="27501"/>
        <pc:sldMkLst>
          <pc:docMk/>
          <pc:sldMk cId="2718999008" sldId="280"/>
        </pc:sldMkLst>
        <pc:spChg chg="mod">
          <ac:chgData name="Lorenzo Bianchini" userId="d9ff9579-79db-49fd-86ff-447ac99e7a9b" providerId="ADAL" clId="{88EC9FC5-3DAB-4AFA-8246-CFBDE403DB8C}" dt="2021-02-09T17:12:20.684" v="12494" actId="20577"/>
          <ac:spMkLst>
            <pc:docMk/>
            <pc:sldMk cId="2718999008" sldId="280"/>
            <ac:spMk id="2" creationId="{75EB7136-A3CA-8249-A668-105F72479E7B}"/>
          </ac:spMkLst>
        </pc:spChg>
        <pc:spChg chg="mod">
          <ac:chgData name="Lorenzo Bianchini" userId="d9ff9579-79db-49fd-86ff-447ac99e7a9b" providerId="ADAL" clId="{88EC9FC5-3DAB-4AFA-8246-CFBDE403DB8C}" dt="2021-02-15T17:18:32.133" v="26717" actId="207"/>
          <ac:spMkLst>
            <pc:docMk/>
            <pc:sldMk cId="2718999008" sldId="280"/>
            <ac:spMk id="3" creationId="{4AC0B1BD-9E12-F446-809E-055DC803A5DA}"/>
          </ac:spMkLst>
        </pc:spChg>
        <pc:picChg chg="mod">
          <ac:chgData name="Lorenzo Bianchini" userId="d9ff9579-79db-49fd-86ff-447ac99e7a9b" providerId="ADAL" clId="{88EC9FC5-3DAB-4AFA-8246-CFBDE403DB8C}" dt="2021-02-09T17:11:44.898" v="12421" actId="1076"/>
          <ac:picMkLst>
            <pc:docMk/>
            <pc:sldMk cId="2718999008" sldId="280"/>
            <ac:picMk id="8" creationId="{76E51BA8-B228-4FF2-B7C7-992153C5C223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5:06:21.652" v="25619" actId="1076"/>
        <pc:sldMkLst>
          <pc:docMk/>
          <pc:sldMk cId="3854373465" sldId="281"/>
        </pc:sldMkLst>
        <pc:spChg chg="add mod">
          <ac:chgData name="Lorenzo Bianchini" userId="d9ff9579-79db-49fd-86ff-447ac99e7a9b" providerId="ADAL" clId="{88EC9FC5-3DAB-4AFA-8246-CFBDE403DB8C}" dt="2021-02-15T15:06:21.652" v="25619" actId="1076"/>
          <ac:spMkLst>
            <pc:docMk/>
            <pc:sldMk cId="3854373465" sldId="281"/>
            <ac:spMk id="3" creationId="{E1F96D41-D324-423C-9F0F-021EA2BABD76}"/>
          </ac:spMkLst>
        </pc:spChg>
        <pc:spChg chg="add del mod">
          <ac:chgData name="Lorenzo Bianchini" userId="d9ff9579-79db-49fd-86ff-447ac99e7a9b" providerId="ADAL" clId="{88EC9FC5-3DAB-4AFA-8246-CFBDE403DB8C}" dt="2021-02-09T16:58:15.918" v="11811" actId="478"/>
          <ac:spMkLst>
            <pc:docMk/>
            <pc:sldMk cId="3854373465" sldId="281"/>
            <ac:spMk id="7" creationId="{C6F27591-22F0-4399-8E9C-4AE1C9524D2A}"/>
          </ac:spMkLst>
        </pc:spChg>
        <pc:spChg chg="mod">
          <ac:chgData name="Lorenzo Bianchini" userId="d9ff9579-79db-49fd-86ff-447ac99e7a9b" providerId="ADAL" clId="{88EC9FC5-3DAB-4AFA-8246-CFBDE403DB8C}" dt="2021-02-12T10:51:14.540" v="21255" actId="1035"/>
          <ac:spMkLst>
            <pc:docMk/>
            <pc:sldMk cId="3854373465" sldId="281"/>
            <ac:spMk id="11" creationId="{640EBF81-4ECE-CE41-B005-2AB1806DD9B9}"/>
          </ac:spMkLst>
        </pc:spChg>
        <pc:spChg chg="mod">
          <ac:chgData name="Lorenzo Bianchini" userId="d9ff9579-79db-49fd-86ff-447ac99e7a9b" providerId="ADAL" clId="{88EC9FC5-3DAB-4AFA-8246-CFBDE403DB8C}" dt="2021-02-15T15:06:18.762" v="25618" actId="14100"/>
          <ac:spMkLst>
            <pc:docMk/>
            <pc:sldMk cId="3854373465" sldId="281"/>
            <ac:spMk id="12" creationId="{3761F717-BC2E-442A-83F8-DDE4E5384FDE}"/>
          </ac:spMkLst>
        </pc:spChg>
        <pc:spChg chg="del">
          <ac:chgData name="Lorenzo Bianchini" userId="d9ff9579-79db-49fd-86ff-447ac99e7a9b" providerId="ADAL" clId="{88EC9FC5-3DAB-4AFA-8246-CFBDE403DB8C}" dt="2021-02-09T16:58:11.973" v="11808" actId="478"/>
          <ac:spMkLst>
            <pc:docMk/>
            <pc:sldMk cId="3854373465" sldId="281"/>
            <ac:spMk id="14" creationId="{6F9DAAA0-3574-46F6-BD83-69BA1ED874D3}"/>
          </ac:spMkLst>
        </pc:spChg>
        <pc:spChg chg="add del mod">
          <ac:chgData name="Lorenzo Bianchini" userId="d9ff9579-79db-49fd-86ff-447ac99e7a9b" providerId="ADAL" clId="{88EC9FC5-3DAB-4AFA-8246-CFBDE403DB8C}" dt="2021-02-09T16:58:13.541" v="11810"/>
          <ac:spMkLst>
            <pc:docMk/>
            <pc:sldMk cId="3854373465" sldId="281"/>
            <ac:spMk id="17" creationId="{C20783FC-481A-4219-8DDA-E44AEE804E33}"/>
          </ac:spMkLst>
        </pc:spChg>
        <pc:spChg chg="mod">
          <ac:chgData name="Lorenzo Bianchini" userId="d9ff9579-79db-49fd-86ff-447ac99e7a9b" providerId="ADAL" clId="{88EC9FC5-3DAB-4AFA-8246-CFBDE403DB8C}" dt="2021-02-12T10:51:06.651" v="21246" actId="1037"/>
          <ac:spMkLst>
            <pc:docMk/>
            <pc:sldMk cId="3854373465" sldId="281"/>
            <ac:spMk id="19" creationId="{A6483C7B-C509-4E45-B875-4CDE3DC0E8A4}"/>
          </ac:spMkLst>
        </pc:spChg>
        <pc:spChg chg="mod">
          <ac:chgData name="Lorenzo Bianchini" userId="d9ff9579-79db-49fd-86ff-447ac99e7a9b" providerId="ADAL" clId="{88EC9FC5-3DAB-4AFA-8246-CFBDE403DB8C}" dt="2021-02-12T10:51:11.483" v="21251" actId="1035"/>
          <ac:spMkLst>
            <pc:docMk/>
            <pc:sldMk cId="3854373465" sldId="281"/>
            <ac:spMk id="20" creationId="{D5E623CE-922D-4A07-8A6E-C3F6A5B500CB}"/>
          </ac:spMkLst>
        </pc:spChg>
        <pc:spChg chg="add mod">
          <ac:chgData name="Lorenzo Bianchini" userId="d9ff9579-79db-49fd-86ff-447ac99e7a9b" providerId="ADAL" clId="{88EC9FC5-3DAB-4AFA-8246-CFBDE403DB8C}" dt="2021-02-12T10:49:05.510" v="21200" actId="113"/>
          <ac:spMkLst>
            <pc:docMk/>
            <pc:sldMk cId="3854373465" sldId="281"/>
            <ac:spMk id="21" creationId="{5C2DF607-A20E-4B1B-B6B2-AC36E17D7181}"/>
          </ac:spMkLst>
        </pc:spChg>
        <pc:picChg chg="mod">
          <ac:chgData name="Lorenzo Bianchini" userId="d9ff9579-79db-49fd-86ff-447ac99e7a9b" providerId="ADAL" clId="{88EC9FC5-3DAB-4AFA-8246-CFBDE403DB8C}" dt="2021-02-15T15:06:12.466" v="25616" actId="1076"/>
          <ac:picMkLst>
            <pc:docMk/>
            <pc:sldMk cId="3854373465" sldId="281"/>
            <ac:picMk id="10" creationId="{885DE4FA-56FE-044C-9558-8EBD34B059C8}"/>
          </ac:picMkLst>
        </pc:picChg>
        <pc:picChg chg="mod">
          <ac:chgData name="Lorenzo Bianchini" userId="d9ff9579-79db-49fd-86ff-447ac99e7a9b" providerId="ADAL" clId="{88EC9FC5-3DAB-4AFA-8246-CFBDE403DB8C}" dt="2021-02-12T10:50:57.470" v="21227" actId="1037"/>
          <ac:picMkLst>
            <pc:docMk/>
            <pc:sldMk cId="3854373465" sldId="281"/>
            <ac:picMk id="16" creationId="{FC80796B-217C-4DEE-9C53-CAE73002B6BE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5T15:05:35.430" v="25608" actId="1076"/>
        <pc:sldMkLst>
          <pc:docMk/>
          <pc:sldMk cId="983117904" sldId="282"/>
        </pc:sldMkLst>
        <pc:spChg chg="mod">
          <ac:chgData name="Lorenzo Bianchini" userId="d9ff9579-79db-49fd-86ff-447ac99e7a9b" providerId="ADAL" clId="{88EC9FC5-3DAB-4AFA-8246-CFBDE403DB8C}" dt="2021-02-15T12:27:10.051" v="24583" actId="1076"/>
          <ac:spMkLst>
            <pc:docMk/>
            <pc:sldMk cId="983117904" sldId="282"/>
            <ac:spMk id="2" creationId="{9BC5E3E0-3E48-4593-819B-0A9112CE52D4}"/>
          </ac:spMkLst>
        </pc:spChg>
        <pc:spChg chg="del">
          <ac:chgData name="Lorenzo Bianchini" userId="d9ff9579-79db-49fd-86ff-447ac99e7a9b" providerId="ADAL" clId="{88EC9FC5-3DAB-4AFA-8246-CFBDE403DB8C}" dt="2021-02-09T17:01:44.577" v="11955" actId="478"/>
          <ac:spMkLst>
            <pc:docMk/>
            <pc:sldMk cId="983117904" sldId="282"/>
            <ac:spMk id="33" creationId="{41887F82-28D4-4144-ABB7-48C88ACB77CB}"/>
          </ac:spMkLst>
        </pc:spChg>
        <pc:spChg chg="add del mod">
          <ac:chgData name="Lorenzo Bianchini" userId="d9ff9579-79db-49fd-86ff-447ac99e7a9b" providerId="ADAL" clId="{88EC9FC5-3DAB-4AFA-8246-CFBDE403DB8C}" dt="2021-02-09T17:02:49.027" v="11963" actId="478"/>
          <ac:spMkLst>
            <pc:docMk/>
            <pc:sldMk cId="983117904" sldId="282"/>
            <ac:spMk id="35" creationId="{0A7FD824-F28C-416B-8872-C4DA9367BB4E}"/>
          </ac:spMkLst>
        </pc:spChg>
        <pc:spChg chg="del mod">
          <ac:chgData name="Lorenzo Bianchini" userId="d9ff9579-79db-49fd-86ff-447ac99e7a9b" providerId="ADAL" clId="{88EC9FC5-3DAB-4AFA-8246-CFBDE403DB8C}" dt="2021-02-09T17:01:13.633" v="11948" actId="478"/>
          <ac:spMkLst>
            <pc:docMk/>
            <pc:sldMk cId="983117904" sldId="282"/>
            <ac:spMk id="36" creationId="{0CC55F15-2407-4012-B5BB-272BEC94D148}"/>
          </ac:spMkLst>
        </pc:spChg>
        <pc:spChg chg="add mod">
          <ac:chgData name="Lorenzo Bianchini" userId="d9ff9579-79db-49fd-86ff-447ac99e7a9b" providerId="ADAL" clId="{88EC9FC5-3DAB-4AFA-8246-CFBDE403DB8C}" dt="2021-02-10T09:42:41.549" v="14378" actId="1076"/>
          <ac:spMkLst>
            <pc:docMk/>
            <pc:sldMk cId="983117904" sldId="282"/>
            <ac:spMk id="36" creationId="{370A6B70-8B03-4778-97DF-14726AE973FC}"/>
          </ac:spMkLst>
        </pc:spChg>
        <pc:spChg chg="add mod">
          <ac:chgData name="Lorenzo Bianchini" userId="d9ff9579-79db-49fd-86ff-447ac99e7a9b" providerId="ADAL" clId="{88EC9FC5-3DAB-4AFA-8246-CFBDE403DB8C}" dt="2021-02-15T12:28:40.573" v="24591" actId="1076"/>
          <ac:spMkLst>
            <pc:docMk/>
            <pc:sldMk cId="983117904" sldId="282"/>
            <ac:spMk id="39" creationId="{5968370C-384D-4292-99F8-87648006DD43}"/>
          </ac:spMkLst>
        </pc:spChg>
        <pc:spChg chg="add mod">
          <ac:chgData name="Lorenzo Bianchini" userId="d9ff9579-79db-49fd-86ff-447ac99e7a9b" providerId="ADAL" clId="{88EC9FC5-3DAB-4AFA-8246-CFBDE403DB8C}" dt="2021-02-15T15:05:35.430" v="25608" actId="1076"/>
          <ac:spMkLst>
            <pc:docMk/>
            <pc:sldMk cId="983117904" sldId="282"/>
            <ac:spMk id="40" creationId="{8B127DCC-EDCD-4275-ACC3-25FC54FE7C4E}"/>
          </ac:spMkLst>
        </pc:spChg>
        <pc:spChg chg="add mod">
          <ac:chgData name="Lorenzo Bianchini" userId="d9ff9579-79db-49fd-86ff-447ac99e7a9b" providerId="ADAL" clId="{88EC9FC5-3DAB-4AFA-8246-CFBDE403DB8C}" dt="2021-02-10T12:00:09.099" v="16929" actId="14100"/>
          <ac:spMkLst>
            <pc:docMk/>
            <pc:sldMk cId="983117904" sldId="282"/>
            <ac:spMk id="42" creationId="{17BBAA8F-EFCA-432B-955E-82DD9E8B71FB}"/>
          </ac:spMkLst>
        </pc:spChg>
        <pc:spChg chg="add mod">
          <ac:chgData name="Lorenzo Bianchini" userId="d9ff9579-79db-49fd-86ff-447ac99e7a9b" providerId="ADAL" clId="{88EC9FC5-3DAB-4AFA-8246-CFBDE403DB8C}" dt="2021-02-10T09:42:53.245" v="14381" actId="1076"/>
          <ac:spMkLst>
            <pc:docMk/>
            <pc:sldMk cId="983117904" sldId="282"/>
            <ac:spMk id="43" creationId="{98775887-FFE7-4ACA-A9CF-0B96C360CDC4}"/>
          </ac:spMkLst>
        </pc:spChg>
        <pc:spChg chg="add mod">
          <ac:chgData name="Lorenzo Bianchini" userId="d9ff9579-79db-49fd-86ff-447ac99e7a9b" providerId="ADAL" clId="{88EC9FC5-3DAB-4AFA-8246-CFBDE403DB8C}" dt="2021-02-10T09:43:09.683" v="14391" actId="1076"/>
          <ac:spMkLst>
            <pc:docMk/>
            <pc:sldMk cId="983117904" sldId="282"/>
            <ac:spMk id="44" creationId="{C4200751-6A3B-404D-AA9A-CAA320E230E6}"/>
          </ac:spMkLst>
        </pc:spChg>
        <pc:spChg chg="add mod">
          <ac:chgData name="Lorenzo Bianchini" userId="d9ff9579-79db-49fd-86ff-447ac99e7a9b" providerId="ADAL" clId="{88EC9FC5-3DAB-4AFA-8246-CFBDE403DB8C}" dt="2021-02-15T12:28:56.222" v="24594" actId="1076"/>
          <ac:spMkLst>
            <pc:docMk/>
            <pc:sldMk cId="983117904" sldId="282"/>
            <ac:spMk id="45" creationId="{CF365D86-91A1-4A8D-9EE1-487A3F1AAF91}"/>
          </ac:spMkLst>
        </pc:spChg>
        <pc:spChg chg="del">
          <ac:chgData name="Lorenzo Bianchini" userId="d9ff9579-79db-49fd-86ff-447ac99e7a9b" providerId="ADAL" clId="{88EC9FC5-3DAB-4AFA-8246-CFBDE403DB8C}" dt="2021-02-10T09:42:38.489" v="14376" actId="478"/>
          <ac:spMkLst>
            <pc:docMk/>
            <pc:sldMk cId="983117904" sldId="282"/>
            <ac:spMk id="56" creationId="{15214DE3-56D5-4BEE-A0AF-49E9DF020D0C}"/>
          </ac:spMkLst>
        </pc:spChg>
        <pc:spChg chg="del">
          <ac:chgData name="Lorenzo Bianchini" userId="d9ff9579-79db-49fd-86ff-447ac99e7a9b" providerId="ADAL" clId="{88EC9FC5-3DAB-4AFA-8246-CFBDE403DB8C}" dt="2021-02-10T09:42:50.088" v="14379" actId="478"/>
          <ac:spMkLst>
            <pc:docMk/>
            <pc:sldMk cId="983117904" sldId="282"/>
            <ac:spMk id="57" creationId="{6E9D7B7C-1522-4271-98CF-A8F5DFF75488}"/>
          </ac:spMkLst>
        </pc:spChg>
        <pc:spChg chg="del mod">
          <ac:chgData name="Lorenzo Bianchini" userId="d9ff9579-79db-49fd-86ff-447ac99e7a9b" providerId="ADAL" clId="{88EC9FC5-3DAB-4AFA-8246-CFBDE403DB8C}" dt="2021-02-10T09:43:06.901" v="14390" actId="478"/>
          <ac:spMkLst>
            <pc:docMk/>
            <pc:sldMk cId="983117904" sldId="282"/>
            <ac:spMk id="58" creationId="{DC8AE07C-54AF-4126-B078-78E9B374CB9A}"/>
          </ac:spMkLst>
        </pc:spChg>
        <pc:spChg chg="del mod">
          <ac:chgData name="Lorenzo Bianchini" userId="d9ff9579-79db-49fd-86ff-447ac99e7a9b" providerId="ADAL" clId="{88EC9FC5-3DAB-4AFA-8246-CFBDE403DB8C}" dt="2021-02-09T17:03:12.975" v="11965" actId="478"/>
          <ac:spMkLst>
            <pc:docMk/>
            <pc:sldMk cId="983117904" sldId="282"/>
            <ac:spMk id="59" creationId="{0A522809-B658-4EEE-B476-772B80EE5D5E}"/>
          </ac:spMkLst>
        </pc:spChg>
        <pc:graphicFrameChg chg="add del mod modGraphic">
          <ac:chgData name="Lorenzo Bianchini" userId="d9ff9579-79db-49fd-86ff-447ac99e7a9b" providerId="ADAL" clId="{88EC9FC5-3DAB-4AFA-8246-CFBDE403DB8C}" dt="2021-02-10T10:54:17.847" v="15146" actId="478"/>
          <ac:graphicFrameMkLst>
            <pc:docMk/>
            <pc:sldMk cId="983117904" sldId="282"/>
            <ac:graphicFrameMk id="7" creationId="{60E38CB2-647E-447B-B895-BF5EA81AF50C}"/>
          </ac:graphicFrameMkLst>
        </pc:graphicFrameChg>
        <pc:picChg chg="add mod">
          <ac:chgData name="Lorenzo Bianchini" userId="d9ff9579-79db-49fd-86ff-447ac99e7a9b" providerId="ADAL" clId="{88EC9FC5-3DAB-4AFA-8246-CFBDE403DB8C}" dt="2021-02-15T12:28:46.048" v="24592" actId="1076"/>
          <ac:picMkLst>
            <pc:docMk/>
            <pc:sldMk cId="983117904" sldId="282"/>
            <ac:picMk id="38" creationId="{2045EA31-20C1-4DF1-AA5C-F87754E1ADC9}"/>
          </ac:picMkLst>
        </pc:picChg>
        <pc:picChg chg="del">
          <ac:chgData name="Lorenzo Bianchini" userId="d9ff9579-79db-49fd-86ff-447ac99e7a9b" providerId="ADAL" clId="{88EC9FC5-3DAB-4AFA-8246-CFBDE403DB8C}" dt="2021-02-09T17:03:13.778" v="11966" actId="478"/>
          <ac:picMkLst>
            <pc:docMk/>
            <pc:sldMk cId="983117904" sldId="282"/>
            <ac:picMk id="55" creationId="{967C5CC6-35C7-478F-90B1-E1C583CD4387}"/>
          </ac:picMkLst>
        </pc:picChg>
        <pc:picChg chg="add mod">
          <ac:chgData name="Lorenzo Bianchini" userId="d9ff9579-79db-49fd-86ff-447ac99e7a9b" providerId="ADAL" clId="{88EC9FC5-3DAB-4AFA-8246-CFBDE403DB8C}" dt="2021-02-12T10:56:43.805" v="21299" actId="14100"/>
          <ac:picMkLst>
            <pc:docMk/>
            <pc:sldMk cId="983117904" sldId="282"/>
            <ac:picMk id="1026" creationId="{3AA010EC-940B-48F1-A7FD-46875C593CC9}"/>
          </ac:picMkLst>
        </pc:picChg>
        <pc:cxnChg chg="add mod">
          <ac:chgData name="Lorenzo Bianchini" userId="d9ff9579-79db-49fd-86ff-447ac99e7a9b" providerId="ADAL" clId="{88EC9FC5-3DAB-4AFA-8246-CFBDE403DB8C}" dt="2021-02-10T10:55:30.131" v="15151" actId="14100"/>
          <ac:cxnSpMkLst>
            <pc:docMk/>
            <pc:sldMk cId="983117904" sldId="282"/>
            <ac:cxnSpMk id="41" creationId="{1FC9F969-84C3-41D9-8A17-ABECE9E3C1F4}"/>
          </ac:cxnSpMkLst>
        </pc:cxn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2858066695" sldId="282"/>
        </pc:sldMkLst>
      </pc:sldChg>
      <pc:sldChg chg="addSp delSp modSp mod modAnim">
        <pc:chgData name="Lorenzo Bianchini" userId="d9ff9579-79db-49fd-86ff-447ac99e7a9b" providerId="ADAL" clId="{88EC9FC5-3DAB-4AFA-8246-CFBDE403DB8C}" dt="2021-02-15T17:21:37.384" v="26848" actId="20577"/>
        <pc:sldMkLst>
          <pc:docMk/>
          <pc:sldMk cId="4128674606" sldId="283"/>
        </pc:sldMkLst>
        <pc:spChg chg="mod">
          <ac:chgData name="Lorenzo Bianchini" userId="d9ff9579-79db-49fd-86ff-447ac99e7a9b" providerId="ADAL" clId="{88EC9FC5-3DAB-4AFA-8246-CFBDE403DB8C}" dt="2021-02-09T16:56:59.687" v="11742"/>
          <ac:spMkLst>
            <pc:docMk/>
            <pc:sldMk cId="4128674606" sldId="283"/>
            <ac:spMk id="2" creationId="{019B81FE-8CD5-184B-85B3-744B4A834FAE}"/>
          </ac:spMkLst>
        </pc:spChg>
        <pc:spChg chg="del">
          <ac:chgData name="Lorenzo Bianchini" userId="d9ff9579-79db-49fd-86ff-447ac99e7a9b" providerId="ADAL" clId="{88EC9FC5-3DAB-4AFA-8246-CFBDE403DB8C}" dt="2021-02-09T16:54:28.619" v="11571" actId="478"/>
          <ac:spMkLst>
            <pc:docMk/>
            <pc:sldMk cId="4128674606" sldId="283"/>
            <ac:spMk id="3" creationId="{D17262E8-2783-2044-A383-01B3FD7C89A1}"/>
          </ac:spMkLst>
        </pc:spChg>
        <pc:spChg chg="add del mod">
          <ac:chgData name="Lorenzo Bianchini" userId="d9ff9579-79db-49fd-86ff-447ac99e7a9b" providerId="ADAL" clId="{88EC9FC5-3DAB-4AFA-8246-CFBDE403DB8C}" dt="2021-02-09T16:54:30.794" v="11572" actId="478"/>
          <ac:spMkLst>
            <pc:docMk/>
            <pc:sldMk cId="4128674606" sldId="283"/>
            <ac:spMk id="9" creationId="{0836FFED-86EB-44CB-BE8E-9CAF2FA345AF}"/>
          </ac:spMkLst>
        </pc:spChg>
        <pc:spChg chg="mod">
          <ac:chgData name="Lorenzo Bianchini" userId="d9ff9579-79db-49fd-86ff-447ac99e7a9b" providerId="ADAL" clId="{88EC9FC5-3DAB-4AFA-8246-CFBDE403DB8C}" dt="2021-02-12T10:46:07.447" v="21185" actId="2711"/>
          <ac:spMkLst>
            <pc:docMk/>
            <pc:sldMk cId="4128674606" sldId="283"/>
            <ac:spMk id="22" creationId="{428D828F-D995-470C-A9F9-FE1EC613ADE2}"/>
          </ac:spMkLst>
        </pc:spChg>
        <pc:spChg chg="mod">
          <ac:chgData name="Lorenzo Bianchini" userId="d9ff9579-79db-49fd-86ff-447ac99e7a9b" providerId="ADAL" clId="{88EC9FC5-3DAB-4AFA-8246-CFBDE403DB8C}" dt="2021-02-15T12:25:32.800" v="24567" actId="2711"/>
          <ac:spMkLst>
            <pc:docMk/>
            <pc:sldMk cId="4128674606" sldId="283"/>
            <ac:spMk id="24" creationId="{B5FB9F2D-E57C-455C-809B-0ECD9C673854}"/>
          </ac:spMkLst>
        </pc:spChg>
        <pc:spChg chg="add mod">
          <ac:chgData name="Lorenzo Bianchini" userId="d9ff9579-79db-49fd-86ff-447ac99e7a9b" providerId="ADAL" clId="{88EC9FC5-3DAB-4AFA-8246-CFBDE403DB8C}" dt="2021-02-15T17:21:37.384" v="26848" actId="20577"/>
          <ac:spMkLst>
            <pc:docMk/>
            <pc:sldMk cId="4128674606" sldId="283"/>
            <ac:spMk id="26" creationId="{324FCF04-D6C4-47A5-BEBC-16912AC173C6}"/>
          </ac:spMkLst>
        </pc:spChg>
        <pc:spChg chg="mod">
          <ac:chgData name="Lorenzo Bianchini" userId="d9ff9579-79db-49fd-86ff-447ac99e7a9b" providerId="ADAL" clId="{88EC9FC5-3DAB-4AFA-8246-CFBDE403DB8C}" dt="2021-02-15T12:25:38.580" v="24568" actId="2711"/>
          <ac:spMkLst>
            <pc:docMk/>
            <pc:sldMk cId="4128674606" sldId="283"/>
            <ac:spMk id="30" creationId="{5795BE9B-7231-4CFD-BFD9-08B44FEB9EC2}"/>
          </ac:spMkLst>
        </pc:spChg>
        <pc:cxnChg chg="mod">
          <ac:chgData name="Lorenzo Bianchini" userId="d9ff9579-79db-49fd-86ff-447ac99e7a9b" providerId="ADAL" clId="{88EC9FC5-3DAB-4AFA-8246-CFBDE403DB8C}" dt="2021-02-12T10:45:54.297" v="21184" actId="14100"/>
          <ac:cxnSpMkLst>
            <pc:docMk/>
            <pc:sldMk cId="4128674606" sldId="283"/>
            <ac:cxnSpMk id="21" creationId="{E7A09265-20C8-47DB-AB13-CF9A70296220}"/>
          </ac:cxnSpMkLst>
        </pc:cxnChg>
        <pc:cxnChg chg="mod">
          <ac:chgData name="Lorenzo Bianchini" userId="d9ff9579-79db-49fd-86ff-447ac99e7a9b" providerId="ADAL" clId="{88EC9FC5-3DAB-4AFA-8246-CFBDE403DB8C}" dt="2021-02-12T10:45:46.462" v="21181" actId="255"/>
          <ac:cxnSpMkLst>
            <pc:docMk/>
            <pc:sldMk cId="4128674606" sldId="283"/>
            <ac:cxnSpMk id="28" creationId="{CF4B82AA-AE65-446C-A785-C9F7C36C049C}"/>
          </ac:cxnSpMkLst>
        </pc:cxnChg>
      </pc:sldChg>
      <pc:sldChg chg="addSp delSp modSp mod ord delAnim modAnim">
        <pc:chgData name="Lorenzo Bianchini" userId="d9ff9579-79db-49fd-86ff-447ac99e7a9b" providerId="ADAL" clId="{88EC9FC5-3DAB-4AFA-8246-CFBDE403DB8C}" dt="2021-02-15T15:08:31.748" v="25629"/>
        <pc:sldMkLst>
          <pc:docMk/>
          <pc:sldMk cId="4285329695" sldId="284"/>
        </pc:sldMkLst>
        <pc:spChg chg="mod">
          <ac:chgData name="Lorenzo Bianchini" userId="d9ff9579-79db-49fd-86ff-447ac99e7a9b" providerId="ADAL" clId="{88EC9FC5-3DAB-4AFA-8246-CFBDE403DB8C}" dt="2021-02-09T17:13:07.479" v="12519" actId="20577"/>
          <ac:spMkLst>
            <pc:docMk/>
            <pc:sldMk cId="4285329695" sldId="284"/>
            <ac:spMk id="2" creationId="{5BE4FCF8-A963-4E9B-9790-295736EB7143}"/>
          </ac:spMkLst>
        </pc:spChg>
        <pc:spChg chg="mod">
          <ac:chgData name="Lorenzo Bianchini" userId="d9ff9579-79db-49fd-86ff-447ac99e7a9b" providerId="ADAL" clId="{88EC9FC5-3DAB-4AFA-8246-CFBDE403DB8C}" dt="2021-02-09T17:14:16.877" v="12690" actId="20577"/>
          <ac:spMkLst>
            <pc:docMk/>
            <pc:sldMk cId="4285329695" sldId="284"/>
            <ac:spMk id="8" creationId="{8E3A6B84-21B3-4A58-BC45-6D58A02ABAA6}"/>
          </ac:spMkLst>
        </pc:spChg>
        <pc:spChg chg="add mod">
          <ac:chgData name="Lorenzo Bianchini" userId="d9ff9579-79db-49fd-86ff-447ac99e7a9b" providerId="ADAL" clId="{88EC9FC5-3DAB-4AFA-8246-CFBDE403DB8C}" dt="2021-02-15T14:35:28.817" v="25217" actId="115"/>
          <ac:spMkLst>
            <pc:docMk/>
            <pc:sldMk cId="4285329695" sldId="284"/>
            <ac:spMk id="9" creationId="{117457A7-2916-42FA-B711-E2E385616A4C}"/>
          </ac:spMkLst>
        </pc:spChg>
        <pc:spChg chg="add del mod">
          <ac:chgData name="Lorenzo Bianchini" userId="d9ff9579-79db-49fd-86ff-447ac99e7a9b" providerId="ADAL" clId="{88EC9FC5-3DAB-4AFA-8246-CFBDE403DB8C}" dt="2021-02-12T15:46:11.562" v="22342" actId="478"/>
          <ac:spMkLst>
            <pc:docMk/>
            <pc:sldMk cId="4285329695" sldId="284"/>
            <ac:spMk id="9" creationId="{6DD05872-522F-4E9B-9126-E5DEEB42E221}"/>
          </ac:spMkLst>
        </pc:spChg>
        <pc:graphicFrameChg chg="mod modGraphic">
          <ac:chgData name="Lorenzo Bianchini" userId="d9ff9579-79db-49fd-86ff-447ac99e7a9b" providerId="ADAL" clId="{88EC9FC5-3DAB-4AFA-8246-CFBDE403DB8C}" dt="2021-02-15T14:34:23.790" v="25163" actId="1076"/>
          <ac:graphicFrameMkLst>
            <pc:docMk/>
            <pc:sldMk cId="4285329695" sldId="284"/>
            <ac:graphicFrameMk id="7" creationId="{8805AD52-85EA-4ACF-A636-EADE0111A9B9}"/>
          </ac:graphicFrameMkLst>
        </pc:graphicFrameChg>
        <pc:cxnChg chg="add mod">
          <ac:chgData name="Lorenzo Bianchini" userId="d9ff9579-79db-49fd-86ff-447ac99e7a9b" providerId="ADAL" clId="{88EC9FC5-3DAB-4AFA-8246-CFBDE403DB8C}" dt="2021-02-15T14:35:17.415" v="25214" actId="1076"/>
          <ac:cxnSpMkLst>
            <pc:docMk/>
            <pc:sldMk cId="4285329695" sldId="284"/>
            <ac:cxnSpMk id="10" creationId="{7923366B-D590-46B0-B078-740941CF7976}"/>
          </ac:cxnSpMkLst>
        </pc:cxnChg>
      </pc:sldChg>
      <pc:sldChg chg="del">
        <pc:chgData name="Lorenzo Bianchini" userId="d9ff9579-79db-49fd-86ff-447ac99e7a9b" providerId="ADAL" clId="{88EC9FC5-3DAB-4AFA-8246-CFBDE403DB8C}" dt="2021-02-16T15:31:01.293" v="27641" actId="47"/>
        <pc:sldMkLst>
          <pc:docMk/>
          <pc:sldMk cId="2201359596" sldId="285"/>
        </pc:sldMkLst>
      </pc:sldChg>
      <pc:sldChg chg="add del">
        <pc:chgData name="Lorenzo Bianchini" userId="d9ff9579-79db-49fd-86ff-447ac99e7a9b" providerId="ADAL" clId="{88EC9FC5-3DAB-4AFA-8246-CFBDE403DB8C}" dt="2021-02-16T15:31:07.452" v="27642" actId="47"/>
        <pc:sldMkLst>
          <pc:docMk/>
          <pc:sldMk cId="2517528907" sldId="286"/>
        </pc:sldMkLst>
      </pc:sldChg>
      <pc:sldChg chg="modSp del mod">
        <pc:chgData name="Lorenzo Bianchini" userId="d9ff9579-79db-49fd-86ff-447ac99e7a9b" providerId="ADAL" clId="{88EC9FC5-3DAB-4AFA-8246-CFBDE403DB8C}" dt="2021-02-09T17:34:37.810" v="13591" actId="2696"/>
        <pc:sldMkLst>
          <pc:docMk/>
          <pc:sldMk cId="3564876156" sldId="286"/>
        </pc:sldMkLst>
        <pc:spChg chg="mod">
          <ac:chgData name="Lorenzo Bianchini" userId="d9ff9579-79db-49fd-86ff-447ac99e7a9b" providerId="ADAL" clId="{88EC9FC5-3DAB-4AFA-8246-CFBDE403DB8C}" dt="2021-02-09T17:14:45.176" v="12700" actId="20577"/>
          <ac:spMkLst>
            <pc:docMk/>
            <pc:sldMk cId="3564876156" sldId="286"/>
            <ac:spMk id="2" creationId="{56821B72-CAF0-4686-B488-6D05AC35B43B}"/>
          </ac:spMkLst>
        </pc:spChg>
        <pc:spChg chg="mod">
          <ac:chgData name="Lorenzo Bianchini" userId="d9ff9579-79db-49fd-86ff-447ac99e7a9b" providerId="ADAL" clId="{88EC9FC5-3DAB-4AFA-8246-CFBDE403DB8C}" dt="2021-02-09T17:16:14.842" v="12919" actId="20577"/>
          <ac:spMkLst>
            <pc:docMk/>
            <pc:sldMk cId="3564876156" sldId="286"/>
            <ac:spMk id="3" creationId="{ED8B58DB-FA67-4797-913A-3FAEABD44BCA}"/>
          </ac:spMkLst>
        </pc:spChg>
      </pc:sldChg>
      <pc:sldChg chg="del">
        <pc:chgData name="Lorenzo Bianchini" userId="d9ff9579-79db-49fd-86ff-447ac99e7a9b" providerId="ADAL" clId="{88EC9FC5-3DAB-4AFA-8246-CFBDE403DB8C}" dt="2021-02-09T17:14:32.097" v="12691" actId="47"/>
        <pc:sldMkLst>
          <pc:docMk/>
          <pc:sldMk cId="2431866122" sldId="287"/>
        </pc:sldMkLst>
      </pc:sldChg>
      <pc:sldChg chg="addSp delSp modSp mod">
        <pc:chgData name="Lorenzo Bianchini" userId="d9ff9579-79db-49fd-86ff-447ac99e7a9b" providerId="ADAL" clId="{88EC9FC5-3DAB-4AFA-8246-CFBDE403DB8C}" dt="2021-02-15T15:22:11.741" v="26193" actId="207"/>
        <pc:sldMkLst>
          <pc:docMk/>
          <pc:sldMk cId="3708637154" sldId="290"/>
        </pc:sldMkLst>
        <pc:spChg chg="mod">
          <ac:chgData name="Lorenzo Bianchini" userId="d9ff9579-79db-49fd-86ff-447ac99e7a9b" providerId="ADAL" clId="{88EC9FC5-3DAB-4AFA-8246-CFBDE403DB8C}" dt="2021-02-09T10:49:09.811" v="6608" actId="20577"/>
          <ac:spMkLst>
            <pc:docMk/>
            <pc:sldMk cId="3708637154" sldId="290"/>
            <ac:spMk id="2" creationId="{C8D74FF3-702A-9341-A5A0-B7C3AD0A44C3}"/>
          </ac:spMkLst>
        </pc:spChg>
        <pc:spChg chg="add 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7" creationId="{C471D7D5-B334-425A-B56A-A48D8EFDD659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8" creationId="{25393D08-99C1-4290-915D-CEEFF8A35611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9" creationId="{A602B4C1-A339-46AC-9369-7E9FA9821CDF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0" creationId="{07BBFB5A-8057-457E-91C7-196F75EA5A2F}"/>
          </ac:spMkLst>
        </pc:spChg>
        <pc:spChg chg="del mod">
          <ac:chgData name="Lorenzo Bianchini" userId="d9ff9579-79db-49fd-86ff-447ac99e7a9b" providerId="ADAL" clId="{88EC9FC5-3DAB-4AFA-8246-CFBDE403DB8C}" dt="2021-02-09T10:07:42.335" v="5691" actId="478"/>
          <ac:spMkLst>
            <pc:docMk/>
            <pc:sldMk cId="3708637154" sldId="290"/>
            <ac:spMk id="21" creationId="{7AE15FC5-DBC6-440E-A101-FFB478C699D2}"/>
          </ac:spMkLst>
        </pc:spChg>
        <pc:spChg chg="mod">
          <ac:chgData name="Lorenzo Bianchini" userId="d9ff9579-79db-49fd-86ff-447ac99e7a9b" providerId="ADAL" clId="{88EC9FC5-3DAB-4AFA-8246-CFBDE403DB8C}" dt="2021-02-10T09:43:51.252" v="14396" actId="1076"/>
          <ac:spMkLst>
            <pc:docMk/>
            <pc:sldMk cId="3708637154" sldId="290"/>
            <ac:spMk id="22" creationId="{994C8C30-A1C0-43F9-8530-DC4DC4F4EBAD}"/>
          </ac:spMkLst>
        </pc:spChg>
        <pc:spChg chg="add del mod">
          <ac:chgData name="Lorenzo Bianchini" userId="d9ff9579-79db-49fd-86ff-447ac99e7a9b" providerId="ADAL" clId="{88EC9FC5-3DAB-4AFA-8246-CFBDE403DB8C}" dt="2021-02-09T10:26:12.103" v="5935" actId="478"/>
          <ac:spMkLst>
            <pc:docMk/>
            <pc:sldMk cId="3708637154" sldId="290"/>
            <ac:spMk id="23" creationId="{512C0A96-B636-428F-ABB3-439D1AB9DE33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4" creationId="{E436F622-F8CD-45C6-8F00-F953E7C6A37F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5" creationId="{B1B7692E-70D2-4542-B836-5D4328C7E4DB}"/>
          </ac:spMkLst>
        </pc:spChg>
        <pc:spChg chg="add del mod">
          <ac:chgData name="Lorenzo Bianchini" userId="d9ff9579-79db-49fd-86ff-447ac99e7a9b" providerId="ADAL" clId="{88EC9FC5-3DAB-4AFA-8246-CFBDE403DB8C}" dt="2021-02-09T10:26:12.699" v="5936" actId="478"/>
          <ac:spMkLst>
            <pc:docMk/>
            <pc:sldMk cId="3708637154" sldId="290"/>
            <ac:spMk id="26" creationId="{46BC4C5D-3FC3-49A8-9CFB-E9DD5B9A9314}"/>
          </ac:spMkLst>
        </pc:spChg>
        <pc:spChg chg="add del mod">
          <ac:chgData name="Lorenzo Bianchini" userId="d9ff9579-79db-49fd-86ff-447ac99e7a9b" providerId="ADAL" clId="{88EC9FC5-3DAB-4AFA-8246-CFBDE403DB8C}" dt="2021-02-09T10:26:08.215" v="5933" actId="478"/>
          <ac:spMkLst>
            <pc:docMk/>
            <pc:sldMk cId="3708637154" sldId="290"/>
            <ac:spMk id="28" creationId="{1EDBA0C1-7A21-485B-81F1-628D19FEDD4C}"/>
          </ac:spMkLst>
        </pc:spChg>
        <pc:spChg chg="add mod">
          <ac:chgData name="Lorenzo Bianchini" userId="d9ff9579-79db-49fd-86ff-447ac99e7a9b" providerId="ADAL" clId="{88EC9FC5-3DAB-4AFA-8246-CFBDE403DB8C}" dt="2021-02-15T15:22:11.741" v="26193" actId="207"/>
          <ac:spMkLst>
            <pc:docMk/>
            <pc:sldMk cId="3708637154" sldId="290"/>
            <ac:spMk id="29" creationId="{F57C5532-56D7-4144-A167-F717DC30EDB0}"/>
          </ac:spMkLst>
        </pc:spChg>
        <pc:spChg chg="add mod">
          <ac:chgData name="Lorenzo Bianchini" userId="d9ff9579-79db-49fd-86ff-447ac99e7a9b" providerId="ADAL" clId="{88EC9FC5-3DAB-4AFA-8246-CFBDE403DB8C}" dt="2021-02-15T09:39:47.288" v="23351" actId="207"/>
          <ac:spMkLst>
            <pc:docMk/>
            <pc:sldMk cId="3708637154" sldId="290"/>
            <ac:spMk id="30" creationId="{12A29F7B-46A6-4FB7-A8FB-BC8D82B4B334}"/>
          </ac:spMkLst>
        </pc:spChg>
        <pc:spChg chg="add mod">
          <ac:chgData name="Lorenzo Bianchini" userId="d9ff9579-79db-49fd-86ff-447ac99e7a9b" providerId="ADAL" clId="{88EC9FC5-3DAB-4AFA-8246-CFBDE403DB8C}" dt="2021-02-10T09:43:51.252" v="14396" actId="1076"/>
          <ac:spMkLst>
            <pc:docMk/>
            <pc:sldMk cId="3708637154" sldId="290"/>
            <ac:spMk id="31" creationId="{F1851D89-5F71-4A47-928D-8CFCDF613922}"/>
          </ac:spMkLst>
        </pc:spChg>
        <pc:picChg chg="del mo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13" creationId="{19D73762-2130-421D-B4CD-EDF3141B54F9}"/>
          </ac:picMkLst>
        </pc:picChg>
        <pc:picChg chg="del mo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14" creationId="{ED39E7C5-9D6E-4AED-AFE9-79AD0F5EBCE0}"/>
          </ac:picMkLst>
        </pc:picChg>
        <pc:picChg chg="del mod">
          <ac:chgData name="Lorenzo Bianchini" userId="d9ff9579-79db-49fd-86ff-447ac99e7a9b" providerId="ADAL" clId="{88EC9FC5-3DAB-4AFA-8246-CFBDE403DB8C}" dt="2021-02-09T10:26:14.107" v="5937" actId="478"/>
          <ac:picMkLst>
            <pc:docMk/>
            <pc:sldMk cId="3708637154" sldId="290"/>
            <ac:picMk id="15" creationId="{39CE4F09-37EA-4EC3-BABF-4ADBA6B47884}"/>
          </ac:picMkLst>
        </pc:picChg>
        <pc:picChg chg="del mod or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27" creationId="{4136DB03-7C31-4DC9-9355-603435B709BA}"/>
          </ac:picMkLst>
        </pc:picChg>
        <pc:picChg chg="add mod">
          <ac:chgData name="Lorenzo Bianchini" userId="d9ff9579-79db-49fd-86ff-447ac99e7a9b" providerId="ADAL" clId="{88EC9FC5-3DAB-4AFA-8246-CFBDE403DB8C}" dt="2021-02-15T09:38:42.346" v="23350" actId="1076"/>
          <ac:picMkLst>
            <pc:docMk/>
            <pc:sldMk cId="3708637154" sldId="290"/>
            <ac:picMk id="37" creationId="{447EC259-1260-4E0A-A6FF-A469EDA4516D}"/>
          </ac:picMkLst>
        </pc:picChg>
        <pc:cxnChg chg="add mod">
          <ac:chgData name="Lorenzo Bianchini" userId="d9ff9579-79db-49fd-86ff-447ac99e7a9b" providerId="ADAL" clId="{88EC9FC5-3DAB-4AFA-8246-CFBDE403DB8C}" dt="2021-02-10T09:43:51.252" v="14396" actId="1076"/>
          <ac:cxnSpMkLst>
            <pc:docMk/>
            <pc:sldMk cId="3708637154" sldId="290"/>
            <ac:cxnSpMk id="32" creationId="{1CCFEDA4-E792-4BA8-B624-E78045B926E2}"/>
          </ac:cxnSpMkLst>
        </pc:cxnChg>
        <pc:cxnChg chg="add mod">
          <ac:chgData name="Lorenzo Bianchini" userId="d9ff9579-79db-49fd-86ff-447ac99e7a9b" providerId="ADAL" clId="{88EC9FC5-3DAB-4AFA-8246-CFBDE403DB8C}" dt="2021-02-10T09:43:51.252" v="14396" actId="1076"/>
          <ac:cxnSpMkLst>
            <pc:docMk/>
            <pc:sldMk cId="3708637154" sldId="290"/>
            <ac:cxnSpMk id="33" creationId="{FF2598A7-6B03-46DE-BB24-447E13F5C3BC}"/>
          </ac:cxnSpMkLst>
        </pc:cxnChg>
        <pc:cxnChg chg="add del mod">
          <ac:chgData name="Lorenzo Bianchini" userId="d9ff9579-79db-49fd-86ff-447ac99e7a9b" providerId="ADAL" clId="{88EC9FC5-3DAB-4AFA-8246-CFBDE403DB8C}" dt="2021-02-09T10:36:16.042" v="6207" actId="478"/>
          <ac:cxnSpMkLst>
            <pc:docMk/>
            <pc:sldMk cId="3708637154" sldId="290"/>
            <ac:cxnSpMk id="34" creationId="{58149CBD-B28D-42A3-9E46-2D3936585195}"/>
          </ac:cxnSpMkLst>
        </pc:cxnChg>
        <pc:cxnChg chg="add mod">
          <ac:chgData name="Lorenzo Bianchini" userId="d9ff9579-79db-49fd-86ff-447ac99e7a9b" providerId="ADAL" clId="{88EC9FC5-3DAB-4AFA-8246-CFBDE403DB8C}" dt="2021-02-12T11:36:03.434" v="22112" actId="1076"/>
          <ac:cxnSpMkLst>
            <pc:docMk/>
            <pc:sldMk cId="3708637154" sldId="290"/>
            <ac:cxnSpMk id="35" creationId="{0157CF61-13B3-4006-8F4E-BDFB336C4C33}"/>
          </ac:cxnSpMkLst>
        </pc:cxnChg>
      </pc:sldChg>
      <pc:sldChg chg="addSp delSp modSp del mod">
        <pc:chgData name="Lorenzo Bianchini" userId="d9ff9579-79db-49fd-86ff-447ac99e7a9b" providerId="ADAL" clId="{88EC9FC5-3DAB-4AFA-8246-CFBDE403DB8C}" dt="2021-02-12T10:51:19.221" v="21257" actId="47"/>
        <pc:sldMkLst>
          <pc:docMk/>
          <pc:sldMk cId="1145914795" sldId="291"/>
        </pc:sldMkLst>
        <pc:spChg chg="del">
          <ac:chgData name="Lorenzo Bianchini" userId="d9ff9579-79db-49fd-86ff-447ac99e7a9b" providerId="ADAL" clId="{88EC9FC5-3DAB-4AFA-8246-CFBDE403DB8C}" dt="2021-02-09T16:58:04.037" v="11803" actId="478"/>
          <ac:spMkLst>
            <pc:docMk/>
            <pc:sldMk cId="1145914795" sldId="291"/>
            <ac:spMk id="3" creationId="{C37429F9-D081-0B44-B5B6-BFAFAA936DBE}"/>
          </ac:spMkLst>
        </pc:spChg>
        <pc:spChg chg="add del mod">
          <ac:chgData name="Lorenzo Bianchini" userId="d9ff9579-79db-49fd-86ff-447ac99e7a9b" providerId="ADAL" clId="{88EC9FC5-3DAB-4AFA-8246-CFBDE403DB8C}" dt="2021-02-09T16:58:07.865" v="11806" actId="478"/>
          <ac:spMkLst>
            <pc:docMk/>
            <pc:sldMk cId="1145914795" sldId="291"/>
            <ac:spMk id="9" creationId="{63727AB2-87FA-492B-8106-46976A2E8923}"/>
          </ac:spMkLst>
        </pc:spChg>
        <pc:spChg chg="add mod">
          <ac:chgData name="Lorenzo Bianchini" userId="d9ff9579-79db-49fd-86ff-447ac99e7a9b" providerId="ADAL" clId="{88EC9FC5-3DAB-4AFA-8246-CFBDE403DB8C}" dt="2021-02-10T11:46:16.373" v="16703"/>
          <ac:spMkLst>
            <pc:docMk/>
            <pc:sldMk cId="1145914795" sldId="291"/>
            <ac:spMk id="11" creationId="{A6CD0DAE-3A81-4D06-AF3A-8501EC53C8F6}"/>
          </ac:spMkLst>
        </pc:spChg>
        <pc:spChg chg="del">
          <ac:chgData name="Lorenzo Bianchini" userId="d9ff9579-79db-49fd-86ff-447ac99e7a9b" providerId="ADAL" clId="{88EC9FC5-3DAB-4AFA-8246-CFBDE403DB8C}" dt="2021-02-09T17:09:17.405" v="12146" actId="478"/>
          <ac:spMkLst>
            <pc:docMk/>
            <pc:sldMk cId="1145914795" sldId="291"/>
            <ac:spMk id="13" creationId="{15E7FBFF-BC76-48E3-9F38-0556DD986913}"/>
          </ac:spMkLst>
        </pc:spChg>
        <pc:spChg chg="add del mod">
          <ac:chgData name="Lorenzo Bianchini" userId="d9ff9579-79db-49fd-86ff-447ac99e7a9b" providerId="ADAL" clId="{88EC9FC5-3DAB-4AFA-8246-CFBDE403DB8C}" dt="2021-02-09T16:58:05.960" v="11805"/>
          <ac:spMkLst>
            <pc:docMk/>
            <pc:sldMk cId="1145914795" sldId="291"/>
            <ac:spMk id="14" creationId="{CC5372E7-E00E-488F-B9CA-B66D657C8028}"/>
          </ac:spMkLst>
        </pc:spChg>
        <pc:spChg chg="del">
          <ac:chgData name="Lorenzo Bianchini" userId="d9ff9579-79db-49fd-86ff-447ac99e7a9b" providerId="ADAL" clId="{88EC9FC5-3DAB-4AFA-8246-CFBDE403DB8C}" dt="2021-02-09T17:09:09.817" v="12144" actId="478"/>
          <ac:spMkLst>
            <pc:docMk/>
            <pc:sldMk cId="1145914795" sldId="291"/>
            <ac:spMk id="15" creationId="{D672BA57-FF4D-4278-849A-AD800E18314F}"/>
          </ac:spMkLst>
        </pc:spChg>
        <pc:spChg chg="add mod">
          <ac:chgData name="Lorenzo Bianchini" userId="d9ff9579-79db-49fd-86ff-447ac99e7a9b" providerId="ADAL" clId="{88EC9FC5-3DAB-4AFA-8246-CFBDE403DB8C}" dt="2021-02-10T11:43:35.229" v="16653" actId="20577"/>
          <ac:spMkLst>
            <pc:docMk/>
            <pc:sldMk cId="1145914795" sldId="291"/>
            <ac:spMk id="16" creationId="{6FDFF3C1-B5B4-46AD-AA37-2A1FAC6A909C}"/>
          </ac:spMkLst>
        </pc:spChg>
        <pc:spChg chg="add del mod">
          <ac:chgData name="Lorenzo Bianchini" userId="d9ff9579-79db-49fd-86ff-447ac99e7a9b" providerId="ADAL" clId="{88EC9FC5-3DAB-4AFA-8246-CFBDE403DB8C}" dt="2021-02-10T11:46:15.898" v="16702" actId="478"/>
          <ac:spMkLst>
            <pc:docMk/>
            <pc:sldMk cId="1145914795" sldId="291"/>
            <ac:spMk id="17" creationId="{91F01C74-31B6-4A37-8781-26041885F385}"/>
          </ac:spMkLst>
        </pc:spChg>
        <pc:spChg chg="add mod">
          <ac:chgData name="Lorenzo Bianchini" userId="d9ff9579-79db-49fd-86ff-447ac99e7a9b" providerId="ADAL" clId="{88EC9FC5-3DAB-4AFA-8246-CFBDE403DB8C}" dt="2021-02-09T17:09:17.884" v="12147"/>
          <ac:spMkLst>
            <pc:docMk/>
            <pc:sldMk cId="1145914795" sldId="291"/>
            <ac:spMk id="18" creationId="{77292EED-F0EC-41B0-918D-188D33C30281}"/>
          </ac:spMkLst>
        </pc:spChg>
      </pc:sldChg>
      <pc:sldChg chg="del">
        <pc:chgData name="Lorenzo Bianchini" userId="d9ff9579-79db-49fd-86ff-447ac99e7a9b" providerId="ADAL" clId="{88EC9FC5-3DAB-4AFA-8246-CFBDE403DB8C}" dt="2021-02-09T17:34:44.066" v="13593" actId="47"/>
        <pc:sldMkLst>
          <pc:docMk/>
          <pc:sldMk cId="777707569" sldId="292"/>
        </pc:sldMkLst>
      </pc:sldChg>
      <pc:sldChg chg="delSp modSp del mod">
        <pc:chgData name="Lorenzo Bianchini" userId="d9ff9579-79db-49fd-86ff-447ac99e7a9b" providerId="ADAL" clId="{88EC9FC5-3DAB-4AFA-8246-CFBDE403DB8C}" dt="2021-02-12T16:16:04.620" v="22931" actId="47"/>
        <pc:sldMkLst>
          <pc:docMk/>
          <pc:sldMk cId="3012738905" sldId="293"/>
        </pc:sldMkLst>
        <pc:spChg chg="del mod">
          <ac:chgData name="Lorenzo Bianchini" userId="d9ff9579-79db-49fd-86ff-447ac99e7a9b" providerId="ADAL" clId="{88EC9FC5-3DAB-4AFA-8246-CFBDE403DB8C}" dt="2021-02-12T15:58:40.967" v="22609" actId="478"/>
          <ac:spMkLst>
            <pc:docMk/>
            <pc:sldMk cId="3012738905" sldId="293"/>
            <ac:spMk id="2" creationId="{0F232519-90FC-4777-92EC-338AA1194084}"/>
          </ac:spMkLst>
        </pc:spChg>
      </pc:sldChg>
      <pc:sldChg chg="addSp delSp modSp mod modAnim">
        <pc:chgData name="Lorenzo Bianchini" userId="d9ff9579-79db-49fd-86ff-447ac99e7a9b" providerId="ADAL" clId="{88EC9FC5-3DAB-4AFA-8246-CFBDE403DB8C}" dt="2021-02-15T17:59:14.683" v="27462" actId="20577"/>
        <pc:sldMkLst>
          <pc:docMk/>
          <pc:sldMk cId="2906142871" sldId="294"/>
        </pc:sldMkLst>
        <pc:spChg chg="mod">
          <ac:chgData name="Lorenzo Bianchini" userId="d9ff9579-79db-49fd-86ff-447ac99e7a9b" providerId="ADAL" clId="{88EC9FC5-3DAB-4AFA-8246-CFBDE403DB8C}" dt="2021-02-15T17:59:14.683" v="27462" actId="20577"/>
          <ac:spMkLst>
            <pc:docMk/>
            <pc:sldMk cId="2906142871" sldId="294"/>
            <ac:spMk id="3" creationId="{B4C77887-C95C-9B4C-93D2-5E4644F56B4B}"/>
          </ac:spMkLst>
        </pc:spChg>
        <pc:spChg chg="del">
          <ac:chgData name="Lorenzo Bianchini" userId="d9ff9579-79db-49fd-86ff-447ac99e7a9b" providerId="ADAL" clId="{88EC9FC5-3DAB-4AFA-8246-CFBDE403DB8C}" dt="2021-02-04T15:47:33.384" v="20" actId="478"/>
          <ac:spMkLst>
            <pc:docMk/>
            <pc:sldMk cId="2906142871" sldId="294"/>
            <ac:spMk id="4" creationId="{5737E3CB-6FA7-430D-BEB9-0D62583AF917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3" creationId="{87CCC48A-75E5-436C-8B6B-39B3BBE672B3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5" creationId="{A5512744-6569-4CAC-8A8E-9ACD371FDC7B}"/>
          </ac:spMkLst>
        </pc:spChg>
        <pc:spChg chg="del">
          <ac:chgData name="Lorenzo Bianchini" userId="d9ff9579-79db-49fd-86ff-447ac99e7a9b" providerId="ADAL" clId="{88EC9FC5-3DAB-4AFA-8246-CFBDE403DB8C}" dt="2021-02-04T15:47:28.914" v="18" actId="478"/>
          <ac:spMkLst>
            <pc:docMk/>
            <pc:sldMk cId="2906142871" sldId="294"/>
            <ac:spMk id="16" creationId="{56256F64-8ACD-4F4E-952A-49A4725BFAF6}"/>
          </ac:spMkLst>
        </pc:spChg>
        <pc:spChg chg="mod">
          <ac:chgData name="Lorenzo Bianchini" userId="d9ff9579-79db-49fd-86ff-447ac99e7a9b" providerId="ADAL" clId="{88EC9FC5-3DAB-4AFA-8246-CFBDE403DB8C}" dt="2021-02-15T10:10:35.641" v="23586" actId="20577"/>
          <ac:spMkLst>
            <pc:docMk/>
            <pc:sldMk cId="2906142871" sldId="294"/>
            <ac:spMk id="17" creationId="{0D4894E0-07D6-4028-8FF8-D05A0489C5AF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8" creationId="{E38A9676-544D-4693-A064-95B7E80F2E55}"/>
          </ac:spMkLst>
        </pc:spChg>
        <pc:spChg chg="del">
          <ac:chgData name="Lorenzo Bianchini" userId="d9ff9579-79db-49fd-86ff-447ac99e7a9b" providerId="ADAL" clId="{88EC9FC5-3DAB-4AFA-8246-CFBDE403DB8C}" dt="2021-02-04T15:47:35.865" v="21" actId="478"/>
          <ac:spMkLst>
            <pc:docMk/>
            <pc:sldMk cId="2906142871" sldId="294"/>
            <ac:spMk id="19" creationId="{522F96CE-E41B-4D41-BB3A-CE970E76FEE4}"/>
          </ac:spMkLst>
        </pc:spChg>
        <pc:spChg chg="del">
          <ac:chgData name="Lorenzo Bianchini" userId="d9ff9579-79db-49fd-86ff-447ac99e7a9b" providerId="ADAL" clId="{88EC9FC5-3DAB-4AFA-8246-CFBDE403DB8C}" dt="2021-02-04T15:47:27.039" v="17" actId="478"/>
          <ac:spMkLst>
            <pc:docMk/>
            <pc:sldMk cId="2906142871" sldId="294"/>
            <ac:spMk id="20" creationId="{FF4375EE-032E-4596-A1C5-ABC2125F8948}"/>
          </ac:spMkLst>
        </pc:spChg>
        <pc:spChg chg="add del mod">
          <ac:chgData name="Lorenzo Bianchini" userId="d9ff9579-79db-49fd-86ff-447ac99e7a9b" providerId="ADAL" clId="{88EC9FC5-3DAB-4AFA-8246-CFBDE403DB8C}" dt="2021-02-09T15:41:37.568" v="9815" actId="478"/>
          <ac:spMkLst>
            <pc:docMk/>
            <pc:sldMk cId="2906142871" sldId="294"/>
            <ac:spMk id="26" creationId="{486FC16F-B940-4D69-AC25-29C130005655}"/>
          </ac:spMkLst>
        </pc:spChg>
        <pc:picChg chg="mod">
          <ac:chgData name="Lorenzo Bianchini" userId="d9ff9579-79db-49fd-86ff-447ac99e7a9b" providerId="ADAL" clId="{88EC9FC5-3DAB-4AFA-8246-CFBDE403DB8C}" dt="2021-02-11T10:38:38.045" v="19734" actId="1076"/>
          <ac:picMkLst>
            <pc:docMk/>
            <pc:sldMk cId="2906142871" sldId="294"/>
            <ac:picMk id="14" creationId="{B1F701A2-C22A-B940-99C7-D13835581FD8}"/>
          </ac:picMkLst>
        </pc:picChg>
        <pc:cxnChg chg="add mod">
          <ac:chgData name="Lorenzo Bianchini" userId="d9ff9579-79db-49fd-86ff-447ac99e7a9b" providerId="ADAL" clId="{88EC9FC5-3DAB-4AFA-8246-CFBDE403DB8C}" dt="2021-02-11T10:38:38.045" v="19734" actId="1076"/>
          <ac:cxnSpMkLst>
            <pc:docMk/>
            <pc:sldMk cId="2906142871" sldId="294"/>
            <ac:cxnSpMk id="21" creationId="{1426D2AB-02E5-469E-B63D-6237CA0E8F2C}"/>
          </ac:cxnSpMkLst>
        </pc:cxnChg>
        <pc:cxnChg chg="add mod">
          <ac:chgData name="Lorenzo Bianchini" userId="d9ff9579-79db-49fd-86ff-447ac99e7a9b" providerId="ADAL" clId="{88EC9FC5-3DAB-4AFA-8246-CFBDE403DB8C}" dt="2021-02-11T10:38:38.045" v="19734" actId="1076"/>
          <ac:cxnSpMkLst>
            <pc:docMk/>
            <pc:sldMk cId="2906142871" sldId="294"/>
            <ac:cxnSpMk id="22" creationId="{84703526-E56C-47CF-A566-8731C9937048}"/>
          </ac:cxnSpMkLst>
        </pc:cxnChg>
      </pc:sldChg>
      <pc:sldChg chg="del">
        <pc:chgData name="Lorenzo Bianchini" userId="d9ff9579-79db-49fd-86ff-447ac99e7a9b" providerId="ADAL" clId="{88EC9FC5-3DAB-4AFA-8246-CFBDE403DB8C}" dt="2021-02-16T11:26:00.338" v="27520" actId="47"/>
        <pc:sldMkLst>
          <pc:docMk/>
          <pc:sldMk cId="410390706" sldId="295"/>
        </pc:sldMkLst>
      </pc:sldChg>
      <pc:sldChg chg="modSp del mod">
        <pc:chgData name="Lorenzo Bianchini" userId="d9ff9579-79db-49fd-86ff-447ac99e7a9b" providerId="ADAL" clId="{88EC9FC5-3DAB-4AFA-8246-CFBDE403DB8C}" dt="2021-02-12T10:46:15.816" v="21187" actId="47"/>
        <pc:sldMkLst>
          <pc:docMk/>
          <pc:sldMk cId="2113524483" sldId="296"/>
        </pc:sldMkLst>
        <pc:spChg chg="mod">
          <ac:chgData name="Lorenzo Bianchini" userId="d9ff9579-79db-49fd-86ff-447ac99e7a9b" providerId="ADAL" clId="{88EC9FC5-3DAB-4AFA-8246-CFBDE403DB8C}" dt="2021-02-09T16:57:03.580" v="11743"/>
          <ac:spMkLst>
            <pc:docMk/>
            <pc:sldMk cId="2113524483" sldId="296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09T16:54:16.705" v="11570" actId="20577"/>
          <ac:spMkLst>
            <pc:docMk/>
            <pc:sldMk cId="2113524483" sldId="296"/>
            <ac:spMk id="3" creationId="{D17262E8-2783-2044-A383-01B3FD7C89A1}"/>
          </ac:spMkLst>
        </pc:spChg>
      </pc:sldChg>
      <pc:sldChg chg="addSp delSp modSp mod">
        <pc:chgData name="Lorenzo Bianchini" userId="d9ff9579-79db-49fd-86ff-447ac99e7a9b" providerId="ADAL" clId="{88EC9FC5-3DAB-4AFA-8246-CFBDE403DB8C}" dt="2021-02-15T17:57:58.480" v="27453" actId="1076"/>
        <pc:sldMkLst>
          <pc:docMk/>
          <pc:sldMk cId="2172755353" sldId="297"/>
        </pc:sldMkLst>
        <pc:spChg chg="mod">
          <ac:chgData name="Lorenzo Bianchini" userId="d9ff9579-79db-49fd-86ff-447ac99e7a9b" providerId="ADAL" clId="{88EC9FC5-3DAB-4AFA-8246-CFBDE403DB8C}" dt="2021-02-15T09:37:11.586" v="23333" actId="1076"/>
          <ac:spMkLst>
            <pc:docMk/>
            <pc:sldMk cId="2172755353" sldId="297"/>
            <ac:spMk id="2" creationId="{F91AF775-DD52-6A4F-BB32-128B60D3D2D0}"/>
          </ac:spMkLst>
        </pc:spChg>
        <pc:spChg chg="del mod">
          <ac:chgData name="Lorenzo Bianchini" userId="d9ff9579-79db-49fd-86ff-447ac99e7a9b" providerId="ADAL" clId="{88EC9FC5-3DAB-4AFA-8246-CFBDE403DB8C}" dt="2021-02-10T09:20:29.015" v="13843" actId="478"/>
          <ac:spMkLst>
            <pc:docMk/>
            <pc:sldMk cId="2172755353" sldId="297"/>
            <ac:spMk id="10" creationId="{B2112540-0DCC-EB41-BA6E-37037144A4AA}"/>
          </ac:spMkLst>
        </pc:spChg>
        <pc:spChg chg="del">
          <ac:chgData name="Lorenzo Bianchini" userId="d9ff9579-79db-49fd-86ff-447ac99e7a9b" providerId="ADAL" clId="{88EC9FC5-3DAB-4AFA-8246-CFBDE403DB8C}" dt="2021-02-10T09:20:31.898" v="13844" actId="478"/>
          <ac:spMkLst>
            <pc:docMk/>
            <pc:sldMk cId="2172755353" sldId="297"/>
            <ac:spMk id="11" creationId="{87595071-C749-2A48-A176-BFE41F2F05E7}"/>
          </ac:spMkLst>
        </pc:spChg>
        <pc:spChg chg="add mo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18" creationId="{8BC0B16A-0B9D-4DF6-93BA-B2F0F7086D25}"/>
          </ac:spMkLst>
        </pc:spChg>
        <pc:spChg chg="add mo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19" creationId="{0018F500-BF6C-4981-AE7B-2076C92C1E7E}"/>
          </ac:spMkLst>
        </pc:spChg>
        <pc:spChg chg="add mod">
          <ac:chgData name="Lorenzo Bianchini" userId="d9ff9579-79db-49fd-86ff-447ac99e7a9b" providerId="ADAL" clId="{88EC9FC5-3DAB-4AFA-8246-CFBDE403DB8C}" dt="2021-02-15T09:38:09.009" v="23345" actId="1076"/>
          <ac:spMkLst>
            <pc:docMk/>
            <pc:sldMk cId="2172755353" sldId="297"/>
            <ac:spMk id="20" creationId="{3F41BFB5-C55F-48D7-B657-CC68AE11A93E}"/>
          </ac:spMkLst>
        </pc:spChg>
        <pc:spChg chg="add mod">
          <ac:chgData name="Lorenzo Bianchini" userId="d9ff9579-79db-49fd-86ff-447ac99e7a9b" providerId="ADAL" clId="{88EC9FC5-3DAB-4AFA-8246-CFBDE403DB8C}" dt="2021-02-15T09:38:13.693" v="23347" actId="1076"/>
          <ac:spMkLst>
            <pc:docMk/>
            <pc:sldMk cId="2172755353" sldId="297"/>
            <ac:spMk id="21" creationId="{7AC308CD-63F1-49DD-9D36-6F93D257F2C3}"/>
          </ac:spMkLst>
        </pc:spChg>
        <pc:spChg chg="add mod">
          <ac:chgData name="Lorenzo Bianchini" userId="d9ff9579-79db-49fd-86ff-447ac99e7a9b" providerId="ADAL" clId="{88EC9FC5-3DAB-4AFA-8246-CFBDE403DB8C}" dt="2021-02-15T17:57:54.777" v="27451" actId="1076"/>
          <ac:spMkLst>
            <pc:docMk/>
            <pc:sldMk cId="2172755353" sldId="297"/>
            <ac:spMk id="22" creationId="{4A5850C2-B39F-42F8-B727-FA14A15E71B9}"/>
          </ac:spMkLst>
        </pc:spChg>
        <pc:spChg chg="del">
          <ac:chgData name="Lorenzo Bianchini" userId="d9ff9579-79db-49fd-86ff-447ac99e7a9b" providerId="ADAL" clId="{88EC9FC5-3DAB-4AFA-8246-CFBDE403DB8C}" dt="2021-02-09T16:57:18.270" v="11745" actId="478"/>
          <ac:spMkLst>
            <pc:docMk/>
            <pc:sldMk cId="2172755353" sldId="297"/>
            <ac:spMk id="22" creationId="{F1AB3184-0FAD-4D57-A9D1-6FAD6E7CE8AD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3" creationId="{2D3E8A85-F5A1-4043-A25C-A1339B8CA0F5}"/>
          </ac:spMkLst>
        </pc:spChg>
        <pc:spChg chg="add mod">
          <ac:chgData name="Lorenzo Bianchini" userId="d9ff9579-79db-49fd-86ff-447ac99e7a9b" providerId="ADAL" clId="{88EC9FC5-3DAB-4AFA-8246-CFBDE403DB8C}" dt="2021-02-15T17:57:58.480" v="27453" actId="1076"/>
          <ac:spMkLst>
            <pc:docMk/>
            <pc:sldMk cId="2172755353" sldId="297"/>
            <ac:spMk id="23" creationId="{36A584CB-A9E1-4DAE-BEEE-363ECEF38C0E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4" creationId="{239DDA7A-991B-4098-9B73-17E325A97220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5" creationId="{34852F50-F012-4B01-9CE8-E8CEB4BEC980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6" creationId="{B55E5989-0704-45A8-B93B-8451EA333FD3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7" creationId="{0158866C-C94E-44B8-8DCC-1971FADF6162}"/>
          </ac:spMkLst>
        </pc:spChg>
        <pc:spChg chg="del mod">
          <ac:chgData name="Lorenzo Bianchini" userId="d9ff9579-79db-49fd-86ff-447ac99e7a9b" providerId="ADAL" clId="{88EC9FC5-3DAB-4AFA-8246-CFBDE403DB8C}" dt="2021-02-10T09:18:40.831" v="13790" actId="478"/>
          <ac:spMkLst>
            <pc:docMk/>
            <pc:sldMk cId="2172755353" sldId="297"/>
            <ac:spMk id="28" creationId="{7EF67121-C666-4854-974B-05BDAA93E024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9" creationId="{AEAE516E-788B-46E3-B677-4DCFE27B6D17}"/>
          </ac:spMkLst>
        </pc:spChg>
        <pc:spChg chg="add del mod">
          <ac:chgData name="Lorenzo Bianchini" userId="d9ff9579-79db-49fd-86ff-447ac99e7a9b" providerId="ADAL" clId="{88EC9FC5-3DAB-4AFA-8246-CFBDE403DB8C}" dt="2021-02-10T09:33:15.581" v="14273" actId="478"/>
          <ac:spMkLst>
            <pc:docMk/>
            <pc:sldMk cId="2172755353" sldId="297"/>
            <ac:spMk id="30" creationId="{FA4947E9-0A6F-4633-B074-EAAF1DA365E7}"/>
          </ac:spMkLst>
        </pc:spChg>
        <pc:spChg chg="add mod">
          <ac:chgData name="Lorenzo Bianchini" userId="d9ff9579-79db-49fd-86ff-447ac99e7a9b" providerId="ADAL" clId="{88EC9FC5-3DAB-4AFA-8246-CFBDE403DB8C}" dt="2021-02-15T09:37:14.375" v="23334" actId="1076"/>
          <ac:spMkLst>
            <pc:docMk/>
            <pc:sldMk cId="2172755353" sldId="297"/>
            <ac:spMk id="31" creationId="{8DEDE30F-8374-452B-BA21-BFDDB4990B98}"/>
          </ac:spMkLst>
        </pc:spChg>
        <pc:spChg chg="add del mod">
          <ac:chgData name="Lorenzo Bianchini" userId="d9ff9579-79db-49fd-86ff-447ac99e7a9b" providerId="ADAL" clId="{88EC9FC5-3DAB-4AFA-8246-CFBDE403DB8C}" dt="2021-02-10T09:38:41.099" v="14302" actId="478"/>
          <ac:spMkLst>
            <pc:docMk/>
            <pc:sldMk cId="2172755353" sldId="297"/>
            <ac:spMk id="33" creationId="{CFFED48C-1AF7-47AD-B99F-DB6F3582DE25}"/>
          </ac:spMkLst>
        </pc:spChg>
        <pc:spChg chg="add mod or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35" creationId="{97A9932F-50D6-43E2-B8ED-2B33A5D0DB55}"/>
          </ac:spMkLst>
        </pc:spChg>
        <pc:spChg chg="add mod">
          <ac:chgData name="Lorenzo Bianchini" userId="d9ff9579-79db-49fd-86ff-447ac99e7a9b" providerId="ADAL" clId="{88EC9FC5-3DAB-4AFA-8246-CFBDE403DB8C}" dt="2021-02-15T09:37:30.111" v="23337" actId="1076"/>
          <ac:spMkLst>
            <pc:docMk/>
            <pc:sldMk cId="2172755353" sldId="297"/>
            <ac:spMk id="39" creationId="{670B21F4-9DEE-4FEC-B8EF-18FD5EF09D97}"/>
          </ac:spMkLst>
        </pc:spChg>
        <pc:spChg chg="add mod">
          <ac:chgData name="Lorenzo Bianchini" userId="d9ff9579-79db-49fd-86ff-447ac99e7a9b" providerId="ADAL" clId="{88EC9FC5-3DAB-4AFA-8246-CFBDE403DB8C}" dt="2021-02-15T09:38:23.419" v="23348" actId="1076"/>
          <ac:spMkLst>
            <pc:docMk/>
            <pc:sldMk cId="2172755353" sldId="297"/>
            <ac:spMk id="47" creationId="{2A710BA2-1F0F-4376-B5E9-D524A575433E}"/>
          </ac:spMkLst>
        </pc:spChg>
        <pc:spChg chg="add mod">
          <ac:chgData name="Lorenzo Bianchini" userId="d9ff9579-79db-49fd-86ff-447ac99e7a9b" providerId="ADAL" clId="{88EC9FC5-3DAB-4AFA-8246-CFBDE403DB8C}" dt="2021-02-15T09:37:53.180" v="23342" actId="1076"/>
          <ac:spMkLst>
            <pc:docMk/>
            <pc:sldMk cId="2172755353" sldId="297"/>
            <ac:spMk id="48" creationId="{BDCEBA74-8B68-4699-9D08-FBDDDA7A5DA6}"/>
          </ac:spMkLst>
        </pc:sp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7" creationId="{F68538FE-1BBD-4566-AACC-433B6517B308}"/>
          </ac:picMkLst>
        </pc:picChg>
        <pc:picChg chg="del">
          <ac:chgData name="Lorenzo Bianchini" userId="d9ff9579-79db-49fd-86ff-447ac99e7a9b" providerId="ADAL" clId="{88EC9FC5-3DAB-4AFA-8246-CFBDE403DB8C}" dt="2021-02-10T09:18:37.459" v="13788" actId="478"/>
          <ac:picMkLst>
            <pc:docMk/>
            <pc:sldMk cId="2172755353" sldId="297"/>
            <ac:picMk id="9" creationId="{BEBD258B-AD1C-2441-B871-A9D6E6B96033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3" creationId="{90E0F252-8F50-475C-A700-B0DE77C8039F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4" creationId="{F9C8C9BA-77CC-480E-AAD0-D26C5DDCAAAC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6" creationId="{1D92BA19-659C-4F58-8606-56A66D4DC6E2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8" creationId="{8C3F5E01-0EDB-4900-BD34-6521BF0C1244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20" creationId="{CBA34D54-6731-4B25-88AA-4B64F25BF640}"/>
          </ac:picMkLst>
        </pc:picChg>
        <pc:picChg chg="del">
          <ac:chgData name="Lorenzo Bianchini" userId="d9ff9579-79db-49fd-86ff-447ac99e7a9b" providerId="ADAL" clId="{88EC9FC5-3DAB-4AFA-8246-CFBDE403DB8C}" dt="2021-02-10T09:18:43.254" v="13792" actId="478"/>
          <ac:picMkLst>
            <pc:docMk/>
            <pc:sldMk cId="2172755353" sldId="297"/>
            <ac:picMk id="21" creationId="{6291D520-6EE1-4941-81C4-64BD194B81C7}"/>
          </ac:picMkLst>
        </pc:picChg>
        <pc:picChg chg="add del mod">
          <ac:chgData name="Lorenzo Bianchini" userId="d9ff9579-79db-49fd-86ff-447ac99e7a9b" providerId="ADAL" clId="{88EC9FC5-3DAB-4AFA-8246-CFBDE403DB8C}" dt="2021-02-10T09:40:21.436" v="14332"/>
          <ac:picMkLst>
            <pc:docMk/>
            <pc:sldMk cId="2172755353" sldId="297"/>
            <ac:picMk id="34" creationId="{51E76C6C-294B-4B63-9C2A-D318E8356CBD}"/>
          </ac:picMkLst>
        </pc:pic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36" creationId="{04ACD255-B09A-4137-93F0-59DBD5370CC4}"/>
          </ac:picMkLst>
        </pc:pic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37" creationId="{9CE3FD1D-642F-4621-8E9B-A06D76BB8B55}"/>
          </ac:picMkLst>
        </pc:picChg>
        <pc:cxnChg chg="add del mod">
          <ac:chgData name="Lorenzo Bianchini" userId="d9ff9579-79db-49fd-86ff-447ac99e7a9b" providerId="ADAL" clId="{88EC9FC5-3DAB-4AFA-8246-CFBDE403DB8C}" dt="2021-02-10T12:06:13.782" v="17016" actId="478"/>
          <ac:cxnSpMkLst>
            <pc:docMk/>
            <pc:sldMk cId="2172755353" sldId="297"/>
            <ac:cxnSpMk id="12" creationId="{020BF585-0E85-47AD-8AB1-F3D860609EBC}"/>
          </ac:cxnSpMkLst>
        </pc:cxnChg>
        <pc:cxnChg chg="add del mod">
          <ac:chgData name="Lorenzo Bianchini" userId="d9ff9579-79db-49fd-86ff-447ac99e7a9b" providerId="ADAL" clId="{88EC9FC5-3DAB-4AFA-8246-CFBDE403DB8C}" dt="2021-02-10T09:38:41.099" v="14302" actId="478"/>
          <ac:cxnSpMkLst>
            <pc:docMk/>
            <pc:sldMk cId="2172755353" sldId="297"/>
            <ac:cxnSpMk id="32" creationId="{F6053709-D415-4C36-AF77-ED361CCC51EB}"/>
          </ac:cxnSpMkLst>
        </pc:cxnChg>
        <pc:cxnChg chg="add mod">
          <ac:chgData name="Lorenzo Bianchini" userId="d9ff9579-79db-49fd-86ff-447ac99e7a9b" providerId="ADAL" clId="{88EC9FC5-3DAB-4AFA-8246-CFBDE403DB8C}" dt="2021-02-15T09:37:37.753" v="23338" actId="1076"/>
          <ac:cxnSpMkLst>
            <pc:docMk/>
            <pc:sldMk cId="2172755353" sldId="297"/>
            <ac:cxnSpMk id="38" creationId="{58F6ABE7-0212-43EB-B783-23BF4AD6CBB1}"/>
          </ac:cxnSpMkLst>
        </pc:cxnChg>
        <pc:cxnChg chg="add del mod">
          <ac:chgData name="Lorenzo Bianchini" userId="d9ff9579-79db-49fd-86ff-447ac99e7a9b" providerId="ADAL" clId="{88EC9FC5-3DAB-4AFA-8246-CFBDE403DB8C}" dt="2021-02-10T12:08:06.475" v="17048" actId="478"/>
          <ac:cxnSpMkLst>
            <pc:docMk/>
            <pc:sldMk cId="2172755353" sldId="297"/>
            <ac:cxnSpMk id="40" creationId="{B5048D21-F086-44C3-B261-ED50603C2637}"/>
          </ac:cxnSpMkLst>
        </pc:cxnChg>
        <pc:cxnChg chg="add mod">
          <ac:chgData name="Lorenzo Bianchini" userId="d9ff9579-79db-49fd-86ff-447ac99e7a9b" providerId="ADAL" clId="{88EC9FC5-3DAB-4AFA-8246-CFBDE403DB8C}" dt="2021-02-15T09:37:14.375" v="23334" actId="1076"/>
          <ac:cxnSpMkLst>
            <pc:docMk/>
            <pc:sldMk cId="2172755353" sldId="297"/>
            <ac:cxnSpMk id="41" creationId="{F6AFDCA3-0852-4EE8-9A8C-E8D0C6FEB153}"/>
          </ac:cxnSpMkLst>
        </pc:cxnChg>
        <pc:cxnChg chg="add mod">
          <ac:chgData name="Lorenzo Bianchini" userId="d9ff9579-79db-49fd-86ff-447ac99e7a9b" providerId="ADAL" clId="{88EC9FC5-3DAB-4AFA-8246-CFBDE403DB8C}" dt="2021-02-15T09:37:48.697" v="23340" actId="1076"/>
          <ac:cxnSpMkLst>
            <pc:docMk/>
            <pc:sldMk cId="2172755353" sldId="297"/>
            <ac:cxnSpMk id="42" creationId="{1863227F-8E27-4299-845B-42D599CDC7B7}"/>
          </ac:cxnSpMkLst>
        </pc:cxnChg>
        <pc:cxnChg chg="add mod">
          <ac:chgData name="Lorenzo Bianchini" userId="d9ff9579-79db-49fd-86ff-447ac99e7a9b" providerId="ADAL" clId="{88EC9FC5-3DAB-4AFA-8246-CFBDE403DB8C}" dt="2021-02-15T09:37:50.575" v="23341" actId="1076"/>
          <ac:cxnSpMkLst>
            <pc:docMk/>
            <pc:sldMk cId="2172755353" sldId="297"/>
            <ac:cxnSpMk id="43" creationId="{C347AC7E-EA89-46FB-9522-B2CA0398A310}"/>
          </ac:cxnSpMkLst>
        </pc:cxnChg>
      </pc:sldChg>
      <pc:sldChg chg="del">
        <pc:chgData name="Lorenzo Bianchini" userId="d9ff9579-79db-49fd-86ff-447ac99e7a9b" providerId="ADAL" clId="{88EC9FC5-3DAB-4AFA-8246-CFBDE403DB8C}" dt="2021-02-16T15:30:57.042" v="27640" actId="47"/>
        <pc:sldMkLst>
          <pc:docMk/>
          <pc:sldMk cId="2814779398" sldId="298"/>
        </pc:sldMkLst>
      </pc:sldChg>
      <pc:sldChg chg="delSp del mod">
        <pc:chgData name="Lorenzo Bianchini" userId="d9ff9579-79db-49fd-86ff-447ac99e7a9b" providerId="ADAL" clId="{88EC9FC5-3DAB-4AFA-8246-CFBDE403DB8C}" dt="2021-02-04T16:14:13.103" v="382" actId="47"/>
        <pc:sldMkLst>
          <pc:docMk/>
          <pc:sldMk cId="2218505504" sldId="299"/>
        </pc:sldMkLst>
        <pc:spChg chg="del">
          <ac:chgData name="Lorenzo Bianchini" userId="d9ff9579-79db-49fd-86ff-447ac99e7a9b" providerId="ADAL" clId="{88EC9FC5-3DAB-4AFA-8246-CFBDE403DB8C}" dt="2021-02-04T16:14:10.934" v="381" actId="21"/>
          <ac:spMkLst>
            <pc:docMk/>
            <pc:sldMk cId="2218505504" sldId="299"/>
            <ac:spMk id="17" creationId="{23644B00-834C-4ECD-9B5D-067F0AF9BA53}"/>
          </ac:spMkLst>
        </pc:spChg>
      </pc:sldChg>
      <pc:sldChg chg="addSp delSp modSp add del mod">
        <pc:chgData name="Lorenzo Bianchini" userId="d9ff9579-79db-49fd-86ff-447ac99e7a9b" providerId="ADAL" clId="{88EC9FC5-3DAB-4AFA-8246-CFBDE403DB8C}" dt="2021-02-09T10:11:01.445" v="5781" actId="47"/>
        <pc:sldMkLst>
          <pc:docMk/>
          <pc:sldMk cId="2888273780" sldId="300"/>
        </pc:sldMkLst>
        <pc:spChg chg="mod">
          <ac:chgData name="Lorenzo Bianchini" userId="d9ff9579-79db-49fd-86ff-447ac99e7a9b" providerId="ADAL" clId="{88EC9FC5-3DAB-4AFA-8246-CFBDE403DB8C}" dt="2021-02-08T16:28:30.256" v="3605"/>
          <ac:spMkLst>
            <pc:docMk/>
            <pc:sldMk cId="2888273780" sldId="300"/>
            <ac:spMk id="2" creationId="{C8D74FF3-702A-9341-A5A0-B7C3AD0A44C3}"/>
          </ac:spMkLst>
        </pc:spChg>
        <pc:spChg chg="add del mod">
          <ac:chgData name="Lorenzo Bianchini" userId="d9ff9579-79db-49fd-86ff-447ac99e7a9b" providerId="ADAL" clId="{88EC9FC5-3DAB-4AFA-8246-CFBDE403DB8C}" dt="2021-02-05T16:19:12.982" v="1324" actId="478"/>
          <ac:spMkLst>
            <pc:docMk/>
            <pc:sldMk cId="2888273780" sldId="300"/>
            <ac:spMk id="3" creationId="{12EA08FB-BCAD-4322-976A-200178484986}"/>
          </ac:spMkLst>
        </pc:spChg>
        <pc:spChg chg="add mod">
          <ac:chgData name="Lorenzo Bianchini" userId="d9ff9579-79db-49fd-86ff-447ac99e7a9b" providerId="ADAL" clId="{88EC9FC5-3DAB-4AFA-8246-CFBDE403DB8C}" dt="2021-02-04T16:14:15.238" v="383"/>
          <ac:spMkLst>
            <pc:docMk/>
            <pc:sldMk cId="2888273780" sldId="300"/>
            <ac:spMk id="17" creationId="{8E79D5E9-3F31-4639-8DA6-C943B9AD8183}"/>
          </ac:spMkLst>
        </pc:spChg>
        <pc:spChg chg="mod">
          <ac:chgData name="Lorenzo Bianchini" userId="d9ff9579-79db-49fd-86ff-447ac99e7a9b" providerId="ADAL" clId="{88EC9FC5-3DAB-4AFA-8246-CFBDE403DB8C}" dt="2021-02-08T15:42:53.295" v="2688" actId="20577"/>
          <ac:spMkLst>
            <pc:docMk/>
            <pc:sldMk cId="2888273780" sldId="300"/>
            <ac:spMk id="18" creationId="{25393D08-99C1-4290-915D-CEEFF8A35611}"/>
          </ac:spMkLst>
        </pc:spChg>
        <pc:spChg chg="add del mod">
          <ac:chgData name="Lorenzo Bianchini" userId="d9ff9579-79db-49fd-86ff-447ac99e7a9b" providerId="ADAL" clId="{88EC9FC5-3DAB-4AFA-8246-CFBDE403DB8C}" dt="2021-02-09T10:10:58.171" v="5779"/>
          <ac:spMkLst>
            <pc:docMk/>
            <pc:sldMk cId="2888273780" sldId="300"/>
            <ac:spMk id="23" creationId="{712F733A-6073-400B-B0A9-5B8B1FF64C45}"/>
          </ac:spMkLst>
        </pc:spChg>
        <pc:spChg chg="add del mod">
          <ac:chgData name="Lorenzo Bianchini" userId="d9ff9579-79db-49fd-86ff-447ac99e7a9b" providerId="ADAL" clId="{88EC9FC5-3DAB-4AFA-8246-CFBDE403DB8C}" dt="2021-02-05T16:18:23.770" v="1320" actId="478"/>
          <ac:spMkLst>
            <pc:docMk/>
            <pc:sldMk cId="2888273780" sldId="300"/>
            <ac:spMk id="23" creationId="{E95C6809-C018-48D7-B815-3B721B9A5A8F}"/>
          </ac:spMkLst>
        </pc:spChg>
        <pc:cxnChg chg="add del mod">
          <ac:chgData name="Lorenzo Bianchini" userId="d9ff9579-79db-49fd-86ff-447ac99e7a9b" providerId="ADAL" clId="{88EC9FC5-3DAB-4AFA-8246-CFBDE403DB8C}" dt="2021-02-05T16:20:31.386" v="1339" actId="478"/>
          <ac:cxnSpMkLst>
            <pc:docMk/>
            <pc:sldMk cId="2888273780" sldId="300"/>
            <ac:cxnSpMk id="8" creationId="{92735343-A4F7-4426-849A-311512B64821}"/>
          </ac:cxnSpMkLst>
        </pc:cxnChg>
        <pc:cxnChg chg="add del mod">
          <ac:chgData name="Lorenzo Bianchini" userId="d9ff9579-79db-49fd-86ff-447ac99e7a9b" providerId="ADAL" clId="{88EC9FC5-3DAB-4AFA-8246-CFBDE403DB8C}" dt="2021-02-05T16:20:30.869" v="1338" actId="478"/>
          <ac:cxnSpMkLst>
            <pc:docMk/>
            <pc:sldMk cId="2888273780" sldId="300"/>
            <ac:cxnSpMk id="26" creationId="{2898DF94-654E-45F0-8EC9-C44B6CA930F5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53:08.194" v="27368" actId="20577"/>
        <pc:sldMkLst>
          <pc:docMk/>
          <pc:sldMk cId="3516872695" sldId="301"/>
        </pc:sldMkLst>
        <pc:spChg chg="mod">
          <ac:chgData name="Lorenzo Bianchini" userId="d9ff9579-79db-49fd-86ff-447ac99e7a9b" providerId="ADAL" clId="{88EC9FC5-3DAB-4AFA-8246-CFBDE403DB8C}" dt="2021-02-09T10:44:08.631" v="6442" actId="20577"/>
          <ac:spMkLst>
            <pc:docMk/>
            <pc:sldMk cId="3516872695" sldId="301"/>
            <ac:spMk id="2" creationId="{718ED674-9405-3840-875A-286889DC7C15}"/>
          </ac:spMkLst>
        </pc:spChg>
        <pc:spChg chg="mod">
          <ac:chgData name="Lorenzo Bianchini" userId="d9ff9579-79db-49fd-86ff-447ac99e7a9b" providerId="ADAL" clId="{88EC9FC5-3DAB-4AFA-8246-CFBDE403DB8C}" dt="2021-02-15T17:53:08.194" v="27368" actId="20577"/>
          <ac:spMkLst>
            <pc:docMk/>
            <pc:sldMk cId="3516872695" sldId="301"/>
            <ac:spMk id="3" creationId="{27C95240-6C63-0140-8C81-9D50BD2967D0}"/>
          </ac:spMkLst>
        </pc:spChg>
        <pc:spChg chg="add mod">
          <ac:chgData name="Lorenzo Bianchini" userId="d9ff9579-79db-49fd-86ff-447ac99e7a9b" providerId="ADAL" clId="{88EC9FC5-3DAB-4AFA-8246-CFBDE403DB8C}" dt="2021-02-12T11:35:09.814" v="22103" actId="2085"/>
          <ac:spMkLst>
            <pc:docMk/>
            <pc:sldMk cId="3516872695" sldId="301"/>
            <ac:spMk id="7" creationId="{B96A1AA8-B16D-439F-BE32-203E8BB1D16B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7" creationId="{D4BF6243-568E-7347-A949-BEF45A60147D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8" creationId="{6D4DBEA5-7CBF-0547-B8D0-571FEF2F3A20}"/>
          </ac:spMkLst>
        </pc:spChg>
        <pc:spChg chg="add mod">
          <ac:chgData name="Lorenzo Bianchini" userId="d9ff9579-79db-49fd-86ff-447ac99e7a9b" providerId="ADAL" clId="{88EC9FC5-3DAB-4AFA-8246-CFBDE403DB8C}" dt="2021-02-12T11:35:20.696" v="22107" actId="1076"/>
          <ac:spMkLst>
            <pc:docMk/>
            <pc:sldMk cId="3516872695" sldId="301"/>
            <ac:spMk id="9" creationId="{16DCC48F-9A22-4F07-A007-33226404D2DE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9" creationId="{ADFEC67E-6364-8A45-9E75-7A7764A9B097}"/>
          </ac:spMkLst>
        </pc:spChg>
        <pc:spChg chg="add mod">
          <ac:chgData name="Lorenzo Bianchini" userId="d9ff9579-79db-49fd-86ff-447ac99e7a9b" providerId="ADAL" clId="{88EC9FC5-3DAB-4AFA-8246-CFBDE403DB8C}" dt="2021-02-12T15:17:53.410" v="22121" actId="1076"/>
          <ac:spMkLst>
            <pc:docMk/>
            <pc:sldMk cId="3516872695" sldId="301"/>
            <ac:spMk id="10" creationId="{918F5764-135E-4901-9D13-B29A7BBA355D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10" creationId="{EF65EC11-D25E-0E43-9EE8-F4A136D1E042}"/>
          </ac:spMkLst>
        </pc:spChg>
        <pc:spChg chg="add del mod">
          <ac:chgData name="Lorenzo Bianchini" userId="d9ff9579-79db-49fd-86ff-447ac99e7a9b" providerId="ADAL" clId="{88EC9FC5-3DAB-4AFA-8246-CFBDE403DB8C}" dt="2021-02-09T10:22:33.575" v="5889" actId="478"/>
          <ac:spMkLst>
            <pc:docMk/>
            <pc:sldMk cId="3516872695" sldId="301"/>
            <ac:spMk id="11" creationId="{154835EA-84CF-4964-88AE-8F0D5480E3D0}"/>
          </ac:spMkLst>
        </pc:spChg>
        <pc:spChg chg="add mod">
          <ac:chgData name="Lorenzo Bianchini" userId="d9ff9579-79db-49fd-86ff-447ac99e7a9b" providerId="ADAL" clId="{88EC9FC5-3DAB-4AFA-8246-CFBDE403DB8C}" dt="2021-02-12T15:18:06.514" v="22132" actId="14100"/>
          <ac:spMkLst>
            <pc:docMk/>
            <pc:sldMk cId="3516872695" sldId="301"/>
            <ac:spMk id="11" creationId="{C6850ED8-89F5-4525-A18D-FEEBB01F2117}"/>
          </ac:spMkLst>
        </pc:spChg>
        <pc:spChg chg="del mod">
          <ac:chgData name="Lorenzo Bianchini" userId="d9ff9579-79db-49fd-86ff-447ac99e7a9b" providerId="ADAL" clId="{88EC9FC5-3DAB-4AFA-8246-CFBDE403DB8C}" dt="2021-02-05T16:28:37.385" v="1509" actId="478"/>
          <ac:spMkLst>
            <pc:docMk/>
            <pc:sldMk cId="3516872695" sldId="301"/>
            <ac:spMk id="11" creationId="{FBFA9826-AB78-0143-A5E0-F4DD66D4463A}"/>
          </ac:spMkLst>
        </pc:spChg>
        <pc:spChg chg="del mod">
          <ac:chgData name="Lorenzo Bianchini" userId="d9ff9579-79db-49fd-86ff-447ac99e7a9b" providerId="ADAL" clId="{88EC9FC5-3DAB-4AFA-8246-CFBDE403DB8C}" dt="2021-02-04T16:20:54.902" v="618" actId="478"/>
          <ac:spMkLst>
            <pc:docMk/>
            <pc:sldMk cId="3516872695" sldId="301"/>
            <ac:spMk id="12" creationId="{0CFBF311-E50E-2F4B-8087-435E8BE0F782}"/>
          </ac:spMkLst>
        </pc:spChg>
        <pc:spChg chg="add del mod">
          <ac:chgData name="Lorenzo Bianchini" userId="d9ff9579-79db-49fd-86ff-447ac99e7a9b" providerId="ADAL" clId="{88EC9FC5-3DAB-4AFA-8246-CFBDE403DB8C}" dt="2021-02-09T10:24:44.969" v="5929" actId="21"/>
          <ac:spMkLst>
            <pc:docMk/>
            <pc:sldMk cId="3516872695" sldId="301"/>
            <ac:spMk id="12" creationId="{F4046973-980F-43E8-B05F-29897AEB12DA}"/>
          </ac:spMkLst>
        </pc:spChg>
        <pc:spChg chg="del mod">
          <ac:chgData name="Lorenzo Bianchini" userId="d9ff9579-79db-49fd-86ff-447ac99e7a9b" providerId="ADAL" clId="{88EC9FC5-3DAB-4AFA-8246-CFBDE403DB8C}" dt="2021-02-04T16:21:24.720" v="640" actId="478"/>
          <ac:spMkLst>
            <pc:docMk/>
            <pc:sldMk cId="3516872695" sldId="301"/>
            <ac:spMk id="13" creationId="{F17E58A2-60AC-5045-AF89-0BA2F11B1BD0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15" creationId="{55850DCD-AFE5-D142-85F0-CF1EFC130E16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2" creationId="{BC90C120-0565-8445-A97D-FEC0EB694E82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5" creationId="{59F931D4-D233-43DE-AE8E-A8BE2DD5CFBD}"/>
          </ac:spMkLst>
        </pc:spChg>
        <pc:spChg chg="del">
          <ac:chgData name="Lorenzo Bianchini" userId="d9ff9579-79db-49fd-86ff-447ac99e7a9b" providerId="ADAL" clId="{88EC9FC5-3DAB-4AFA-8246-CFBDE403DB8C}" dt="2021-02-04T16:20:09.819" v="606" actId="478"/>
          <ac:spMkLst>
            <pc:docMk/>
            <pc:sldMk cId="3516872695" sldId="301"/>
            <ac:spMk id="25" creationId="{5BDCD98B-FD0D-C548-95D8-E40059E517C5}"/>
          </ac:spMkLst>
        </pc:spChg>
        <pc:spChg chg="add del mod">
          <ac:chgData name="Lorenzo Bianchini" userId="d9ff9579-79db-49fd-86ff-447ac99e7a9b" providerId="ADAL" clId="{88EC9FC5-3DAB-4AFA-8246-CFBDE403DB8C}" dt="2021-02-05T15:23:57.517" v="1126" actId="478"/>
          <ac:spMkLst>
            <pc:docMk/>
            <pc:sldMk cId="3516872695" sldId="301"/>
            <ac:spMk id="26" creationId="{2A0F790D-F518-4211-99F0-5FEB811897DF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6" creationId="{AD3375D2-976E-9D44-A8CF-935819DE42AC}"/>
          </ac:spMkLst>
        </pc:spChg>
        <pc:spChg chg="add del mod">
          <ac:chgData name="Lorenzo Bianchini" userId="d9ff9579-79db-49fd-86ff-447ac99e7a9b" providerId="ADAL" clId="{88EC9FC5-3DAB-4AFA-8246-CFBDE403DB8C}" dt="2021-02-05T16:28:32.691" v="1504" actId="478"/>
          <ac:spMkLst>
            <pc:docMk/>
            <pc:sldMk cId="3516872695" sldId="301"/>
            <ac:spMk id="27" creationId="{6E916F50-77A0-4D63-B745-4D4CFAC257C3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7" creationId="{7B687380-9222-1645-9EF9-A076AD0F8CC6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8" creationId="{965D0C15-DD8C-483E-A16E-00F0F971BB08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9" creationId="{57FD2800-6E63-8A47-9996-86E58D440360}"/>
          </ac:spMkLst>
        </pc:spChg>
        <pc:spChg chg="add del mod">
          <ac:chgData name="Lorenzo Bianchini" userId="d9ff9579-79db-49fd-86ff-447ac99e7a9b" providerId="ADAL" clId="{88EC9FC5-3DAB-4AFA-8246-CFBDE403DB8C}" dt="2021-02-05T16:28:35.762" v="1507" actId="478"/>
          <ac:spMkLst>
            <pc:docMk/>
            <pc:sldMk cId="3516872695" sldId="301"/>
            <ac:spMk id="29" creationId="{6C7CE8EB-FAB8-4584-A28E-2639FB6ABDA6}"/>
          </ac:spMkLst>
        </pc:spChg>
        <pc:spChg chg="add del mod">
          <ac:chgData name="Lorenzo Bianchini" userId="d9ff9579-79db-49fd-86ff-447ac99e7a9b" providerId="ADAL" clId="{88EC9FC5-3DAB-4AFA-8246-CFBDE403DB8C}" dt="2021-02-05T16:28:33.957" v="1505" actId="478"/>
          <ac:spMkLst>
            <pc:docMk/>
            <pc:sldMk cId="3516872695" sldId="301"/>
            <ac:spMk id="30" creationId="{60AFE2BB-9278-40A5-8692-A2ADDB49DB79}"/>
          </ac:spMkLst>
        </pc:spChg>
        <pc:spChg chg="del">
          <ac:chgData name="Lorenzo Bianchini" userId="d9ff9579-79db-49fd-86ff-447ac99e7a9b" providerId="ADAL" clId="{88EC9FC5-3DAB-4AFA-8246-CFBDE403DB8C}" dt="2021-02-04T16:20:08.167" v="605" actId="478"/>
          <ac:spMkLst>
            <pc:docMk/>
            <pc:sldMk cId="3516872695" sldId="301"/>
            <ac:spMk id="31" creationId="{71F4A342-34D1-3D46-B503-834C763D8F56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4" creationId="{0A72EC73-E2D7-8245-8DDC-AB8AE969C312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7" creationId="{568819BA-011D-B841-81C7-7D1C63CCF94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9" creationId="{812230C4-BE34-B94F-8FAB-8E4EADF34E72}"/>
          </ac:spMkLst>
        </pc:spChg>
        <pc:spChg chg="add del mod">
          <ac:chgData name="Lorenzo Bianchini" userId="d9ff9579-79db-49fd-86ff-447ac99e7a9b" providerId="ADAL" clId="{88EC9FC5-3DAB-4AFA-8246-CFBDE403DB8C}" dt="2021-02-05T16:28:37.004" v="1508" actId="478"/>
          <ac:spMkLst>
            <pc:docMk/>
            <pc:sldMk cId="3516872695" sldId="301"/>
            <ac:spMk id="40" creationId="{3D46CE2D-4064-417C-A520-D79CEDEA016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1" creationId="{B6F5F7CF-5862-BE48-B440-D12B100DBA78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2" creationId="{93703A01-ED44-604C-9143-F5DF1360B704}"/>
          </ac:spMkLst>
        </pc:spChg>
        <pc:spChg chg="del">
          <ac:chgData name="Lorenzo Bianchini" userId="d9ff9579-79db-49fd-86ff-447ac99e7a9b" providerId="ADAL" clId="{88EC9FC5-3DAB-4AFA-8246-CFBDE403DB8C}" dt="2021-02-04T16:20:02.837" v="601" actId="478"/>
          <ac:spMkLst>
            <pc:docMk/>
            <pc:sldMk cId="3516872695" sldId="301"/>
            <ac:spMk id="43" creationId="{C642EB47-9575-5E4B-A0BA-D6D319804569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44" creationId="{3BC34B99-DE1F-4CEC-886E-C93DBE6EE44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6" creationId="{7DB679EE-D748-8247-A001-8587D6E9BA5F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47" creationId="{0663C1BD-5888-7249-9761-A842F6D879BC}"/>
          </ac:spMkLst>
        </pc:spChg>
        <pc:spChg chg="del">
          <ac:chgData name="Lorenzo Bianchini" userId="d9ff9579-79db-49fd-86ff-447ac99e7a9b" providerId="ADAL" clId="{88EC9FC5-3DAB-4AFA-8246-CFBDE403DB8C}" dt="2021-02-04T16:20:11.235" v="607" actId="478"/>
          <ac:spMkLst>
            <pc:docMk/>
            <pc:sldMk cId="3516872695" sldId="301"/>
            <ac:spMk id="48" creationId="{C343D8B2-06EF-8645-B35C-6A65FCBE14A3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9" creationId="{B66F8584-6579-EC42-8371-06990F074AE8}"/>
          </ac:spMkLst>
        </pc:spChg>
        <pc:spChg chg="del">
          <ac:chgData name="Lorenzo Bianchini" userId="d9ff9579-79db-49fd-86ff-447ac99e7a9b" providerId="ADAL" clId="{88EC9FC5-3DAB-4AFA-8246-CFBDE403DB8C}" dt="2021-02-04T16:20:04.139" v="602" actId="478"/>
          <ac:spMkLst>
            <pc:docMk/>
            <pc:sldMk cId="3516872695" sldId="301"/>
            <ac:spMk id="53" creationId="{2FE1344B-525E-8E40-8158-6775163D5CF4}"/>
          </ac:spMkLst>
        </pc:spChg>
        <pc:picChg chg="add mod ord">
          <ac:chgData name="Lorenzo Bianchini" userId="d9ff9579-79db-49fd-86ff-447ac99e7a9b" providerId="ADAL" clId="{88EC9FC5-3DAB-4AFA-8246-CFBDE403DB8C}" dt="2021-02-12T10:26:15.758" v="20869" actId="1076"/>
          <ac:picMkLst>
            <pc:docMk/>
            <pc:sldMk cId="3516872695" sldId="301"/>
            <ac:picMk id="8" creationId="{3BEAC327-4E3A-474B-BC51-4953BC39A81D}"/>
          </ac:picMkLst>
        </pc:picChg>
        <pc:picChg chg="add del mod modCrop">
          <ac:chgData name="Lorenzo Bianchini" userId="d9ff9579-79db-49fd-86ff-447ac99e7a9b" providerId="ADAL" clId="{88EC9FC5-3DAB-4AFA-8246-CFBDE403DB8C}" dt="2021-02-09T10:38:06.968" v="6248" actId="21"/>
          <ac:picMkLst>
            <pc:docMk/>
            <pc:sldMk cId="3516872695" sldId="301"/>
            <ac:picMk id="10" creationId="{B548928A-06BF-439E-92B7-1B7F92C20CEA}"/>
          </ac:picMkLst>
        </pc:picChg>
        <pc:picChg chg="del mod">
          <ac:chgData name="Lorenzo Bianchini" userId="d9ff9579-79db-49fd-86ff-447ac99e7a9b" providerId="ADAL" clId="{88EC9FC5-3DAB-4AFA-8246-CFBDE403DB8C}" dt="2021-02-04T16:33:32.204" v="712" actId="478"/>
          <ac:picMkLst>
            <pc:docMk/>
            <pc:sldMk cId="3516872695" sldId="301"/>
            <ac:picMk id="13" creationId="{B6713D30-7E5A-AF4F-B702-86AA08E85999}"/>
          </ac:picMkLst>
        </pc:picChg>
        <pc:picChg chg="del">
          <ac:chgData name="Lorenzo Bianchini" userId="d9ff9579-79db-49fd-86ff-447ac99e7a9b" providerId="ADAL" clId="{88EC9FC5-3DAB-4AFA-8246-CFBDE403DB8C}" dt="2021-02-04T16:33:32.804" v="713" actId="478"/>
          <ac:picMkLst>
            <pc:docMk/>
            <pc:sldMk cId="3516872695" sldId="301"/>
            <ac:picMk id="16" creationId="{5A0E1648-BC75-1D4A-9E14-8D6FF4350A1F}"/>
          </ac:picMkLst>
        </pc:picChg>
        <pc:picChg chg="del mod">
          <ac:chgData name="Lorenzo Bianchini" userId="d9ff9579-79db-49fd-86ff-447ac99e7a9b" providerId="ADAL" clId="{88EC9FC5-3DAB-4AFA-8246-CFBDE403DB8C}" dt="2021-02-05T16:28:28.983" v="1502" actId="478"/>
          <ac:picMkLst>
            <pc:docMk/>
            <pc:sldMk cId="3516872695" sldId="301"/>
            <ac:picMk id="17" creationId="{15FA30FC-8C9D-8440-92CD-A9825193AC14}"/>
          </ac:picMkLst>
        </pc:picChg>
        <pc:picChg chg="del mod">
          <ac:chgData name="Lorenzo Bianchini" userId="d9ff9579-79db-49fd-86ff-447ac99e7a9b" providerId="ADAL" clId="{88EC9FC5-3DAB-4AFA-8246-CFBDE403DB8C}" dt="2021-02-04T16:33:31.029" v="711" actId="478"/>
          <ac:picMkLst>
            <pc:docMk/>
            <pc:sldMk cId="3516872695" sldId="301"/>
            <ac:picMk id="19" creationId="{1832289F-5EBE-CF45-845F-D9C436928BBB}"/>
          </ac:picMkLst>
        </pc:picChg>
        <pc:picChg chg="del mod">
          <ac:chgData name="Lorenzo Bianchini" userId="d9ff9579-79db-49fd-86ff-447ac99e7a9b" providerId="ADAL" clId="{88EC9FC5-3DAB-4AFA-8246-CFBDE403DB8C}" dt="2021-02-08T15:53:17.035" v="3095" actId="21"/>
          <ac:picMkLst>
            <pc:docMk/>
            <pc:sldMk cId="3516872695" sldId="301"/>
            <ac:picMk id="38" creationId="{0E0D2193-118A-4C88-A631-C960B02A56B4}"/>
          </ac:picMkLst>
        </pc:picChg>
        <pc:picChg chg="add del mod">
          <ac:chgData name="Lorenzo Bianchini" userId="d9ff9579-79db-49fd-86ff-447ac99e7a9b" providerId="ADAL" clId="{88EC9FC5-3DAB-4AFA-8246-CFBDE403DB8C}" dt="2021-02-08T15:51:01.942" v="3091" actId="478"/>
          <ac:picMkLst>
            <pc:docMk/>
            <pc:sldMk cId="3516872695" sldId="301"/>
            <ac:picMk id="1026" creationId="{9E053418-EAB4-44B3-931F-1AAB7958DD94}"/>
          </ac:picMkLst>
        </pc:picChg>
        <pc:cxnChg chg="del mod">
          <ac:chgData name="Lorenzo Bianchini" userId="d9ff9579-79db-49fd-86ff-447ac99e7a9b" providerId="ADAL" clId="{88EC9FC5-3DAB-4AFA-8246-CFBDE403DB8C}" dt="2021-02-05T16:28:30.919" v="1503" actId="478"/>
          <ac:cxnSpMkLst>
            <pc:docMk/>
            <pc:sldMk cId="3516872695" sldId="301"/>
            <ac:cxnSpMk id="50" creationId="{F189B7A5-6230-FA4B-A160-C603E8E30199}"/>
          </ac:cxnSpMkLst>
        </pc:cxnChg>
        <pc:cxnChg chg="del">
          <ac:chgData name="Lorenzo Bianchini" userId="d9ff9579-79db-49fd-86ff-447ac99e7a9b" providerId="ADAL" clId="{88EC9FC5-3DAB-4AFA-8246-CFBDE403DB8C}" dt="2021-02-04T16:20:09.819" v="606" actId="478"/>
          <ac:cxnSpMkLst>
            <pc:docMk/>
            <pc:sldMk cId="3516872695" sldId="301"/>
            <ac:cxnSpMk id="51" creationId="{9C6F006D-E710-794E-835A-EA859459D833}"/>
          </ac:cxnSpMkLst>
        </pc:cxnChg>
        <pc:cxnChg chg="del">
          <ac:chgData name="Lorenzo Bianchini" userId="d9ff9579-79db-49fd-86ff-447ac99e7a9b" providerId="ADAL" clId="{88EC9FC5-3DAB-4AFA-8246-CFBDE403DB8C}" dt="2021-02-04T16:20:04.744" v="603" actId="478"/>
          <ac:cxnSpMkLst>
            <pc:docMk/>
            <pc:sldMk cId="3516872695" sldId="301"/>
            <ac:cxnSpMk id="54" creationId="{CFAB94AC-1DAD-E746-8E4E-5943651573EA}"/>
          </ac:cxnSpMkLst>
        </pc:cxnChg>
      </pc:sldChg>
      <pc:sldChg chg="add del">
        <pc:chgData name="Lorenzo Bianchini" userId="d9ff9579-79db-49fd-86ff-447ac99e7a9b" providerId="ADAL" clId="{88EC9FC5-3DAB-4AFA-8246-CFBDE403DB8C}" dt="2021-02-04T16:51:17.541" v="996" actId="2696"/>
        <pc:sldMkLst>
          <pc:docMk/>
          <pc:sldMk cId="4030216048" sldId="302"/>
        </pc:sldMkLst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799986849" sldId="303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1737994063" sldId="303"/>
        </pc:sldMkLst>
        <pc:spChg chg="del mod">
          <ac:chgData name="Lorenzo Bianchini" userId="d9ff9579-79db-49fd-86ff-447ac99e7a9b" providerId="ADAL" clId="{88EC9FC5-3DAB-4AFA-8246-CFBDE403DB8C}" dt="2021-02-08T16:29:44.213" v="3612" actId="478"/>
          <ac:spMkLst>
            <pc:docMk/>
            <pc:sldMk cId="1737994063" sldId="303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15T14:41:10.998" v="25318" actId="478"/>
          <ac:spMkLst>
            <pc:docMk/>
            <pc:sldMk cId="1737994063" sldId="303"/>
            <ac:spMk id="7" creationId="{40C1DA2A-22AE-433E-ACAF-711D820CBB33}"/>
          </ac:spMkLst>
        </pc:spChg>
        <pc:spChg chg="del">
          <ac:chgData name="Lorenzo Bianchini" userId="d9ff9579-79db-49fd-86ff-447ac99e7a9b" providerId="ADAL" clId="{88EC9FC5-3DAB-4AFA-8246-CFBDE403DB8C}" dt="2021-02-04T16:31:45.115" v="674" actId="478"/>
          <ac:spMkLst>
            <pc:docMk/>
            <pc:sldMk cId="1737994063" sldId="303"/>
            <ac:spMk id="7" creationId="{D4BF6243-568E-7347-A949-BEF45A60147D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8" creationId="{6D4DBEA5-7CBF-0547-B8D0-571FEF2F3A20}"/>
          </ac:spMkLst>
        </pc:spChg>
        <pc:spChg chg="add del mod">
          <ac:chgData name="Lorenzo Bianchini" userId="d9ff9579-79db-49fd-86ff-447ac99e7a9b" providerId="ADAL" clId="{88EC9FC5-3DAB-4AFA-8246-CFBDE403DB8C}" dt="2021-02-08T16:29:46.873" v="3614" actId="478"/>
          <ac:spMkLst>
            <pc:docMk/>
            <pc:sldMk cId="1737994063" sldId="303"/>
            <ac:spMk id="8" creationId="{6E4B8B67-952E-4F2D-929D-F9DDA6F03D90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9" creationId="{ADFEC67E-6364-8A45-9E75-7A7764A9B097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10" creationId="{EF65EC11-D25E-0E43-9EE8-F4A136D1E042}"/>
          </ac:spMkLst>
        </pc:spChg>
        <pc:spChg chg="mod">
          <ac:chgData name="Lorenzo Bianchini" userId="d9ff9579-79db-49fd-86ff-447ac99e7a9b" providerId="ADAL" clId="{88EC9FC5-3DAB-4AFA-8246-CFBDE403DB8C}" dt="2021-02-15T14:24:09.819" v="24821" actId="14100"/>
          <ac:spMkLst>
            <pc:docMk/>
            <pc:sldMk cId="1737994063" sldId="303"/>
            <ac:spMk id="11" creationId="{FBFA9826-AB78-0143-A5E0-F4DD66D4463A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12" creationId="{2569FBB6-CB1D-4610-85F5-032B89F8D590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15" creationId="{55850DCD-AFE5-D142-85F0-CF1EFC130E16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22" creationId="{BC90C120-0565-8445-A97D-FEC0EB694E82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15T14:23:40.777" v="24810" actId="478"/>
          <ac:spMkLst>
            <pc:docMk/>
            <pc:sldMk cId="1737994063" sldId="303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5" creationId="{2F47AACC-2431-4BA3-AD27-BA218F56E4DF}"/>
          </ac:spMkLst>
        </pc:spChg>
        <pc:spChg chg="add del mod">
          <ac:chgData name="Lorenzo Bianchini" userId="d9ff9579-79db-49fd-86ff-447ac99e7a9b" providerId="ADAL" clId="{88EC9FC5-3DAB-4AFA-8246-CFBDE403DB8C}" dt="2021-02-08T15:49:23.379" v="3081" actId="478"/>
          <ac:spMkLst>
            <pc:docMk/>
            <pc:sldMk cId="1737994063" sldId="303"/>
            <ac:spMk id="26" creationId="{1AA677A7-3D65-4F25-B503-6E4A41B9CF96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6" creationId="{A233A304-9190-4665-9627-5E8D9099BEAE}"/>
          </ac:spMkLst>
        </pc:spChg>
        <pc:spChg chg="add del mod">
          <ac:chgData name="Lorenzo Bianchini" userId="d9ff9579-79db-49fd-86ff-447ac99e7a9b" providerId="ADAL" clId="{88EC9FC5-3DAB-4AFA-8246-CFBDE403DB8C}" dt="2021-02-05T15:26:23.002" v="1158" actId="478"/>
          <ac:spMkLst>
            <pc:docMk/>
            <pc:sldMk cId="1737994063" sldId="303"/>
            <ac:spMk id="27" creationId="{2575FCEE-2255-4705-8C95-CD7E80BD063A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7" creationId="{B553FBFB-EFE9-47C1-83BD-0EF3D0C8A9FF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8" creationId="{1222A414-7801-4CF4-AAC9-34FFDA93BEA5}"/>
          </ac:spMkLst>
        </pc:spChg>
        <pc:spChg chg="add del mod">
          <ac:chgData name="Lorenzo Bianchini" userId="d9ff9579-79db-49fd-86ff-447ac99e7a9b" providerId="ADAL" clId="{88EC9FC5-3DAB-4AFA-8246-CFBDE403DB8C}" dt="2021-02-10T11:18:35.983" v="15918" actId="478"/>
          <ac:spMkLst>
            <pc:docMk/>
            <pc:sldMk cId="1737994063" sldId="303"/>
            <ac:spMk id="28" creationId="{89C33DF6-54CD-4EB8-BEE0-36357E96142A}"/>
          </ac:spMkLst>
        </pc:spChg>
        <pc:spChg chg="add del mod">
          <ac:chgData name="Lorenzo Bianchini" userId="d9ff9579-79db-49fd-86ff-447ac99e7a9b" providerId="ADAL" clId="{88EC9FC5-3DAB-4AFA-8246-CFBDE403DB8C}" dt="2021-02-08T12:00:50.730" v="2397" actId="478"/>
          <ac:spMkLst>
            <pc:docMk/>
            <pc:sldMk cId="1737994063" sldId="303"/>
            <ac:spMk id="28" creationId="{8A04110A-AB6A-4462-A802-70C7BE2C249C}"/>
          </ac:spMkLst>
        </pc:spChg>
        <pc:spChg chg="add mod">
          <ac:chgData name="Lorenzo Bianchini" userId="d9ff9579-79db-49fd-86ff-447ac99e7a9b" providerId="ADAL" clId="{88EC9FC5-3DAB-4AFA-8246-CFBDE403DB8C}" dt="2021-02-10T11:18:36.380" v="15919"/>
          <ac:spMkLst>
            <pc:docMk/>
            <pc:sldMk cId="1737994063" sldId="303"/>
            <ac:spMk id="29" creationId="{0954F5FF-B603-4A99-9CA7-F20CB7AEAAAF}"/>
          </ac:spMkLst>
        </pc:spChg>
        <pc:spChg chg="add del mod">
          <ac:chgData name="Lorenzo Bianchini" userId="d9ff9579-79db-49fd-86ff-447ac99e7a9b" providerId="ADAL" clId="{88EC9FC5-3DAB-4AFA-8246-CFBDE403DB8C}" dt="2021-02-08T12:00:52.181" v="2398" actId="478"/>
          <ac:spMkLst>
            <pc:docMk/>
            <pc:sldMk cId="1737994063" sldId="303"/>
            <ac:spMk id="29" creationId="{73117FD0-D34D-4732-837F-1E8DBF6F0234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9" creationId="{C0196417-AE2B-4C92-B7A4-8DA4AA24293B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0" creationId="{380DEB86-E1A4-4479-A422-08A809F539D0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0" creationId="{59DB58FB-94C1-4978-98BD-9E578A0675E0}"/>
          </ac:spMkLst>
        </pc:spChg>
        <pc:spChg chg="add del mod">
          <ac:chgData name="Lorenzo Bianchini" userId="d9ff9579-79db-49fd-86ff-447ac99e7a9b" providerId="ADAL" clId="{88EC9FC5-3DAB-4AFA-8246-CFBDE403DB8C}" dt="2021-02-05T16:42:47.711" v="1757" actId="478"/>
          <ac:spMkLst>
            <pc:docMk/>
            <pc:sldMk cId="1737994063" sldId="303"/>
            <ac:spMk id="30" creationId="{7CF9ADF6-F5B5-4DAA-AC6D-60992B0BEE71}"/>
          </ac:spMkLst>
        </pc:spChg>
        <pc:spChg chg="add mod">
          <ac:chgData name="Lorenzo Bianchini" userId="d9ff9579-79db-49fd-86ff-447ac99e7a9b" providerId="ADAL" clId="{88EC9FC5-3DAB-4AFA-8246-CFBDE403DB8C}" dt="2021-02-10T11:19:01.074" v="15927"/>
          <ac:spMkLst>
            <pc:docMk/>
            <pc:sldMk cId="1737994063" sldId="303"/>
            <ac:spMk id="31" creationId="{2741693E-BBDC-40D8-8D38-6BBEDA49A688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1" creationId="{5C3E78B1-7544-48A2-B4F4-08C143318C90}"/>
          </ac:spMkLst>
        </pc:spChg>
        <pc:spChg chg="add del mod">
          <ac:chgData name="Lorenzo Bianchini" userId="d9ff9579-79db-49fd-86ff-447ac99e7a9b" providerId="ADAL" clId="{88EC9FC5-3DAB-4AFA-8246-CFBDE403DB8C}" dt="2021-02-05T17:03:35.622" v="2248" actId="478"/>
          <ac:spMkLst>
            <pc:docMk/>
            <pc:sldMk cId="1737994063" sldId="303"/>
            <ac:spMk id="31" creationId="{60EEBCBC-3123-4FAC-81CE-089DF2E87084}"/>
          </ac:spMkLst>
        </pc:spChg>
        <pc:spChg chg="add del mod">
          <ac:chgData name="Lorenzo Bianchini" userId="d9ff9579-79db-49fd-86ff-447ac99e7a9b" providerId="ADAL" clId="{88EC9FC5-3DAB-4AFA-8246-CFBDE403DB8C}" dt="2021-02-08T16:32:24.381" v="3674" actId="478"/>
          <ac:spMkLst>
            <pc:docMk/>
            <pc:sldMk cId="1737994063" sldId="303"/>
            <ac:spMk id="31" creationId="{F082053D-1708-40D7-9BAE-7DE20BEDE1D3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2" creationId="{38E5FCB0-0151-4545-9027-3EB4D1DCD107}"/>
          </ac:spMkLst>
        </pc:spChg>
        <pc:spChg chg="add del mod">
          <ac:chgData name="Lorenzo Bianchini" userId="d9ff9579-79db-49fd-86ff-447ac99e7a9b" providerId="ADAL" clId="{88EC9FC5-3DAB-4AFA-8246-CFBDE403DB8C}" dt="2021-02-12T09:04:25.224" v="20059" actId="478"/>
          <ac:spMkLst>
            <pc:docMk/>
            <pc:sldMk cId="1737994063" sldId="303"/>
            <ac:spMk id="32" creationId="{4AFD49F3-89CA-4EDF-81A5-5217313DDF2D}"/>
          </ac:spMkLst>
        </pc:spChg>
        <pc:spChg chg="add mod">
          <ac:chgData name="Lorenzo Bianchini" userId="d9ff9579-79db-49fd-86ff-447ac99e7a9b" providerId="ADAL" clId="{88EC9FC5-3DAB-4AFA-8246-CFBDE403DB8C}" dt="2021-02-15T14:23:48.138" v="24815" actId="20577"/>
          <ac:spMkLst>
            <pc:docMk/>
            <pc:sldMk cId="1737994063" sldId="303"/>
            <ac:spMk id="32" creationId="{66EB0306-539F-46C8-84CD-4134DFFEEBCA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3" creationId="{15D2B03D-8AD3-468C-B723-5B2B74770B04}"/>
          </ac:spMkLst>
        </pc:spChg>
        <pc:spChg chg="add mod">
          <ac:chgData name="Lorenzo Bianchini" userId="d9ff9579-79db-49fd-86ff-447ac99e7a9b" providerId="ADAL" clId="{88EC9FC5-3DAB-4AFA-8246-CFBDE403DB8C}" dt="2021-02-08T16:32:24.919" v="3675"/>
          <ac:spMkLst>
            <pc:docMk/>
            <pc:sldMk cId="1737994063" sldId="303"/>
            <ac:spMk id="33" creationId="{A2A7900F-9FB3-48CA-BAE7-8588DBE9A5DA}"/>
          </ac:spMkLst>
        </pc:spChg>
        <pc:spChg chg="add del mod">
          <ac:chgData name="Lorenzo Bianchini" userId="d9ff9579-79db-49fd-86ff-447ac99e7a9b" providerId="ADAL" clId="{88EC9FC5-3DAB-4AFA-8246-CFBDE403DB8C}" dt="2021-02-08T16:39:02.977" v="3716" actId="21"/>
          <ac:spMkLst>
            <pc:docMk/>
            <pc:sldMk cId="1737994063" sldId="303"/>
            <ac:spMk id="34" creationId="{33305BED-3AB2-4AA4-A5E8-5BBA5C27C626}"/>
          </ac:spMkLst>
        </pc:spChg>
        <pc:spChg chg="add del mod">
          <ac:chgData name="Lorenzo Bianchini" userId="d9ff9579-79db-49fd-86ff-447ac99e7a9b" providerId="ADAL" clId="{88EC9FC5-3DAB-4AFA-8246-CFBDE403DB8C}" dt="2021-02-15T14:41:07.436" v="25315" actId="478"/>
          <ac:spMkLst>
            <pc:docMk/>
            <pc:sldMk cId="1737994063" sldId="303"/>
            <ac:spMk id="34" creationId="{4251E2C8-4445-4BF5-AE22-CE40948048C3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4" creationId="{F3363619-BFA8-4459-A56F-B3C9220E1121}"/>
          </ac:spMkLst>
        </pc:spChg>
        <pc:spChg chg="add mod">
          <ac:chgData name="Lorenzo Bianchini" userId="d9ff9579-79db-49fd-86ff-447ac99e7a9b" providerId="ADAL" clId="{88EC9FC5-3DAB-4AFA-8246-CFBDE403DB8C}" dt="2021-02-15T14:42:05.249" v="25375" actId="1076"/>
          <ac:spMkLst>
            <pc:docMk/>
            <pc:sldMk cId="1737994063" sldId="303"/>
            <ac:spMk id="35" creationId="{6BB56F60-78DB-4DD8-A03E-4849A3542AED}"/>
          </ac:spMkLst>
        </pc:spChg>
        <pc:spChg chg="add del mod">
          <ac:chgData name="Lorenzo Bianchini" userId="d9ff9579-79db-49fd-86ff-447ac99e7a9b" providerId="ADAL" clId="{88EC9FC5-3DAB-4AFA-8246-CFBDE403DB8C}" dt="2021-02-15T14:41:09.114" v="25317"/>
          <ac:spMkLst>
            <pc:docMk/>
            <pc:sldMk cId="1737994063" sldId="303"/>
            <ac:spMk id="36" creationId="{91F17FCC-D61E-4BCE-B6B4-7BEA6766CAFC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7" creationId="{0A3B08A2-CB59-4190-A45C-EDB22558C761}"/>
          </ac:spMkLst>
        </pc:spChg>
        <pc:spChg chg="add mod">
          <ac:chgData name="Lorenzo Bianchini" userId="d9ff9579-79db-49fd-86ff-447ac99e7a9b" providerId="ADAL" clId="{88EC9FC5-3DAB-4AFA-8246-CFBDE403DB8C}" dt="2021-02-15T14:41:11.438" v="25319"/>
          <ac:spMkLst>
            <pc:docMk/>
            <pc:sldMk cId="1737994063" sldId="303"/>
            <ac:spMk id="38" creationId="{85EE85B9-F892-4637-BB8C-3352F3CE4B51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9" creationId="{ACB6D77A-470D-4E1A-A770-7235004284DC}"/>
          </ac:spMkLst>
        </pc:spChg>
        <pc:spChg chg="mod">
          <ac:chgData name="Lorenzo Bianchini" userId="d9ff9579-79db-49fd-86ff-447ac99e7a9b" providerId="ADAL" clId="{88EC9FC5-3DAB-4AFA-8246-CFBDE403DB8C}" dt="2021-02-15T14:24:12.548" v="24822" actId="1076"/>
          <ac:spMkLst>
            <pc:docMk/>
            <pc:sldMk cId="1737994063" sldId="303"/>
            <ac:spMk id="40" creationId="{3D46CE2D-4064-417C-A520-D79CEDEA0167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1" creationId="{5192DCC3-5708-48AA-93ED-795BA94DEF78}"/>
          </ac:spMkLst>
        </pc:spChg>
        <pc:spChg chg="add del mod">
          <ac:chgData name="Lorenzo Bianchini" userId="d9ff9579-79db-49fd-86ff-447ac99e7a9b" providerId="ADAL" clId="{88EC9FC5-3DAB-4AFA-8246-CFBDE403DB8C}" dt="2021-02-04T16:32:15.002" v="685" actId="478"/>
          <ac:spMkLst>
            <pc:docMk/>
            <pc:sldMk cId="1737994063" sldId="303"/>
            <ac:spMk id="42" creationId="{8B85815D-A48F-45AC-8C7C-F0AFCA7FCA0B}"/>
          </ac:spMkLst>
        </pc:spChg>
        <pc:spChg chg="add mod">
          <ac:chgData name="Lorenzo Bianchini" userId="d9ff9579-79db-49fd-86ff-447ac99e7a9b" providerId="ADAL" clId="{88EC9FC5-3DAB-4AFA-8246-CFBDE403DB8C}" dt="2021-02-12T10:27:03.204" v="20872" actId="1582"/>
          <ac:spMkLst>
            <pc:docMk/>
            <pc:sldMk cId="1737994063" sldId="303"/>
            <ac:spMk id="43" creationId="{6D0109C2-F933-40E4-A54E-B79285B07271}"/>
          </ac:spMkLst>
        </pc:spChg>
        <pc:spChg chg="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4" creationId="{3BC34B99-DE1F-4CEC-886E-C93DBE6EE447}"/>
          </ac:spMkLst>
        </pc:spChg>
        <pc:spChg chg="add mod">
          <ac:chgData name="Lorenzo Bianchini" userId="d9ff9579-79db-49fd-86ff-447ac99e7a9b" providerId="ADAL" clId="{88EC9FC5-3DAB-4AFA-8246-CFBDE403DB8C}" dt="2021-02-12T10:27:10.006" v="20873" actId="1582"/>
          <ac:spMkLst>
            <pc:docMk/>
            <pc:sldMk cId="1737994063" sldId="303"/>
            <ac:spMk id="45" creationId="{0C5483D3-832B-4CEE-B758-804AF3B66594}"/>
          </ac:spMkLst>
        </pc:spChg>
        <pc:spChg chg="add mod">
          <ac:chgData name="Lorenzo Bianchini" userId="d9ff9579-79db-49fd-86ff-447ac99e7a9b" providerId="ADAL" clId="{88EC9FC5-3DAB-4AFA-8246-CFBDE403DB8C}" dt="2021-02-12T10:31:15.657" v="20965" actId="207"/>
          <ac:spMkLst>
            <pc:docMk/>
            <pc:sldMk cId="1737994063" sldId="303"/>
            <ac:spMk id="46" creationId="{AB125A96-9774-49B1-AE11-859B518FCEBC}"/>
          </ac:spMkLst>
        </pc:spChg>
        <pc:spChg chg="add del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7" creationId="{0663C1BD-5888-7249-9761-A842F6D879BC}"/>
          </ac:spMkLst>
        </pc:spChg>
        <pc:spChg chg="add del mod">
          <ac:chgData name="Lorenzo Bianchini" userId="d9ff9579-79db-49fd-86ff-447ac99e7a9b" providerId="ADAL" clId="{88EC9FC5-3DAB-4AFA-8246-CFBDE403DB8C}" dt="2021-02-15T14:23:41.472" v="24811" actId="478"/>
          <ac:spMkLst>
            <pc:docMk/>
            <pc:sldMk cId="1737994063" sldId="303"/>
            <ac:spMk id="48" creationId="{DA506E7B-FFF6-44B6-BB50-63A80521A785}"/>
          </ac:spMkLst>
        </pc:spChg>
        <pc:spChg chg="add mod">
          <ac:chgData name="Lorenzo Bianchini" userId="d9ff9579-79db-49fd-86ff-447ac99e7a9b" providerId="ADAL" clId="{88EC9FC5-3DAB-4AFA-8246-CFBDE403DB8C}" dt="2021-02-12T15:21:49.123" v="22167" actId="14100"/>
          <ac:spMkLst>
            <pc:docMk/>
            <pc:sldMk cId="1737994063" sldId="303"/>
            <ac:spMk id="49" creationId="{A2FCF001-D22E-40D2-B8B3-ABC60A3A49BD}"/>
          </ac:spMkLst>
        </pc:spChg>
        <pc:spChg chg="add del mod">
          <ac:chgData name="Lorenzo Bianchini" userId="d9ff9579-79db-49fd-86ff-447ac99e7a9b" providerId="ADAL" clId="{88EC9FC5-3DAB-4AFA-8246-CFBDE403DB8C}" dt="2021-02-04T16:32:14.141" v="684" actId="478"/>
          <ac:spMkLst>
            <pc:docMk/>
            <pc:sldMk cId="1737994063" sldId="303"/>
            <ac:spMk id="51" creationId="{ABF399E6-62E9-4582-886F-93AB155A2620}"/>
          </ac:spMkLst>
        </pc:spChg>
        <pc:spChg chg="add mod">
          <ac:chgData name="Lorenzo Bianchini" userId="d9ff9579-79db-49fd-86ff-447ac99e7a9b" providerId="ADAL" clId="{88EC9FC5-3DAB-4AFA-8246-CFBDE403DB8C}" dt="2021-02-12T15:21:29.614" v="22160" actId="1035"/>
          <ac:spMkLst>
            <pc:docMk/>
            <pc:sldMk cId="1737994063" sldId="303"/>
            <ac:spMk id="52" creationId="{85F39866-82FB-4FAD-856F-FFE32A050710}"/>
          </ac:spMkLst>
        </pc:spChg>
        <pc:spChg chg="add del mod">
          <ac:chgData name="Lorenzo Bianchini" userId="d9ff9579-79db-49fd-86ff-447ac99e7a9b" providerId="ADAL" clId="{88EC9FC5-3DAB-4AFA-8246-CFBDE403DB8C}" dt="2021-02-15T14:23:44.050" v="24812" actId="478"/>
          <ac:spMkLst>
            <pc:docMk/>
            <pc:sldMk cId="1737994063" sldId="303"/>
            <ac:spMk id="56" creationId="{B0DD3F60-8C31-48E6-833E-3C5609F271C0}"/>
          </ac:spMkLst>
        </pc:spChg>
        <pc:picChg chg="mod">
          <ac:chgData name="Lorenzo Bianchini" userId="d9ff9579-79db-49fd-86ff-447ac99e7a9b" providerId="ADAL" clId="{88EC9FC5-3DAB-4AFA-8246-CFBDE403DB8C}" dt="2021-02-08T16:32:12.366" v="3673" actId="1035"/>
          <ac:picMkLst>
            <pc:docMk/>
            <pc:sldMk cId="1737994063" sldId="303"/>
            <ac:picMk id="13" creationId="{B6713D30-7E5A-AF4F-B702-86AA08E85999}"/>
          </ac:picMkLst>
        </pc:picChg>
        <pc:picChg chg="del mod">
          <ac:chgData name="Lorenzo Bianchini" userId="d9ff9579-79db-49fd-86ff-447ac99e7a9b" providerId="ADAL" clId="{88EC9FC5-3DAB-4AFA-8246-CFBDE403DB8C}" dt="2021-02-04T16:34:09.531" v="720" actId="478"/>
          <ac:picMkLst>
            <pc:docMk/>
            <pc:sldMk cId="1737994063" sldId="303"/>
            <ac:picMk id="16" creationId="{5A0E1648-BC75-1D4A-9E14-8D6FF4350A1F}"/>
          </ac:picMkLst>
        </pc:picChg>
        <pc:picChg chg="del">
          <ac:chgData name="Lorenzo Bianchini" userId="d9ff9579-79db-49fd-86ff-447ac99e7a9b" providerId="ADAL" clId="{88EC9FC5-3DAB-4AFA-8246-CFBDE403DB8C}" dt="2021-02-04T16:33:57.441" v="715" actId="478"/>
          <ac:picMkLst>
            <pc:docMk/>
            <pc:sldMk cId="1737994063" sldId="303"/>
            <ac:picMk id="17" creationId="{15FA30FC-8C9D-8440-92CD-A9825193AC14}"/>
          </ac:picMkLst>
        </pc:picChg>
        <pc:picChg chg="del">
          <ac:chgData name="Lorenzo Bianchini" userId="d9ff9579-79db-49fd-86ff-447ac99e7a9b" providerId="ADAL" clId="{88EC9FC5-3DAB-4AFA-8246-CFBDE403DB8C}" dt="2021-02-04T16:34:08.954" v="719" actId="478"/>
          <ac:picMkLst>
            <pc:docMk/>
            <pc:sldMk cId="1737994063" sldId="303"/>
            <ac:picMk id="19" creationId="{1832289F-5EBE-CF45-845F-D9C436928BBB}"/>
          </ac:picMkLst>
        </pc:picChg>
        <pc:picChg chg="del">
          <ac:chgData name="Lorenzo Bianchini" userId="d9ff9579-79db-49fd-86ff-447ac99e7a9b" providerId="ADAL" clId="{88EC9FC5-3DAB-4AFA-8246-CFBDE403DB8C}" dt="2021-02-05T16:29:09.704" v="1517" actId="478"/>
          <ac:picMkLst>
            <pc:docMk/>
            <pc:sldMk cId="1737994063" sldId="303"/>
            <ac:picMk id="38" creationId="{0E0D2193-118A-4C88-A631-C960B02A56B4}"/>
          </ac:picMkLst>
        </pc:picChg>
        <pc:cxnChg chg="add del mod">
          <ac:chgData name="Lorenzo Bianchini" userId="d9ff9579-79db-49fd-86ff-447ac99e7a9b" providerId="ADAL" clId="{88EC9FC5-3DAB-4AFA-8246-CFBDE403DB8C}" dt="2021-02-05T17:03:36.846" v="2249" actId="478"/>
          <ac:cxnSpMkLst>
            <pc:docMk/>
            <pc:sldMk cId="1737994063" sldId="303"/>
            <ac:cxnSpMk id="32" creationId="{9D6F38EA-C39C-4DEF-98C6-19B26313044B}"/>
          </ac:cxnSpMkLst>
        </pc:cxnChg>
        <pc:cxnChg chg="add del mod">
          <ac:chgData name="Lorenzo Bianchini" userId="d9ff9579-79db-49fd-86ff-447ac99e7a9b" providerId="ADAL" clId="{88EC9FC5-3DAB-4AFA-8246-CFBDE403DB8C}" dt="2021-02-04T16:31:49.283" v="677"/>
          <ac:cxnSpMkLst>
            <pc:docMk/>
            <pc:sldMk cId="1737994063" sldId="303"/>
            <ac:cxnSpMk id="35" creationId="{F9111A01-D321-428D-8566-D70F87047A6E}"/>
          </ac:cxnSpMkLst>
        </pc:cxnChg>
        <pc:cxnChg chg="add del mod">
          <ac:chgData name="Lorenzo Bianchini" userId="d9ff9579-79db-49fd-86ff-447ac99e7a9b" providerId="ADAL" clId="{88EC9FC5-3DAB-4AFA-8246-CFBDE403DB8C}" dt="2021-02-04T16:31:49.283" v="677"/>
          <ac:cxnSpMkLst>
            <pc:docMk/>
            <pc:sldMk cId="1737994063" sldId="303"/>
            <ac:cxnSpMk id="36" creationId="{FFCBC4AE-E58D-48E5-8D7F-92E24120A24C}"/>
          </ac:cxnSpMkLst>
        </pc:cxnChg>
        <pc:cxnChg chg="del">
          <ac:chgData name="Lorenzo Bianchini" userId="d9ff9579-79db-49fd-86ff-447ac99e7a9b" providerId="ADAL" clId="{88EC9FC5-3DAB-4AFA-8246-CFBDE403DB8C}" dt="2021-02-04T16:31:45.945" v="675" actId="478"/>
          <ac:cxnSpMkLst>
            <pc:docMk/>
            <pc:sldMk cId="1737994063" sldId="303"/>
            <ac:cxnSpMk id="50" creationId="{F189B7A5-6230-FA4B-A160-C603E8E30199}"/>
          </ac:cxnSpMkLst>
        </pc:cxnChg>
        <pc:cxnChg chg="add del mod">
          <ac:chgData name="Lorenzo Bianchini" userId="d9ff9579-79db-49fd-86ff-447ac99e7a9b" providerId="ADAL" clId="{88EC9FC5-3DAB-4AFA-8246-CFBDE403DB8C}" dt="2021-02-04T16:32:44.056" v="688" actId="478"/>
          <ac:cxnSpMkLst>
            <pc:docMk/>
            <pc:sldMk cId="1737994063" sldId="303"/>
            <ac:cxnSpMk id="53" creationId="{7DF08531-F41D-4B18-9319-D48E7802765C}"/>
          </ac:cxnSpMkLst>
        </pc:cxnChg>
        <pc:cxnChg chg="add del mod">
          <ac:chgData name="Lorenzo Bianchini" userId="d9ff9579-79db-49fd-86ff-447ac99e7a9b" providerId="ADAL" clId="{88EC9FC5-3DAB-4AFA-8246-CFBDE403DB8C}" dt="2021-02-04T16:32:23.217" v="686" actId="478"/>
          <ac:cxnSpMkLst>
            <pc:docMk/>
            <pc:sldMk cId="1737994063" sldId="303"/>
            <ac:cxnSpMk id="54" creationId="{A45EAE3B-415E-4676-97ED-2B4328639716}"/>
          </ac:cxnSpMkLst>
        </pc:cxnChg>
        <pc:cxnChg chg="add mod">
          <ac:chgData name="Lorenzo Bianchini" userId="d9ff9579-79db-49fd-86ff-447ac99e7a9b" providerId="ADAL" clId="{88EC9FC5-3DAB-4AFA-8246-CFBDE403DB8C}" dt="2021-02-08T16:32:12.366" v="3673" actId="1035"/>
          <ac:cxnSpMkLst>
            <pc:docMk/>
            <pc:sldMk cId="1737994063" sldId="303"/>
            <ac:cxnSpMk id="55" creationId="{97541D77-1FA6-417D-81A0-937F31A4AB35}"/>
          </ac:cxnSpMkLst>
        </pc:cxnChg>
      </pc:sldChg>
      <pc:sldChg chg="addSp delSp modSp add del mod modAnim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572647678" sldId="304"/>
        </pc:sldMkLst>
        <pc:spChg chg="mod">
          <ac:chgData name="Lorenzo Bianchini" userId="d9ff9579-79db-49fd-86ff-447ac99e7a9b" providerId="ADAL" clId="{88EC9FC5-3DAB-4AFA-8246-CFBDE403DB8C}" dt="2021-02-05T16:32:54.235" v="1565" actId="1076"/>
          <ac:spMkLst>
            <pc:docMk/>
            <pc:sldMk cId="572647678" sldId="304"/>
            <ac:spMk id="2" creationId="{718ED674-9405-3840-875A-286889DC7C15}"/>
          </ac:spMkLst>
        </pc:spChg>
        <pc:spChg chg="del mod">
          <ac:chgData name="Lorenzo Bianchini" userId="d9ff9579-79db-49fd-86ff-447ac99e7a9b" providerId="ADAL" clId="{88EC9FC5-3DAB-4AFA-8246-CFBDE403DB8C}" dt="2021-02-05T16:27:01.223" v="1493" actId="478"/>
          <ac:spMkLst>
            <pc:docMk/>
            <pc:sldMk cId="572647678" sldId="304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05T16:27:03.565" v="1494" actId="478"/>
          <ac:spMkLst>
            <pc:docMk/>
            <pc:sldMk cId="572647678" sldId="304"/>
            <ac:spMk id="8" creationId="{0BBCE91B-87B4-4EC5-9C65-113B070F6B2E}"/>
          </ac:spMkLst>
        </pc:spChg>
        <pc:spChg chg="add del mod">
          <ac:chgData name="Lorenzo Bianchini" userId="d9ff9579-79db-49fd-86ff-447ac99e7a9b" providerId="ADAL" clId="{88EC9FC5-3DAB-4AFA-8246-CFBDE403DB8C}" dt="2021-02-10T11:11:11.562" v="15760" actId="478"/>
          <ac:spMkLst>
            <pc:docMk/>
            <pc:sldMk cId="572647678" sldId="304"/>
            <ac:spMk id="9" creationId="{E000A86E-A0D7-4ACA-A693-0D04A2A26CF6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11" creationId="{FBFA9826-AB78-0143-A5E0-F4DD66D4463A}"/>
          </ac:spMkLst>
        </pc:spChg>
        <pc:spChg chg="add mod">
          <ac:chgData name="Lorenzo Bianchini" userId="d9ff9579-79db-49fd-86ff-447ac99e7a9b" providerId="ADAL" clId="{88EC9FC5-3DAB-4AFA-8246-CFBDE403DB8C}" dt="2021-02-12T10:32:41.668" v="21013" actId="1076"/>
          <ac:spMkLst>
            <pc:docMk/>
            <pc:sldMk cId="572647678" sldId="304"/>
            <ac:spMk id="15" creationId="{560E4A64-00C4-48CB-9FBD-4FB32293D1E8}"/>
          </ac:spMkLst>
        </pc:spChg>
        <pc:spChg chg="add del mod">
          <ac:chgData name="Lorenzo Bianchini" userId="d9ff9579-79db-49fd-86ff-447ac99e7a9b" providerId="ADAL" clId="{88EC9FC5-3DAB-4AFA-8246-CFBDE403DB8C}" dt="2021-02-15T17:32:34.102" v="27061"/>
          <ac:spMkLst>
            <pc:docMk/>
            <pc:sldMk cId="572647678" sldId="304"/>
            <ac:spMk id="17" creationId="{531D19B9-CEE8-49C8-BE0B-D923F2D1DF1D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24" creationId="{C49846D3-C885-4680-AB03-E76A7B74DB5C}"/>
          </ac:spMkLst>
        </pc:spChg>
        <pc:spChg chg="add del mod">
          <ac:chgData name="Lorenzo Bianchini" userId="d9ff9579-79db-49fd-86ff-447ac99e7a9b" providerId="ADAL" clId="{88EC9FC5-3DAB-4AFA-8246-CFBDE403DB8C}" dt="2021-02-10T11:11:16.332" v="15762" actId="478"/>
          <ac:spMkLst>
            <pc:docMk/>
            <pc:sldMk cId="572647678" sldId="304"/>
            <ac:spMk id="25" creationId="{95484488-3296-49BE-97A5-E0E13671BE17}"/>
          </ac:spMkLst>
        </pc:spChg>
        <pc:spChg chg="add mod">
          <ac:chgData name="Lorenzo Bianchini" userId="d9ff9579-79db-49fd-86ff-447ac99e7a9b" providerId="ADAL" clId="{88EC9FC5-3DAB-4AFA-8246-CFBDE403DB8C}" dt="2021-02-10T11:57:24.759" v="16903" actId="1076"/>
          <ac:spMkLst>
            <pc:docMk/>
            <pc:sldMk cId="572647678" sldId="304"/>
            <ac:spMk id="27" creationId="{BC95EDBA-E102-4E93-95D3-F3A17CE306BD}"/>
          </ac:spMkLst>
        </pc:spChg>
        <pc:spChg chg="add del mod">
          <ac:chgData name="Lorenzo Bianchini" userId="d9ff9579-79db-49fd-86ff-447ac99e7a9b" providerId="ADAL" clId="{88EC9FC5-3DAB-4AFA-8246-CFBDE403DB8C}" dt="2021-02-05T16:32:37.823" v="1557" actId="478"/>
          <ac:spMkLst>
            <pc:docMk/>
            <pc:sldMk cId="572647678" sldId="304"/>
            <ac:spMk id="27" creationId="{C9243948-9789-427C-A5A8-F12B1B10F572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28" creationId="{A60D987B-9639-4093-8681-9413E5CD8D0B}"/>
          </ac:spMkLst>
        </pc:spChg>
        <pc:spChg chg="add del mod">
          <ac:chgData name="Lorenzo Bianchini" userId="d9ff9579-79db-49fd-86ff-447ac99e7a9b" providerId="ADAL" clId="{88EC9FC5-3DAB-4AFA-8246-CFBDE403DB8C}" dt="2021-02-05T16:33:14.777" v="1570" actId="478"/>
          <ac:spMkLst>
            <pc:docMk/>
            <pc:sldMk cId="572647678" sldId="304"/>
            <ac:spMk id="29" creationId="{5818021D-F4D5-40C6-93C3-1447326FB006}"/>
          </ac:spMkLst>
        </pc:spChg>
        <pc:spChg chg="add del mod">
          <ac:chgData name="Lorenzo Bianchini" userId="d9ff9579-79db-49fd-86ff-447ac99e7a9b" providerId="ADAL" clId="{88EC9FC5-3DAB-4AFA-8246-CFBDE403DB8C}" dt="2021-02-10T11:11:16.332" v="15762" actId="478"/>
          <ac:spMkLst>
            <pc:docMk/>
            <pc:sldMk cId="572647678" sldId="304"/>
            <ac:spMk id="30" creationId="{1DCB41A5-A985-42FA-993B-ACE80AAE18A4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1" creationId="{DE44A2DB-B1F8-4C1D-A6B1-7E3AAC1BAA2B}"/>
          </ac:spMkLst>
        </pc:spChg>
        <pc:spChg chg="add mod">
          <ac:chgData name="Lorenzo Bianchini" userId="d9ff9579-79db-49fd-86ff-447ac99e7a9b" providerId="ADAL" clId="{88EC9FC5-3DAB-4AFA-8246-CFBDE403DB8C}" dt="2021-02-15T14:42:30.436" v="25384" actId="20577"/>
          <ac:spMkLst>
            <pc:docMk/>
            <pc:sldMk cId="572647678" sldId="304"/>
            <ac:spMk id="32" creationId="{D2BE47D9-FE45-4047-BC34-6DC5FDBB8409}"/>
          </ac:spMkLst>
        </pc:spChg>
        <pc:spChg chg="add del mod">
          <ac:chgData name="Lorenzo Bianchini" userId="d9ff9579-79db-49fd-86ff-447ac99e7a9b" providerId="ADAL" clId="{88EC9FC5-3DAB-4AFA-8246-CFBDE403DB8C}" dt="2021-02-05T16:31:32.782" v="1535" actId="478"/>
          <ac:spMkLst>
            <pc:docMk/>
            <pc:sldMk cId="572647678" sldId="304"/>
            <ac:spMk id="32" creationId="{FF7C7DBF-9A49-46B4-9165-86E845DC365F}"/>
          </ac:spMkLst>
        </pc:spChg>
        <pc:spChg chg="add del mod">
          <ac:chgData name="Lorenzo Bianchini" userId="d9ff9579-79db-49fd-86ff-447ac99e7a9b" providerId="ADAL" clId="{88EC9FC5-3DAB-4AFA-8246-CFBDE403DB8C}" dt="2021-02-05T16:32:25.281" v="1554" actId="478"/>
          <ac:spMkLst>
            <pc:docMk/>
            <pc:sldMk cId="572647678" sldId="304"/>
            <ac:spMk id="33" creationId="{2553E043-3491-4114-A551-D9BE623BBBBC}"/>
          </ac:spMkLst>
        </pc:spChg>
        <pc:spChg chg="add del mod">
          <ac:chgData name="Lorenzo Bianchini" userId="d9ff9579-79db-49fd-86ff-447ac99e7a9b" providerId="ADAL" clId="{88EC9FC5-3DAB-4AFA-8246-CFBDE403DB8C}" dt="2021-02-10T16:13:09.047" v="19426" actId="1076"/>
          <ac:spMkLst>
            <pc:docMk/>
            <pc:sldMk cId="572647678" sldId="304"/>
            <ac:spMk id="33" creationId="{CF597788-48D2-401D-8602-73D25DFAF3D4}"/>
          </ac:spMkLst>
        </pc:spChg>
        <pc:spChg chg="add del mod">
          <ac:chgData name="Lorenzo Bianchini" userId="d9ff9579-79db-49fd-86ff-447ac99e7a9b" providerId="ADAL" clId="{88EC9FC5-3DAB-4AFA-8246-CFBDE403DB8C}" dt="2021-02-10T11:11:23.192" v="15766" actId="478"/>
          <ac:spMkLst>
            <pc:docMk/>
            <pc:sldMk cId="572647678" sldId="304"/>
            <ac:spMk id="34" creationId="{5D2F99C5-AC39-47A8-8B8A-FB85607E8B71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5" creationId="{9CAFF895-E8C0-4EFC-881C-AFB063F26BCF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6" creationId="{A63A2C5C-F2BB-4F97-8E11-47CE45CD190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37" creationId="{0A3B08A2-CB59-4190-A45C-EDB22558C761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7" creationId="{A7962F19-D91C-4A30-AD03-1043E1AEE641}"/>
          </ac:spMkLst>
        </pc:spChg>
        <pc:spChg chg="add mod">
          <ac:chgData name="Lorenzo Bianchini" userId="d9ff9579-79db-49fd-86ff-447ac99e7a9b" providerId="ADAL" clId="{88EC9FC5-3DAB-4AFA-8246-CFBDE403DB8C}" dt="2021-02-10T11:57:24.759" v="16903" actId="1076"/>
          <ac:spMkLst>
            <pc:docMk/>
            <pc:sldMk cId="572647678" sldId="304"/>
            <ac:spMk id="38" creationId="{A89FD86C-A3C0-4FF4-8DD6-D40CD72FB0E2}"/>
          </ac:spMkLst>
        </pc:spChg>
        <pc:spChg chg="add mod">
          <ac:chgData name="Lorenzo Bianchini" userId="d9ff9579-79db-49fd-86ff-447ac99e7a9b" providerId="ADAL" clId="{88EC9FC5-3DAB-4AFA-8246-CFBDE403DB8C}" dt="2021-02-12T10:32:58.264" v="21027" actId="20577"/>
          <ac:spMkLst>
            <pc:docMk/>
            <pc:sldMk cId="572647678" sldId="304"/>
            <ac:spMk id="39" creationId="{616B1325-A10D-4390-BCE7-B2E2E6016BB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39" creationId="{ACB6D77A-470D-4E1A-A770-7235004284DC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0" creationId="{3D46CE2D-4064-417C-A520-D79CEDEA0167}"/>
          </ac:spMkLst>
        </pc:spChg>
        <pc:spChg chg="add del mod">
          <ac:chgData name="Lorenzo Bianchini" userId="d9ff9579-79db-49fd-86ff-447ac99e7a9b" providerId="ADAL" clId="{88EC9FC5-3DAB-4AFA-8246-CFBDE403DB8C}" dt="2021-02-10T11:11:14.384" v="15761" actId="478"/>
          <ac:spMkLst>
            <pc:docMk/>
            <pc:sldMk cId="572647678" sldId="304"/>
            <ac:spMk id="40" creationId="{89695C2D-6C76-45DE-AFD2-0AE43FF5ECA9}"/>
          </ac:spMkLst>
        </pc:spChg>
        <pc:spChg chg="add del mod">
          <ac:chgData name="Lorenzo Bianchini" userId="d9ff9579-79db-49fd-86ff-447ac99e7a9b" providerId="ADAL" clId="{88EC9FC5-3DAB-4AFA-8246-CFBDE403DB8C}" dt="2021-02-10T11:24:30.782" v="16121" actId="478"/>
          <ac:spMkLst>
            <pc:docMk/>
            <pc:sldMk cId="572647678" sldId="304"/>
            <ac:spMk id="41" creationId="{135B5F44-A217-4023-97C6-55D9D1D88993}"/>
          </ac:spMkLst>
        </pc:spChg>
        <pc:spChg chg="add del mod">
          <ac:chgData name="Lorenzo Bianchini" userId="d9ff9579-79db-49fd-86ff-447ac99e7a9b" providerId="ADAL" clId="{88EC9FC5-3DAB-4AFA-8246-CFBDE403DB8C}" dt="2021-02-08T15:49:36.767" v="3085" actId="478"/>
          <ac:spMkLst>
            <pc:docMk/>
            <pc:sldMk cId="572647678" sldId="304"/>
            <ac:spMk id="41" creationId="{48501270-CAEF-4F83-AC2C-C890C3B69E2F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1" creationId="{5192DCC3-5708-48AA-93ED-795BA94DEF78}"/>
          </ac:spMkLst>
        </pc:spChg>
        <pc:spChg chg="add del mod">
          <ac:chgData name="Lorenzo Bianchini" userId="d9ff9579-79db-49fd-86ff-447ac99e7a9b" providerId="ADAL" clId="{88EC9FC5-3DAB-4AFA-8246-CFBDE403DB8C}" dt="2021-02-05T16:12:37.312" v="1253" actId="478"/>
          <ac:spMkLst>
            <pc:docMk/>
            <pc:sldMk cId="572647678" sldId="304"/>
            <ac:spMk id="42" creationId="{8A0AA7DE-BFED-4131-A6EE-606F465D7B42}"/>
          </ac:spMkLst>
        </pc:spChg>
        <pc:spChg chg="add mod">
          <ac:chgData name="Lorenzo Bianchini" userId="d9ff9579-79db-49fd-86ff-447ac99e7a9b" providerId="ADAL" clId="{88EC9FC5-3DAB-4AFA-8246-CFBDE403DB8C}" dt="2021-02-15T14:42:41.785" v="25386" actId="14100"/>
          <ac:spMkLst>
            <pc:docMk/>
            <pc:sldMk cId="572647678" sldId="304"/>
            <ac:spMk id="42" creationId="{E38750FD-1ADB-4D18-9DB8-4AAD7B2CF1B9}"/>
          </ac:spMkLst>
        </pc:spChg>
        <pc:spChg chg="add del mod">
          <ac:chgData name="Lorenzo Bianchini" userId="d9ff9579-79db-49fd-86ff-447ac99e7a9b" providerId="ADAL" clId="{88EC9FC5-3DAB-4AFA-8246-CFBDE403DB8C}" dt="2021-02-10T11:11:18.389" v="15763" actId="478"/>
          <ac:spMkLst>
            <pc:docMk/>
            <pc:sldMk cId="572647678" sldId="304"/>
            <ac:spMk id="43" creationId="{0E117F70-468B-41CA-B63C-9F7808C580D5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3" creationId="{6D0109C2-F933-40E4-A54E-B79285B0727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4" creationId="{3BC34B99-DE1F-4CEC-886E-C93DBE6EE447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44" creationId="{E3F5ACD6-545B-46BA-9152-E388B6B70FBF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5" creationId="{0C5483D3-832B-4CEE-B758-804AF3B66594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6" creationId="{AB125A96-9774-49B1-AE11-859B518FCEBC}"/>
          </ac:spMkLst>
        </pc:spChg>
        <pc:spChg chg="del mod">
          <ac:chgData name="Lorenzo Bianchini" userId="d9ff9579-79db-49fd-86ff-447ac99e7a9b" providerId="ADAL" clId="{88EC9FC5-3DAB-4AFA-8246-CFBDE403DB8C}" dt="2021-02-04T16:35:20.725" v="729" actId="478"/>
          <ac:spMkLst>
            <pc:docMk/>
            <pc:sldMk cId="572647678" sldId="304"/>
            <ac:spMk id="47" creationId="{0663C1BD-5888-7249-9761-A842F6D879BC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8" creationId="{DA506E7B-FFF6-44B6-BB50-63A80521A785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9" creationId="{A2FCF001-D22E-40D2-B8B3-ABC60A3A49BD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52" creationId="{85F39866-82FB-4FAD-856F-FFE32A050710}"/>
          </ac:spMkLst>
        </pc:spChg>
        <pc:picChg chg="del mod">
          <ac:chgData name="Lorenzo Bianchini" userId="d9ff9579-79db-49fd-86ff-447ac99e7a9b" providerId="ADAL" clId="{88EC9FC5-3DAB-4AFA-8246-CFBDE403DB8C}" dt="2021-02-10T11:11:10.054" v="15759" actId="478"/>
          <ac:picMkLst>
            <pc:docMk/>
            <pc:sldMk cId="572647678" sldId="304"/>
            <ac:picMk id="13" creationId="{B6713D30-7E5A-AF4F-B702-86AA08E85999}"/>
          </ac:picMkLst>
        </pc:picChg>
        <pc:picChg chg="mod">
          <ac:chgData name="Lorenzo Bianchini" userId="d9ff9579-79db-49fd-86ff-447ac99e7a9b" providerId="ADAL" clId="{88EC9FC5-3DAB-4AFA-8246-CFBDE403DB8C}" dt="2021-02-10T11:57:24.759" v="16903" actId="1076"/>
          <ac:picMkLst>
            <pc:docMk/>
            <pc:sldMk cId="572647678" sldId="304"/>
            <ac:picMk id="16" creationId="{5A0E1648-BC75-1D4A-9E14-8D6FF4350A1F}"/>
          </ac:picMkLst>
        </pc:picChg>
        <pc:picChg chg="del mod">
          <ac:chgData name="Lorenzo Bianchini" userId="d9ff9579-79db-49fd-86ff-447ac99e7a9b" providerId="ADAL" clId="{88EC9FC5-3DAB-4AFA-8246-CFBDE403DB8C}" dt="2021-02-10T11:11:08.190" v="15758" actId="478"/>
          <ac:picMkLst>
            <pc:docMk/>
            <pc:sldMk cId="572647678" sldId="304"/>
            <ac:picMk id="19" creationId="{1832289F-5EBE-CF45-845F-D9C436928BBB}"/>
          </ac:picMkLst>
        </pc:picChg>
        <pc:picChg chg="add del mod">
          <ac:chgData name="Lorenzo Bianchini" userId="d9ff9579-79db-49fd-86ff-447ac99e7a9b" providerId="ADAL" clId="{88EC9FC5-3DAB-4AFA-8246-CFBDE403DB8C}" dt="2021-02-10T11:11:19.436" v="15764" actId="478"/>
          <ac:picMkLst>
            <pc:docMk/>
            <pc:sldMk cId="572647678" sldId="304"/>
            <ac:picMk id="26" creationId="{AD62912E-E0AE-40BC-9118-569010920C3C}"/>
          </ac:picMkLst>
        </pc:picChg>
        <pc:picChg chg="add del mod">
          <ac:chgData name="Lorenzo Bianchini" userId="d9ff9579-79db-49fd-86ff-447ac99e7a9b" providerId="ADAL" clId="{88EC9FC5-3DAB-4AFA-8246-CFBDE403DB8C}" dt="2021-02-10T11:11:18.389" v="15763" actId="478"/>
          <ac:picMkLst>
            <pc:docMk/>
            <pc:sldMk cId="572647678" sldId="304"/>
            <ac:picMk id="29" creationId="{5F82ED34-E152-4DCE-8560-F6FFE860465E}"/>
          </ac:picMkLst>
        </pc:picChg>
        <pc:picChg chg="del mod">
          <ac:chgData name="Lorenzo Bianchini" userId="d9ff9579-79db-49fd-86ff-447ac99e7a9b" providerId="ADAL" clId="{88EC9FC5-3DAB-4AFA-8246-CFBDE403DB8C}" dt="2021-02-05T17:01:25.077" v="2209" actId="478"/>
          <ac:picMkLst>
            <pc:docMk/>
            <pc:sldMk cId="572647678" sldId="304"/>
            <ac:picMk id="38" creationId="{0E0D2193-118A-4C88-A631-C960B02A56B4}"/>
          </ac:picMkLst>
        </pc:picChg>
        <pc:cxnChg chg="add del mod">
          <ac:chgData name="Lorenzo Bianchini" userId="d9ff9579-79db-49fd-86ff-447ac99e7a9b" providerId="ADAL" clId="{88EC9FC5-3DAB-4AFA-8246-CFBDE403DB8C}" dt="2021-02-05T17:01:26.411" v="2210" actId="478"/>
          <ac:cxnSpMkLst>
            <pc:docMk/>
            <pc:sldMk cId="572647678" sldId="304"/>
            <ac:cxnSpMk id="11" creationId="{1DA0BE06-6B99-409D-99E2-3F315971F850}"/>
          </ac:cxnSpMkLst>
        </pc:cxnChg>
        <pc:cxnChg chg="add mod">
          <ac:chgData name="Lorenzo Bianchini" userId="d9ff9579-79db-49fd-86ff-447ac99e7a9b" providerId="ADAL" clId="{88EC9FC5-3DAB-4AFA-8246-CFBDE403DB8C}" dt="2021-02-10T16:12:49.397" v="19422" actId="1076"/>
          <ac:cxnSpMkLst>
            <pc:docMk/>
            <pc:sldMk cId="572647678" sldId="304"/>
            <ac:cxnSpMk id="12" creationId="{6ACD6BC7-7A08-4344-B0E8-4BC123E27177}"/>
          </ac:cxnSpMkLst>
        </pc:cxnChg>
        <pc:cxnChg chg="add del mod">
          <ac:chgData name="Lorenzo Bianchini" userId="d9ff9579-79db-49fd-86ff-447ac99e7a9b" providerId="ADAL" clId="{88EC9FC5-3DAB-4AFA-8246-CFBDE403DB8C}" dt="2021-02-10T11:11:10.054" v="15759" actId="478"/>
          <ac:cxnSpMkLst>
            <pc:docMk/>
            <pc:sldMk cId="572647678" sldId="304"/>
            <ac:cxnSpMk id="22" creationId="{F220FCE7-CB7F-4D68-9630-F824A06E5EDB}"/>
          </ac:cxnSpMkLst>
        </pc:cxnChg>
        <pc:cxnChg chg="add del mod">
          <ac:chgData name="Lorenzo Bianchini" userId="d9ff9579-79db-49fd-86ff-447ac99e7a9b" providerId="ADAL" clId="{88EC9FC5-3DAB-4AFA-8246-CFBDE403DB8C}" dt="2021-02-05T17:01:26.959" v="2211" actId="478"/>
          <ac:cxnSpMkLst>
            <pc:docMk/>
            <pc:sldMk cId="572647678" sldId="304"/>
            <ac:cxnSpMk id="39" creationId="{36BD6DDB-39E5-4BB3-A649-26392569ACE1}"/>
          </ac:cxnSpMkLst>
        </pc:cxnChg>
        <pc:cxnChg chg="add del mod">
          <ac:chgData name="Lorenzo Bianchini" userId="d9ff9579-79db-49fd-86ff-447ac99e7a9b" providerId="ADAL" clId="{88EC9FC5-3DAB-4AFA-8246-CFBDE403DB8C}" dt="2021-02-10T11:11:10.054" v="15759" actId="478"/>
          <ac:cxnSpMkLst>
            <pc:docMk/>
            <pc:sldMk cId="572647678" sldId="304"/>
            <ac:cxnSpMk id="45" creationId="{1CFE95E4-C47D-4FB5-9717-E4E098F964F6}"/>
          </ac:cxnSpMkLst>
        </pc:cxnChg>
        <pc:cxnChg chg="del">
          <ac:chgData name="Lorenzo Bianchini" userId="d9ff9579-79db-49fd-86ff-447ac99e7a9b" providerId="ADAL" clId="{88EC9FC5-3DAB-4AFA-8246-CFBDE403DB8C}" dt="2021-02-04T16:35:17.025" v="727" actId="478"/>
          <ac:cxnSpMkLst>
            <pc:docMk/>
            <pc:sldMk cId="572647678" sldId="304"/>
            <ac:cxnSpMk id="55" creationId="{97541D77-1FA6-417D-81A0-937F31A4AB35}"/>
          </ac:cxnSpMkLst>
        </pc:cxnChg>
      </pc:sldChg>
      <pc:sldChg chg="add del">
        <pc:chgData name="Lorenzo Bianchini" userId="d9ff9579-79db-49fd-86ff-447ac99e7a9b" providerId="ADAL" clId="{88EC9FC5-3DAB-4AFA-8246-CFBDE403DB8C}" dt="2021-02-16T15:30:53.684" v="27639" actId="47"/>
        <pc:sldMkLst>
          <pc:docMk/>
          <pc:sldMk cId="1003310343" sldId="304"/>
        </pc:sldMkLst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547566192" sldId="305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3215149693" sldId="305"/>
        </pc:sldMkLst>
        <pc:spChg chg="del mod">
          <ac:chgData name="Lorenzo Bianchini" userId="d9ff9579-79db-49fd-86ff-447ac99e7a9b" providerId="ADAL" clId="{88EC9FC5-3DAB-4AFA-8246-CFBDE403DB8C}" dt="2021-02-08T16:32:36.850" v="3676" actId="478"/>
          <ac:spMkLst>
            <pc:docMk/>
            <pc:sldMk cId="3215149693" sldId="305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05T15:38:20.558" v="1170" actId="478"/>
          <ac:spMkLst>
            <pc:docMk/>
            <pc:sldMk cId="3215149693" sldId="305"/>
            <ac:spMk id="7" creationId="{584D3C2D-3892-475F-B44B-487089A9BF9E}"/>
          </ac:spMkLst>
        </pc:spChg>
        <pc:spChg chg="add del mod">
          <ac:chgData name="Lorenzo Bianchini" userId="d9ff9579-79db-49fd-86ff-447ac99e7a9b" providerId="ADAL" clId="{88EC9FC5-3DAB-4AFA-8246-CFBDE403DB8C}" dt="2021-02-15T14:41:18.511" v="25321" actId="478"/>
          <ac:spMkLst>
            <pc:docMk/>
            <pc:sldMk cId="3215149693" sldId="305"/>
            <ac:spMk id="7" creationId="{E23F4656-AE03-4EBE-91FC-1EF31E23B0D7}"/>
          </ac:spMkLst>
        </pc:spChg>
        <pc:spChg chg="add del mod">
          <ac:chgData name="Lorenzo Bianchini" userId="d9ff9579-79db-49fd-86ff-447ac99e7a9b" providerId="ADAL" clId="{88EC9FC5-3DAB-4AFA-8246-CFBDE403DB8C}" dt="2021-02-05T15:39:55.910" v="1176" actId="478"/>
          <ac:spMkLst>
            <pc:docMk/>
            <pc:sldMk cId="3215149693" sldId="305"/>
            <ac:spMk id="8" creationId="{3C43B386-3D72-4F8C-9FD2-496446D3D947}"/>
          </ac:spMkLst>
        </pc:spChg>
        <pc:spChg chg="add del mod">
          <ac:chgData name="Lorenzo Bianchini" userId="d9ff9579-79db-49fd-86ff-447ac99e7a9b" providerId="ADAL" clId="{88EC9FC5-3DAB-4AFA-8246-CFBDE403DB8C}" dt="2021-02-08T16:32:44.755" v="3679" actId="478"/>
          <ac:spMkLst>
            <pc:docMk/>
            <pc:sldMk cId="3215149693" sldId="305"/>
            <ac:spMk id="8" creationId="{5D33A1AF-69A8-4F64-ADC2-EB876368F836}"/>
          </ac:spMkLst>
        </pc:spChg>
        <pc:spChg chg="add del mod">
          <ac:chgData name="Lorenzo Bianchini" userId="d9ff9579-79db-49fd-86ff-447ac99e7a9b" providerId="ADAL" clId="{88EC9FC5-3DAB-4AFA-8246-CFBDE403DB8C}" dt="2021-02-05T15:54:46.999" v="1234" actId="478"/>
          <ac:spMkLst>
            <pc:docMk/>
            <pc:sldMk cId="3215149693" sldId="305"/>
            <ac:spMk id="9" creationId="{5FD7500A-CE1F-4C49-A75E-646A60ED3A8F}"/>
          </ac:spMkLst>
        </pc:spChg>
        <pc:spChg chg="add del mod ord">
          <ac:chgData name="Lorenzo Bianchini" userId="d9ff9579-79db-49fd-86ff-447ac99e7a9b" providerId="ADAL" clId="{88EC9FC5-3DAB-4AFA-8246-CFBDE403DB8C}" dt="2021-02-12T15:43:27.310" v="22316" actId="478"/>
          <ac:spMkLst>
            <pc:docMk/>
            <pc:sldMk cId="3215149693" sldId="305"/>
            <ac:spMk id="10" creationId="{626F258C-7263-497A-9C17-F3D20216DA46}"/>
          </ac:spMkLst>
        </pc:spChg>
        <pc:spChg chg="del mod">
          <ac:chgData name="Lorenzo Bianchini" userId="d9ff9579-79db-49fd-86ff-447ac99e7a9b" providerId="ADAL" clId="{88EC9FC5-3DAB-4AFA-8246-CFBDE403DB8C}" dt="2021-02-15T14:24:18.649" v="24823" actId="478"/>
          <ac:spMkLst>
            <pc:docMk/>
            <pc:sldMk cId="3215149693" sldId="305"/>
            <ac:spMk id="11" creationId="{FBFA9826-AB78-0143-A5E0-F4DD66D4463A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12" creationId="{2569FBB6-CB1D-4610-85F5-032B89F8D590}"/>
          </ac:spMkLst>
        </pc:spChg>
        <pc:spChg chg="del mod">
          <ac:chgData name="Lorenzo Bianchini" userId="d9ff9579-79db-49fd-86ff-447ac99e7a9b" providerId="ADAL" clId="{88EC9FC5-3DAB-4AFA-8246-CFBDE403DB8C}" dt="2021-02-15T14:23:52.899" v="24816" actId="478"/>
          <ac:spMkLst>
            <pc:docMk/>
            <pc:sldMk cId="3215149693" sldId="305"/>
            <ac:spMk id="24" creationId="{33C5A628-84FB-664D-A947-D4C3797946AD}"/>
          </ac:spMkLst>
        </pc:spChg>
        <pc:spChg chg="del">
          <ac:chgData name="Lorenzo Bianchini" userId="d9ff9579-79db-49fd-86ff-447ac99e7a9b" providerId="ADAL" clId="{88EC9FC5-3DAB-4AFA-8246-CFBDE403DB8C}" dt="2021-02-08T15:49:28.725" v="3083" actId="478"/>
          <ac:spMkLst>
            <pc:docMk/>
            <pc:sldMk cId="3215149693" sldId="305"/>
            <ac:spMk id="26" creationId="{1AA677A7-3D65-4F25-B503-6E4A41B9CF96}"/>
          </ac:spMkLst>
        </pc:spChg>
        <pc:spChg chg="add del mod">
          <ac:chgData name="Lorenzo Bianchini" userId="d9ff9579-79db-49fd-86ff-447ac99e7a9b" providerId="ADAL" clId="{88EC9FC5-3DAB-4AFA-8246-CFBDE403DB8C}" dt="2021-02-05T15:24:14.132" v="1133" actId="478"/>
          <ac:spMkLst>
            <pc:docMk/>
            <pc:sldMk cId="3215149693" sldId="305"/>
            <ac:spMk id="28" creationId="{0A55D2E6-87EE-4883-B39C-C9B54C85CDCD}"/>
          </ac:spMkLst>
        </pc:spChg>
        <pc:spChg chg="add del mod">
          <ac:chgData name="Lorenzo Bianchini" userId="d9ff9579-79db-49fd-86ff-447ac99e7a9b" providerId="ADAL" clId="{88EC9FC5-3DAB-4AFA-8246-CFBDE403DB8C}" dt="2021-02-05T15:37:49.130" v="1166" actId="478"/>
          <ac:spMkLst>
            <pc:docMk/>
            <pc:sldMk cId="3215149693" sldId="305"/>
            <ac:spMk id="29" creationId="{467E4D4E-443F-421D-A080-23870285286E}"/>
          </ac:spMkLst>
        </pc:spChg>
        <pc:spChg chg="add del mod">
          <ac:chgData name="Lorenzo Bianchini" userId="d9ff9579-79db-49fd-86ff-447ac99e7a9b" providerId="ADAL" clId="{88EC9FC5-3DAB-4AFA-8246-CFBDE403DB8C}" dt="2021-02-05T15:26:26.440" v="1160" actId="478"/>
          <ac:spMkLst>
            <pc:docMk/>
            <pc:sldMk cId="3215149693" sldId="305"/>
            <ac:spMk id="30" creationId="{31F32528-6388-4C70-B531-CD1940BF02B4}"/>
          </ac:spMkLst>
        </pc:spChg>
        <pc:spChg chg="add 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0" creationId="{E66B1AD3-B208-4806-B6E3-FEF53B34F868}"/>
          </ac:spMkLst>
        </pc:spChg>
        <pc:spChg chg="add del mod">
          <ac:chgData name="Lorenzo Bianchini" userId="d9ff9579-79db-49fd-86ff-447ac99e7a9b" providerId="ADAL" clId="{88EC9FC5-3DAB-4AFA-8246-CFBDE403DB8C}" dt="2021-02-08T12:01:04.147" v="2401" actId="478"/>
          <ac:spMkLst>
            <pc:docMk/>
            <pc:sldMk cId="3215149693" sldId="305"/>
            <ac:spMk id="31" creationId="{32D0AF35-9846-4C7F-A3FA-0F16A14F0BE9}"/>
          </ac:spMkLst>
        </pc:spChg>
        <pc:spChg chg="add del mod">
          <ac:chgData name="Lorenzo Bianchini" userId="d9ff9579-79db-49fd-86ff-447ac99e7a9b" providerId="ADAL" clId="{88EC9FC5-3DAB-4AFA-8246-CFBDE403DB8C}" dt="2021-02-10T11:18:39.659" v="15920" actId="478"/>
          <ac:spMkLst>
            <pc:docMk/>
            <pc:sldMk cId="3215149693" sldId="305"/>
            <ac:spMk id="31" creationId="{45B3D04B-84EA-4C5A-8208-F4CBF25AC2C6}"/>
          </ac:spMkLst>
        </pc:spChg>
        <pc:spChg chg="add del mod">
          <ac:chgData name="Lorenzo Bianchini" userId="d9ff9579-79db-49fd-86ff-447ac99e7a9b" providerId="ADAL" clId="{88EC9FC5-3DAB-4AFA-8246-CFBDE403DB8C}" dt="2021-02-15T14:41:16.705" v="25320" actId="478"/>
          <ac:spMkLst>
            <pc:docMk/>
            <pc:sldMk cId="3215149693" sldId="305"/>
            <ac:spMk id="31" creationId="{909F951B-85F8-4F8A-8C44-90D8A25312A0}"/>
          </ac:spMkLst>
        </pc:spChg>
        <pc:spChg chg="add del mod">
          <ac:chgData name="Lorenzo Bianchini" userId="d9ff9579-79db-49fd-86ff-447ac99e7a9b" providerId="ADAL" clId="{88EC9FC5-3DAB-4AFA-8246-CFBDE403DB8C}" dt="2021-02-08T12:01:06.839" v="2402" actId="478"/>
          <ac:spMkLst>
            <pc:docMk/>
            <pc:sldMk cId="3215149693" sldId="305"/>
            <ac:spMk id="32" creationId="{9C24FE2D-4F2E-4D9B-95E0-7C835DCA231B}"/>
          </ac:spMkLst>
        </pc:spChg>
        <pc:spChg chg="add mod">
          <ac:chgData name="Lorenzo Bianchini" userId="d9ff9579-79db-49fd-86ff-447ac99e7a9b" providerId="ADAL" clId="{88EC9FC5-3DAB-4AFA-8246-CFBDE403DB8C}" dt="2021-02-10T11:18:40.119" v="15921"/>
          <ac:spMkLst>
            <pc:docMk/>
            <pc:sldMk cId="3215149693" sldId="305"/>
            <ac:spMk id="32" creationId="{BDEB2C29-E4C8-46D7-8A17-F40314AC249C}"/>
          </ac:spMkLst>
        </pc:spChg>
        <pc:spChg chg="add del mod">
          <ac:chgData name="Lorenzo Bianchini" userId="d9ff9579-79db-49fd-86ff-447ac99e7a9b" providerId="ADAL" clId="{88EC9FC5-3DAB-4AFA-8246-CFBDE403DB8C}" dt="2021-02-15T14:23:55.477" v="24818" actId="478"/>
          <ac:spMkLst>
            <pc:docMk/>
            <pc:sldMk cId="3215149693" sldId="305"/>
            <ac:spMk id="33" creationId="{4F50E37D-1F12-477D-AE05-17A97A066E45}"/>
          </ac:spMkLst>
        </pc:spChg>
        <pc:spChg chg="add 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4" creationId="{2CF69A2F-442F-447A-91BF-4FFBB6528FA7}"/>
          </ac:spMkLst>
        </pc:spChg>
        <pc:spChg chg="add del mod">
          <ac:chgData name="Lorenzo Bianchini" userId="d9ff9579-79db-49fd-86ff-447ac99e7a9b" providerId="ADAL" clId="{88EC9FC5-3DAB-4AFA-8246-CFBDE403DB8C}" dt="2021-02-08T16:32:39.204" v="3678"/>
          <ac:spMkLst>
            <pc:docMk/>
            <pc:sldMk cId="3215149693" sldId="305"/>
            <ac:spMk id="35" creationId="{7FE7FDAF-B58A-47FC-A358-7BB975F4750D}"/>
          </ac:spMkLst>
        </pc:spChg>
        <pc:spChg chg="add mod">
          <ac:chgData name="Lorenzo Bianchini" userId="d9ff9579-79db-49fd-86ff-447ac99e7a9b" providerId="ADAL" clId="{88EC9FC5-3DAB-4AFA-8246-CFBDE403DB8C}" dt="2021-02-10T11:18:58.832" v="15926" actId="1076"/>
          <ac:spMkLst>
            <pc:docMk/>
            <pc:sldMk cId="3215149693" sldId="305"/>
            <ac:spMk id="35" creationId="{9AC13E19-E63D-4DBE-A0F2-55924D69E1FF}"/>
          </ac:spMkLst>
        </pc:spChg>
        <pc:spChg chg="add mod">
          <ac:chgData name="Lorenzo Bianchini" userId="d9ff9579-79db-49fd-86ff-447ac99e7a9b" providerId="ADAL" clId="{88EC9FC5-3DAB-4AFA-8246-CFBDE403DB8C}" dt="2021-02-15T14:24:23.739" v="24826" actId="1076"/>
          <ac:spMkLst>
            <pc:docMk/>
            <pc:sldMk cId="3215149693" sldId="305"/>
            <ac:spMk id="36" creationId="{62509973-5E7E-4A1F-B335-2B3B32354173}"/>
          </ac:spMkLst>
        </pc:spChg>
        <pc:spChg chg="add del mod">
          <ac:chgData name="Lorenzo Bianchini" userId="d9ff9579-79db-49fd-86ff-447ac99e7a9b" providerId="ADAL" clId="{88EC9FC5-3DAB-4AFA-8246-CFBDE403DB8C}" dt="2021-02-12T09:04:38.688" v="20061" actId="478"/>
          <ac:spMkLst>
            <pc:docMk/>
            <pc:sldMk cId="3215149693" sldId="305"/>
            <ac:spMk id="36" creationId="{795BB0F1-D2BB-4856-B944-3CCAF765054A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7" creationId="{0A3B08A2-CB59-4190-A45C-EDB22558C761}"/>
          </ac:spMkLst>
        </pc:spChg>
        <pc:spChg chg="add mod">
          <ac:chgData name="Lorenzo Bianchini" userId="d9ff9579-79db-49fd-86ff-447ac99e7a9b" providerId="ADAL" clId="{88EC9FC5-3DAB-4AFA-8246-CFBDE403DB8C}" dt="2021-02-15T14:42:10.229" v="25377" actId="1076"/>
          <ac:spMkLst>
            <pc:docMk/>
            <pc:sldMk cId="3215149693" sldId="305"/>
            <ac:spMk id="38" creationId="{963B86EC-E02D-4B5F-BBDD-289166810D12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9" creationId="{ACB6D77A-470D-4E1A-A770-7235004284DC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1" creationId="{5192DCC3-5708-48AA-93ED-795BA94DEF78}"/>
          </ac:spMkLst>
        </pc:spChg>
        <pc:spChg chg="add del mod ord">
          <ac:chgData name="Lorenzo Bianchini" userId="d9ff9579-79db-49fd-86ff-447ac99e7a9b" providerId="ADAL" clId="{88EC9FC5-3DAB-4AFA-8246-CFBDE403DB8C}" dt="2021-02-05T15:54:47.856" v="1235" actId="478"/>
          <ac:spMkLst>
            <pc:docMk/>
            <pc:sldMk cId="3215149693" sldId="305"/>
            <ac:spMk id="42" creationId="{BE348EC1-C68D-4DD7-B7F5-54B3E4CE3BD7}"/>
          </ac:spMkLst>
        </pc:spChg>
        <pc:spChg chg="mod">
          <ac:chgData name="Lorenzo Bianchini" userId="d9ff9579-79db-49fd-86ff-447ac99e7a9b" providerId="ADAL" clId="{88EC9FC5-3DAB-4AFA-8246-CFBDE403DB8C}" dt="2021-02-12T10:27:18.453" v="20874" actId="1582"/>
          <ac:spMkLst>
            <pc:docMk/>
            <pc:sldMk cId="3215149693" sldId="305"/>
            <ac:spMk id="43" creationId="{6D0109C2-F933-40E4-A54E-B79285B07271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4" creationId="{3BC34B99-DE1F-4CEC-886E-C93DBE6EE447}"/>
          </ac:spMkLst>
        </pc:spChg>
        <pc:spChg chg="mod">
          <ac:chgData name="Lorenzo Bianchini" userId="d9ff9579-79db-49fd-86ff-447ac99e7a9b" providerId="ADAL" clId="{88EC9FC5-3DAB-4AFA-8246-CFBDE403DB8C}" dt="2021-02-12T10:27:26.064" v="20875" actId="1582"/>
          <ac:spMkLst>
            <pc:docMk/>
            <pc:sldMk cId="3215149693" sldId="305"/>
            <ac:spMk id="45" creationId="{0C5483D3-832B-4CEE-B758-804AF3B66594}"/>
          </ac:spMkLst>
        </pc:spChg>
        <pc:spChg chg="mod">
          <ac:chgData name="Lorenzo Bianchini" userId="d9ff9579-79db-49fd-86ff-447ac99e7a9b" providerId="ADAL" clId="{88EC9FC5-3DAB-4AFA-8246-CFBDE403DB8C}" dt="2021-02-12T10:32:14.774" v="21011" actId="14100"/>
          <ac:spMkLst>
            <pc:docMk/>
            <pc:sldMk cId="3215149693" sldId="305"/>
            <ac:spMk id="46" creationId="{AB125A96-9774-49B1-AE11-859B518FCEBC}"/>
          </ac:spMkLst>
        </pc:spChg>
        <pc:spChg chg="mod">
          <ac:chgData name="Lorenzo Bianchini" userId="d9ff9579-79db-49fd-86ff-447ac99e7a9b" providerId="ADAL" clId="{88EC9FC5-3DAB-4AFA-8246-CFBDE403DB8C}" dt="2021-02-15T14:24:21.624" v="24825" actId="1076"/>
          <ac:spMkLst>
            <pc:docMk/>
            <pc:sldMk cId="3215149693" sldId="305"/>
            <ac:spMk id="47" creationId="{0663C1BD-5888-7249-9761-A842F6D879BC}"/>
          </ac:spMkLst>
        </pc:spChg>
        <pc:spChg chg="del mod">
          <ac:chgData name="Lorenzo Bianchini" userId="d9ff9579-79db-49fd-86ff-447ac99e7a9b" providerId="ADAL" clId="{88EC9FC5-3DAB-4AFA-8246-CFBDE403DB8C}" dt="2021-02-15T14:23:53.917" v="24817" actId="478"/>
          <ac:spMkLst>
            <pc:docMk/>
            <pc:sldMk cId="3215149693" sldId="305"/>
            <ac:spMk id="48" creationId="{DA506E7B-FFF6-44B6-BB50-63A80521A785}"/>
          </ac:spMkLst>
        </pc:spChg>
        <pc:spChg chg="mod">
          <ac:chgData name="Lorenzo Bianchini" userId="d9ff9579-79db-49fd-86ff-447ac99e7a9b" providerId="ADAL" clId="{88EC9FC5-3DAB-4AFA-8246-CFBDE403DB8C}" dt="2021-02-12T15:21:42.479" v="22166" actId="14100"/>
          <ac:spMkLst>
            <pc:docMk/>
            <pc:sldMk cId="3215149693" sldId="305"/>
            <ac:spMk id="49" creationId="{A2FCF001-D22E-40D2-B8B3-ABC60A3A49BD}"/>
          </ac:spMkLst>
        </pc:spChg>
        <pc:spChg chg="add del mod ord">
          <ac:chgData name="Lorenzo Bianchini" userId="d9ff9579-79db-49fd-86ff-447ac99e7a9b" providerId="ADAL" clId="{88EC9FC5-3DAB-4AFA-8246-CFBDE403DB8C}" dt="2021-02-08T17:32:12.076" v="5476" actId="478"/>
          <ac:spMkLst>
            <pc:docMk/>
            <pc:sldMk cId="3215149693" sldId="305"/>
            <ac:spMk id="50" creationId="{D68C91A6-F022-470A-817C-89ED14A05C90}"/>
          </ac:spMkLst>
        </pc:spChg>
        <pc:spChg chg="add mod">
          <ac:chgData name="Lorenzo Bianchini" userId="d9ff9579-79db-49fd-86ff-447ac99e7a9b" providerId="ADAL" clId="{88EC9FC5-3DAB-4AFA-8246-CFBDE403DB8C}" dt="2021-02-15T14:23:56.649" v="24819"/>
          <ac:spMkLst>
            <pc:docMk/>
            <pc:sldMk cId="3215149693" sldId="305"/>
            <ac:spMk id="50" creationId="{FC2D9E48-B988-44EA-ADD5-CFB74C89D330}"/>
          </ac:spMkLst>
        </pc:spChg>
        <pc:spChg chg="add mod">
          <ac:chgData name="Lorenzo Bianchini" userId="d9ff9579-79db-49fd-86ff-447ac99e7a9b" providerId="ADAL" clId="{88EC9FC5-3DAB-4AFA-8246-CFBDE403DB8C}" dt="2021-02-15T14:24:19.286" v="24824"/>
          <ac:spMkLst>
            <pc:docMk/>
            <pc:sldMk cId="3215149693" sldId="305"/>
            <ac:spMk id="51" creationId="{0E0091A6-DCFA-4686-B68E-988087E3BFEE}"/>
          </ac:spMkLst>
        </pc:spChg>
        <pc:spChg chg="add del mod">
          <ac:chgData name="Lorenzo Bianchini" userId="d9ff9579-79db-49fd-86ff-447ac99e7a9b" providerId="ADAL" clId="{88EC9FC5-3DAB-4AFA-8246-CFBDE403DB8C}" dt="2021-02-05T17:03:31.508" v="2246" actId="478"/>
          <ac:spMkLst>
            <pc:docMk/>
            <pc:sldMk cId="3215149693" sldId="305"/>
            <ac:spMk id="51" creationId="{F4B61380-CC2C-4E52-B950-99587B8EBD03}"/>
          </ac:spMkLst>
        </pc:spChg>
        <pc:spChg chg="mod">
          <ac:chgData name="Lorenzo Bianchini" userId="d9ff9579-79db-49fd-86ff-447ac99e7a9b" providerId="ADAL" clId="{88EC9FC5-3DAB-4AFA-8246-CFBDE403DB8C}" dt="2021-02-12T15:21:34.063" v="22161" actId="1035"/>
          <ac:spMkLst>
            <pc:docMk/>
            <pc:sldMk cId="3215149693" sldId="305"/>
            <ac:spMk id="52" creationId="{85F39866-82FB-4FAD-856F-FFE32A050710}"/>
          </ac:spMkLst>
        </pc:spChg>
        <pc:spChg chg="add mod">
          <ac:chgData name="Lorenzo Bianchini" userId="d9ff9579-79db-49fd-86ff-447ac99e7a9b" providerId="ADAL" clId="{88EC9FC5-3DAB-4AFA-8246-CFBDE403DB8C}" dt="2021-02-15T14:41:19.701" v="25322"/>
          <ac:spMkLst>
            <pc:docMk/>
            <pc:sldMk cId="3215149693" sldId="305"/>
            <ac:spMk id="53" creationId="{B16736AE-7186-4BAD-84DA-3369E04B8C8D}"/>
          </ac:spMkLst>
        </pc:spChg>
        <pc:spChg chg="del">
          <ac:chgData name="Lorenzo Bianchini" userId="d9ff9579-79db-49fd-86ff-447ac99e7a9b" providerId="ADAL" clId="{88EC9FC5-3DAB-4AFA-8246-CFBDE403DB8C}" dt="2021-02-05T15:22:04.045" v="1101" actId="478"/>
          <ac:spMkLst>
            <pc:docMk/>
            <pc:sldMk cId="3215149693" sldId="305"/>
            <ac:spMk id="56" creationId="{B0DD3F60-8C31-48E6-833E-3C5609F271C0}"/>
          </ac:spMkLst>
        </pc:spChg>
        <pc:picChg chg="del">
          <ac:chgData name="Lorenzo Bianchini" userId="d9ff9579-79db-49fd-86ff-447ac99e7a9b" providerId="ADAL" clId="{88EC9FC5-3DAB-4AFA-8246-CFBDE403DB8C}" dt="2021-02-05T15:18:50.197" v="1076" actId="478"/>
          <ac:picMkLst>
            <pc:docMk/>
            <pc:sldMk cId="3215149693" sldId="305"/>
            <ac:picMk id="13" creationId="{B6713D30-7E5A-AF4F-B702-86AA08E85999}"/>
          </ac:picMkLst>
        </pc:picChg>
        <pc:picChg chg="add del mod">
          <ac:chgData name="Lorenzo Bianchini" userId="d9ff9579-79db-49fd-86ff-447ac99e7a9b" providerId="ADAL" clId="{88EC9FC5-3DAB-4AFA-8246-CFBDE403DB8C}" dt="2021-02-10T11:31:46.092" v="16289" actId="478"/>
          <ac:picMkLst>
            <pc:docMk/>
            <pc:sldMk cId="3215149693" sldId="305"/>
            <ac:picMk id="27" creationId="{6CB2BBFA-A4D1-485C-BE9E-4D433D6A143C}"/>
          </ac:picMkLst>
        </pc:picChg>
        <pc:picChg chg="del">
          <ac:chgData name="Lorenzo Bianchini" userId="d9ff9579-79db-49fd-86ff-447ac99e7a9b" providerId="ADAL" clId="{88EC9FC5-3DAB-4AFA-8246-CFBDE403DB8C}" dt="2021-02-05T16:29:12.252" v="1518" actId="478"/>
          <ac:picMkLst>
            <pc:docMk/>
            <pc:sldMk cId="3215149693" sldId="305"/>
            <ac:picMk id="38" creationId="{0E0D2193-118A-4C88-A631-C960B02A56B4}"/>
          </ac:picMkLst>
        </pc:picChg>
        <pc:picChg chg="add mod">
          <ac:chgData name="Lorenzo Bianchini" userId="d9ff9579-79db-49fd-86ff-447ac99e7a9b" providerId="ADAL" clId="{88EC9FC5-3DAB-4AFA-8246-CFBDE403DB8C}" dt="2021-02-10T11:31:54.037" v="16292" actId="1076"/>
          <ac:picMkLst>
            <pc:docMk/>
            <pc:sldMk cId="3215149693" sldId="305"/>
            <ac:picMk id="42" creationId="{A949CBAF-ECF5-4322-A659-E57559869E09}"/>
          </ac:picMkLst>
        </pc:picChg>
        <pc:cxnChg chg="add del mod">
          <ac:chgData name="Lorenzo Bianchini" userId="d9ff9579-79db-49fd-86ff-447ac99e7a9b" providerId="ADAL" clId="{88EC9FC5-3DAB-4AFA-8246-CFBDE403DB8C}" dt="2021-02-05T17:03:32.662" v="2247" actId="478"/>
          <ac:cxnSpMkLst>
            <pc:docMk/>
            <pc:sldMk cId="3215149693" sldId="305"/>
            <ac:cxnSpMk id="53" creationId="{54449A38-153C-45AD-A271-B9720F4AA624}"/>
          </ac:cxnSpMkLst>
        </pc:cxnChg>
        <pc:cxnChg chg="mod">
          <ac:chgData name="Lorenzo Bianchini" userId="d9ff9579-79db-49fd-86ff-447ac99e7a9b" providerId="ADAL" clId="{88EC9FC5-3DAB-4AFA-8246-CFBDE403DB8C}" dt="2021-02-08T16:43:54.775" v="3933" actId="1038"/>
          <ac:cxnSpMkLst>
            <pc:docMk/>
            <pc:sldMk cId="3215149693" sldId="305"/>
            <ac:cxnSpMk id="55" creationId="{97541D77-1FA6-417D-81A0-937F31A4AB35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24:28.032" v="26898" actId="20577"/>
        <pc:sldMkLst>
          <pc:docMk/>
          <pc:sldMk cId="2316760055" sldId="306"/>
        </pc:sldMkLst>
        <pc:spChg chg="mod">
          <ac:chgData name="Lorenzo Bianchini" userId="d9ff9579-79db-49fd-86ff-447ac99e7a9b" providerId="ADAL" clId="{88EC9FC5-3DAB-4AFA-8246-CFBDE403DB8C}" dt="2021-02-09T17:22:37.440" v="13126" actId="20577"/>
          <ac:spMkLst>
            <pc:docMk/>
            <pc:sldMk cId="2316760055" sldId="306"/>
            <ac:spMk id="2" creationId="{718ED674-9405-3840-875A-286889DC7C15}"/>
          </ac:spMkLst>
        </pc:spChg>
        <pc:spChg chg="mod">
          <ac:chgData name="Lorenzo Bianchini" userId="d9ff9579-79db-49fd-86ff-447ac99e7a9b" providerId="ADAL" clId="{88EC9FC5-3DAB-4AFA-8246-CFBDE403DB8C}" dt="2021-02-15T12:03:58.340" v="24113" actId="20577"/>
          <ac:spMkLst>
            <pc:docMk/>
            <pc:sldMk cId="2316760055" sldId="306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10T10:02:15.191" v="14684" actId="478"/>
          <ac:spMkLst>
            <pc:docMk/>
            <pc:sldMk cId="2316760055" sldId="306"/>
            <ac:spMk id="8" creationId="{84B38786-4D13-4201-86AF-163F7A31CE2F}"/>
          </ac:spMkLst>
        </pc:spChg>
        <pc:spChg chg="add mod">
          <ac:chgData name="Lorenzo Bianchini" userId="d9ff9579-79db-49fd-86ff-447ac99e7a9b" providerId="ADAL" clId="{88EC9FC5-3DAB-4AFA-8246-CFBDE403DB8C}" dt="2021-02-15T12:19:07.573" v="24475" actId="207"/>
          <ac:spMkLst>
            <pc:docMk/>
            <pc:sldMk cId="2316760055" sldId="306"/>
            <ac:spMk id="10" creationId="{0D9E0305-64C3-401A-B697-9E7FB5E12B34}"/>
          </ac:spMkLst>
        </pc:spChg>
        <pc:spChg chg="add del mod">
          <ac:chgData name="Lorenzo Bianchini" userId="d9ff9579-79db-49fd-86ff-447ac99e7a9b" providerId="ADAL" clId="{88EC9FC5-3DAB-4AFA-8246-CFBDE403DB8C}" dt="2021-02-09T10:59:58.888" v="6925" actId="478"/>
          <ac:spMkLst>
            <pc:docMk/>
            <pc:sldMk cId="2316760055" sldId="306"/>
            <ac:spMk id="11" creationId="{769FE4ED-5570-4056-AE27-4F419BECAAF2}"/>
          </ac:spMkLst>
        </pc:spChg>
        <pc:spChg chg="add mod">
          <ac:chgData name="Lorenzo Bianchini" userId="d9ff9579-79db-49fd-86ff-447ac99e7a9b" providerId="ADAL" clId="{88EC9FC5-3DAB-4AFA-8246-CFBDE403DB8C}" dt="2021-02-15T17:24:16.904" v="26892" actId="20577"/>
          <ac:spMkLst>
            <pc:docMk/>
            <pc:sldMk cId="2316760055" sldId="306"/>
            <ac:spMk id="12" creationId="{2A4A0D90-4E9A-41A7-BA69-047AD87BC819}"/>
          </ac:spMkLst>
        </pc:spChg>
        <pc:spChg chg="add del mod">
          <ac:chgData name="Lorenzo Bianchini" userId="d9ff9579-79db-49fd-86ff-447ac99e7a9b" providerId="ADAL" clId="{88EC9FC5-3DAB-4AFA-8246-CFBDE403DB8C}" dt="2021-02-10T10:25:32.257" v="14775" actId="478"/>
          <ac:spMkLst>
            <pc:docMk/>
            <pc:sldMk cId="2316760055" sldId="306"/>
            <ac:spMk id="13" creationId="{A0694D91-5DFA-4B9B-A4BC-790F3F9052C2}"/>
          </ac:spMkLst>
        </pc:spChg>
        <pc:spChg chg="add del mod">
          <ac:chgData name="Lorenzo Bianchini" userId="d9ff9579-79db-49fd-86ff-447ac99e7a9b" providerId="ADAL" clId="{88EC9FC5-3DAB-4AFA-8246-CFBDE403DB8C}" dt="2021-02-10T10:02:43.838" v="14690" actId="478"/>
          <ac:spMkLst>
            <pc:docMk/>
            <pc:sldMk cId="2316760055" sldId="306"/>
            <ac:spMk id="14" creationId="{04F30583-7ECB-4827-BD15-0BF7FC901E2B}"/>
          </ac:spMkLst>
        </pc:spChg>
        <pc:spChg chg="add mod">
          <ac:chgData name="Lorenzo Bianchini" userId="d9ff9579-79db-49fd-86ff-447ac99e7a9b" providerId="ADAL" clId="{88EC9FC5-3DAB-4AFA-8246-CFBDE403DB8C}" dt="2021-02-12T09:24:55.142" v="20318" actId="571"/>
          <ac:spMkLst>
            <pc:docMk/>
            <pc:sldMk cId="2316760055" sldId="306"/>
            <ac:spMk id="14" creationId="{EE3B0A40-CEA3-4AF3-8768-7A39F3F584BD}"/>
          </ac:spMkLst>
        </pc:spChg>
        <pc:spChg chg="add mod">
          <ac:chgData name="Lorenzo Bianchini" userId="d9ff9579-79db-49fd-86ff-447ac99e7a9b" providerId="ADAL" clId="{88EC9FC5-3DAB-4AFA-8246-CFBDE403DB8C}" dt="2021-02-10T10:26:18.968" v="14788" actId="1076"/>
          <ac:spMkLst>
            <pc:docMk/>
            <pc:sldMk cId="2316760055" sldId="306"/>
            <ac:spMk id="15" creationId="{81DF3B2D-40F1-4899-9542-4BFB8E732567}"/>
          </ac:spMkLst>
        </pc:spChg>
        <pc:spChg chg="add mod">
          <ac:chgData name="Lorenzo Bianchini" userId="d9ff9579-79db-49fd-86ff-447ac99e7a9b" providerId="ADAL" clId="{88EC9FC5-3DAB-4AFA-8246-CFBDE403DB8C}" dt="2021-02-10T10:27:40.539" v="14797" actId="14100"/>
          <ac:spMkLst>
            <pc:docMk/>
            <pc:sldMk cId="2316760055" sldId="306"/>
            <ac:spMk id="17" creationId="{184001CF-6E18-4230-B94F-1F8A4B4E4A02}"/>
          </ac:spMkLst>
        </pc:spChg>
        <pc:spChg chg="add mod">
          <ac:chgData name="Lorenzo Bianchini" userId="d9ff9579-79db-49fd-86ff-447ac99e7a9b" providerId="ADAL" clId="{88EC9FC5-3DAB-4AFA-8246-CFBDE403DB8C}" dt="2021-02-10T10:27:52.431" v="14801" actId="1076"/>
          <ac:spMkLst>
            <pc:docMk/>
            <pc:sldMk cId="2316760055" sldId="306"/>
            <ac:spMk id="18" creationId="{26AA363F-AAD4-45FE-A4AF-D40C7B5008DC}"/>
          </ac:spMkLst>
        </pc:spChg>
        <pc:spChg chg="add mod">
          <ac:chgData name="Lorenzo Bianchini" userId="d9ff9579-79db-49fd-86ff-447ac99e7a9b" providerId="ADAL" clId="{88EC9FC5-3DAB-4AFA-8246-CFBDE403DB8C}" dt="2021-02-12T09:24:55.142" v="20318" actId="571"/>
          <ac:spMkLst>
            <pc:docMk/>
            <pc:sldMk cId="2316760055" sldId="306"/>
            <ac:spMk id="19" creationId="{2591F1BB-26EB-4B53-8A5B-99930DC1F220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7" creationId="{C9243948-9789-427C-A5A8-F12B1B10F572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8" creationId="{A60D987B-9639-4093-8681-9413E5CD8D0B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9" creationId="{5818021D-F4D5-40C6-93C3-1447326FB006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1" creationId="{DE44A2DB-B1F8-4C1D-A6B1-7E3AAC1BAA2B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2" creationId="{FF7C7DBF-9A49-46B4-9165-86E845DC365F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3" creationId="{2553E043-3491-4114-A551-D9BE623BBBBC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4" creationId="{5D2F99C5-AC39-47A8-8B8A-FB85607E8B71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5" creationId="{9CAFF895-E8C0-4EFC-881C-AFB063F26BCF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6" creationId="{A63A2C5C-F2BB-4F97-8E11-47CE45CD1901}"/>
          </ac:spMkLst>
        </pc:spChg>
        <pc:graphicFrameChg chg="add mod">
          <ac:chgData name="Lorenzo Bianchini" userId="d9ff9579-79db-49fd-86ff-447ac99e7a9b" providerId="ADAL" clId="{88EC9FC5-3DAB-4AFA-8246-CFBDE403DB8C}" dt="2021-02-12T09:24:55.142" v="20318" actId="571"/>
          <ac:graphicFrameMkLst>
            <pc:docMk/>
            <pc:sldMk cId="2316760055" sldId="306"/>
            <ac:graphicFrameMk id="16" creationId="{08BA3724-7367-4B75-B9F2-1AEDC2EBE2AA}"/>
          </ac:graphicFrameMkLst>
        </pc:graphicFrameChg>
        <pc:graphicFrameChg chg="add mod modGraphic">
          <ac:chgData name="Lorenzo Bianchini" userId="d9ff9579-79db-49fd-86ff-447ac99e7a9b" providerId="ADAL" clId="{88EC9FC5-3DAB-4AFA-8246-CFBDE403DB8C}" dt="2021-02-15T17:24:28.032" v="26898" actId="20577"/>
          <ac:graphicFrameMkLst>
            <pc:docMk/>
            <pc:sldMk cId="2316760055" sldId="306"/>
            <ac:graphicFrameMk id="22" creationId="{4B957D22-C667-4AE4-8A67-1F3B759B1D00}"/>
          </ac:graphicFrameMkLst>
        </pc:graphicFrame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13" creationId="{B6713D30-7E5A-AF4F-B702-86AA08E85999}"/>
          </ac:picMkLst>
        </pc:picChg>
        <pc:picChg chg="del">
          <ac:chgData name="Lorenzo Bianchini" userId="d9ff9579-79db-49fd-86ff-447ac99e7a9b" providerId="ADAL" clId="{88EC9FC5-3DAB-4AFA-8246-CFBDE403DB8C}" dt="2021-02-05T16:22:41.373" v="1370" actId="478"/>
          <ac:picMkLst>
            <pc:docMk/>
            <pc:sldMk cId="2316760055" sldId="306"/>
            <ac:picMk id="16" creationId="{5A0E1648-BC75-1D4A-9E14-8D6FF4350A1F}"/>
          </ac:picMkLst>
        </pc:pic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19" creationId="{1832289F-5EBE-CF45-845F-D9C436928BBB}"/>
          </ac:picMkLst>
        </pc:picChg>
        <pc:picChg chg="add mod">
          <ac:chgData name="Lorenzo Bianchini" userId="d9ff9579-79db-49fd-86ff-447ac99e7a9b" providerId="ADAL" clId="{88EC9FC5-3DAB-4AFA-8246-CFBDE403DB8C}" dt="2021-02-10T10:26:11.513" v="14785" actId="1076"/>
          <ac:picMkLst>
            <pc:docMk/>
            <pc:sldMk cId="2316760055" sldId="306"/>
            <ac:picMk id="21" creationId="{43CA759D-20DF-41EA-8189-BBC52F61F27C}"/>
          </ac:picMkLst>
        </pc:pic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26" creationId="{AD62912E-E0AE-40BC-9118-569010920C3C}"/>
          </ac:picMkLst>
        </pc:picChg>
        <pc:picChg chg="del">
          <ac:chgData name="Lorenzo Bianchini" userId="d9ff9579-79db-49fd-86ff-447ac99e7a9b" providerId="ADAL" clId="{88EC9FC5-3DAB-4AFA-8246-CFBDE403DB8C}" dt="2021-02-05T16:22:39.298" v="1369" actId="478"/>
          <ac:picMkLst>
            <pc:docMk/>
            <pc:sldMk cId="2316760055" sldId="306"/>
            <ac:picMk id="38" creationId="{0E0D2193-118A-4C88-A631-C960B02A56B4}"/>
          </ac:picMkLst>
        </pc:picChg>
      </pc:sldChg>
      <pc:sldChg chg="add ord">
        <pc:chgData name="Lorenzo Bianchini" userId="d9ff9579-79db-49fd-86ff-447ac99e7a9b" providerId="ADAL" clId="{88EC9FC5-3DAB-4AFA-8246-CFBDE403DB8C}" dt="2021-02-15T17:41:38.311" v="27193"/>
        <pc:sldMkLst>
          <pc:docMk/>
          <pc:sldMk cId="310527893" sldId="307"/>
        </pc:sldMkLst>
      </pc:sldChg>
      <pc:sldChg chg="addSp delSp modSp add del mod">
        <pc:chgData name="Lorenzo Bianchini" userId="d9ff9579-79db-49fd-86ff-447ac99e7a9b" providerId="ADAL" clId="{88EC9FC5-3DAB-4AFA-8246-CFBDE403DB8C}" dt="2021-02-15T17:41:32.162" v="27190" actId="2696"/>
        <pc:sldMkLst>
          <pc:docMk/>
          <pc:sldMk cId="1314495312" sldId="307"/>
        </pc:sldMkLst>
        <pc:spChg chg="mod">
          <ac:chgData name="Lorenzo Bianchini" userId="d9ff9579-79db-49fd-86ff-447ac99e7a9b" providerId="ADAL" clId="{88EC9FC5-3DAB-4AFA-8246-CFBDE403DB8C}" dt="2021-02-15T14:40:49.904" v="25309" actId="20577"/>
          <ac:spMkLst>
            <pc:docMk/>
            <pc:sldMk cId="1314495312" sldId="307"/>
            <ac:spMk id="3" creationId="{27C95240-6C63-0140-8C81-9D50BD2967D0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7" creationId="{D4BF6243-568E-7347-A949-BEF45A60147D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8" creationId="{6D4DBEA5-7CBF-0547-B8D0-571FEF2F3A20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9" creationId="{ADFEC67E-6364-8A45-9E75-7A7764A9B097}"/>
          </ac:spMkLst>
        </pc:spChg>
        <pc:spChg chg="mod">
          <ac:chgData name="Lorenzo Bianchini" userId="d9ff9579-79db-49fd-86ff-447ac99e7a9b" providerId="ADAL" clId="{88EC9FC5-3DAB-4AFA-8246-CFBDE403DB8C}" dt="2021-02-12T10:26:44.122" v="20870" actId="1582"/>
          <ac:spMkLst>
            <pc:docMk/>
            <pc:sldMk cId="1314495312" sldId="307"/>
            <ac:spMk id="10" creationId="{EF65EC11-D25E-0E43-9EE8-F4A136D1E042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11" creationId="{FBFA9826-AB78-0143-A5E0-F4DD66D4463A}"/>
          </ac:spMkLst>
        </pc:spChg>
        <pc:spChg chg="mod">
          <ac:chgData name="Lorenzo Bianchini" userId="d9ff9579-79db-49fd-86ff-447ac99e7a9b" providerId="ADAL" clId="{88EC9FC5-3DAB-4AFA-8246-CFBDE403DB8C}" dt="2021-02-12T10:30:38.543" v="20961" actId="207"/>
          <ac:spMkLst>
            <pc:docMk/>
            <pc:sldMk cId="1314495312" sldId="307"/>
            <ac:spMk id="15" creationId="{55850DCD-AFE5-D142-85F0-CF1EFC130E16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2" creationId="{BC90C120-0565-8445-A97D-FEC0EB694E82}"/>
          </ac:spMkLst>
        </pc:spChg>
        <pc:spChg chg="mod">
          <ac:chgData name="Lorenzo Bianchini" userId="d9ff9579-79db-49fd-86ff-447ac99e7a9b" providerId="ADAL" clId="{88EC9FC5-3DAB-4AFA-8246-CFBDE403DB8C}" dt="2021-02-12T15:21:18.303" v="22157" actId="1038"/>
          <ac:spMkLst>
            <pc:docMk/>
            <pc:sldMk cId="1314495312" sldId="307"/>
            <ac:spMk id="23" creationId="{39ABBC63-2BA0-5F4F-88F0-3C723F5EE3E8}"/>
          </ac:spMkLst>
        </pc:spChg>
        <pc:spChg chg="add del mod">
          <ac:chgData name="Lorenzo Bianchini" userId="d9ff9579-79db-49fd-86ff-447ac99e7a9b" providerId="ADAL" clId="{88EC9FC5-3DAB-4AFA-8246-CFBDE403DB8C}" dt="2021-02-15T14:23:19.177" v="24803" actId="478"/>
          <ac:spMkLst>
            <pc:docMk/>
            <pc:sldMk cId="1314495312" sldId="307"/>
            <ac:spMk id="24" creationId="{33C5A628-84FB-664D-A947-D4C3797946AD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5" creationId="{59F931D4-D233-43DE-AE8E-A8BE2DD5CFBD}"/>
          </ac:spMkLst>
        </pc:spChg>
        <pc:spChg chg="add 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6" creationId="{1E814A4E-6DF0-41B7-BAE5-47EF4ABE2235}"/>
          </ac:spMkLst>
        </pc:spChg>
        <pc:spChg chg="del mod">
          <ac:chgData name="Lorenzo Bianchini" userId="d9ff9579-79db-49fd-86ff-447ac99e7a9b" providerId="ADAL" clId="{88EC9FC5-3DAB-4AFA-8246-CFBDE403DB8C}" dt="2021-02-10T11:18:24.423" v="15913" actId="478"/>
          <ac:spMkLst>
            <pc:docMk/>
            <pc:sldMk cId="1314495312" sldId="307"/>
            <ac:spMk id="27" creationId="{6E916F50-77A0-4D63-B745-4D4CFAC257C3}"/>
          </ac:spMkLst>
        </pc:spChg>
        <pc:spChg chg="mod">
          <ac:chgData name="Lorenzo Bianchini" userId="d9ff9579-79db-49fd-86ff-447ac99e7a9b" providerId="ADAL" clId="{88EC9FC5-3DAB-4AFA-8246-CFBDE403DB8C}" dt="2021-02-15T14:23:21.801" v="24804" actId="1076"/>
          <ac:spMkLst>
            <pc:docMk/>
            <pc:sldMk cId="1314495312" sldId="307"/>
            <ac:spMk id="28" creationId="{965D0C15-DD8C-483E-A16E-00F0F971BB08}"/>
          </ac:spMkLst>
        </pc:spChg>
        <pc:spChg chg="add mod">
          <ac:chgData name="Lorenzo Bianchini" userId="d9ff9579-79db-49fd-86ff-447ac99e7a9b" providerId="ADAL" clId="{88EC9FC5-3DAB-4AFA-8246-CFBDE403DB8C}" dt="2021-02-10T11:18:28.622" v="15915" actId="1076"/>
          <ac:spMkLst>
            <pc:docMk/>
            <pc:sldMk cId="1314495312" sldId="307"/>
            <ac:spMk id="29" creationId="{15A4BCFF-A20D-4C93-BF13-33C8901D3995}"/>
          </ac:spMkLst>
        </pc:spChg>
        <pc:spChg chg="del">
          <ac:chgData name="Lorenzo Bianchini" userId="d9ff9579-79db-49fd-86ff-447ac99e7a9b" providerId="ADAL" clId="{88EC9FC5-3DAB-4AFA-8246-CFBDE403DB8C}" dt="2021-02-08T11:58:12.364" v="2338" actId="478"/>
          <ac:spMkLst>
            <pc:docMk/>
            <pc:sldMk cId="1314495312" sldId="307"/>
            <ac:spMk id="29" creationId="{6C7CE8EB-FAB8-4584-A28E-2639FB6ABDA6}"/>
          </ac:spMkLst>
        </pc:spChg>
        <pc:spChg chg="del">
          <ac:chgData name="Lorenzo Bianchini" userId="d9ff9579-79db-49fd-86ff-447ac99e7a9b" providerId="ADAL" clId="{88EC9FC5-3DAB-4AFA-8246-CFBDE403DB8C}" dt="2021-02-08T11:58:10.835" v="2337" actId="478"/>
          <ac:spMkLst>
            <pc:docMk/>
            <pc:sldMk cId="1314495312" sldId="307"/>
            <ac:spMk id="30" creationId="{60AFE2BB-9278-40A5-8692-A2ADDB49DB79}"/>
          </ac:spMkLst>
        </pc:spChg>
        <pc:spChg chg="add mod">
          <ac:chgData name="Lorenzo Bianchini" userId="d9ff9579-79db-49fd-86ff-447ac99e7a9b" providerId="ADAL" clId="{88EC9FC5-3DAB-4AFA-8246-CFBDE403DB8C}" dt="2021-02-10T11:19:03.730" v="15929"/>
          <ac:spMkLst>
            <pc:docMk/>
            <pc:sldMk cId="1314495312" sldId="307"/>
            <ac:spMk id="30" creationId="{9631C9A0-FD1B-413F-AD32-25AEDE337D0E}"/>
          </ac:spMkLst>
        </pc:spChg>
        <pc:spChg chg="add 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31" creationId="{2CA75D1A-EE98-45D2-BF5C-1ED3467D6314}"/>
          </ac:spMkLst>
        </pc:spChg>
        <pc:spChg chg="add del mod">
          <ac:chgData name="Lorenzo Bianchini" userId="d9ff9579-79db-49fd-86ff-447ac99e7a9b" providerId="ADAL" clId="{88EC9FC5-3DAB-4AFA-8246-CFBDE403DB8C}" dt="2021-02-05T16:42:42.536" v="1755" actId="21"/>
          <ac:spMkLst>
            <pc:docMk/>
            <pc:sldMk cId="1314495312" sldId="307"/>
            <ac:spMk id="31" creationId="{79FDA63A-4F5C-405C-93FE-7C423E28BA94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4" creationId="{3BC34B99-DE1F-4CEC-886E-C93DBE6EE447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7" creationId="{0663C1BD-5888-7249-9761-A842F6D879BC}"/>
          </ac:spMkLst>
        </pc:spChg>
        <pc:picChg chg="mod">
          <ac:chgData name="Lorenzo Bianchini" userId="d9ff9579-79db-49fd-86ff-447ac99e7a9b" providerId="ADAL" clId="{88EC9FC5-3DAB-4AFA-8246-CFBDE403DB8C}" dt="2021-02-08T16:29:30.299" v="3610" actId="1076"/>
          <ac:picMkLst>
            <pc:docMk/>
            <pc:sldMk cId="1314495312" sldId="307"/>
            <ac:picMk id="17" creationId="{15FA30FC-8C9D-8440-92CD-A9825193AC14}"/>
          </ac:picMkLst>
        </pc:picChg>
        <pc:picChg chg="del">
          <ac:chgData name="Lorenzo Bianchini" userId="d9ff9579-79db-49fd-86ff-447ac99e7a9b" providerId="ADAL" clId="{88EC9FC5-3DAB-4AFA-8246-CFBDE403DB8C}" dt="2021-02-05T16:28:58.809" v="1516" actId="478"/>
          <ac:picMkLst>
            <pc:docMk/>
            <pc:sldMk cId="1314495312" sldId="307"/>
            <ac:picMk id="38" creationId="{0E0D2193-118A-4C88-A631-C960B02A56B4}"/>
          </ac:picMkLst>
        </pc:picChg>
        <pc:cxnChg chg="mod">
          <ac:chgData name="Lorenzo Bianchini" userId="d9ff9579-79db-49fd-86ff-447ac99e7a9b" providerId="ADAL" clId="{88EC9FC5-3DAB-4AFA-8246-CFBDE403DB8C}" dt="2021-02-08T16:29:30.299" v="3610" actId="1076"/>
          <ac:cxnSpMkLst>
            <pc:docMk/>
            <pc:sldMk cId="1314495312" sldId="307"/>
            <ac:cxnSpMk id="50" creationId="{F189B7A5-6230-FA4B-A160-C603E8E30199}"/>
          </ac:cxnSpMkLst>
        </pc:cxnChg>
      </pc:sldChg>
      <pc:sldChg chg="del">
        <pc:chgData name="Lorenzo Bianchini" userId="d9ff9579-79db-49fd-86ff-447ac99e7a9b" providerId="ADAL" clId="{88EC9FC5-3DAB-4AFA-8246-CFBDE403DB8C}" dt="2021-02-09T11:08:02.212" v="7306" actId="47"/>
        <pc:sldMkLst>
          <pc:docMk/>
          <pc:sldMk cId="137373293" sldId="308"/>
        </pc:sldMkLst>
      </pc:sldChg>
      <pc:sldChg chg="del">
        <pc:chgData name="Lorenzo Bianchini" userId="d9ff9579-79db-49fd-86ff-447ac99e7a9b" providerId="ADAL" clId="{88EC9FC5-3DAB-4AFA-8246-CFBDE403DB8C}" dt="2021-02-09T11:08:04.361" v="7307" actId="47"/>
        <pc:sldMkLst>
          <pc:docMk/>
          <pc:sldMk cId="86615662" sldId="309"/>
        </pc:sldMkLst>
      </pc:sldChg>
      <pc:sldChg chg="delSp modSp mod">
        <pc:chgData name="Lorenzo Bianchini" userId="d9ff9579-79db-49fd-86ff-447ac99e7a9b" providerId="ADAL" clId="{88EC9FC5-3DAB-4AFA-8246-CFBDE403DB8C}" dt="2021-02-09T17:35:44.119" v="13642" actId="1076"/>
        <pc:sldMkLst>
          <pc:docMk/>
          <pc:sldMk cId="2737502331" sldId="310"/>
        </pc:sldMkLst>
        <pc:spChg chg="mod">
          <ac:chgData name="Lorenzo Bianchini" userId="d9ff9579-79db-49fd-86ff-447ac99e7a9b" providerId="ADAL" clId="{88EC9FC5-3DAB-4AFA-8246-CFBDE403DB8C}" dt="2021-02-09T17:35:00.572" v="13625" actId="20577"/>
          <ac:spMkLst>
            <pc:docMk/>
            <pc:sldMk cId="2737502331" sldId="310"/>
            <ac:spMk id="2" creationId="{7B20F7D1-4426-CB4D-8074-0F464FB298D7}"/>
          </ac:spMkLst>
        </pc:spChg>
        <pc:spChg chg="del mod">
          <ac:chgData name="Lorenzo Bianchini" userId="d9ff9579-79db-49fd-86ff-447ac99e7a9b" providerId="ADAL" clId="{88EC9FC5-3DAB-4AFA-8246-CFBDE403DB8C}" dt="2021-02-09T17:34:53.457" v="13596" actId="478"/>
          <ac:spMkLst>
            <pc:docMk/>
            <pc:sldMk cId="2737502331" sldId="310"/>
            <ac:spMk id="3" creationId="{61597B2D-C607-4A46-AF02-4B19278469C5}"/>
          </ac:spMkLst>
        </pc:spChg>
        <pc:spChg chg="mod">
          <ac:chgData name="Lorenzo Bianchini" userId="d9ff9579-79db-49fd-86ff-447ac99e7a9b" providerId="ADAL" clId="{88EC9FC5-3DAB-4AFA-8246-CFBDE403DB8C}" dt="2021-02-09T17:35:41.917" v="13641" actId="1076"/>
          <ac:spMkLst>
            <pc:docMk/>
            <pc:sldMk cId="2737502331" sldId="310"/>
            <ac:spMk id="9" creationId="{30D394B4-710C-1D48-98FF-352AFED0948E}"/>
          </ac:spMkLst>
        </pc:spChg>
        <pc:picChg chg="mod">
          <ac:chgData name="Lorenzo Bianchini" userId="d9ff9579-79db-49fd-86ff-447ac99e7a9b" providerId="ADAL" clId="{88EC9FC5-3DAB-4AFA-8246-CFBDE403DB8C}" dt="2021-02-09T17:35:44.119" v="13642" actId="1076"/>
          <ac:picMkLst>
            <pc:docMk/>
            <pc:sldMk cId="2737502331" sldId="310"/>
            <ac:picMk id="7" creationId="{99374215-1AA8-D744-8B97-C81F7A5E8631}"/>
          </ac:picMkLst>
        </pc:picChg>
        <pc:picChg chg="mod">
          <ac:chgData name="Lorenzo Bianchini" userId="d9ff9579-79db-49fd-86ff-447ac99e7a9b" providerId="ADAL" clId="{88EC9FC5-3DAB-4AFA-8246-CFBDE403DB8C}" dt="2021-02-09T17:35:31.519" v="13638" actId="1076"/>
          <ac:picMkLst>
            <pc:docMk/>
            <pc:sldMk cId="2737502331" sldId="310"/>
            <ac:picMk id="8" creationId="{16A8B7A6-C449-1C4A-A80F-A729C0B9E423}"/>
          </ac:picMkLst>
        </pc:picChg>
      </pc:sldChg>
      <pc:sldChg chg="addSp delSp modSp add del mod">
        <pc:chgData name="Lorenzo Bianchini" userId="d9ff9579-79db-49fd-86ff-447ac99e7a9b" providerId="ADAL" clId="{88EC9FC5-3DAB-4AFA-8246-CFBDE403DB8C}" dt="2021-02-09T17:33:54.830" v="13587" actId="2696"/>
        <pc:sldMkLst>
          <pc:docMk/>
          <pc:sldMk cId="1355579645" sldId="311"/>
        </pc:sldMkLst>
        <pc:spChg chg="mod">
          <ac:chgData name="Lorenzo Bianchini" userId="d9ff9579-79db-49fd-86ff-447ac99e7a9b" providerId="ADAL" clId="{88EC9FC5-3DAB-4AFA-8246-CFBDE403DB8C}" dt="2021-02-09T16:16:58.876" v="10401" actId="20577"/>
          <ac:spMkLst>
            <pc:docMk/>
            <pc:sldMk cId="1355579645" sldId="311"/>
            <ac:spMk id="2" creationId="{716429D7-999F-CE4B-9E39-4A863DB45C9B}"/>
          </ac:spMkLst>
        </pc:spChg>
        <pc:spChg chg="mod">
          <ac:chgData name="Lorenzo Bianchini" userId="d9ff9579-79db-49fd-86ff-447ac99e7a9b" providerId="ADAL" clId="{88EC9FC5-3DAB-4AFA-8246-CFBDE403DB8C}" dt="2021-02-09T11:26:02.945" v="8088" actId="20577"/>
          <ac:spMkLst>
            <pc:docMk/>
            <pc:sldMk cId="1355579645" sldId="311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09T11:25:25.943" v="8073" actId="1076"/>
          <ac:spMkLst>
            <pc:docMk/>
            <pc:sldMk cId="1355579645" sldId="311"/>
            <ac:spMk id="13" creationId="{A4E448AD-0DEA-440B-8303-275C45468CE3}"/>
          </ac:spMkLst>
        </pc:spChg>
        <pc:spChg chg="mod">
          <ac:chgData name="Lorenzo Bianchini" userId="d9ff9579-79db-49fd-86ff-447ac99e7a9b" providerId="ADAL" clId="{88EC9FC5-3DAB-4AFA-8246-CFBDE403DB8C}" dt="2021-02-09T11:15:08.383" v="7617" actId="1076"/>
          <ac:spMkLst>
            <pc:docMk/>
            <pc:sldMk cId="1355579645" sldId="311"/>
            <ac:spMk id="20" creationId="{C2475FC0-A19F-6D4A-9F53-E7678BF1A4C5}"/>
          </ac:spMkLst>
        </pc:spChg>
        <pc:picChg chg="mod ord">
          <ac:chgData name="Lorenzo Bianchini" userId="d9ff9579-79db-49fd-86ff-447ac99e7a9b" providerId="ADAL" clId="{88EC9FC5-3DAB-4AFA-8246-CFBDE403DB8C}" dt="2021-02-09T11:26:08.482" v="8089" actId="1076"/>
          <ac:picMkLst>
            <pc:docMk/>
            <pc:sldMk cId="1355579645" sldId="311"/>
            <ac:picMk id="7" creationId="{40E6862B-2AEB-8243-9CEA-784D14CC08DE}"/>
          </ac:picMkLst>
        </pc:picChg>
        <pc:picChg chg="del mod">
          <ac:chgData name="Lorenzo Bianchini" userId="d9ff9579-79db-49fd-86ff-447ac99e7a9b" providerId="ADAL" clId="{88EC9FC5-3DAB-4AFA-8246-CFBDE403DB8C}" dt="2021-02-09T11:22:57.053" v="7967" actId="21"/>
          <ac:picMkLst>
            <pc:docMk/>
            <pc:sldMk cId="1355579645" sldId="311"/>
            <ac:picMk id="8" creationId="{6238E552-A2B1-EE4B-98A6-0B7462EB8DC3}"/>
          </ac:picMkLst>
        </pc:picChg>
        <pc:picChg chg="del mod">
          <ac:chgData name="Lorenzo Bianchini" userId="d9ff9579-79db-49fd-86ff-447ac99e7a9b" providerId="ADAL" clId="{88EC9FC5-3DAB-4AFA-8246-CFBDE403DB8C}" dt="2021-02-09T11:22:57.053" v="7967" actId="21"/>
          <ac:picMkLst>
            <pc:docMk/>
            <pc:sldMk cId="1355579645" sldId="311"/>
            <ac:picMk id="9" creationId="{7F451912-047E-9147-8629-B60ABDB9484F}"/>
          </ac:picMkLst>
        </pc:picChg>
        <pc:picChg chg="add del mod">
          <ac:chgData name="Lorenzo Bianchini" userId="d9ff9579-79db-49fd-86ff-447ac99e7a9b" providerId="ADAL" clId="{88EC9FC5-3DAB-4AFA-8246-CFBDE403DB8C}" dt="2021-02-09T11:23:37.144" v="7994" actId="478"/>
          <ac:picMkLst>
            <pc:docMk/>
            <pc:sldMk cId="1355579645" sldId="311"/>
            <ac:picMk id="11" creationId="{8EA126A0-AE0A-431E-9E09-BD49D083E343}"/>
          </ac:picMkLst>
        </pc:picChg>
        <pc:picChg chg="add mod">
          <ac:chgData name="Lorenzo Bianchini" userId="d9ff9579-79db-49fd-86ff-447ac99e7a9b" providerId="ADAL" clId="{88EC9FC5-3DAB-4AFA-8246-CFBDE403DB8C}" dt="2021-02-09T11:25:25.943" v="8073" actId="1076"/>
          <ac:picMkLst>
            <pc:docMk/>
            <pc:sldMk cId="1355579645" sldId="311"/>
            <ac:picMk id="12" creationId="{0A7BB7C9-9209-40FB-AE43-A9C65992AE65}"/>
          </ac:picMkLst>
        </pc:picChg>
      </pc:sldChg>
      <pc:sldChg chg="del">
        <pc:chgData name="Lorenzo Bianchini" userId="d9ff9579-79db-49fd-86ff-447ac99e7a9b" providerId="ADAL" clId="{88EC9FC5-3DAB-4AFA-8246-CFBDE403DB8C}" dt="2021-02-09T11:08:31.660" v="7309" actId="2696"/>
        <pc:sldMkLst>
          <pc:docMk/>
          <pc:sldMk cId="1858875048" sldId="311"/>
        </pc:sldMkLst>
      </pc:sldChg>
      <pc:sldChg chg="addSp modSp add del mod modAnim">
        <pc:chgData name="Lorenzo Bianchini" userId="d9ff9579-79db-49fd-86ff-447ac99e7a9b" providerId="ADAL" clId="{88EC9FC5-3DAB-4AFA-8246-CFBDE403DB8C}" dt="2021-02-15T14:22:18.376" v="24796" actId="2696"/>
        <pc:sldMkLst>
          <pc:docMk/>
          <pc:sldMk cId="2445174305" sldId="311"/>
        </pc:sldMkLst>
        <pc:spChg chg="mod">
          <ac:chgData name="Lorenzo Bianchini" userId="d9ff9579-79db-49fd-86ff-447ac99e7a9b" providerId="ADAL" clId="{88EC9FC5-3DAB-4AFA-8246-CFBDE403DB8C}" dt="2021-02-15T14:22:03.465" v="24795" actId="20577"/>
          <ac:spMkLst>
            <pc:docMk/>
            <pc:sldMk cId="2445174305" sldId="311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2T15:50:35.998" v="22420" actId="208"/>
          <ac:spMkLst>
            <pc:docMk/>
            <pc:sldMk cId="2445174305" sldId="311"/>
            <ac:spMk id="8" creationId="{F6254BE1-42A3-4DF2-AAEF-A56C8FBC7078}"/>
          </ac:spMkLst>
        </pc:spChg>
        <pc:spChg chg="mod">
          <ac:chgData name="Lorenzo Bianchini" userId="d9ff9579-79db-49fd-86ff-447ac99e7a9b" providerId="ADAL" clId="{88EC9FC5-3DAB-4AFA-8246-CFBDE403DB8C}" dt="2021-02-15T14:21:15.750" v="24773" actId="208"/>
          <ac:spMkLst>
            <pc:docMk/>
            <pc:sldMk cId="2445174305" sldId="311"/>
            <ac:spMk id="13" creationId="{A4E448AD-0DEA-440B-8303-275C45468CE3}"/>
          </ac:spMkLst>
        </pc:spChg>
        <pc:picChg chg="mod">
          <ac:chgData name="Lorenzo Bianchini" userId="d9ff9579-79db-49fd-86ff-447ac99e7a9b" providerId="ADAL" clId="{88EC9FC5-3DAB-4AFA-8246-CFBDE403DB8C}" dt="2021-02-12T15:50:19.548" v="22414" actId="1076"/>
          <ac:picMkLst>
            <pc:docMk/>
            <pc:sldMk cId="2445174305" sldId="311"/>
            <ac:picMk id="7" creationId="{40E6862B-2AEB-8243-9CEA-784D14CC08DE}"/>
          </ac:picMkLst>
        </pc:picChg>
        <pc:picChg chg="mod">
          <ac:chgData name="Lorenzo Bianchini" userId="d9ff9579-79db-49fd-86ff-447ac99e7a9b" providerId="ADAL" clId="{88EC9FC5-3DAB-4AFA-8246-CFBDE403DB8C}" dt="2021-02-15T14:17:58.991" v="24606" actId="1076"/>
          <ac:picMkLst>
            <pc:docMk/>
            <pc:sldMk cId="2445174305" sldId="311"/>
            <ac:picMk id="12" creationId="{0A7BB7C9-9209-40FB-AE43-A9C65992AE65}"/>
          </ac:picMkLst>
        </pc:picChg>
        <pc:cxnChg chg="add mod">
          <ac:chgData name="Lorenzo Bianchini" userId="d9ff9579-79db-49fd-86ff-447ac99e7a9b" providerId="ADAL" clId="{88EC9FC5-3DAB-4AFA-8246-CFBDE403DB8C}" dt="2021-02-15T14:21:40.622" v="24780" actId="14100"/>
          <ac:cxnSpMkLst>
            <pc:docMk/>
            <pc:sldMk cId="2445174305" sldId="311"/>
            <ac:cxnSpMk id="14" creationId="{F9042A3A-4F58-4C1F-9B70-40884469887A}"/>
          </ac:cxnSpMkLst>
        </pc:cxnChg>
      </pc:sldChg>
      <pc:sldChg chg="add del">
        <pc:chgData name="Lorenzo Bianchini" userId="d9ff9579-79db-49fd-86ff-447ac99e7a9b" providerId="ADAL" clId="{88EC9FC5-3DAB-4AFA-8246-CFBDE403DB8C}" dt="2021-02-15T17:22:51.963" v="26879" actId="2696"/>
        <pc:sldMkLst>
          <pc:docMk/>
          <pc:sldMk cId="2840491645" sldId="311"/>
        </pc:sldMkLst>
      </pc:sldChg>
      <pc:sldChg chg="add">
        <pc:chgData name="Lorenzo Bianchini" userId="d9ff9579-79db-49fd-86ff-447ac99e7a9b" providerId="ADAL" clId="{88EC9FC5-3DAB-4AFA-8246-CFBDE403DB8C}" dt="2021-02-15T17:23:00.309" v="26880"/>
        <pc:sldMkLst>
          <pc:docMk/>
          <pc:sldMk cId="2869508404" sldId="311"/>
        </pc:sldMkLst>
      </pc:sldChg>
      <pc:sldChg chg="addSp delSp modSp add mod delAnim modAnim">
        <pc:chgData name="Lorenzo Bianchini" userId="d9ff9579-79db-49fd-86ff-447ac99e7a9b" providerId="ADAL" clId="{88EC9FC5-3DAB-4AFA-8246-CFBDE403DB8C}" dt="2021-02-16T11:33:23.748" v="27624" actId="20577"/>
        <pc:sldMkLst>
          <pc:docMk/>
          <pc:sldMk cId="2620908135" sldId="312"/>
        </pc:sldMkLst>
        <pc:spChg chg="mod">
          <ac:chgData name="Lorenzo Bianchini" userId="d9ff9579-79db-49fd-86ff-447ac99e7a9b" providerId="ADAL" clId="{88EC9FC5-3DAB-4AFA-8246-CFBDE403DB8C}" dt="2021-02-09T12:15:51.421" v="9693" actId="20577"/>
          <ac:spMkLst>
            <pc:docMk/>
            <pc:sldMk cId="2620908135" sldId="312"/>
            <ac:spMk id="2" creationId="{6A1C4BF4-F79D-8F42-B9EC-68E8D5D73110}"/>
          </ac:spMkLst>
        </pc:spChg>
        <pc:spChg chg="add mod">
          <ac:chgData name="Lorenzo Bianchini" userId="d9ff9579-79db-49fd-86ff-447ac99e7a9b" providerId="ADAL" clId="{88EC9FC5-3DAB-4AFA-8246-CFBDE403DB8C}" dt="2021-02-12T15:28:22.360" v="22175" actId="1076"/>
          <ac:spMkLst>
            <pc:docMk/>
            <pc:sldMk cId="2620908135" sldId="312"/>
            <ac:spMk id="7" creationId="{D9943972-7CFA-45B2-8C08-2DC10389D81A}"/>
          </ac:spMkLst>
        </pc:spChg>
        <pc:spChg chg="add mod">
          <ac:chgData name="Lorenzo Bianchini" userId="d9ff9579-79db-49fd-86ff-447ac99e7a9b" providerId="ADAL" clId="{88EC9FC5-3DAB-4AFA-8246-CFBDE403DB8C}" dt="2021-02-16T11:33:16.779" v="27620" actId="20577"/>
          <ac:spMkLst>
            <pc:docMk/>
            <pc:sldMk cId="2620908135" sldId="312"/>
            <ac:spMk id="8" creationId="{D1D525BF-E909-4E2B-9D06-DACF8F267CBA}"/>
          </ac:spMkLst>
        </pc:spChg>
        <pc:spChg chg="add mod">
          <ac:chgData name="Lorenzo Bianchini" userId="d9ff9579-79db-49fd-86ff-447ac99e7a9b" providerId="ADAL" clId="{88EC9FC5-3DAB-4AFA-8246-CFBDE403DB8C}" dt="2021-02-16T11:33:23.748" v="27624" actId="20577"/>
          <ac:spMkLst>
            <pc:docMk/>
            <pc:sldMk cId="2620908135" sldId="312"/>
            <ac:spMk id="9" creationId="{65A31A93-5069-4EEE-9870-93BF54DFCC86}"/>
          </ac:spMkLst>
        </pc:spChg>
        <pc:spChg chg="add mod">
          <ac:chgData name="Lorenzo Bianchini" userId="d9ff9579-79db-49fd-86ff-447ac99e7a9b" providerId="ADAL" clId="{88EC9FC5-3DAB-4AFA-8246-CFBDE403DB8C}" dt="2021-02-15T15:00:03.366" v="25538" actId="208"/>
          <ac:spMkLst>
            <pc:docMk/>
            <pc:sldMk cId="2620908135" sldId="312"/>
            <ac:spMk id="10" creationId="{4A07159D-9064-4229-9D02-70E28B868327}"/>
          </ac:spMkLst>
        </pc:spChg>
        <pc:spChg chg="add mod">
          <ac:chgData name="Lorenzo Bianchini" userId="d9ff9579-79db-49fd-86ff-447ac99e7a9b" providerId="ADAL" clId="{88EC9FC5-3DAB-4AFA-8246-CFBDE403DB8C}" dt="2021-02-12T15:31:19.785" v="22192" actId="1036"/>
          <ac:spMkLst>
            <pc:docMk/>
            <pc:sldMk cId="2620908135" sldId="312"/>
            <ac:spMk id="12" creationId="{49E020F3-F52D-46D5-A8C4-E14AECEE7BAC}"/>
          </ac:spMkLst>
        </pc:spChg>
        <pc:spChg chg="add mod">
          <ac:chgData name="Lorenzo Bianchini" userId="d9ff9579-79db-49fd-86ff-447ac99e7a9b" providerId="ADAL" clId="{88EC9FC5-3DAB-4AFA-8246-CFBDE403DB8C}" dt="2021-02-12T15:31:32.213" v="22199" actId="14100"/>
          <ac:spMkLst>
            <pc:docMk/>
            <pc:sldMk cId="2620908135" sldId="312"/>
            <ac:spMk id="13" creationId="{ADD4002A-C6C2-43B0-9061-83B6F4A0E96B}"/>
          </ac:spMkLst>
        </pc:spChg>
        <pc:spChg chg="add mod">
          <ac:chgData name="Lorenzo Bianchini" userId="d9ff9579-79db-49fd-86ff-447ac99e7a9b" providerId="ADAL" clId="{88EC9FC5-3DAB-4AFA-8246-CFBDE403DB8C}" dt="2021-02-12T15:31:42.425" v="22204" actId="14100"/>
          <ac:spMkLst>
            <pc:docMk/>
            <pc:sldMk cId="2620908135" sldId="312"/>
            <ac:spMk id="14" creationId="{504EFD9D-0432-4571-8EA7-1420A0EAFE78}"/>
          </ac:spMkLst>
        </pc:spChg>
        <pc:spChg chg="add mod">
          <ac:chgData name="Lorenzo Bianchini" userId="d9ff9579-79db-49fd-86ff-447ac99e7a9b" providerId="ADAL" clId="{88EC9FC5-3DAB-4AFA-8246-CFBDE403DB8C}" dt="2021-02-12T15:31:50.203" v="22209" actId="14100"/>
          <ac:spMkLst>
            <pc:docMk/>
            <pc:sldMk cId="2620908135" sldId="312"/>
            <ac:spMk id="15" creationId="{736A4B05-7B1C-4AED-851A-827D80056A4D}"/>
          </ac:spMkLst>
        </pc:spChg>
        <pc:spChg chg="add mod">
          <ac:chgData name="Lorenzo Bianchini" userId="d9ff9579-79db-49fd-86ff-447ac99e7a9b" providerId="ADAL" clId="{88EC9FC5-3DAB-4AFA-8246-CFBDE403DB8C}" dt="2021-02-12T15:32:15.094" v="22215" actId="14100"/>
          <ac:spMkLst>
            <pc:docMk/>
            <pc:sldMk cId="2620908135" sldId="312"/>
            <ac:spMk id="16" creationId="{0D847DDF-08BC-4EAF-B3C6-557CAABC014F}"/>
          </ac:spMkLst>
        </pc:spChg>
        <pc:spChg chg="add del mod">
          <ac:chgData name="Lorenzo Bianchini" userId="d9ff9579-79db-49fd-86ff-447ac99e7a9b" providerId="ADAL" clId="{88EC9FC5-3DAB-4AFA-8246-CFBDE403DB8C}" dt="2021-02-12T15:32:23.549" v="22218" actId="478"/>
          <ac:spMkLst>
            <pc:docMk/>
            <pc:sldMk cId="2620908135" sldId="312"/>
            <ac:spMk id="17" creationId="{CE8E2D46-B8E0-43CB-B5E6-81D3FF713B97}"/>
          </ac:spMkLst>
        </pc:spChg>
        <pc:spChg chg="add del mod">
          <ac:chgData name="Lorenzo Bianchini" userId="d9ff9579-79db-49fd-86ff-447ac99e7a9b" providerId="ADAL" clId="{88EC9FC5-3DAB-4AFA-8246-CFBDE403DB8C}" dt="2021-02-12T15:34:17.642" v="22228" actId="478"/>
          <ac:spMkLst>
            <pc:docMk/>
            <pc:sldMk cId="2620908135" sldId="312"/>
            <ac:spMk id="18" creationId="{26DD4727-DD65-4D3F-9819-7D490743EFBA}"/>
          </ac:spMkLst>
        </pc:spChg>
        <pc:spChg chg="add mod">
          <ac:chgData name="Lorenzo Bianchini" userId="d9ff9579-79db-49fd-86ff-447ac99e7a9b" providerId="ADAL" clId="{88EC9FC5-3DAB-4AFA-8246-CFBDE403DB8C}" dt="2021-02-15T09:33:50.798" v="23261" actId="1076"/>
          <ac:spMkLst>
            <pc:docMk/>
            <pc:sldMk cId="2620908135" sldId="312"/>
            <ac:spMk id="21" creationId="{A0062D32-95DB-4F57-A862-C24F5F0B9310}"/>
          </ac:spMkLst>
        </pc:spChg>
        <pc:spChg chg="add mod">
          <ac:chgData name="Lorenzo Bianchini" userId="d9ff9579-79db-49fd-86ff-447ac99e7a9b" providerId="ADAL" clId="{88EC9FC5-3DAB-4AFA-8246-CFBDE403DB8C}" dt="2021-02-15T15:00:39.613" v="25555" actId="1076"/>
          <ac:spMkLst>
            <pc:docMk/>
            <pc:sldMk cId="2620908135" sldId="312"/>
            <ac:spMk id="23" creationId="{CBE4FEC4-9355-4B7F-AA06-92906F647B19}"/>
          </ac:spMkLst>
        </pc:spChg>
        <pc:spChg chg="add mod">
          <ac:chgData name="Lorenzo Bianchini" userId="d9ff9579-79db-49fd-86ff-447ac99e7a9b" providerId="ADAL" clId="{88EC9FC5-3DAB-4AFA-8246-CFBDE403DB8C}" dt="2021-02-15T14:46:17.586" v="25442" actId="14100"/>
          <ac:spMkLst>
            <pc:docMk/>
            <pc:sldMk cId="2620908135" sldId="312"/>
            <ac:spMk id="24" creationId="{A66E5791-8B1F-4A65-8E66-6B2B1C6D503C}"/>
          </ac:spMkLst>
        </pc:spChg>
        <pc:picChg chg="mod">
          <ac:chgData name="Lorenzo Bianchini" userId="d9ff9579-79db-49fd-86ff-447ac99e7a9b" providerId="ADAL" clId="{88EC9FC5-3DAB-4AFA-8246-CFBDE403DB8C}" dt="2021-02-12T15:28:28.824" v="22178" actId="1076"/>
          <ac:picMkLst>
            <pc:docMk/>
            <pc:sldMk cId="2620908135" sldId="312"/>
            <ac:picMk id="3" creationId="{289E897B-00E7-1B4E-A4C9-DDBD331EEBDA}"/>
          </ac:picMkLst>
        </pc:picChg>
        <pc:picChg chg="mod modCrop">
          <ac:chgData name="Lorenzo Bianchini" userId="d9ff9579-79db-49fd-86ff-447ac99e7a9b" providerId="ADAL" clId="{88EC9FC5-3DAB-4AFA-8246-CFBDE403DB8C}" dt="2021-02-10T14:26:36.045" v="17339" actId="1076"/>
          <ac:picMkLst>
            <pc:docMk/>
            <pc:sldMk cId="2620908135" sldId="312"/>
            <ac:picMk id="20" creationId="{2899B572-5B4B-2A4C-8090-7037A767961F}"/>
          </ac:picMkLst>
        </pc:picChg>
        <pc:picChg chg="add mod">
          <ac:chgData name="Lorenzo Bianchini" userId="d9ff9579-79db-49fd-86ff-447ac99e7a9b" providerId="ADAL" clId="{88EC9FC5-3DAB-4AFA-8246-CFBDE403DB8C}" dt="2021-02-15T14:46:08.313" v="25438" actId="2085"/>
          <ac:picMkLst>
            <pc:docMk/>
            <pc:sldMk cId="2620908135" sldId="312"/>
            <ac:picMk id="22" creationId="{E0BC9E54-CD5C-4951-AEF9-D363C20A4A5C}"/>
          </ac:picMkLst>
        </pc:picChg>
        <pc:cxnChg chg="add mod">
          <ac:chgData name="Lorenzo Bianchini" userId="d9ff9579-79db-49fd-86ff-447ac99e7a9b" providerId="ADAL" clId="{88EC9FC5-3DAB-4AFA-8246-CFBDE403DB8C}" dt="2021-02-12T15:35:12.326" v="22237" actId="14100"/>
          <ac:cxnSpMkLst>
            <pc:docMk/>
            <pc:sldMk cId="2620908135" sldId="312"/>
            <ac:cxnSpMk id="19" creationId="{1DE20233-C668-46D3-8670-8F26C8E05F47}"/>
          </ac:cxnSpMkLst>
        </pc:cxnChg>
      </pc:sldChg>
      <pc:sldChg chg="del">
        <pc:chgData name="Lorenzo Bianchini" userId="d9ff9579-79db-49fd-86ff-447ac99e7a9b" providerId="ADAL" clId="{88EC9FC5-3DAB-4AFA-8246-CFBDE403DB8C}" dt="2021-02-09T12:03:34.766" v="9098" actId="2696"/>
        <pc:sldMkLst>
          <pc:docMk/>
          <pc:sldMk cId="2775296906" sldId="312"/>
        </pc:sldMkLst>
      </pc:sldChg>
      <pc:sldChg chg="del">
        <pc:chgData name="Lorenzo Bianchini" userId="d9ff9579-79db-49fd-86ff-447ac99e7a9b" providerId="ADAL" clId="{88EC9FC5-3DAB-4AFA-8246-CFBDE403DB8C}" dt="2021-02-09T11:28:56.995" v="8150" actId="2696"/>
        <pc:sldMkLst>
          <pc:docMk/>
          <pc:sldMk cId="804537579" sldId="313"/>
        </pc:sldMkLst>
      </pc:sldChg>
      <pc:sldChg chg="addSp delSp modSp add mod modAnim">
        <pc:chgData name="Lorenzo Bianchini" userId="d9ff9579-79db-49fd-86ff-447ac99e7a9b" providerId="ADAL" clId="{88EC9FC5-3DAB-4AFA-8246-CFBDE403DB8C}" dt="2021-02-15T17:31:30.297" v="27049" actId="1076"/>
        <pc:sldMkLst>
          <pc:docMk/>
          <pc:sldMk cId="2302850672" sldId="313"/>
        </pc:sldMkLst>
        <pc:spChg chg="mod">
          <ac:chgData name="Lorenzo Bianchini" userId="d9ff9579-79db-49fd-86ff-447ac99e7a9b" providerId="ADAL" clId="{88EC9FC5-3DAB-4AFA-8246-CFBDE403DB8C}" dt="2021-02-09T11:39:45.676" v="8594" actId="20577"/>
          <ac:spMkLst>
            <pc:docMk/>
            <pc:sldMk cId="2302850672" sldId="313"/>
            <ac:spMk id="2" creationId="{ED0B27F9-B90C-C24B-9D98-D10AC567AE4A}"/>
          </ac:spMkLst>
        </pc:spChg>
        <pc:spChg chg="mod">
          <ac:chgData name="Lorenzo Bianchini" userId="d9ff9579-79db-49fd-86ff-447ac99e7a9b" providerId="ADAL" clId="{88EC9FC5-3DAB-4AFA-8246-CFBDE403DB8C}" dt="2021-02-09T11:43:16.062" v="8700" actId="1076"/>
          <ac:spMkLst>
            <pc:docMk/>
            <pc:sldMk cId="2302850672" sldId="313"/>
            <ac:spMk id="8" creationId="{52024799-DB33-0B4C-9C75-08BB57F80B50}"/>
          </ac:spMkLst>
        </pc:spChg>
        <pc:spChg chg="add mod">
          <ac:chgData name="Lorenzo Bianchini" userId="d9ff9579-79db-49fd-86ff-447ac99e7a9b" providerId="ADAL" clId="{88EC9FC5-3DAB-4AFA-8246-CFBDE403DB8C}" dt="2021-02-15T17:31:13.623" v="27046" actId="20577"/>
          <ac:spMkLst>
            <pc:docMk/>
            <pc:sldMk cId="2302850672" sldId="313"/>
            <ac:spMk id="9" creationId="{855F6C7C-4A74-42C0-B67C-D1C0F224C9CC}"/>
          </ac:spMkLst>
        </pc:spChg>
        <pc:spChg chg="add del mod">
          <ac:chgData name="Lorenzo Bianchini" userId="d9ff9579-79db-49fd-86ff-447ac99e7a9b" providerId="ADAL" clId="{88EC9FC5-3DAB-4AFA-8246-CFBDE403DB8C}" dt="2021-02-12T09:31:15.899" v="20393" actId="478"/>
          <ac:spMkLst>
            <pc:docMk/>
            <pc:sldMk cId="2302850672" sldId="313"/>
            <ac:spMk id="10" creationId="{F317538F-914E-4453-9E25-ECFBA73DAEE7}"/>
          </ac:spMkLst>
        </pc:spChg>
        <pc:spChg chg="add mod">
          <ac:chgData name="Lorenzo Bianchini" userId="d9ff9579-79db-49fd-86ff-447ac99e7a9b" providerId="ADAL" clId="{88EC9FC5-3DAB-4AFA-8246-CFBDE403DB8C}" dt="2021-02-15T14:28:59.533" v="25047" actId="1076"/>
          <ac:spMkLst>
            <pc:docMk/>
            <pc:sldMk cId="2302850672" sldId="313"/>
            <ac:spMk id="11" creationId="{9BABD669-2784-4DF6-A0A2-82F844023F94}"/>
          </ac:spMkLst>
        </pc:spChg>
        <pc:spChg chg="add del mod">
          <ac:chgData name="Lorenzo Bianchini" userId="d9ff9579-79db-49fd-86ff-447ac99e7a9b" providerId="ADAL" clId="{88EC9FC5-3DAB-4AFA-8246-CFBDE403DB8C}" dt="2021-02-09T12:04:18.513" v="9103" actId="478"/>
          <ac:spMkLst>
            <pc:docMk/>
            <pc:sldMk cId="2302850672" sldId="313"/>
            <ac:spMk id="12" creationId="{4503E26D-A58E-4DC9-B31E-100D1045ED93}"/>
          </ac:spMkLst>
        </pc:spChg>
        <pc:spChg chg="add del mod">
          <ac:chgData name="Lorenzo Bianchini" userId="d9ff9579-79db-49fd-86ff-447ac99e7a9b" providerId="ADAL" clId="{88EC9FC5-3DAB-4AFA-8246-CFBDE403DB8C}" dt="2021-02-15T14:29:26.589" v="25050" actId="478"/>
          <ac:spMkLst>
            <pc:docMk/>
            <pc:sldMk cId="2302850672" sldId="313"/>
            <ac:spMk id="15" creationId="{3588E992-793C-4551-A872-460E4454398E}"/>
          </ac:spMkLst>
        </pc:spChg>
        <pc:spChg chg="add mod">
          <ac:chgData name="Lorenzo Bianchini" userId="d9ff9579-79db-49fd-86ff-447ac99e7a9b" providerId="ADAL" clId="{88EC9FC5-3DAB-4AFA-8246-CFBDE403DB8C}" dt="2021-02-15T12:12:04.498" v="24352" actId="20577"/>
          <ac:spMkLst>
            <pc:docMk/>
            <pc:sldMk cId="2302850672" sldId="313"/>
            <ac:spMk id="16" creationId="{37C8DE07-470B-49A8-ABC0-C53BE6396913}"/>
          </ac:spMkLst>
        </pc:spChg>
        <pc:picChg chg="add mod ord">
          <ac:chgData name="Lorenzo Bianchini" userId="d9ff9579-79db-49fd-86ff-447ac99e7a9b" providerId="ADAL" clId="{88EC9FC5-3DAB-4AFA-8246-CFBDE403DB8C}" dt="2021-02-15T17:31:30.297" v="27049" actId="1076"/>
          <ac:picMkLst>
            <pc:docMk/>
            <pc:sldMk cId="2302850672" sldId="313"/>
            <ac:picMk id="7" creationId="{F180FABF-58E5-448C-8E42-2C895C892B4A}"/>
          </ac:picMkLst>
        </pc:picChg>
        <pc:picChg chg="mod">
          <ac:chgData name="Lorenzo Bianchini" userId="d9ff9579-79db-49fd-86ff-447ac99e7a9b" providerId="ADAL" clId="{88EC9FC5-3DAB-4AFA-8246-CFBDE403DB8C}" dt="2021-02-12T09:33:42.928" v="20436" actId="1076"/>
          <ac:picMkLst>
            <pc:docMk/>
            <pc:sldMk cId="2302850672" sldId="313"/>
            <ac:picMk id="1026" creationId="{634EE5F3-2EEE-8C4E-9F44-A7F664532939}"/>
          </ac:picMkLst>
        </pc:picChg>
        <pc:picChg chg="mod">
          <ac:chgData name="Lorenzo Bianchini" userId="d9ff9579-79db-49fd-86ff-447ac99e7a9b" providerId="ADAL" clId="{88EC9FC5-3DAB-4AFA-8246-CFBDE403DB8C}" dt="2021-02-15T12:10:16.431" v="24289" actId="1076"/>
          <ac:picMkLst>
            <pc:docMk/>
            <pc:sldMk cId="2302850672" sldId="313"/>
            <ac:picMk id="1028" creationId="{C0E850DD-5895-5842-B7DB-3F308BAAB317}"/>
          </ac:picMkLst>
        </pc:picChg>
        <pc:cxnChg chg="add mod">
          <ac:chgData name="Lorenzo Bianchini" userId="d9ff9579-79db-49fd-86ff-447ac99e7a9b" providerId="ADAL" clId="{88EC9FC5-3DAB-4AFA-8246-CFBDE403DB8C}" dt="2021-02-15T12:10:18.895" v="24290" actId="14100"/>
          <ac:cxnSpMkLst>
            <pc:docMk/>
            <pc:sldMk cId="2302850672" sldId="313"/>
            <ac:cxnSpMk id="13" creationId="{D45FDA8D-88A6-45E4-94D0-7C14A7CAC647}"/>
          </ac:cxnSpMkLst>
        </pc:cxnChg>
      </pc:sldChg>
      <pc:sldChg chg="del">
        <pc:chgData name="Lorenzo Bianchini" userId="d9ff9579-79db-49fd-86ff-447ac99e7a9b" providerId="ADAL" clId="{88EC9FC5-3DAB-4AFA-8246-CFBDE403DB8C}" dt="2021-02-09T12:03:59.493" v="9100" actId="2696"/>
        <pc:sldMkLst>
          <pc:docMk/>
          <pc:sldMk cId="601851194" sldId="314"/>
        </pc:sldMkLst>
      </pc:sldChg>
      <pc:sldChg chg="addSp delSp modSp add mod modAnim">
        <pc:chgData name="Lorenzo Bianchini" userId="d9ff9579-79db-49fd-86ff-447ac99e7a9b" providerId="ADAL" clId="{88EC9FC5-3DAB-4AFA-8246-CFBDE403DB8C}" dt="2021-02-16T11:33:57.591" v="27627" actId="1076"/>
        <pc:sldMkLst>
          <pc:docMk/>
          <pc:sldMk cId="1407572404" sldId="314"/>
        </pc:sldMkLst>
        <pc:spChg chg="mod">
          <ac:chgData name="Lorenzo Bianchini" userId="d9ff9579-79db-49fd-86ff-447ac99e7a9b" providerId="ADAL" clId="{88EC9FC5-3DAB-4AFA-8246-CFBDE403DB8C}" dt="2021-02-15T17:56:32.081" v="27403" actId="20577"/>
          <ac:spMkLst>
            <pc:docMk/>
            <pc:sldMk cId="1407572404" sldId="314"/>
            <ac:spMk id="2" creationId="{F1978204-619A-1F41-B370-B3FC1ADB41B2}"/>
          </ac:spMkLst>
        </pc:spChg>
        <pc:spChg chg="mod">
          <ac:chgData name="Lorenzo Bianchini" userId="d9ff9579-79db-49fd-86ff-447ac99e7a9b" providerId="ADAL" clId="{88EC9FC5-3DAB-4AFA-8246-CFBDE403DB8C}" dt="2021-02-16T11:33:49.681" v="27626" actId="14100"/>
          <ac:spMkLst>
            <pc:docMk/>
            <pc:sldMk cId="1407572404" sldId="314"/>
            <ac:spMk id="3" creationId="{2419E1BC-94C7-D04C-A6BC-7028A1E50934}"/>
          </ac:spMkLst>
        </pc:spChg>
        <pc:spChg chg="mod">
          <ac:chgData name="Lorenzo Bianchini" userId="d9ff9579-79db-49fd-86ff-447ac99e7a9b" providerId="ADAL" clId="{88EC9FC5-3DAB-4AFA-8246-CFBDE403DB8C}" dt="2021-02-09T12:06:15.461" v="9235" actId="1076"/>
          <ac:spMkLst>
            <pc:docMk/>
            <pc:sldMk cId="1407572404" sldId="314"/>
            <ac:spMk id="8" creationId="{1889981E-91D8-1D48-8D45-EDBAA047B91C}"/>
          </ac:spMkLst>
        </pc:spChg>
        <pc:spChg chg="add mod">
          <ac:chgData name="Lorenzo Bianchini" userId="d9ff9579-79db-49fd-86ff-447ac99e7a9b" providerId="ADAL" clId="{88EC9FC5-3DAB-4AFA-8246-CFBDE403DB8C}" dt="2021-02-16T11:33:57.591" v="27627" actId="1076"/>
          <ac:spMkLst>
            <pc:docMk/>
            <pc:sldMk cId="1407572404" sldId="314"/>
            <ac:spMk id="9" creationId="{8FE97BB5-FE38-488B-B3BD-DF870D814BA2}"/>
          </ac:spMkLst>
        </pc:spChg>
        <pc:spChg chg="add del mod">
          <ac:chgData name="Lorenzo Bianchini" userId="d9ff9579-79db-49fd-86ff-447ac99e7a9b" providerId="ADAL" clId="{88EC9FC5-3DAB-4AFA-8246-CFBDE403DB8C}" dt="2021-02-15T09:34:05.206" v="23263" actId="21"/>
          <ac:spMkLst>
            <pc:docMk/>
            <pc:sldMk cId="1407572404" sldId="314"/>
            <ac:spMk id="11" creationId="{FED4048C-0E60-4A02-9A5E-AA20FEA7BEEE}"/>
          </ac:spMkLst>
        </pc:spChg>
        <pc:spChg chg="add mod">
          <ac:chgData name="Lorenzo Bianchini" userId="d9ff9579-79db-49fd-86ff-447ac99e7a9b" providerId="ADAL" clId="{88EC9FC5-3DAB-4AFA-8246-CFBDE403DB8C}" dt="2021-02-15T12:17:44.919" v="24435" actId="1076"/>
          <ac:spMkLst>
            <pc:docMk/>
            <pc:sldMk cId="1407572404" sldId="314"/>
            <ac:spMk id="17" creationId="{AB448583-3E8D-4BE0-8CE3-A82D872AC7FD}"/>
          </ac:spMkLst>
        </pc:spChg>
        <pc:spChg chg="add del mod">
          <ac:chgData name="Lorenzo Bianchini" userId="d9ff9579-79db-49fd-86ff-447ac99e7a9b" providerId="ADAL" clId="{88EC9FC5-3DAB-4AFA-8246-CFBDE403DB8C}" dt="2021-02-10T11:38:58.465" v="16522"/>
          <ac:spMkLst>
            <pc:docMk/>
            <pc:sldMk cId="1407572404" sldId="314"/>
            <ac:spMk id="18" creationId="{F0B2BE7A-7566-42D2-A02F-E5D836D43A05}"/>
          </ac:spMkLst>
        </pc:spChg>
        <pc:graphicFrameChg chg="add del mod">
          <ac:chgData name="Lorenzo Bianchini" userId="d9ff9579-79db-49fd-86ff-447ac99e7a9b" providerId="ADAL" clId="{88EC9FC5-3DAB-4AFA-8246-CFBDE403DB8C}" dt="2021-02-10T10:45:54.580" v="15118"/>
          <ac:graphicFrameMkLst>
            <pc:docMk/>
            <pc:sldMk cId="1407572404" sldId="314"/>
            <ac:graphicFrameMk id="7" creationId="{A99C286E-5E87-437A-93BE-24A17B957594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0T10:46:03.086" v="15120" actId="478"/>
          <ac:graphicFrameMkLst>
            <pc:docMk/>
            <pc:sldMk cId="1407572404" sldId="314"/>
            <ac:graphicFrameMk id="10" creationId="{9BEF1A59-04D3-4C41-86C6-41D53C2355F6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0T11:41:21.090" v="16607" actId="478"/>
          <ac:graphicFrameMkLst>
            <pc:docMk/>
            <pc:sldMk cId="1407572404" sldId="314"/>
            <ac:graphicFrameMk id="11" creationId="{153EF7BA-1CCF-4F78-B936-BF3B14840F1A}"/>
          </ac:graphicFrameMkLst>
        </pc:graphicFrameChg>
        <pc:picChg chg="add del mod modCrop">
          <ac:chgData name="Lorenzo Bianchini" userId="d9ff9579-79db-49fd-86ff-447ac99e7a9b" providerId="ADAL" clId="{88EC9FC5-3DAB-4AFA-8246-CFBDE403DB8C}" dt="2021-02-10T10:51:01.756" v="15133" actId="478"/>
          <ac:picMkLst>
            <pc:docMk/>
            <pc:sldMk cId="1407572404" sldId="314"/>
            <ac:picMk id="13" creationId="{4AE74D8C-37AC-4E6F-9046-CA1E4278CBF3}"/>
          </ac:picMkLst>
        </pc:picChg>
        <pc:picChg chg="add mod modCrop">
          <ac:chgData name="Lorenzo Bianchini" userId="d9ff9579-79db-49fd-86ff-447ac99e7a9b" providerId="ADAL" clId="{88EC9FC5-3DAB-4AFA-8246-CFBDE403DB8C}" dt="2021-02-10T10:51:32.635" v="15143" actId="14100"/>
          <ac:picMkLst>
            <pc:docMk/>
            <pc:sldMk cId="1407572404" sldId="314"/>
            <ac:picMk id="15" creationId="{51F44FC8-AB28-47DE-971A-489D9AF52688}"/>
          </ac:picMkLst>
        </pc:picChg>
        <pc:picChg chg="del mod">
          <ac:chgData name="Lorenzo Bianchini" userId="d9ff9579-79db-49fd-86ff-447ac99e7a9b" providerId="ADAL" clId="{88EC9FC5-3DAB-4AFA-8246-CFBDE403DB8C}" dt="2021-02-10T10:45:51.219" v="15116" actId="478"/>
          <ac:picMkLst>
            <pc:docMk/>
            <pc:sldMk cId="1407572404" sldId="314"/>
            <ac:picMk id="2050" creationId="{0CB2F98D-D6A2-034D-AC7B-1E6491E34CC1}"/>
          </ac:picMkLst>
        </pc:picChg>
      </pc:sldChg>
      <pc:sldChg chg="modSp del">
        <pc:chgData name="Lorenzo Bianchini" userId="d9ff9579-79db-49fd-86ff-447ac99e7a9b" providerId="ADAL" clId="{88EC9FC5-3DAB-4AFA-8246-CFBDE403DB8C}" dt="2021-02-09T11:08:29.404" v="7308" actId="47"/>
        <pc:sldMkLst>
          <pc:docMk/>
          <pc:sldMk cId="615187013" sldId="315"/>
        </pc:sldMkLst>
        <pc:picChg chg="mod">
          <ac:chgData name="Lorenzo Bianchini" userId="d9ff9579-79db-49fd-86ff-447ac99e7a9b" providerId="ADAL" clId="{88EC9FC5-3DAB-4AFA-8246-CFBDE403DB8C}" dt="2021-02-08T12:08:53.894" v="2618" actId="1076"/>
          <ac:picMkLst>
            <pc:docMk/>
            <pc:sldMk cId="615187013" sldId="315"/>
            <ac:picMk id="3074" creationId="{3BD081E0-F9D2-724A-8647-DF7FA75AD981}"/>
          </ac:picMkLst>
        </pc:picChg>
      </pc:sldChg>
      <pc:sldChg chg="addSp delSp modSp add mod addAnim delAnim modAnim">
        <pc:chgData name="Lorenzo Bianchini" userId="d9ff9579-79db-49fd-86ff-447ac99e7a9b" providerId="ADAL" clId="{88EC9FC5-3DAB-4AFA-8246-CFBDE403DB8C}" dt="2021-02-16T11:32:36.482" v="27618" actId="1076"/>
        <pc:sldMkLst>
          <pc:docMk/>
          <pc:sldMk cId="1243698676" sldId="316"/>
        </pc:sldMkLst>
        <pc:spChg chg="mod">
          <ac:chgData name="Lorenzo Bianchini" userId="d9ff9579-79db-49fd-86ff-447ac99e7a9b" providerId="ADAL" clId="{88EC9FC5-3DAB-4AFA-8246-CFBDE403DB8C}" dt="2021-02-09T10:47:16.591" v="6565" actId="20577"/>
          <ac:spMkLst>
            <pc:docMk/>
            <pc:sldMk cId="1243698676" sldId="316"/>
            <ac:spMk id="2" creationId="{ED13496D-267E-844F-B604-9C2169CBCBAD}"/>
          </ac:spMkLst>
        </pc:spChg>
        <pc:spChg chg="del mod">
          <ac:chgData name="Lorenzo Bianchini" userId="d9ff9579-79db-49fd-86ff-447ac99e7a9b" providerId="ADAL" clId="{88EC9FC5-3DAB-4AFA-8246-CFBDE403DB8C}" dt="2021-02-08T16:59:54.740" v="4360" actId="478"/>
          <ac:spMkLst>
            <pc:docMk/>
            <pc:sldMk cId="1243698676" sldId="316"/>
            <ac:spMk id="3" creationId="{AD4148EA-0344-764E-A056-B09F53F3F256}"/>
          </ac:spMkLst>
        </pc:spChg>
        <pc:spChg chg="mod ord">
          <ac:chgData name="Lorenzo Bianchini" userId="d9ff9579-79db-49fd-86ff-447ac99e7a9b" providerId="ADAL" clId="{88EC9FC5-3DAB-4AFA-8246-CFBDE403DB8C}" dt="2021-02-08T17:01:11.477" v="4426" actId="1076"/>
          <ac:spMkLst>
            <pc:docMk/>
            <pc:sldMk cId="1243698676" sldId="316"/>
            <ac:spMk id="8" creationId="{A1BDC897-4D00-8540-A9EE-A9C04D0FA030}"/>
          </ac:spMkLst>
        </pc:spChg>
        <pc:spChg chg="add del mod">
          <ac:chgData name="Lorenzo Bianchini" userId="d9ff9579-79db-49fd-86ff-447ac99e7a9b" providerId="ADAL" clId="{88EC9FC5-3DAB-4AFA-8246-CFBDE403DB8C}" dt="2021-02-08T16:49:03.590" v="4016" actId="21"/>
          <ac:spMkLst>
            <pc:docMk/>
            <pc:sldMk cId="1243698676" sldId="316"/>
            <ac:spMk id="11" creationId="{F9AF236D-9F6E-421D-B027-975431427D2E}"/>
          </ac:spMkLst>
        </pc:spChg>
        <pc:spChg chg="add del mod">
          <ac:chgData name="Lorenzo Bianchini" userId="d9ff9579-79db-49fd-86ff-447ac99e7a9b" providerId="ADAL" clId="{88EC9FC5-3DAB-4AFA-8246-CFBDE403DB8C}" dt="2021-02-08T16:50:04.677" v="4028" actId="478"/>
          <ac:spMkLst>
            <pc:docMk/>
            <pc:sldMk cId="1243698676" sldId="316"/>
            <ac:spMk id="13" creationId="{3E22672D-7985-475B-A222-2C6D84F693C1}"/>
          </ac:spMkLst>
        </pc:spChg>
        <pc:spChg chg="add mod">
          <ac:chgData name="Lorenzo Bianchini" userId="d9ff9579-79db-49fd-86ff-447ac99e7a9b" providerId="ADAL" clId="{88EC9FC5-3DAB-4AFA-8246-CFBDE403DB8C}" dt="2021-02-12T15:44:15.641" v="22322" actId="20577"/>
          <ac:spMkLst>
            <pc:docMk/>
            <pc:sldMk cId="1243698676" sldId="316"/>
            <ac:spMk id="15" creationId="{8421017F-F3E8-4645-BA6A-988FC1EE4318}"/>
          </ac:spMkLst>
        </pc:spChg>
        <pc:spChg chg="add mod">
          <ac:chgData name="Lorenzo Bianchini" userId="d9ff9579-79db-49fd-86ff-447ac99e7a9b" providerId="ADAL" clId="{88EC9FC5-3DAB-4AFA-8246-CFBDE403DB8C}" dt="2021-02-16T11:31:28.857" v="27592" actId="14100"/>
          <ac:spMkLst>
            <pc:docMk/>
            <pc:sldMk cId="1243698676" sldId="316"/>
            <ac:spMk id="16" creationId="{D757657D-D865-404B-98D9-A510C6D4B26C}"/>
          </ac:spMkLst>
        </pc:spChg>
        <pc:spChg chg="add del mod">
          <ac:chgData name="Lorenzo Bianchini" userId="d9ff9579-79db-49fd-86ff-447ac99e7a9b" providerId="ADAL" clId="{88EC9FC5-3DAB-4AFA-8246-CFBDE403DB8C}" dt="2021-02-08T16:59:56.575" v="4361" actId="478"/>
          <ac:spMkLst>
            <pc:docMk/>
            <pc:sldMk cId="1243698676" sldId="316"/>
            <ac:spMk id="17" creationId="{822B3A2F-DC36-4C93-A97A-990568801823}"/>
          </ac:spMkLst>
        </pc:spChg>
        <pc:spChg chg="add mod">
          <ac:chgData name="Lorenzo Bianchini" userId="d9ff9579-79db-49fd-86ff-447ac99e7a9b" providerId="ADAL" clId="{88EC9FC5-3DAB-4AFA-8246-CFBDE403DB8C}" dt="2021-02-16T11:31:46.701" v="27607" actId="1076"/>
          <ac:spMkLst>
            <pc:docMk/>
            <pc:sldMk cId="1243698676" sldId="316"/>
            <ac:spMk id="18" creationId="{A5A73CBE-6399-4800-AF17-2D60D4F02C5B}"/>
          </ac:spMkLst>
        </pc:spChg>
        <pc:spChg chg="add mod">
          <ac:chgData name="Lorenzo Bianchini" userId="d9ff9579-79db-49fd-86ff-447ac99e7a9b" providerId="ADAL" clId="{88EC9FC5-3DAB-4AFA-8246-CFBDE403DB8C}" dt="2021-02-16T11:32:36.482" v="27618" actId="1076"/>
          <ac:spMkLst>
            <pc:docMk/>
            <pc:sldMk cId="1243698676" sldId="316"/>
            <ac:spMk id="19" creationId="{AD566DD4-621D-4F05-BF7E-FA9FC09DB403}"/>
          </ac:spMkLst>
        </pc:spChg>
        <pc:spChg chg="add del mod">
          <ac:chgData name="Lorenzo Bianchini" userId="d9ff9579-79db-49fd-86ff-447ac99e7a9b" providerId="ADAL" clId="{88EC9FC5-3DAB-4AFA-8246-CFBDE403DB8C}" dt="2021-02-08T17:05:34.778" v="4550" actId="478"/>
          <ac:spMkLst>
            <pc:docMk/>
            <pc:sldMk cId="1243698676" sldId="316"/>
            <ac:spMk id="23" creationId="{B8DEEBF8-1E7E-47B6-8533-515250ED5881}"/>
          </ac:spMkLst>
        </pc:spChg>
        <pc:picChg chg="del">
          <ac:chgData name="Lorenzo Bianchini" userId="d9ff9579-79db-49fd-86ff-447ac99e7a9b" providerId="ADAL" clId="{88EC9FC5-3DAB-4AFA-8246-CFBDE403DB8C}" dt="2021-02-08T12:07:50.346" v="2609" actId="478"/>
          <ac:picMkLst>
            <pc:docMk/>
            <pc:sldMk cId="1243698676" sldId="316"/>
            <ac:picMk id="7" creationId="{74104ADC-7687-8D4A-8D24-B54DF24A9A1D}"/>
          </ac:picMkLst>
        </pc:picChg>
        <pc:picChg chg="mod">
          <ac:chgData name="Lorenzo Bianchini" userId="d9ff9579-79db-49fd-86ff-447ac99e7a9b" providerId="ADAL" clId="{88EC9FC5-3DAB-4AFA-8246-CFBDE403DB8C}" dt="2021-02-16T11:31:40.734" v="27604" actId="1076"/>
          <ac:picMkLst>
            <pc:docMk/>
            <pc:sldMk cId="1243698676" sldId="316"/>
            <ac:picMk id="9" creationId="{B04E8B56-5C20-8A48-9F85-EBCCC263176B}"/>
          </ac:picMkLst>
        </pc:picChg>
        <pc:picChg chg="add del mod">
          <ac:chgData name="Lorenzo Bianchini" userId="d9ff9579-79db-49fd-86ff-447ac99e7a9b" providerId="ADAL" clId="{88EC9FC5-3DAB-4AFA-8246-CFBDE403DB8C}" dt="2021-02-08T16:49:03.590" v="4016" actId="21"/>
          <ac:picMkLst>
            <pc:docMk/>
            <pc:sldMk cId="1243698676" sldId="316"/>
            <ac:picMk id="10" creationId="{F39495AF-6594-4FD4-B373-C9E62C72BD7F}"/>
          </ac:picMkLst>
        </pc:picChg>
        <pc:picChg chg="add del mod">
          <ac:chgData name="Lorenzo Bianchini" userId="d9ff9579-79db-49fd-86ff-447ac99e7a9b" providerId="ADAL" clId="{88EC9FC5-3DAB-4AFA-8246-CFBDE403DB8C}" dt="2021-02-08T16:48:55.602" v="4013" actId="21"/>
          <ac:picMkLst>
            <pc:docMk/>
            <pc:sldMk cId="1243698676" sldId="316"/>
            <ac:picMk id="12" creationId="{3DA21FB5-DFC3-4A6C-B82A-D904ADF2C90E}"/>
          </ac:picMkLst>
        </pc:picChg>
        <pc:picChg chg="add mod">
          <ac:chgData name="Lorenzo Bianchini" userId="d9ff9579-79db-49fd-86ff-447ac99e7a9b" providerId="ADAL" clId="{88EC9FC5-3DAB-4AFA-8246-CFBDE403DB8C}" dt="2021-02-08T16:59:51.506" v="4359" actId="1076"/>
          <ac:picMkLst>
            <pc:docMk/>
            <pc:sldMk cId="1243698676" sldId="316"/>
            <ac:picMk id="14" creationId="{B02A787F-51C8-4063-874D-4AE076FCD3FA}"/>
          </ac:picMkLst>
        </pc:picChg>
        <pc:cxnChg chg="add mod">
          <ac:chgData name="Lorenzo Bianchini" userId="d9ff9579-79db-49fd-86ff-447ac99e7a9b" providerId="ADAL" clId="{88EC9FC5-3DAB-4AFA-8246-CFBDE403DB8C}" dt="2021-02-10T10:40:30.766" v="14939" actId="1036"/>
          <ac:cxnSpMkLst>
            <pc:docMk/>
            <pc:sldMk cId="1243698676" sldId="316"/>
            <ac:cxnSpMk id="7" creationId="{C1F5834B-2C48-43F9-9D68-F16FD67AFDE0}"/>
          </ac:cxnSpMkLst>
        </pc:cxnChg>
        <pc:cxnChg chg="add mod">
          <ac:chgData name="Lorenzo Bianchini" userId="d9ff9579-79db-49fd-86ff-447ac99e7a9b" providerId="ADAL" clId="{88EC9FC5-3DAB-4AFA-8246-CFBDE403DB8C}" dt="2021-02-10T10:40:36.164" v="14941" actId="1076"/>
          <ac:cxnSpMkLst>
            <pc:docMk/>
            <pc:sldMk cId="1243698676" sldId="316"/>
            <ac:cxnSpMk id="17" creationId="{CED82680-3DC5-43FB-8292-2EE1E74D2CE8}"/>
          </ac:cxnSpMkLst>
        </pc:cxnChg>
        <pc:cxnChg chg="add del mod">
          <ac:chgData name="Lorenzo Bianchini" userId="d9ff9579-79db-49fd-86ff-447ac99e7a9b" providerId="ADAL" clId="{88EC9FC5-3DAB-4AFA-8246-CFBDE403DB8C}" dt="2021-02-15T15:29:48.322" v="26303" actId="478"/>
          <ac:cxnSpMkLst>
            <pc:docMk/>
            <pc:sldMk cId="1243698676" sldId="316"/>
            <ac:cxnSpMk id="20" creationId="{822EE50A-7E1E-41A3-9ED3-2C0AAAFC8AF2}"/>
          </ac:cxnSpMkLst>
        </pc:cxnChg>
        <pc:cxnChg chg="add del mod">
          <ac:chgData name="Lorenzo Bianchini" userId="d9ff9579-79db-49fd-86ff-447ac99e7a9b" providerId="ADAL" clId="{88EC9FC5-3DAB-4AFA-8246-CFBDE403DB8C}" dt="2021-02-15T15:29:35.540" v="26301" actId="14100"/>
          <ac:cxnSpMkLst>
            <pc:docMk/>
            <pc:sldMk cId="1243698676" sldId="316"/>
            <ac:cxnSpMk id="21" creationId="{A2A54FD6-BEC8-4D1F-8571-F362357C9444}"/>
          </ac:cxnSpMkLst>
        </pc:cxnChg>
        <pc:cxnChg chg="add del mod">
          <ac:chgData name="Lorenzo Bianchini" userId="d9ff9579-79db-49fd-86ff-447ac99e7a9b" providerId="ADAL" clId="{88EC9FC5-3DAB-4AFA-8246-CFBDE403DB8C}" dt="2021-02-12T15:41:17.998" v="22312" actId="478"/>
          <ac:cxnSpMkLst>
            <pc:docMk/>
            <pc:sldMk cId="1243698676" sldId="316"/>
            <ac:cxnSpMk id="22" creationId="{86860825-9120-44CB-A828-FCCE6B0ACAFA}"/>
          </ac:cxnSpMkLst>
        </pc:cxnChg>
      </pc:sldChg>
      <pc:sldChg chg="addSp delSp modSp add del mod ord">
        <pc:chgData name="Lorenzo Bianchini" userId="d9ff9579-79db-49fd-86ff-447ac99e7a9b" providerId="ADAL" clId="{88EC9FC5-3DAB-4AFA-8246-CFBDE403DB8C}" dt="2021-02-08T17:41:50.854" v="5634" actId="47"/>
        <pc:sldMkLst>
          <pc:docMk/>
          <pc:sldMk cId="2536755843" sldId="317"/>
        </pc:sldMkLst>
        <pc:spChg chg="del">
          <ac:chgData name="Lorenzo Bianchini" userId="d9ff9579-79db-49fd-86ff-447ac99e7a9b" providerId="ADAL" clId="{88EC9FC5-3DAB-4AFA-8246-CFBDE403DB8C}" dt="2021-02-08T12:09:29.846" v="2624" actId="478"/>
          <ac:spMkLst>
            <pc:docMk/>
            <pc:sldMk cId="2536755843" sldId="317"/>
            <ac:spMk id="11" creationId="{F9AF236D-9F6E-421D-B027-975431427D2E}"/>
          </ac:spMkLst>
        </pc:spChg>
        <pc:spChg chg="add del mod">
          <ac:chgData name="Lorenzo Bianchini" userId="d9ff9579-79db-49fd-86ff-447ac99e7a9b" providerId="ADAL" clId="{88EC9FC5-3DAB-4AFA-8246-CFBDE403DB8C}" dt="2021-02-08T17:12:21.475" v="4898" actId="21"/>
          <ac:spMkLst>
            <pc:docMk/>
            <pc:sldMk cId="2536755843" sldId="317"/>
            <ac:spMk id="12" creationId="{60499100-6C00-474A-B60A-895297B55FC2}"/>
          </ac:spMkLst>
        </pc:spChg>
        <pc:spChg chg="del mod">
          <ac:chgData name="Lorenzo Bianchini" userId="d9ff9579-79db-49fd-86ff-447ac99e7a9b" providerId="ADAL" clId="{88EC9FC5-3DAB-4AFA-8246-CFBDE403DB8C}" dt="2021-02-08T17:25:43.970" v="5336" actId="21"/>
          <ac:spMkLst>
            <pc:docMk/>
            <pc:sldMk cId="2536755843" sldId="317"/>
            <ac:spMk id="13" creationId="{3E22672D-7985-475B-A222-2C6D84F693C1}"/>
          </ac:spMkLst>
        </pc:spChg>
        <pc:picChg chg="del">
          <ac:chgData name="Lorenzo Bianchini" userId="d9ff9579-79db-49fd-86ff-447ac99e7a9b" providerId="ADAL" clId="{88EC9FC5-3DAB-4AFA-8246-CFBDE403DB8C}" dt="2021-02-08T16:48:49.290" v="4012" actId="478"/>
          <ac:picMkLst>
            <pc:docMk/>
            <pc:sldMk cId="2536755843" sldId="317"/>
            <ac:picMk id="9" creationId="{B04E8B56-5C20-8A48-9F85-EBCCC263176B}"/>
          </ac:picMkLst>
        </pc:picChg>
        <pc:picChg chg="add del mod">
          <ac:chgData name="Lorenzo Bianchini" userId="d9ff9579-79db-49fd-86ff-447ac99e7a9b" providerId="ADAL" clId="{88EC9FC5-3DAB-4AFA-8246-CFBDE403DB8C}" dt="2021-02-08T17:25:31.106" v="5331" actId="21"/>
          <ac:picMkLst>
            <pc:docMk/>
            <pc:sldMk cId="2536755843" sldId="317"/>
            <ac:picMk id="10" creationId="{B973EEAC-2B40-4BE4-A87D-87E651456FB7}"/>
          </ac:picMkLst>
        </pc:picChg>
        <pc:picChg chg="del">
          <ac:chgData name="Lorenzo Bianchini" userId="d9ff9579-79db-49fd-86ff-447ac99e7a9b" providerId="ADAL" clId="{88EC9FC5-3DAB-4AFA-8246-CFBDE403DB8C}" dt="2021-02-08T12:09:30.585" v="2625" actId="478"/>
          <ac:picMkLst>
            <pc:docMk/>
            <pc:sldMk cId="2536755843" sldId="317"/>
            <ac:picMk id="10" creationId="{F39495AF-6594-4FD4-B373-C9E62C72BD7F}"/>
          </ac:picMkLst>
        </pc:picChg>
        <pc:picChg chg="add del mod">
          <ac:chgData name="Lorenzo Bianchini" userId="d9ff9579-79db-49fd-86ff-447ac99e7a9b" providerId="ADAL" clId="{88EC9FC5-3DAB-4AFA-8246-CFBDE403DB8C}" dt="2021-02-08T17:12:21.475" v="4898" actId="21"/>
          <ac:picMkLst>
            <pc:docMk/>
            <pc:sldMk cId="2536755843" sldId="317"/>
            <ac:picMk id="11" creationId="{AEDB3103-084D-47C3-9C92-022530B75389}"/>
          </ac:picMkLst>
        </pc:picChg>
        <pc:picChg chg="del">
          <ac:chgData name="Lorenzo Bianchini" userId="d9ff9579-79db-49fd-86ff-447ac99e7a9b" providerId="ADAL" clId="{88EC9FC5-3DAB-4AFA-8246-CFBDE403DB8C}" dt="2021-02-08T12:09:28.427" v="2623" actId="478"/>
          <ac:picMkLst>
            <pc:docMk/>
            <pc:sldMk cId="2536755843" sldId="317"/>
            <ac:picMk id="12" creationId="{3DA21FB5-DFC3-4A6C-B82A-D904ADF2C90E}"/>
          </ac:picMkLst>
        </pc:picChg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3367441231" sldId="318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3706852419" sldId="318"/>
        </pc:sldMkLst>
        <pc:spChg chg="del mod">
          <ac:chgData name="Lorenzo Bianchini" userId="d9ff9579-79db-49fd-86ff-447ac99e7a9b" providerId="ADAL" clId="{88EC9FC5-3DAB-4AFA-8246-CFBDE403DB8C}" dt="2021-02-12T09:04:15.286" v="20054" actId="478"/>
          <ac:spMkLst>
            <pc:docMk/>
            <pc:sldMk cId="3706852419" sldId="318"/>
            <ac:spMk id="3" creationId="{27C95240-6C63-0140-8C81-9D50BD2967D0}"/>
          </ac:spMkLst>
        </pc:spChg>
        <pc:spChg chg="mod">
          <ac:chgData name="Lorenzo Bianchini" userId="d9ff9579-79db-49fd-86ff-447ac99e7a9b" providerId="ADAL" clId="{88EC9FC5-3DAB-4AFA-8246-CFBDE403DB8C}" dt="2021-02-12T10:26:53.313" v="20871" actId="1582"/>
          <ac:spMkLst>
            <pc:docMk/>
            <pc:sldMk cId="3706852419" sldId="318"/>
            <ac:spMk id="10" creationId="{EF65EC11-D25E-0E43-9EE8-F4A136D1E042}"/>
          </ac:spMkLst>
        </pc:spChg>
        <pc:spChg chg="add del mod">
          <ac:chgData name="Lorenzo Bianchini" userId="d9ff9579-79db-49fd-86ff-447ac99e7a9b" providerId="ADAL" clId="{88EC9FC5-3DAB-4AFA-8246-CFBDE403DB8C}" dt="2021-02-15T14:41:00.757" v="25313" actId="478"/>
          <ac:spMkLst>
            <pc:docMk/>
            <pc:sldMk cId="3706852419" sldId="318"/>
            <ac:spMk id="12" creationId="{ADAA7788-650C-4A9E-8FAF-3BBF8CFF1B7B}"/>
          </ac:spMkLst>
        </pc:spChg>
        <pc:spChg chg="add del mod">
          <ac:chgData name="Lorenzo Bianchini" userId="d9ff9579-79db-49fd-86ff-447ac99e7a9b" providerId="ADAL" clId="{88EC9FC5-3DAB-4AFA-8246-CFBDE403DB8C}" dt="2021-02-12T09:04:20.948" v="20057" actId="478"/>
          <ac:spMkLst>
            <pc:docMk/>
            <pc:sldMk cId="3706852419" sldId="318"/>
            <ac:spMk id="13" creationId="{8935211C-2762-447F-8EEB-1F91DD0D729E}"/>
          </ac:spMkLst>
        </pc:spChg>
        <pc:spChg chg="del mod">
          <ac:chgData name="Lorenzo Bianchini" userId="d9ff9579-79db-49fd-86ff-447ac99e7a9b" providerId="ADAL" clId="{88EC9FC5-3DAB-4AFA-8246-CFBDE403DB8C}" dt="2021-02-12T10:31:43.297" v="20968" actId="478"/>
          <ac:spMkLst>
            <pc:docMk/>
            <pc:sldMk cId="3706852419" sldId="318"/>
            <ac:spMk id="15" creationId="{55850DCD-AFE5-D142-85F0-CF1EFC130E16}"/>
          </ac:spMkLst>
        </pc:spChg>
        <pc:spChg chg="mod">
          <ac:chgData name="Lorenzo Bianchini" userId="d9ff9579-79db-49fd-86ff-447ac99e7a9b" providerId="ADAL" clId="{88EC9FC5-3DAB-4AFA-8246-CFBDE403DB8C}" dt="2021-02-12T15:21:24.030" v="22159" actId="1038"/>
          <ac:spMkLst>
            <pc:docMk/>
            <pc:sldMk cId="3706852419" sldId="318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08T16:38:45.244" v="3711" actId="21"/>
          <ac:spMkLst>
            <pc:docMk/>
            <pc:sldMk cId="3706852419" sldId="318"/>
            <ac:spMk id="24" creationId="{33C5A628-84FB-664D-A947-D4C3797946AD}"/>
          </ac:spMkLst>
        </pc:spChg>
        <pc:spChg chg="mod">
          <ac:chgData name="Lorenzo Bianchini" userId="d9ff9579-79db-49fd-86ff-447ac99e7a9b" providerId="ADAL" clId="{88EC9FC5-3DAB-4AFA-8246-CFBDE403DB8C}" dt="2021-02-08T16:33:54.489" v="3692" actId="207"/>
          <ac:spMkLst>
            <pc:docMk/>
            <pc:sldMk cId="3706852419" sldId="318"/>
            <ac:spMk id="26" creationId="{1E814A4E-6DF0-41B7-BAE5-47EF4ABE2235}"/>
          </ac:spMkLst>
        </pc:spChg>
        <pc:spChg chg="del">
          <ac:chgData name="Lorenzo Bianchini" userId="d9ff9579-79db-49fd-86ff-447ac99e7a9b" providerId="ADAL" clId="{88EC9FC5-3DAB-4AFA-8246-CFBDE403DB8C}" dt="2021-02-10T11:18:32.047" v="15916" actId="478"/>
          <ac:spMkLst>
            <pc:docMk/>
            <pc:sldMk cId="3706852419" sldId="318"/>
            <ac:spMk id="27" creationId="{6E916F50-77A0-4D63-B745-4D4CFAC257C3}"/>
          </ac:spMkLst>
        </pc:spChg>
        <pc:spChg chg="del mod">
          <ac:chgData name="Lorenzo Bianchini" userId="d9ff9579-79db-49fd-86ff-447ac99e7a9b" providerId="ADAL" clId="{88EC9FC5-3DAB-4AFA-8246-CFBDE403DB8C}" dt="2021-02-15T14:23:37.138" v="24808" actId="478"/>
          <ac:spMkLst>
            <pc:docMk/>
            <pc:sldMk cId="3706852419" sldId="318"/>
            <ac:spMk id="28" creationId="{965D0C15-DD8C-483E-A16E-00F0F971BB08}"/>
          </ac:spMkLst>
        </pc:spChg>
        <pc:spChg chg="add mod">
          <ac:chgData name="Lorenzo Bianchini" userId="d9ff9579-79db-49fd-86ff-447ac99e7a9b" providerId="ADAL" clId="{88EC9FC5-3DAB-4AFA-8246-CFBDE403DB8C}" dt="2021-02-12T15:43:20.538" v="22315" actId="208"/>
          <ac:spMkLst>
            <pc:docMk/>
            <pc:sldMk cId="3706852419" sldId="318"/>
            <ac:spMk id="29" creationId="{F8D40243-0546-42A4-8869-DF31CAE2895B}"/>
          </ac:spMkLst>
        </pc:spChg>
        <pc:spChg chg="add del mod">
          <ac:chgData name="Lorenzo Bianchini" userId="d9ff9579-79db-49fd-86ff-447ac99e7a9b" providerId="ADAL" clId="{88EC9FC5-3DAB-4AFA-8246-CFBDE403DB8C}" dt="2021-02-08T16:37:47.256" v="3705" actId="478"/>
          <ac:spMkLst>
            <pc:docMk/>
            <pc:sldMk cId="3706852419" sldId="318"/>
            <ac:spMk id="30" creationId="{48C1A552-7B69-41A8-9717-3FA4F1EFB251}"/>
          </ac:spMkLst>
        </pc:spChg>
        <pc:spChg chg="add mod">
          <ac:chgData name="Lorenzo Bianchini" userId="d9ff9579-79db-49fd-86ff-447ac99e7a9b" providerId="ADAL" clId="{88EC9FC5-3DAB-4AFA-8246-CFBDE403DB8C}" dt="2021-02-10T11:18:32.414" v="15917"/>
          <ac:spMkLst>
            <pc:docMk/>
            <pc:sldMk cId="3706852419" sldId="318"/>
            <ac:spMk id="30" creationId="{81D750CE-4FB7-4370-8AED-32B780378512}"/>
          </ac:spMkLst>
        </pc:spChg>
        <pc:spChg chg="mod">
          <ac:chgData name="Lorenzo Bianchini" userId="d9ff9579-79db-49fd-86ff-447ac99e7a9b" providerId="ADAL" clId="{88EC9FC5-3DAB-4AFA-8246-CFBDE403DB8C}" dt="2021-02-08T16:33:59.615" v="3695" actId="207"/>
          <ac:spMkLst>
            <pc:docMk/>
            <pc:sldMk cId="3706852419" sldId="318"/>
            <ac:spMk id="31" creationId="{2CA75D1A-EE98-45D2-BF5C-1ED3467D6314}"/>
          </ac:spMkLst>
        </pc:spChg>
        <pc:spChg chg="add del mod">
          <ac:chgData name="Lorenzo Bianchini" userId="d9ff9579-79db-49fd-86ff-447ac99e7a9b" providerId="ADAL" clId="{88EC9FC5-3DAB-4AFA-8246-CFBDE403DB8C}" dt="2021-02-15T14:23:25.397" v="24805" actId="478"/>
          <ac:spMkLst>
            <pc:docMk/>
            <pc:sldMk cId="3706852419" sldId="318"/>
            <ac:spMk id="32" creationId="{B2DA1186-E50C-47C6-9873-FC2FD10E905A}"/>
          </ac:spMkLst>
        </pc:spChg>
        <pc:spChg chg="add mod">
          <ac:chgData name="Lorenzo Bianchini" userId="d9ff9579-79db-49fd-86ff-447ac99e7a9b" providerId="ADAL" clId="{88EC9FC5-3DAB-4AFA-8246-CFBDE403DB8C}" dt="2021-02-15T14:42:18.387" v="25378" actId="14100"/>
          <ac:spMkLst>
            <pc:docMk/>
            <pc:sldMk cId="3706852419" sldId="318"/>
            <ac:spMk id="33" creationId="{67310197-0824-44A8-8552-A0BEEC534F6B}"/>
          </ac:spMkLst>
        </pc:spChg>
        <pc:spChg chg="add mod">
          <ac:chgData name="Lorenzo Bianchini" userId="d9ff9579-79db-49fd-86ff-447ac99e7a9b" providerId="ADAL" clId="{88EC9FC5-3DAB-4AFA-8246-CFBDE403DB8C}" dt="2021-02-10T11:19:02.656" v="15928"/>
          <ac:spMkLst>
            <pc:docMk/>
            <pc:sldMk cId="3706852419" sldId="318"/>
            <ac:spMk id="34" creationId="{23D15C82-2BDB-471C-9FAD-501ECA318485}"/>
          </ac:spMkLst>
        </pc:spChg>
        <pc:spChg chg="add del mod">
          <ac:chgData name="Lorenzo Bianchini" userId="d9ff9579-79db-49fd-86ff-447ac99e7a9b" providerId="ADAL" clId="{88EC9FC5-3DAB-4AFA-8246-CFBDE403DB8C}" dt="2021-02-12T09:04:17.220" v="20056"/>
          <ac:spMkLst>
            <pc:docMk/>
            <pc:sldMk cId="3706852419" sldId="318"/>
            <ac:spMk id="35" creationId="{6E23E064-83D2-4106-9E29-A04603E031A0}"/>
          </ac:spMkLst>
        </pc:spChg>
        <pc:spChg chg="add mod">
          <ac:chgData name="Lorenzo Bianchini" userId="d9ff9579-79db-49fd-86ff-447ac99e7a9b" providerId="ADAL" clId="{88EC9FC5-3DAB-4AFA-8246-CFBDE403DB8C}" dt="2021-02-12T10:31:57.271" v="21000" actId="1037"/>
          <ac:spMkLst>
            <pc:docMk/>
            <pc:sldMk cId="3706852419" sldId="318"/>
            <ac:spMk id="35" creationId="{D052AD7C-4C54-4C2F-96DA-6DE78B463764}"/>
          </ac:spMkLst>
        </pc:spChg>
        <pc:spChg chg="add del mod">
          <ac:chgData name="Lorenzo Bianchini" userId="d9ff9579-79db-49fd-86ff-447ac99e7a9b" providerId="ADAL" clId="{88EC9FC5-3DAB-4AFA-8246-CFBDE403DB8C}" dt="2021-02-15T14:40:56.812" v="25310" actId="478"/>
          <ac:spMkLst>
            <pc:docMk/>
            <pc:sldMk cId="3706852419" sldId="318"/>
            <ac:spMk id="36" creationId="{333B0BDA-BB17-4D50-9000-27AB76C18414}"/>
          </ac:spMkLst>
        </pc:spChg>
        <pc:spChg chg="add mod">
          <ac:chgData name="Lorenzo Bianchini" userId="d9ff9579-79db-49fd-86ff-447ac99e7a9b" providerId="ADAL" clId="{88EC9FC5-3DAB-4AFA-8246-CFBDE403DB8C}" dt="2021-02-15T14:23:37.575" v="24809"/>
          <ac:spMkLst>
            <pc:docMk/>
            <pc:sldMk cId="3706852419" sldId="318"/>
            <ac:spMk id="37" creationId="{14D43324-E1AB-4BA4-AEB5-F98157277425}"/>
          </ac:spMkLst>
        </pc:spChg>
        <pc:spChg chg="add del mod">
          <ac:chgData name="Lorenzo Bianchini" userId="d9ff9579-79db-49fd-86ff-447ac99e7a9b" providerId="ADAL" clId="{88EC9FC5-3DAB-4AFA-8246-CFBDE403DB8C}" dt="2021-02-15T14:40:58.466" v="25312"/>
          <ac:spMkLst>
            <pc:docMk/>
            <pc:sldMk cId="3706852419" sldId="318"/>
            <ac:spMk id="38" creationId="{274B43A1-4601-4F45-8078-E9F7A0CAA204}"/>
          </ac:spMkLst>
        </pc:spChg>
        <pc:spChg chg="add mod">
          <ac:chgData name="Lorenzo Bianchini" userId="d9ff9579-79db-49fd-86ff-447ac99e7a9b" providerId="ADAL" clId="{88EC9FC5-3DAB-4AFA-8246-CFBDE403DB8C}" dt="2021-02-15T14:41:01.221" v="25314"/>
          <ac:spMkLst>
            <pc:docMk/>
            <pc:sldMk cId="3706852419" sldId="318"/>
            <ac:spMk id="39" creationId="{41D9F720-A487-4117-9D70-7C1D4D47D19E}"/>
          </ac:spMkLst>
        </pc:spChg>
        <pc:spChg chg="mod">
          <ac:chgData name="Lorenzo Bianchini" userId="d9ff9579-79db-49fd-86ff-447ac99e7a9b" providerId="ADAL" clId="{88EC9FC5-3DAB-4AFA-8246-CFBDE403DB8C}" dt="2021-02-08T16:33:25.548" v="3683" actId="1076"/>
          <ac:spMkLst>
            <pc:docMk/>
            <pc:sldMk cId="3706852419" sldId="318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33:27.873" v="3684" actId="1076"/>
          <ac:spMkLst>
            <pc:docMk/>
            <pc:sldMk cId="3706852419" sldId="318"/>
            <ac:spMk id="47" creationId="{0663C1BD-5888-7249-9761-A842F6D879BC}"/>
          </ac:spMkLst>
        </pc:spChg>
      </pc:sldChg>
      <pc:sldChg chg="addSp delSp modSp new mod modAnim">
        <pc:chgData name="Lorenzo Bianchini" userId="d9ff9579-79db-49fd-86ff-447ac99e7a9b" providerId="ADAL" clId="{88EC9FC5-3DAB-4AFA-8246-CFBDE403DB8C}" dt="2021-02-15T14:54:09.850" v="25508" actId="14100"/>
        <pc:sldMkLst>
          <pc:docMk/>
          <pc:sldMk cId="2304113198" sldId="319"/>
        </pc:sldMkLst>
        <pc:spChg chg="mod">
          <ac:chgData name="Lorenzo Bianchini" userId="d9ff9579-79db-49fd-86ff-447ac99e7a9b" providerId="ADAL" clId="{88EC9FC5-3DAB-4AFA-8246-CFBDE403DB8C}" dt="2021-02-09T10:46:45.497" v="6535" actId="20577"/>
          <ac:spMkLst>
            <pc:docMk/>
            <pc:sldMk cId="2304113198" sldId="319"/>
            <ac:spMk id="2" creationId="{45AFC58C-180C-4CCB-A146-62A6C594155E}"/>
          </ac:spMkLst>
        </pc:spChg>
        <pc:spChg chg="mod">
          <ac:chgData name="Lorenzo Bianchini" userId="d9ff9579-79db-49fd-86ff-447ac99e7a9b" providerId="ADAL" clId="{88EC9FC5-3DAB-4AFA-8246-CFBDE403DB8C}" dt="2021-02-15T12:19:34.681" v="24479" actId="20577"/>
          <ac:spMkLst>
            <pc:docMk/>
            <pc:sldMk cId="2304113198" sldId="319"/>
            <ac:spMk id="3" creationId="{CB9F2DDC-294C-4479-B413-5CC9A8EAC6F2}"/>
          </ac:spMkLst>
        </pc:spChg>
        <pc:spChg chg="mod">
          <ac:chgData name="Lorenzo Bianchini" userId="d9ff9579-79db-49fd-86ff-447ac99e7a9b" providerId="ADAL" clId="{88EC9FC5-3DAB-4AFA-8246-CFBDE403DB8C}" dt="2021-02-15T12:19:45.601" v="24485" actId="20577"/>
          <ac:spMkLst>
            <pc:docMk/>
            <pc:sldMk cId="2304113198" sldId="319"/>
            <ac:spMk id="4" creationId="{D618E8E9-1C03-49A6-83FF-1F699C1C86B1}"/>
          </ac:spMkLst>
        </pc:spChg>
        <pc:spChg chg="add mod">
          <ac:chgData name="Lorenzo Bianchini" userId="d9ff9579-79db-49fd-86ff-447ac99e7a9b" providerId="ADAL" clId="{88EC9FC5-3DAB-4AFA-8246-CFBDE403DB8C}" dt="2021-02-09T15:51:08.065" v="10052" actId="1076"/>
          <ac:spMkLst>
            <pc:docMk/>
            <pc:sldMk cId="2304113198" sldId="319"/>
            <ac:spMk id="9" creationId="{99AC5444-CB07-446A-AE11-C8E239682540}"/>
          </ac:spMkLst>
        </pc:spChg>
        <pc:spChg chg="add mod">
          <ac:chgData name="Lorenzo Bianchini" userId="d9ff9579-79db-49fd-86ff-447ac99e7a9b" providerId="ADAL" clId="{88EC9FC5-3DAB-4AFA-8246-CFBDE403DB8C}" dt="2021-02-15T14:54:09.850" v="25508" actId="14100"/>
          <ac:spMkLst>
            <pc:docMk/>
            <pc:sldMk cId="2304113198" sldId="319"/>
            <ac:spMk id="24" creationId="{1D2349EE-5344-4591-A233-962AE96170AA}"/>
          </ac:spMkLst>
        </pc:spChg>
        <pc:spChg chg="add mod">
          <ac:chgData name="Lorenzo Bianchini" userId="d9ff9579-79db-49fd-86ff-447ac99e7a9b" providerId="ADAL" clId="{88EC9FC5-3DAB-4AFA-8246-CFBDE403DB8C}" dt="2021-02-15T12:19:18.701" v="24476" actId="207"/>
          <ac:spMkLst>
            <pc:docMk/>
            <pc:sldMk cId="2304113198" sldId="319"/>
            <ac:spMk id="25" creationId="{7E19EAAC-181E-4422-8CAD-521343E791E7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28" creationId="{A43A8B3C-2644-49DF-B4B5-9F3E7CA43FF2}"/>
          </ac:spMkLst>
        </pc:spChg>
        <pc:spChg chg="add del mod">
          <ac:chgData name="Lorenzo Bianchini" userId="d9ff9579-79db-49fd-86ff-447ac99e7a9b" providerId="ADAL" clId="{88EC9FC5-3DAB-4AFA-8246-CFBDE403DB8C}" dt="2021-02-08T17:28:01.427" v="5369" actId="478"/>
          <ac:spMkLst>
            <pc:docMk/>
            <pc:sldMk cId="2304113198" sldId="319"/>
            <ac:spMk id="29" creationId="{ECC9D396-1282-4BBE-832C-25878222ADF2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33" creationId="{B07269A0-557A-4B2C-B495-9DB9D9C0FC7D}"/>
          </ac:spMkLst>
        </pc:spChg>
        <pc:spChg chg="add mod">
          <ac:chgData name="Lorenzo Bianchini" userId="d9ff9579-79db-49fd-86ff-447ac99e7a9b" providerId="ADAL" clId="{88EC9FC5-3DAB-4AFA-8246-CFBDE403DB8C}" dt="2021-02-15T11:57:44.076" v="24033" actId="1076"/>
          <ac:spMkLst>
            <pc:docMk/>
            <pc:sldMk cId="2304113198" sldId="319"/>
            <ac:spMk id="35" creationId="{469F16AD-AD95-48F0-A31D-D3A9FD7F173B}"/>
          </ac:spMkLst>
        </pc:spChg>
        <pc:spChg chg="add mod">
          <ac:chgData name="Lorenzo Bianchini" userId="d9ff9579-79db-49fd-86ff-447ac99e7a9b" providerId="ADAL" clId="{88EC9FC5-3DAB-4AFA-8246-CFBDE403DB8C}" dt="2021-02-15T11:59:27.719" v="24059" actId="1076"/>
          <ac:spMkLst>
            <pc:docMk/>
            <pc:sldMk cId="2304113198" sldId="319"/>
            <ac:spMk id="36" creationId="{C1B22D1C-F3E5-4B46-9E87-F71EC041DF76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40" creationId="{901B3C56-B61F-4B9D-A5AA-B8D117D76F95}"/>
          </ac:spMkLst>
        </pc:spChg>
        <pc:spChg chg="add mod">
          <ac:chgData name="Lorenzo Bianchini" userId="d9ff9579-79db-49fd-86ff-447ac99e7a9b" providerId="ADAL" clId="{88EC9FC5-3DAB-4AFA-8246-CFBDE403DB8C}" dt="2021-02-09T15:50:59.613" v="10050" actId="1076"/>
          <ac:spMkLst>
            <pc:docMk/>
            <pc:sldMk cId="2304113198" sldId="319"/>
            <ac:spMk id="44" creationId="{6A72B3DF-C1E6-475C-AD8D-E0CA08A250E3}"/>
          </ac:spMkLst>
        </pc:spChg>
        <pc:spChg chg="add mod">
          <ac:chgData name="Lorenzo Bianchini" userId="d9ff9579-79db-49fd-86ff-447ac99e7a9b" providerId="ADAL" clId="{88EC9FC5-3DAB-4AFA-8246-CFBDE403DB8C}" dt="2021-02-12T09:14:16.940" v="20250" actId="1076"/>
          <ac:spMkLst>
            <pc:docMk/>
            <pc:sldMk cId="2304113198" sldId="319"/>
            <ac:spMk id="45" creationId="{3D5C027D-27B4-406E-BAB6-BBA8C876AEF6}"/>
          </ac:spMkLst>
        </pc:spChg>
        <pc:picChg chg="add mod">
          <ac:chgData name="Lorenzo Bianchini" userId="d9ff9579-79db-49fd-86ff-447ac99e7a9b" providerId="ADAL" clId="{88EC9FC5-3DAB-4AFA-8246-CFBDE403DB8C}" dt="2021-02-09T10:45:41.363" v="6496" actId="1076"/>
          <ac:picMkLst>
            <pc:docMk/>
            <pc:sldMk cId="2304113198" sldId="319"/>
            <ac:picMk id="8" creationId="{56D16C32-9799-4F57-A968-7C2EFFB7606D}"/>
          </ac:picMkLst>
        </pc:picChg>
        <pc:picChg chg="add mod">
          <ac:chgData name="Lorenzo Bianchini" userId="d9ff9579-79db-49fd-86ff-447ac99e7a9b" providerId="ADAL" clId="{88EC9FC5-3DAB-4AFA-8246-CFBDE403DB8C}" dt="2021-02-12T09:14:11.339" v="20248" actId="1076"/>
          <ac:picMkLst>
            <pc:docMk/>
            <pc:sldMk cId="2304113198" sldId="319"/>
            <ac:picMk id="11" creationId="{6AB7DAE9-5047-4A6C-AA89-1CDD81714DFB}"/>
          </ac:picMkLst>
        </pc:picChg>
        <pc:picChg chg="add del mod ord">
          <ac:chgData name="Lorenzo Bianchini" userId="d9ff9579-79db-49fd-86ff-447ac99e7a9b" providerId="ADAL" clId="{88EC9FC5-3DAB-4AFA-8246-CFBDE403DB8C}" dt="2021-02-08T17:27:31.279" v="5358" actId="478"/>
          <ac:picMkLst>
            <pc:docMk/>
            <pc:sldMk cId="2304113198" sldId="319"/>
            <ac:picMk id="13" creationId="{CBB5C9DD-BDF4-4B09-AFCE-592A11E683BA}"/>
          </ac:picMkLst>
        </pc:picChg>
        <pc:picChg chg="add mod">
          <ac:chgData name="Lorenzo Bianchini" userId="d9ff9579-79db-49fd-86ff-447ac99e7a9b" providerId="ADAL" clId="{88EC9FC5-3DAB-4AFA-8246-CFBDE403DB8C}" dt="2021-02-12T09:14:19.600" v="20251" actId="1076"/>
          <ac:picMkLst>
            <pc:docMk/>
            <pc:sldMk cId="2304113198" sldId="319"/>
            <ac:picMk id="23" creationId="{9B563884-F094-401A-B396-168CE64FAC31}"/>
          </ac:picMkLst>
        </pc:picChg>
        <pc:picChg chg="add mod">
          <ac:chgData name="Lorenzo Bianchini" userId="d9ff9579-79db-49fd-86ff-447ac99e7a9b" providerId="ADAL" clId="{88EC9FC5-3DAB-4AFA-8246-CFBDE403DB8C}" dt="2021-02-15T11:57:52.090" v="24036" actId="1076"/>
          <ac:picMkLst>
            <pc:docMk/>
            <pc:sldMk cId="2304113198" sldId="319"/>
            <ac:picMk id="34" creationId="{A60A5628-347C-4B18-A379-85B8CEECDFB3}"/>
          </ac:picMkLst>
        </pc:picChg>
        <pc:cxnChg chg="add mod">
          <ac:chgData name="Lorenzo Bianchini" userId="d9ff9579-79db-49fd-86ff-447ac99e7a9b" providerId="ADAL" clId="{88EC9FC5-3DAB-4AFA-8246-CFBDE403DB8C}" dt="2021-02-12T09:14:13.668" v="20249" actId="14100"/>
          <ac:cxnSpMkLst>
            <pc:docMk/>
            <pc:sldMk cId="2304113198" sldId="319"/>
            <ac:cxnSpMk id="14" creationId="{193AB1D5-BE58-4B98-ABA4-A1D409E7C434}"/>
          </ac:cxnSpMkLst>
        </pc:cxnChg>
        <pc:cxnChg chg="add mod ord">
          <ac:chgData name="Lorenzo Bianchini" userId="d9ff9579-79db-49fd-86ff-447ac99e7a9b" providerId="ADAL" clId="{88EC9FC5-3DAB-4AFA-8246-CFBDE403DB8C}" dt="2021-02-12T09:14:22.540" v="20252" actId="14100"/>
          <ac:cxnSpMkLst>
            <pc:docMk/>
            <pc:sldMk cId="2304113198" sldId="319"/>
            <ac:cxnSpMk id="16" creationId="{D2D33F00-0A20-4E78-BAE3-1DB0A5E38F20}"/>
          </ac:cxnSpMkLst>
        </pc:cxnChg>
        <pc:cxnChg chg="add del mod">
          <ac:chgData name="Lorenzo Bianchini" userId="d9ff9579-79db-49fd-86ff-447ac99e7a9b" providerId="ADAL" clId="{88EC9FC5-3DAB-4AFA-8246-CFBDE403DB8C}" dt="2021-02-08T17:27:34.807" v="5360" actId="478"/>
          <ac:cxnSpMkLst>
            <pc:docMk/>
            <pc:sldMk cId="2304113198" sldId="319"/>
            <ac:cxnSpMk id="30" creationId="{F20E4BC1-FFD4-4136-A8B3-72E5B2B168EB}"/>
          </ac:cxnSpMkLst>
        </pc:cxnChg>
      </pc:sldChg>
      <pc:sldChg chg="addSp delSp modSp add mod">
        <pc:chgData name="Lorenzo Bianchini" userId="d9ff9579-79db-49fd-86ff-447ac99e7a9b" providerId="ADAL" clId="{88EC9FC5-3DAB-4AFA-8246-CFBDE403DB8C}" dt="2021-02-16T11:30:14.912" v="27555" actId="1076"/>
        <pc:sldMkLst>
          <pc:docMk/>
          <pc:sldMk cId="3096944572" sldId="320"/>
        </pc:sldMkLst>
        <pc:spChg chg="add mod">
          <ac:chgData name="Lorenzo Bianchini" userId="d9ff9579-79db-49fd-86ff-447ac99e7a9b" providerId="ADAL" clId="{88EC9FC5-3DAB-4AFA-8246-CFBDE403DB8C}" dt="2021-02-16T11:29:49.112" v="27553" actId="208"/>
          <ac:spMkLst>
            <pc:docMk/>
            <pc:sldMk cId="3096944572" sldId="320"/>
            <ac:spMk id="3" creationId="{673EFFF2-2142-482E-953F-6C53B3531CFF}"/>
          </ac:spMkLst>
        </pc:spChg>
        <pc:spChg chg="mod">
          <ac:chgData name="Lorenzo Bianchini" userId="d9ff9579-79db-49fd-86ff-447ac99e7a9b" providerId="ADAL" clId="{88EC9FC5-3DAB-4AFA-8246-CFBDE403DB8C}" dt="2021-02-16T11:30:12.132" v="27554" actId="14100"/>
          <ac:spMkLst>
            <pc:docMk/>
            <pc:sldMk cId="3096944572" sldId="320"/>
            <ac:spMk id="17" creationId="{C471D7D5-B334-425A-B56A-A48D8EFDD659}"/>
          </ac:spMkLst>
        </pc:spChg>
        <pc:spChg chg="mod">
          <ac:chgData name="Lorenzo Bianchini" userId="d9ff9579-79db-49fd-86ff-447ac99e7a9b" providerId="ADAL" clId="{88EC9FC5-3DAB-4AFA-8246-CFBDE403DB8C}" dt="2021-02-16T11:29:17.563" v="27537" actId="1037"/>
          <ac:spMkLst>
            <pc:docMk/>
            <pc:sldMk cId="3096944572" sldId="320"/>
            <ac:spMk id="19" creationId="{A602B4C1-A339-46AC-9369-7E9FA9821CDF}"/>
          </ac:spMkLst>
        </pc:spChg>
        <pc:spChg chg="mod">
          <ac:chgData name="Lorenzo Bianchini" userId="d9ff9579-79db-49fd-86ff-447ac99e7a9b" providerId="ADAL" clId="{88EC9FC5-3DAB-4AFA-8246-CFBDE403DB8C}" dt="2021-02-16T11:29:27.344" v="27551" actId="1038"/>
          <ac:spMkLst>
            <pc:docMk/>
            <pc:sldMk cId="3096944572" sldId="320"/>
            <ac:spMk id="20" creationId="{07BBFB5A-8057-457E-91C7-196F75EA5A2F}"/>
          </ac:spMkLst>
        </pc:spChg>
        <pc:spChg chg="mod">
          <ac:chgData name="Lorenzo Bianchini" userId="d9ff9579-79db-49fd-86ff-447ac99e7a9b" providerId="ADAL" clId="{88EC9FC5-3DAB-4AFA-8246-CFBDE403DB8C}" dt="2021-02-10T11:30:58.528" v="16288" actId="1076"/>
          <ac:spMkLst>
            <pc:docMk/>
            <pc:sldMk cId="3096944572" sldId="320"/>
            <ac:spMk id="22" creationId="{994C8C30-A1C0-43F9-8530-DC4DC4F4EBAD}"/>
          </ac:spMkLst>
        </pc:spChg>
        <pc:spChg chg="mod">
          <ac:chgData name="Lorenzo Bianchini" userId="d9ff9579-79db-49fd-86ff-447ac99e7a9b" providerId="ADAL" clId="{88EC9FC5-3DAB-4AFA-8246-CFBDE403DB8C}" dt="2021-02-16T11:30:14.912" v="27555" actId="1076"/>
          <ac:spMkLst>
            <pc:docMk/>
            <pc:sldMk cId="3096944572" sldId="320"/>
            <ac:spMk id="23" creationId="{512C0A96-B636-428F-ABB3-439D1AB9DE33}"/>
          </ac:spMkLst>
        </pc:spChg>
        <pc:spChg chg="mod">
          <ac:chgData name="Lorenzo Bianchini" userId="d9ff9579-79db-49fd-86ff-447ac99e7a9b" providerId="ADAL" clId="{88EC9FC5-3DAB-4AFA-8246-CFBDE403DB8C}" dt="2021-02-16T11:28:33.498" v="27522" actId="20577"/>
          <ac:spMkLst>
            <pc:docMk/>
            <pc:sldMk cId="3096944572" sldId="320"/>
            <ac:spMk id="24" creationId="{E436F622-F8CD-45C6-8F00-F953E7C6A37F}"/>
          </ac:spMkLst>
        </pc:spChg>
        <pc:spChg chg="mod">
          <ac:chgData name="Lorenzo Bianchini" userId="d9ff9579-79db-49fd-86ff-447ac99e7a9b" providerId="ADAL" clId="{88EC9FC5-3DAB-4AFA-8246-CFBDE403DB8C}" dt="2021-02-10T11:30:53.200" v="16286" actId="14100"/>
          <ac:spMkLst>
            <pc:docMk/>
            <pc:sldMk cId="3096944572" sldId="320"/>
            <ac:spMk id="26" creationId="{46BC4C5D-3FC3-49A8-9CFB-E9DD5B9A9314}"/>
          </ac:spMkLst>
        </pc:spChg>
        <pc:spChg chg="mod">
          <ac:chgData name="Lorenzo Bianchini" userId="d9ff9579-79db-49fd-86ff-447ac99e7a9b" providerId="ADAL" clId="{88EC9FC5-3DAB-4AFA-8246-CFBDE403DB8C}" dt="2021-02-09T17:27:20.453" v="13248" actId="1076"/>
          <ac:spMkLst>
            <pc:docMk/>
            <pc:sldMk cId="3096944572" sldId="320"/>
            <ac:spMk id="28" creationId="{1EDBA0C1-7A21-485B-81F1-628D19FEDD4C}"/>
          </ac:spMkLst>
        </pc:spChg>
        <pc:spChg chg="del">
          <ac:chgData name="Lorenzo Bianchini" userId="d9ff9579-79db-49fd-86ff-447ac99e7a9b" providerId="ADAL" clId="{88EC9FC5-3DAB-4AFA-8246-CFBDE403DB8C}" dt="2021-02-09T10:35:29.049" v="6191" actId="478"/>
          <ac:spMkLst>
            <pc:docMk/>
            <pc:sldMk cId="3096944572" sldId="320"/>
            <ac:spMk id="29" creationId="{F57C5532-56D7-4144-A167-F717DC30EDB0}"/>
          </ac:spMkLst>
        </pc:spChg>
        <pc:picChg chg="mod">
          <ac:chgData name="Lorenzo Bianchini" userId="d9ff9579-79db-49fd-86ff-447ac99e7a9b" providerId="ADAL" clId="{88EC9FC5-3DAB-4AFA-8246-CFBDE403DB8C}" dt="2021-02-16T11:29:17.563" v="27537" actId="1037"/>
          <ac:picMkLst>
            <pc:docMk/>
            <pc:sldMk cId="3096944572" sldId="320"/>
            <ac:picMk id="14" creationId="{ED39E7C5-9D6E-4AED-AFE9-79AD0F5EBCE0}"/>
          </ac:picMkLst>
        </pc:picChg>
        <pc:picChg chg="mod">
          <ac:chgData name="Lorenzo Bianchini" userId="d9ff9579-79db-49fd-86ff-447ac99e7a9b" providerId="ADAL" clId="{88EC9FC5-3DAB-4AFA-8246-CFBDE403DB8C}" dt="2021-02-10T11:30:55.602" v="16287" actId="1076"/>
          <ac:picMkLst>
            <pc:docMk/>
            <pc:sldMk cId="3096944572" sldId="320"/>
            <ac:picMk id="15" creationId="{39CE4F09-37EA-4EC3-BABF-4ADBA6B47884}"/>
          </ac:picMkLst>
        </pc:picChg>
        <pc:picChg chg="mod">
          <ac:chgData name="Lorenzo Bianchini" userId="d9ff9579-79db-49fd-86ff-447ac99e7a9b" providerId="ADAL" clId="{88EC9FC5-3DAB-4AFA-8246-CFBDE403DB8C}" dt="2021-02-16T11:29:20.617" v="27538" actId="1037"/>
          <ac:picMkLst>
            <pc:docMk/>
            <pc:sldMk cId="3096944572" sldId="320"/>
            <ac:picMk id="27" creationId="{4136DB03-7C31-4DC9-9355-603435B709BA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5T17:57:10.504" v="27443" actId="14100"/>
        <pc:sldMkLst>
          <pc:docMk/>
          <pc:sldMk cId="1084758138" sldId="321"/>
        </pc:sldMkLst>
        <pc:spChg chg="mod">
          <ac:chgData name="Lorenzo Bianchini" userId="d9ff9579-79db-49fd-86ff-447ac99e7a9b" providerId="ADAL" clId="{88EC9FC5-3DAB-4AFA-8246-CFBDE403DB8C}" dt="2021-02-15T17:56:38.388" v="27415" actId="20577"/>
          <ac:spMkLst>
            <pc:docMk/>
            <pc:sldMk cId="1084758138" sldId="321"/>
            <ac:spMk id="2" creationId="{F1978204-619A-1F41-B370-B3FC1ADB41B2}"/>
          </ac:spMkLst>
        </pc:spChg>
        <pc:spChg chg="mod">
          <ac:chgData name="Lorenzo Bianchini" userId="d9ff9579-79db-49fd-86ff-447ac99e7a9b" providerId="ADAL" clId="{88EC9FC5-3DAB-4AFA-8246-CFBDE403DB8C}" dt="2021-02-15T17:56:48.403" v="27418" actId="20577"/>
          <ac:spMkLst>
            <pc:docMk/>
            <pc:sldMk cId="1084758138" sldId="321"/>
            <ac:spMk id="3" creationId="{2419E1BC-94C7-D04C-A6BC-7028A1E50934}"/>
          </ac:spMkLst>
        </pc:spChg>
        <pc:spChg chg="add del mod">
          <ac:chgData name="Lorenzo Bianchini" userId="d9ff9579-79db-49fd-86ff-447ac99e7a9b" providerId="ADAL" clId="{88EC9FC5-3DAB-4AFA-8246-CFBDE403DB8C}" dt="2021-02-10T10:35:40.794" v="14868" actId="478"/>
          <ac:spMkLst>
            <pc:docMk/>
            <pc:sldMk cId="1084758138" sldId="321"/>
            <ac:spMk id="7" creationId="{532DA9D0-EA18-43BE-A80A-E397E4B33D8B}"/>
          </ac:spMkLst>
        </pc:spChg>
        <pc:spChg chg="add del mod">
          <ac:chgData name="Lorenzo Bianchini" userId="d9ff9579-79db-49fd-86ff-447ac99e7a9b" providerId="ADAL" clId="{88EC9FC5-3DAB-4AFA-8246-CFBDE403DB8C}" dt="2021-02-12T09:50:40.503" v="20811" actId="478"/>
          <ac:spMkLst>
            <pc:docMk/>
            <pc:sldMk cId="1084758138" sldId="321"/>
            <ac:spMk id="7" creationId="{DD120B9A-AC32-4CEC-B606-A2A0FFEEEAE5}"/>
          </ac:spMkLst>
        </pc:spChg>
        <pc:spChg chg="del">
          <ac:chgData name="Lorenzo Bianchini" userId="d9ff9579-79db-49fd-86ff-447ac99e7a9b" providerId="ADAL" clId="{88EC9FC5-3DAB-4AFA-8246-CFBDE403DB8C}" dt="2021-02-09T16:07:52.112" v="10346" actId="478"/>
          <ac:spMkLst>
            <pc:docMk/>
            <pc:sldMk cId="1084758138" sldId="321"/>
            <ac:spMk id="8" creationId="{1889981E-91D8-1D48-8D45-EDBAA047B91C}"/>
          </ac:spMkLst>
        </pc:spChg>
        <pc:spChg chg="del">
          <ac:chgData name="Lorenzo Bianchini" userId="d9ff9579-79db-49fd-86ff-447ac99e7a9b" providerId="ADAL" clId="{88EC9FC5-3DAB-4AFA-8246-CFBDE403DB8C}" dt="2021-02-09T12:18:26.125" v="9751" actId="478"/>
          <ac:spMkLst>
            <pc:docMk/>
            <pc:sldMk cId="1084758138" sldId="321"/>
            <ac:spMk id="9" creationId="{8FE97BB5-FE38-488B-B3BD-DF870D814BA2}"/>
          </ac:spMkLst>
        </pc:spChg>
        <pc:spChg chg="add mod">
          <ac:chgData name="Lorenzo Bianchini" userId="d9ff9579-79db-49fd-86ff-447ac99e7a9b" providerId="ADAL" clId="{88EC9FC5-3DAB-4AFA-8246-CFBDE403DB8C}" dt="2021-02-12T09:50:47.892" v="20814" actId="1076"/>
          <ac:spMkLst>
            <pc:docMk/>
            <pc:sldMk cId="1084758138" sldId="321"/>
            <ac:spMk id="10" creationId="{E97163E7-060F-4113-8AC3-D7CF9698156F}"/>
          </ac:spMkLst>
        </pc:spChg>
        <pc:spChg chg="add del mod">
          <ac:chgData name="Lorenzo Bianchini" userId="d9ff9579-79db-49fd-86ff-447ac99e7a9b" providerId="ADAL" clId="{88EC9FC5-3DAB-4AFA-8246-CFBDE403DB8C}" dt="2021-02-10T10:35:39.719" v="14867" actId="478"/>
          <ac:spMkLst>
            <pc:docMk/>
            <pc:sldMk cId="1084758138" sldId="321"/>
            <ac:spMk id="12" creationId="{4FD1E8E8-D0B2-4F93-A04E-D203EAECCC0A}"/>
          </ac:spMkLst>
        </pc:spChg>
        <pc:spChg chg="add mod">
          <ac:chgData name="Lorenzo Bianchini" userId="d9ff9579-79db-49fd-86ff-447ac99e7a9b" providerId="ADAL" clId="{88EC9FC5-3DAB-4AFA-8246-CFBDE403DB8C}" dt="2021-02-12T09:49:41.831" v="20803" actId="1076"/>
          <ac:spMkLst>
            <pc:docMk/>
            <pc:sldMk cId="1084758138" sldId="321"/>
            <ac:spMk id="13" creationId="{6FD10F71-C273-47D0-848A-B55060C55173}"/>
          </ac:spMkLst>
        </pc:spChg>
        <pc:spChg chg="add del mod">
          <ac:chgData name="Lorenzo Bianchini" userId="d9ff9579-79db-49fd-86ff-447ac99e7a9b" providerId="ADAL" clId="{88EC9FC5-3DAB-4AFA-8246-CFBDE403DB8C}" dt="2021-02-09T16:29:02.424" v="10611" actId="478"/>
          <ac:spMkLst>
            <pc:docMk/>
            <pc:sldMk cId="1084758138" sldId="321"/>
            <ac:spMk id="13" creationId="{D3C8B023-9258-412D-A69A-0C95B1D360B2}"/>
          </ac:spMkLst>
        </pc:spChg>
        <pc:spChg chg="add del mod">
          <ac:chgData name="Lorenzo Bianchini" userId="d9ff9579-79db-49fd-86ff-447ac99e7a9b" providerId="ADAL" clId="{88EC9FC5-3DAB-4AFA-8246-CFBDE403DB8C}" dt="2021-02-09T16:31:49.289" v="10653" actId="478"/>
          <ac:spMkLst>
            <pc:docMk/>
            <pc:sldMk cId="1084758138" sldId="321"/>
            <ac:spMk id="14" creationId="{7201C991-3876-4CF9-BA97-962AB7CA2399}"/>
          </ac:spMkLst>
        </pc:spChg>
        <pc:spChg chg="add del mod">
          <ac:chgData name="Lorenzo Bianchini" userId="d9ff9579-79db-49fd-86ff-447ac99e7a9b" providerId="ADAL" clId="{88EC9FC5-3DAB-4AFA-8246-CFBDE403DB8C}" dt="2021-02-10T09:23:06.669" v="13870" actId="478"/>
          <ac:spMkLst>
            <pc:docMk/>
            <pc:sldMk cId="1084758138" sldId="321"/>
            <ac:spMk id="15" creationId="{4536109E-8F69-4375-884F-67525E639151}"/>
          </ac:spMkLst>
        </pc:spChg>
        <pc:spChg chg="add mod">
          <ac:chgData name="Lorenzo Bianchini" userId="d9ff9579-79db-49fd-86ff-447ac99e7a9b" providerId="ADAL" clId="{88EC9FC5-3DAB-4AFA-8246-CFBDE403DB8C}" dt="2021-02-15T17:46:47.230" v="27236" actId="1076"/>
          <ac:spMkLst>
            <pc:docMk/>
            <pc:sldMk cId="1084758138" sldId="321"/>
            <ac:spMk id="15" creationId="{D80ED7E8-21A9-48B3-8355-6C1F73D287F9}"/>
          </ac:spMkLst>
        </pc:spChg>
        <pc:spChg chg="add del mod">
          <ac:chgData name="Lorenzo Bianchini" userId="d9ff9579-79db-49fd-86ff-447ac99e7a9b" providerId="ADAL" clId="{88EC9FC5-3DAB-4AFA-8246-CFBDE403DB8C}" dt="2021-02-10T10:36:33.203" v="14886" actId="478"/>
          <ac:spMkLst>
            <pc:docMk/>
            <pc:sldMk cId="1084758138" sldId="321"/>
            <ac:spMk id="16" creationId="{5FE84BB1-5ECC-4D61-95A2-062ED7F5ADC5}"/>
          </ac:spMkLst>
        </pc:spChg>
        <pc:spChg chg="add mod">
          <ac:chgData name="Lorenzo Bianchini" userId="d9ff9579-79db-49fd-86ff-447ac99e7a9b" providerId="ADAL" clId="{88EC9FC5-3DAB-4AFA-8246-CFBDE403DB8C}" dt="2021-02-15T17:57:10.504" v="27443" actId="14100"/>
          <ac:spMkLst>
            <pc:docMk/>
            <pc:sldMk cId="1084758138" sldId="321"/>
            <ac:spMk id="17" creationId="{DB56D508-1143-46F5-BA39-40F5040490B8}"/>
          </ac:spMkLst>
        </pc:spChg>
        <pc:spChg chg="add del mod">
          <ac:chgData name="Lorenzo Bianchini" userId="d9ff9579-79db-49fd-86ff-447ac99e7a9b" providerId="ADAL" clId="{88EC9FC5-3DAB-4AFA-8246-CFBDE403DB8C}" dt="2021-02-10T14:27:03.630" v="17342" actId="478"/>
          <ac:spMkLst>
            <pc:docMk/>
            <pc:sldMk cId="1084758138" sldId="321"/>
            <ac:spMk id="18" creationId="{EBDEC1EF-C579-4A4C-BFF5-F66CBDBA2344}"/>
          </ac:spMkLst>
        </pc:spChg>
        <pc:spChg chg="add mod">
          <ac:chgData name="Lorenzo Bianchini" userId="d9ff9579-79db-49fd-86ff-447ac99e7a9b" providerId="ADAL" clId="{88EC9FC5-3DAB-4AFA-8246-CFBDE403DB8C}" dt="2021-02-12T09:49:50.039" v="20806" actId="1076"/>
          <ac:spMkLst>
            <pc:docMk/>
            <pc:sldMk cId="1084758138" sldId="321"/>
            <ac:spMk id="19" creationId="{91EDDBD9-5626-4F44-87E6-97D49FC0E02C}"/>
          </ac:spMkLst>
        </pc:spChg>
        <pc:picChg chg="add mod">
          <ac:chgData name="Lorenzo Bianchini" userId="d9ff9579-79db-49fd-86ff-447ac99e7a9b" providerId="ADAL" clId="{88EC9FC5-3DAB-4AFA-8246-CFBDE403DB8C}" dt="2021-02-12T09:50:44.548" v="20813" actId="1076"/>
          <ac:picMkLst>
            <pc:docMk/>
            <pc:sldMk cId="1084758138" sldId="321"/>
            <ac:picMk id="9" creationId="{83CD00A3-5650-4532-9EDF-679E01BAD7A9}"/>
          </ac:picMkLst>
        </pc:picChg>
        <pc:picChg chg="add del mod">
          <ac:chgData name="Lorenzo Bianchini" userId="d9ff9579-79db-49fd-86ff-447ac99e7a9b" providerId="ADAL" clId="{88EC9FC5-3DAB-4AFA-8246-CFBDE403DB8C}" dt="2021-02-10T10:35:37.110" v="14866" actId="478"/>
          <ac:picMkLst>
            <pc:docMk/>
            <pc:sldMk cId="1084758138" sldId="321"/>
            <ac:picMk id="11" creationId="{C42209D9-984A-4172-BB63-EFECA1AF4681}"/>
          </ac:picMkLst>
        </pc:picChg>
        <pc:picChg chg="add mod">
          <ac:chgData name="Lorenzo Bianchini" userId="d9ff9579-79db-49fd-86ff-447ac99e7a9b" providerId="ADAL" clId="{88EC9FC5-3DAB-4AFA-8246-CFBDE403DB8C}" dt="2021-02-12T09:49:46.683" v="20805" actId="1076"/>
          <ac:picMkLst>
            <pc:docMk/>
            <pc:sldMk cId="1084758138" sldId="321"/>
            <ac:picMk id="14" creationId="{FD98A857-0E0D-4CB0-8191-D9F8BA3F9768}"/>
          </ac:picMkLst>
        </pc:picChg>
        <pc:picChg chg="del">
          <ac:chgData name="Lorenzo Bianchini" userId="d9ff9579-79db-49fd-86ff-447ac99e7a9b" providerId="ADAL" clId="{88EC9FC5-3DAB-4AFA-8246-CFBDE403DB8C}" dt="2021-02-09T12:18:24.968" v="9750" actId="478"/>
          <ac:picMkLst>
            <pc:docMk/>
            <pc:sldMk cId="1084758138" sldId="321"/>
            <ac:picMk id="2050" creationId="{0CB2F98D-D6A2-034D-AC7B-1E6491E34CC1}"/>
          </ac:picMkLst>
        </pc:picChg>
        <pc:cxnChg chg="add del mod">
          <ac:chgData name="Lorenzo Bianchini" userId="d9ff9579-79db-49fd-86ff-447ac99e7a9b" providerId="ADAL" clId="{88EC9FC5-3DAB-4AFA-8246-CFBDE403DB8C}" dt="2021-02-15T17:46:49.377" v="27237" actId="478"/>
          <ac:cxnSpMkLst>
            <pc:docMk/>
            <pc:sldMk cId="1084758138" sldId="321"/>
            <ac:cxnSpMk id="16" creationId="{A07A363F-6AB8-4989-A346-E077326AF448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5:03:45.049" v="25586" actId="113"/>
        <pc:sldMkLst>
          <pc:docMk/>
          <pc:sldMk cId="497484821" sldId="322"/>
        </pc:sldMkLst>
        <pc:spChg chg="mod">
          <ac:chgData name="Lorenzo Bianchini" userId="d9ff9579-79db-49fd-86ff-447ac99e7a9b" providerId="ADAL" clId="{88EC9FC5-3DAB-4AFA-8246-CFBDE403DB8C}" dt="2021-02-12T10:37:26.537" v="21114" actId="20577"/>
          <ac:spMkLst>
            <pc:docMk/>
            <pc:sldMk cId="497484821" sldId="322"/>
            <ac:spMk id="2" creationId="{C8D74FF3-702A-9341-A5A0-B7C3AD0A44C3}"/>
          </ac:spMkLst>
        </pc:spChg>
        <pc:spChg chg="mod">
          <ac:chgData name="Lorenzo Bianchini" userId="d9ff9579-79db-49fd-86ff-447ac99e7a9b" providerId="ADAL" clId="{88EC9FC5-3DAB-4AFA-8246-CFBDE403DB8C}" dt="2021-02-15T15:03:45.049" v="25586" actId="113"/>
          <ac:spMkLst>
            <pc:docMk/>
            <pc:sldMk cId="497484821" sldId="322"/>
            <ac:spMk id="3" creationId="{F55F19D9-B057-A54E-829F-880AF0DEC15C}"/>
          </ac:spMkLst>
        </pc:spChg>
        <pc:spChg chg="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8" creationId="{36E5DA74-B33F-C24A-8A3D-099504E1C223}"/>
          </ac:spMkLst>
        </pc:spChg>
        <pc:spChg chg="del mod">
          <ac:chgData name="Lorenzo Bianchini" userId="d9ff9579-79db-49fd-86ff-447ac99e7a9b" providerId="ADAL" clId="{88EC9FC5-3DAB-4AFA-8246-CFBDE403DB8C}" dt="2021-02-10T09:26:46.108" v="13961" actId="478"/>
          <ac:spMkLst>
            <pc:docMk/>
            <pc:sldMk cId="497484821" sldId="322"/>
            <ac:spMk id="11" creationId="{B174652A-7E44-9C44-A456-21AA6CAE34DE}"/>
          </ac:spMkLst>
        </pc:spChg>
        <pc:spChg chg="del mod">
          <ac:chgData name="Lorenzo Bianchini" userId="d9ff9579-79db-49fd-86ff-447ac99e7a9b" providerId="ADAL" clId="{88EC9FC5-3DAB-4AFA-8246-CFBDE403DB8C}" dt="2021-02-10T09:26:58.148" v="13966" actId="478"/>
          <ac:spMkLst>
            <pc:docMk/>
            <pc:sldMk cId="497484821" sldId="322"/>
            <ac:spMk id="12" creationId="{9EF56B39-199E-C340-B910-8603622C2324}"/>
          </ac:spMkLst>
        </pc:spChg>
        <pc:spChg chg="add mod">
          <ac:chgData name="Lorenzo Bianchini" userId="d9ff9579-79db-49fd-86ff-447ac99e7a9b" providerId="ADAL" clId="{88EC9FC5-3DAB-4AFA-8246-CFBDE403DB8C}" dt="2021-02-12T10:40:29.286" v="21166" actId="20577"/>
          <ac:spMkLst>
            <pc:docMk/>
            <pc:sldMk cId="497484821" sldId="322"/>
            <ac:spMk id="14" creationId="{9CC1CCBE-C139-4BD0-A2EA-AD8336616243}"/>
          </ac:spMkLst>
        </pc:spChg>
        <pc:spChg chg="add del mod">
          <ac:chgData name="Lorenzo Bianchini" userId="d9ff9579-79db-49fd-86ff-447ac99e7a9b" providerId="ADAL" clId="{88EC9FC5-3DAB-4AFA-8246-CFBDE403DB8C}" dt="2021-02-10T10:38:13.827" v="14933" actId="478"/>
          <ac:spMkLst>
            <pc:docMk/>
            <pc:sldMk cId="497484821" sldId="322"/>
            <ac:spMk id="15" creationId="{5B0E0619-A136-4579-A78D-6F54FD79625D}"/>
          </ac:spMkLst>
        </pc:spChg>
        <pc:spChg chg="add 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16" creationId="{9D65446B-C3C3-41AE-A488-41A18CDB0C2A}"/>
          </ac:spMkLst>
        </pc:spChg>
        <pc:spChg chg="add 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17" creationId="{D59CF2B2-D5B6-4C12-8AE0-6A63C97416B4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18" creationId="{25393D08-99C1-4290-915D-CEEFF8A35611}"/>
          </ac:spMkLst>
        </pc:spChg>
        <pc:spChg chg="del">
          <ac:chgData name="Lorenzo Bianchini" userId="d9ff9579-79db-49fd-86ff-447ac99e7a9b" providerId="ADAL" clId="{88EC9FC5-3DAB-4AFA-8246-CFBDE403DB8C}" dt="2021-02-09T17:17:21.771" v="12935" actId="478"/>
          <ac:spMkLst>
            <pc:docMk/>
            <pc:sldMk cId="497484821" sldId="322"/>
            <ac:spMk id="19" creationId="{A602B4C1-A339-46AC-9369-7E9FA9821CDF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20" creationId="{07BBFB5A-8057-457E-91C7-196F75EA5A2F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21" creationId="{7AE15FC5-DBC6-440E-A101-FFB478C699D2}"/>
          </ac:spMkLst>
        </pc:spChg>
        <pc:spChg chg="del">
          <ac:chgData name="Lorenzo Bianchini" userId="d9ff9579-79db-49fd-86ff-447ac99e7a9b" providerId="ADAL" clId="{88EC9FC5-3DAB-4AFA-8246-CFBDE403DB8C}" dt="2021-02-09T17:17:19.031" v="12933" actId="478"/>
          <ac:spMkLst>
            <pc:docMk/>
            <pc:sldMk cId="497484821" sldId="322"/>
            <ac:spMk id="22" creationId="{994C8C30-A1C0-43F9-8530-DC4DC4F4EBAD}"/>
          </ac:spMkLst>
        </pc:spChg>
        <pc:picChg chg="mod">
          <ac:chgData name="Lorenzo Bianchini" userId="d9ff9579-79db-49fd-86ff-447ac99e7a9b" providerId="ADAL" clId="{88EC9FC5-3DAB-4AFA-8246-CFBDE403DB8C}" dt="2021-02-12T10:35:23.430" v="21058" actId="1036"/>
          <ac:picMkLst>
            <pc:docMk/>
            <pc:sldMk cId="497484821" sldId="322"/>
            <ac:picMk id="9" creationId="{4488FED8-3C10-C243-B7ED-99ED7D60C4F7}"/>
          </ac:picMkLst>
        </pc:picChg>
        <pc:picChg chg="add del mod">
          <ac:chgData name="Lorenzo Bianchini" userId="d9ff9579-79db-49fd-86ff-447ac99e7a9b" providerId="ADAL" clId="{88EC9FC5-3DAB-4AFA-8246-CFBDE403DB8C}" dt="2021-02-10T10:38:12.567" v="14932" actId="478"/>
          <ac:picMkLst>
            <pc:docMk/>
            <pc:sldMk cId="497484821" sldId="322"/>
            <ac:picMk id="10" creationId="{427BA7D7-AF82-447E-B0AA-C921F72362A0}"/>
          </ac:picMkLst>
        </pc:picChg>
        <pc:picChg chg="del">
          <ac:chgData name="Lorenzo Bianchini" userId="d9ff9579-79db-49fd-86ff-447ac99e7a9b" providerId="ADAL" clId="{88EC9FC5-3DAB-4AFA-8246-CFBDE403DB8C}" dt="2021-02-09T17:17:20.266" v="12934" actId="478"/>
          <ac:picMkLst>
            <pc:docMk/>
            <pc:sldMk cId="497484821" sldId="322"/>
            <ac:picMk id="13" creationId="{19D73762-2130-421D-B4CD-EDF3141B54F9}"/>
          </ac:picMkLst>
        </pc:picChg>
        <pc:picChg chg="del">
          <ac:chgData name="Lorenzo Bianchini" userId="d9ff9579-79db-49fd-86ff-447ac99e7a9b" providerId="ADAL" clId="{88EC9FC5-3DAB-4AFA-8246-CFBDE403DB8C}" dt="2021-02-09T17:17:20.266" v="12934" actId="478"/>
          <ac:picMkLst>
            <pc:docMk/>
            <pc:sldMk cId="497484821" sldId="322"/>
            <ac:picMk id="14" creationId="{ED39E7C5-9D6E-4AED-AFE9-79AD0F5EBCE0}"/>
          </ac:picMkLst>
        </pc:picChg>
        <pc:picChg chg="del">
          <ac:chgData name="Lorenzo Bianchini" userId="d9ff9579-79db-49fd-86ff-447ac99e7a9b" providerId="ADAL" clId="{88EC9FC5-3DAB-4AFA-8246-CFBDE403DB8C}" dt="2021-02-09T17:17:17.426" v="12932" actId="478"/>
          <ac:picMkLst>
            <pc:docMk/>
            <pc:sldMk cId="497484821" sldId="322"/>
            <ac:picMk id="15" creationId="{39CE4F09-37EA-4EC3-BABF-4ADBA6B47884}"/>
          </ac:picMkLst>
        </pc:picChg>
      </pc:sldChg>
      <pc:sldChg chg="addSp delSp modSp add del mod">
        <pc:chgData name="Lorenzo Bianchini" userId="d9ff9579-79db-49fd-86ff-447ac99e7a9b" providerId="ADAL" clId="{88EC9FC5-3DAB-4AFA-8246-CFBDE403DB8C}" dt="2021-02-09T15:55:49.440" v="10221" actId="47"/>
        <pc:sldMkLst>
          <pc:docMk/>
          <pc:sldMk cId="1798984281" sldId="322"/>
        </pc:sldMkLst>
        <pc:spChg chg="mod">
          <ac:chgData name="Lorenzo Bianchini" userId="d9ff9579-79db-49fd-86ff-447ac99e7a9b" providerId="ADAL" clId="{88EC9FC5-3DAB-4AFA-8246-CFBDE403DB8C}" dt="2021-02-09T15:55:35.689" v="10219" actId="20577"/>
          <ac:spMkLst>
            <pc:docMk/>
            <pc:sldMk cId="1798984281" sldId="322"/>
            <ac:spMk id="2" creationId="{6A1C4BF4-F79D-8F42-B9EC-68E8D5D73110}"/>
          </ac:spMkLst>
        </pc:spChg>
        <pc:spChg chg="del">
          <ac:chgData name="Lorenzo Bianchini" userId="d9ff9579-79db-49fd-86ff-447ac99e7a9b" providerId="ADAL" clId="{88EC9FC5-3DAB-4AFA-8246-CFBDE403DB8C}" dt="2021-02-09T15:55:45.604" v="10220" actId="478"/>
          <ac:spMkLst>
            <pc:docMk/>
            <pc:sldMk cId="1798984281" sldId="322"/>
            <ac:spMk id="7" creationId="{D9943972-7CFA-45B2-8C08-2DC10389D81A}"/>
          </ac:spMkLst>
        </pc:spChg>
        <pc:spChg chg="add mod">
          <ac:chgData name="Lorenzo Bianchini" userId="d9ff9579-79db-49fd-86ff-447ac99e7a9b" providerId="ADAL" clId="{88EC9FC5-3DAB-4AFA-8246-CFBDE403DB8C}" dt="2021-02-09T15:55:24.059" v="10197" actId="478"/>
          <ac:spMkLst>
            <pc:docMk/>
            <pc:sldMk cId="1798984281" sldId="322"/>
            <ac:spMk id="9" creationId="{8FFAAA3A-B930-4816-BD7F-CB7ADB5785DC}"/>
          </ac:spMkLst>
        </pc:spChg>
        <pc:picChg chg="del">
          <ac:chgData name="Lorenzo Bianchini" userId="d9ff9579-79db-49fd-86ff-447ac99e7a9b" providerId="ADAL" clId="{88EC9FC5-3DAB-4AFA-8246-CFBDE403DB8C}" dt="2021-02-09T15:55:24.059" v="10197" actId="478"/>
          <ac:picMkLst>
            <pc:docMk/>
            <pc:sldMk cId="1798984281" sldId="322"/>
            <ac:picMk id="20" creationId="{2899B572-5B4B-2A4C-8090-7037A767961F}"/>
          </ac:picMkLst>
        </pc:picChg>
      </pc:sldChg>
      <pc:sldChg chg="modSp add mod ord modAnim">
        <pc:chgData name="Lorenzo Bianchini" userId="d9ff9579-79db-49fd-86ff-447ac99e7a9b" providerId="ADAL" clId="{88EC9FC5-3DAB-4AFA-8246-CFBDE403DB8C}" dt="2021-02-15T17:16:14.649" v="26626" actId="20577"/>
        <pc:sldMkLst>
          <pc:docMk/>
          <pc:sldMk cId="3491333497" sldId="323"/>
        </pc:sldMkLst>
        <pc:spChg chg="mod">
          <ac:chgData name="Lorenzo Bianchini" userId="d9ff9579-79db-49fd-86ff-447ac99e7a9b" providerId="ADAL" clId="{88EC9FC5-3DAB-4AFA-8246-CFBDE403DB8C}" dt="2021-02-09T17:28:38.399" v="13259" actId="20577"/>
          <ac:spMkLst>
            <pc:docMk/>
            <pc:sldMk cId="3491333497" sldId="323"/>
            <ac:spMk id="2" creationId="{BB166016-C0CD-4B49-AB12-D00D188F6C34}"/>
          </ac:spMkLst>
        </pc:spChg>
        <pc:spChg chg="mod">
          <ac:chgData name="Lorenzo Bianchini" userId="d9ff9579-79db-49fd-86ff-447ac99e7a9b" providerId="ADAL" clId="{88EC9FC5-3DAB-4AFA-8246-CFBDE403DB8C}" dt="2021-02-15T17:16:14.649" v="26626" actId="20577"/>
          <ac:spMkLst>
            <pc:docMk/>
            <pc:sldMk cId="3491333497" sldId="323"/>
            <ac:spMk id="14" creationId="{6F9DAAA0-3574-46F6-BD83-69BA1ED874D3}"/>
          </ac:spMkLst>
        </pc:spChg>
        <pc:spChg chg="mod">
          <ac:chgData name="Lorenzo Bianchini" userId="d9ff9579-79db-49fd-86ff-447ac99e7a9b" providerId="ADAL" clId="{88EC9FC5-3DAB-4AFA-8246-CFBDE403DB8C}" dt="2021-02-15T15:08:57.906" v="25646" actId="1076"/>
          <ac:spMkLst>
            <pc:docMk/>
            <pc:sldMk cId="3491333497" sldId="323"/>
            <ac:spMk id="21" creationId="{992AE02E-9658-4B61-9BCF-A1997AEAC3FF}"/>
          </ac:spMkLst>
        </pc:spChg>
        <pc:spChg chg="mod">
          <ac:chgData name="Lorenzo Bianchini" userId="d9ff9579-79db-49fd-86ff-447ac99e7a9b" providerId="ADAL" clId="{88EC9FC5-3DAB-4AFA-8246-CFBDE403DB8C}" dt="2021-02-15T15:08:55.870" v="25645" actId="1076"/>
          <ac:spMkLst>
            <pc:docMk/>
            <pc:sldMk cId="3491333497" sldId="323"/>
            <ac:spMk id="22" creationId="{F9B99F9A-8BE0-463A-A3DE-C3880BC26781}"/>
          </ac:spMkLst>
        </pc:spChg>
        <pc:picChg chg="mod">
          <ac:chgData name="Lorenzo Bianchini" userId="d9ff9579-79db-49fd-86ff-447ac99e7a9b" providerId="ADAL" clId="{88EC9FC5-3DAB-4AFA-8246-CFBDE403DB8C}" dt="2021-02-15T15:08:52.042" v="25644" actId="1076"/>
          <ac:picMkLst>
            <pc:docMk/>
            <pc:sldMk cId="3491333497" sldId="323"/>
            <ac:picMk id="7" creationId="{6AA0F3A5-8376-4A44-8968-06B34CE6A0DD}"/>
          </ac:picMkLst>
        </pc:picChg>
        <pc:picChg chg="mod">
          <ac:chgData name="Lorenzo Bianchini" userId="d9ff9579-79db-49fd-86ff-447ac99e7a9b" providerId="ADAL" clId="{88EC9FC5-3DAB-4AFA-8246-CFBDE403DB8C}" dt="2021-02-15T15:08:52.042" v="25644" actId="1076"/>
          <ac:picMkLst>
            <pc:docMk/>
            <pc:sldMk cId="3491333497" sldId="323"/>
            <ac:picMk id="17" creationId="{5D66FF50-7152-410D-8A5D-30CEC26A42B0}"/>
          </ac:picMkLst>
        </pc:picChg>
      </pc:sldChg>
      <pc:sldChg chg="add del">
        <pc:chgData name="Lorenzo Bianchini" userId="d9ff9579-79db-49fd-86ff-447ac99e7a9b" providerId="ADAL" clId="{88EC9FC5-3DAB-4AFA-8246-CFBDE403DB8C}" dt="2021-02-10T11:07:01.050" v="15756" actId="47"/>
        <pc:sldMkLst>
          <pc:docMk/>
          <pc:sldMk cId="2711649673" sldId="324"/>
        </pc:sldMkLst>
      </pc:sldChg>
      <pc:sldChg chg="delSp add del mod">
        <pc:chgData name="Lorenzo Bianchini" userId="d9ff9579-79db-49fd-86ff-447ac99e7a9b" providerId="ADAL" clId="{88EC9FC5-3DAB-4AFA-8246-CFBDE403DB8C}" dt="2021-02-10T11:06:51.041" v="15754" actId="2696"/>
        <pc:sldMkLst>
          <pc:docMk/>
          <pc:sldMk cId="3975966295" sldId="324"/>
        </pc:sldMkLst>
        <pc:picChg chg="del">
          <ac:chgData name="Lorenzo Bianchini" userId="d9ff9579-79db-49fd-86ff-447ac99e7a9b" providerId="ADAL" clId="{88EC9FC5-3DAB-4AFA-8246-CFBDE403DB8C}" dt="2021-02-09T17:34:23.302" v="13590" actId="478"/>
          <ac:picMkLst>
            <pc:docMk/>
            <pc:sldMk cId="3975966295" sldId="324"/>
            <ac:picMk id="20" creationId="{F6C6F145-0B73-4C11-9283-9EB79D505009}"/>
          </ac:picMkLst>
        </pc:picChg>
      </pc:sldChg>
      <pc:sldChg chg="add">
        <pc:chgData name="Lorenzo Bianchini" userId="d9ff9579-79db-49fd-86ff-447ac99e7a9b" providerId="ADAL" clId="{88EC9FC5-3DAB-4AFA-8246-CFBDE403DB8C}" dt="2021-02-10T09:18:32.399" v="13787"/>
        <pc:sldMkLst>
          <pc:docMk/>
          <pc:sldMk cId="1897701113" sldId="325"/>
        </pc:sldMkLst>
      </pc:sldChg>
      <pc:sldChg chg="addSp delSp modSp add del mod">
        <pc:chgData name="Lorenzo Bianchini" userId="d9ff9579-79db-49fd-86ff-447ac99e7a9b" providerId="ADAL" clId="{88EC9FC5-3DAB-4AFA-8246-CFBDE403DB8C}" dt="2021-02-10T12:09:44.032" v="17080" actId="47"/>
        <pc:sldMkLst>
          <pc:docMk/>
          <pc:sldMk cId="3215801159" sldId="326"/>
        </pc:sldMkLst>
        <pc:spChg chg="add mod">
          <ac:chgData name="Lorenzo Bianchini" userId="d9ff9579-79db-49fd-86ff-447ac99e7a9b" providerId="ADAL" clId="{88EC9FC5-3DAB-4AFA-8246-CFBDE403DB8C}" dt="2021-02-10T10:32:52.135" v="14863" actId="1035"/>
          <ac:spMkLst>
            <pc:docMk/>
            <pc:sldMk cId="3215801159" sldId="326"/>
            <ac:spMk id="13" creationId="{7733C074-6294-4FAC-9B94-ED69C70F0FA1}"/>
          </ac:spMkLst>
        </pc:spChg>
        <pc:spChg chg="del mod">
          <ac:chgData name="Lorenzo Bianchini" userId="d9ff9579-79db-49fd-86ff-447ac99e7a9b" providerId="ADAL" clId="{88EC9FC5-3DAB-4AFA-8246-CFBDE403DB8C}" dt="2021-02-10T12:07:51.788" v="17041" actId="21"/>
          <ac:spMkLst>
            <pc:docMk/>
            <pc:sldMk cId="3215801159" sldId="326"/>
            <ac:spMk id="31" creationId="{8DEDE30F-8374-452B-BA21-BFDDB4990B98}"/>
          </ac:spMkLst>
        </pc:spChg>
        <pc:picChg chg="del">
          <ac:chgData name="Lorenzo Bianchini" userId="d9ff9579-79db-49fd-86ff-447ac99e7a9b" providerId="ADAL" clId="{88EC9FC5-3DAB-4AFA-8246-CFBDE403DB8C}" dt="2021-02-10T09:37:32.269" v="14276" actId="478"/>
          <ac:picMkLst>
            <pc:docMk/>
            <pc:sldMk cId="3215801159" sldId="326"/>
            <ac:picMk id="7" creationId="{F68538FE-1BBD-4566-AACC-433B6517B308}"/>
          </ac:picMkLst>
        </pc:picChg>
        <pc:picChg chg="add del mod">
          <ac:chgData name="Lorenzo Bianchini" userId="d9ff9579-79db-49fd-86ff-447ac99e7a9b" providerId="ADAL" clId="{88EC9FC5-3DAB-4AFA-8246-CFBDE403DB8C}" dt="2021-02-10T12:06:41.107" v="17023" actId="21"/>
          <ac:picMkLst>
            <pc:docMk/>
            <pc:sldMk cId="3215801159" sldId="326"/>
            <ac:picMk id="8" creationId="{E00E5543-B179-473A-86A2-9A05DFBED40F}"/>
          </ac:picMkLst>
        </pc:picChg>
        <pc:cxnChg chg="mod">
          <ac:chgData name="Lorenzo Bianchini" userId="d9ff9579-79db-49fd-86ff-447ac99e7a9b" providerId="ADAL" clId="{88EC9FC5-3DAB-4AFA-8246-CFBDE403DB8C}" dt="2021-02-10T10:32:01.589" v="14843"/>
          <ac:cxnSpMkLst>
            <pc:docMk/>
            <pc:sldMk cId="3215801159" sldId="326"/>
            <ac:cxnSpMk id="12" creationId="{020BF585-0E85-47AD-8AB1-F3D860609EBC}"/>
          </ac:cxnSpMkLst>
        </pc:cxnChg>
      </pc:sldChg>
      <pc:sldChg chg="addSp delSp modSp add del mod">
        <pc:chgData name="Lorenzo Bianchini" userId="d9ff9579-79db-49fd-86ff-447ac99e7a9b" providerId="ADAL" clId="{88EC9FC5-3DAB-4AFA-8246-CFBDE403DB8C}" dt="2021-02-10T12:09:45.374" v="17081" actId="47"/>
        <pc:sldMkLst>
          <pc:docMk/>
          <pc:sldMk cId="3439347421" sldId="327"/>
        </pc:sldMkLst>
        <pc:spChg chg="add mod">
          <ac:chgData name="Lorenzo Bianchini" userId="d9ff9579-79db-49fd-86ff-447ac99e7a9b" providerId="ADAL" clId="{88EC9FC5-3DAB-4AFA-8246-CFBDE403DB8C}" dt="2021-02-10T10:32:47.100" v="14860" actId="1036"/>
          <ac:spMkLst>
            <pc:docMk/>
            <pc:sldMk cId="3439347421" sldId="327"/>
            <ac:spMk id="10" creationId="{CBD0FCC4-6DC0-4884-B37B-AB3912F2EDAB}"/>
          </ac:spMkLst>
        </pc:spChg>
        <pc:spChg chg="add del mod">
          <ac:chgData name="Lorenzo Bianchini" userId="d9ff9579-79db-49fd-86ff-447ac99e7a9b" providerId="ADAL" clId="{88EC9FC5-3DAB-4AFA-8246-CFBDE403DB8C}" dt="2021-02-10T12:09:12.031" v="17073" actId="21"/>
          <ac:spMkLst>
            <pc:docMk/>
            <pc:sldMk cId="3439347421" sldId="327"/>
            <ac:spMk id="15" creationId="{32769086-7F5B-4049-8BC4-05D75054706D}"/>
          </ac:spMkLst>
        </pc:spChg>
        <pc:spChg chg="add del mod">
          <ac:chgData name="Lorenzo Bianchini" userId="d9ff9579-79db-49fd-86ff-447ac99e7a9b" providerId="ADAL" clId="{88EC9FC5-3DAB-4AFA-8246-CFBDE403DB8C}" dt="2021-02-10T09:41:13.190" v="14346" actId="478"/>
          <ac:spMkLst>
            <pc:docMk/>
            <pc:sldMk cId="3439347421" sldId="327"/>
            <ac:spMk id="16" creationId="{A6FDE79C-904B-4B4B-9F34-96A85202FD1A}"/>
          </ac:spMkLst>
        </pc:spChg>
        <pc:spChg chg="add del mod">
          <ac:chgData name="Lorenzo Bianchini" userId="d9ff9579-79db-49fd-86ff-447ac99e7a9b" providerId="ADAL" clId="{88EC9FC5-3DAB-4AFA-8246-CFBDE403DB8C}" dt="2021-02-10T12:08:58.098" v="17069" actId="21"/>
          <ac:spMkLst>
            <pc:docMk/>
            <pc:sldMk cId="3439347421" sldId="327"/>
            <ac:spMk id="17" creationId="{E0C0204D-B6A3-4DDC-83C7-4369B8EAF068}"/>
          </ac:spMkLst>
        </pc:spChg>
        <pc:spChg chg="del">
          <ac:chgData name="Lorenzo Bianchini" userId="d9ff9579-79db-49fd-86ff-447ac99e7a9b" providerId="ADAL" clId="{88EC9FC5-3DAB-4AFA-8246-CFBDE403DB8C}" dt="2021-02-10T09:39:45.916" v="14324" actId="478"/>
          <ac:spMkLst>
            <pc:docMk/>
            <pc:sldMk cId="3439347421" sldId="327"/>
            <ac:spMk id="31" creationId="{8DEDE30F-8374-452B-BA21-BFDDB4990B98}"/>
          </ac:spMkLst>
        </pc:spChg>
        <pc:picChg chg="add del mod">
          <ac:chgData name="Lorenzo Bianchini" userId="d9ff9579-79db-49fd-86ff-447ac99e7a9b" providerId="ADAL" clId="{88EC9FC5-3DAB-4AFA-8246-CFBDE403DB8C}" dt="2021-02-10T12:06:48.066" v="17025" actId="21"/>
          <ac:picMkLst>
            <pc:docMk/>
            <pc:sldMk cId="3439347421" sldId="327"/>
            <ac:picMk id="7" creationId="{C46C26E9-4E41-48D1-9B6B-625DCE168D47}"/>
          </ac:picMkLst>
        </pc:picChg>
        <pc:picChg chg="del">
          <ac:chgData name="Lorenzo Bianchini" userId="d9ff9579-79db-49fd-86ff-447ac99e7a9b" providerId="ADAL" clId="{88EC9FC5-3DAB-4AFA-8246-CFBDE403DB8C}" dt="2021-02-10T09:39:32.707" v="14319" actId="478"/>
          <ac:picMkLst>
            <pc:docMk/>
            <pc:sldMk cId="3439347421" sldId="327"/>
            <ac:picMk id="8" creationId="{E00E5543-B179-473A-86A2-9A05DFBED40F}"/>
          </ac:picMkLst>
        </pc:picChg>
        <pc:picChg chg="add mod">
          <ac:chgData name="Lorenzo Bianchini" userId="d9ff9579-79db-49fd-86ff-447ac99e7a9b" providerId="ADAL" clId="{88EC9FC5-3DAB-4AFA-8246-CFBDE403DB8C}" dt="2021-02-10T09:40:50.758" v="14339" actId="1076"/>
          <ac:picMkLst>
            <pc:docMk/>
            <pc:sldMk cId="3439347421" sldId="327"/>
            <ac:picMk id="11" creationId="{34502BFB-C98A-44D1-A66C-81DE0B77EA8B}"/>
          </ac:picMkLst>
        </pc:picChg>
        <pc:cxnChg chg="del mod">
          <ac:chgData name="Lorenzo Bianchini" userId="d9ff9579-79db-49fd-86ff-447ac99e7a9b" providerId="ADAL" clId="{88EC9FC5-3DAB-4AFA-8246-CFBDE403DB8C}" dt="2021-02-10T09:39:45.006" v="14323" actId="478"/>
          <ac:cxnSpMkLst>
            <pc:docMk/>
            <pc:sldMk cId="3439347421" sldId="327"/>
            <ac:cxnSpMk id="12" creationId="{020BF585-0E85-47AD-8AB1-F3D860609EBC}"/>
          </ac:cxnSpMkLst>
        </pc:cxnChg>
        <pc:cxnChg chg="add mod">
          <ac:chgData name="Lorenzo Bianchini" userId="d9ff9579-79db-49fd-86ff-447ac99e7a9b" providerId="ADAL" clId="{88EC9FC5-3DAB-4AFA-8246-CFBDE403DB8C}" dt="2021-02-10T09:40:39.524" v="14336" actId="1076"/>
          <ac:cxnSpMkLst>
            <pc:docMk/>
            <pc:sldMk cId="3439347421" sldId="327"/>
            <ac:cxnSpMk id="13" creationId="{B8068AAA-5781-4287-9D5D-74C7F3A929B9}"/>
          </ac:cxnSpMkLst>
        </pc:cxnChg>
        <pc:cxnChg chg="add mod">
          <ac:chgData name="Lorenzo Bianchini" userId="d9ff9579-79db-49fd-86ff-447ac99e7a9b" providerId="ADAL" clId="{88EC9FC5-3DAB-4AFA-8246-CFBDE403DB8C}" dt="2021-02-10T09:40:49.058" v="14338" actId="1076"/>
          <ac:cxnSpMkLst>
            <pc:docMk/>
            <pc:sldMk cId="3439347421" sldId="327"/>
            <ac:cxnSpMk id="14" creationId="{8A0426A9-1D6D-4A65-A129-FC922DF57356}"/>
          </ac:cxnSpMkLst>
        </pc:cxnChg>
      </pc:sldChg>
      <pc:sldChg chg="modSp add mod modAnim">
        <pc:chgData name="Lorenzo Bianchini" userId="d9ff9579-79db-49fd-86ff-447ac99e7a9b" providerId="ADAL" clId="{88EC9FC5-3DAB-4AFA-8246-CFBDE403DB8C}" dt="2021-02-15T17:54:41.192" v="27381" actId="20577"/>
        <pc:sldMkLst>
          <pc:docMk/>
          <pc:sldMk cId="3948036986" sldId="328"/>
        </pc:sldMkLst>
        <pc:spChg chg="mod">
          <ac:chgData name="Lorenzo Bianchini" userId="d9ff9579-79db-49fd-86ff-447ac99e7a9b" providerId="ADAL" clId="{88EC9FC5-3DAB-4AFA-8246-CFBDE403DB8C}" dt="2021-02-10T11:06:01.065" v="15748" actId="20577"/>
          <ac:spMkLst>
            <pc:docMk/>
            <pc:sldMk cId="3948036986" sldId="328"/>
            <ac:spMk id="2" creationId="{23AD8F9A-7D3A-415A-88E5-6F79562A47EE}"/>
          </ac:spMkLst>
        </pc:spChg>
        <pc:spChg chg="mod">
          <ac:chgData name="Lorenzo Bianchini" userId="d9ff9579-79db-49fd-86ff-447ac99e7a9b" providerId="ADAL" clId="{88EC9FC5-3DAB-4AFA-8246-CFBDE403DB8C}" dt="2021-02-15T17:54:41.192" v="27381" actId="20577"/>
          <ac:spMkLst>
            <pc:docMk/>
            <pc:sldMk cId="3948036986" sldId="328"/>
            <ac:spMk id="3" creationId="{4722AC20-A739-492A-B384-96B175FC6F9D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8" creationId="{97E504DA-62FE-487F-91E6-0C98CE113C12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9" creationId="{E1BF2333-C6CE-4260-A893-9B29FCC97EB2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1" creationId="{E406CD75-7CAB-4D3E-BA4D-47D80BBF115F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3" creationId="{EEEF904B-E815-489E-A7B1-8F7CA088CFD1}"/>
          </ac:spMkLst>
        </pc:spChg>
        <pc:spChg chg="mod">
          <ac:chgData name="Lorenzo Bianchini" userId="d9ff9579-79db-49fd-86ff-447ac99e7a9b" providerId="ADAL" clId="{88EC9FC5-3DAB-4AFA-8246-CFBDE403DB8C}" dt="2021-02-10T11:06:32.412" v="15753" actId="1076"/>
          <ac:spMkLst>
            <pc:docMk/>
            <pc:sldMk cId="3948036986" sldId="328"/>
            <ac:spMk id="16" creationId="{76EB29F4-742C-4860-8ADF-D9FD54C75E9D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9" creationId="{426A8E4A-42FA-4B04-904A-C59677A2FBAE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20" creationId="{9394CF5B-ADB3-4519-8DB0-0FAD2DC68771}"/>
          </ac:spMkLst>
        </pc:spChg>
        <pc:picChg chg="mod">
          <ac:chgData name="Lorenzo Bianchini" userId="d9ff9579-79db-49fd-86ff-447ac99e7a9b" providerId="ADAL" clId="{88EC9FC5-3DAB-4AFA-8246-CFBDE403DB8C}" dt="2021-02-10T11:06:14.262" v="15749" actId="1076"/>
          <ac:picMkLst>
            <pc:docMk/>
            <pc:sldMk cId="3948036986" sldId="328"/>
            <ac:picMk id="7" creationId="{5D4CF5F9-5B52-4FC7-B7E1-CF2529795C98}"/>
          </ac:picMkLst>
        </pc:picChg>
        <pc:picChg chg="mod">
          <ac:chgData name="Lorenzo Bianchini" userId="d9ff9579-79db-49fd-86ff-447ac99e7a9b" providerId="ADAL" clId="{88EC9FC5-3DAB-4AFA-8246-CFBDE403DB8C}" dt="2021-02-10T11:06:17.153" v="15750" actId="1076"/>
          <ac:picMkLst>
            <pc:docMk/>
            <pc:sldMk cId="3948036986" sldId="328"/>
            <ac:picMk id="15" creationId="{3F7E20D2-20C8-472C-99F0-08FE556E8B4F}"/>
          </ac:picMkLst>
        </pc:picChg>
      </pc:sldChg>
      <pc:sldChg chg="add del">
        <pc:chgData name="Lorenzo Bianchini" userId="d9ff9579-79db-49fd-86ff-447ac99e7a9b" providerId="ADAL" clId="{88EC9FC5-3DAB-4AFA-8246-CFBDE403DB8C}" dt="2021-02-10T11:30:14.535" v="16283" actId="2696"/>
        <pc:sldMkLst>
          <pc:docMk/>
          <pc:sldMk cId="1221136855" sldId="329"/>
        </pc:sldMkLst>
      </pc:sldChg>
      <pc:sldChg chg="add">
        <pc:chgData name="Lorenzo Bianchini" userId="d9ff9579-79db-49fd-86ff-447ac99e7a9b" providerId="ADAL" clId="{88EC9FC5-3DAB-4AFA-8246-CFBDE403DB8C}" dt="2021-02-10T11:30:20.821" v="16284"/>
        <pc:sldMkLst>
          <pc:docMk/>
          <pc:sldMk cId="1266889225" sldId="329"/>
        </pc:sldMkLst>
      </pc:sldChg>
      <pc:sldChg chg="addSp modSp add mod modAnim">
        <pc:chgData name="Lorenzo Bianchini" userId="d9ff9579-79db-49fd-86ff-447ac99e7a9b" providerId="ADAL" clId="{88EC9FC5-3DAB-4AFA-8246-CFBDE403DB8C}" dt="2021-02-15T17:22:14.096" v="26878" actId="20577"/>
        <pc:sldMkLst>
          <pc:docMk/>
          <pc:sldMk cId="1477287525" sldId="330"/>
        </pc:sldMkLst>
        <pc:spChg chg="mod">
          <ac:chgData name="Lorenzo Bianchini" userId="d9ff9579-79db-49fd-86ff-447ac99e7a9b" providerId="ADAL" clId="{88EC9FC5-3DAB-4AFA-8246-CFBDE403DB8C}" dt="2021-02-12T10:38:31.536" v="21137" actId="20577"/>
          <ac:spMkLst>
            <pc:docMk/>
            <pc:sldMk cId="1477287525" sldId="330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15T17:22:14.096" v="26878" actId="20577"/>
          <ac:spMkLst>
            <pc:docMk/>
            <pc:sldMk cId="1477287525" sldId="330"/>
            <ac:spMk id="3" creationId="{D17262E8-2783-2044-A383-01B3FD7C89A1}"/>
          </ac:spMkLst>
        </pc:spChg>
        <pc:spChg chg="add mod">
          <ac:chgData name="Lorenzo Bianchini" userId="d9ff9579-79db-49fd-86ff-447ac99e7a9b" providerId="ADAL" clId="{88EC9FC5-3DAB-4AFA-8246-CFBDE403DB8C}" dt="2021-02-12T10:40:03.606" v="21159" actId="114"/>
          <ac:spMkLst>
            <pc:docMk/>
            <pc:sldMk cId="1477287525" sldId="330"/>
            <ac:spMk id="8" creationId="{63CBA78F-B755-4AB7-B619-AB9C792D7B14}"/>
          </ac:spMkLst>
        </pc:spChg>
        <pc:spChg chg="add mod">
          <ac:chgData name="Lorenzo Bianchini" userId="d9ff9579-79db-49fd-86ff-447ac99e7a9b" providerId="ADAL" clId="{88EC9FC5-3DAB-4AFA-8246-CFBDE403DB8C}" dt="2021-02-10T14:47:36.955" v="17671" actId="1076"/>
          <ac:spMkLst>
            <pc:docMk/>
            <pc:sldMk cId="1477287525" sldId="330"/>
            <ac:spMk id="9" creationId="{2392C121-4438-4219-AA7D-E848D896A268}"/>
          </ac:spMkLst>
        </pc:spChg>
        <pc:spChg chg="add mod">
          <ac:chgData name="Lorenzo Bianchini" userId="d9ff9579-79db-49fd-86ff-447ac99e7a9b" providerId="ADAL" clId="{88EC9FC5-3DAB-4AFA-8246-CFBDE403DB8C}" dt="2021-02-10T14:48:01.998" v="17677" actId="1076"/>
          <ac:spMkLst>
            <pc:docMk/>
            <pc:sldMk cId="1477287525" sldId="330"/>
            <ac:spMk id="10" creationId="{5DB8E915-DF69-4DA7-A036-0B64304AF500}"/>
          </ac:spMkLst>
        </pc:spChg>
        <pc:spChg chg="add mod">
          <ac:chgData name="Lorenzo Bianchini" userId="d9ff9579-79db-49fd-86ff-447ac99e7a9b" providerId="ADAL" clId="{88EC9FC5-3DAB-4AFA-8246-CFBDE403DB8C}" dt="2021-02-10T14:47:42.451" v="17673" actId="14100"/>
          <ac:spMkLst>
            <pc:docMk/>
            <pc:sldMk cId="1477287525" sldId="330"/>
            <ac:spMk id="11" creationId="{DC0DB688-E5AB-441E-87D2-A2AB7EF76609}"/>
          </ac:spMkLst>
        </pc:spChg>
        <pc:spChg chg="add mod">
          <ac:chgData name="Lorenzo Bianchini" userId="d9ff9579-79db-49fd-86ff-447ac99e7a9b" providerId="ADAL" clId="{88EC9FC5-3DAB-4AFA-8246-CFBDE403DB8C}" dt="2021-02-10T14:47:59.284" v="17676" actId="14100"/>
          <ac:spMkLst>
            <pc:docMk/>
            <pc:sldMk cId="1477287525" sldId="330"/>
            <ac:spMk id="12" creationId="{FFC020FD-3A33-4A39-A157-1A3CB44DF5BC}"/>
          </ac:spMkLst>
        </pc:spChg>
        <pc:graphicFrameChg chg="add mod modGraphic">
          <ac:chgData name="Lorenzo Bianchini" userId="d9ff9579-79db-49fd-86ff-447ac99e7a9b" providerId="ADAL" clId="{88EC9FC5-3DAB-4AFA-8246-CFBDE403DB8C}" dt="2021-02-12T10:41:50.559" v="21170" actId="20577"/>
          <ac:graphicFrameMkLst>
            <pc:docMk/>
            <pc:sldMk cId="1477287525" sldId="330"/>
            <ac:graphicFrameMk id="7" creationId="{3B837607-C0D6-46B2-AD7E-2A82A4527426}"/>
          </ac:graphicFrameMkLst>
        </pc:graphicFrameChg>
      </pc:sldChg>
      <pc:sldChg chg="addSp delSp modSp new mod">
        <pc:chgData name="Lorenzo Bianchini" userId="d9ff9579-79db-49fd-86ff-447ac99e7a9b" providerId="ADAL" clId="{88EC9FC5-3DAB-4AFA-8246-CFBDE403DB8C}" dt="2021-02-10T14:31:39.740" v="17422" actId="1076"/>
        <pc:sldMkLst>
          <pc:docMk/>
          <pc:sldMk cId="2638251152" sldId="331"/>
        </pc:sldMkLst>
        <pc:spChg chg="mod">
          <ac:chgData name="Lorenzo Bianchini" userId="d9ff9579-79db-49fd-86ff-447ac99e7a9b" providerId="ADAL" clId="{88EC9FC5-3DAB-4AFA-8246-CFBDE403DB8C}" dt="2021-02-10T14:30:12.722" v="17388" actId="20577"/>
          <ac:spMkLst>
            <pc:docMk/>
            <pc:sldMk cId="2638251152" sldId="331"/>
            <ac:spMk id="2" creationId="{7BB7A61D-21DC-4ADF-8612-5A0CED670FF0}"/>
          </ac:spMkLst>
        </pc:spChg>
        <pc:spChg chg="del">
          <ac:chgData name="Lorenzo Bianchini" userId="d9ff9579-79db-49fd-86ff-447ac99e7a9b" providerId="ADAL" clId="{88EC9FC5-3DAB-4AFA-8246-CFBDE403DB8C}" dt="2021-02-10T14:30:22.119" v="17389" actId="478"/>
          <ac:spMkLst>
            <pc:docMk/>
            <pc:sldMk cId="2638251152" sldId="331"/>
            <ac:spMk id="3" creationId="{9102AE43-6803-4FA1-A8B5-44A7C1893813}"/>
          </ac:spMkLst>
        </pc:spChg>
        <pc:spChg chg="add mod">
          <ac:chgData name="Lorenzo Bianchini" userId="d9ff9579-79db-49fd-86ff-447ac99e7a9b" providerId="ADAL" clId="{88EC9FC5-3DAB-4AFA-8246-CFBDE403DB8C}" dt="2021-02-10T14:31:37.456" v="17421" actId="1076"/>
          <ac:spMkLst>
            <pc:docMk/>
            <pc:sldMk cId="2638251152" sldId="331"/>
            <ac:spMk id="9" creationId="{CB34A921-022B-405A-BD5F-CA8C1BB19DBC}"/>
          </ac:spMkLst>
        </pc:spChg>
        <pc:spChg chg="add mod">
          <ac:chgData name="Lorenzo Bianchini" userId="d9ff9579-79db-49fd-86ff-447ac99e7a9b" providerId="ADAL" clId="{88EC9FC5-3DAB-4AFA-8246-CFBDE403DB8C}" dt="2021-02-10T14:31:39.740" v="17422" actId="1076"/>
          <ac:spMkLst>
            <pc:docMk/>
            <pc:sldMk cId="2638251152" sldId="331"/>
            <ac:spMk id="10" creationId="{5A17E7CD-6A68-4D6F-92B7-E593D0FB86A8}"/>
          </ac:spMkLst>
        </pc:spChg>
        <pc:picChg chg="add mod">
          <ac:chgData name="Lorenzo Bianchini" userId="d9ff9579-79db-49fd-86ff-447ac99e7a9b" providerId="ADAL" clId="{88EC9FC5-3DAB-4AFA-8246-CFBDE403DB8C}" dt="2021-02-10T14:31:33.748" v="17419" actId="1076"/>
          <ac:picMkLst>
            <pc:docMk/>
            <pc:sldMk cId="2638251152" sldId="331"/>
            <ac:picMk id="7" creationId="{B6523682-BAD6-452B-AA39-15654673CB0D}"/>
          </ac:picMkLst>
        </pc:picChg>
        <pc:picChg chg="add mod">
          <ac:chgData name="Lorenzo Bianchini" userId="d9ff9579-79db-49fd-86ff-447ac99e7a9b" providerId="ADAL" clId="{88EC9FC5-3DAB-4AFA-8246-CFBDE403DB8C}" dt="2021-02-10T14:31:34.834" v="17420" actId="1076"/>
          <ac:picMkLst>
            <pc:docMk/>
            <pc:sldMk cId="2638251152" sldId="331"/>
            <ac:picMk id="8" creationId="{08DAE5A1-3832-45C2-8E2B-D7567D48F481}"/>
          </ac:picMkLst>
        </pc:picChg>
      </pc:sldChg>
      <pc:sldChg chg="addSp delSp modSp add mod">
        <pc:chgData name="Lorenzo Bianchini" userId="d9ff9579-79db-49fd-86ff-447ac99e7a9b" providerId="ADAL" clId="{88EC9FC5-3DAB-4AFA-8246-CFBDE403DB8C}" dt="2021-02-10T16:16:02.865" v="19485" actId="1076"/>
        <pc:sldMkLst>
          <pc:docMk/>
          <pc:sldMk cId="939761810" sldId="332"/>
        </pc:sldMkLst>
        <pc:spChg chg="mod">
          <ac:chgData name="Lorenzo Bianchini" userId="d9ff9579-79db-49fd-86ff-447ac99e7a9b" providerId="ADAL" clId="{88EC9FC5-3DAB-4AFA-8246-CFBDE403DB8C}" dt="2021-02-10T16:16:02.865" v="19485" actId="1076"/>
          <ac:spMkLst>
            <pc:docMk/>
            <pc:sldMk cId="939761810" sldId="332"/>
            <ac:spMk id="9" creationId="{CB34A921-022B-405A-BD5F-CA8C1BB19DBC}"/>
          </ac:spMkLst>
        </pc:spChg>
        <pc:spChg chg="del">
          <ac:chgData name="Lorenzo Bianchini" userId="d9ff9579-79db-49fd-86ff-447ac99e7a9b" providerId="ADAL" clId="{88EC9FC5-3DAB-4AFA-8246-CFBDE403DB8C}" dt="2021-02-10T14:32:02.195" v="17430" actId="478"/>
          <ac:spMkLst>
            <pc:docMk/>
            <pc:sldMk cId="939761810" sldId="332"/>
            <ac:spMk id="10" creationId="{5A17E7CD-6A68-4D6F-92B7-E593D0FB86A8}"/>
          </ac:spMkLst>
        </pc:spChg>
        <pc:picChg chg="del">
          <ac:chgData name="Lorenzo Bianchini" userId="d9ff9579-79db-49fd-86ff-447ac99e7a9b" providerId="ADAL" clId="{88EC9FC5-3DAB-4AFA-8246-CFBDE403DB8C}" dt="2021-02-10T14:31:51.837" v="17424" actId="478"/>
          <ac:picMkLst>
            <pc:docMk/>
            <pc:sldMk cId="939761810" sldId="332"/>
            <ac:picMk id="7" creationId="{B6523682-BAD6-452B-AA39-15654673CB0D}"/>
          </ac:picMkLst>
        </pc:picChg>
        <pc:picChg chg="del">
          <ac:chgData name="Lorenzo Bianchini" userId="d9ff9579-79db-49fd-86ff-447ac99e7a9b" providerId="ADAL" clId="{88EC9FC5-3DAB-4AFA-8246-CFBDE403DB8C}" dt="2021-02-10T14:31:52.395" v="17425" actId="478"/>
          <ac:picMkLst>
            <pc:docMk/>
            <pc:sldMk cId="939761810" sldId="332"/>
            <ac:picMk id="8" creationId="{08DAE5A1-3832-45C2-8E2B-D7567D48F481}"/>
          </ac:picMkLst>
        </pc:picChg>
        <pc:picChg chg="add mod ord">
          <ac:chgData name="Lorenzo Bianchini" userId="d9ff9579-79db-49fd-86ff-447ac99e7a9b" providerId="ADAL" clId="{88EC9FC5-3DAB-4AFA-8246-CFBDE403DB8C}" dt="2021-02-10T16:16:00.184" v="19484" actId="1076"/>
          <ac:picMkLst>
            <pc:docMk/>
            <pc:sldMk cId="939761810" sldId="332"/>
            <ac:picMk id="11" creationId="{21A6F1E6-613D-4FFD-BCC8-268B95C04BFC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2T15:49:10.344" v="22405" actId="1036"/>
        <pc:sldMkLst>
          <pc:docMk/>
          <pc:sldMk cId="2751720870" sldId="333"/>
        </pc:sldMkLst>
        <pc:spChg chg="mod">
          <ac:chgData name="Lorenzo Bianchini" userId="d9ff9579-79db-49fd-86ff-447ac99e7a9b" providerId="ADAL" clId="{88EC9FC5-3DAB-4AFA-8246-CFBDE403DB8C}" dt="2021-02-10T14:51:56.412" v="17738" actId="20577"/>
          <ac:spMkLst>
            <pc:docMk/>
            <pc:sldMk cId="2751720870" sldId="333"/>
            <ac:spMk id="2" creationId="{716429D7-999F-CE4B-9E39-4A863DB45C9B}"/>
          </ac:spMkLst>
        </pc:spChg>
        <pc:spChg chg="mod">
          <ac:chgData name="Lorenzo Bianchini" userId="d9ff9579-79db-49fd-86ff-447ac99e7a9b" providerId="ADAL" clId="{88EC9FC5-3DAB-4AFA-8246-CFBDE403DB8C}" dt="2021-02-10T16:04:41.894" v="19115" actId="5793"/>
          <ac:spMkLst>
            <pc:docMk/>
            <pc:sldMk cId="2751720870" sldId="333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2T15:49:10.344" v="22405" actId="1036"/>
          <ac:spMkLst>
            <pc:docMk/>
            <pc:sldMk cId="2751720870" sldId="333"/>
            <ac:spMk id="7" creationId="{DDB7BC2C-FEB8-47DD-867A-DD7D711CF21C}"/>
          </ac:spMkLst>
        </pc:spChg>
        <pc:spChg chg="add del mod">
          <ac:chgData name="Lorenzo Bianchini" userId="d9ff9579-79db-49fd-86ff-447ac99e7a9b" providerId="ADAL" clId="{88EC9FC5-3DAB-4AFA-8246-CFBDE403DB8C}" dt="2021-02-12T11:28:08.920" v="22050" actId="478"/>
          <ac:spMkLst>
            <pc:docMk/>
            <pc:sldMk cId="2751720870" sldId="333"/>
            <ac:spMk id="10" creationId="{3B36AC9D-3DE2-43A9-9112-2EAC88CF797E}"/>
          </ac:spMkLst>
        </pc:spChg>
        <pc:spChg chg="del">
          <ac:chgData name="Lorenzo Bianchini" userId="d9ff9579-79db-49fd-86ff-447ac99e7a9b" providerId="ADAL" clId="{88EC9FC5-3DAB-4AFA-8246-CFBDE403DB8C}" dt="2021-02-10T14:51:20.676" v="17692" actId="478"/>
          <ac:spMkLst>
            <pc:docMk/>
            <pc:sldMk cId="2751720870" sldId="333"/>
            <ac:spMk id="13" creationId="{A4E448AD-0DEA-440B-8303-275C45468CE3}"/>
          </ac:spMkLst>
        </pc:spChg>
        <pc:spChg chg="del">
          <ac:chgData name="Lorenzo Bianchini" userId="d9ff9579-79db-49fd-86ff-447ac99e7a9b" providerId="ADAL" clId="{88EC9FC5-3DAB-4AFA-8246-CFBDE403DB8C}" dt="2021-02-10T16:10:36.008" v="19380" actId="478"/>
          <ac:spMkLst>
            <pc:docMk/>
            <pc:sldMk cId="2751720870" sldId="333"/>
            <ac:spMk id="20" creationId="{C2475FC0-A19F-6D4A-9F53-E7678BF1A4C5}"/>
          </ac:spMkLst>
        </pc:spChg>
        <pc:picChg chg="del">
          <ac:chgData name="Lorenzo Bianchini" userId="d9ff9579-79db-49fd-86ff-447ac99e7a9b" providerId="ADAL" clId="{88EC9FC5-3DAB-4AFA-8246-CFBDE403DB8C}" dt="2021-02-10T14:51:14.445" v="17689" actId="478"/>
          <ac:picMkLst>
            <pc:docMk/>
            <pc:sldMk cId="2751720870" sldId="333"/>
            <ac:picMk id="7" creationId="{40E6862B-2AEB-8243-9CEA-784D14CC08DE}"/>
          </ac:picMkLst>
        </pc:picChg>
        <pc:picChg chg="mod">
          <ac:chgData name="Lorenzo Bianchini" userId="d9ff9579-79db-49fd-86ff-447ac99e7a9b" providerId="ADAL" clId="{88EC9FC5-3DAB-4AFA-8246-CFBDE403DB8C}" dt="2021-02-12T15:49:10.344" v="22405" actId="1036"/>
          <ac:picMkLst>
            <pc:docMk/>
            <pc:sldMk cId="2751720870" sldId="333"/>
            <ac:picMk id="8" creationId="{E9877F6F-A5E2-574F-AF06-4AF07A138CB1}"/>
          </ac:picMkLst>
        </pc:picChg>
        <pc:picChg chg="del mod">
          <ac:chgData name="Lorenzo Bianchini" userId="d9ff9579-79db-49fd-86ff-447ac99e7a9b" providerId="ADAL" clId="{88EC9FC5-3DAB-4AFA-8246-CFBDE403DB8C}" dt="2021-02-10T15:29:06.239" v="17977" actId="478"/>
          <ac:picMkLst>
            <pc:docMk/>
            <pc:sldMk cId="2751720870" sldId="333"/>
            <ac:picMk id="9" creationId="{EDEC6CAE-2637-2744-A9B3-062FF5C863C7}"/>
          </ac:picMkLst>
        </pc:picChg>
        <pc:picChg chg="add del mod">
          <ac:chgData name="Lorenzo Bianchini" userId="d9ff9579-79db-49fd-86ff-447ac99e7a9b" providerId="ADAL" clId="{88EC9FC5-3DAB-4AFA-8246-CFBDE403DB8C}" dt="2021-02-10T15:24:01.535" v="17743" actId="478"/>
          <ac:picMkLst>
            <pc:docMk/>
            <pc:sldMk cId="2751720870" sldId="333"/>
            <ac:picMk id="10" creationId="{EDAD08C1-991E-4030-A045-AA0371FD4999}"/>
          </ac:picMkLst>
        </pc:picChg>
        <pc:picChg chg="del">
          <ac:chgData name="Lorenzo Bianchini" userId="d9ff9579-79db-49fd-86ff-447ac99e7a9b" providerId="ADAL" clId="{88EC9FC5-3DAB-4AFA-8246-CFBDE403DB8C}" dt="2021-02-10T14:51:19.223" v="17691" actId="478"/>
          <ac:picMkLst>
            <pc:docMk/>
            <pc:sldMk cId="2751720870" sldId="333"/>
            <ac:picMk id="12" creationId="{0A7BB7C9-9209-40FB-AE43-A9C65992AE65}"/>
          </ac:picMkLst>
        </pc:picChg>
        <pc:picChg chg="add del mod modCrop">
          <ac:chgData name="Lorenzo Bianchini" userId="d9ff9579-79db-49fd-86ff-447ac99e7a9b" providerId="ADAL" clId="{88EC9FC5-3DAB-4AFA-8246-CFBDE403DB8C}" dt="2021-02-12T11:27:38.629" v="22043" actId="478"/>
          <ac:picMkLst>
            <pc:docMk/>
            <pc:sldMk cId="2751720870" sldId="333"/>
            <ac:picMk id="12" creationId="{68653393-339A-44C5-882A-98C15953BDD6}"/>
          </ac:picMkLst>
        </pc:picChg>
        <pc:picChg chg="add del mod">
          <ac:chgData name="Lorenzo Bianchini" userId="d9ff9579-79db-49fd-86ff-447ac99e7a9b" providerId="ADAL" clId="{88EC9FC5-3DAB-4AFA-8246-CFBDE403DB8C}" dt="2021-02-10T15:25:03.537" v="17750" actId="478"/>
          <ac:picMkLst>
            <pc:docMk/>
            <pc:sldMk cId="2751720870" sldId="333"/>
            <ac:picMk id="14" creationId="{CB68BC24-4827-4D6B-BA6D-B9D1C58D35AF}"/>
          </ac:picMkLst>
        </pc:picChg>
        <pc:picChg chg="add mod">
          <ac:chgData name="Lorenzo Bianchini" userId="d9ff9579-79db-49fd-86ff-447ac99e7a9b" providerId="ADAL" clId="{88EC9FC5-3DAB-4AFA-8246-CFBDE403DB8C}" dt="2021-02-12T11:28:16.057" v="22053" actId="1076"/>
          <ac:picMkLst>
            <pc:docMk/>
            <pc:sldMk cId="2751720870" sldId="333"/>
            <ac:picMk id="1026" creationId="{14A3C968-C73B-4F88-9D60-A4D1C5276A3E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13:39.548" v="26540" actId="114"/>
        <pc:sldMkLst>
          <pc:docMk/>
          <pc:sldMk cId="737345283" sldId="334"/>
        </pc:sldMkLst>
        <pc:spChg chg="mod">
          <ac:chgData name="Lorenzo Bianchini" userId="d9ff9579-79db-49fd-86ff-447ac99e7a9b" providerId="ADAL" clId="{88EC9FC5-3DAB-4AFA-8246-CFBDE403DB8C}" dt="2021-02-10T15:39:29.314" v="18079"/>
          <ac:spMkLst>
            <pc:docMk/>
            <pc:sldMk cId="737345283" sldId="334"/>
            <ac:spMk id="2" creationId="{41E1A6D2-16FD-F548-9940-8F6D6E63DFBF}"/>
          </ac:spMkLst>
        </pc:spChg>
        <pc:spChg chg="add mod">
          <ac:chgData name="Lorenzo Bianchini" userId="d9ff9579-79db-49fd-86ff-447ac99e7a9b" providerId="ADAL" clId="{88EC9FC5-3DAB-4AFA-8246-CFBDE403DB8C}" dt="2021-02-12T15:51:58.272" v="22425"/>
          <ac:spMkLst>
            <pc:docMk/>
            <pc:sldMk cId="737345283" sldId="334"/>
            <ac:spMk id="10" creationId="{E1E0F7DB-3248-4B51-A092-45C91E82F03C}"/>
          </ac:spMkLst>
        </pc:spChg>
        <pc:spChg chg="add mod">
          <ac:chgData name="Lorenzo Bianchini" userId="d9ff9579-79db-49fd-86ff-447ac99e7a9b" providerId="ADAL" clId="{88EC9FC5-3DAB-4AFA-8246-CFBDE403DB8C}" dt="2021-02-15T17:13:39.548" v="26540" actId="114"/>
          <ac:spMkLst>
            <pc:docMk/>
            <pc:sldMk cId="737345283" sldId="334"/>
            <ac:spMk id="11" creationId="{6BDFE114-8548-447F-95B5-5402C6578464}"/>
          </ac:spMkLst>
        </pc:spChg>
        <pc:spChg chg="add del mod">
          <ac:chgData name="Lorenzo Bianchini" userId="d9ff9579-79db-49fd-86ff-447ac99e7a9b" providerId="ADAL" clId="{88EC9FC5-3DAB-4AFA-8246-CFBDE403DB8C}" dt="2021-02-12T15:51:57.776" v="22424" actId="478"/>
          <ac:spMkLst>
            <pc:docMk/>
            <pc:sldMk cId="737345283" sldId="334"/>
            <ac:spMk id="12" creationId="{81334C47-6594-4F27-8794-B31469843D4A}"/>
          </ac:spMkLst>
        </pc:spChg>
        <pc:picChg chg="mod">
          <ac:chgData name="Lorenzo Bianchini" userId="d9ff9579-79db-49fd-86ff-447ac99e7a9b" providerId="ADAL" clId="{88EC9FC5-3DAB-4AFA-8246-CFBDE403DB8C}" dt="2021-02-10T15:43:58.161" v="18239" actId="1076"/>
          <ac:picMkLst>
            <pc:docMk/>
            <pc:sldMk cId="737345283" sldId="334"/>
            <ac:picMk id="7" creationId="{3A25883F-BB4E-7D48-AFB6-20CC78D13844}"/>
          </ac:picMkLst>
        </pc:picChg>
        <pc:picChg chg="mod">
          <ac:chgData name="Lorenzo Bianchini" userId="d9ff9579-79db-49fd-86ff-447ac99e7a9b" providerId="ADAL" clId="{88EC9FC5-3DAB-4AFA-8246-CFBDE403DB8C}" dt="2021-02-10T16:08:09.884" v="19296" actId="1076"/>
          <ac:picMkLst>
            <pc:docMk/>
            <pc:sldMk cId="737345283" sldId="334"/>
            <ac:picMk id="8" creationId="{87E9FF66-2087-D64B-A233-7C015D022184}"/>
          </ac:picMkLst>
        </pc:picChg>
        <pc:picChg chg="del mod">
          <ac:chgData name="Lorenzo Bianchini" userId="d9ff9579-79db-49fd-86ff-447ac99e7a9b" providerId="ADAL" clId="{88EC9FC5-3DAB-4AFA-8246-CFBDE403DB8C}" dt="2021-02-10T15:41:48.513" v="18188" actId="478"/>
          <ac:picMkLst>
            <pc:docMk/>
            <pc:sldMk cId="737345283" sldId="334"/>
            <ac:picMk id="9" creationId="{0057F78C-439C-534D-9CA2-0269510C7148}"/>
          </ac:picMkLst>
        </pc:picChg>
        <pc:picChg chg="del">
          <ac:chgData name="Lorenzo Bianchini" userId="d9ff9579-79db-49fd-86ff-447ac99e7a9b" providerId="ADAL" clId="{88EC9FC5-3DAB-4AFA-8246-CFBDE403DB8C}" dt="2021-02-10T15:39:05.870" v="18052" actId="478"/>
          <ac:picMkLst>
            <pc:docMk/>
            <pc:sldMk cId="737345283" sldId="334"/>
            <ac:picMk id="10" creationId="{59F0FE81-9C00-4F4F-9C99-9411F0257E67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12:26.285" v="26522" actId="1076"/>
        <pc:sldMkLst>
          <pc:docMk/>
          <pc:sldMk cId="2556423717" sldId="335"/>
        </pc:sldMkLst>
        <pc:spChg chg="mod">
          <ac:chgData name="Lorenzo Bianchini" userId="d9ff9579-79db-49fd-86ff-447ac99e7a9b" providerId="ADAL" clId="{88EC9FC5-3DAB-4AFA-8246-CFBDE403DB8C}" dt="2021-02-12T11:29:15.658" v="22060" actId="20577"/>
          <ac:spMkLst>
            <pc:docMk/>
            <pc:sldMk cId="2556423717" sldId="335"/>
            <ac:spMk id="2" creationId="{ACEBA876-F738-D14B-8CFC-A66377EB6E25}"/>
          </ac:spMkLst>
        </pc:spChg>
        <pc:spChg chg="add del mod">
          <ac:chgData name="Lorenzo Bianchini" userId="d9ff9579-79db-49fd-86ff-447ac99e7a9b" providerId="ADAL" clId="{88EC9FC5-3DAB-4AFA-8246-CFBDE403DB8C}" dt="2021-02-15T11:26:44.667" v="23619" actId="478"/>
          <ac:spMkLst>
            <pc:docMk/>
            <pc:sldMk cId="2556423717" sldId="335"/>
            <ac:spMk id="9" creationId="{0A5942E1-F728-42E5-8E57-46C809ECDA89}"/>
          </ac:spMkLst>
        </pc:spChg>
        <pc:spChg chg="add del mod">
          <ac:chgData name="Lorenzo Bianchini" userId="d9ff9579-79db-49fd-86ff-447ac99e7a9b" providerId="ADAL" clId="{88EC9FC5-3DAB-4AFA-8246-CFBDE403DB8C}" dt="2021-02-15T11:26:50.953" v="23622" actId="478"/>
          <ac:spMkLst>
            <pc:docMk/>
            <pc:sldMk cId="2556423717" sldId="335"/>
            <ac:spMk id="10" creationId="{0369F70A-9906-475A-9424-E089CCEB4FED}"/>
          </ac:spMkLst>
        </pc:spChg>
        <pc:spChg chg="add del mod">
          <ac:chgData name="Lorenzo Bianchini" userId="d9ff9579-79db-49fd-86ff-447ac99e7a9b" providerId="ADAL" clId="{88EC9FC5-3DAB-4AFA-8246-CFBDE403DB8C}" dt="2021-02-10T15:58:19.933" v="18873" actId="478"/>
          <ac:spMkLst>
            <pc:docMk/>
            <pc:sldMk cId="2556423717" sldId="335"/>
            <ac:spMk id="10" creationId="{0A8850CD-64A5-4C0B-AB4D-B10765F42F7A}"/>
          </ac:spMkLst>
        </pc:spChg>
        <pc:spChg chg="add mod">
          <ac:chgData name="Lorenzo Bianchini" userId="d9ff9579-79db-49fd-86ff-447ac99e7a9b" providerId="ADAL" clId="{88EC9FC5-3DAB-4AFA-8246-CFBDE403DB8C}" dt="2021-02-15T17:11:22.378" v="26469" actId="1076"/>
          <ac:spMkLst>
            <pc:docMk/>
            <pc:sldMk cId="2556423717" sldId="335"/>
            <ac:spMk id="11" creationId="{26199A24-B1D8-4151-91BF-ED044B0C9424}"/>
          </ac:spMkLst>
        </pc:spChg>
        <pc:spChg chg="add mod">
          <ac:chgData name="Lorenzo Bianchini" userId="d9ff9579-79db-49fd-86ff-447ac99e7a9b" providerId="ADAL" clId="{88EC9FC5-3DAB-4AFA-8246-CFBDE403DB8C}" dt="2021-02-15T11:30:38.193" v="23749" actId="1076"/>
          <ac:spMkLst>
            <pc:docMk/>
            <pc:sldMk cId="2556423717" sldId="335"/>
            <ac:spMk id="12" creationId="{9B74F28F-6463-4B83-AD26-42FB450D4DC2}"/>
          </ac:spMkLst>
        </pc:spChg>
        <pc:spChg chg="add mod">
          <ac:chgData name="Lorenzo Bianchini" userId="d9ff9579-79db-49fd-86ff-447ac99e7a9b" providerId="ADAL" clId="{88EC9FC5-3DAB-4AFA-8246-CFBDE403DB8C}" dt="2021-02-12T11:29:05.198" v="22059" actId="1076"/>
          <ac:spMkLst>
            <pc:docMk/>
            <pc:sldMk cId="2556423717" sldId="335"/>
            <ac:spMk id="13" creationId="{E28D36F5-14A4-4624-B069-4AF326ACE92D}"/>
          </ac:spMkLst>
        </pc:spChg>
        <pc:spChg chg="add mod">
          <ac:chgData name="Lorenzo Bianchini" userId="d9ff9579-79db-49fd-86ff-447ac99e7a9b" providerId="ADAL" clId="{88EC9FC5-3DAB-4AFA-8246-CFBDE403DB8C}" dt="2021-02-15T11:30:33.427" v="23748" actId="1076"/>
          <ac:spMkLst>
            <pc:docMk/>
            <pc:sldMk cId="2556423717" sldId="335"/>
            <ac:spMk id="15" creationId="{8214E17A-BECD-4521-B40E-52854717FBF3}"/>
          </ac:spMkLst>
        </pc:spChg>
        <pc:spChg chg="add mod">
          <ac:chgData name="Lorenzo Bianchini" userId="d9ff9579-79db-49fd-86ff-447ac99e7a9b" providerId="ADAL" clId="{88EC9FC5-3DAB-4AFA-8246-CFBDE403DB8C}" dt="2021-02-15T17:12:26.285" v="26522" actId="1076"/>
          <ac:spMkLst>
            <pc:docMk/>
            <pc:sldMk cId="2556423717" sldId="335"/>
            <ac:spMk id="16" creationId="{50EC7A73-9C19-4DBA-B2C3-491A119FC0AD}"/>
          </ac:spMkLst>
        </pc:spChg>
        <pc:picChg chg="mod">
          <ac:chgData name="Lorenzo Bianchini" userId="d9ff9579-79db-49fd-86ff-447ac99e7a9b" providerId="ADAL" clId="{88EC9FC5-3DAB-4AFA-8246-CFBDE403DB8C}" dt="2021-02-15T11:30:23.531" v="23733" actId="1038"/>
          <ac:picMkLst>
            <pc:docMk/>
            <pc:sldMk cId="2556423717" sldId="335"/>
            <ac:picMk id="7" creationId="{C1F5B501-F5C3-7149-AC06-A6931E373B41}"/>
          </ac:picMkLst>
        </pc:picChg>
        <pc:picChg chg="mod">
          <ac:chgData name="Lorenzo Bianchini" userId="d9ff9579-79db-49fd-86ff-447ac99e7a9b" providerId="ADAL" clId="{88EC9FC5-3DAB-4AFA-8246-CFBDE403DB8C}" dt="2021-02-15T11:30:11.008" v="23723" actId="14100"/>
          <ac:picMkLst>
            <pc:docMk/>
            <pc:sldMk cId="2556423717" sldId="335"/>
            <ac:picMk id="8" creationId="{437A5858-72D1-9544-92B4-3D1CF0C540AE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2T15:48:56.791" v="22391" actId="1036"/>
        <pc:sldMkLst>
          <pc:docMk/>
          <pc:sldMk cId="1899235082" sldId="336"/>
        </pc:sldMkLst>
        <pc:spChg chg="del mod">
          <ac:chgData name="Lorenzo Bianchini" userId="d9ff9579-79db-49fd-86ff-447ac99e7a9b" providerId="ADAL" clId="{88EC9FC5-3DAB-4AFA-8246-CFBDE403DB8C}" dt="2021-02-10T15:30:19.686" v="18015" actId="478"/>
          <ac:spMkLst>
            <pc:docMk/>
            <pc:sldMk cId="1899235082" sldId="336"/>
            <ac:spMk id="3" creationId="{979EF415-EB45-5A45-92FC-9AEF1D830496}"/>
          </ac:spMkLst>
        </pc:spChg>
        <pc:spChg chg="add del mod">
          <ac:chgData name="Lorenzo Bianchini" userId="d9ff9579-79db-49fd-86ff-447ac99e7a9b" providerId="ADAL" clId="{88EC9FC5-3DAB-4AFA-8246-CFBDE403DB8C}" dt="2021-02-10T15:30:22.952" v="18016" actId="478"/>
          <ac:spMkLst>
            <pc:docMk/>
            <pc:sldMk cId="1899235082" sldId="336"/>
            <ac:spMk id="10" creationId="{CEE09D21-CC6E-41F1-BB20-18D37FD85D26}"/>
          </ac:spMkLst>
        </pc:spChg>
        <pc:spChg chg="add mod">
          <ac:chgData name="Lorenzo Bianchini" userId="d9ff9579-79db-49fd-86ff-447ac99e7a9b" providerId="ADAL" clId="{88EC9FC5-3DAB-4AFA-8246-CFBDE403DB8C}" dt="2021-02-10T15:37:22.849" v="18020"/>
          <ac:spMkLst>
            <pc:docMk/>
            <pc:sldMk cId="1899235082" sldId="336"/>
            <ac:spMk id="11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0T16:04:45.087" v="19119" actId="5793"/>
          <ac:spMkLst>
            <pc:docMk/>
            <pc:sldMk cId="1899235082" sldId="336"/>
            <ac:spMk id="13" creationId="{0CBECD7B-2847-484C-97DF-EC643A58ECF9}"/>
          </ac:spMkLst>
        </pc:spChg>
        <pc:spChg chg="add mod">
          <ac:chgData name="Lorenzo Bianchini" userId="d9ff9579-79db-49fd-86ff-447ac99e7a9b" providerId="ADAL" clId="{88EC9FC5-3DAB-4AFA-8246-CFBDE403DB8C}" dt="2021-02-12T11:31:01.026" v="22076" actId="1076"/>
          <ac:spMkLst>
            <pc:docMk/>
            <pc:sldMk cId="1899235082" sldId="336"/>
            <ac:spMk id="14" creationId="{C8C47569-4E7B-4B10-9A72-A56435FDF4B5}"/>
          </ac:spMkLst>
        </pc:spChg>
        <pc:spChg chg="add del mod">
          <ac:chgData name="Lorenzo Bianchini" userId="d9ff9579-79db-49fd-86ff-447ac99e7a9b" providerId="ADAL" clId="{88EC9FC5-3DAB-4AFA-8246-CFBDE403DB8C}" dt="2021-02-12T11:28:23.192" v="22056" actId="478"/>
          <ac:spMkLst>
            <pc:docMk/>
            <pc:sldMk cId="1899235082" sldId="336"/>
            <ac:spMk id="16" creationId="{FADC79B7-13C8-4AC8-84C0-9288CCCE67E8}"/>
          </ac:spMkLst>
        </pc:spChg>
        <pc:spChg chg="add mod">
          <ac:chgData name="Lorenzo Bianchini" userId="d9ff9579-79db-49fd-86ff-447ac99e7a9b" providerId="ADAL" clId="{88EC9FC5-3DAB-4AFA-8246-CFBDE403DB8C}" dt="2021-02-12T15:48:56.791" v="22391" actId="1036"/>
          <ac:spMkLst>
            <pc:docMk/>
            <pc:sldMk cId="1899235082" sldId="336"/>
            <ac:spMk id="19" creationId="{D07BBD62-3C26-4211-B4BC-D08C9302EDDC}"/>
          </ac:spMkLst>
        </pc:spChg>
        <pc:spChg chg="del">
          <ac:chgData name="Lorenzo Bianchini" userId="d9ff9579-79db-49fd-86ff-447ac99e7a9b" providerId="ADAL" clId="{88EC9FC5-3DAB-4AFA-8246-CFBDE403DB8C}" dt="2021-02-10T16:10:31.792" v="19378" actId="478"/>
          <ac:spMkLst>
            <pc:docMk/>
            <pc:sldMk cId="1899235082" sldId="336"/>
            <ac:spMk id="20" creationId="{C2475FC0-A19F-6D4A-9F53-E7678BF1A4C5}"/>
          </ac:spMkLst>
        </pc:spChg>
        <pc:picChg chg="mod">
          <ac:chgData name="Lorenzo Bianchini" userId="d9ff9579-79db-49fd-86ff-447ac99e7a9b" providerId="ADAL" clId="{88EC9FC5-3DAB-4AFA-8246-CFBDE403DB8C}" dt="2021-02-12T15:48:56.791" v="22391" actId="1036"/>
          <ac:picMkLst>
            <pc:docMk/>
            <pc:sldMk cId="1899235082" sldId="336"/>
            <ac:picMk id="3" creationId="{0CCA73F9-E09E-DE4A-89DF-8E61969A5E1C}"/>
          </ac:picMkLst>
        </pc:picChg>
        <pc:picChg chg="del">
          <ac:chgData name="Lorenzo Bianchini" userId="d9ff9579-79db-49fd-86ff-447ac99e7a9b" providerId="ADAL" clId="{88EC9FC5-3DAB-4AFA-8246-CFBDE403DB8C}" dt="2021-02-10T15:27:18.657" v="17812" actId="478"/>
          <ac:picMkLst>
            <pc:docMk/>
            <pc:sldMk cId="1899235082" sldId="336"/>
            <ac:picMk id="8" creationId="{E9877F6F-A5E2-574F-AF06-4AF07A138CB1}"/>
          </ac:picMkLst>
        </pc:picChg>
        <pc:picChg chg="mod">
          <ac:chgData name="Lorenzo Bianchini" userId="d9ff9579-79db-49fd-86ff-447ac99e7a9b" providerId="ADAL" clId="{88EC9FC5-3DAB-4AFA-8246-CFBDE403DB8C}" dt="2021-02-10T15:29:36.197" v="17980" actId="1076"/>
          <ac:picMkLst>
            <pc:docMk/>
            <pc:sldMk cId="1899235082" sldId="336"/>
            <ac:picMk id="9" creationId="{EDEC6CAE-2637-2744-A9B3-062FF5C863C7}"/>
          </ac:picMkLst>
        </pc:picChg>
        <pc:picChg chg="del">
          <ac:chgData name="Lorenzo Bianchini" userId="d9ff9579-79db-49fd-86ff-447ac99e7a9b" providerId="ADAL" clId="{88EC9FC5-3DAB-4AFA-8246-CFBDE403DB8C}" dt="2021-02-12T11:28:22.179" v="22054" actId="478"/>
          <ac:picMkLst>
            <pc:docMk/>
            <pc:sldMk cId="1899235082" sldId="336"/>
            <ac:picMk id="12" creationId="{68653393-339A-44C5-882A-98C15953BDD6}"/>
          </ac:picMkLst>
        </pc:picChg>
        <pc:picChg chg="add mod">
          <ac:chgData name="Lorenzo Bianchini" userId="d9ff9579-79db-49fd-86ff-447ac99e7a9b" providerId="ADAL" clId="{88EC9FC5-3DAB-4AFA-8246-CFBDE403DB8C}" dt="2021-02-12T11:28:31.443" v="22057"/>
          <ac:picMkLst>
            <pc:docMk/>
            <pc:sldMk cId="1899235082" sldId="336"/>
            <ac:picMk id="17" creationId="{2C24ECD2-8EB2-4BC1-A24D-5992314AF37F}"/>
          </ac:picMkLst>
        </pc:picChg>
        <pc:cxnChg chg="add mod">
          <ac:chgData name="Lorenzo Bianchini" userId="d9ff9579-79db-49fd-86ff-447ac99e7a9b" providerId="ADAL" clId="{88EC9FC5-3DAB-4AFA-8246-CFBDE403DB8C}" dt="2021-02-12T11:30:57.896" v="22075" actId="14100"/>
          <ac:cxnSpMkLst>
            <pc:docMk/>
            <pc:sldMk cId="1899235082" sldId="336"/>
            <ac:cxnSpMk id="15" creationId="{68B8FE27-955B-4C04-8225-754BB4BD4D8A}"/>
          </ac:cxnSpMkLst>
        </pc:cxnChg>
        <pc:cxnChg chg="add mod">
          <ac:chgData name="Lorenzo Bianchini" userId="d9ff9579-79db-49fd-86ff-447ac99e7a9b" providerId="ADAL" clId="{88EC9FC5-3DAB-4AFA-8246-CFBDE403DB8C}" dt="2021-02-12T11:30:48.253" v="22073" actId="693"/>
          <ac:cxnSpMkLst>
            <pc:docMk/>
            <pc:sldMk cId="1899235082" sldId="336"/>
            <ac:cxnSpMk id="18" creationId="{C84838F6-A34F-4E95-A845-FE9CF0CD6D2E}"/>
          </ac:cxnSpMkLst>
        </pc:cxnChg>
      </pc:sldChg>
      <pc:sldChg chg="addSp delSp modSp add mod">
        <pc:chgData name="Lorenzo Bianchini" userId="d9ff9579-79db-49fd-86ff-447ac99e7a9b" providerId="ADAL" clId="{88EC9FC5-3DAB-4AFA-8246-CFBDE403DB8C}" dt="2021-02-10T15:28:54.739" v="17976" actId="1076"/>
        <pc:sldMkLst>
          <pc:docMk/>
          <pc:sldMk cId="1610697915" sldId="337"/>
        </pc:sldMkLst>
        <pc:spChg chg="mod">
          <ac:chgData name="Lorenzo Bianchini" userId="d9ff9579-79db-49fd-86ff-447ac99e7a9b" providerId="ADAL" clId="{88EC9FC5-3DAB-4AFA-8246-CFBDE403DB8C}" dt="2021-02-10T15:28:53.100" v="17975" actId="20577"/>
          <ac:spMkLst>
            <pc:docMk/>
            <pc:sldMk cId="1610697915" sldId="337"/>
            <ac:spMk id="2" creationId="{41E1A6D2-16FD-F548-9940-8F6D6E63DFBF}"/>
          </ac:spMkLst>
        </pc:spChg>
        <pc:spChg chg="del">
          <ac:chgData name="Lorenzo Bianchini" userId="d9ff9579-79db-49fd-86ff-447ac99e7a9b" providerId="ADAL" clId="{88EC9FC5-3DAB-4AFA-8246-CFBDE403DB8C}" dt="2021-02-10T15:28:19.916" v="17912" actId="478"/>
          <ac:spMkLst>
            <pc:docMk/>
            <pc:sldMk cId="1610697915" sldId="337"/>
            <ac:spMk id="11" creationId="{6BDFE114-8548-447F-95B5-5402C6578464}"/>
          </ac:spMkLst>
        </pc:spChg>
        <pc:spChg chg="add del mod">
          <ac:chgData name="Lorenzo Bianchini" userId="d9ff9579-79db-49fd-86ff-447ac99e7a9b" providerId="ADAL" clId="{88EC9FC5-3DAB-4AFA-8246-CFBDE403DB8C}" dt="2021-02-10T15:28:22.499" v="17913" actId="478"/>
          <ac:spMkLst>
            <pc:docMk/>
            <pc:sldMk cId="1610697915" sldId="337"/>
            <ac:spMk id="12" creationId="{F8EFBAB4-052D-4B0B-9AF9-0C6D4CA11118}"/>
          </ac:spMkLst>
        </pc:spChg>
        <pc:picChg chg="del">
          <ac:chgData name="Lorenzo Bianchini" userId="d9ff9579-79db-49fd-86ff-447ac99e7a9b" providerId="ADAL" clId="{88EC9FC5-3DAB-4AFA-8246-CFBDE403DB8C}" dt="2021-02-10T15:28:23.811" v="17914" actId="478"/>
          <ac:picMkLst>
            <pc:docMk/>
            <pc:sldMk cId="1610697915" sldId="337"/>
            <ac:picMk id="7" creationId="{3A25883F-BB4E-7D48-AFB6-20CC78D13844}"/>
          </ac:picMkLst>
        </pc:picChg>
        <pc:picChg chg="del">
          <ac:chgData name="Lorenzo Bianchini" userId="d9ff9579-79db-49fd-86ff-447ac99e7a9b" providerId="ADAL" clId="{88EC9FC5-3DAB-4AFA-8246-CFBDE403DB8C}" dt="2021-02-10T15:28:26.784" v="17916" actId="478"/>
          <ac:picMkLst>
            <pc:docMk/>
            <pc:sldMk cId="1610697915" sldId="337"/>
            <ac:picMk id="8" creationId="{87E9FF66-2087-D64B-A233-7C015D022184}"/>
          </ac:picMkLst>
        </pc:picChg>
        <pc:picChg chg="mod">
          <ac:chgData name="Lorenzo Bianchini" userId="d9ff9579-79db-49fd-86ff-447ac99e7a9b" providerId="ADAL" clId="{88EC9FC5-3DAB-4AFA-8246-CFBDE403DB8C}" dt="2021-02-10T15:28:31.863" v="17917" actId="1076"/>
          <ac:picMkLst>
            <pc:docMk/>
            <pc:sldMk cId="1610697915" sldId="337"/>
            <ac:picMk id="9" creationId="{0057F78C-439C-534D-9CA2-0269510C7148}"/>
          </ac:picMkLst>
        </pc:picChg>
        <pc:picChg chg="mod">
          <ac:chgData name="Lorenzo Bianchini" userId="d9ff9579-79db-49fd-86ff-447ac99e7a9b" providerId="ADAL" clId="{88EC9FC5-3DAB-4AFA-8246-CFBDE403DB8C}" dt="2021-02-10T15:28:54.739" v="17976" actId="1076"/>
          <ac:picMkLst>
            <pc:docMk/>
            <pc:sldMk cId="1610697915" sldId="337"/>
            <ac:picMk id="10" creationId="{59F0FE81-9C00-4F4F-9C99-9411F0257E67}"/>
          </ac:picMkLst>
        </pc:picChg>
      </pc:sldChg>
      <pc:sldChg chg="addSp delSp modSp new del mod">
        <pc:chgData name="Lorenzo Bianchini" userId="d9ff9579-79db-49fd-86ff-447ac99e7a9b" providerId="ADAL" clId="{88EC9FC5-3DAB-4AFA-8246-CFBDE403DB8C}" dt="2021-02-10T15:47:34.473" v="18293" actId="2696"/>
        <pc:sldMkLst>
          <pc:docMk/>
          <pc:sldMk cId="532296364" sldId="338"/>
        </pc:sldMkLst>
        <pc:spChg chg="mod">
          <ac:chgData name="Lorenzo Bianchini" userId="d9ff9579-79db-49fd-86ff-447ac99e7a9b" providerId="ADAL" clId="{88EC9FC5-3DAB-4AFA-8246-CFBDE403DB8C}" dt="2021-02-10T15:47:28.382" v="18292" actId="20577"/>
          <ac:spMkLst>
            <pc:docMk/>
            <pc:sldMk cId="532296364" sldId="338"/>
            <ac:spMk id="2" creationId="{A319721D-5F66-4195-868F-4272C1709E47}"/>
          </ac:spMkLst>
        </pc:spChg>
        <pc:spChg chg="del">
          <ac:chgData name="Lorenzo Bianchini" userId="d9ff9579-79db-49fd-86ff-447ac99e7a9b" providerId="ADAL" clId="{88EC9FC5-3DAB-4AFA-8246-CFBDE403DB8C}" dt="2021-02-10T15:46:43.182" v="18272" actId="478"/>
          <ac:spMkLst>
            <pc:docMk/>
            <pc:sldMk cId="532296364" sldId="338"/>
            <ac:spMk id="3" creationId="{4FBC99D3-81D0-4BC4-8D91-8B85AAA1D7A0}"/>
          </ac:spMkLst>
        </pc:spChg>
        <pc:picChg chg="add mod">
          <ac:chgData name="Lorenzo Bianchini" userId="d9ff9579-79db-49fd-86ff-447ac99e7a9b" providerId="ADAL" clId="{88EC9FC5-3DAB-4AFA-8246-CFBDE403DB8C}" dt="2021-02-10T15:46:54.008" v="18275" actId="1076"/>
          <ac:picMkLst>
            <pc:docMk/>
            <pc:sldMk cId="532296364" sldId="338"/>
            <ac:picMk id="8" creationId="{E8B41FA6-6625-47DB-AA96-9EC9398B62D1}"/>
          </ac:picMkLst>
        </pc:picChg>
      </pc:sldChg>
      <pc:sldChg chg="add">
        <pc:chgData name="Lorenzo Bianchini" userId="d9ff9579-79db-49fd-86ff-447ac99e7a9b" providerId="ADAL" clId="{88EC9FC5-3DAB-4AFA-8246-CFBDE403DB8C}" dt="2021-02-10T15:47:39.310" v="18294"/>
        <pc:sldMkLst>
          <pc:docMk/>
          <pc:sldMk cId="1923934171" sldId="338"/>
        </pc:sldMkLst>
      </pc:sldChg>
      <pc:sldChg chg="delSp modSp add mod delAnim modAnim">
        <pc:chgData name="Lorenzo Bianchini" userId="d9ff9579-79db-49fd-86ff-447ac99e7a9b" providerId="ADAL" clId="{88EC9FC5-3DAB-4AFA-8246-CFBDE403DB8C}" dt="2021-02-16T11:35:31.993" v="27634"/>
        <pc:sldMkLst>
          <pc:docMk/>
          <pc:sldMk cId="374247989" sldId="339"/>
        </pc:sldMkLst>
        <pc:spChg chg="mod">
          <ac:chgData name="Lorenzo Bianchini" userId="d9ff9579-79db-49fd-86ff-447ac99e7a9b" providerId="ADAL" clId="{88EC9FC5-3DAB-4AFA-8246-CFBDE403DB8C}" dt="2021-02-15T15:20:39.500" v="26190" actId="5793"/>
          <ac:spMkLst>
            <pc:docMk/>
            <pc:sldMk cId="374247989" sldId="339"/>
            <ac:spMk id="2" creationId="{5BE4FCF8-A963-4E9B-9790-295736EB7143}"/>
          </ac:spMkLst>
        </pc:spChg>
        <pc:spChg chg="mod">
          <ac:chgData name="Lorenzo Bianchini" userId="d9ff9579-79db-49fd-86ff-447ac99e7a9b" providerId="ADAL" clId="{88EC9FC5-3DAB-4AFA-8246-CFBDE403DB8C}" dt="2021-02-16T11:35:23.401" v="27633" actId="14100"/>
          <ac:spMkLst>
            <pc:docMk/>
            <pc:sldMk cId="374247989" sldId="339"/>
            <ac:spMk id="8" creationId="{8E3A6B84-21B3-4A58-BC45-6D58A02ABAA6}"/>
          </ac:spMkLst>
        </pc:spChg>
        <pc:spChg chg="del">
          <ac:chgData name="Lorenzo Bianchini" userId="d9ff9579-79db-49fd-86ff-447ac99e7a9b" providerId="ADAL" clId="{88EC9FC5-3DAB-4AFA-8246-CFBDE403DB8C}" dt="2021-02-12T11:13:56.253" v="21456" actId="478"/>
          <ac:spMkLst>
            <pc:docMk/>
            <pc:sldMk cId="374247989" sldId="339"/>
            <ac:spMk id="9" creationId="{6DD05872-522F-4E9B-9126-E5DEEB42E221}"/>
          </ac:spMkLst>
        </pc:spChg>
        <pc:graphicFrameChg chg="del">
          <ac:chgData name="Lorenzo Bianchini" userId="d9ff9579-79db-49fd-86ff-447ac99e7a9b" providerId="ADAL" clId="{88EC9FC5-3DAB-4AFA-8246-CFBDE403DB8C}" dt="2021-02-12T11:13:55.304" v="21455" actId="478"/>
          <ac:graphicFrameMkLst>
            <pc:docMk/>
            <pc:sldMk cId="374247989" sldId="339"/>
            <ac:graphicFrameMk id="7" creationId="{8805AD52-85EA-4ACF-A636-EADE0111A9B9}"/>
          </ac:graphicFrameMkLst>
        </pc:graphicFrameChg>
      </pc:sldChg>
      <pc:sldChg chg="delSp add del mod">
        <pc:chgData name="Lorenzo Bianchini" userId="d9ff9579-79db-49fd-86ff-447ac99e7a9b" providerId="ADAL" clId="{88EC9FC5-3DAB-4AFA-8246-CFBDE403DB8C}" dt="2021-02-12T09:52:46.075" v="20815" actId="47"/>
        <pc:sldMkLst>
          <pc:docMk/>
          <pc:sldMk cId="2951119753" sldId="339"/>
        </pc:sldMkLst>
        <pc:picChg chg="del">
          <ac:chgData name="Lorenzo Bianchini" userId="d9ff9579-79db-49fd-86ff-447ac99e7a9b" providerId="ADAL" clId="{88EC9FC5-3DAB-4AFA-8246-CFBDE403DB8C}" dt="2021-02-12T09:27:32.861" v="20330" actId="478"/>
          <ac:picMkLst>
            <pc:docMk/>
            <pc:sldMk cId="2951119753" sldId="339"/>
            <ac:picMk id="7" creationId="{F180FABF-58E5-448C-8E42-2C895C892B4A}"/>
          </ac:picMkLst>
        </pc:picChg>
      </pc:sldChg>
      <pc:sldChg chg="addSp modSp add mod modAnim">
        <pc:chgData name="Lorenzo Bianchini" userId="d9ff9579-79db-49fd-86ff-447ac99e7a9b" providerId="ADAL" clId="{88EC9FC5-3DAB-4AFA-8246-CFBDE403DB8C}" dt="2021-02-16T09:04:53.708" v="27491" actId="207"/>
        <pc:sldMkLst>
          <pc:docMk/>
          <pc:sldMk cId="3353085951" sldId="340"/>
        </pc:sldMkLst>
        <pc:spChg chg="mod">
          <ac:chgData name="Lorenzo Bianchini" userId="d9ff9579-79db-49fd-86ff-447ac99e7a9b" providerId="ADAL" clId="{88EC9FC5-3DAB-4AFA-8246-CFBDE403DB8C}" dt="2021-02-12T15:53:04.320" v="22437" actId="20577"/>
          <ac:spMkLst>
            <pc:docMk/>
            <pc:sldMk cId="3353085951" sldId="340"/>
            <ac:spMk id="2" creationId="{5BE4FCF8-A963-4E9B-9790-295736EB7143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3" creationId="{0821A90E-9946-4D27-9EF7-BFCA0D60C3B4}"/>
          </ac:spMkLst>
        </pc:spChg>
        <pc:spChg chg="mod">
          <ac:chgData name="Lorenzo Bianchini" userId="d9ff9579-79db-49fd-86ff-447ac99e7a9b" providerId="ADAL" clId="{88EC9FC5-3DAB-4AFA-8246-CFBDE403DB8C}" dt="2021-02-16T09:04:53.708" v="27491" actId="207"/>
          <ac:spMkLst>
            <pc:docMk/>
            <pc:sldMk cId="3353085951" sldId="340"/>
            <ac:spMk id="8" creationId="{8E3A6B84-21B3-4A58-BC45-6D58A02ABAA6}"/>
          </ac:spMkLst>
        </pc:spChg>
        <pc:spChg chg="add mod or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9" creationId="{B924D763-E1DE-4D49-8102-8E8C943CB5D3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0" creationId="{52BD32F7-2027-4EFB-8E7D-6AF6DD2EF300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1" creationId="{661054E6-3C13-458F-8291-DC924C538E3D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2" creationId="{358386FE-81CC-4058-BD56-3C47BF5D74B4}"/>
          </ac:spMkLst>
        </pc:spChg>
        <pc:spChg chg="add mod">
          <ac:chgData name="Lorenzo Bianchini" userId="d9ff9579-79db-49fd-86ff-447ac99e7a9b" providerId="ADAL" clId="{88EC9FC5-3DAB-4AFA-8246-CFBDE403DB8C}" dt="2021-02-15T17:07:13.694" v="26363" actId="14100"/>
          <ac:spMkLst>
            <pc:docMk/>
            <pc:sldMk cId="3353085951" sldId="340"/>
            <ac:spMk id="13" creationId="{119750E1-F018-4771-B90F-DEE9F0B9C6A5}"/>
          </ac:spMkLst>
        </pc:spChg>
        <pc:picChg chg="add mod">
          <ac:chgData name="Lorenzo Bianchini" userId="d9ff9579-79db-49fd-86ff-447ac99e7a9b" providerId="ADAL" clId="{88EC9FC5-3DAB-4AFA-8246-CFBDE403DB8C}" dt="2021-02-15T15:27:43.678" v="26263" actId="1076"/>
          <ac:picMkLst>
            <pc:docMk/>
            <pc:sldMk cId="3353085951" sldId="340"/>
            <ac:picMk id="7" creationId="{E51D08A1-0414-4A24-A354-B57D8826910E}"/>
          </ac:picMkLst>
        </pc:picChg>
      </pc:sldChg>
      <pc:sldChg chg="addSp delSp modSp add mod delAnim modAnim">
        <pc:chgData name="Lorenzo Bianchini" userId="d9ff9579-79db-49fd-86ff-447ac99e7a9b" providerId="ADAL" clId="{88EC9FC5-3DAB-4AFA-8246-CFBDE403DB8C}" dt="2021-02-16T14:00:57.498" v="27636" actId="1076"/>
        <pc:sldMkLst>
          <pc:docMk/>
          <pc:sldMk cId="3503646649" sldId="341"/>
        </pc:sldMkLst>
        <pc:spChg chg="mod">
          <ac:chgData name="Lorenzo Bianchini" userId="d9ff9579-79db-49fd-86ff-447ac99e7a9b" providerId="ADAL" clId="{88EC9FC5-3DAB-4AFA-8246-CFBDE403DB8C}" dt="2021-02-15T11:57:34.444" v="24032" actId="20577"/>
          <ac:spMkLst>
            <pc:docMk/>
            <pc:sldMk cId="3503646649" sldId="341"/>
            <ac:spMk id="3" creationId="{CB9F2DDC-294C-4479-B413-5CC9A8EAC6F2}"/>
          </ac:spMkLst>
        </pc:spChg>
        <pc:spChg chg="del">
          <ac:chgData name="Lorenzo Bianchini" userId="d9ff9579-79db-49fd-86ff-447ac99e7a9b" providerId="ADAL" clId="{88EC9FC5-3DAB-4AFA-8246-CFBDE403DB8C}" dt="2021-02-15T09:15:24.671" v="22933" actId="478"/>
          <ac:spMkLst>
            <pc:docMk/>
            <pc:sldMk cId="3503646649" sldId="341"/>
            <ac:spMk id="4" creationId="{D618E8E9-1C03-49A6-83FF-1F699C1C86B1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9" creationId="{99AC5444-CB07-446A-AE11-C8E239682540}"/>
          </ac:spMkLst>
        </pc:spChg>
        <pc:spChg chg="add del mod">
          <ac:chgData name="Lorenzo Bianchini" userId="d9ff9579-79db-49fd-86ff-447ac99e7a9b" providerId="ADAL" clId="{88EC9FC5-3DAB-4AFA-8246-CFBDE403DB8C}" dt="2021-02-15T09:15:26.710" v="22935" actId="478"/>
          <ac:spMkLst>
            <pc:docMk/>
            <pc:sldMk cId="3503646649" sldId="341"/>
            <ac:spMk id="12" creationId="{691F47F1-3BCE-433F-B306-5EFEFA1C6EE2}"/>
          </ac:spMkLst>
        </pc:spChg>
        <pc:spChg chg="del">
          <ac:chgData name="Lorenzo Bianchini" userId="d9ff9579-79db-49fd-86ff-447ac99e7a9b" providerId="ADAL" clId="{88EC9FC5-3DAB-4AFA-8246-CFBDE403DB8C}" dt="2021-02-15T09:17:09.791" v="22944" actId="478"/>
          <ac:spMkLst>
            <pc:docMk/>
            <pc:sldMk cId="3503646649" sldId="341"/>
            <ac:spMk id="25" creationId="{7E19EAAC-181E-4422-8CAD-521343E791E7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28" creationId="{A43A8B3C-2644-49DF-B4B5-9F3E7CA43FF2}"/>
          </ac:spMkLst>
        </pc:spChg>
        <pc:spChg chg="add del mod">
          <ac:chgData name="Lorenzo Bianchini" userId="d9ff9579-79db-49fd-86ff-447ac99e7a9b" providerId="ADAL" clId="{88EC9FC5-3DAB-4AFA-8246-CFBDE403DB8C}" dt="2021-02-15T09:32:25.809" v="23242" actId="478"/>
          <ac:spMkLst>
            <pc:docMk/>
            <pc:sldMk cId="3503646649" sldId="341"/>
            <ac:spMk id="29" creationId="{C05E81C7-062A-4AC7-B6A3-9DE1EF02AE11}"/>
          </ac:spMkLst>
        </pc:spChg>
        <pc:spChg chg="add mod">
          <ac:chgData name="Lorenzo Bianchini" userId="d9ff9579-79db-49fd-86ff-447ac99e7a9b" providerId="ADAL" clId="{88EC9FC5-3DAB-4AFA-8246-CFBDE403DB8C}" dt="2021-02-15T09:25:53.253" v="23149" actId="14100"/>
          <ac:spMkLst>
            <pc:docMk/>
            <pc:sldMk cId="3503646649" sldId="341"/>
            <ac:spMk id="30" creationId="{DBD445CC-68A7-468F-8B4B-94A27CC3E85B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33" creationId="{B07269A0-557A-4B2C-B495-9DB9D9C0FC7D}"/>
          </ac:spMkLst>
        </pc:spChg>
        <pc:spChg chg="del">
          <ac:chgData name="Lorenzo Bianchini" userId="d9ff9579-79db-49fd-86ff-447ac99e7a9b" providerId="ADAL" clId="{88EC9FC5-3DAB-4AFA-8246-CFBDE403DB8C}" dt="2021-02-15T09:17:07.712" v="22943" actId="478"/>
          <ac:spMkLst>
            <pc:docMk/>
            <pc:sldMk cId="3503646649" sldId="341"/>
            <ac:spMk id="35" creationId="{469F16AD-AD95-48F0-A31D-D3A9FD7F173B}"/>
          </ac:spMkLst>
        </pc:spChg>
        <pc:spChg chg="del">
          <ac:chgData name="Lorenzo Bianchini" userId="d9ff9579-79db-49fd-86ff-447ac99e7a9b" providerId="ADAL" clId="{88EC9FC5-3DAB-4AFA-8246-CFBDE403DB8C}" dt="2021-02-15T09:15:29.537" v="22937" actId="478"/>
          <ac:spMkLst>
            <pc:docMk/>
            <pc:sldMk cId="3503646649" sldId="341"/>
            <ac:spMk id="36" creationId="{C1B22D1C-F3E5-4B46-9E87-F71EC041DF76}"/>
          </ac:spMkLst>
        </pc:spChg>
        <pc:spChg chg="add mod">
          <ac:chgData name="Lorenzo Bianchini" userId="d9ff9579-79db-49fd-86ff-447ac99e7a9b" providerId="ADAL" clId="{88EC9FC5-3DAB-4AFA-8246-CFBDE403DB8C}" dt="2021-02-16T14:00:57.498" v="27636" actId="1076"/>
          <ac:spMkLst>
            <pc:docMk/>
            <pc:sldMk cId="3503646649" sldId="341"/>
            <ac:spMk id="38" creationId="{D48C71E4-3CC0-49FF-A232-FA44AE0C0EA1}"/>
          </ac:spMkLst>
        </pc:spChg>
        <pc:spChg chg="add mod">
          <ac:chgData name="Lorenzo Bianchini" userId="d9ff9579-79db-49fd-86ff-447ac99e7a9b" providerId="ADAL" clId="{88EC9FC5-3DAB-4AFA-8246-CFBDE403DB8C}" dt="2021-02-15T14:56:53.588" v="25523" actId="1076"/>
          <ac:spMkLst>
            <pc:docMk/>
            <pc:sldMk cId="3503646649" sldId="341"/>
            <ac:spMk id="39" creationId="{22B5E8C9-1301-4B9A-AA5D-F5B47560E2B7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0" creationId="{901B3C56-B61F-4B9D-A5AA-B8D117D76F95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4" creationId="{6A72B3DF-C1E6-475C-AD8D-E0CA08A250E3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5" creationId="{3D5C027D-27B4-406E-BAB6-BBA8C876AEF6}"/>
          </ac:spMkLst>
        </pc:spChg>
        <pc:graphicFrameChg chg="add mod">
          <ac:chgData name="Lorenzo Bianchini" userId="d9ff9579-79db-49fd-86ff-447ac99e7a9b" providerId="ADAL" clId="{88EC9FC5-3DAB-4AFA-8246-CFBDE403DB8C}" dt="2021-02-15T09:23:51.087" v="23075" actId="1076"/>
          <ac:graphicFrameMkLst>
            <pc:docMk/>
            <pc:sldMk cId="3503646649" sldId="341"/>
            <ac:graphicFrameMk id="13" creationId="{2E4ABE42-40E9-48AF-A18F-10A4EEC4C806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5T09:21:57.931" v="23037" actId="478"/>
          <ac:graphicFrameMkLst>
            <pc:docMk/>
            <pc:sldMk cId="3503646649" sldId="341"/>
            <ac:graphicFrameMk id="15" creationId="{8B320ADB-C57A-444B-9DBF-1E2116FAF7C8}"/>
          </ac:graphicFrameMkLst>
        </pc:graphicFrameChg>
        <pc:picChg chg="add del mod">
          <ac:chgData name="Lorenzo Bianchini" userId="d9ff9579-79db-49fd-86ff-447ac99e7a9b" providerId="ADAL" clId="{88EC9FC5-3DAB-4AFA-8246-CFBDE403DB8C}" dt="2021-02-15T14:43:45.837" v="25393" actId="478"/>
          <ac:picMkLst>
            <pc:docMk/>
            <pc:sldMk cId="3503646649" sldId="341"/>
            <ac:picMk id="8" creationId="{32D238C8-26D1-4F45-B84E-1E36621BF8DB}"/>
          </ac:picMkLst>
        </pc:picChg>
        <pc:picChg chg="del">
          <ac:chgData name="Lorenzo Bianchini" userId="d9ff9579-79db-49fd-86ff-447ac99e7a9b" providerId="ADAL" clId="{88EC9FC5-3DAB-4AFA-8246-CFBDE403DB8C}" dt="2021-02-15T09:15:33.393" v="22939" actId="478"/>
          <ac:picMkLst>
            <pc:docMk/>
            <pc:sldMk cId="3503646649" sldId="341"/>
            <ac:picMk id="8" creationId="{56D16C32-9799-4F57-A968-7C2EFFB7606D}"/>
          </ac:picMkLst>
        </pc:picChg>
        <pc:picChg chg="del">
          <ac:chgData name="Lorenzo Bianchini" userId="d9ff9579-79db-49fd-86ff-447ac99e7a9b" providerId="ADAL" clId="{88EC9FC5-3DAB-4AFA-8246-CFBDE403DB8C}" dt="2021-02-15T09:15:31.970" v="22938" actId="478"/>
          <ac:picMkLst>
            <pc:docMk/>
            <pc:sldMk cId="3503646649" sldId="341"/>
            <ac:picMk id="11" creationId="{6AB7DAE9-5047-4A6C-AA89-1CDD81714DFB}"/>
          </ac:picMkLst>
        </pc:picChg>
        <pc:picChg chg="add mod modCrop">
          <ac:chgData name="Lorenzo Bianchini" userId="d9ff9579-79db-49fd-86ff-447ac99e7a9b" providerId="ADAL" clId="{88EC9FC5-3DAB-4AFA-8246-CFBDE403DB8C}" dt="2021-02-15T09:23:56.526" v="23078" actId="1076"/>
          <ac:picMkLst>
            <pc:docMk/>
            <pc:sldMk cId="3503646649" sldId="341"/>
            <ac:picMk id="18" creationId="{FAAED5B8-8BDC-43D4-9B72-1BF21E80AE94}"/>
          </ac:picMkLst>
        </pc:picChg>
        <pc:picChg chg="del">
          <ac:chgData name="Lorenzo Bianchini" userId="d9ff9579-79db-49fd-86ff-447ac99e7a9b" providerId="ADAL" clId="{88EC9FC5-3DAB-4AFA-8246-CFBDE403DB8C}" dt="2021-02-15T09:15:34.389" v="22940" actId="478"/>
          <ac:picMkLst>
            <pc:docMk/>
            <pc:sldMk cId="3503646649" sldId="341"/>
            <ac:picMk id="23" creationId="{9B563884-F094-401A-B396-168CE64FAC31}"/>
          </ac:picMkLst>
        </pc:picChg>
        <pc:picChg chg="del">
          <ac:chgData name="Lorenzo Bianchini" userId="d9ff9579-79db-49fd-86ff-447ac99e7a9b" providerId="ADAL" clId="{88EC9FC5-3DAB-4AFA-8246-CFBDE403DB8C}" dt="2021-02-15T09:15:28.763" v="22936" actId="478"/>
          <ac:picMkLst>
            <pc:docMk/>
            <pc:sldMk cId="3503646649" sldId="341"/>
            <ac:picMk id="34" creationId="{A60A5628-347C-4B18-A379-85B8CEECDFB3}"/>
          </ac:picMkLst>
        </pc:picChg>
        <pc:cxnChg chg="del">
          <ac:chgData name="Lorenzo Bianchini" userId="d9ff9579-79db-49fd-86ff-447ac99e7a9b" providerId="ADAL" clId="{88EC9FC5-3DAB-4AFA-8246-CFBDE403DB8C}" dt="2021-02-15T09:15:33.393" v="22939" actId="478"/>
          <ac:cxnSpMkLst>
            <pc:docMk/>
            <pc:sldMk cId="3503646649" sldId="341"/>
            <ac:cxnSpMk id="14" creationId="{193AB1D5-BE58-4B98-ABA4-A1D409E7C434}"/>
          </ac:cxnSpMkLst>
        </pc:cxnChg>
        <pc:cxnChg chg="del">
          <ac:chgData name="Lorenzo Bianchini" userId="d9ff9579-79db-49fd-86ff-447ac99e7a9b" providerId="ADAL" clId="{88EC9FC5-3DAB-4AFA-8246-CFBDE403DB8C}" dt="2021-02-15T09:15:33.393" v="22939" actId="478"/>
          <ac:cxnSpMkLst>
            <pc:docMk/>
            <pc:sldMk cId="3503646649" sldId="341"/>
            <ac:cxnSpMk id="16" creationId="{D2D33F00-0A20-4E78-BAE3-1DB0A5E38F20}"/>
          </ac:cxnSpMkLst>
        </pc:cxnChg>
        <pc:cxnChg chg="add mod">
          <ac:chgData name="Lorenzo Bianchini" userId="d9ff9579-79db-49fd-86ff-447ac99e7a9b" providerId="ADAL" clId="{88EC9FC5-3DAB-4AFA-8246-CFBDE403DB8C}" dt="2021-02-15T14:22:35.606" v="24800" actId="1037"/>
          <ac:cxnSpMkLst>
            <pc:docMk/>
            <pc:sldMk cId="3503646649" sldId="341"/>
            <ac:cxnSpMk id="31" creationId="{4A7937BD-3F89-4EC2-B286-E6CEEAB82A10}"/>
          </ac:cxnSpMkLst>
        </pc:cxnChg>
        <pc:cxnChg chg="add del mod">
          <ac:chgData name="Lorenzo Bianchini" userId="d9ff9579-79db-49fd-86ff-447ac99e7a9b" providerId="ADAL" clId="{88EC9FC5-3DAB-4AFA-8246-CFBDE403DB8C}" dt="2021-02-15T14:22:41.511" v="24801" actId="478"/>
          <ac:cxnSpMkLst>
            <pc:docMk/>
            <pc:sldMk cId="3503646649" sldId="341"/>
            <ac:cxnSpMk id="37" creationId="{94E84766-CFEE-4EA2-8C84-F34DB5E2B139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44:14.007" v="27214"/>
        <pc:sldMkLst>
          <pc:docMk/>
          <pc:sldMk cId="3410732049" sldId="342"/>
        </pc:sldMkLst>
        <pc:spChg chg="mod">
          <ac:chgData name="Lorenzo Bianchini" userId="d9ff9579-79db-49fd-86ff-447ac99e7a9b" providerId="ADAL" clId="{88EC9FC5-3DAB-4AFA-8246-CFBDE403DB8C}" dt="2021-02-15T17:40:27.840" v="27180" actId="1076"/>
          <ac:spMkLst>
            <pc:docMk/>
            <pc:sldMk cId="3410732049" sldId="342"/>
            <ac:spMk id="15" creationId="{560E4A64-00C4-48CB-9FBD-4FB32293D1E8}"/>
          </ac:spMkLst>
        </pc:spChg>
        <pc:spChg chg="add 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17" creationId="{D5383CF6-149A-48B7-981C-CD68B031D3EB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18" creationId="{A343F4F8-1E66-4CBF-B6ED-927DA2EA91C6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19" creationId="{28A83B6A-5605-49A0-A450-51086D59F278}"/>
          </ac:spMkLst>
        </pc:spChg>
        <pc:spChg chg="add mod or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0" creationId="{2D009370-6B2F-426F-B590-FC0133F90F82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1" creationId="{29EAF885-6D80-4471-8D90-785FDF66EA05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2" creationId="{05879EF8-24AB-4C71-8CAE-4C41E3D031ED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3" creationId="{D961ECD7-449F-4B32-9579-6668C9C08E2B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4" creationId="{95644BC5-D1FD-4B59-865E-B6521F4621CA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5" creationId="{DECC2BB7-5B4D-48DA-A514-143914BA3B17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6" creationId="{550CB571-8868-4E7B-AD78-1DC0E32C6DDC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27" creationId="{BC95EDBA-E102-4E93-95D3-F3A17CE306BD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8" creationId="{01C913DE-1D61-4BBB-8209-67318C59DACD}"/>
          </ac:spMkLst>
        </pc:spChg>
        <pc:spChg chg="add del mod">
          <ac:chgData name="Lorenzo Bianchini" userId="d9ff9579-79db-49fd-86ff-447ac99e7a9b" providerId="ADAL" clId="{88EC9FC5-3DAB-4AFA-8246-CFBDE403DB8C}" dt="2021-02-15T17:33:40.857" v="27076" actId="478"/>
          <ac:spMkLst>
            <pc:docMk/>
            <pc:sldMk cId="3410732049" sldId="342"/>
            <ac:spMk id="30" creationId="{2D277FC8-D261-4494-A4C3-88DAC6A3F116}"/>
          </ac:spMkLst>
        </pc:spChg>
        <pc:spChg chg="add del mod">
          <ac:chgData name="Lorenzo Bianchini" userId="d9ff9579-79db-49fd-86ff-447ac99e7a9b" providerId="ADAL" clId="{88EC9FC5-3DAB-4AFA-8246-CFBDE403DB8C}" dt="2021-02-15T17:34:23.927" v="27081" actId="478"/>
          <ac:spMkLst>
            <pc:docMk/>
            <pc:sldMk cId="3410732049" sldId="342"/>
            <ac:spMk id="31" creationId="{4E251D0C-E60C-4361-9954-9DB5C64A071E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32" creationId="{D2BE47D9-FE45-4047-BC34-6DC5FDBB8409}"/>
          </ac:spMkLst>
        </pc:spChg>
        <pc:spChg chg="del">
          <ac:chgData name="Lorenzo Bianchini" userId="d9ff9579-79db-49fd-86ff-447ac99e7a9b" providerId="ADAL" clId="{88EC9FC5-3DAB-4AFA-8246-CFBDE403DB8C}" dt="2021-02-15T17:32:53.213" v="27068" actId="478"/>
          <ac:spMkLst>
            <pc:docMk/>
            <pc:sldMk cId="3410732049" sldId="342"/>
            <ac:spMk id="33" creationId="{CF597788-48D2-401D-8602-73D25DFAF3D4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34" creationId="{65C30EDD-9E8E-4B8C-9A76-410FBBB81978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35" creationId="{A189D474-639C-45CA-A43B-99F0B3C5CB78}"/>
          </ac:spMkLst>
        </pc:spChg>
        <pc:spChg chg="add mod">
          <ac:chgData name="Lorenzo Bianchini" userId="d9ff9579-79db-49fd-86ff-447ac99e7a9b" providerId="ADAL" clId="{88EC9FC5-3DAB-4AFA-8246-CFBDE403DB8C}" dt="2021-02-15T17:40:59.110" v="27186" actId="1076"/>
          <ac:spMkLst>
            <pc:docMk/>
            <pc:sldMk cId="3410732049" sldId="342"/>
            <ac:spMk id="36" creationId="{CCAF4D40-B2F6-4C7C-8850-31660200768C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38" creationId="{A89FD86C-A3C0-4FF4-8DD6-D40CD72FB0E2}"/>
          </ac:spMkLst>
        </pc:spChg>
        <pc:spChg chg="del">
          <ac:chgData name="Lorenzo Bianchini" userId="d9ff9579-79db-49fd-86ff-447ac99e7a9b" providerId="ADAL" clId="{88EC9FC5-3DAB-4AFA-8246-CFBDE403DB8C}" dt="2021-02-15T17:32:54.197" v="27069" actId="478"/>
          <ac:spMkLst>
            <pc:docMk/>
            <pc:sldMk cId="3410732049" sldId="342"/>
            <ac:spMk id="42" creationId="{E38750FD-1ADB-4D18-9DB8-4AAD7B2CF1B9}"/>
          </ac:spMkLst>
        </pc:spChg>
        <pc:spChg chg="add del">
          <ac:chgData name="Lorenzo Bianchini" userId="d9ff9579-79db-49fd-86ff-447ac99e7a9b" providerId="ADAL" clId="{88EC9FC5-3DAB-4AFA-8246-CFBDE403DB8C}" dt="2021-02-15T17:37:44.805" v="27115" actId="478"/>
          <ac:spMkLst>
            <pc:docMk/>
            <pc:sldMk cId="3410732049" sldId="342"/>
            <ac:spMk id="48" creationId="{2D889E6D-DE45-408D-91B0-DB19E4AE65DA}"/>
          </ac:spMkLst>
        </pc:spChg>
        <pc:spChg chg="add del mod">
          <ac:chgData name="Lorenzo Bianchini" userId="d9ff9579-79db-49fd-86ff-447ac99e7a9b" providerId="ADAL" clId="{88EC9FC5-3DAB-4AFA-8246-CFBDE403DB8C}" dt="2021-02-15T17:38:05.187" v="27118" actId="478"/>
          <ac:spMkLst>
            <pc:docMk/>
            <pc:sldMk cId="3410732049" sldId="342"/>
            <ac:spMk id="49" creationId="{1075BB55-C910-419E-9976-4A2553F711ED}"/>
          </ac:spMkLst>
        </pc:spChg>
        <pc:spChg chg="add 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50" creationId="{E6F1D669-44DD-4943-998F-796896ED5928}"/>
          </ac:spMkLst>
        </pc:spChg>
        <pc:spChg chg="add mod">
          <ac:chgData name="Lorenzo Bianchini" userId="d9ff9579-79db-49fd-86ff-447ac99e7a9b" providerId="ADAL" clId="{88EC9FC5-3DAB-4AFA-8246-CFBDE403DB8C}" dt="2021-02-15T17:43:24.855" v="27199" actId="14100"/>
          <ac:spMkLst>
            <pc:docMk/>
            <pc:sldMk cId="3410732049" sldId="342"/>
            <ac:spMk id="53" creationId="{3699AB38-0CF2-4060-9709-7863ACFCE7CC}"/>
          </ac:spMkLst>
        </pc:spChg>
        <pc:picChg chg="mod">
          <ac:chgData name="Lorenzo Bianchini" userId="d9ff9579-79db-49fd-86ff-447ac99e7a9b" providerId="ADAL" clId="{88EC9FC5-3DAB-4AFA-8246-CFBDE403DB8C}" dt="2021-02-15T17:40:23.804" v="27179" actId="1035"/>
          <ac:picMkLst>
            <pc:docMk/>
            <pc:sldMk cId="3410732049" sldId="342"/>
            <ac:picMk id="16" creationId="{5A0E1648-BC75-1D4A-9E14-8D6FF4350A1F}"/>
          </ac:picMkLst>
        </pc:picChg>
        <pc:cxnChg chg="add mod">
          <ac:chgData name="Lorenzo Bianchini" userId="d9ff9579-79db-49fd-86ff-447ac99e7a9b" providerId="ADAL" clId="{88EC9FC5-3DAB-4AFA-8246-CFBDE403DB8C}" dt="2021-02-15T17:41:03.070" v="27187" actId="14100"/>
          <ac:cxnSpMkLst>
            <pc:docMk/>
            <pc:sldMk cId="3410732049" sldId="342"/>
            <ac:cxnSpMk id="8" creationId="{4EE5F2AE-26EE-4E48-93F7-160D6DF94333}"/>
          </ac:cxnSpMkLst>
        </pc:cxnChg>
        <pc:cxnChg chg="mod">
          <ac:chgData name="Lorenzo Bianchini" userId="d9ff9579-79db-49fd-86ff-447ac99e7a9b" providerId="ADAL" clId="{88EC9FC5-3DAB-4AFA-8246-CFBDE403DB8C}" dt="2021-02-15T17:40:23.804" v="27179" actId="1035"/>
          <ac:cxnSpMkLst>
            <pc:docMk/>
            <pc:sldMk cId="3410732049" sldId="342"/>
            <ac:cxnSpMk id="12" creationId="{6ACD6BC7-7A08-4344-B0E8-4BC123E27177}"/>
          </ac:cxnSpMkLst>
        </pc:cxnChg>
        <pc:cxnChg chg="add mod">
          <ac:chgData name="Lorenzo Bianchini" userId="d9ff9579-79db-49fd-86ff-447ac99e7a9b" providerId="ADAL" clId="{88EC9FC5-3DAB-4AFA-8246-CFBDE403DB8C}" dt="2021-02-15T17:40:56.415" v="27185" actId="1076"/>
          <ac:cxnSpMkLst>
            <pc:docMk/>
            <pc:sldMk cId="3410732049" sldId="342"/>
            <ac:cxnSpMk id="29" creationId="{447347D3-C420-4BBA-877B-677FCA1A89B9}"/>
          </ac:cxnSpMkLst>
        </pc:cxnChg>
      </pc:sldChg>
    </pc:docChg>
  </pc:docChgLst>
  <pc:docChgLst>
    <pc:chgData name="Lorenzo Bianchini" userId="d9ff9579-79db-49fd-86ff-447ac99e7a9b" providerId="ADAL" clId="{518DD1B2-A5B3-174D-B13F-DC82B71D7DDF}"/>
    <pc:docChg chg="undo custSel mod addSld delSld modSld">
      <pc:chgData name="Lorenzo Bianchini" userId="d9ff9579-79db-49fd-86ff-447ac99e7a9b" providerId="ADAL" clId="{518DD1B2-A5B3-174D-B13F-DC82B71D7DDF}" dt="2021-02-14T22:34:50.894" v="1154" actId="20577"/>
      <pc:docMkLst>
        <pc:docMk/>
      </pc:docMkLst>
      <pc:sldChg chg="modSp mod">
        <pc:chgData name="Lorenzo Bianchini" userId="d9ff9579-79db-49fd-86ff-447ac99e7a9b" providerId="ADAL" clId="{518DD1B2-A5B3-174D-B13F-DC82B71D7DDF}" dt="2021-02-11T21:22:31.149" v="496" actId="20577"/>
        <pc:sldMkLst>
          <pc:docMk/>
          <pc:sldMk cId="3340754107" sldId="264"/>
        </pc:sldMkLst>
        <pc:spChg chg="mod">
          <ac:chgData name="Lorenzo Bianchini" userId="d9ff9579-79db-49fd-86ff-447ac99e7a9b" providerId="ADAL" clId="{518DD1B2-A5B3-174D-B13F-DC82B71D7DDF}" dt="2021-02-11T21:22:16.655" v="486" actId="1037"/>
          <ac:spMkLst>
            <pc:docMk/>
            <pc:sldMk cId="3340754107" sldId="264"/>
            <ac:spMk id="30" creationId="{BE33DC58-0A3D-479C-A255-15EDC136938A}"/>
          </ac:spMkLst>
        </pc:spChg>
        <pc:spChg chg="mod">
          <ac:chgData name="Lorenzo Bianchini" userId="d9ff9579-79db-49fd-86ff-447ac99e7a9b" providerId="ADAL" clId="{518DD1B2-A5B3-174D-B13F-DC82B71D7DDF}" dt="2021-02-11T21:22:31.149" v="496" actId="20577"/>
          <ac:spMkLst>
            <pc:docMk/>
            <pc:sldMk cId="3340754107" sldId="264"/>
            <ac:spMk id="31" creationId="{010930C6-6FCC-4952-9591-195953B16AA5}"/>
          </ac:spMkLst>
        </pc:spChg>
      </pc:sldChg>
      <pc:sldChg chg="modAnim">
        <pc:chgData name="Lorenzo Bianchini" userId="d9ff9579-79db-49fd-86ff-447ac99e7a9b" providerId="ADAL" clId="{518DD1B2-A5B3-174D-B13F-DC82B71D7DDF}" dt="2021-02-11T21:22:55.588" v="497"/>
        <pc:sldMkLst>
          <pc:docMk/>
          <pc:sldMk cId="2078247704" sldId="267"/>
        </pc:sldMkLst>
      </pc:sldChg>
      <pc:sldChg chg="modSp mod modAnim">
        <pc:chgData name="Lorenzo Bianchini" userId="d9ff9579-79db-49fd-86ff-447ac99e7a9b" providerId="ADAL" clId="{518DD1B2-A5B3-174D-B13F-DC82B71D7DDF}" dt="2021-02-11T21:30:45.110" v="517"/>
        <pc:sldMkLst>
          <pc:docMk/>
          <pc:sldMk cId="2498833692" sldId="269"/>
        </pc:sldMkLst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3" creationId="{9B7EE44F-1399-3546-B0FA-60A1FDC21DBB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5" creationId="{AD0A3F59-8C6E-4515-AE4F-28A072443356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6" creationId="{01ED8540-4EFF-4468-94A6-DBB7228A87EA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7" creationId="{E1821F21-85CA-42C9-9EEE-405024260A23}"/>
          </ac:spMkLst>
        </pc:spChg>
        <pc:picChg chg="mod">
          <ac:chgData name="Lorenzo Bianchini" userId="d9ff9579-79db-49fd-86ff-447ac99e7a9b" providerId="ADAL" clId="{518DD1B2-A5B3-174D-B13F-DC82B71D7DDF}" dt="2021-02-11T21:27:15.923" v="505" actId="1076"/>
          <ac:picMkLst>
            <pc:docMk/>
            <pc:sldMk cId="2498833692" sldId="269"/>
            <ac:picMk id="8" creationId="{16B8EC58-8BC2-2747-BA38-F5016526FF99}"/>
          </ac:picMkLst>
        </pc:picChg>
      </pc:sldChg>
      <pc:sldChg chg="addSp modSp mod modAnim">
        <pc:chgData name="Lorenzo Bianchini" userId="d9ff9579-79db-49fd-86ff-447ac99e7a9b" providerId="ADAL" clId="{518DD1B2-A5B3-174D-B13F-DC82B71D7DDF}" dt="2021-02-14T22:31:18.380" v="1024" actId="14100"/>
        <pc:sldMkLst>
          <pc:docMk/>
          <pc:sldMk cId="1668422071" sldId="273"/>
        </pc:sldMkLst>
        <pc:spChg chg="mod">
          <ac:chgData name="Lorenzo Bianchini" userId="d9ff9579-79db-49fd-86ff-447ac99e7a9b" providerId="ADAL" clId="{518DD1B2-A5B3-174D-B13F-DC82B71D7DDF}" dt="2021-02-14T22:31:18.380" v="1024" actId="14100"/>
          <ac:spMkLst>
            <pc:docMk/>
            <pc:sldMk cId="1668422071" sldId="273"/>
            <ac:spMk id="3" creationId="{3B6ED09D-6344-F147-BAE0-33069CFC9F62}"/>
          </ac:spMkLst>
        </pc:spChg>
        <pc:spChg chg="add mod">
          <ac:chgData name="Lorenzo Bianchini" userId="d9ff9579-79db-49fd-86ff-447ac99e7a9b" providerId="ADAL" clId="{518DD1B2-A5B3-174D-B13F-DC82B71D7DDF}" dt="2021-02-08T09:11:44.432" v="272" actId="20577"/>
          <ac:spMkLst>
            <pc:docMk/>
            <pc:sldMk cId="1668422071" sldId="273"/>
            <ac:spMk id="13" creationId="{3DF03631-9852-5A4F-8025-5B7C5C1F5948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26:18.237" v="502" actId="1076"/>
        <pc:sldMkLst>
          <pc:docMk/>
          <pc:sldMk cId="3005843034" sldId="275"/>
        </pc:sldMkLst>
        <pc:spChg chg="mod">
          <ac:chgData name="Lorenzo Bianchini" userId="d9ff9579-79db-49fd-86ff-447ac99e7a9b" providerId="ADAL" clId="{518DD1B2-A5B3-174D-B13F-DC82B71D7DDF}" dt="2021-02-11T21:26:18.237" v="502" actId="1076"/>
          <ac:spMkLst>
            <pc:docMk/>
            <pc:sldMk cId="3005843034" sldId="275"/>
            <ac:spMk id="16" creationId="{E341B508-34F6-4BF7-9E52-06108938B0DC}"/>
          </ac:spMkLst>
        </pc:spChg>
        <pc:cxnChg chg="mod">
          <ac:chgData name="Lorenzo Bianchini" userId="d9ff9579-79db-49fd-86ff-447ac99e7a9b" providerId="ADAL" clId="{518DD1B2-A5B3-174D-B13F-DC82B71D7DDF}" dt="2021-02-11T21:26:11.826" v="501" actId="14100"/>
          <ac:cxnSpMkLst>
            <pc:docMk/>
            <pc:sldMk cId="3005843034" sldId="275"/>
            <ac:cxnSpMk id="17" creationId="{576AD0CD-7190-4324-9B2F-1482276D1D21}"/>
          </ac:cxnSpMkLst>
        </pc:cxnChg>
      </pc:sldChg>
      <pc:sldChg chg="modSp mod">
        <pc:chgData name="Lorenzo Bianchini" userId="d9ff9579-79db-49fd-86ff-447ac99e7a9b" providerId="ADAL" clId="{518DD1B2-A5B3-174D-B13F-DC82B71D7DDF}" dt="2021-02-14T22:32:07.112" v="1035" actId="20577"/>
        <pc:sldMkLst>
          <pc:docMk/>
          <pc:sldMk cId="1233006136" sldId="278"/>
        </pc:sldMkLst>
        <pc:spChg chg="mod">
          <ac:chgData name="Lorenzo Bianchini" userId="d9ff9579-79db-49fd-86ff-447ac99e7a9b" providerId="ADAL" clId="{518DD1B2-A5B3-174D-B13F-DC82B71D7DDF}" dt="2021-02-14T22:32:07.112" v="1035" actId="20577"/>
          <ac:spMkLst>
            <pc:docMk/>
            <pc:sldMk cId="1233006136" sldId="278"/>
            <ac:spMk id="8" creationId="{D23A889D-E9B0-C14A-AB22-A21D978453CA}"/>
          </ac:spMkLst>
        </pc:spChg>
        <pc:spChg chg="mod">
          <ac:chgData name="Lorenzo Bianchini" userId="d9ff9579-79db-49fd-86ff-447ac99e7a9b" providerId="ADAL" clId="{518DD1B2-A5B3-174D-B13F-DC82B71D7DDF}" dt="2021-02-14T22:31:40.750" v="1025"/>
          <ac:spMkLst>
            <pc:docMk/>
            <pc:sldMk cId="1233006136" sldId="278"/>
            <ac:spMk id="17" creationId="{311D90CB-ADB5-4DDA-A36A-9C05A6A76122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35:10.735" v="624" actId="1038"/>
        <pc:sldMkLst>
          <pc:docMk/>
          <pc:sldMk cId="3708637154" sldId="290"/>
        </pc:sldMkLst>
        <pc:picChg chg="mod">
          <ac:chgData name="Lorenzo Bianchini" userId="d9ff9579-79db-49fd-86ff-447ac99e7a9b" providerId="ADAL" clId="{518DD1B2-A5B3-174D-B13F-DC82B71D7DDF}" dt="2021-02-11T21:35:10.735" v="624" actId="1038"/>
          <ac:picMkLst>
            <pc:docMk/>
            <pc:sldMk cId="3708637154" sldId="290"/>
            <ac:picMk id="37" creationId="{447EC259-1260-4E0A-A6FF-A469EDA4516D}"/>
          </ac:picMkLst>
        </pc:picChg>
      </pc:sldChg>
      <pc:sldChg chg="modSp mod modAnim">
        <pc:chgData name="Lorenzo Bianchini" userId="d9ff9579-79db-49fd-86ff-447ac99e7a9b" providerId="ADAL" clId="{518DD1B2-A5B3-174D-B13F-DC82B71D7DDF}" dt="2021-02-11T21:33:41.064" v="565" actId="20577"/>
        <pc:sldMkLst>
          <pc:docMk/>
          <pc:sldMk cId="2906142871" sldId="294"/>
        </pc:sldMkLst>
        <pc:spChg chg="mod">
          <ac:chgData name="Lorenzo Bianchini" userId="d9ff9579-79db-49fd-86ff-447ac99e7a9b" providerId="ADAL" clId="{518DD1B2-A5B3-174D-B13F-DC82B71D7DDF}" dt="2021-02-11T21:33:41.064" v="565" actId="20577"/>
          <ac:spMkLst>
            <pc:docMk/>
            <pc:sldMk cId="2906142871" sldId="294"/>
            <ac:spMk id="3" creationId="{B4C77887-C95C-9B4C-93D2-5E4644F56B4B}"/>
          </ac:spMkLst>
        </pc:spChg>
      </pc:sldChg>
      <pc:sldChg chg="addSp delSp modSp mod modAnim">
        <pc:chgData name="Lorenzo Bianchini" userId="d9ff9579-79db-49fd-86ff-447ac99e7a9b" providerId="ADAL" clId="{518DD1B2-A5B3-174D-B13F-DC82B71D7DDF}" dt="2021-02-14T22:16:59.619" v="676" actId="20577"/>
        <pc:sldMkLst>
          <pc:docMk/>
          <pc:sldMk cId="3516872695" sldId="301"/>
        </pc:sldMkLst>
        <pc:spChg chg="mod">
          <ac:chgData name="Lorenzo Bianchini" userId="d9ff9579-79db-49fd-86ff-447ac99e7a9b" providerId="ADAL" clId="{518DD1B2-A5B3-174D-B13F-DC82B71D7DDF}" dt="2021-02-14T22:16:59.619" v="676" actId="20577"/>
          <ac:spMkLst>
            <pc:docMk/>
            <pc:sldMk cId="3516872695" sldId="301"/>
            <ac:spMk id="3" creationId="{27C95240-6C63-0140-8C81-9D50BD2967D0}"/>
          </ac:spMkLst>
        </pc:spChg>
        <pc:picChg chg="add del mod">
          <ac:chgData name="Lorenzo Bianchini" userId="d9ff9579-79db-49fd-86ff-447ac99e7a9b" providerId="ADAL" clId="{518DD1B2-A5B3-174D-B13F-DC82B71D7DDF}" dt="2021-02-04T16:24:44.899" v="2" actId="478"/>
          <ac:picMkLst>
            <pc:docMk/>
            <pc:sldMk cId="3516872695" sldId="301"/>
            <ac:picMk id="12" creationId="{4499175A-758E-A34A-9C1A-34D10C52B9B6}"/>
          </ac:picMkLst>
        </pc:picChg>
        <pc:picChg chg="add mod">
          <ac:chgData name="Lorenzo Bianchini" userId="d9ff9579-79db-49fd-86ff-447ac99e7a9b" providerId="ADAL" clId="{518DD1B2-A5B3-174D-B13F-DC82B71D7DDF}" dt="2021-02-04T16:25:37.973" v="13" actId="1076"/>
          <ac:picMkLst>
            <pc:docMk/>
            <pc:sldMk cId="3516872695" sldId="301"/>
            <ac:picMk id="13" creationId="{B6713D30-7E5A-AF4F-B702-86AA08E85999}"/>
          </ac:picMkLst>
        </pc:picChg>
        <pc:picChg chg="add del mod">
          <ac:chgData name="Lorenzo Bianchini" userId="d9ff9579-79db-49fd-86ff-447ac99e7a9b" providerId="ADAL" clId="{518DD1B2-A5B3-174D-B13F-DC82B71D7DDF}" dt="2021-02-04T16:25:36.257" v="12"/>
          <ac:picMkLst>
            <pc:docMk/>
            <pc:sldMk cId="3516872695" sldId="301"/>
            <ac:picMk id="14" creationId="{E38BD853-51E3-7E4A-87FC-1469EC09221F}"/>
          </ac:picMkLst>
        </pc:picChg>
        <pc:picChg chg="add mod">
          <ac:chgData name="Lorenzo Bianchini" userId="d9ff9579-79db-49fd-86ff-447ac99e7a9b" providerId="ADAL" clId="{518DD1B2-A5B3-174D-B13F-DC82B71D7DDF}" dt="2021-02-04T16:25:52.016" v="17" actId="1076"/>
          <ac:picMkLst>
            <pc:docMk/>
            <pc:sldMk cId="3516872695" sldId="301"/>
            <ac:picMk id="16" creationId="{5A0E1648-BC75-1D4A-9E14-8D6FF4350A1F}"/>
          </ac:picMkLst>
        </pc:picChg>
        <pc:picChg chg="add mod">
          <ac:chgData name="Lorenzo Bianchini" userId="d9ff9579-79db-49fd-86ff-447ac99e7a9b" providerId="ADAL" clId="{518DD1B2-A5B3-174D-B13F-DC82B71D7DDF}" dt="2021-02-04T16:26:20.437" v="20" actId="1076"/>
          <ac:picMkLst>
            <pc:docMk/>
            <pc:sldMk cId="3516872695" sldId="301"/>
            <ac:picMk id="17" creationId="{15FA30FC-8C9D-8440-92CD-A9825193AC14}"/>
          </ac:picMkLst>
        </pc:picChg>
        <pc:picChg chg="add del">
          <ac:chgData name="Lorenzo Bianchini" userId="d9ff9579-79db-49fd-86ff-447ac99e7a9b" providerId="ADAL" clId="{518DD1B2-A5B3-174D-B13F-DC82B71D7DDF}" dt="2021-02-04T16:26:45.461" v="22" actId="478"/>
          <ac:picMkLst>
            <pc:docMk/>
            <pc:sldMk cId="3516872695" sldId="301"/>
            <ac:picMk id="18" creationId="{AE63B220-43B4-E24F-B3A3-FFD5C263D70C}"/>
          </ac:picMkLst>
        </pc:picChg>
        <pc:picChg chg="add mod">
          <ac:chgData name="Lorenzo Bianchini" userId="d9ff9579-79db-49fd-86ff-447ac99e7a9b" providerId="ADAL" clId="{518DD1B2-A5B3-174D-B13F-DC82B71D7DDF}" dt="2021-02-04T16:27:01.980" v="26" actId="1076"/>
          <ac:picMkLst>
            <pc:docMk/>
            <pc:sldMk cId="3516872695" sldId="301"/>
            <ac:picMk id="19" creationId="{1832289F-5EBE-CF45-845F-D9C436928BBB}"/>
          </ac:picMkLst>
        </pc:picChg>
      </pc:sldChg>
      <pc:sldChg chg="modAnim">
        <pc:chgData name="Lorenzo Bianchini" userId="d9ff9579-79db-49fd-86ff-447ac99e7a9b" providerId="ADAL" clId="{518DD1B2-A5B3-174D-B13F-DC82B71D7DDF}" dt="2021-02-11T21:37:00.915" v="628"/>
        <pc:sldMkLst>
          <pc:docMk/>
          <pc:sldMk cId="572647678" sldId="304"/>
        </pc:sldMkLst>
      </pc:sldChg>
      <pc:sldChg chg="modSp mod modAnim">
        <pc:chgData name="Lorenzo Bianchini" userId="d9ff9579-79db-49fd-86ff-447ac99e7a9b" providerId="ADAL" clId="{518DD1B2-A5B3-174D-B13F-DC82B71D7DDF}" dt="2021-02-14T22:27:41.083" v="963"/>
        <pc:sldMkLst>
          <pc:docMk/>
          <pc:sldMk cId="2316760055" sldId="306"/>
        </pc:sldMkLst>
        <pc:spChg chg="mod">
          <ac:chgData name="Lorenzo Bianchini" userId="d9ff9579-79db-49fd-86ff-447ac99e7a9b" providerId="ADAL" clId="{518DD1B2-A5B3-174D-B13F-DC82B71D7DDF}" dt="2021-02-14T22:26:49.510" v="953" actId="1037"/>
          <ac:spMkLst>
            <pc:docMk/>
            <pc:sldMk cId="2316760055" sldId="306"/>
            <ac:spMk id="3" creationId="{27C95240-6C63-0140-8C81-9D50BD2967D0}"/>
          </ac:spMkLst>
        </pc:spChg>
        <pc:spChg chg="mod">
          <ac:chgData name="Lorenzo Bianchini" userId="d9ff9579-79db-49fd-86ff-447ac99e7a9b" providerId="ADAL" clId="{518DD1B2-A5B3-174D-B13F-DC82B71D7DDF}" dt="2021-02-14T22:27:31.518" v="959" actId="20577"/>
          <ac:spMkLst>
            <pc:docMk/>
            <pc:sldMk cId="2316760055" sldId="306"/>
            <ac:spMk id="12" creationId="{2A4A0D90-4E9A-41A7-BA69-047AD87BC819}"/>
          </ac:spMkLst>
        </pc:spChg>
        <pc:spChg chg="mod">
          <ac:chgData name="Lorenzo Bianchini" userId="d9ff9579-79db-49fd-86ff-447ac99e7a9b" providerId="ADAL" clId="{518DD1B2-A5B3-174D-B13F-DC82B71D7DDF}" dt="2021-02-14T22:22:34.660" v="764" actId="1036"/>
          <ac:spMkLst>
            <pc:docMk/>
            <pc:sldMk cId="2316760055" sldId="306"/>
            <ac:spMk id="17" creationId="{184001CF-6E18-4230-B94F-1F8A4B4E4A02}"/>
          </ac:spMkLst>
        </pc:spChg>
        <pc:spChg chg="mod">
          <ac:chgData name="Lorenzo Bianchini" userId="d9ff9579-79db-49fd-86ff-447ac99e7a9b" providerId="ADAL" clId="{518DD1B2-A5B3-174D-B13F-DC82B71D7DDF}" dt="2021-02-14T22:22:04.524" v="744" actId="1076"/>
          <ac:spMkLst>
            <pc:docMk/>
            <pc:sldMk cId="2316760055" sldId="306"/>
            <ac:spMk id="18" creationId="{26AA363F-AAD4-45FE-A4AF-D40C7B5008DC}"/>
          </ac:spMkLst>
        </pc:spChg>
        <pc:graphicFrameChg chg="mod">
          <ac:chgData name="Lorenzo Bianchini" userId="d9ff9579-79db-49fd-86ff-447ac99e7a9b" providerId="ADAL" clId="{518DD1B2-A5B3-174D-B13F-DC82B71D7DDF}" dt="2021-02-14T22:27:41.083" v="963"/>
          <ac:graphicFrameMkLst>
            <pc:docMk/>
            <pc:sldMk cId="2316760055" sldId="306"/>
            <ac:graphicFrameMk id="22" creationId="{4B957D22-C667-4AE4-8A67-1F3B759B1D00}"/>
          </ac:graphicFrameMkLst>
        </pc:graphicFrameChg>
        <pc:picChg chg="mod">
          <ac:chgData name="Lorenzo Bianchini" userId="d9ff9579-79db-49fd-86ff-447ac99e7a9b" providerId="ADAL" clId="{518DD1B2-A5B3-174D-B13F-DC82B71D7DDF}" dt="2021-02-14T22:21:56.333" v="742" actId="1076"/>
          <ac:picMkLst>
            <pc:docMk/>
            <pc:sldMk cId="2316760055" sldId="306"/>
            <ac:picMk id="21" creationId="{43CA759D-20DF-41EA-8189-BBC52F61F27C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8:46:11.123" v="184" actId="20577"/>
        <pc:sldMkLst>
          <pc:docMk/>
          <pc:sldMk cId="137373293" sldId="308"/>
        </pc:sldMkLst>
        <pc:spChg chg="mod">
          <ac:chgData name="Lorenzo Bianchini" userId="d9ff9579-79db-49fd-86ff-447ac99e7a9b" providerId="ADAL" clId="{518DD1B2-A5B3-174D-B13F-DC82B71D7DDF}" dt="2021-02-08T08:46:11.123" v="184" actId="20577"/>
          <ac:spMkLst>
            <pc:docMk/>
            <pc:sldMk cId="137373293" sldId="308"/>
            <ac:spMk id="3" creationId="{E40F801F-7E7F-8B41-AF99-3D68C414F43C}"/>
          </ac:spMkLst>
        </pc:spChg>
        <pc:spChg chg="add mod">
          <ac:chgData name="Lorenzo Bianchini" userId="d9ff9579-79db-49fd-86ff-447ac99e7a9b" providerId="ADAL" clId="{518DD1B2-A5B3-174D-B13F-DC82B71D7DDF}" dt="2021-02-08T08:45:47.675" v="127" actId="20577"/>
          <ac:spMkLst>
            <pc:docMk/>
            <pc:sldMk cId="137373293" sldId="308"/>
            <ac:spMk id="8" creationId="{435BE07E-736E-F447-B6A1-EBA664BFA83A}"/>
          </ac:spMkLst>
        </pc:spChg>
        <pc:picChg chg="add mod">
          <ac:chgData name="Lorenzo Bianchini" userId="d9ff9579-79db-49fd-86ff-447ac99e7a9b" providerId="ADAL" clId="{518DD1B2-A5B3-174D-B13F-DC82B71D7DDF}" dt="2021-02-08T08:45:09.287" v="110" actId="14100"/>
          <ac:picMkLst>
            <pc:docMk/>
            <pc:sldMk cId="137373293" sldId="308"/>
            <ac:picMk id="7" creationId="{7E36BE26-8E80-1F43-85F5-51046B7654EA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8:57:32.370" v="239" actId="1076"/>
        <pc:sldMkLst>
          <pc:docMk/>
          <pc:sldMk cId="86615662" sldId="309"/>
        </pc:sldMkLst>
        <pc:spChg chg="mod">
          <ac:chgData name="Lorenzo Bianchini" userId="d9ff9579-79db-49fd-86ff-447ac99e7a9b" providerId="ADAL" clId="{518DD1B2-A5B3-174D-B13F-DC82B71D7DDF}" dt="2021-02-08T08:47:52.138" v="213" actId="20577"/>
          <ac:spMkLst>
            <pc:docMk/>
            <pc:sldMk cId="86615662" sldId="309"/>
            <ac:spMk id="3" creationId="{AD4148EA-0344-764E-A056-B09F53F3F256}"/>
          </ac:spMkLst>
        </pc:spChg>
        <pc:spChg chg="add mod">
          <ac:chgData name="Lorenzo Bianchini" userId="d9ff9579-79db-49fd-86ff-447ac99e7a9b" providerId="ADAL" clId="{518DD1B2-A5B3-174D-B13F-DC82B71D7DDF}" dt="2021-02-08T08:48:32.183" v="232"/>
          <ac:spMkLst>
            <pc:docMk/>
            <pc:sldMk cId="86615662" sldId="309"/>
            <ac:spMk id="8" creationId="{A1BDC897-4D00-8540-A9EE-A9C04D0FA030}"/>
          </ac:spMkLst>
        </pc:spChg>
        <pc:picChg chg="add mod">
          <ac:chgData name="Lorenzo Bianchini" userId="d9ff9579-79db-49fd-86ff-447ac99e7a9b" providerId="ADAL" clId="{518DD1B2-A5B3-174D-B13F-DC82B71D7DDF}" dt="2021-02-08T08:57:32.370" v="239" actId="1076"/>
          <ac:picMkLst>
            <pc:docMk/>
            <pc:sldMk cId="86615662" sldId="309"/>
            <ac:picMk id="7" creationId="{74104ADC-7687-8D4A-8D24-B54DF24A9A1D}"/>
          </ac:picMkLst>
        </pc:picChg>
        <pc:picChg chg="add mod">
          <ac:chgData name="Lorenzo Bianchini" userId="d9ff9579-79db-49fd-86ff-447ac99e7a9b" providerId="ADAL" clId="{518DD1B2-A5B3-174D-B13F-DC82B71D7DDF}" dt="2021-02-08T08:57:28.743" v="237" actId="1076"/>
          <ac:picMkLst>
            <pc:docMk/>
            <pc:sldMk cId="86615662" sldId="309"/>
            <ac:picMk id="9" creationId="{B04E8B56-5C20-8A48-9F85-EBCCC263176B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9:39:01.111" v="286"/>
        <pc:sldMkLst>
          <pc:docMk/>
          <pc:sldMk cId="2737502331" sldId="310"/>
        </pc:sldMkLst>
        <pc:spChg chg="add mod">
          <ac:chgData name="Lorenzo Bianchini" userId="d9ff9579-79db-49fd-86ff-447ac99e7a9b" providerId="ADAL" clId="{518DD1B2-A5B3-174D-B13F-DC82B71D7DDF}" dt="2021-02-08T09:39:01.111" v="286"/>
          <ac:spMkLst>
            <pc:docMk/>
            <pc:sldMk cId="2737502331" sldId="310"/>
            <ac:spMk id="9" creationId="{30D394B4-710C-1D48-98FF-352AFED0948E}"/>
          </ac:spMkLst>
        </pc:spChg>
        <pc:picChg chg="add mod">
          <ac:chgData name="Lorenzo Bianchini" userId="d9ff9579-79db-49fd-86ff-447ac99e7a9b" providerId="ADAL" clId="{518DD1B2-A5B3-174D-B13F-DC82B71D7DDF}" dt="2021-02-08T08:59:48.057" v="243" actId="1076"/>
          <ac:picMkLst>
            <pc:docMk/>
            <pc:sldMk cId="2737502331" sldId="310"/>
            <ac:picMk id="7" creationId="{99374215-1AA8-D744-8B97-C81F7A5E8631}"/>
          </ac:picMkLst>
        </pc:picChg>
        <pc:picChg chg="add mod">
          <ac:chgData name="Lorenzo Bianchini" userId="d9ff9579-79db-49fd-86ff-447ac99e7a9b" providerId="ADAL" clId="{518DD1B2-A5B3-174D-B13F-DC82B71D7DDF}" dt="2021-02-08T09:00:37.485" v="246" actId="14100"/>
          <ac:picMkLst>
            <pc:docMk/>
            <pc:sldMk cId="2737502331" sldId="310"/>
            <ac:picMk id="8" creationId="{16A8B7A6-C449-1C4A-A80F-A729C0B9E423}"/>
          </ac:picMkLst>
        </pc:picChg>
      </pc:sldChg>
      <pc:sldChg chg="new del">
        <pc:chgData name="Lorenzo Bianchini" userId="d9ff9579-79db-49fd-86ff-447ac99e7a9b" providerId="ADAL" clId="{518DD1B2-A5B3-174D-B13F-DC82B71D7DDF}" dt="2021-02-08T09:34:06.669" v="274" actId="2696"/>
        <pc:sldMkLst>
          <pc:docMk/>
          <pc:sldMk cId="884396578" sldId="311"/>
        </pc:sldMkLst>
      </pc:sldChg>
      <pc:sldChg chg="addSp delSp modSp add mod setBg">
        <pc:chgData name="Lorenzo Bianchini" userId="d9ff9579-79db-49fd-86ff-447ac99e7a9b" providerId="ADAL" clId="{518DD1B2-A5B3-174D-B13F-DC82B71D7DDF}" dt="2021-02-08T09:39:30.677" v="305" actId="1076"/>
        <pc:sldMkLst>
          <pc:docMk/>
          <pc:sldMk cId="1858875048" sldId="311"/>
        </pc:sldMkLst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2" creationId="{716429D7-999F-CE4B-9E39-4A863DB45C9B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3" creationId="{979EF415-EB45-5A45-92FC-9AEF1D830496}"/>
          </ac:spMkLst>
        </pc:spChg>
        <pc:spChg chg="mod or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4" creationId="{6CE9A24B-92C5-B346-A2E7-B0A8119D2893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5" creationId="{EBA35D78-4973-D043-8BEB-EBD6E9FFCA90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6" creationId="{B3821057-45BB-D64F-8FCF-7D86CE3B81A7}"/>
          </ac:spMkLst>
        </pc:spChg>
        <pc:spChg chg="add del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12" creationId="{F4C0B10B-D2C4-4A54-AFAD-3D27DF88BB37}"/>
          </ac:spMkLst>
        </pc:spChg>
        <pc:spChg chg="add mod">
          <ac:chgData name="Lorenzo Bianchini" userId="d9ff9579-79db-49fd-86ff-447ac99e7a9b" providerId="ADAL" clId="{518DD1B2-A5B3-174D-B13F-DC82B71D7DDF}" dt="2021-02-08T09:39:30.677" v="305" actId="1076"/>
          <ac:spMkLst>
            <pc:docMk/>
            <pc:sldMk cId="1858875048" sldId="311"/>
            <ac:spMk id="20" creationId="{C2475FC0-A19F-6D4A-9F53-E7678BF1A4C5}"/>
          </ac:spMkLst>
        </pc:spChg>
        <pc:grpChg chg="add del">
          <ac:chgData name="Lorenzo Bianchini" userId="d9ff9579-79db-49fd-86ff-447ac99e7a9b" providerId="ADAL" clId="{518DD1B2-A5B3-174D-B13F-DC82B71D7DDF}" dt="2021-02-08T09:34:40.422" v="278" actId="26606"/>
          <ac:grpSpMkLst>
            <pc:docMk/>
            <pc:sldMk cId="1858875048" sldId="311"/>
            <ac:grpSpMk id="14" creationId="{B6BADB90-C74B-40D6-86DC-503F65FCE8DC}"/>
          </ac:grpSpMkLst>
        </pc:grpChg>
        <pc:picChg chg="add mod ord">
          <ac:chgData name="Lorenzo Bianchini" userId="d9ff9579-79db-49fd-86ff-447ac99e7a9b" providerId="ADAL" clId="{518DD1B2-A5B3-174D-B13F-DC82B71D7DDF}" dt="2021-02-08T09:34:47.094" v="281" actId="1076"/>
          <ac:picMkLst>
            <pc:docMk/>
            <pc:sldMk cId="1858875048" sldId="311"/>
            <ac:picMk id="7" creationId="{40E6862B-2AEB-8243-9CEA-784D14CC08DE}"/>
          </ac:picMkLst>
        </pc:picChg>
        <pc:picChg chg="add mod">
          <ac:chgData name="Lorenzo Bianchini" userId="d9ff9579-79db-49fd-86ff-447ac99e7a9b" providerId="ADAL" clId="{518DD1B2-A5B3-174D-B13F-DC82B71D7DDF}" dt="2021-02-08T09:35:58.602" v="283" actId="1076"/>
          <ac:picMkLst>
            <pc:docMk/>
            <pc:sldMk cId="1858875048" sldId="311"/>
            <ac:picMk id="8" creationId="{6238E552-A2B1-EE4B-98A6-0B7462EB8DC3}"/>
          </ac:picMkLst>
        </pc:picChg>
        <pc:picChg chg="add mod">
          <ac:chgData name="Lorenzo Bianchini" userId="d9ff9579-79db-49fd-86ff-447ac99e7a9b" providerId="ADAL" clId="{518DD1B2-A5B3-174D-B13F-DC82B71D7DDF}" dt="2021-02-08T09:36:18.012" v="285" actId="1076"/>
          <ac:picMkLst>
            <pc:docMk/>
            <pc:sldMk cId="1858875048" sldId="311"/>
            <ac:picMk id="9" creationId="{7F451912-047E-9147-8629-B60ABDB9484F}"/>
          </ac:picMkLst>
        </pc:picChg>
      </pc:sldChg>
      <pc:sldChg chg="modSp modAnim">
        <pc:chgData name="Lorenzo Bianchini" userId="d9ff9579-79db-49fd-86ff-447ac99e7a9b" providerId="ADAL" clId="{518DD1B2-A5B3-174D-B13F-DC82B71D7DDF}" dt="2021-02-14T22:33:51.641" v="1077" actId="5793"/>
        <pc:sldMkLst>
          <pc:docMk/>
          <pc:sldMk cId="2445174305" sldId="311"/>
        </pc:sldMkLst>
        <pc:spChg chg="mod">
          <ac:chgData name="Lorenzo Bianchini" userId="d9ff9579-79db-49fd-86ff-447ac99e7a9b" providerId="ADAL" clId="{518DD1B2-A5B3-174D-B13F-DC82B71D7DDF}" dt="2021-02-14T22:33:51.641" v="1077" actId="5793"/>
          <ac:spMkLst>
            <pc:docMk/>
            <pc:sldMk cId="2445174305" sldId="311"/>
            <ac:spMk id="3" creationId="{979EF415-EB45-5A45-92FC-9AEF1D830496}"/>
          </ac:spMkLst>
        </pc:spChg>
      </pc:sldChg>
      <pc:sldChg chg="addSp modSp mod">
        <pc:chgData name="Lorenzo Bianchini" userId="d9ff9579-79db-49fd-86ff-447ac99e7a9b" providerId="ADAL" clId="{518DD1B2-A5B3-174D-B13F-DC82B71D7DDF}" dt="2021-02-12T15:25:16.328" v="641" actId="1076"/>
        <pc:sldMkLst>
          <pc:docMk/>
          <pc:sldMk cId="2620908135" sldId="312"/>
        </pc:sldMkLst>
        <pc:picChg chg="add mod">
          <ac:chgData name="Lorenzo Bianchini" userId="d9ff9579-79db-49fd-86ff-447ac99e7a9b" providerId="ADAL" clId="{518DD1B2-A5B3-174D-B13F-DC82B71D7DDF}" dt="2021-02-12T15:25:16.328" v="641" actId="1076"/>
          <ac:picMkLst>
            <pc:docMk/>
            <pc:sldMk cId="2620908135" sldId="312"/>
            <ac:picMk id="3" creationId="{289E897B-00E7-1B4E-A4C9-DDBD331EEBDA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08T10:14:07.053" v="320" actId="962"/>
        <pc:sldMkLst>
          <pc:docMk/>
          <pc:sldMk cId="2775296906" sldId="312"/>
        </pc:sldMkLst>
        <pc:spChg chg="del">
          <ac:chgData name="Lorenzo Bianchini" userId="d9ff9579-79db-49fd-86ff-447ac99e7a9b" providerId="ADAL" clId="{518DD1B2-A5B3-174D-B13F-DC82B71D7DDF}" dt="2021-02-08T10:10:18.454" v="307" actId="931"/>
          <ac:spMkLst>
            <pc:docMk/>
            <pc:sldMk cId="2775296906" sldId="312"/>
            <ac:spMk id="3" creationId="{0C85AEC9-D936-4146-A472-2BF2E380CBA4}"/>
          </ac:spMkLst>
        </pc:spChg>
        <pc:spChg chg="add del mod">
          <ac:chgData name="Lorenzo Bianchini" userId="d9ff9579-79db-49fd-86ff-447ac99e7a9b" providerId="ADAL" clId="{518DD1B2-A5B3-174D-B13F-DC82B71D7DDF}" dt="2021-02-08T10:12:22.495" v="311" actId="931"/>
          <ac:spMkLst>
            <pc:docMk/>
            <pc:sldMk cId="2775296906" sldId="312"/>
            <ac:spMk id="10" creationId="{D6C2F0AE-F8BB-9644-AF40-A2D71B3C212A}"/>
          </ac:spMkLst>
        </pc:spChg>
        <pc:spChg chg="add del mod">
          <ac:chgData name="Lorenzo Bianchini" userId="d9ff9579-79db-49fd-86ff-447ac99e7a9b" providerId="ADAL" clId="{518DD1B2-A5B3-174D-B13F-DC82B71D7DDF}" dt="2021-02-08T10:13:52.404" v="314" actId="931"/>
          <ac:spMkLst>
            <pc:docMk/>
            <pc:sldMk cId="2775296906" sldId="312"/>
            <ac:spMk id="14" creationId="{526B5BAC-3C5F-414D-BF19-98C30F32B810}"/>
          </ac:spMkLst>
        </pc:spChg>
        <pc:spChg chg="add del mod">
          <ac:chgData name="Lorenzo Bianchini" userId="d9ff9579-79db-49fd-86ff-447ac99e7a9b" providerId="ADAL" clId="{518DD1B2-A5B3-174D-B13F-DC82B71D7DDF}" dt="2021-02-08T10:14:05.359" v="318" actId="931"/>
          <ac:spMkLst>
            <pc:docMk/>
            <pc:sldMk cId="2775296906" sldId="312"/>
            <ac:spMk id="18" creationId="{1CEBB4FB-FA9B-4D4A-9B20-C8DE7205089E}"/>
          </ac:spMkLst>
        </pc:spChg>
        <pc:picChg chg="add del mod">
          <ac:chgData name="Lorenzo Bianchini" userId="d9ff9579-79db-49fd-86ff-447ac99e7a9b" providerId="ADAL" clId="{518DD1B2-A5B3-174D-B13F-DC82B71D7DDF}" dt="2021-02-08T10:12:14.058" v="310" actId="478"/>
          <ac:picMkLst>
            <pc:docMk/>
            <pc:sldMk cId="2775296906" sldId="312"/>
            <ac:picMk id="8" creationId="{694BBD7C-9899-3740-856F-EE69611421E0}"/>
          </ac:picMkLst>
        </pc:picChg>
        <pc:picChg chg="add del mod">
          <ac:chgData name="Lorenzo Bianchini" userId="d9ff9579-79db-49fd-86ff-447ac99e7a9b" providerId="ADAL" clId="{518DD1B2-A5B3-174D-B13F-DC82B71D7DDF}" dt="2021-02-08T10:13:44.972" v="313" actId="478"/>
          <ac:picMkLst>
            <pc:docMk/>
            <pc:sldMk cId="2775296906" sldId="312"/>
            <ac:picMk id="12" creationId="{C439F835-AFC3-634D-9F17-FDFB0DB77929}"/>
          </ac:picMkLst>
        </pc:picChg>
        <pc:picChg chg="add del mod">
          <ac:chgData name="Lorenzo Bianchini" userId="d9ff9579-79db-49fd-86ff-447ac99e7a9b" providerId="ADAL" clId="{518DD1B2-A5B3-174D-B13F-DC82B71D7DDF}" dt="2021-02-08T10:13:54.997" v="317" actId="478"/>
          <ac:picMkLst>
            <pc:docMk/>
            <pc:sldMk cId="2775296906" sldId="312"/>
            <ac:picMk id="16" creationId="{39846D90-7272-5242-9B4F-CCC54C634105}"/>
          </ac:picMkLst>
        </pc:picChg>
        <pc:picChg chg="add mod">
          <ac:chgData name="Lorenzo Bianchini" userId="d9ff9579-79db-49fd-86ff-447ac99e7a9b" providerId="ADAL" clId="{518DD1B2-A5B3-174D-B13F-DC82B71D7DDF}" dt="2021-02-08T10:14:07.053" v="320" actId="962"/>
          <ac:picMkLst>
            <pc:docMk/>
            <pc:sldMk cId="2775296906" sldId="312"/>
            <ac:picMk id="20" creationId="{2899B572-5B4B-2A4C-8090-7037A767961F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08T11:14:27.322" v="359" actId="1076"/>
        <pc:sldMkLst>
          <pc:docMk/>
          <pc:sldMk cId="804537579" sldId="313"/>
        </pc:sldMkLst>
        <pc:spChg chg="del">
          <ac:chgData name="Lorenzo Bianchini" userId="d9ff9579-79db-49fd-86ff-447ac99e7a9b" providerId="ADAL" clId="{518DD1B2-A5B3-174D-B13F-DC82B71D7DDF}" dt="2021-02-08T11:12:04.235" v="322" actId="478"/>
          <ac:spMkLst>
            <pc:docMk/>
            <pc:sldMk cId="804537579" sldId="313"/>
            <ac:spMk id="3" creationId="{46EF14BE-409F-1143-B3DC-17029299809F}"/>
          </ac:spMkLst>
        </pc:spChg>
        <pc:spChg chg="add mod">
          <ac:chgData name="Lorenzo Bianchini" userId="d9ff9579-79db-49fd-86ff-447ac99e7a9b" providerId="ADAL" clId="{518DD1B2-A5B3-174D-B13F-DC82B71D7DDF}" dt="2021-02-08T11:14:27.322" v="359" actId="1076"/>
          <ac:spMkLst>
            <pc:docMk/>
            <pc:sldMk cId="804537579" sldId="313"/>
            <ac:spMk id="8" creationId="{52024799-DB33-0B4C-9C75-08BB57F80B50}"/>
          </ac:spMkLst>
        </pc:spChg>
        <pc:picChg chg="add mod">
          <ac:chgData name="Lorenzo Bianchini" userId="d9ff9579-79db-49fd-86ff-447ac99e7a9b" providerId="ADAL" clId="{518DD1B2-A5B3-174D-B13F-DC82B71D7DDF}" dt="2021-02-08T11:12:28.162" v="328" actId="1076"/>
          <ac:picMkLst>
            <pc:docMk/>
            <pc:sldMk cId="804537579" sldId="313"/>
            <ac:picMk id="1026" creationId="{634EE5F3-2EEE-8C4E-9F44-A7F664532939}"/>
          </ac:picMkLst>
        </pc:picChg>
        <pc:picChg chg="add mod">
          <ac:chgData name="Lorenzo Bianchini" userId="d9ff9579-79db-49fd-86ff-447ac99e7a9b" providerId="ADAL" clId="{518DD1B2-A5B3-174D-B13F-DC82B71D7DDF}" dt="2021-02-08T11:13:14.082" v="336" actId="1076"/>
          <ac:picMkLst>
            <pc:docMk/>
            <pc:sldMk cId="804537579" sldId="313"/>
            <ac:picMk id="1028" creationId="{C0E850DD-5895-5842-B7DB-3F308BAAB317}"/>
          </ac:picMkLst>
        </pc:picChg>
      </pc:sldChg>
      <pc:sldChg chg="modSp mod modAnim">
        <pc:chgData name="Lorenzo Bianchini" userId="d9ff9579-79db-49fd-86ff-447ac99e7a9b" providerId="ADAL" clId="{518DD1B2-A5B3-174D-B13F-DC82B71D7DDF}" dt="2021-02-14T22:23:53.165" v="825" actId="1036"/>
        <pc:sldMkLst>
          <pc:docMk/>
          <pc:sldMk cId="2302850672" sldId="313"/>
        </pc:sldMkLst>
        <pc:spChg chg="mod">
          <ac:chgData name="Lorenzo Bianchini" userId="d9ff9579-79db-49fd-86ff-447ac99e7a9b" providerId="ADAL" clId="{518DD1B2-A5B3-174D-B13F-DC82B71D7DDF}" dt="2021-02-14T22:23:48.303" v="823" actId="20577"/>
          <ac:spMkLst>
            <pc:docMk/>
            <pc:sldMk cId="2302850672" sldId="313"/>
            <ac:spMk id="9" creationId="{855F6C7C-4A74-42C0-B67C-D1C0F224C9CC}"/>
          </ac:spMkLst>
        </pc:spChg>
        <pc:picChg chg="mod">
          <ac:chgData name="Lorenzo Bianchini" userId="d9ff9579-79db-49fd-86ff-447ac99e7a9b" providerId="ADAL" clId="{518DD1B2-A5B3-174D-B13F-DC82B71D7DDF}" dt="2021-02-14T22:23:53.165" v="825" actId="1036"/>
          <ac:picMkLst>
            <pc:docMk/>
            <pc:sldMk cId="2302850672" sldId="313"/>
            <ac:picMk id="7" creationId="{F180FABF-58E5-448C-8E42-2C895C892B4A}"/>
          </ac:picMkLst>
        </pc:picChg>
      </pc:sldChg>
      <pc:sldChg chg="addSp modSp new">
        <pc:chgData name="Lorenzo Bianchini" userId="d9ff9579-79db-49fd-86ff-447ac99e7a9b" providerId="ADAL" clId="{518DD1B2-A5B3-174D-B13F-DC82B71D7DDF}" dt="2021-02-08T11:21:59.209" v="374"/>
        <pc:sldMkLst>
          <pc:docMk/>
          <pc:sldMk cId="601851194" sldId="314"/>
        </pc:sldMkLst>
        <pc:spChg chg="add mod">
          <ac:chgData name="Lorenzo Bianchini" userId="d9ff9579-79db-49fd-86ff-447ac99e7a9b" providerId="ADAL" clId="{518DD1B2-A5B3-174D-B13F-DC82B71D7DDF}" dt="2021-02-08T11:21:59.209" v="374"/>
          <ac:spMkLst>
            <pc:docMk/>
            <pc:sldMk cId="601851194" sldId="314"/>
            <ac:spMk id="8" creationId="{1889981E-91D8-1D48-8D45-EDBAA047B91C}"/>
          </ac:spMkLst>
        </pc:spChg>
        <pc:picChg chg="add mod">
          <ac:chgData name="Lorenzo Bianchini" userId="d9ff9579-79db-49fd-86ff-447ac99e7a9b" providerId="ADAL" clId="{518DD1B2-A5B3-174D-B13F-DC82B71D7DDF}" dt="2021-02-08T11:16:58.373" v="367" actId="1076"/>
          <ac:picMkLst>
            <pc:docMk/>
            <pc:sldMk cId="601851194" sldId="314"/>
            <ac:picMk id="2050" creationId="{0CB2F98D-D6A2-034D-AC7B-1E6491E34CC1}"/>
          </ac:picMkLst>
        </pc:picChg>
      </pc:sldChg>
      <pc:sldChg chg="modSp mod">
        <pc:chgData name="Lorenzo Bianchini" userId="d9ff9579-79db-49fd-86ff-447ac99e7a9b" providerId="ADAL" clId="{518DD1B2-A5B3-174D-B13F-DC82B71D7DDF}" dt="2021-02-14T22:29:15.974" v="989" actId="20577"/>
        <pc:sldMkLst>
          <pc:docMk/>
          <pc:sldMk cId="1407572404" sldId="314"/>
        </pc:sldMkLst>
        <pc:spChg chg="mod">
          <ac:chgData name="Lorenzo Bianchini" userId="d9ff9579-79db-49fd-86ff-447ac99e7a9b" providerId="ADAL" clId="{518DD1B2-A5B3-174D-B13F-DC82B71D7DDF}" dt="2021-02-14T22:29:15.974" v="989" actId="20577"/>
          <ac:spMkLst>
            <pc:docMk/>
            <pc:sldMk cId="1407572404" sldId="314"/>
            <ac:spMk id="3" creationId="{2419E1BC-94C7-D04C-A6BC-7028A1E50934}"/>
          </ac:spMkLst>
        </pc:spChg>
        <pc:spChg chg="mod">
          <ac:chgData name="Lorenzo Bianchini" userId="d9ff9579-79db-49fd-86ff-447ac99e7a9b" providerId="ADAL" clId="{518DD1B2-A5B3-174D-B13F-DC82B71D7DDF}" dt="2021-02-14T22:28:34.301" v="975" actId="1076"/>
          <ac:spMkLst>
            <pc:docMk/>
            <pc:sldMk cId="1407572404" sldId="314"/>
            <ac:spMk id="17" creationId="{AB448583-3E8D-4BE0-8CE3-A82D872AC7FD}"/>
          </ac:spMkLst>
        </pc:spChg>
      </pc:sldChg>
      <pc:sldChg chg="addSp modSp new mod">
        <pc:chgData name="Lorenzo Bianchini" userId="d9ff9579-79db-49fd-86ff-447ac99e7a9b" providerId="ADAL" clId="{518DD1B2-A5B3-174D-B13F-DC82B71D7DDF}" dt="2021-02-08T11:22:19.112" v="397" actId="20577"/>
        <pc:sldMkLst>
          <pc:docMk/>
          <pc:sldMk cId="615187013" sldId="315"/>
        </pc:sldMkLst>
        <pc:spChg chg="add mod">
          <ac:chgData name="Lorenzo Bianchini" userId="d9ff9579-79db-49fd-86ff-447ac99e7a9b" providerId="ADAL" clId="{518DD1B2-A5B3-174D-B13F-DC82B71D7DDF}" dt="2021-02-08T11:22:19.112" v="397" actId="20577"/>
          <ac:spMkLst>
            <pc:docMk/>
            <pc:sldMk cId="615187013" sldId="315"/>
            <ac:spMk id="8" creationId="{2E772178-2861-644E-8D00-BE686974038C}"/>
          </ac:spMkLst>
        </pc:spChg>
        <pc:picChg chg="add mod">
          <ac:chgData name="Lorenzo Bianchini" userId="d9ff9579-79db-49fd-86ff-447ac99e7a9b" providerId="ADAL" clId="{518DD1B2-A5B3-174D-B13F-DC82B71D7DDF}" dt="2021-02-08T11:21:53.101" v="373" actId="1076"/>
          <ac:picMkLst>
            <pc:docMk/>
            <pc:sldMk cId="615187013" sldId="315"/>
            <ac:picMk id="3074" creationId="{3BD081E0-F9D2-724A-8647-DF7FA75AD981}"/>
          </ac:picMkLst>
        </pc:picChg>
      </pc:sldChg>
      <pc:sldChg chg="addSp delSp modSp mod modAnim">
        <pc:chgData name="Lorenzo Bianchini" userId="d9ff9579-79db-49fd-86ff-447ac99e7a9b" providerId="ADAL" clId="{518DD1B2-A5B3-174D-B13F-DC82B71D7DDF}" dt="2021-02-14T22:26:01.770" v="937" actId="1037"/>
        <pc:sldMkLst>
          <pc:docMk/>
          <pc:sldMk cId="1243698676" sldId="316"/>
        </pc:sldMkLst>
        <pc:spChg chg="mod">
          <ac:chgData name="Lorenzo Bianchini" userId="d9ff9579-79db-49fd-86ff-447ac99e7a9b" providerId="ADAL" clId="{518DD1B2-A5B3-174D-B13F-DC82B71D7DDF}" dt="2021-02-14T22:24:57.685" v="855" actId="20577"/>
          <ac:spMkLst>
            <pc:docMk/>
            <pc:sldMk cId="1243698676" sldId="316"/>
            <ac:spMk id="2" creationId="{ED13496D-267E-844F-B604-9C2169CBCBAD}"/>
          </ac:spMkLst>
        </pc:spChg>
        <pc:spChg chg="add del mod">
          <ac:chgData name="Lorenzo Bianchini" userId="d9ff9579-79db-49fd-86ff-447ac99e7a9b" providerId="ADAL" clId="{518DD1B2-A5B3-174D-B13F-DC82B71D7DDF}" dt="2021-02-14T22:23:09.833" v="767" actId="478"/>
          <ac:spMkLst>
            <pc:docMk/>
            <pc:sldMk cId="1243698676" sldId="316"/>
            <ac:spMk id="3" creationId="{E1A48584-AA25-0441-9555-E05885B710C7}"/>
          </ac:spMkLst>
        </pc:spChg>
        <pc:spChg chg="mod">
          <ac:chgData name="Lorenzo Bianchini" userId="d9ff9579-79db-49fd-86ff-447ac99e7a9b" providerId="ADAL" clId="{518DD1B2-A5B3-174D-B13F-DC82B71D7DDF}" dt="2021-02-14T22:25:52.712" v="926" actId="1037"/>
          <ac:spMkLst>
            <pc:docMk/>
            <pc:sldMk cId="1243698676" sldId="316"/>
            <ac:spMk id="16" creationId="{D757657D-D865-404B-98D9-A510C6D4B26C}"/>
          </ac:spMkLst>
        </pc:spChg>
        <pc:spChg chg="mod">
          <ac:chgData name="Lorenzo Bianchini" userId="d9ff9579-79db-49fd-86ff-447ac99e7a9b" providerId="ADAL" clId="{518DD1B2-A5B3-174D-B13F-DC82B71D7DDF}" dt="2021-02-14T22:26:01.770" v="937" actId="1037"/>
          <ac:spMkLst>
            <pc:docMk/>
            <pc:sldMk cId="1243698676" sldId="316"/>
            <ac:spMk id="18" creationId="{A5A73CBE-6399-4800-AF17-2D60D4F02C5B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38:09.712" v="634"/>
        <pc:sldMkLst>
          <pc:docMk/>
          <pc:sldMk cId="2304113198" sldId="319"/>
        </pc:sldMkLst>
        <pc:spChg chg="mod">
          <ac:chgData name="Lorenzo Bianchini" userId="d9ff9579-79db-49fd-86ff-447ac99e7a9b" providerId="ADAL" clId="{518DD1B2-A5B3-174D-B13F-DC82B71D7DDF}" dt="2021-02-11T21:37:48.952" v="632" actId="14100"/>
          <ac:spMkLst>
            <pc:docMk/>
            <pc:sldMk cId="2304113198" sldId="319"/>
            <ac:spMk id="4" creationId="{D618E8E9-1C03-49A6-83FF-1F699C1C86B1}"/>
          </ac:spMkLst>
        </pc:spChg>
      </pc:sldChg>
      <pc:sldChg chg="delSp mod delAnim modAnim">
        <pc:chgData name="Lorenzo Bianchini" userId="d9ff9579-79db-49fd-86ff-447ac99e7a9b" providerId="ADAL" clId="{518DD1B2-A5B3-174D-B13F-DC82B71D7DDF}" dt="2021-02-11T21:33:53.661" v="566" actId="478"/>
        <pc:sldMkLst>
          <pc:docMk/>
          <pc:sldMk cId="3096944572" sldId="320"/>
        </pc:sldMkLst>
        <pc:spChg chg="del">
          <ac:chgData name="Lorenzo Bianchini" userId="d9ff9579-79db-49fd-86ff-447ac99e7a9b" providerId="ADAL" clId="{518DD1B2-A5B3-174D-B13F-DC82B71D7DDF}" dt="2021-02-11T21:33:53.661" v="566" actId="478"/>
          <ac:spMkLst>
            <pc:docMk/>
            <pc:sldMk cId="3096944572" sldId="320"/>
            <ac:spMk id="28" creationId="{1EDBA0C1-7A21-485B-81F1-628D19FEDD4C}"/>
          </ac:spMkLst>
        </pc:spChg>
      </pc:sldChg>
      <pc:sldChg chg="modSp">
        <pc:chgData name="Lorenzo Bianchini" userId="d9ff9579-79db-49fd-86ff-447ac99e7a9b" providerId="ADAL" clId="{518DD1B2-A5B3-174D-B13F-DC82B71D7DDF}" dt="2021-02-14T22:28:58.400" v="977" actId="255"/>
        <pc:sldMkLst>
          <pc:docMk/>
          <pc:sldMk cId="1084758138" sldId="321"/>
        </pc:sldMkLst>
        <pc:spChg chg="mod">
          <ac:chgData name="Lorenzo Bianchini" userId="d9ff9579-79db-49fd-86ff-447ac99e7a9b" providerId="ADAL" clId="{518DD1B2-A5B3-174D-B13F-DC82B71D7DDF}" dt="2021-02-14T22:28:58.400" v="977" actId="255"/>
          <ac:spMkLst>
            <pc:docMk/>
            <pc:sldMk cId="1084758138" sldId="321"/>
            <ac:spMk id="17" creationId="{DB56D508-1143-46F5-BA39-40F5040490B8}"/>
          </ac:spMkLst>
        </pc:spChg>
      </pc:sldChg>
      <pc:sldChg chg="modSp">
        <pc:chgData name="Lorenzo Bianchini" userId="d9ff9579-79db-49fd-86ff-447ac99e7a9b" providerId="ADAL" clId="{518DD1B2-A5B3-174D-B13F-DC82B71D7DDF}" dt="2021-02-14T22:29:30.665" v="994" actId="20577"/>
        <pc:sldMkLst>
          <pc:docMk/>
          <pc:sldMk cId="497484821" sldId="322"/>
        </pc:sldMkLst>
        <pc:spChg chg="mod">
          <ac:chgData name="Lorenzo Bianchini" userId="d9ff9579-79db-49fd-86ff-447ac99e7a9b" providerId="ADAL" clId="{518DD1B2-A5B3-174D-B13F-DC82B71D7DDF}" dt="2021-02-14T22:29:30.665" v="994" actId="20577"/>
          <ac:spMkLst>
            <pc:docMk/>
            <pc:sldMk cId="497484821" sldId="322"/>
            <ac:spMk id="14" creationId="{9CC1CCBE-C139-4BD0-A2EA-AD8336616243}"/>
          </ac:spMkLst>
        </pc:spChg>
      </pc:sldChg>
      <pc:sldChg chg="modSp mod">
        <pc:chgData name="Lorenzo Bianchini" userId="d9ff9579-79db-49fd-86ff-447ac99e7a9b" providerId="ADAL" clId="{518DD1B2-A5B3-174D-B13F-DC82B71D7DDF}" dt="2021-02-14T22:29:42.072" v="998" actId="20577"/>
        <pc:sldMkLst>
          <pc:docMk/>
          <pc:sldMk cId="1477287525" sldId="330"/>
        </pc:sldMkLst>
        <pc:spChg chg="mod">
          <ac:chgData name="Lorenzo Bianchini" userId="d9ff9579-79db-49fd-86ff-447ac99e7a9b" providerId="ADAL" clId="{518DD1B2-A5B3-174D-B13F-DC82B71D7DDF}" dt="2021-02-14T22:29:42.072" v="998" actId="20577"/>
          <ac:spMkLst>
            <pc:docMk/>
            <pc:sldMk cId="1477287525" sldId="330"/>
            <ac:spMk id="3" creationId="{D17262E8-2783-2044-A383-01B3FD7C89A1}"/>
          </ac:spMkLst>
        </pc:spChg>
      </pc:sldChg>
      <pc:sldChg chg="addSp delSp modSp mod setBg addAnim delAnim">
        <pc:chgData name="Lorenzo Bianchini" userId="d9ff9579-79db-49fd-86ff-447ac99e7a9b" providerId="ADAL" clId="{518DD1B2-A5B3-174D-B13F-DC82B71D7DDF}" dt="2021-02-10T15:12:31.590" v="421" actId="1076"/>
        <pc:sldMkLst>
          <pc:docMk/>
          <pc:sldMk cId="2751720870" sldId="333"/>
        </pc:sldMkLst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" creationId="{716429D7-999F-CE4B-9E39-4A863DB45C9B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3" creationId="{979EF415-EB45-5A45-92FC-9AEF1D830496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4" creationId="{6CE9A24B-92C5-B346-A2E7-B0A8119D2893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5" creationId="{EBA35D78-4973-D043-8BEB-EBD6E9FFCA90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6" creationId="{B3821057-45BB-D64F-8FCF-7D86CE3B81A7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0" creationId="{C2475FC0-A19F-6D4A-9F53-E7678BF1A4C5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5" creationId="{B082622D-AAF3-4897-8629-FC918530DD86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7" creationId="{A7457DD9-5A45-400A-AB4B-4B4EDECA25F1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9" creationId="{441CF7D6-A660-431A-B0BB-140A0D5556B6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31" creationId="{0570A85B-3810-4F95-97B0-CBF4CCDB381C}"/>
          </ac:spMkLst>
        </pc:spChg>
        <pc:picChg chg="add del mod ord">
          <ac:chgData name="Lorenzo Bianchini" userId="d9ff9579-79db-49fd-86ff-447ac99e7a9b" providerId="ADAL" clId="{518DD1B2-A5B3-174D-B13F-DC82B71D7DDF}" dt="2021-02-10T15:09:23.804" v="411" actId="478"/>
          <ac:picMkLst>
            <pc:docMk/>
            <pc:sldMk cId="2751720870" sldId="333"/>
            <ac:picMk id="7" creationId="{F7011BC4-7311-9044-8DA2-B0709778E42C}"/>
          </ac:picMkLst>
        </pc:picChg>
        <pc:picChg chg="add mod">
          <ac:chgData name="Lorenzo Bianchini" userId="d9ff9579-79db-49fd-86ff-447ac99e7a9b" providerId="ADAL" clId="{518DD1B2-A5B3-174D-B13F-DC82B71D7DDF}" dt="2021-02-10T15:11:29.856" v="414" actId="1076"/>
          <ac:picMkLst>
            <pc:docMk/>
            <pc:sldMk cId="2751720870" sldId="333"/>
            <ac:picMk id="8" creationId="{E9877F6F-A5E2-574F-AF06-4AF07A138CB1}"/>
          </ac:picMkLst>
        </pc:picChg>
        <pc:picChg chg="add mod">
          <ac:chgData name="Lorenzo Bianchini" userId="d9ff9579-79db-49fd-86ff-447ac99e7a9b" providerId="ADAL" clId="{518DD1B2-A5B3-174D-B13F-DC82B71D7DDF}" dt="2021-02-10T15:12:31.590" v="421" actId="1076"/>
          <ac:picMkLst>
            <pc:docMk/>
            <pc:sldMk cId="2751720870" sldId="333"/>
            <ac:picMk id="9" creationId="{EDEC6CAE-2637-2744-A9B3-062FF5C863C7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10T15:18:29.605" v="446" actId="1076"/>
        <pc:sldMkLst>
          <pc:docMk/>
          <pc:sldMk cId="737345283" sldId="334"/>
        </pc:sldMkLst>
        <pc:spChg chg="del">
          <ac:chgData name="Lorenzo Bianchini" userId="d9ff9579-79db-49fd-86ff-447ac99e7a9b" providerId="ADAL" clId="{518DD1B2-A5B3-174D-B13F-DC82B71D7DDF}" dt="2021-02-10T15:13:27.621" v="423" actId="478"/>
          <ac:spMkLst>
            <pc:docMk/>
            <pc:sldMk cId="737345283" sldId="334"/>
            <ac:spMk id="3" creationId="{BCCFFFDD-6494-DD4C-81E9-92A6B020D391}"/>
          </ac:spMkLst>
        </pc:spChg>
        <pc:picChg chg="add mod">
          <ac:chgData name="Lorenzo Bianchini" userId="d9ff9579-79db-49fd-86ff-447ac99e7a9b" providerId="ADAL" clId="{518DD1B2-A5B3-174D-B13F-DC82B71D7DDF}" dt="2021-02-10T15:13:33.113" v="426" actId="1076"/>
          <ac:picMkLst>
            <pc:docMk/>
            <pc:sldMk cId="737345283" sldId="334"/>
            <ac:picMk id="7" creationId="{3A25883F-BB4E-7D48-AFB6-20CC78D13844}"/>
          </ac:picMkLst>
        </pc:picChg>
        <pc:picChg chg="add mod">
          <ac:chgData name="Lorenzo Bianchini" userId="d9ff9579-79db-49fd-86ff-447ac99e7a9b" providerId="ADAL" clId="{518DD1B2-A5B3-174D-B13F-DC82B71D7DDF}" dt="2021-02-10T15:13:55.154" v="430" actId="1076"/>
          <ac:picMkLst>
            <pc:docMk/>
            <pc:sldMk cId="737345283" sldId="334"/>
            <ac:picMk id="8" creationId="{87E9FF66-2087-D64B-A233-7C015D022184}"/>
          </ac:picMkLst>
        </pc:picChg>
        <pc:picChg chg="add mod">
          <ac:chgData name="Lorenzo Bianchini" userId="d9ff9579-79db-49fd-86ff-447ac99e7a9b" providerId="ADAL" clId="{518DD1B2-A5B3-174D-B13F-DC82B71D7DDF}" dt="2021-02-10T15:17:48.487" v="444" actId="1076"/>
          <ac:picMkLst>
            <pc:docMk/>
            <pc:sldMk cId="737345283" sldId="334"/>
            <ac:picMk id="9" creationId="{0057F78C-439C-534D-9CA2-0269510C7148}"/>
          </ac:picMkLst>
        </pc:picChg>
        <pc:picChg chg="add mod">
          <ac:chgData name="Lorenzo Bianchini" userId="d9ff9579-79db-49fd-86ff-447ac99e7a9b" providerId="ADAL" clId="{518DD1B2-A5B3-174D-B13F-DC82B71D7DDF}" dt="2021-02-10T15:18:29.605" v="446" actId="1076"/>
          <ac:picMkLst>
            <pc:docMk/>
            <pc:sldMk cId="737345283" sldId="334"/>
            <ac:picMk id="10" creationId="{59F0FE81-9C00-4F4F-9C99-9411F0257E67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10T15:17:00.967" v="440" actId="1076"/>
        <pc:sldMkLst>
          <pc:docMk/>
          <pc:sldMk cId="2556423717" sldId="335"/>
        </pc:sldMkLst>
        <pc:spChg chg="del">
          <ac:chgData name="Lorenzo Bianchini" userId="d9ff9579-79db-49fd-86ff-447ac99e7a9b" providerId="ADAL" clId="{518DD1B2-A5B3-174D-B13F-DC82B71D7DDF}" dt="2021-02-10T15:16:34.772" v="432" actId="478"/>
          <ac:spMkLst>
            <pc:docMk/>
            <pc:sldMk cId="2556423717" sldId="335"/>
            <ac:spMk id="3" creationId="{A9C0BC21-A174-644E-8F26-64288A407E0E}"/>
          </ac:spMkLst>
        </pc:spChg>
        <pc:picChg chg="add mod">
          <ac:chgData name="Lorenzo Bianchini" userId="d9ff9579-79db-49fd-86ff-447ac99e7a9b" providerId="ADAL" clId="{518DD1B2-A5B3-174D-B13F-DC82B71D7DDF}" dt="2021-02-10T15:16:50.431" v="436" actId="1076"/>
          <ac:picMkLst>
            <pc:docMk/>
            <pc:sldMk cId="2556423717" sldId="335"/>
            <ac:picMk id="7" creationId="{C1F5B501-F5C3-7149-AC06-A6931E373B41}"/>
          </ac:picMkLst>
        </pc:picChg>
        <pc:picChg chg="add mod">
          <ac:chgData name="Lorenzo Bianchini" userId="d9ff9579-79db-49fd-86ff-447ac99e7a9b" providerId="ADAL" clId="{518DD1B2-A5B3-174D-B13F-DC82B71D7DDF}" dt="2021-02-10T15:17:00.967" v="440" actId="1076"/>
          <ac:picMkLst>
            <pc:docMk/>
            <pc:sldMk cId="2556423717" sldId="335"/>
            <ac:picMk id="8" creationId="{437A5858-72D1-9544-92B4-3D1CF0C540AE}"/>
          </ac:picMkLst>
        </pc:picChg>
      </pc:sldChg>
      <pc:sldChg chg="addSp delSp modSp mod">
        <pc:chgData name="Lorenzo Bianchini" userId="d9ff9579-79db-49fd-86ff-447ac99e7a9b" providerId="ADAL" clId="{518DD1B2-A5B3-174D-B13F-DC82B71D7DDF}" dt="2021-02-10T15:31:28.147" v="452" actId="1076"/>
        <pc:sldMkLst>
          <pc:docMk/>
          <pc:sldMk cId="1899235082" sldId="336"/>
        </pc:sldMkLst>
        <pc:picChg chg="add mod">
          <ac:chgData name="Lorenzo Bianchini" userId="d9ff9579-79db-49fd-86ff-447ac99e7a9b" providerId="ADAL" clId="{518DD1B2-A5B3-174D-B13F-DC82B71D7DDF}" dt="2021-02-10T15:31:28.147" v="452" actId="1076"/>
          <ac:picMkLst>
            <pc:docMk/>
            <pc:sldMk cId="1899235082" sldId="336"/>
            <ac:picMk id="3" creationId="{0CCA73F9-E09E-DE4A-89DF-8E61969A5E1C}"/>
          </ac:picMkLst>
        </pc:picChg>
        <pc:picChg chg="del">
          <ac:chgData name="Lorenzo Bianchini" userId="d9ff9579-79db-49fd-86ff-447ac99e7a9b" providerId="ADAL" clId="{518DD1B2-A5B3-174D-B13F-DC82B71D7DDF}" dt="2021-02-10T15:31:20.452" v="447" actId="478"/>
          <ac:picMkLst>
            <pc:docMk/>
            <pc:sldMk cId="1899235082" sldId="336"/>
            <ac:picMk id="9" creationId="{EDEC6CAE-2637-2744-A9B3-062FF5C863C7}"/>
          </ac:picMkLst>
        </pc:picChg>
      </pc:sldChg>
      <pc:sldChg chg="modSp mod">
        <pc:chgData name="Lorenzo Bianchini" userId="d9ff9579-79db-49fd-86ff-447ac99e7a9b" providerId="ADAL" clId="{518DD1B2-A5B3-174D-B13F-DC82B71D7DDF}" dt="2021-02-14T22:32:53.435" v="1037" actId="20577"/>
        <pc:sldMkLst>
          <pc:docMk/>
          <pc:sldMk cId="374247989" sldId="339"/>
        </pc:sldMkLst>
        <pc:spChg chg="mod">
          <ac:chgData name="Lorenzo Bianchini" userId="d9ff9579-79db-49fd-86ff-447ac99e7a9b" providerId="ADAL" clId="{518DD1B2-A5B3-174D-B13F-DC82B71D7DDF}" dt="2021-02-14T22:32:53.435" v="1037" actId="20577"/>
          <ac:spMkLst>
            <pc:docMk/>
            <pc:sldMk cId="374247989" sldId="339"/>
            <ac:spMk id="8" creationId="{8E3A6B84-21B3-4A58-BC45-6D58A02ABAA6}"/>
          </ac:spMkLst>
        </pc:spChg>
      </pc:sldChg>
      <pc:sldChg chg="modSp mod">
        <pc:chgData name="Lorenzo Bianchini" userId="d9ff9579-79db-49fd-86ff-447ac99e7a9b" providerId="ADAL" clId="{518DD1B2-A5B3-174D-B13F-DC82B71D7DDF}" dt="2021-02-14T22:34:50.894" v="1154" actId="20577"/>
        <pc:sldMkLst>
          <pc:docMk/>
          <pc:sldMk cId="3353085951" sldId="340"/>
        </pc:sldMkLst>
        <pc:spChg chg="mod">
          <ac:chgData name="Lorenzo Bianchini" userId="d9ff9579-79db-49fd-86ff-447ac99e7a9b" providerId="ADAL" clId="{518DD1B2-A5B3-174D-B13F-DC82B71D7DDF}" dt="2021-02-14T22:34:50.894" v="1154" actId="20577"/>
          <ac:spMkLst>
            <pc:docMk/>
            <pc:sldMk cId="3353085951" sldId="340"/>
            <ac:spMk id="8" creationId="{8E3A6B84-21B3-4A58-BC45-6D58A02ABAA6}"/>
          </ac:spMkLst>
        </pc:spChg>
      </pc:sldChg>
    </pc:docChg>
  </pc:docChgLst>
  <pc:docChgLst>
    <pc:chgData name="Lorenzo" userId="d9ff9579-79db-49fd-86ff-447ac99e7a9b" providerId="ADAL" clId="{88EC9FC5-3DAB-4AFA-8246-CFBDE403DB8C}"/>
    <pc:docChg chg="undo custSel addSld delSld modSld">
      <pc:chgData name="Lorenzo" userId="d9ff9579-79db-49fd-86ff-447ac99e7a9b" providerId="ADAL" clId="{88EC9FC5-3DAB-4AFA-8246-CFBDE403DB8C}" dt="2021-02-03T11:14:10.939" v="2307" actId="20577"/>
      <pc:docMkLst>
        <pc:docMk/>
      </pc:docMkLst>
      <pc:sldChg chg="modSp mod">
        <pc:chgData name="Lorenzo" userId="d9ff9579-79db-49fd-86ff-447ac99e7a9b" providerId="ADAL" clId="{88EC9FC5-3DAB-4AFA-8246-CFBDE403DB8C}" dt="2021-02-03T10:24:49.499" v="11" actId="255"/>
        <pc:sldMkLst>
          <pc:docMk/>
          <pc:sldMk cId="4230727102" sldId="256"/>
        </pc:sldMkLst>
        <pc:spChg chg="mod">
          <ac:chgData name="Lorenzo" userId="d9ff9579-79db-49fd-86ff-447ac99e7a9b" providerId="ADAL" clId="{88EC9FC5-3DAB-4AFA-8246-CFBDE403DB8C}" dt="2021-02-03T10:24:49.499" v="11" actId="255"/>
          <ac:spMkLst>
            <pc:docMk/>
            <pc:sldMk cId="4230727102" sldId="256"/>
            <ac:spMk id="2" creationId="{E95692D9-BCB7-044C-B594-564850FA7603}"/>
          </ac:spMkLst>
        </pc:spChg>
      </pc:sldChg>
      <pc:sldChg chg="delSp modSp mod">
        <pc:chgData name="Lorenzo" userId="d9ff9579-79db-49fd-86ff-447ac99e7a9b" providerId="ADAL" clId="{88EC9FC5-3DAB-4AFA-8246-CFBDE403DB8C}" dt="2021-02-03T10:33:07.061" v="549" actId="20577"/>
        <pc:sldMkLst>
          <pc:docMk/>
          <pc:sldMk cId="3338452389" sldId="257"/>
        </pc:sldMkLst>
        <pc:spChg chg="mod">
          <ac:chgData name="Lorenzo" userId="d9ff9579-79db-49fd-86ff-447ac99e7a9b" providerId="ADAL" clId="{88EC9FC5-3DAB-4AFA-8246-CFBDE403DB8C}" dt="2021-02-03T10:33:07.061" v="549" actId="20577"/>
          <ac:spMkLst>
            <pc:docMk/>
            <pc:sldMk cId="3338452389" sldId="257"/>
            <ac:spMk id="2" creationId="{A4AB9BAC-5785-1146-9AAA-1967F9B5A0C8}"/>
          </ac:spMkLst>
        </pc:spChg>
        <pc:spChg chg="mod">
          <ac:chgData name="Lorenzo" userId="d9ff9579-79db-49fd-86ff-447ac99e7a9b" providerId="ADAL" clId="{88EC9FC5-3DAB-4AFA-8246-CFBDE403DB8C}" dt="2021-02-03T10:32:32.354" v="524" actId="20577"/>
          <ac:spMkLst>
            <pc:docMk/>
            <pc:sldMk cId="3338452389" sldId="257"/>
            <ac:spMk id="3" creationId="{80A88AFC-F36C-E243-9003-6523215B0D69}"/>
          </ac:spMkLst>
        </pc:spChg>
        <pc:spChg chg="del">
          <ac:chgData name="Lorenzo" userId="d9ff9579-79db-49fd-86ff-447ac99e7a9b" providerId="ADAL" clId="{88EC9FC5-3DAB-4AFA-8246-CFBDE403DB8C}" dt="2021-02-03T10:31:56.337" v="504" actId="478"/>
          <ac:spMkLst>
            <pc:docMk/>
            <pc:sldMk cId="3338452389" sldId="257"/>
            <ac:spMk id="10" creationId="{DBD417CD-3427-42EB-B99E-5A7D8F2E7202}"/>
          </ac:spMkLst>
        </pc:spChg>
        <pc:spChg chg="del mod">
          <ac:chgData name="Lorenzo" userId="d9ff9579-79db-49fd-86ff-447ac99e7a9b" providerId="ADAL" clId="{88EC9FC5-3DAB-4AFA-8246-CFBDE403DB8C}" dt="2021-02-03T10:31:59.549" v="505" actId="478"/>
          <ac:spMkLst>
            <pc:docMk/>
            <pc:sldMk cId="3338452389" sldId="257"/>
            <ac:spMk id="11" creationId="{A55CA970-CA6C-4332-A108-0D43AE2A60D7}"/>
          </ac:spMkLst>
        </pc:spChg>
        <pc:picChg chg="mod">
          <ac:chgData name="Lorenzo" userId="d9ff9579-79db-49fd-86ff-447ac99e7a9b" providerId="ADAL" clId="{88EC9FC5-3DAB-4AFA-8246-CFBDE403DB8C}" dt="2021-02-03T10:32:40.157" v="525" actId="1076"/>
          <ac:picMkLst>
            <pc:docMk/>
            <pc:sldMk cId="3338452389" sldId="257"/>
            <ac:picMk id="8" creationId="{61A38C80-D93F-4918-B9FB-8B791818207F}"/>
          </ac:picMkLst>
        </pc:picChg>
        <pc:picChg chg="del">
          <ac:chgData name="Lorenzo" userId="d9ff9579-79db-49fd-86ff-447ac99e7a9b" providerId="ADAL" clId="{88EC9FC5-3DAB-4AFA-8246-CFBDE403DB8C}" dt="2021-02-03T10:31:56.337" v="504" actId="478"/>
          <ac:picMkLst>
            <pc:docMk/>
            <pc:sldMk cId="3338452389" sldId="257"/>
            <ac:picMk id="9" creationId="{59A3350A-7B69-4C31-A6FA-70CC735EC8C5}"/>
          </ac:picMkLst>
        </pc:picChg>
      </pc:sldChg>
      <pc:sldChg chg="modSp add mod">
        <pc:chgData name="Lorenzo" userId="d9ff9579-79db-49fd-86ff-447ac99e7a9b" providerId="ADAL" clId="{88EC9FC5-3DAB-4AFA-8246-CFBDE403DB8C}" dt="2021-02-03T10:39:25.146" v="997" actId="1076"/>
        <pc:sldMkLst>
          <pc:docMk/>
          <pc:sldMk cId="2221069634" sldId="261"/>
        </pc:sldMkLst>
        <pc:spChg chg="mod">
          <ac:chgData name="Lorenzo" userId="d9ff9579-79db-49fd-86ff-447ac99e7a9b" providerId="ADAL" clId="{88EC9FC5-3DAB-4AFA-8246-CFBDE403DB8C}" dt="2021-02-03T10:37:26.956" v="846" actId="20577"/>
          <ac:spMkLst>
            <pc:docMk/>
            <pc:sldMk cId="2221069634" sldId="261"/>
            <ac:spMk id="2" creationId="{A30F8595-4617-2447-945E-E2E23C7E2EF6}"/>
          </ac:spMkLst>
        </pc:spChg>
        <pc:spChg chg="mod">
          <ac:chgData name="Lorenzo" userId="d9ff9579-79db-49fd-86ff-447ac99e7a9b" providerId="ADAL" clId="{88EC9FC5-3DAB-4AFA-8246-CFBDE403DB8C}" dt="2021-02-03T10:39:11.675" v="996" actId="20577"/>
          <ac:spMkLst>
            <pc:docMk/>
            <pc:sldMk cId="2221069634" sldId="261"/>
            <ac:spMk id="3" creationId="{BE88E5E2-32D2-FC48-8247-9BD62CD55D02}"/>
          </ac:spMkLst>
        </pc:spChg>
        <pc:spChg chg="mod">
          <ac:chgData name="Lorenzo" userId="d9ff9579-79db-49fd-86ff-447ac99e7a9b" providerId="ADAL" clId="{88EC9FC5-3DAB-4AFA-8246-CFBDE403DB8C}" dt="2021-02-03T10:38:31.075" v="908" actId="2711"/>
          <ac:spMkLst>
            <pc:docMk/>
            <pc:sldMk cId="2221069634" sldId="261"/>
            <ac:spMk id="12" creationId="{FA2A4BFD-D17F-4D45-B511-3F9F3219F435}"/>
          </ac:spMkLst>
        </pc:spChg>
        <pc:picChg chg="mod">
          <ac:chgData name="Lorenzo" userId="d9ff9579-79db-49fd-86ff-447ac99e7a9b" providerId="ADAL" clId="{88EC9FC5-3DAB-4AFA-8246-CFBDE403DB8C}" dt="2021-02-03T10:39:25.146" v="997" actId="1076"/>
          <ac:picMkLst>
            <pc:docMk/>
            <pc:sldMk cId="2221069634" sldId="261"/>
            <ac:picMk id="8" creationId="{AD77DA50-6CAE-0B4B-8438-C8E5CAE32BCE}"/>
          </ac:picMkLst>
        </pc:picChg>
      </pc:sldChg>
      <pc:sldChg chg="del">
        <pc:chgData name="Lorenzo" userId="d9ff9579-79db-49fd-86ff-447ac99e7a9b" providerId="ADAL" clId="{88EC9FC5-3DAB-4AFA-8246-CFBDE403DB8C}" dt="2021-02-03T10:33:40.566" v="550" actId="2696"/>
        <pc:sldMkLst>
          <pc:docMk/>
          <pc:sldMk cId="3376419076" sldId="261"/>
        </pc:sldMkLst>
      </pc:sldChg>
      <pc:sldChg chg="del">
        <pc:chgData name="Lorenzo" userId="d9ff9579-79db-49fd-86ff-447ac99e7a9b" providerId="ADAL" clId="{88EC9FC5-3DAB-4AFA-8246-CFBDE403DB8C}" dt="2021-02-03T10:39:35.765" v="998" actId="2696"/>
        <pc:sldMkLst>
          <pc:docMk/>
          <pc:sldMk cId="476520925" sldId="264"/>
        </pc:sldMkLst>
      </pc:sldChg>
      <pc:sldChg chg="modSp add mod">
        <pc:chgData name="Lorenzo" userId="d9ff9579-79db-49fd-86ff-447ac99e7a9b" providerId="ADAL" clId="{88EC9FC5-3DAB-4AFA-8246-CFBDE403DB8C}" dt="2021-02-03T10:39:59.970" v="1048" actId="20577"/>
        <pc:sldMkLst>
          <pc:docMk/>
          <pc:sldMk cId="3340754107" sldId="264"/>
        </pc:sldMkLst>
        <pc:spChg chg="mod">
          <ac:chgData name="Lorenzo" userId="d9ff9579-79db-49fd-86ff-447ac99e7a9b" providerId="ADAL" clId="{88EC9FC5-3DAB-4AFA-8246-CFBDE403DB8C}" dt="2021-02-03T10:39:51.142" v="1026" actId="20577"/>
          <ac:spMkLst>
            <pc:docMk/>
            <pc:sldMk cId="3340754107" sldId="264"/>
            <ac:spMk id="2" creationId="{C7EE1462-F758-EB45-A141-D8F11A52E63F}"/>
          </ac:spMkLst>
        </pc:spChg>
        <pc:spChg chg="mod">
          <ac:chgData name="Lorenzo" userId="d9ff9579-79db-49fd-86ff-447ac99e7a9b" providerId="ADAL" clId="{88EC9FC5-3DAB-4AFA-8246-CFBDE403DB8C}" dt="2021-02-03T10:39:59.970" v="1048" actId="20577"/>
          <ac:spMkLst>
            <pc:docMk/>
            <pc:sldMk cId="3340754107" sldId="264"/>
            <ac:spMk id="3" creationId="{FEF53B9B-6695-4E2E-ABB4-0656E6BDD5BA}"/>
          </ac:spMkLst>
        </pc:spChg>
      </pc:sldChg>
      <pc:sldChg chg="modSp add mod">
        <pc:chgData name="Lorenzo" userId="d9ff9579-79db-49fd-86ff-447ac99e7a9b" providerId="ADAL" clId="{88EC9FC5-3DAB-4AFA-8246-CFBDE403DB8C}" dt="2021-02-03T10:43:19.398" v="1394" actId="20577"/>
        <pc:sldMkLst>
          <pc:docMk/>
          <pc:sldMk cId="2078247704" sldId="267"/>
        </pc:sldMkLst>
        <pc:spChg chg="mod">
          <ac:chgData name="Lorenzo" userId="d9ff9579-79db-49fd-86ff-447ac99e7a9b" providerId="ADAL" clId="{88EC9FC5-3DAB-4AFA-8246-CFBDE403DB8C}" dt="2021-02-03T10:40:36.731" v="1071" actId="20577"/>
          <ac:spMkLst>
            <pc:docMk/>
            <pc:sldMk cId="2078247704" sldId="267"/>
            <ac:spMk id="2" creationId="{C4988601-3A4B-D940-866F-8D16B1D63C41}"/>
          </ac:spMkLst>
        </pc:spChg>
        <pc:spChg chg="mod">
          <ac:chgData name="Lorenzo" userId="d9ff9579-79db-49fd-86ff-447ac99e7a9b" providerId="ADAL" clId="{88EC9FC5-3DAB-4AFA-8246-CFBDE403DB8C}" dt="2021-02-03T10:43:19.398" v="1394" actId="20577"/>
          <ac:spMkLst>
            <pc:docMk/>
            <pc:sldMk cId="2078247704" sldId="267"/>
            <ac:spMk id="3" creationId="{E0F1E57B-4CE5-7E4C-90A6-7180E4C570FE}"/>
          </ac:spMkLst>
        </pc:spChg>
      </pc:sldChg>
      <pc:sldChg chg="del">
        <pc:chgData name="Lorenzo" userId="d9ff9579-79db-49fd-86ff-447ac99e7a9b" providerId="ADAL" clId="{88EC9FC5-3DAB-4AFA-8246-CFBDE403DB8C}" dt="2021-02-03T10:40:10.768" v="1049" actId="2696"/>
        <pc:sldMkLst>
          <pc:docMk/>
          <pc:sldMk cId="2407710823" sldId="267"/>
        </pc:sldMkLst>
      </pc:sldChg>
      <pc:sldChg chg="addSp delSp modSp mod">
        <pc:chgData name="Lorenzo" userId="d9ff9579-79db-49fd-86ff-447ac99e7a9b" providerId="ADAL" clId="{88EC9FC5-3DAB-4AFA-8246-CFBDE403DB8C}" dt="2021-02-03T11:03:00.278" v="1925" actId="20577"/>
        <pc:sldMkLst>
          <pc:docMk/>
          <pc:sldMk cId="2498833692" sldId="269"/>
        </pc:sldMkLst>
        <pc:spChg chg="mod">
          <ac:chgData name="Lorenzo" userId="d9ff9579-79db-49fd-86ff-447ac99e7a9b" providerId="ADAL" clId="{88EC9FC5-3DAB-4AFA-8246-CFBDE403DB8C}" dt="2021-02-03T10:44:28.090" v="1414" actId="20577"/>
          <ac:spMkLst>
            <pc:docMk/>
            <pc:sldMk cId="2498833692" sldId="269"/>
            <ac:spMk id="2" creationId="{21A68F94-BAEE-0941-B26E-BEB8230350F6}"/>
          </ac:spMkLst>
        </pc:spChg>
        <pc:spChg chg="mod">
          <ac:chgData name="Lorenzo" userId="d9ff9579-79db-49fd-86ff-447ac99e7a9b" providerId="ADAL" clId="{88EC9FC5-3DAB-4AFA-8246-CFBDE403DB8C}" dt="2021-02-03T10:56:16.923" v="1824" actId="947"/>
          <ac:spMkLst>
            <pc:docMk/>
            <pc:sldMk cId="2498833692" sldId="269"/>
            <ac:spMk id="3" creationId="{9B7EE44F-1399-3546-B0FA-60A1FDC21DBB}"/>
          </ac:spMkLst>
        </pc:spChg>
        <pc:spChg chg="add mod">
          <ac:chgData name="Lorenzo" userId="d9ff9579-79db-49fd-86ff-447ac99e7a9b" providerId="ADAL" clId="{88EC9FC5-3DAB-4AFA-8246-CFBDE403DB8C}" dt="2021-02-03T10:52:25.131" v="1669" actId="1076"/>
          <ac:spMkLst>
            <pc:docMk/>
            <pc:sldMk cId="2498833692" sldId="269"/>
            <ac:spMk id="9" creationId="{0DA77697-27B5-4617-B084-474BF538C4BC}"/>
          </ac:spMkLst>
        </pc:spChg>
        <pc:spChg chg="add mod">
          <ac:chgData name="Lorenzo" userId="d9ff9579-79db-49fd-86ff-447ac99e7a9b" providerId="ADAL" clId="{88EC9FC5-3DAB-4AFA-8246-CFBDE403DB8C}" dt="2021-02-03T11:02:55.722" v="1923" actId="20577"/>
          <ac:spMkLst>
            <pc:docMk/>
            <pc:sldMk cId="2498833692" sldId="269"/>
            <ac:spMk id="15" creationId="{AD0A3F59-8C6E-4515-AE4F-28A072443356}"/>
          </ac:spMkLst>
        </pc:spChg>
        <pc:spChg chg="add mod">
          <ac:chgData name="Lorenzo" userId="d9ff9579-79db-49fd-86ff-447ac99e7a9b" providerId="ADAL" clId="{88EC9FC5-3DAB-4AFA-8246-CFBDE403DB8C}" dt="2021-02-03T11:03:00.278" v="1925" actId="20577"/>
          <ac:spMkLst>
            <pc:docMk/>
            <pc:sldMk cId="2498833692" sldId="269"/>
            <ac:spMk id="16" creationId="{01ED8540-4EFF-4468-94A6-DBB7228A87EA}"/>
          </ac:spMkLst>
        </pc:spChg>
        <pc:spChg chg="add mod">
          <ac:chgData name="Lorenzo" userId="d9ff9579-79db-49fd-86ff-447ac99e7a9b" providerId="ADAL" clId="{88EC9FC5-3DAB-4AFA-8246-CFBDE403DB8C}" dt="2021-02-03T11:02:52.787" v="1921" actId="20577"/>
          <ac:spMkLst>
            <pc:docMk/>
            <pc:sldMk cId="2498833692" sldId="269"/>
            <ac:spMk id="17" creationId="{E1821F21-85CA-42C9-9EEE-405024260A23}"/>
          </ac:spMkLst>
        </pc:spChg>
        <pc:cxnChg chg="add mod">
          <ac:chgData name="Lorenzo" userId="d9ff9579-79db-49fd-86ff-447ac99e7a9b" providerId="ADAL" clId="{88EC9FC5-3DAB-4AFA-8246-CFBDE403DB8C}" dt="2021-02-03T10:52:21.723" v="1668" actId="14100"/>
          <ac:cxnSpMkLst>
            <pc:docMk/>
            <pc:sldMk cId="2498833692" sldId="269"/>
            <ac:cxnSpMk id="10" creationId="{10A9EFD1-21DB-4006-B231-842D2B5454E1}"/>
          </ac:cxnSpMkLst>
        </pc:cxnChg>
        <pc:cxnChg chg="add del mod">
          <ac:chgData name="Lorenzo" userId="d9ff9579-79db-49fd-86ff-447ac99e7a9b" providerId="ADAL" clId="{88EC9FC5-3DAB-4AFA-8246-CFBDE403DB8C}" dt="2021-02-03T10:55:43.410" v="1817" actId="478"/>
          <ac:cxnSpMkLst>
            <pc:docMk/>
            <pc:sldMk cId="2498833692" sldId="269"/>
            <ac:cxnSpMk id="18" creationId="{8A5A56F3-7D2E-439A-A13E-4793392D54C9}"/>
          </ac:cxnSpMkLst>
        </pc:cxnChg>
      </pc:sldChg>
      <pc:sldChg chg="modSp add mod">
        <pc:chgData name="Lorenzo" userId="d9ff9579-79db-49fd-86ff-447ac99e7a9b" providerId="ADAL" clId="{88EC9FC5-3DAB-4AFA-8246-CFBDE403DB8C}" dt="2021-02-03T10:36:52.097" v="832" actId="20577"/>
        <pc:sldMkLst>
          <pc:docMk/>
          <pc:sldMk cId="3005843034" sldId="275"/>
        </pc:sldMkLst>
        <pc:spChg chg="mod">
          <ac:chgData name="Lorenzo" userId="d9ff9579-79db-49fd-86ff-447ac99e7a9b" providerId="ADAL" clId="{88EC9FC5-3DAB-4AFA-8246-CFBDE403DB8C}" dt="2021-02-03T10:34:29.592" v="596" actId="20577"/>
          <ac:spMkLst>
            <pc:docMk/>
            <pc:sldMk cId="3005843034" sldId="275"/>
            <ac:spMk id="2" creationId="{428F91F9-4A48-6441-89D3-67D101EABA89}"/>
          </ac:spMkLst>
        </pc:spChg>
        <pc:spChg chg="mod">
          <ac:chgData name="Lorenzo" userId="d9ff9579-79db-49fd-86ff-447ac99e7a9b" providerId="ADAL" clId="{88EC9FC5-3DAB-4AFA-8246-CFBDE403DB8C}" dt="2021-02-03T10:36:52.097" v="832" actId="20577"/>
          <ac:spMkLst>
            <pc:docMk/>
            <pc:sldMk cId="3005843034" sldId="275"/>
            <ac:spMk id="3" creationId="{6D3CE4D0-67C7-8A45-A54E-CDECE589AC4C}"/>
          </ac:spMkLst>
        </pc:spChg>
      </pc:sldChg>
      <pc:sldChg chg="del">
        <pc:chgData name="Lorenzo" userId="d9ff9579-79db-49fd-86ff-447ac99e7a9b" providerId="ADAL" clId="{88EC9FC5-3DAB-4AFA-8246-CFBDE403DB8C}" dt="2021-02-03T10:33:40.566" v="550" actId="2696"/>
        <pc:sldMkLst>
          <pc:docMk/>
          <pc:sldMk cId="3616279014" sldId="275"/>
        </pc:sldMkLst>
      </pc:sldChg>
      <pc:sldChg chg="addSp delSp modSp mod">
        <pc:chgData name="Lorenzo" userId="d9ff9579-79db-49fd-86ff-447ac99e7a9b" providerId="ADAL" clId="{88EC9FC5-3DAB-4AFA-8246-CFBDE403DB8C}" dt="2021-02-03T11:10:23.480" v="2084" actId="1076"/>
        <pc:sldMkLst>
          <pc:docMk/>
          <pc:sldMk cId="3708637154" sldId="290"/>
        </pc:sldMkLst>
        <pc:spChg chg="mod">
          <ac:chgData name="Lorenzo" userId="d9ff9579-79db-49fd-86ff-447ac99e7a9b" providerId="ADAL" clId="{88EC9FC5-3DAB-4AFA-8246-CFBDE403DB8C}" dt="2021-02-03T11:01:04.987" v="1904" actId="20577"/>
          <ac:spMkLst>
            <pc:docMk/>
            <pc:sldMk cId="3708637154" sldId="290"/>
            <ac:spMk id="2" creationId="{C8D74FF3-702A-9341-A5A0-B7C3AD0A44C3}"/>
          </ac:spMkLst>
        </pc:spChg>
        <pc:spChg chg="del">
          <ac:chgData name="Lorenzo" userId="d9ff9579-79db-49fd-86ff-447ac99e7a9b" providerId="ADAL" clId="{88EC9FC5-3DAB-4AFA-8246-CFBDE403DB8C}" dt="2021-02-03T10:58:04.962" v="1828" actId="478"/>
          <ac:spMkLst>
            <pc:docMk/>
            <pc:sldMk cId="3708637154" sldId="290"/>
            <ac:spMk id="3" creationId="{F55F19D9-B057-A54E-829F-880AF0DEC15C}"/>
          </ac:spMkLst>
        </pc:spChg>
        <pc:spChg chg="del">
          <ac:chgData name="Lorenzo" userId="d9ff9579-79db-49fd-86ff-447ac99e7a9b" providerId="ADAL" clId="{88EC9FC5-3DAB-4AFA-8246-CFBDE403DB8C}" dt="2021-02-03T10:58:02.499" v="1827" actId="478"/>
          <ac:spMkLst>
            <pc:docMk/>
            <pc:sldMk cId="3708637154" sldId="290"/>
            <ac:spMk id="8" creationId="{36E5DA74-B33F-C24A-8A3D-099504E1C223}"/>
          </ac:spMkLst>
        </pc:spChg>
        <pc:spChg chg="add del mod">
          <ac:chgData name="Lorenzo" userId="d9ff9579-79db-49fd-86ff-447ac99e7a9b" providerId="ADAL" clId="{88EC9FC5-3DAB-4AFA-8246-CFBDE403DB8C}" dt="2021-02-03T10:58:09.288" v="1830" actId="478"/>
          <ac:spMkLst>
            <pc:docMk/>
            <pc:sldMk cId="3708637154" sldId="290"/>
            <ac:spMk id="10" creationId="{B7A88690-DD70-4CEF-BC95-DA5751BEEDBF}"/>
          </ac:spMkLst>
        </pc:spChg>
        <pc:spChg chg="del">
          <ac:chgData name="Lorenzo" userId="d9ff9579-79db-49fd-86ff-447ac99e7a9b" providerId="ADAL" clId="{88EC9FC5-3DAB-4AFA-8246-CFBDE403DB8C}" dt="2021-02-03T10:58:11.322" v="1832" actId="478"/>
          <ac:spMkLst>
            <pc:docMk/>
            <pc:sldMk cId="3708637154" sldId="290"/>
            <ac:spMk id="11" creationId="{B174652A-7E44-9C44-A456-21AA6CAE34DE}"/>
          </ac:spMkLst>
        </pc:spChg>
        <pc:spChg chg="del">
          <ac:chgData name="Lorenzo" userId="d9ff9579-79db-49fd-86ff-447ac99e7a9b" providerId="ADAL" clId="{88EC9FC5-3DAB-4AFA-8246-CFBDE403DB8C}" dt="2021-02-03T10:58:10.615" v="1831" actId="478"/>
          <ac:spMkLst>
            <pc:docMk/>
            <pc:sldMk cId="3708637154" sldId="290"/>
            <ac:spMk id="12" creationId="{9EF56B39-199E-C340-B910-8603622C2324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18" creationId="{25393D08-99C1-4290-915D-CEEFF8A35611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19" creationId="{A602B4C1-A339-46AC-9369-7E9FA9821CDF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0" creationId="{07BBFB5A-8057-457E-91C7-196F75EA5A2F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1" creationId="{7AE15FC5-DBC6-440E-A101-FFB478C699D2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2" creationId="{994C8C30-A1C0-43F9-8530-DC4DC4F4EBAD}"/>
          </ac:spMkLst>
        </pc:spChg>
        <pc:spChg chg="add del mod">
          <ac:chgData name="Lorenzo" userId="d9ff9579-79db-49fd-86ff-447ac99e7a9b" providerId="ADAL" clId="{88EC9FC5-3DAB-4AFA-8246-CFBDE403DB8C}" dt="2021-02-03T11:01:48.686" v="1911" actId="478"/>
          <ac:spMkLst>
            <pc:docMk/>
            <pc:sldMk cId="3708637154" sldId="290"/>
            <ac:spMk id="23" creationId="{9A1E329B-C8BA-4D4C-BD2C-F44A481DDCA0}"/>
          </ac:spMkLst>
        </pc:spChg>
        <pc:spChg chg="add 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4" creationId="{E436F622-F8CD-45C6-8F00-F953E7C6A37F}"/>
          </ac:spMkLst>
        </pc:spChg>
        <pc:spChg chg="add 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5" creationId="{B1B7692E-70D2-4542-B836-5D4328C7E4DB}"/>
          </ac:spMkLst>
        </pc:spChg>
        <pc:picChg chg="del">
          <ac:chgData name="Lorenzo" userId="d9ff9579-79db-49fd-86ff-447ac99e7a9b" providerId="ADAL" clId="{88EC9FC5-3DAB-4AFA-8246-CFBDE403DB8C}" dt="2021-02-03T10:58:01.328" v="1826" actId="478"/>
          <ac:picMkLst>
            <pc:docMk/>
            <pc:sldMk cId="3708637154" sldId="290"/>
            <ac:picMk id="9" creationId="{4488FED8-3C10-C243-B7ED-99ED7D60C4F7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3" creationId="{19D73762-2130-421D-B4CD-EDF3141B54F9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4" creationId="{ED39E7C5-9D6E-4AED-AFE9-79AD0F5EBCE0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5" creationId="{39CE4F09-37EA-4EC3-BABF-4ADBA6B47884}"/>
          </ac:picMkLst>
        </pc:picChg>
        <pc:picChg chg="add del mod modCrop">
          <ac:chgData name="Lorenzo" userId="d9ff9579-79db-49fd-86ff-447ac99e7a9b" providerId="ADAL" clId="{88EC9FC5-3DAB-4AFA-8246-CFBDE403DB8C}" dt="2021-02-03T11:07:43.710" v="2017" actId="478"/>
          <ac:picMkLst>
            <pc:docMk/>
            <pc:sldMk cId="3708637154" sldId="290"/>
            <ac:picMk id="17" creationId="{595E4E2D-C580-473A-9CA4-062C81EAFCAF}"/>
          </ac:picMkLst>
        </pc:picChg>
        <pc:picChg chg="add mod modCrop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27" creationId="{4136DB03-7C31-4DC9-9355-603435B709BA}"/>
          </ac:picMkLst>
        </pc:picChg>
      </pc:sldChg>
      <pc:sldChg chg="del">
        <pc:chgData name="Lorenzo" userId="d9ff9579-79db-49fd-86ff-447ac99e7a9b" providerId="ADAL" clId="{88EC9FC5-3DAB-4AFA-8246-CFBDE403DB8C}" dt="2021-02-03T11:12:01.222" v="2091" actId="2696"/>
        <pc:sldMkLst>
          <pc:docMk/>
          <pc:sldMk cId="2187552179" sldId="294"/>
        </pc:sldMkLst>
      </pc:sldChg>
      <pc:sldChg chg="modSp add mod">
        <pc:chgData name="Lorenzo" userId="d9ff9579-79db-49fd-86ff-447ac99e7a9b" providerId="ADAL" clId="{88EC9FC5-3DAB-4AFA-8246-CFBDE403DB8C}" dt="2021-02-03T11:14:10.939" v="2307" actId="20577"/>
        <pc:sldMkLst>
          <pc:docMk/>
          <pc:sldMk cId="2906142871" sldId="294"/>
        </pc:sldMkLst>
        <pc:spChg chg="mod">
          <ac:chgData name="Lorenzo" userId="d9ff9579-79db-49fd-86ff-447ac99e7a9b" providerId="ADAL" clId="{88EC9FC5-3DAB-4AFA-8246-CFBDE403DB8C}" dt="2021-02-03T11:12:40.520" v="2147" actId="20577"/>
          <ac:spMkLst>
            <pc:docMk/>
            <pc:sldMk cId="2906142871" sldId="294"/>
            <ac:spMk id="2" creationId="{4ECF246A-55E0-EF40-9A22-069761C9B945}"/>
          </ac:spMkLst>
        </pc:spChg>
        <pc:spChg chg="mod">
          <ac:chgData name="Lorenzo" userId="d9ff9579-79db-49fd-86ff-447ac99e7a9b" providerId="ADAL" clId="{88EC9FC5-3DAB-4AFA-8246-CFBDE403DB8C}" dt="2021-02-03T11:14:10.939" v="2307" actId="20577"/>
          <ac:spMkLst>
            <pc:docMk/>
            <pc:sldMk cId="2906142871" sldId="294"/>
            <ac:spMk id="3" creationId="{B4C77887-C95C-9B4C-93D2-5E4644F56B4B}"/>
          </ac:spMkLst>
        </pc:spChg>
        <pc:spChg chg="mod">
          <ac:chgData name="Lorenzo" userId="d9ff9579-79db-49fd-86ff-447ac99e7a9b" providerId="ADAL" clId="{88EC9FC5-3DAB-4AFA-8246-CFBDE403DB8C}" dt="2021-02-03T11:12:57.303" v="2157" actId="20577"/>
          <ac:spMkLst>
            <pc:docMk/>
            <pc:sldMk cId="2906142871" sldId="294"/>
            <ac:spMk id="17" creationId="{0D4894E0-07D6-4028-8FF8-D05A0489C5AF}"/>
          </ac:spMkLst>
        </pc:spChg>
        <pc:spChg chg="mod">
          <ac:chgData name="Lorenzo" userId="d9ff9579-79db-49fd-86ff-447ac99e7a9b" providerId="ADAL" clId="{88EC9FC5-3DAB-4AFA-8246-CFBDE403DB8C}" dt="2021-02-03T11:13:01.899" v="2158" actId="20577"/>
          <ac:spMkLst>
            <pc:docMk/>
            <pc:sldMk cId="2906142871" sldId="294"/>
            <ac:spMk id="18" creationId="{E38A9676-544D-4693-A064-95B7E80F2E55}"/>
          </ac:spMkLst>
        </pc:spChg>
      </pc:sldChg>
      <pc:sldChg chg="add del">
        <pc:chgData name="Lorenzo" userId="d9ff9579-79db-49fd-86ff-447ac99e7a9b" providerId="ADAL" clId="{88EC9FC5-3DAB-4AFA-8246-CFBDE403DB8C}" dt="2021-02-03T10:49:31.195" v="1461"/>
        <pc:sldMkLst>
          <pc:docMk/>
          <pc:sldMk cId="1172081771" sldId="298"/>
        </pc:sldMkLst>
      </pc:sldChg>
      <pc:sldChg chg="add">
        <pc:chgData name="Lorenzo" userId="d9ff9579-79db-49fd-86ff-447ac99e7a9b" providerId="ADAL" clId="{88EC9FC5-3DAB-4AFA-8246-CFBDE403DB8C}" dt="2021-02-03T10:57:56.059" v="1825"/>
        <pc:sldMkLst>
          <pc:docMk/>
          <pc:sldMk cId="2814779398" sldId="298"/>
        </pc:sldMkLst>
      </pc:sldChg>
      <pc:sldChg chg="addSp modSp add mod">
        <pc:chgData name="Lorenzo" userId="d9ff9579-79db-49fd-86ff-447ac99e7a9b" providerId="ADAL" clId="{88EC9FC5-3DAB-4AFA-8246-CFBDE403DB8C}" dt="2021-02-03T11:11:41.099" v="2090" actId="14861"/>
        <pc:sldMkLst>
          <pc:docMk/>
          <pc:sldMk cId="2218505504" sldId="299"/>
        </pc:sldMkLst>
        <pc:spChg chg="add mod">
          <ac:chgData name="Lorenzo" userId="d9ff9579-79db-49fd-86ff-447ac99e7a9b" providerId="ADAL" clId="{88EC9FC5-3DAB-4AFA-8246-CFBDE403DB8C}" dt="2021-02-03T11:11:41.099" v="2090" actId="14861"/>
          <ac:spMkLst>
            <pc:docMk/>
            <pc:sldMk cId="2218505504" sldId="299"/>
            <ac:spMk id="17" creationId="{23644B00-834C-4ECD-9B5D-067F0AF9BA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4FF665-0D06-9F45-98DA-7A123ACE9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F06F3-F05E-BB41-B3B6-9837E7163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F66B7-9482-9448-98B8-C5DD4895F026}" type="datetimeFigureOut">
              <a:rPr lang="en-CH" smtClean="0"/>
              <a:t>02/16/2021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9B292-9BB5-0143-BE52-424F9912E0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804B4-C23D-774B-9222-11A9A8289B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5CD33-98F2-E54D-89AC-B0483EC09E06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526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2C9A-01A5-694C-95B9-1F1E10FBF993}" type="datetimeFigureOut">
              <a:rPr lang="en-CH" smtClean="0"/>
              <a:t>02/16/2021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25688-AA67-E448-B390-B3E8D7E3802A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394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21AF-0995-3B4C-9B46-7AA934E669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53088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41902-DE58-4C4F-A349-638A3AC2AA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86" y="4876598"/>
            <a:ext cx="2742937" cy="471194"/>
          </a:xfr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Lorenzo </a:t>
            </a:r>
            <a:r>
              <a:rPr lang="en-GB" err="1"/>
              <a:t>Bianchini</a:t>
            </a:r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6F3FD-7594-3146-A39E-C1E1BC72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6D72DF4F-3AE6-9C4B-AC50-AC65489F8BAE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80921-6D2E-9A41-ABB9-838382E8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Where?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12F9-285A-9D4A-A7A2-A8AD25A8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054CE8-150C-6440-B3DA-D208337476AC}"/>
              </a:ext>
            </a:extLst>
          </p:cNvPr>
          <p:cNvCxnSpPr>
            <a:cxnSpLocks/>
          </p:cNvCxnSpPr>
          <p:nvPr userDrawn="1"/>
        </p:nvCxnSpPr>
        <p:spPr>
          <a:xfrm>
            <a:off x="720000" y="498320"/>
            <a:ext cx="10800000" cy="0"/>
          </a:xfrm>
          <a:prstGeom prst="line">
            <a:avLst/>
          </a:prstGeom>
          <a:ln w="22225">
            <a:solidFill>
              <a:schemeClr val="tx1"/>
            </a:solidFill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6F4DD2-BA42-0941-A940-F2AD45C61022}"/>
              </a:ext>
            </a:extLst>
          </p:cNvPr>
          <p:cNvCxnSpPr>
            <a:cxnSpLocks/>
          </p:cNvCxnSpPr>
          <p:nvPr userDrawn="1"/>
        </p:nvCxnSpPr>
        <p:spPr>
          <a:xfrm>
            <a:off x="720000" y="4488440"/>
            <a:ext cx="10800000" cy="0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60;p14">
            <a:extLst>
              <a:ext uri="{FF2B5EF4-FFF2-40B4-BE49-F238E27FC236}">
                <a16:creationId xmlns:a16="http://schemas.microsoft.com/office/drawing/2014/main" id="{D7D58073-C144-3343-A724-16491C56B2F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78518" y="4681725"/>
            <a:ext cx="2749418" cy="152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A55C40F-9A81-C745-BA3B-F4D0D6D87AE5}"/>
              </a:ext>
            </a:extLst>
          </p:cNvPr>
          <p:cNvSpPr txBox="1">
            <a:spLocks/>
          </p:cNvSpPr>
          <p:nvPr userDrawn="1"/>
        </p:nvSpPr>
        <p:spPr>
          <a:xfrm>
            <a:off x="697786" y="5433693"/>
            <a:ext cx="9144000" cy="4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i="0"/>
              <a:t>INFN, </a:t>
            </a:r>
            <a:r>
              <a:rPr lang="en-GB" sz="2200" i="0" err="1"/>
              <a:t>Sezione</a:t>
            </a:r>
            <a:r>
              <a:rPr lang="en-GB" sz="2200" i="0"/>
              <a:t> di Pisa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238CA2-BC16-4678-A8D9-894DF3D52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936" y="4681725"/>
            <a:ext cx="1525864" cy="15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B229-D940-3C4A-8D4E-A93D4E2E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EE100-292A-1647-8F11-16844B6AB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5DC7-FAEB-BB4E-A454-DDD62558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D0D-14B0-154B-ACB9-6D40A7667F14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71BCA-94BF-DF4A-AF84-E082FB04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8E392-F7CB-BB40-9E57-5287D2A4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781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BFCCA-D73D-E546-B882-4FFA35A1F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96BDB-BCF1-0D4E-9053-6522F1591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9CC26-C778-9544-833B-25BD00DA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25BF-D70D-D749-B871-1DD6F08B9FE7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E9A12-E2F5-D148-95AA-13ABA31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6D188-CFC3-5F4D-8F32-19131928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904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7BA7-F4F7-8547-8241-4B0A693C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139BD-C8B7-EE48-A8FD-C16349D8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B304-839B-5B49-AF6B-33D99D92B7A5}" type="datetime1">
              <a:rPr lang="de-CH" smtClean="0"/>
              <a:t>16.02.2021</a:t>
            </a:fld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55D31-AEBD-E042-9838-52FBFDB1E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55B0-5EDC-B14C-8CBD-19B98A1F7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512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7765-5809-D149-9D23-226B549D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0297-DAFD-F14A-ADE6-945DB0BA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10515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12A6-9EF8-C948-AF3D-94E54599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2990-70EE-DE40-B577-24A077FC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A5DB4-FC88-594C-8495-9DCB73B2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1EEBFC-1233-BC42-BAE5-534681CE8A0E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72A88-15D9-7F4F-AA62-D670CD668FFB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22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63FC-6410-1444-81C2-D5E9B718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16413-3376-1046-B270-33A092C1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856B-07D2-8E40-AAAB-468CDA97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8038-697B-A741-85BE-39F9C4D7DA00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084D1-E8B8-1640-9DA1-A0C8EE06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7EEE-1BA1-824E-8E64-2816FEE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127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8B160B-516F-EF47-A454-427DE7C678D4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11077E1-7CAF-EA46-91C5-9B3954602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ED7125-AA24-7842-BDCB-B69E8D51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B36080-C999-DC46-9781-21C8AB7DD422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5BDC562-9EFB-F443-A730-C353AB1C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A3A8849-078E-324E-8861-FCDD9D6C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812AF3-E204-4343-AE1F-2594C0DB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276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E2C431-A2BE-C543-BC48-4680127FC645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BED1D87-8733-A440-B00D-3213FD1A0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C4CE16-4CD2-4145-8656-06E83754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975B5E-C7B8-CC43-81FA-0FF2DA534E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296" y="1273467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100A60-C844-474D-A34E-EDAFA45525CB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A88081C-BDB3-A446-BE6C-3DD3ECC3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25F948E-0538-CD42-862D-D75B6B71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BF0688C-A465-E946-99E8-C86F86B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0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D11F-F4FA-A140-93CD-5837CCB6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D0645-C486-8B47-B4BC-882365D9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718-1BF7-E844-8E18-0FF478798A0F}" type="datetime1">
              <a:rPr lang="de-CH" smtClean="0"/>
              <a:t>16.02.2021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BB57B-D627-7F40-AC9D-318A3AB2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BFF6C-FAF5-D348-BA1E-1E89E33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885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4C328-1887-E54A-B1BF-E43EC955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1962-886D-A34C-A940-7860F93BB671}" type="datetime1">
              <a:rPr lang="de-CH" smtClean="0"/>
              <a:t>16.02.2021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64AB3-11A8-4C41-AD76-B7137256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AB56-E841-8543-9565-2A0321A8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37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E108-9304-E74A-893C-39AAF450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D9BD-6E0C-D74C-917E-F7E6B321B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BEE02-C877-9E45-B6D0-E3BB6F93D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DDD9D-81BB-E844-97A8-F5A03D71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31FB-AF87-4843-A53A-AF96BE5060A8}" type="datetime1">
              <a:rPr lang="de-CH" smtClean="0"/>
              <a:t>16.02.2021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4B372-98B0-BF4D-8B93-0D32FAB2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EF6F3-F13D-EC41-97A9-CE6BFDB4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957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2D12-D2FA-0D4E-8490-13DB648F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35FDD-6E3D-5F4F-A8DC-D07401BDB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E61D8-A05C-CE41-B15F-8EAF44DB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47828-E237-B044-A605-A1A9A6A5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AFD-1500-1A49-9BCE-A93A33F1BE1E}" type="datetime1">
              <a:rPr lang="de-CH" smtClean="0"/>
              <a:t>16.02.2021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1DABC-CF8E-6D47-A0CC-821C67D6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DD3A3-BC6F-D14A-BDA7-63BEE001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‹N›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4799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7917B-1F2A-2D49-A30D-166B012D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8E8EA-D26E-2D47-8E7C-B36AFFCDA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82AB3-5C0E-A243-80BB-7533EB105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840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B304-839B-5B49-AF6B-33D99D92B7A5}" type="datetime1">
              <a:rPr lang="de-CH" smtClean="0"/>
              <a:pPr/>
              <a:t>16.02.2021</a:t>
            </a:fld>
            <a:endParaRPr lang="en-CH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DBEC-4E96-F844-B8B4-FA6A20FD9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840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2320-87E3-8443-AD80-2EAD471DE1E1}" type="slidenum">
              <a:rPr lang="en-CH" smtClean="0"/>
              <a:pPr/>
              <a:t>‹N›</a:t>
            </a:fld>
            <a:endParaRPr lang="en-CH" sz="18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63ECC7-44DA-BC40-8CCC-51A81FAD3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840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H" sz="1800"/>
              <a:t>ASYMOW	</a:t>
            </a:r>
          </a:p>
        </p:txBody>
      </p:sp>
    </p:spTree>
    <p:extLst>
      <p:ext uri="{BB962C8B-B14F-4D97-AF65-F5344CB8AC3E}">
        <p14:creationId xmlns:p14="http://schemas.microsoft.com/office/powerpoint/2010/main" val="160574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4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6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91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4.png"/><Relationship Id="rId4" Type="http://schemas.openxmlformats.org/officeDocument/2006/relationships/image" Target="../media/image7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77.gif"/><Relationship Id="rId10" Type="http://schemas.openxmlformats.org/officeDocument/2006/relationships/image" Target="../media/image84.png"/><Relationship Id="rId4" Type="http://schemas.openxmlformats.org/officeDocument/2006/relationships/image" Target="../media/image76.gif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6.png"/><Relationship Id="rId7" Type="http://schemas.openxmlformats.org/officeDocument/2006/relationships/image" Target="../media/image9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37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27.png"/><Relationship Id="rId15" Type="http://schemas.openxmlformats.org/officeDocument/2006/relationships/image" Target="../media/image129.png"/><Relationship Id="rId10" Type="http://schemas.openxmlformats.org/officeDocument/2006/relationships/image" Target="../media/image150.png"/><Relationship Id="rId4" Type="http://schemas.openxmlformats.org/officeDocument/2006/relationships/image" Target="../media/image126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27.png"/><Relationship Id="rId9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57.png"/><Relationship Id="rId4" Type="http://schemas.openxmlformats.org/officeDocument/2006/relationships/image" Target="../media/image127.png"/><Relationship Id="rId9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9.png"/><Relationship Id="rId4" Type="http://schemas.openxmlformats.org/officeDocument/2006/relationships/image" Target="../media/image125.png"/><Relationship Id="rId9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69.png"/><Relationship Id="rId7" Type="http://schemas.openxmlformats.org/officeDocument/2006/relationships/image" Target="../media/image16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67.png"/><Relationship Id="rId4" Type="http://schemas.openxmlformats.org/officeDocument/2006/relationships/image" Target="../media/image170.png"/><Relationship Id="rId9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2.png"/><Relationship Id="rId4" Type="http://schemas.openxmlformats.org/officeDocument/2006/relationships/image" Target="../media/image139.png"/><Relationship Id="rId9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92D9-BCB7-044C-B594-564850FA7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2005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>
                <a:effectLst/>
                <a:ea typeface="Times New Roman" panose="02020603050405020304" pitchFamily="18" charset="0"/>
              </a:rPr>
              <a:t>New ideas for a precision measurement of the W boson mass at the LHC</a:t>
            </a:r>
            <a:endParaRPr lang="en-CH" sz="4800" i="1" baseline="-25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78CB-7AA9-614C-9DDD-EBB8D3455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CH"/>
              <a:t>Lorenzo Bianchini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2CDC-74F4-3D46-9761-D5B6F092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F4F-3AE6-9C4B-AC50-AC65489F8BAE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F8612-4FD1-644E-BE73-A324DB68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39AA4-26B4-B642-821F-64DAE52E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3072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Interlude: notation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10</a:t>
            </a:fld>
            <a:endParaRPr lang="en-CH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4C8C30-A1C0-43F9-8530-DC4DC4F4EBAD}"/>
              </a:ext>
            </a:extLst>
          </p:cNvPr>
          <p:cNvSpPr txBox="1"/>
          <p:nvPr/>
        </p:nvSpPr>
        <p:spPr>
          <a:xfrm>
            <a:off x="5024116" y="4575878"/>
            <a:ext cx="3751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sym typeface="Wingdings" panose="05000000000000000000" pitchFamily="2" charset="2"/>
              </a:rPr>
              <a:t>Transverse momentum  </a:t>
            </a:r>
          </a:p>
          <a:p>
            <a:pPr algn="ctr"/>
            <a:r>
              <a:rPr lang="en-US" sz="2400">
                <a:sym typeface="Wingdings" panose="05000000000000000000" pitchFamily="2" charset="2"/>
              </a:rPr>
              <a:t>(to the beam)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57C5532-56D7-4144-A167-F717DC30EDB0}"/>
                  </a:ext>
                </a:extLst>
              </p:cNvPr>
              <p:cNvSpPr txBox="1"/>
              <p:nvPr/>
            </p:nvSpPr>
            <p:spPr>
              <a:xfrm>
                <a:off x="1787665" y="2866891"/>
                <a:ext cx="9657245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q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   =   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𝑦</m:t>
                                  </m:r>
                                </m:e>
                              </m:func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, </m:t>
                              </m:r>
                            </m:e>
                          </m:func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,</m:t>
                          </m:r>
                          <m: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𝑦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57C5532-56D7-4144-A167-F717DC30E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65" y="2866891"/>
                <a:ext cx="9657245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2A29F7B-46A6-4FB7-A8FB-BC8D82B4B334}"/>
              </a:ext>
            </a:extLst>
          </p:cNvPr>
          <p:cNvSpPr txBox="1"/>
          <p:nvPr/>
        </p:nvSpPr>
        <p:spPr>
          <a:xfrm>
            <a:off x="8775121" y="1249083"/>
            <a:ext cx="3285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Rapidity</a:t>
            </a:r>
            <a:r>
              <a:rPr lang="en-US" sz="240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2400">
                <a:sym typeface="Wingdings" panose="05000000000000000000" pitchFamily="2" charset="2"/>
              </a:rPr>
              <a:t>(~ velocity along beam)</a:t>
            </a:r>
            <a:endParaRPr lang="en-CH" sz="240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851D89-5F71-4A47-928D-8CFCDF613922}"/>
              </a:ext>
            </a:extLst>
          </p:cNvPr>
          <p:cNvSpPr txBox="1"/>
          <p:nvPr/>
        </p:nvSpPr>
        <p:spPr>
          <a:xfrm>
            <a:off x="4116353" y="1460798"/>
            <a:ext cx="1815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Virtuality</a:t>
            </a:r>
            <a:r>
              <a:rPr lang="en-US" sz="240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2400">
                <a:sym typeface="Wingdings" panose="05000000000000000000" pitchFamily="2" charset="2"/>
              </a:rPr>
              <a:t>( ~ </a:t>
            </a:r>
            <a:r>
              <a:rPr lang="en-US" sz="2400" i="1">
                <a:sym typeface="Wingdings" panose="05000000000000000000" pitchFamily="2" charset="2"/>
              </a:rPr>
              <a:t>M</a:t>
            </a:r>
            <a:r>
              <a:rPr lang="en-US" sz="2400" i="1" baseline="-25000">
                <a:sym typeface="Wingdings" panose="05000000000000000000" pitchFamily="2" charset="2"/>
              </a:rPr>
              <a:t>W</a:t>
            </a:r>
            <a:r>
              <a:rPr lang="en-US" sz="2400">
                <a:sym typeface="Wingdings" panose="05000000000000000000" pitchFamily="2" charset="2"/>
              </a:rPr>
              <a:t>)</a:t>
            </a:r>
            <a:endParaRPr lang="en-CH" sz="2400"/>
          </a:p>
        </p:txBody>
      </p:sp>
      <p:cxnSp>
        <p:nvCxnSpPr>
          <p:cNvPr id="32" name="Straight Arrow Connector 27">
            <a:extLst>
              <a:ext uri="{FF2B5EF4-FFF2-40B4-BE49-F238E27FC236}">
                <a16:creationId xmlns:a16="http://schemas.microsoft.com/office/drawing/2014/main" id="{1CCFEDA4-E792-4BA8-B624-E78045B926E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024116" y="2291795"/>
            <a:ext cx="907763" cy="84076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7">
            <a:extLst>
              <a:ext uri="{FF2B5EF4-FFF2-40B4-BE49-F238E27FC236}">
                <a16:creationId xmlns:a16="http://schemas.microsoft.com/office/drawing/2014/main" id="{FF2598A7-6B03-46DE-BB24-447E13F5C3B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899619" y="3584840"/>
            <a:ext cx="454949" cy="9910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7">
            <a:extLst>
              <a:ext uri="{FF2B5EF4-FFF2-40B4-BE49-F238E27FC236}">
                <a16:creationId xmlns:a16="http://schemas.microsoft.com/office/drawing/2014/main" id="{0157CF61-13B3-4006-8F4E-BDFB336C4C33}"/>
              </a:ext>
            </a:extLst>
          </p:cNvPr>
          <p:cNvCxnSpPr>
            <a:cxnSpLocks/>
          </p:cNvCxnSpPr>
          <p:nvPr/>
        </p:nvCxnSpPr>
        <p:spPr>
          <a:xfrm flipH="1">
            <a:off x="9847046" y="2204963"/>
            <a:ext cx="468529" cy="92759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447EC259-1260-4E0A-A6FF-A469EDA45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96"/>
          <a:stretch/>
        </p:blipFill>
        <p:spPr>
          <a:xfrm>
            <a:off x="1183671" y="2460410"/>
            <a:ext cx="2597272" cy="22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BEAC327-4E3A-474B-BC51-4953BC39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44" y="1473323"/>
            <a:ext cx="5174256" cy="3813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W</a:t>
            </a:r>
            <a:r>
              <a:rPr lang="en-US"/>
              <a:t> boson dynamics in the lab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3326" y="1271435"/>
                <a:ext cx="7975436" cy="534490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b="1">
                    <a:sym typeface="Wingdings" pitchFamily="2" charset="2"/>
                  </a:rPr>
                  <a:t>Longitudinal</a:t>
                </a:r>
                <a:r>
                  <a:rPr lang="en-US">
                    <a:sym typeface="Wingdings" pitchFamily="2" charset="2"/>
                  </a:rPr>
                  <a:t> dynamics:</a:t>
                </a:r>
              </a:p>
              <a:p>
                <a:pPr marL="457200" lvl="1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𝑑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ln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00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…</m:t>
                        </m:r>
                      </m:e>
                    </m:d>
                  </m:oMath>
                </a14:m>
                <a:endParaRPr lang="en-US" sz="200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>
                    <a:ea typeface="Cambria Math" panose="02040503050406030204" pitchFamily="18" charset="0"/>
                    <a:sym typeface="Wingdings" pitchFamily="2" charset="2"/>
                  </a:rPr>
                  <a:t>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∥</m:t>
                    </m:r>
                  </m:oMath>
                </a14:m>
                <a:r>
                  <a:rPr lang="en-US">
                    <a:sym typeface="Wingdings" pitchFamily="2" charset="2"/>
                  </a:rPr>
                  <a:t>” momenta  PDFs</a:t>
                </a:r>
              </a:p>
              <a:p>
                <a:endParaRPr lang="en-US">
                  <a:sym typeface="Wingdings" pitchFamily="2" charset="2"/>
                </a:endParaRPr>
              </a:p>
              <a:p>
                <a:r>
                  <a:rPr lang="en-US" b="1">
                    <a:sym typeface="Wingdings" pitchFamily="2" charset="2"/>
                  </a:rPr>
                  <a:t>Transverse</a:t>
                </a:r>
                <a:r>
                  <a:rPr lang="en-US">
                    <a:sym typeface="Wingdings" pitchFamily="2" charset="2"/>
                  </a:rPr>
                  <a:t> dynamics: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200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>
                    <a:ea typeface="Cambria Math" panose="02040503050406030204" pitchFamily="18" charset="0"/>
                    <a:sym typeface="Wingdings" pitchFamily="2" charset="2"/>
                  </a:rPr>
                  <a:t>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⊥</m:t>
                    </m:r>
                  </m:oMath>
                </a14:m>
                <a:r>
                  <a:rPr lang="en-US">
                    <a:sym typeface="Wingdings" pitchFamily="2" charset="2"/>
                  </a:rPr>
                  <a:t>” momenta</a:t>
                </a:r>
                <a:r>
                  <a:rPr lang="en-US" sz="2400">
                    <a:sym typeface="Wingdings" pitchFamily="2" charset="2"/>
                  </a:rPr>
                  <a:t>  </a:t>
                </a:r>
                <a:r>
                  <a:rPr lang="en-US" i="1">
                    <a:sym typeface="Wingdings" pitchFamily="2" charset="2"/>
                  </a:rPr>
                  <a:t>W</a:t>
                </a:r>
                <a:r>
                  <a:rPr lang="en-US">
                    <a:sym typeface="Wingdings" pitchFamily="2" charset="2"/>
                  </a:rPr>
                  <a:t> decay</a:t>
                </a:r>
              </a:p>
              <a:p>
                <a:endParaRPr lang="en-US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>
                    <a:sym typeface="Wingdings" pitchFamily="2" charset="2"/>
                  </a:rPr>
                  <a:t> </a:t>
                </a:r>
                <a:r>
                  <a:rPr lang="en-US" b="1" u="sng">
                    <a:sym typeface="Wingdings" pitchFamily="2" charset="2"/>
                  </a:rPr>
                  <a:t>Transverse variables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best suited for studying </a:t>
                </a:r>
                <a:r>
                  <a:rPr lang="en-CH" i="1"/>
                  <a:t>M</a:t>
                </a:r>
                <a:r>
                  <a:rPr lang="en-CH" i="1" baseline="-25000"/>
                  <a:t>W</a:t>
                </a:r>
                <a:r>
                  <a:rPr lang="en-US">
                    <a:sym typeface="Wingdings" pitchFamily="2" charset="2"/>
                  </a:rPr>
                  <a:t> </a:t>
                </a:r>
                <a:endParaRPr lang="en-US" b="1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3326" y="1271435"/>
                <a:ext cx="7975436" cy="5344902"/>
              </a:xfrm>
              <a:blipFill>
                <a:blip r:embed="rId3"/>
                <a:stretch>
                  <a:fillRect l="-1375" t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11</a:t>
            </a:fld>
            <a:endParaRPr lang="en-CH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6A1AA8-B16D-439F-BE32-203E8BB1D16B}"/>
              </a:ext>
            </a:extLst>
          </p:cNvPr>
          <p:cNvSpPr/>
          <p:nvPr/>
        </p:nvSpPr>
        <p:spPr>
          <a:xfrm rot="313081">
            <a:off x="8453532" y="1775980"/>
            <a:ext cx="1809750" cy="144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DCC48F-9A22-4F07-A007-33226404D2DE}"/>
              </a:ext>
            </a:extLst>
          </p:cNvPr>
          <p:cNvSpPr/>
          <p:nvPr/>
        </p:nvSpPr>
        <p:spPr>
          <a:xfrm rot="558108">
            <a:off x="7908760" y="3969922"/>
            <a:ext cx="1809750" cy="144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18F5764-135E-4901-9D13-B29A7BBA355D}"/>
              </a:ext>
            </a:extLst>
          </p:cNvPr>
          <p:cNvSpPr/>
          <p:nvPr/>
        </p:nvSpPr>
        <p:spPr>
          <a:xfrm rot="313081">
            <a:off x="7052758" y="2980540"/>
            <a:ext cx="1014326" cy="81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6850ED8-89F5-4525-A18D-FEEBB01F2117}"/>
              </a:ext>
            </a:extLst>
          </p:cNvPr>
          <p:cNvSpPr/>
          <p:nvPr/>
        </p:nvSpPr>
        <p:spPr>
          <a:xfrm rot="313081">
            <a:off x="10397593" y="3401918"/>
            <a:ext cx="1563730" cy="81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12</a:t>
            </a:fld>
            <a:endParaRPr lang="en-C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0E1648-BC75-1D4A-9E14-8D6FF435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92" y="2436612"/>
            <a:ext cx="2664378" cy="1911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BC95EDBA-E102-4E93-95D3-F3A17CE306BD}"/>
                  </a:ext>
                </a:extLst>
              </p:cNvPr>
              <p:cNvSpPr/>
              <p:nvPr/>
            </p:nvSpPr>
            <p:spPr>
              <a:xfrm>
                <a:off x="2446747" y="4249699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BC95EDBA-E102-4E93-95D3-F3A17CE30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47" y="4249699"/>
                <a:ext cx="54412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2BE47D9-FE45-4047-BC34-6DC5FDBB8409}"/>
                  </a:ext>
                </a:extLst>
              </p:cNvPr>
              <p:cNvSpPr txBox="1"/>
              <p:nvPr/>
            </p:nvSpPr>
            <p:spPr>
              <a:xfrm>
                <a:off x="3964624" y="2935091"/>
                <a:ext cx="4445411" cy="964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𝑑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𝒪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ideal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2BE47D9-FE45-4047-BC34-6DC5FDBB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24" y="2935091"/>
                <a:ext cx="4445411" cy="964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89FD86C-A3C0-4FF4-8DD6-D40CD72FB0E2}"/>
                  </a:ext>
                </a:extLst>
              </p:cNvPr>
              <p:cNvSpPr txBox="1"/>
              <p:nvPr/>
            </p:nvSpPr>
            <p:spPr>
              <a:xfrm>
                <a:off x="247670" y="2334828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89FD86C-A3C0-4FF4-8DD6-D40CD72FB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70" y="2334828"/>
                <a:ext cx="709398" cy="6635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16B1325-A10D-4390-BCE7-B2E2E6016BB1}"/>
                  </a:ext>
                </a:extLst>
              </p:cNvPr>
              <p:cNvSpPr txBox="1"/>
              <p:nvPr/>
            </p:nvSpPr>
            <p:spPr>
              <a:xfrm>
                <a:off x="2060040" y="4629680"/>
                <a:ext cx="8523401" cy="1083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400"/>
              </a:p>
              <a:p>
                <a:pPr algn="ctr"/>
                <a:r>
                  <a:rPr lang="en-US" sz="2800" b="0">
                    <a:ea typeface="Cambria Math" panose="02040503050406030204" pitchFamily="18" charset="0"/>
                    <a:sym typeface="Wingdings" pitchFamily="2" charset="2"/>
                  </a:rPr>
                  <a:t> How large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2800"/>
                  <a:t> for a </a:t>
                </a:r>
                <a:r>
                  <a:rPr lang="en-US" sz="2800" b="1"/>
                  <a:t>10 MeV precision </a:t>
                </a:r>
                <a:r>
                  <a:rPr lang="en-US" sz="2800"/>
                  <a:t>on </a:t>
                </a:r>
                <a:r>
                  <a:rPr lang="en-US" sz="2800" i="1">
                    <a:sym typeface="Wingdings" panose="05000000000000000000" pitchFamily="2" charset="2"/>
                  </a:rPr>
                  <a:t>M</a:t>
                </a:r>
                <a:r>
                  <a:rPr lang="en-US" sz="2800" i="1" baseline="-25000">
                    <a:sym typeface="Wingdings" panose="05000000000000000000" pitchFamily="2" charset="2"/>
                  </a:rPr>
                  <a:t>W</a:t>
                </a:r>
                <a:r>
                  <a:rPr lang="en-US" sz="2800"/>
                  <a:t>? </a:t>
                </a: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16B1325-A10D-4390-BCE7-B2E2E6016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40" y="4629680"/>
                <a:ext cx="8523401" cy="1083374"/>
              </a:xfrm>
              <a:prstGeom prst="rect">
                <a:avLst/>
              </a:prstGeom>
              <a:blipFill>
                <a:blip r:embed="rId6"/>
                <a:stretch>
                  <a:fillRect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6ACD6BC7-7A08-4344-B0E8-4BC123E27177}"/>
              </a:ext>
            </a:extLst>
          </p:cNvPr>
          <p:cNvCxnSpPr>
            <a:cxnSpLocks/>
            <a:stCxn id="50" idx="4"/>
          </p:cNvCxnSpPr>
          <p:nvPr/>
        </p:nvCxnSpPr>
        <p:spPr>
          <a:xfrm rot="16200000" flipH="1">
            <a:off x="7729984" y="3601350"/>
            <a:ext cx="624214" cy="908777"/>
          </a:xfrm>
          <a:prstGeom prst="bentConnector2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0E4A64-00C4-48CB-9FBD-4FB32293D1E8}"/>
              </a:ext>
            </a:extLst>
          </p:cNvPr>
          <p:cNvSpPr txBox="1"/>
          <p:nvPr/>
        </p:nvSpPr>
        <p:spPr>
          <a:xfrm>
            <a:off x="8496480" y="3899842"/>
            <a:ext cx="2664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ea typeface="Cambria Math" panose="02040503050406030204" pitchFamily="18" charset="0"/>
                <a:sym typeface="Wingdings" pitchFamily="2" charset="2"/>
              </a:rPr>
              <a:t>PDF dependence from here!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D5383CF6-149A-48B7-981C-CD68B031D3EB}"/>
              </a:ext>
            </a:extLst>
          </p:cNvPr>
          <p:cNvSpPr/>
          <p:nvPr/>
        </p:nvSpPr>
        <p:spPr>
          <a:xfrm>
            <a:off x="3581400" y="3240113"/>
            <a:ext cx="536022" cy="30472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A343F4F8-1E66-4CBF-B6ED-927DA2EA91C6}"/>
                  </a:ext>
                </a:extLst>
              </p:cNvPr>
              <p:cNvSpPr/>
              <p:nvPr/>
            </p:nvSpPr>
            <p:spPr>
              <a:xfrm>
                <a:off x="11696048" y="1340817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A343F4F8-1E66-4CBF-B6ED-927DA2EA9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048" y="1340817"/>
                <a:ext cx="3764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0">
            <a:extLst>
              <a:ext uri="{FF2B5EF4-FFF2-40B4-BE49-F238E27FC236}">
                <a16:creationId xmlns:a16="http://schemas.microsoft.com/office/drawing/2014/main" id="{28A83B6A-5605-49A0-A450-51086D59F278}"/>
              </a:ext>
            </a:extLst>
          </p:cNvPr>
          <p:cNvSpPr/>
          <p:nvPr/>
        </p:nvSpPr>
        <p:spPr>
          <a:xfrm rot="10800000">
            <a:off x="11377957" y="144574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29EAF885-6D80-4471-8D90-785FDF66EA05}"/>
              </a:ext>
            </a:extLst>
          </p:cNvPr>
          <p:cNvSpPr/>
          <p:nvPr/>
        </p:nvSpPr>
        <p:spPr>
          <a:xfrm>
            <a:off x="7921494" y="606871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05879EF8-24AB-4C71-8CAE-4C41E3D031ED}"/>
              </a:ext>
            </a:extLst>
          </p:cNvPr>
          <p:cNvSpPr/>
          <p:nvPr/>
        </p:nvSpPr>
        <p:spPr>
          <a:xfrm>
            <a:off x="7921494" y="1674703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D961ECD7-449F-4B32-9579-6668C9C08E2B}"/>
              </a:ext>
            </a:extLst>
          </p:cNvPr>
          <p:cNvSpPr/>
          <p:nvPr/>
        </p:nvSpPr>
        <p:spPr>
          <a:xfrm>
            <a:off x="9193876" y="682698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Freeform 40">
            <a:extLst>
              <a:ext uri="{FF2B5EF4-FFF2-40B4-BE49-F238E27FC236}">
                <a16:creationId xmlns:a16="http://schemas.microsoft.com/office/drawing/2014/main" id="{95644BC5-D1FD-4B59-865E-B6521F4621CA}"/>
              </a:ext>
            </a:extLst>
          </p:cNvPr>
          <p:cNvSpPr/>
          <p:nvPr/>
        </p:nvSpPr>
        <p:spPr>
          <a:xfrm flipV="1">
            <a:off x="9193526" y="1505358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Down Arrow 41">
            <a:extLst>
              <a:ext uri="{FF2B5EF4-FFF2-40B4-BE49-F238E27FC236}">
                <a16:creationId xmlns:a16="http://schemas.microsoft.com/office/drawing/2014/main" id="{DECC2BB7-5B4D-48DA-A514-143914BA3B17}"/>
              </a:ext>
            </a:extLst>
          </p:cNvPr>
          <p:cNvSpPr>
            <a:spLocks/>
          </p:cNvSpPr>
          <p:nvPr/>
        </p:nvSpPr>
        <p:spPr>
          <a:xfrm rot="14485785">
            <a:off x="9932051" y="458134"/>
            <a:ext cx="91440" cy="146304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550CB571-8868-4E7B-AD78-1DC0E32C6DDC}"/>
              </a:ext>
            </a:extLst>
          </p:cNvPr>
          <p:cNvSpPr/>
          <p:nvPr/>
        </p:nvSpPr>
        <p:spPr>
          <a:xfrm>
            <a:off x="10861213" y="925978"/>
            <a:ext cx="402086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01C913DE-1D61-4BBB-8209-67318C59DACD}"/>
              </a:ext>
            </a:extLst>
          </p:cNvPr>
          <p:cNvSpPr/>
          <p:nvPr/>
        </p:nvSpPr>
        <p:spPr>
          <a:xfrm>
            <a:off x="9132106" y="1443643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447347D3-C420-4BBA-877B-677FCA1A89B9}"/>
              </a:ext>
            </a:extLst>
          </p:cNvPr>
          <p:cNvCxnSpPr>
            <a:cxnSpLocks/>
          </p:cNvCxnSpPr>
          <p:nvPr/>
        </p:nvCxnSpPr>
        <p:spPr>
          <a:xfrm>
            <a:off x="7444171" y="154072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5C30EDD-9E8E-4B8C-9A76-410FBBB81978}"/>
                  </a:ext>
                </a:extLst>
              </p:cNvPr>
              <p:cNvSpPr txBox="1"/>
              <p:nvPr/>
            </p:nvSpPr>
            <p:spPr>
              <a:xfrm>
                <a:off x="9484115" y="1668353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5C30EDD-9E8E-4B8C-9A76-410FBBB81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115" y="1668353"/>
                <a:ext cx="1121280" cy="461665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Arrow 10">
            <a:extLst>
              <a:ext uri="{FF2B5EF4-FFF2-40B4-BE49-F238E27FC236}">
                <a16:creationId xmlns:a16="http://schemas.microsoft.com/office/drawing/2014/main" id="{A189D474-639C-45CA-A43B-99F0B3C5CB78}"/>
              </a:ext>
            </a:extLst>
          </p:cNvPr>
          <p:cNvSpPr/>
          <p:nvPr/>
        </p:nvSpPr>
        <p:spPr>
          <a:xfrm>
            <a:off x="6698447" y="1445995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CCAF4D40-B2F6-4C7C-8850-31660200768C}"/>
                  </a:ext>
                </a:extLst>
              </p:cNvPr>
              <p:cNvSpPr/>
              <p:nvPr/>
            </p:nvSpPr>
            <p:spPr>
              <a:xfrm>
                <a:off x="6369813" y="1334441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CCAF4D40-B2F6-4C7C-8850-316602007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813" y="1334441"/>
                <a:ext cx="377924" cy="375424"/>
              </a:xfrm>
              <a:prstGeom prst="rect">
                <a:avLst/>
              </a:prstGeom>
              <a:blipFill>
                <a:blip r:embed="rId9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4EE5F2AE-26EE-4E48-93F7-160D6DF94333}"/>
              </a:ext>
            </a:extLst>
          </p:cNvPr>
          <p:cNvCxnSpPr>
            <a:cxnSpLocks/>
            <a:stCxn id="50" idx="6"/>
            <a:endCxn id="26" idx="2"/>
          </p:cNvCxnSpPr>
          <p:nvPr/>
        </p:nvCxnSpPr>
        <p:spPr>
          <a:xfrm flipV="1">
            <a:off x="8074580" y="2124989"/>
            <a:ext cx="2987676" cy="1278829"/>
          </a:xfrm>
          <a:prstGeom prst="curvedConnector2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e 49">
            <a:extLst>
              <a:ext uri="{FF2B5EF4-FFF2-40B4-BE49-F238E27FC236}">
                <a16:creationId xmlns:a16="http://schemas.microsoft.com/office/drawing/2014/main" id="{E6F1D669-44DD-4943-998F-796896ED5928}"/>
              </a:ext>
            </a:extLst>
          </p:cNvPr>
          <p:cNvSpPr/>
          <p:nvPr/>
        </p:nvSpPr>
        <p:spPr>
          <a:xfrm>
            <a:off x="7100826" y="3064004"/>
            <a:ext cx="973754" cy="679628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D009370-6B2F-426F-B590-FC0133F90F82}"/>
              </a:ext>
            </a:extLst>
          </p:cNvPr>
          <p:cNvSpPr/>
          <p:nvPr/>
        </p:nvSpPr>
        <p:spPr>
          <a:xfrm>
            <a:off x="7444976" y="606871"/>
            <a:ext cx="3876541" cy="1867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3699AB38-0CF2-4060-9709-7863ACFCE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3015960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longitudinal dynamics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34107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8" grpId="0"/>
      <p:bldP spid="39" grpId="0"/>
      <p:bldP spid="15" grpId="0"/>
      <p:bldP spid="17" grpId="0" animBg="1"/>
      <p:bldP spid="18" grpId="0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34" grpId="0"/>
      <p:bldP spid="35" grpId="0" animBg="1"/>
      <p:bldP spid="36" grpId="0"/>
      <p:bldP spid="50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13496D-267E-844F-B604-9C2169CBCB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Impact of </a:t>
                </a:r>
                <a:r>
                  <a:rPr lang="en-CH"/>
                  <a:t>PDF</a:t>
                </a:r>
                <a:r>
                  <a:rPr lang="en-US"/>
                  <a:t> uncertainty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CH"/>
                  <a:t> spectrum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13496D-267E-844F-B604-9C2169CB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13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911BE-7173-6142-98A9-F37C4879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97760-919B-3846-95B6-CD38040C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5391D-4944-904E-B2B3-0F60D0F2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13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8B56-5C20-8A48-9F85-EBCCC2631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14" y="1833029"/>
            <a:ext cx="4810064" cy="350780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02A787F-51C8-4063-874D-4AE076FC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2133"/>
            <a:ext cx="4651577" cy="3617893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8421017F-F3E8-4645-BA6A-988FC1EE4318}"/>
              </a:ext>
            </a:extLst>
          </p:cNvPr>
          <p:cNvSpPr/>
          <p:nvPr/>
        </p:nvSpPr>
        <p:spPr>
          <a:xfrm>
            <a:off x="1394910" y="5407711"/>
            <a:ext cx="4289508" cy="461665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Green curve</a:t>
            </a:r>
            <a:r>
              <a:rPr lang="en-US" sz="2400">
                <a:sym typeface="Wingdings" panose="05000000000000000000" pitchFamily="2" charset="2"/>
              </a:rPr>
              <a:t>:  </a:t>
            </a:r>
            <a:r>
              <a:rPr lang="en-US" sz="2400" b="1">
                <a:sym typeface="Wingdings" panose="05000000000000000000" pitchFamily="2" charset="2"/>
              </a:rPr>
              <a:t>10 MeV   &lt; 0.1%</a:t>
            </a:r>
            <a:endParaRPr lang="en-US" sz="2400" b="1"/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D757657D-D865-404B-98D9-A510C6D4B26C}"/>
              </a:ext>
            </a:extLst>
          </p:cNvPr>
          <p:cNvSpPr/>
          <p:nvPr/>
        </p:nvSpPr>
        <p:spPr>
          <a:xfrm>
            <a:off x="1538423" y="1470451"/>
            <a:ext cx="3804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sym typeface="Wingdings" panose="05000000000000000000" pitchFamily="2" charset="2"/>
              </a:rPr>
              <a:t>Impact of 10 MeV shift of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M</a:t>
            </a:r>
            <a:r>
              <a:rPr lang="en-US" sz="2400" i="1" baseline="-25000" dirty="0">
                <a:latin typeface="+mj-lt"/>
                <a:sym typeface="Wingdings" panose="05000000000000000000" pitchFamily="2" charset="2"/>
              </a:rPr>
              <a:t>W</a:t>
            </a:r>
            <a:endParaRPr lang="en-CH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DC897-4D00-8540-A9EE-A9C04D0FA030}"/>
              </a:ext>
            </a:extLst>
          </p:cNvPr>
          <p:cNvSpPr txBox="1"/>
          <p:nvPr/>
        </p:nvSpPr>
        <p:spPr>
          <a:xfrm>
            <a:off x="9642904" y="141087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PRD 91 (2015) 113005 </a:t>
            </a: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A5A73CBE-6399-4800-AF17-2D60D4F02C5B}"/>
              </a:ext>
            </a:extLst>
          </p:cNvPr>
          <p:cNvSpPr/>
          <p:nvPr/>
        </p:nvSpPr>
        <p:spPr>
          <a:xfrm>
            <a:off x="6481665" y="1470450"/>
            <a:ext cx="3993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sym typeface="Wingdings" panose="05000000000000000000" pitchFamily="2" charset="2"/>
              </a:rPr>
              <a:t>Impact of PDF uncertainty (%)</a:t>
            </a:r>
            <a:endParaRPr lang="en-CH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AD566DD4-621D-4F05-BF7E-FA9FC09DB403}"/>
                  </a:ext>
                </a:extLst>
              </p:cNvPr>
              <p:cNvSpPr/>
              <p:nvPr/>
            </p:nvSpPr>
            <p:spPr>
              <a:xfrm>
                <a:off x="6096000" y="5387550"/>
                <a:ext cx="5082073" cy="830997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ym typeface="Wingdings" panose="05000000000000000000" pitchFamily="2" charset="2"/>
                  </a:rPr>
                  <a:t> At the limit for </a:t>
                </a:r>
                <a:r>
                  <a:rPr lang="en-US" sz="2400" b="1" dirty="0">
                    <a:sym typeface="Wingdings" panose="05000000000000000000" pitchFamily="2" charset="2"/>
                  </a:rPr>
                  <a:t>standard detectors</a:t>
                </a:r>
              </a:p>
              <a:p>
                <a:pPr algn="ctr"/>
                <a:r>
                  <a:rPr lang="en-US" sz="24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𝜼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AD566DD4-621D-4F05-BF7E-FA9FC09DB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87550"/>
                <a:ext cx="5082073" cy="830997"/>
              </a:xfrm>
              <a:prstGeom prst="rect">
                <a:avLst/>
              </a:prstGeom>
              <a:blipFill>
                <a:blip r:embed="rId5"/>
                <a:stretch>
                  <a:fillRect t="-6618" b="-1617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2A54FD6-BEC8-4D1F-8571-F362357C9444}"/>
              </a:ext>
            </a:extLst>
          </p:cNvPr>
          <p:cNvCxnSpPr>
            <a:cxnSpLocks/>
          </p:cNvCxnSpPr>
          <p:nvPr/>
        </p:nvCxnSpPr>
        <p:spPr>
          <a:xfrm>
            <a:off x="6410162" y="4336869"/>
            <a:ext cx="406500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1F5834B-2C48-43F9-9D68-F16FD67AFDE0}"/>
              </a:ext>
            </a:extLst>
          </p:cNvPr>
          <p:cNvCxnSpPr/>
          <p:nvPr/>
        </p:nvCxnSpPr>
        <p:spPr>
          <a:xfrm>
            <a:off x="7415489" y="3905373"/>
            <a:ext cx="0" cy="896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ED82680-3DC5-43FB-8292-2EE1E74D2CE8}"/>
              </a:ext>
            </a:extLst>
          </p:cNvPr>
          <p:cNvCxnSpPr/>
          <p:nvPr/>
        </p:nvCxnSpPr>
        <p:spPr>
          <a:xfrm>
            <a:off x="8464591" y="3905373"/>
            <a:ext cx="0" cy="896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FC58C-180C-4CCB-A146-62A6C594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PDF</a:t>
            </a:r>
            <a:r>
              <a:rPr lang="en-US"/>
              <a:t> mitigation: experimental perspective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F2DDC-294C-4479-B413-5CC9A8EA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44" y="1271435"/>
            <a:ext cx="4917425" cy="4351338"/>
          </a:xfrm>
        </p:spPr>
        <p:txBody>
          <a:bodyPr/>
          <a:lstStyle/>
          <a:p>
            <a:r>
              <a:rPr lang="en-US" b="1"/>
              <a:t>Joining </a:t>
            </a:r>
            <a:r>
              <a:rPr lang="en-US"/>
              <a:t>experiments: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18E8E9-1C03-49A6-83FF-1F699C1C86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Doing </a:t>
            </a:r>
            <a:r>
              <a:rPr lang="en-US" b="1" i="1"/>
              <a:t>in situ</a:t>
            </a:r>
            <a:r>
              <a:rPr lang="en-US"/>
              <a:t>:</a:t>
            </a:r>
            <a:endParaRPr lang="en-US" i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26F45-B5F1-434C-8733-38E41F98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98378A6-855C-4F2C-A94A-BD195BF3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CF6A9-833A-4102-8EEE-1BACB011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14</a:t>
            </a:fld>
            <a:endParaRPr lang="en-CH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6D16C32-9799-4F57-A968-7C2EFFB7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25" y="3085348"/>
            <a:ext cx="3711109" cy="156562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9AC5444-CB07-446A-AE11-C8E239682540}"/>
              </a:ext>
            </a:extLst>
          </p:cNvPr>
          <p:cNvSpPr txBox="1"/>
          <p:nvPr/>
        </p:nvSpPr>
        <p:spPr>
          <a:xfrm>
            <a:off x="3012007" y="265088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75 (2015) 601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AB7DAE9-5047-4A6C-AA89-1CDD8171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2" y="2138939"/>
            <a:ext cx="1585798" cy="872189"/>
          </a:xfrm>
          <a:prstGeom prst="rect">
            <a:avLst/>
          </a:prstGeom>
        </p:spPr>
      </p:pic>
      <p:cxnSp>
        <p:nvCxnSpPr>
          <p:cNvPr id="14" name="Straight Arrow Connector 21">
            <a:extLst>
              <a:ext uri="{FF2B5EF4-FFF2-40B4-BE49-F238E27FC236}">
                <a16:creationId xmlns:a16="http://schemas.microsoft.com/office/drawing/2014/main" id="{193AB1D5-BE58-4B98-ABA4-A1D409E7C434}"/>
              </a:ext>
            </a:extLst>
          </p:cNvPr>
          <p:cNvCxnSpPr>
            <a:cxnSpLocks/>
          </p:cNvCxnSpPr>
          <p:nvPr/>
        </p:nvCxnSpPr>
        <p:spPr>
          <a:xfrm>
            <a:off x="2007462" y="2879719"/>
            <a:ext cx="472657" cy="37722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9B563884-F094-401A-B396-168CE64F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5" y="4553319"/>
            <a:ext cx="1902453" cy="1022568"/>
          </a:xfrm>
          <a:prstGeom prst="rect">
            <a:avLst/>
          </a:prstGeom>
        </p:spPr>
      </p:pic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D2D33F00-0A20-4E78-BAE3-1DB0A5E38F20}"/>
              </a:ext>
            </a:extLst>
          </p:cNvPr>
          <p:cNvCxnSpPr>
            <a:cxnSpLocks/>
          </p:cNvCxnSpPr>
          <p:nvPr/>
        </p:nvCxnSpPr>
        <p:spPr>
          <a:xfrm flipV="1">
            <a:off x="1353848" y="4231377"/>
            <a:ext cx="434383" cy="24772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A43A8B3C-2644-49DF-B4B5-9F3E7CA43FF2}"/>
              </a:ext>
            </a:extLst>
          </p:cNvPr>
          <p:cNvSpPr/>
          <p:nvPr/>
        </p:nvSpPr>
        <p:spPr>
          <a:xfrm>
            <a:off x="2480119" y="3140985"/>
            <a:ext cx="1370484" cy="36889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07269A0-557A-4B2C-B495-9DB9D9C0FC7D}"/>
              </a:ext>
            </a:extLst>
          </p:cNvPr>
          <p:cNvSpPr/>
          <p:nvPr/>
        </p:nvSpPr>
        <p:spPr>
          <a:xfrm>
            <a:off x="2573791" y="3972328"/>
            <a:ext cx="653261" cy="36889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60A5628-347C-4B18-A379-85B8CEEC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1820550"/>
            <a:ext cx="5386302" cy="4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469F16AD-AD95-48F0-A31D-D3A9FD7F173B}"/>
              </a:ext>
            </a:extLst>
          </p:cNvPr>
          <p:cNvSpPr txBox="1"/>
          <p:nvPr/>
        </p:nvSpPr>
        <p:spPr>
          <a:xfrm>
            <a:off x="8720813" y="1534165"/>
            <a:ext cx="275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>
                <a:latin typeface="+mj-lt"/>
              </a:rPr>
              <a:t>ATL-PHYS-PUB-2018-026</a:t>
            </a: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C1B22D1C-F3E5-4B46-9E87-F71EC041DF76}"/>
              </a:ext>
            </a:extLst>
          </p:cNvPr>
          <p:cNvSpPr/>
          <p:nvPr/>
        </p:nvSpPr>
        <p:spPr>
          <a:xfrm>
            <a:off x="7803672" y="5262622"/>
            <a:ext cx="1044053" cy="4001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901B3C56-B61F-4B9D-A5AA-B8D117D76F95}"/>
              </a:ext>
            </a:extLst>
          </p:cNvPr>
          <p:cNvSpPr/>
          <p:nvPr/>
        </p:nvSpPr>
        <p:spPr>
          <a:xfrm>
            <a:off x="1894167" y="3956769"/>
            <a:ext cx="640080" cy="63361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3">
            <a:extLst>
              <a:ext uri="{FF2B5EF4-FFF2-40B4-BE49-F238E27FC236}">
                <a16:creationId xmlns:a16="http://schemas.microsoft.com/office/drawing/2014/main" id="{6A72B3DF-C1E6-475C-AD8D-E0CA08A250E3}"/>
              </a:ext>
            </a:extLst>
          </p:cNvPr>
          <p:cNvSpPr/>
          <p:nvPr/>
        </p:nvSpPr>
        <p:spPr>
          <a:xfrm>
            <a:off x="365146" y="4243518"/>
            <a:ext cx="723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err="1"/>
              <a:t>LHCb</a:t>
            </a:r>
            <a:endParaRPr lang="en-US" sz="2000" b="1"/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3D5C027D-27B4-406E-BAB6-BBA8C876AEF6}"/>
              </a:ext>
            </a:extLst>
          </p:cNvPr>
          <p:cNvSpPr/>
          <p:nvPr/>
        </p:nvSpPr>
        <p:spPr>
          <a:xfrm>
            <a:off x="393280" y="2976605"/>
            <a:ext cx="1466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ATLAS &amp; CMS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19EAAC-181E-4422-8CAD-521343E791E7}"/>
                  </a:ext>
                </a:extLst>
              </p:cNvPr>
              <p:cNvSpPr txBox="1"/>
              <p:nvPr/>
            </p:nvSpPr>
            <p:spPr>
              <a:xfrm>
                <a:off x="3063151" y="5137544"/>
                <a:ext cx="3051541" cy="970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sym typeface="Wingdings" pitchFamily="2" charset="2"/>
                  </a:rPr>
                  <a:t> 30 ÷ 40% reduction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endParaRPr lang="en-US" sz="2800">
                  <a:solidFill>
                    <a:schemeClr val="tx1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19EAAC-181E-4422-8CAD-521343E7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151" y="5137544"/>
                <a:ext cx="3051541" cy="970458"/>
              </a:xfrm>
              <a:prstGeom prst="rect">
                <a:avLst/>
              </a:prstGeom>
              <a:blipFill>
                <a:blip r:embed="rId6"/>
                <a:stretch>
                  <a:fillRect l="-2395" t="-8176" b="-15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ccia circolare a destra 23">
            <a:extLst>
              <a:ext uri="{FF2B5EF4-FFF2-40B4-BE49-F238E27FC236}">
                <a16:creationId xmlns:a16="http://schemas.microsoft.com/office/drawing/2014/main" id="{1D2349EE-5344-4591-A233-962AE96170AA}"/>
              </a:ext>
            </a:extLst>
          </p:cNvPr>
          <p:cNvSpPr/>
          <p:nvPr/>
        </p:nvSpPr>
        <p:spPr>
          <a:xfrm rot="17961474" flipH="1">
            <a:off x="7931731" y="3138276"/>
            <a:ext cx="858373" cy="1335560"/>
          </a:xfrm>
          <a:prstGeom prst="curvedRightArrow">
            <a:avLst>
              <a:gd name="adj1" fmla="val 19218"/>
              <a:gd name="adj2" fmla="val 50000"/>
              <a:gd name="adj3" fmla="val 213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28" grpId="0" animBg="1"/>
      <p:bldP spid="33" grpId="0" animBg="1"/>
      <p:bldP spid="35" grpId="0"/>
      <p:bldP spid="36" grpId="0" animBg="1"/>
      <p:bldP spid="40" grpId="0" animBg="1"/>
      <p:bldP spid="44" grpId="0"/>
      <p:bldP spid="45" grpId="0"/>
      <p:bldP spid="25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FC58C-180C-4CCB-A146-62A6C594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PDF</a:t>
            </a:r>
            <a:r>
              <a:rPr lang="en-US"/>
              <a:t> mitigation: experimental perspective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B9F2DDC-294C-4479-B413-5CC9A8EAC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2144" y="1271435"/>
                <a:ext cx="10441378" cy="4351338"/>
              </a:xfrm>
            </p:spPr>
            <p:txBody>
              <a:bodyPr/>
              <a:lstStyle/>
              <a:p>
                <a:r>
                  <a:rPr lang="en-US"/>
                  <a:t>PDFs will also evolve with </a:t>
                </a:r>
                <a:r>
                  <a:rPr lang="en-US" b="1"/>
                  <a:t>luminosity</a:t>
                </a:r>
              </a:p>
              <a:p>
                <a:pPr lvl="1"/>
                <a:r>
                  <a:rPr lang="en-US"/>
                  <a:t>Projecting </a:t>
                </a:r>
                <a:r>
                  <a:rPr lang="en-US" u="sng">
                    <a:solidFill>
                      <a:srgbClr val="FF0000"/>
                    </a:solidFill>
                  </a:rPr>
                  <a:t>these</a:t>
                </a:r>
                <a:r>
                  <a:rPr lang="en-US"/>
                  <a:t> measurements at HL-LHC </a:t>
                </a:r>
                <a:r>
                  <a:rPr lang="en-US">
                    <a:sym typeface="Wingdings" panose="05000000000000000000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>
                    <a:solidFill>
                      <a:srgbClr val="FF0000"/>
                    </a:solidFill>
                    <a:sym typeface="Wingdings" pitchFamily="2" charset="2"/>
                  </a:rPr>
                  <a:t>50%</a:t>
                </a:r>
                <a:r>
                  <a:rPr lang="en-US">
                    <a:sym typeface="Wingdings" pitchFamily="2" charset="2"/>
                  </a:rPr>
                  <a:t> reduction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endParaRPr lang="en-US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B9F2DDC-294C-4479-B413-5CC9A8EAC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144" y="1271435"/>
                <a:ext cx="10441378" cy="4351338"/>
              </a:xfrm>
              <a:blipFill>
                <a:blip r:embed="rId3"/>
                <a:stretch>
                  <a:fillRect l="-934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26F45-B5F1-434C-8733-38E41F98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98378A6-855C-4F2C-A94A-BD195BF3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CF6A9-833A-4102-8EEE-1BACB011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15</a:t>
            </a:fld>
            <a:endParaRPr lang="en-CH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2E4ABE42-40E9-48AF-A18F-10A4EEC4C8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279190"/>
              </p:ext>
            </p:extLst>
          </p:nvPr>
        </p:nvGraphicFramePr>
        <p:xfrm>
          <a:off x="450582" y="2348892"/>
          <a:ext cx="5247360" cy="3722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524640" imgH="4629240" progId="Paint.Picture">
                  <p:embed/>
                </p:oleObj>
              </mc:Choice>
              <mc:Fallback>
                <p:oleObj name="Bitmap Image" r:id="rId4" imgW="6524640" imgH="4629240" progId="Paint.Picture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2E4ABE42-40E9-48AF-A18F-10A4EEC4C8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582" y="2348892"/>
                        <a:ext cx="5247360" cy="3722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magine 17">
            <a:extLst>
              <a:ext uri="{FF2B5EF4-FFF2-40B4-BE49-F238E27FC236}">
                <a16:creationId xmlns:a16="http://schemas.microsoft.com/office/drawing/2014/main" id="{FAAED5B8-8BDC-43D4-9B72-1BF21E80A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935" r="50000" b="33831"/>
          <a:stretch/>
        </p:blipFill>
        <p:spPr>
          <a:xfrm>
            <a:off x="6141270" y="2142699"/>
            <a:ext cx="5496349" cy="4086677"/>
          </a:xfrm>
          <a:prstGeom prst="rect">
            <a:avLst/>
          </a:prstGeom>
        </p:spPr>
      </p:pic>
      <p:sp>
        <p:nvSpPr>
          <p:cNvPr id="30" name="Ovale 29">
            <a:extLst>
              <a:ext uri="{FF2B5EF4-FFF2-40B4-BE49-F238E27FC236}">
                <a16:creationId xmlns:a16="http://schemas.microsoft.com/office/drawing/2014/main" id="{DBD445CC-68A7-468F-8B4B-94A27CC3E85B}"/>
              </a:ext>
            </a:extLst>
          </p:cNvPr>
          <p:cNvSpPr/>
          <p:nvPr/>
        </p:nvSpPr>
        <p:spPr>
          <a:xfrm>
            <a:off x="1044055" y="2589524"/>
            <a:ext cx="1617257" cy="1715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A7937BD-3F89-4EC2-B286-E6CEEAB82A10}"/>
              </a:ext>
            </a:extLst>
          </p:cNvPr>
          <p:cNvCxnSpPr>
            <a:cxnSpLocks/>
          </p:cNvCxnSpPr>
          <p:nvPr/>
        </p:nvCxnSpPr>
        <p:spPr>
          <a:xfrm flipH="1">
            <a:off x="2404874" y="2042077"/>
            <a:ext cx="894149" cy="706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>
            <a:extLst>
              <a:ext uri="{FF2B5EF4-FFF2-40B4-BE49-F238E27FC236}">
                <a16:creationId xmlns:a16="http://schemas.microsoft.com/office/drawing/2014/main" id="{D48C71E4-3CC0-49FF-A232-FA44AE0C0EA1}"/>
              </a:ext>
            </a:extLst>
          </p:cNvPr>
          <p:cNvSpPr/>
          <p:nvPr/>
        </p:nvSpPr>
        <p:spPr>
          <a:xfrm>
            <a:off x="7945052" y="5561295"/>
            <a:ext cx="595137" cy="3647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22B5E8C9-1301-4B9A-AA5D-F5B47560E2B7}"/>
              </a:ext>
            </a:extLst>
          </p:cNvPr>
          <p:cNvSpPr txBox="1"/>
          <p:nvPr/>
        </p:nvSpPr>
        <p:spPr>
          <a:xfrm>
            <a:off x="9954606" y="96183"/>
            <a:ext cx="2134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EPJC 78 (2018) 962</a:t>
            </a:r>
            <a:endParaRPr lang="en-CH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36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Transverse motion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7436" y="1179110"/>
                <a:ext cx="5738855" cy="1957985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sym typeface="Wingdings" pitchFamily="2" charset="2"/>
                  </a:rPr>
                  <a:t>Hadronic recoil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𝒖</m:t>
                    </m:r>
                    <m:r>
                      <a:rPr lang="en-US" i="1" baseline="-25000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>
                    <a:sym typeface="Wingdings" pitchFamily="2" charset="2"/>
                  </a:rPr>
                  <a:t> is a proxy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𝒒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 b="1">
                  <a:sym typeface="Wingdings" pitchFamily="2" charset="2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b="0" i="0" baseline="-2500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  <m:r>
                          <a:rPr lang="en-US" b="0" i="0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𝜐</m:t>
                            </m:r>
                          </m:sup>
                        </m:sSubSup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  <m:r>
                          <a:rPr lang="en-US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𝒖</m:t>
                    </m:r>
                    <m:r>
                      <a:rPr lang="en-US" i="1" baseline="-25000" dirty="0" err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>
                    <a:sym typeface="Wingdings" pitchFamily="2" charset="2"/>
                  </a:rPr>
                  <a:t> resolution degraded by high pile-up (and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>
                    <a:sym typeface="Wingdings" pitchFamily="2" charset="2"/>
                  </a:rPr>
                  <a:t>) @LHC: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7436" y="1179110"/>
                <a:ext cx="5738855" cy="1957985"/>
              </a:xfrm>
              <a:blipFill>
                <a:blip r:embed="rId2"/>
                <a:stretch>
                  <a:fillRect l="-1592" t="-3416" r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16</a:t>
            </a:fld>
            <a:endParaRPr lang="en-CH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43CA759D-20DF-41EA-8189-BBC52F61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4" y="1142649"/>
            <a:ext cx="6113804" cy="435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0">
                <a:extLst>
                  <a:ext uri="{FF2B5EF4-FFF2-40B4-BE49-F238E27FC236}">
                    <a16:creationId xmlns:a16="http://schemas.microsoft.com/office/drawing/2014/main" id="{4B957D22-C667-4AE4-8A67-1F3B759B1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9952080"/>
                  </p:ext>
                </p:extLst>
              </p:nvPr>
            </p:nvGraphicFramePr>
            <p:xfrm>
              <a:off x="6713630" y="4085372"/>
              <a:ext cx="4640170" cy="12999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0085">
                      <a:extLst>
                        <a:ext uri="{9D8B030D-6E8A-4147-A177-3AD203B41FA5}">
                          <a16:colId xmlns:a16="http://schemas.microsoft.com/office/drawing/2014/main" val="695730936"/>
                        </a:ext>
                      </a:extLst>
                    </a:gridCol>
                    <a:gridCol w="2320085">
                      <a:extLst>
                        <a:ext uri="{9D8B030D-6E8A-4147-A177-3AD203B41FA5}">
                          <a16:colId xmlns:a16="http://schemas.microsoft.com/office/drawing/2014/main" val="160959229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𝑚</m:t>
                              </m:r>
                              <m:r>
                                <a:rPr lang="en-US" sz="2400" i="1" baseline="-25000" dirty="0" err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oMath>
                          </a14:m>
                          <a:r>
                            <a:rPr lang="en-CH" sz="2400" baseline="-2500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0" baseline="0">
                              <a:solidFill>
                                <a:schemeClr val="bg1"/>
                              </a:solidFill>
                            </a:rPr>
                            <a:t>:</a:t>
                          </a:r>
                          <a:r>
                            <a:rPr lang="en-US" sz="240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400" i="1" dirty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𝑙</m:t>
                                  </m:r>
                                </m:sup>
                              </m:sSubSup>
                            </m:oMath>
                          </a14:m>
                          <a:endParaRPr lang="en-CH" sz="2400" baseline="-250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0515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CDF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Tevatron</a:t>
                          </a:r>
                          <a:endParaRPr lang="en-CH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ATLAS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LHC7</a:t>
                          </a:r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20290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0.53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0.14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2316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0">
                <a:extLst>
                  <a:ext uri="{FF2B5EF4-FFF2-40B4-BE49-F238E27FC236}">
                    <a16:creationId xmlns:a16="http://schemas.microsoft.com/office/drawing/2014/main" id="{4B957D22-C667-4AE4-8A67-1F3B759B1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9952080"/>
                  </p:ext>
                </p:extLst>
              </p:nvPr>
            </p:nvGraphicFramePr>
            <p:xfrm>
              <a:off x="6713630" y="4085372"/>
              <a:ext cx="4640170" cy="12999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0085">
                      <a:extLst>
                        <a:ext uri="{9D8B030D-6E8A-4147-A177-3AD203B41FA5}">
                          <a16:colId xmlns:a16="http://schemas.microsoft.com/office/drawing/2014/main" val="695730936"/>
                        </a:ext>
                      </a:extLst>
                    </a:gridCol>
                    <a:gridCol w="2320085">
                      <a:extLst>
                        <a:ext uri="{9D8B030D-6E8A-4147-A177-3AD203B41FA5}">
                          <a16:colId xmlns:a16="http://schemas.microsoft.com/office/drawing/2014/main" val="1609592292"/>
                        </a:ext>
                      </a:extLst>
                    </a:gridCol>
                  </a:tblGrid>
                  <a:tr h="471869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1" t="-6410" r="-525" b="-20256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0515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CDF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Tevatron</a:t>
                          </a:r>
                          <a:endParaRPr lang="en-CH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ATLAS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LHC7</a:t>
                          </a:r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202905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0.53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0.14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2316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D9E0305-64C3-401A-B697-9E7FB5E12B34}"/>
                  </a:ext>
                </a:extLst>
              </p:cNvPr>
              <p:cNvSpPr txBox="1"/>
              <p:nvPr/>
            </p:nvSpPr>
            <p:spPr>
              <a:xfrm>
                <a:off x="3236509" y="5624728"/>
                <a:ext cx="54854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sym typeface="Wingdings" pitchFamily="2" charset="2"/>
                  </a:rPr>
                  <a:t> Modeling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tx1"/>
                    </a:solidFill>
                    <a:sym typeface="Wingdings" pitchFamily="2" charset="2"/>
                  </a:rPr>
                  <a:t> is critical at LHC!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D9E0305-64C3-401A-B697-9E7FB5E12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09" y="5624728"/>
                <a:ext cx="5485459" cy="523220"/>
              </a:xfrm>
              <a:prstGeom prst="rect">
                <a:avLst/>
              </a:prstGeom>
              <a:blipFill>
                <a:blip r:embed="rId5"/>
                <a:stretch>
                  <a:fillRect l="-2333" t="-15116" r="-44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A4A0D90-4E9A-41A7-BA69-047AD87BC819}"/>
                  </a:ext>
                </a:extLst>
              </p:cNvPr>
              <p:cNvSpPr txBox="1"/>
              <p:nvPr/>
            </p:nvSpPr>
            <p:spPr>
              <a:xfrm>
                <a:off x="7024949" y="3239563"/>
                <a:ext cx="4496036" cy="84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+mj-lt"/>
                  </a:rPr>
                  <a:t>Optimal weights for combining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: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400">
                    <a:latin typeface="+mj-lt"/>
                  </a:rPr>
                  <a:t> fits at Tevatron and LHC:</a:t>
                </a:r>
                <a:endParaRPr lang="en-CH" sz="240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A4A0D90-4E9A-41A7-BA69-047AD87BC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949" y="3239563"/>
                <a:ext cx="4496036" cy="845809"/>
              </a:xfrm>
              <a:prstGeom prst="rect">
                <a:avLst/>
              </a:prstGeom>
              <a:blipFill>
                <a:blip r:embed="rId6"/>
                <a:stretch>
                  <a:fillRect l="-2033" t="-5755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e 14">
            <a:extLst>
              <a:ext uri="{FF2B5EF4-FFF2-40B4-BE49-F238E27FC236}">
                <a16:creationId xmlns:a16="http://schemas.microsoft.com/office/drawing/2014/main" id="{81DF3B2D-40F1-4899-9542-4BFB8E732567}"/>
              </a:ext>
            </a:extLst>
          </p:cNvPr>
          <p:cNvSpPr/>
          <p:nvPr/>
        </p:nvSpPr>
        <p:spPr>
          <a:xfrm>
            <a:off x="1191670" y="3373050"/>
            <a:ext cx="955695" cy="8613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84001CF-6E18-4230-B94F-1F8A4B4E4A02}"/>
                  </a:ext>
                </a:extLst>
              </p:cNvPr>
              <p:cNvSpPr txBox="1"/>
              <p:nvPr/>
            </p:nvSpPr>
            <p:spPr>
              <a:xfrm>
                <a:off x="4901626" y="2571084"/>
                <a:ext cx="546137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𝒒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84001CF-6E18-4230-B94F-1F8A4B4E4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626" y="2571084"/>
                <a:ext cx="54613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6AA363F-AAD4-45FE-A4AF-D40C7B5008DC}"/>
              </a:ext>
            </a:extLst>
          </p:cNvPr>
          <p:cNvSpPr txBox="1"/>
          <p:nvPr/>
        </p:nvSpPr>
        <p:spPr>
          <a:xfrm>
            <a:off x="5790801" y="2000262"/>
            <a:ext cx="50881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67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180FABF-58E5-448C-8E42-2C895C89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095" y="1261392"/>
            <a:ext cx="4526955" cy="1679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B27F9-B90C-C24B-9D98-D10AC567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prediction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75CBE-44EE-824F-A409-FC1908ED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5E4D-EDBD-5649-A0AB-34A44A964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600C7-82EE-E543-AEC0-F1B6A8D0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17</a:t>
            </a:fld>
            <a:endParaRPr lang="en-CH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634EE5F3-2EEE-8C4E-9F44-A7F664532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0" b="32924"/>
          <a:stretch/>
        </p:blipFill>
        <p:spPr bwMode="auto">
          <a:xfrm>
            <a:off x="638708" y="2605802"/>
            <a:ext cx="3939272" cy="36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024799-DB33-0B4C-9C75-08BB57F80B50}"/>
              </a:ext>
            </a:extLst>
          </p:cNvPr>
          <p:cNvSpPr txBox="1"/>
          <p:nvPr/>
        </p:nvSpPr>
        <p:spPr>
          <a:xfrm>
            <a:off x="9964683" y="113104"/>
            <a:ext cx="2134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79 (2019) 868</a:t>
            </a:r>
            <a:endParaRPr lang="en-US" sz="2000">
              <a:latin typeface="+mj-lt"/>
            </a:endParaRPr>
          </a:p>
          <a:p>
            <a:r>
              <a:rPr lang="en-US" sz="2000">
                <a:latin typeface="+mj-lt"/>
              </a:rPr>
              <a:t>and many others…</a:t>
            </a:r>
            <a:endParaRPr lang="en-CH" sz="200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E850DD-5895-5842-B7DB-3F308BAA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97" y="3809166"/>
            <a:ext cx="2922172" cy="170862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55F6C7C-4A74-42C0-B67C-D1C0F224C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742023" cy="1373523"/>
              </a:xfrm>
            </p:spPr>
            <p:txBody>
              <a:bodyPr>
                <a:normAutofit/>
              </a:bodyPr>
              <a:lstStyle/>
              <a:p>
                <a:r>
                  <a:rPr lang="en-US" sz="2800">
                    <a:sym typeface="Wingdings" pitchFamily="2" charset="2"/>
                  </a:rPr>
                  <a:t>All-order </a:t>
                </a:r>
                <a:r>
                  <a:rPr lang="en-US" sz="2800" err="1">
                    <a:sym typeface="Wingdings" pitchFamily="2" charset="2"/>
                  </a:rPr>
                  <a:t>resummation</a:t>
                </a:r>
                <a:r>
                  <a:rPr lang="en-US" sz="2800">
                    <a:sym typeface="Wingdings" pitchFamily="2" charset="2"/>
                  </a:rPr>
                  <a:t> of log-divergent series</a:t>
                </a:r>
              </a:p>
              <a:p>
                <a:pPr lvl="1"/>
                <a:r>
                  <a:rPr lang="en-US">
                    <a:sym typeface="Wingdings" pitchFamily="2" charset="2"/>
                  </a:rPr>
                  <a:t>plus, matching to fixed-order at 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>
                  <a:sym typeface="Wingdings" pitchFamily="2" charset="2"/>
                </a:endParaRPr>
              </a:p>
              <a:p>
                <a:pPr lvl="1"/>
                <a:r>
                  <a:rPr lang="en-US">
                    <a:sym typeface="Wingdings" pitchFamily="2" charset="2"/>
                  </a:rPr>
                  <a:t>State-of-the-art: </a:t>
                </a:r>
                <a:r>
                  <a:rPr lang="en-US" u="sng">
                    <a:sym typeface="Wingdings" pitchFamily="2" charset="2"/>
                  </a:rPr>
                  <a:t>N</a:t>
                </a:r>
                <a:r>
                  <a:rPr lang="en-US" u="sng" baseline="30000">
                    <a:sym typeface="Wingdings" pitchFamily="2" charset="2"/>
                  </a:rPr>
                  <a:t>3</a:t>
                </a:r>
                <a:r>
                  <a:rPr lang="en-US" u="sng">
                    <a:sym typeface="Wingdings" pitchFamily="2" charset="2"/>
                  </a:rPr>
                  <a:t>LL + NNLO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55F6C7C-4A74-42C0-B67C-D1C0F224C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742023" cy="1373523"/>
              </a:xfrm>
              <a:blipFill>
                <a:blip r:embed="rId5"/>
                <a:stretch>
                  <a:fillRect l="-964" t="-7556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7">
            <a:extLst>
              <a:ext uri="{FF2B5EF4-FFF2-40B4-BE49-F238E27FC236}">
                <a16:creationId xmlns:a16="http://schemas.microsoft.com/office/drawing/2014/main" id="{9BABD669-2784-4DF6-A0A2-82F844023F94}"/>
              </a:ext>
            </a:extLst>
          </p:cNvPr>
          <p:cNvSpPr txBox="1"/>
          <p:nvPr/>
        </p:nvSpPr>
        <p:spPr>
          <a:xfrm>
            <a:off x="5425684" y="3388575"/>
            <a:ext cx="32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j-lt"/>
                <a:sym typeface="Wingdings" pitchFamily="2" charset="2"/>
              </a:rPr>
              <a:t>Best theoretical precision (%)</a:t>
            </a:r>
            <a:endParaRPr lang="en-CH" sz="2000">
              <a:latin typeface="+mj-lt"/>
            </a:endParaRPr>
          </a:p>
        </p:txBody>
      </p:sp>
      <p:cxnSp>
        <p:nvCxnSpPr>
          <p:cNvPr id="13" name="Straight Arrow Connector 27">
            <a:extLst>
              <a:ext uri="{FF2B5EF4-FFF2-40B4-BE49-F238E27FC236}">
                <a16:creationId xmlns:a16="http://schemas.microsoft.com/office/drawing/2014/main" id="{D45FDA8D-88A6-45E4-94D0-7C14A7CAC647}"/>
              </a:ext>
            </a:extLst>
          </p:cNvPr>
          <p:cNvCxnSpPr>
            <a:cxnSpLocks/>
            <a:stCxn id="1028" idx="1"/>
          </p:cNvCxnSpPr>
          <p:nvPr/>
        </p:nvCxnSpPr>
        <p:spPr>
          <a:xfrm flipH="1">
            <a:off x="4577980" y="4663477"/>
            <a:ext cx="920517" cy="454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C8DE07-470B-49A8-ABC0-C53BE6396913}"/>
              </a:ext>
            </a:extLst>
          </p:cNvPr>
          <p:cNvSpPr txBox="1"/>
          <p:nvPr/>
        </p:nvSpPr>
        <p:spPr>
          <a:xfrm>
            <a:off x="8700758" y="4040973"/>
            <a:ext cx="33982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 Which precision needed for </a:t>
            </a:r>
            <a:r>
              <a:rPr lang="en-US" sz="2800" b="1"/>
              <a:t>10 MeV </a:t>
            </a:r>
            <a:r>
              <a:rPr lang="en-US" sz="2800"/>
              <a:t>on </a:t>
            </a:r>
            <a:r>
              <a:rPr lang="en-US" sz="2800" i="1">
                <a:sym typeface="Wingdings" panose="05000000000000000000" pitchFamily="2" charset="2"/>
              </a:rPr>
              <a:t>M</a:t>
            </a:r>
            <a:r>
              <a:rPr lang="en-US" sz="2800" i="1" baseline="-25000">
                <a:sym typeface="Wingdings" panose="05000000000000000000" pitchFamily="2" charset="2"/>
              </a:rPr>
              <a:t>W </a:t>
            </a:r>
            <a:r>
              <a:rPr lang="en-US" sz="2800" i="1">
                <a:sym typeface="Wingdings" panose="05000000000000000000" pitchFamily="2" charset="2"/>
              </a:rPr>
              <a:t>?</a:t>
            </a:r>
            <a:endParaRPr lang="en-US" sz="28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28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4BF4-F79D-8F42-B9EC-68E8D5D7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qualitative assessment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22590-3A3E-654A-B422-43BA2409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1785C-2BB7-F54C-9C70-C141D399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B8E9-0CE2-3649-A501-38A99E61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18</a:t>
            </a:fld>
            <a:endParaRPr lang="en-CH"/>
          </a:p>
        </p:txBody>
      </p:sp>
      <p:pic>
        <p:nvPicPr>
          <p:cNvPr id="20" name="Content Placeholder 19" descr="Graphical user interface&#10;&#10;Description automatically generated">
            <a:extLst>
              <a:ext uri="{FF2B5EF4-FFF2-40B4-BE49-F238E27FC236}">
                <a16:creationId xmlns:a16="http://schemas.microsoft.com/office/drawing/2014/main" id="{2899B572-5B4B-2A4C-8090-7037A7679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67" t="7260"/>
          <a:stretch/>
        </p:blipFill>
        <p:spPr>
          <a:xfrm>
            <a:off x="3581400" y="1651819"/>
            <a:ext cx="5253717" cy="391875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43972-7CFA-45B2-8C08-2DC10389D81A}"/>
                  </a:ext>
                </a:extLst>
              </p:cNvPr>
              <p:cNvSpPr txBox="1"/>
              <p:nvPr/>
            </p:nvSpPr>
            <p:spPr>
              <a:xfrm>
                <a:off x="277964" y="2855722"/>
                <a:ext cx="3176354" cy="1039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u="sng">
                    <a:solidFill>
                      <a:srgbClr val="7030A0"/>
                    </a:solidFill>
                    <a:sym typeface="Wingdings" pitchFamily="2" charset="2"/>
                  </a:rPr>
                  <a:t>MAGENTA</a:t>
                </a:r>
                <a:endParaRPr lang="en-US" sz="2400">
                  <a:sym typeface="Wingdings" pitchFamily="2" charset="2"/>
                </a:endParaRPr>
              </a:p>
              <a:p>
                <a:r>
                  <a:rPr lang="en-US" sz="2400" b="1">
                    <a:sym typeface="Wingdings" pitchFamily="2" charset="2"/>
                  </a:rPr>
                  <a:t>1%</a:t>
                </a:r>
                <a:r>
                  <a:rPr lang="en-US" sz="2400">
                    <a:sym typeface="Wingdings" pitchFamily="2" charset="2"/>
                  </a:rPr>
                  <a:t> perturbation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en-US" sz="240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43972-7CFA-45B2-8C08-2DC10389D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64" y="2855722"/>
                <a:ext cx="3176354" cy="1039195"/>
              </a:xfrm>
              <a:prstGeom prst="rect">
                <a:avLst/>
              </a:prstGeom>
              <a:blipFill>
                <a:blip r:embed="rId3"/>
                <a:stretch>
                  <a:fillRect l="-3071" t="-4678"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D525BF-E909-4E2B-9D06-DACF8F267CBA}"/>
              </a:ext>
            </a:extLst>
          </p:cNvPr>
          <p:cNvSpPr txBox="1"/>
          <p:nvPr/>
        </p:nvSpPr>
        <p:spPr>
          <a:xfrm>
            <a:off x="434788" y="1651819"/>
            <a:ext cx="2862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/>
                </a:solidFill>
                <a:sym typeface="Wingdings" pitchFamily="2" charset="2"/>
              </a:rPr>
              <a:t>BLUE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r>
              <a:rPr lang="en-US" sz="2400" b="1" dirty="0">
                <a:sym typeface="Wingdings" pitchFamily="2" charset="2"/>
              </a:rPr>
              <a:t>10 MeV</a:t>
            </a:r>
            <a:r>
              <a:rPr lang="en-US" sz="2400" dirty="0">
                <a:sym typeface="Wingdings" pitchFamily="2" charset="2"/>
              </a:rPr>
              <a:t> shift of </a:t>
            </a:r>
            <a:r>
              <a:rPr lang="en-US" sz="2400" i="1" dirty="0">
                <a:sym typeface="Wingdings" pitchFamily="2" charset="2"/>
              </a:rPr>
              <a:t>M</a:t>
            </a:r>
            <a:r>
              <a:rPr lang="en-US" sz="2400" i="1" baseline="-25000" dirty="0">
                <a:sym typeface="Wingdings" pitchFamily="2" charset="2"/>
              </a:rPr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5A31A93-5069-4EEE-9870-93BF54DFC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21161" y="1676990"/>
                <a:ext cx="3812224" cy="17545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>
                    <a:sym typeface="Wingdings" pitchFamily="2" charset="2"/>
                  </a:rPr>
                  <a:t>Rule-of-thumb</a:t>
                </a:r>
                <a:r>
                  <a:rPr lang="en-US" sz="2800" dirty="0">
                    <a:sym typeface="Wingdings" pitchFamily="2" charset="2"/>
                  </a:rPr>
                  <a:t>: </a:t>
                </a:r>
              </a:p>
              <a:p>
                <a:pPr marL="0" indent="0" algn="ctr">
                  <a:buNone/>
                </a:pPr>
                <a:r>
                  <a:rPr lang="en-US" sz="2800" b="1" dirty="0">
                    <a:sym typeface="Wingdings" pitchFamily="2" charset="2"/>
                  </a:rPr>
                  <a:t>2% </a:t>
                </a:r>
                <a:r>
                  <a:rPr lang="en-US" sz="2800" dirty="0">
                    <a:sym typeface="Wingdings" pitchFamily="2" charset="2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≲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5</m:t>
                    </m:r>
                  </m:oMath>
                </a14:m>
                <a:r>
                  <a:rPr lang="en-US" sz="2800" dirty="0">
                    <a:sym typeface="Wingdings" pitchFamily="2" charset="2"/>
                  </a:rPr>
                  <a:t> GeV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𝓞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𝟏𝟎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2800" b="1" dirty="0">
                    <a:sym typeface="Wingdings" pitchFamily="2" charset="2"/>
                  </a:rPr>
                  <a:t>MeV </a:t>
                </a:r>
                <a:r>
                  <a:rPr lang="en-US" sz="2800" dirty="0">
                    <a:sym typeface="Wingdings" pitchFamily="2" charset="2"/>
                  </a:rPr>
                  <a:t>on </a:t>
                </a:r>
                <a:r>
                  <a:rPr lang="en-US" sz="2800" i="1" dirty="0">
                    <a:sym typeface="Wingdings" panose="05000000000000000000" pitchFamily="2" charset="2"/>
                  </a:rPr>
                  <a:t>M</a:t>
                </a:r>
                <a:r>
                  <a:rPr lang="en-US" sz="2800" i="1" baseline="-25000" dirty="0">
                    <a:sym typeface="Wingdings" panose="05000000000000000000" pitchFamily="2" charset="2"/>
                  </a:rPr>
                  <a:t>W</a:t>
                </a:r>
                <a:endParaRPr lang="en-US" sz="28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5A31A93-5069-4EEE-9870-93BF54DFC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161" y="1676990"/>
                <a:ext cx="3812224" cy="1754525"/>
              </a:xfrm>
              <a:prstGeom prst="rect">
                <a:avLst/>
              </a:prstGeom>
              <a:blipFill>
                <a:blip r:embed="rId4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E897B-00E7-1B4E-A4C9-DDBD331EE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64" y="3957378"/>
            <a:ext cx="3073021" cy="2135002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A07159D-9064-4229-9D02-70E28B868327}"/>
              </a:ext>
            </a:extLst>
          </p:cNvPr>
          <p:cNvSpPr/>
          <p:nvPr/>
        </p:nvSpPr>
        <p:spPr>
          <a:xfrm>
            <a:off x="1772962" y="4477561"/>
            <a:ext cx="83024" cy="825437"/>
          </a:xfrm>
          <a:custGeom>
            <a:avLst/>
            <a:gdLst>
              <a:gd name="connsiteX0" fmla="*/ 0 w 136478"/>
              <a:gd name="connsiteY0" fmla="*/ 825437 h 825437"/>
              <a:gd name="connsiteX1" fmla="*/ 27296 w 136478"/>
              <a:gd name="connsiteY1" fmla="*/ 764022 h 825437"/>
              <a:gd name="connsiteX2" fmla="*/ 47768 w 136478"/>
              <a:gd name="connsiteY2" fmla="*/ 586601 h 825437"/>
              <a:gd name="connsiteX3" fmla="*/ 61415 w 136478"/>
              <a:gd name="connsiteY3" fmla="*/ 299998 h 825437"/>
              <a:gd name="connsiteX4" fmla="*/ 61415 w 136478"/>
              <a:gd name="connsiteY4" fmla="*/ 67986 h 825437"/>
              <a:gd name="connsiteX5" fmla="*/ 81887 w 136478"/>
              <a:gd name="connsiteY5" fmla="*/ 33867 h 825437"/>
              <a:gd name="connsiteX6" fmla="*/ 95535 w 136478"/>
              <a:gd name="connsiteY6" fmla="*/ 511539 h 825437"/>
              <a:gd name="connsiteX7" fmla="*/ 116006 w 136478"/>
              <a:gd name="connsiteY7" fmla="*/ 702607 h 825437"/>
              <a:gd name="connsiteX8" fmla="*/ 136478 w 136478"/>
              <a:gd name="connsiteY8" fmla="*/ 825437 h 82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478" h="825437">
                <a:moveTo>
                  <a:pt x="0" y="825437"/>
                </a:moveTo>
                <a:cubicBezTo>
                  <a:pt x="9667" y="814632"/>
                  <a:pt x="19335" y="803828"/>
                  <a:pt x="27296" y="764022"/>
                </a:cubicBezTo>
                <a:cubicBezTo>
                  <a:pt x="35257" y="724216"/>
                  <a:pt x="42082" y="663938"/>
                  <a:pt x="47768" y="586601"/>
                </a:cubicBezTo>
                <a:cubicBezTo>
                  <a:pt x="53454" y="509264"/>
                  <a:pt x="59141" y="386434"/>
                  <a:pt x="61415" y="299998"/>
                </a:cubicBezTo>
                <a:cubicBezTo>
                  <a:pt x="63689" y="213562"/>
                  <a:pt x="58003" y="112341"/>
                  <a:pt x="61415" y="67986"/>
                </a:cubicBezTo>
                <a:cubicBezTo>
                  <a:pt x="64827" y="23631"/>
                  <a:pt x="76200" y="-40058"/>
                  <a:pt x="81887" y="33867"/>
                </a:cubicBezTo>
                <a:cubicBezTo>
                  <a:pt x="87574" y="107792"/>
                  <a:pt x="89849" y="400082"/>
                  <a:pt x="95535" y="511539"/>
                </a:cubicBezTo>
                <a:cubicBezTo>
                  <a:pt x="101221" y="622996"/>
                  <a:pt x="109182" y="650291"/>
                  <a:pt x="116006" y="702607"/>
                </a:cubicBezTo>
                <a:cubicBezTo>
                  <a:pt x="122830" y="754923"/>
                  <a:pt x="129654" y="790180"/>
                  <a:pt x="136478" y="825437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9E020F3-F52D-46D5-A8C4-E14AECEE7BAC}"/>
              </a:ext>
            </a:extLst>
          </p:cNvPr>
          <p:cNvSpPr/>
          <p:nvPr/>
        </p:nvSpPr>
        <p:spPr>
          <a:xfrm>
            <a:off x="751568" y="3964202"/>
            <a:ext cx="2353298" cy="106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DD4002A-C6C2-43B0-9061-83B6F4A0E96B}"/>
              </a:ext>
            </a:extLst>
          </p:cNvPr>
          <p:cNvSpPr/>
          <p:nvPr/>
        </p:nvSpPr>
        <p:spPr>
          <a:xfrm>
            <a:off x="1855986" y="4159610"/>
            <a:ext cx="1303471" cy="9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04EFD9D-0432-4571-8EA7-1420A0EAFE78}"/>
              </a:ext>
            </a:extLst>
          </p:cNvPr>
          <p:cNvSpPr/>
          <p:nvPr/>
        </p:nvSpPr>
        <p:spPr>
          <a:xfrm>
            <a:off x="751568" y="5501556"/>
            <a:ext cx="1445722" cy="297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6A4B05-7B1C-4AED-851A-827D80056A4D}"/>
              </a:ext>
            </a:extLst>
          </p:cNvPr>
          <p:cNvSpPr/>
          <p:nvPr/>
        </p:nvSpPr>
        <p:spPr>
          <a:xfrm>
            <a:off x="743880" y="5196021"/>
            <a:ext cx="563166" cy="583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D847DDF-08BC-4EAF-B3C6-557CAABC014F}"/>
              </a:ext>
            </a:extLst>
          </p:cNvPr>
          <p:cNvSpPr/>
          <p:nvPr/>
        </p:nvSpPr>
        <p:spPr>
          <a:xfrm>
            <a:off x="1067842" y="5196021"/>
            <a:ext cx="563167" cy="61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27">
            <a:extLst>
              <a:ext uri="{FF2B5EF4-FFF2-40B4-BE49-F238E27FC236}">
                <a16:creationId xmlns:a16="http://schemas.microsoft.com/office/drawing/2014/main" id="{1DE20233-C668-46D3-8670-8F26C8E05F47}"/>
              </a:ext>
            </a:extLst>
          </p:cNvPr>
          <p:cNvCxnSpPr>
            <a:cxnSpLocks/>
          </p:cNvCxnSpPr>
          <p:nvPr/>
        </p:nvCxnSpPr>
        <p:spPr>
          <a:xfrm flipH="1">
            <a:off x="1928217" y="4267823"/>
            <a:ext cx="528380" cy="35312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0062D32-95DB-4F57-A862-C24F5F0B9310}"/>
                  </a:ext>
                </a:extLst>
              </p:cNvPr>
              <p:cNvSpPr txBox="1"/>
              <p:nvPr/>
            </p:nvSpPr>
            <p:spPr>
              <a:xfrm>
                <a:off x="7248026" y="5126027"/>
                <a:ext cx="1205625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200">
                    <a:latin typeface="+mj-lt"/>
                  </a:rPr>
                  <a:t> (GeV) </a:t>
                </a:r>
                <a:endParaRPr lang="en-US" sz="220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0062D32-95DB-4F57-A862-C24F5F0B9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026" y="5126027"/>
                <a:ext cx="1205625" cy="444545"/>
              </a:xfrm>
              <a:prstGeom prst="rect">
                <a:avLst/>
              </a:prstGeom>
              <a:blipFill>
                <a:blip r:embed="rId6"/>
                <a:stretch>
                  <a:fillRect l="-1010" t="-6849" r="-9596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>
            <a:extLst>
              <a:ext uri="{FF2B5EF4-FFF2-40B4-BE49-F238E27FC236}">
                <a16:creationId xmlns:a16="http://schemas.microsoft.com/office/drawing/2014/main" id="{E0BC9E54-CD5C-4951-AEF9-D363C20A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021" y="4159610"/>
            <a:ext cx="2922172" cy="170862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CBE4FEC4-9355-4B7F-AA06-92906F647B19}"/>
              </a:ext>
            </a:extLst>
          </p:cNvPr>
          <p:cNvSpPr txBox="1"/>
          <p:nvPr/>
        </p:nvSpPr>
        <p:spPr>
          <a:xfrm>
            <a:off x="8980104" y="3593947"/>
            <a:ext cx="3228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>
                <a:latin typeface="+mj-lt"/>
                <a:sym typeface="Wingdings" pitchFamily="2" charset="2"/>
              </a:rPr>
              <a:t>REMINDER</a:t>
            </a:r>
          </a:p>
          <a:p>
            <a:r>
              <a:rPr lang="en-US" sz="2000">
                <a:latin typeface="+mj-lt"/>
                <a:sym typeface="Wingdings" pitchFamily="2" charset="2"/>
              </a:rPr>
              <a:t>Best theoretical precision (%)</a:t>
            </a:r>
            <a:endParaRPr lang="en-CH" sz="2000">
              <a:latin typeface="+mj-lt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A66E5791-8B1F-4A65-8E66-6B2B1C6D503C}"/>
              </a:ext>
            </a:extLst>
          </p:cNvPr>
          <p:cNvSpPr/>
          <p:nvPr/>
        </p:nvSpPr>
        <p:spPr>
          <a:xfrm>
            <a:off x="8962199" y="4444385"/>
            <a:ext cx="959353" cy="133488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Enhancements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model: theory</a:t>
                </a:r>
                <a:endParaRPr lang="en-CH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13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4601" y="1648994"/>
                <a:ext cx="6724534" cy="4203166"/>
              </a:xfrm>
            </p:spPr>
            <p:txBody>
              <a:bodyPr>
                <a:normAutofit/>
              </a:bodyPr>
              <a:lstStyle/>
              <a:p>
                <a:r>
                  <a:rPr lang="en-US" sz="2800" i="1" dirty="0">
                    <a:sym typeface="Wingdings" pitchFamily="2" charset="2"/>
                  </a:rPr>
                  <a:t>W</a:t>
                </a:r>
                <a:r>
                  <a:rPr lang="en-US" sz="2800" i="1" baseline="30000" dirty="0">
                    <a:sym typeface="Wingdings" pitchFamily="2" charset="2"/>
                  </a:rPr>
                  <a:t>±</a:t>
                </a:r>
                <a:r>
                  <a:rPr lang="en-US" sz="2800" i="1" dirty="0">
                    <a:sym typeface="Wingdings" pitchFamily="2" charset="2"/>
                  </a:rPr>
                  <a:t>/Z</a:t>
                </a:r>
                <a:r>
                  <a:rPr lang="en-US" sz="2800" dirty="0">
                    <a:sym typeface="Wingdings" pitchFamily="2" charset="2"/>
                  </a:rPr>
                  <a:t> ratio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Common uncertainties </a:t>
                </a:r>
                <a:r>
                  <a:rPr lang="en-US" b="1" dirty="0">
                    <a:sym typeface="Wingdings" pitchFamily="2" charset="2"/>
                  </a:rPr>
                  <a:t>cancel in the ratio </a:t>
                </a:r>
                <a:endParaRPr lang="en-US" b="1" i="1" dirty="0">
                  <a:latin typeface="Cambria Math" panose="02040503050406030204" pitchFamily="18" charset="0"/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 of </a:t>
                </a:r>
                <a:r>
                  <a:rPr lang="en-US" i="1" dirty="0">
                    <a:sym typeface="Wingdings" pitchFamily="2" charset="2"/>
                  </a:rPr>
                  <a:t>Z</a:t>
                </a:r>
                <a:r>
                  <a:rPr lang="en-US" dirty="0">
                    <a:sym typeface="Wingdings" pitchFamily="2" charset="2"/>
                  </a:rPr>
                  <a:t>  boson measured to &lt; 1% precision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Correlation scheme matters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One choice </a:t>
                </a:r>
                <a:r>
                  <a:rPr lang="en-US" i="1" dirty="0">
                    <a:sym typeface="Wingdings" pitchFamily="2" charset="2"/>
                  </a:rPr>
                  <a:t>vs</a:t>
                </a:r>
                <a:r>
                  <a:rPr lang="en-US" dirty="0">
                    <a:sym typeface="Wingdings" pitchFamily="2" charset="2"/>
                  </a:rPr>
                  <a:t> another  ~ tens of MeV on </a:t>
                </a:r>
                <a:r>
                  <a:rPr lang="en-US" i="1" dirty="0">
                    <a:sym typeface="Wingdings" pitchFamily="2" charset="2"/>
                  </a:rPr>
                  <a:t>M</a:t>
                </a:r>
                <a:r>
                  <a:rPr lang="en-US" i="1" baseline="-25000" dirty="0">
                    <a:sym typeface="Wingdings" pitchFamily="2" charset="2"/>
                  </a:rPr>
                  <a:t>W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Reliable and agreed prescription still</a:t>
                </a:r>
                <a:r>
                  <a:rPr lang="en-US" b="1" dirty="0">
                    <a:sym typeface="Wingdings" pitchFamily="2" charset="2"/>
                  </a:rPr>
                  <a:t> missing</a:t>
                </a:r>
                <a:r>
                  <a:rPr lang="en-US" dirty="0">
                    <a:sym typeface="Wingdings" pitchFamily="2" charset="2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4601" y="1648994"/>
                <a:ext cx="6724534" cy="4203166"/>
              </a:xfrm>
              <a:blipFill>
                <a:blip r:embed="rId3"/>
                <a:stretch>
                  <a:fillRect l="-1632" t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70A2-E5FB-A14D-B4E3-9A275C6D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571A-8399-6D48-9660-B88F2647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E9939-A7C3-D746-B121-282A9C3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19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9981E-91D8-1D48-8D45-EDBAA047B91C}"/>
              </a:ext>
            </a:extLst>
          </p:cNvPr>
          <p:cNvSpPr txBox="1"/>
          <p:nvPr/>
        </p:nvSpPr>
        <p:spPr>
          <a:xfrm>
            <a:off x="9575696" y="312403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79 (2019) 868</a:t>
            </a:r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8FE97BB5-FE38-488B-B3BD-DF870D814BA2}"/>
              </a:ext>
            </a:extLst>
          </p:cNvPr>
          <p:cNvSpPr/>
          <p:nvPr/>
        </p:nvSpPr>
        <p:spPr>
          <a:xfrm rot="10800000">
            <a:off x="7576387" y="3006019"/>
            <a:ext cx="577013" cy="2846141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1F44FC8-AB28-47DE-971A-489D9AF52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8161275" y="680001"/>
            <a:ext cx="3861610" cy="5565921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AB448583-3E8D-4BE0-8CE3-A82D872AC7FD}"/>
              </a:ext>
            </a:extLst>
          </p:cNvPr>
          <p:cNvSpPr txBox="1"/>
          <p:nvPr/>
        </p:nvSpPr>
        <p:spPr>
          <a:xfrm>
            <a:off x="4784940" y="2915145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JHEP</a:t>
            </a:r>
            <a:r>
              <a:rPr lang="en-CH" sz="2000">
                <a:latin typeface="+mj-lt"/>
              </a:rPr>
              <a:t> </a:t>
            </a:r>
            <a:r>
              <a:rPr lang="en-US" sz="2000">
                <a:latin typeface="+mj-lt"/>
              </a:rPr>
              <a:t>12</a:t>
            </a:r>
            <a:r>
              <a:rPr lang="en-CH" sz="2000">
                <a:latin typeface="+mj-lt"/>
              </a:rPr>
              <a:t> (20</a:t>
            </a:r>
            <a:r>
              <a:rPr lang="en-US" sz="2000">
                <a:latin typeface="+mj-lt"/>
              </a:rPr>
              <a:t>19</a:t>
            </a:r>
            <a:r>
              <a:rPr lang="en-CH" sz="2000">
                <a:latin typeface="+mj-lt"/>
              </a:rPr>
              <a:t>) </a:t>
            </a:r>
            <a:r>
              <a:rPr lang="en-US" sz="2000">
                <a:latin typeface="+mj-lt"/>
              </a:rPr>
              <a:t>061</a:t>
            </a:r>
            <a:endParaRPr lang="en-CH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75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1F76345-5FBF-45A2-B922-8452EFDB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26" y="2719258"/>
            <a:ext cx="3615813" cy="34689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A38C80-D93F-4918-B9FB-8B791818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22" y="940516"/>
            <a:ext cx="3415726" cy="1778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B9BAC-5785-1146-9AAA-1967F9B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matters</a:t>
            </a:r>
            <a:endParaRPr lang="en-CH" i="1" baseline="-2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88AFC-F36C-E243-9003-6523215B0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4"/>
            <a:ext cx="7772400" cy="4894587"/>
          </a:xfrm>
        </p:spPr>
        <p:txBody>
          <a:bodyPr>
            <a:normAutofit/>
          </a:bodyPr>
          <a:lstStyle/>
          <a:p>
            <a:r>
              <a:rPr lang="en-GB"/>
              <a:t>W mass is an </a:t>
            </a:r>
            <a:r>
              <a:rPr lang="en-GB" b="1"/>
              <a:t>Electroweak Precision Observable</a:t>
            </a:r>
          </a:p>
          <a:p>
            <a:pPr lvl="1"/>
            <a:r>
              <a:rPr lang="en-GB"/>
              <a:t>Stress-test of the SM </a:t>
            </a:r>
            <a:r>
              <a:rPr lang="en-GB">
                <a:sym typeface="Wingdings" pitchFamily="2" charset="2"/>
              </a:rPr>
              <a:t></a:t>
            </a:r>
            <a:r>
              <a:rPr lang="en-GB"/>
              <a:t> </a:t>
            </a:r>
            <a:r>
              <a:rPr lang="en-GB" u="sng"/>
              <a:t>indirect</a:t>
            </a:r>
            <a:r>
              <a:rPr lang="en-GB"/>
              <a:t> search of NP</a:t>
            </a:r>
          </a:p>
          <a:p>
            <a:endParaRPr lang="en-GB"/>
          </a:p>
          <a:p>
            <a:r>
              <a:rPr lang="en-GB"/>
              <a:t>Why is </a:t>
            </a:r>
            <a:r>
              <a:rPr lang="en-GB" i="1"/>
              <a:t>M</a:t>
            </a:r>
            <a:r>
              <a:rPr lang="en-GB" i="1" baseline="-25000"/>
              <a:t>W</a:t>
            </a:r>
            <a:r>
              <a:rPr lang="en-GB"/>
              <a:t> remarkable?</a:t>
            </a:r>
          </a:p>
          <a:p>
            <a:pPr lvl="1"/>
            <a:r>
              <a:rPr lang="en-GB" b="1">
                <a:sym typeface="Wingdings" pitchFamily="2" charset="2"/>
              </a:rPr>
              <a:t>Phenomenology</a:t>
            </a:r>
          </a:p>
          <a:p>
            <a:pPr lvl="2"/>
            <a:r>
              <a:rPr lang="en-GB">
                <a:sym typeface="Wingdings" pitchFamily="2" charset="2"/>
              </a:rPr>
              <a:t>High sensitivity and robustness of SM prediction.</a:t>
            </a:r>
          </a:p>
          <a:p>
            <a:pPr lvl="1"/>
            <a:r>
              <a:rPr lang="en-US" b="1">
                <a:sym typeface="Wingdings" pitchFamily="2" charset="2"/>
              </a:rPr>
              <a:t>Opportunity</a:t>
            </a:r>
            <a:r>
              <a:rPr lang="en-US">
                <a:sym typeface="Wingdings" pitchFamily="2" charset="2"/>
              </a:rPr>
              <a:t> </a:t>
            </a:r>
          </a:p>
          <a:p>
            <a:pPr lvl="2"/>
            <a:r>
              <a:rPr lang="en-US"/>
              <a:t>Theory more precise than experiment.</a:t>
            </a:r>
          </a:p>
          <a:p>
            <a:pPr lvl="1"/>
            <a:r>
              <a:rPr lang="en-US" b="1"/>
              <a:t>Case</a:t>
            </a:r>
          </a:p>
          <a:p>
            <a:pPr lvl="2"/>
            <a:r>
              <a:rPr lang="en-US"/>
              <a:t>Slight tension with SM prediction.</a:t>
            </a:r>
          </a:p>
          <a:p>
            <a:pPr lvl="1"/>
            <a:endParaRPr lang="en-US"/>
          </a:p>
          <a:p>
            <a:pPr lvl="1"/>
            <a:endParaRPr lang="en-GB"/>
          </a:p>
          <a:p>
            <a:pPr lvl="1"/>
            <a:endParaRPr lang="en-CH"/>
          </a:p>
          <a:p>
            <a:pPr lvl="1"/>
            <a:endParaRPr lang="en-CH"/>
          </a:p>
          <a:p>
            <a:pPr lvl="1"/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AD755-78E7-584E-B290-F7BD327A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B19C-6A02-014B-821B-BB7AC953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CA637-1945-764F-8839-DC478582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</a:t>
            </a:fld>
            <a:endParaRPr lang="en-CH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57170E1-78D5-44B6-8AB2-EE3A825DD49B}"/>
              </a:ext>
            </a:extLst>
          </p:cNvPr>
          <p:cNvSpPr/>
          <p:nvPr/>
        </p:nvSpPr>
        <p:spPr>
          <a:xfrm>
            <a:off x="10786491" y="3053556"/>
            <a:ext cx="567309" cy="54935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Enhancements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model: experiment</a:t>
                </a:r>
                <a:endParaRPr lang="en-CH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13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4827" y="1271435"/>
                <a:ext cx="5973146" cy="4351338"/>
              </a:xfrm>
              <a:noFill/>
            </p:spPr>
            <p:txBody>
              <a:bodyPr/>
              <a:lstStyle/>
              <a:p>
                <a:r>
                  <a:rPr lang="en-US" sz="2800">
                    <a:sym typeface="Wingdings" pitchFamily="2" charset="2"/>
                  </a:rPr>
                  <a:t>Precision measurement of </a:t>
                </a:r>
                <a:r>
                  <a:rPr lang="en-US" sz="2800" i="1">
                    <a:sym typeface="Wingdings" pitchFamily="2" charset="2"/>
                  </a:rPr>
                  <a:t>W</a:t>
                </a:r>
                <a:r>
                  <a:rPr lang="en-US" sz="280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𝑞</m:t>
                    </m:r>
                    <m:r>
                      <a:rPr lang="en-US" sz="2800" b="0" i="1" baseline="-25000" dirty="0" err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sz="2800">
                    <a:sym typeface="Wingdings" pitchFamily="2" charset="2"/>
                  </a:rPr>
                  <a:t> </a:t>
                </a:r>
              </a:p>
              <a:p>
                <a:pPr lvl="1"/>
                <a:r>
                  <a:rPr lang="en-US">
                    <a:sym typeface="Wingdings" pitchFamily="2" charset="2"/>
                  </a:rPr>
                  <a:t>Special LHC runs can improve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σ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𝑢</m:t>
                    </m:r>
                    <m:r>
                      <a:rPr lang="en-US" b="0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827" y="1271435"/>
                <a:ext cx="5973146" cy="4351338"/>
              </a:xfrm>
              <a:blipFill>
                <a:blip r:embed="rId3"/>
                <a:stretch>
                  <a:fillRect l="-1839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70A2-E5FB-A14D-B4E3-9A275C6D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571A-8399-6D48-9660-B88F2647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E9939-A7C3-D746-B121-282A9C3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20</a:t>
            </a:fld>
            <a:endParaRPr lang="en-CH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3CD00A3-5650-4532-9EDF-679E01BA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2" y="2444730"/>
            <a:ext cx="4925325" cy="36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E97163E7-060F-4113-8AC3-D7CF9698156F}"/>
              </a:ext>
            </a:extLst>
          </p:cNvPr>
          <p:cNvSpPr/>
          <p:nvPr/>
        </p:nvSpPr>
        <p:spPr>
          <a:xfrm>
            <a:off x="908476" y="5062315"/>
            <a:ext cx="794829" cy="88511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D98A857-0E0D-4CB0-8191-D9F8BA3F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988" y="2613522"/>
            <a:ext cx="4954528" cy="3577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B56D508-1143-46F5-BA39-40F5040490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8576" y="1271435"/>
                <a:ext cx="5720356" cy="206067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>
                    <a:sym typeface="Wingdings" pitchFamily="2" charset="2"/>
                  </a:rPr>
                  <a:t>Focus on </a:t>
                </a:r>
                <a:r>
                  <a:rPr lang="en-US" sz="2800" u="sng">
                    <a:sym typeface="Wingdings" pitchFamily="2" charset="2"/>
                  </a:rPr>
                  <a:t>critical</a:t>
                </a:r>
                <a:r>
                  <a:rPr lang="en-US" sz="2800">
                    <a:sym typeface="Wingdings" pitchFamily="2" charset="2"/>
                  </a:rPr>
                  <a:t>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≲</m:t>
                    </m:r>
                    <m:r>
                      <a:rPr lang="en-US" sz="2800" i="1">
                        <a:latin typeface="Cambria Math" panose="02040503050406030204" pitchFamily="18" charset="0"/>
                        <a:sym typeface="Wingdings" pitchFamily="2" charset="2"/>
                      </a:rPr>
                      <m:t>5</m:t>
                    </m:r>
                  </m:oMath>
                </a14:m>
                <a:r>
                  <a:rPr lang="en-US" sz="2800">
                    <a:sym typeface="Wingdings" pitchFamily="2" charset="2"/>
                  </a:rPr>
                  <a:t> GeV</a:t>
                </a:r>
              </a:p>
              <a:p>
                <a:pPr lvl="1"/>
                <a:r>
                  <a:rPr lang="en-US" b="1">
                    <a:sym typeface="Wingdings" pitchFamily="2" charset="2"/>
                  </a:rPr>
                  <a:t>Challenging</a:t>
                </a:r>
                <a:r>
                  <a:rPr lang="en-US">
                    <a:sym typeface="Wingdings" pitchFamily="2" charset="2"/>
                  </a:rPr>
                  <a:t> detector resolution even at low PU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B56D508-1143-46F5-BA39-40F50404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576" y="1271435"/>
                <a:ext cx="5720356" cy="2060670"/>
              </a:xfrm>
              <a:prstGeom prst="rect">
                <a:avLst/>
              </a:prstGeom>
              <a:blipFill>
                <a:blip r:embed="rId6"/>
                <a:stretch>
                  <a:fillRect l="-1810" t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7">
            <a:extLst>
              <a:ext uri="{FF2B5EF4-FFF2-40B4-BE49-F238E27FC236}">
                <a16:creationId xmlns:a16="http://schemas.microsoft.com/office/drawing/2014/main" id="{91EDDBD9-5626-4F44-87E6-97D49FC0E02C}"/>
              </a:ext>
            </a:extLst>
          </p:cNvPr>
          <p:cNvSpPr txBox="1"/>
          <p:nvPr/>
        </p:nvSpPr>
        <p:spPr>
          <a:xfrm>
            <a:off x="9361543" y="244473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78 (2018) 110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FD10F71-C273-47D0-848A-B55060C55173}"/>
              </a:ext>
            </a:extLst>
          </p:cNvPr>
          <p:cNvSpPr/>
          <p:nvPr/>
        </p:nvSpPr>
        <p:spPr>
          <a:xfrm>
            <a:off x="7016867" y="3364358"/>
            <a:ext cx="1033199" cy="11113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0ED7E8-21A9-48B3-8355-6C1F73D287F9}"/>
              </a:ext>
            </a:extLst>
          </p:cNvPr>
          <p:cNvSpPr txBox="1"/>
          <p:nvPr/>
        </p:nvSpPr>
        <p:spPr>
          <a:xfrm>
            <a:off x="-78433" y="5681909"/>
            <a:ext cx="1115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ea typeface="Cambria Math" panose="02040503050406030204" pitchFamily="18" charset="0"/>
                <a:sym typeface="Wingdings" pitchFamily="2" charset="2"/>
              </a:rPr>
              <a:t>200/pb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5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on model uncertainties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F19D9-B057-A54E-829F-880AF0DEC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10" y="1303128"/>
            <a:ext cx="10812177" cy="1411497"/>
          </a:xfrm>
        </p:spPr>
        <p:txBody>
          <a:bodyPr>
            <a:normAutofit/>
          </a:bodyPr>
          <a:lstStyle/>
          <a:p>
            <a:r>
              <a:rPr lang="en-CH"/>
              <a:t>ATLAS </a:t>
            </a:r>
            <a:r>
              <a:rPr lang="en-US"/>
              <a:t>measurement @</a:t>
            </a:r>
            <a:r>
              <a:rPr lang="en-CH"/>
              <a:t> 7 TeV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 predominance of </a:t>
            </a:r>
            <a:r>
              <a:rPr lang="en-US" b="1">
                <a:sym typeface="Wingdings" panose="05000000000000000000" pitchFamily="2" charset="2"/>
              </a:rPr>
              <a:t>model uncertainties</a:t>
            </a:r>
            <a:endParaRPr lang="en-CH" b="1"/>
          </a:p>
          <a:p>
            <a:pPr lvl="1"/>
            <a:r>
              <a:rPr lang="en-GB"/>
              <a:t>PDF, QCD contribute by </a:t>
            </a:r>
            <a:r>
              <a:rPr lang="en-US"/>
              <a:t>≃</a:t>
            </a:r>
            <a:r>
              <a:rPr lang="en-GB"/>
              <a:t> 8, 9 MeV.</a:t>
            </a: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21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5DA74-B33F-C24A-8A3D-099504E1C223}"/>
              </a:ext>
            </a:extLst>
          </p:cNvPr>
          <p:cNvSpPr txBox="1"/>
          <p:nvPr/>
        </p:nvSpPr>
        <p:spPr>
          <a:xfrm>
            <a:off x="8741372" y="222896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78 (2018) 110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8FED8-3C10-C243-B7ED-99ED7D60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72" y="2563894"/>
            <a:ext cx="10105623" cy="131254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C1CCBE-C139-4BD0-A2EA-AD8336616243}"/>
              </a:ext>
            </a:extLst>
          </p:cNvPr>
          <p:cNvSpPr txBox="1"/>
          <p:nvPr/>
        </p:nvSpPr>
        <p:spPr>
          <a:xfrm>
            <a:off x="1703214" y="4824905"/>
            <a:ext cx="9180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ym typeface="Wingdings" pitchFamily="2" charset="2"/>
              </a:rPr>
              <a:t> Some </a:t>
            </a:r>
            <a:r>
              <a:rPr lang="en-GB" sz="2800" b="1">
                <a:sym typeface="Wingdings" pitchFamily="2" charset="2"/>
              </a:rPr>
              <a:t>breakthrough</a:t>
            </a:r>
            <a:r>
              <a:rPr lang="en-GB" sz="2800">
                <a:sym typeface="Wingdings" pitchFamily="2" charset="2"/>
              </a:rPr>
              <a:t> needed to reach</a:t>
            </a:r>
            <a:r>
              <a:rPr lang="en-GB" sz="2800"/>
              <a:t> the </a:t>
            </a:r>
            <a:r>
              <a:rPr lang="en-GB" sz="2800" b="1" u="sng"/>
              <a:t>10 MeV target</a:t>
            </a:r>
            <a:r>
              <a:rPr lang="en-GB" sz="2800"/>
              <a:t>!</a:t>
            </a:r>
            <a:endParaRPr lang="en-US" sz="280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D65446B-C3C3-41AE-A488-41A18CDB0C2A}"/>
              </a:ext>
            </a:extLst>
          </p:cNvPr>
          <p:cNvSpPr/>
          <p:nvPr/>
        </p:nvSpPr>
        <p:spPr>
          <a:xfrm>
            <a:off x="7219840" y="3250102"/>
            <a:ext cx="664030" cy="6759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D59CF2B2-D5B6-4C12-8AE0-6A63C97416B4}"/>
              </a:ext>
            </a:extLst>
          </p:cNvPr>
          <p:cNvSpPr/>
          <p:nvPr/>
        </p:nvSpPr>
        <p:spPr>
          <a:xfrm>
            <a:off x="8517343" y="3264564"/>
            <a:ext cx="664030" cy="6759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81FE-8CD5-184B-85B3-744B4A83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breakthrough: data!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262E8-2783-2044-A383-01B3FD7C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0851647" cy="4351338"/>
          </a:xfrm>
        </p:spPr>
        <p:txBody>
          <a:bodyPr/>
          <a:lstStyle/>
          <a:p>
            <a:r>
              <a:rPr lang="en-US"/>
              <a:t>LHC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</a:t>
            </a:r>
            <a:r>
              <a:rPr lang="en-US" u="sng"/>
              <a:t>high-luminosity</a:t>
            </a:r>
            <a:r>
              <a:rPr lang="en-US"/>
              <a:t> discovery machine</a:t>
            </a:r>
          </a:p>
          <a:p>
            <a:pPr lvl="1"/>
            <a:r>
              <a:rPr lang="en-US"/>
              <a:t>unprecedented</a:t>
            </a:r>
            <a:r>
              <a:rPr lang="en-US" b="1"/>
              <a:t> statistical power </a:t>
            </a:r>
            <a:r>
              <a:rPr lang="en-US"/>
              <a:t>for producing EWK bosons</a:t>
            </a:r>
            <a:endParaRPr lang="en-CH"/>
          </a:p>
          <a:p>
            <a:pPr marL="0" indent="0">
              <a:buNone/>
            </a:pPr>
            <a:endParaRPr lang="en-GB">
              <a:sym typeface="Wingdings" pitchFamily="2" charset="2"/>
            </a:endParaRPr>
          </a:p>
          <a:p>
            <a:pPr marL="457200" lvl="1" indent="0">
              <a:buNone/>
            </a:pPr>
            <a:endParaRPr lang="en-GB">
              <a:sym typeface="Wingdings" pitchFamily="2" charset="2"/>
            </a:endParaRPr>
          </a:p>
          <a:p>
            <a:pPr marL="457200" lvl="1" indent="0">
              <a:buNone/>
            </a:pPr>
            <a:endParaRPr lang="en-GB">
              <a:sym typeface="Wingdings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8BB8-3477-084E-B244-C44F1D3F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9B2-59F1-A74A-9FCC-0751AE49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81E0-9A5D-414C-BA73-5FB14B8C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22</a:t>
            </a:fld>
            <a:endParaRPr lang="en-CH"/>
          </a:p>
        </p:txBody>
      </p:sp>
      <p:graphicFrame>
        <p:nvGraphicFramePr>
          <p:cNvPr id="7" name="Google Shape;307;p33">
            <a:extLst>
              <a:ext uri="{FF2B5EF4-FFF2-40B4-BE49-F238E27FC236}">
                <a16:creationId xmlns:a16="http://schemas.microsoft.com/office/drawing/2014/main" id="{3B837607-C0D6-46B2-AD7E-2A82A4527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737622"/>
              </p:ext>
            </p:extLst>
          </p:nvPr>
        </p:nvGraphicFramePr>
        <p:xfrm>
          <a:off x="1398147" y="2562441"/>
          <a:ext cx="9049612" cy="11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62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aseline="30000">
                        <a:solidFill>
                          <a:srgbClr val="0000FF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i="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LEP</a:t>
                      </a:r>
                      <a:endParaRPr sz="1800" u="none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Tevatron</a:t>
                      </a:r>
                      <a:endParaRPr sz="18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LHC</a:t>
                      </a:r>
                      <a:endParaRPr lang="en-US" sz="18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# of </a:t>
                      </a:r>
                      <a:r>
                        <a:rPr lang="en" sz="2400" i="1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W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 bosons</a:t>
                      </a:r>
                      <a:endParaRPr sz="24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80,000</a:t>
                      </a:r>
                      <a:endParaRPr sz="2400" b="1" baseline="300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3,000,000</a:t>
                      </a:r>
                      <a:endParaRPr sz="2400" b="1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1,000,000,000</a:t>
                      </a:r>
                      <a:endParaRPr sz="2400" b="1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CBA78F-B755-4AB7-B619-AB9C792D7B14}"/>
              </a:ext>
            </a:extLst>
          </p:cNvPr>
          <p:cNvSpPr txBox="1"/>
          <p:nvPr/>
        </p:nvSpPr>
        <p:spPr>
          <a:xfrm>
            <a:off x="3581400" y="5361163"/>
            <a:ext cx="4441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ym typeface="Wingdings" pitchFamily="2" charset="2"/>
              </a:rPr>
              <a:t>How to make the best of it?</a:t>
            </a:r>
            <a:endParaRPr lang="en-US" sz="2800" b="1" i="1"/>
          </a:p>
        </p:txBody>
      </p:sp>
      <p:sp>
        <p:nvSpPr>
          <p:cNvPr id="9" name="Google Shape;311;p33">
            <a:extLst>
              <a:ext uri="{FF2B5EF4-FFF2-40B4-BE49-F238E27FC236}">
                <a16:creationId xmlns:a16="http://schemas.microsoft.com/office/drawing/2014/main" id="{2392C121-4438-4219-AA7D-E848D896A268}"/>
              </a:ext>
            </a:extLst>
          </p:cNvPr>
          <p:cNvSpPr txBox="1"/>
          <p:nvPr/>
        </p:nvSpPr>
        <p:spPr>
          <a:xfrm>
            <a:off x="7701956" y="3964896"/>
            <a:ext cx="12963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Quattrocento Sans"/>
                <a:ea typeface="Quattrocento Sans"/>
                <a:cs typeface="Quattrocento Sans"/>
                <a:sym typeface="Quattrocento Sans"/>
              </a:rPr>
              <a:t>× 300</a:t>
            </a:r>
            <a:endParaRPr sz="2400" i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Google Shape;297;p32">
            <a:extLst>
              <a:ext uri="{FF2B5EF4-FFF2-40B4-BE49-F238E27FC236}">
                <a16:creationId xmlns:a16="http://schemas.microsoft.com/office/drawing/2014/main" id="{5DB8E915-DF69-4DA7-A036-0B64304AF500}"/>
              </a:ext>
            </a:extLst>
          </p:cNvPr>
          <p:cNvSpPr txBox="1"/>
          <p:nvPr/>
        </p:nvSpPr>
        <p:spPr>
          <a:xfrm>
            <a:off x="6448422" y="4557703"/>
            <a:ext cx="1818583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Quattrocento Sans"/>
                <a:ea typeface="Quattrocento Sans"/>
                <a:cs typeface="Quattrocento Sans"/>
                <a:sym typeface="Quattrocento Sans"/>
              </a:rPr>
              <a:t>× 30,000</a:t>
            </a:r>
            <a:endParaRPr sz="2400" i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Google Shape;295;p32">
            <a:extLst>
              <a:ext uri="{FF2B5EF4-FFF2-40B4-BE49-F238E27FC236}">
                <a16:creationId xmlns:a16="http://schemas.microsoft.com/office/drawing/2014/main" id="{DC0DB688-E5AB-441E-87D2-A2AB7EF76609}"/>
              </a:ext>
            </a:extLst>
          </p:cNvPr>
          <p:cNvSpPr/>
          <p:nvPr/>
        </p:nvSpPr>
        <p:spPr>
          <a:xfrm rot="10800000" flipH="1">
            <a:off x="7091025" y="3843031"/>
            <a:ext cx="2159163" cy="24554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676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94;p32">
            <a:extLst>
              <a:ext uri="{FF2B5EF4-FFF2-40B4-BE49-F238E27FC236}">
                <a16:creationId xmlns:a16="http://schemas.microsoft.com/office/drawing/2014/main" id="{FFC020FD-3A33-4A39-A157-1A3CB44DF5BC}"/>
              </a:ext>
            </a:extLst>
          </p:cNvPr>
          <p:cNvSpPr/>
          <p:nvPr/>
        </p:nvSpPr>
        <p:spPr>
          <a:xfrm rot="10800000" flipH="1">
            <a:off x="4713121" y="3873648"/>
            <a:ext cx="4748908" cy="733747"/>
          </a:xfrm>
          <a:prstGeom prst="uturnArrow">
            <a:avLst>
              <a:gd name="adj1" fmla="val 11312"/>
              <a:gd name="adj2" fmla="val 11882"/>
              <a:gd name="adj3" fmla="val 13593"/>
              <a:gd name="adj4" fmla="val 43750"/>
              <a:gd name="adj5" fmla="val 10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F257-D8D2-C94A-8B14-B9E0A039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for an ancillary measurement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ED09D-6344-F147-BAE0-33069CFC9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5"/>
                <a:ext cx="10515600" cy="480739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 of the </a:t>
                </a:r>
                <a:r>
                  <a:rPr lang="en-US" b="1" dirty="0"/>
                  <a:t>rapidity spectrum </a:t>
                </a:r>
                <a:r>
                  <a:rPr lang="en-US" dirty="0"/>
                  <a:t>for the two </a:t>
                </a:r>
                <a:r>
                  <a:rPr lang="en-US" b="1" dirty="0"/>
                  <a:t>helicity states </a:t>
                </a:r>
                <a:r>
                  <a:rPr lang="en-US" dirty="0"/>
                  <a:t>of</a:t>
                </a:r>
                <a:r>
                  <a:rPr lang="en-CH" dirty="0"/>
                  <a:t> </a:t>
                </a:r>
                <a:r>
                  <a:rPr lang="en-CH" i="1" dirty="0"/>
                  <a:t>W</a:t>
                </a:r>
                <a:r>
                  <a:rPr lang="en-CH" baseline="30000" dirty="0"/>
                  <a:t>±</a:t>
                </a:r>
                <a:endParaRPr lang="en-CH" dirty="0"/>
              </a:p>
              <a:p>
                <a:pPr lvl="1"/>
                <a:endParaRPr lang="en-US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u="sng" dirty="0"/>
              </a:p>
              <a:p>
                <a:pPr lvl="1"/>
                <a:r>
                  <a:rPr lang="en-US" u="sng" dirty="0"/>
                  <a:t>Observation</a:t>
                </a:r>
                <a:r>
                  <a:rPr lang="en-US" dirty="0"/>
                  <a:t>: </a:t>
                </a:r>
                <a:r>
                  <a:rPr lang="en-CH" dirty="0"/>
                  <a:t>2D </a:t>
                </a:r>
                <a:r>
                  <a:rPr lang="en-US" dirty="0"/>
                  <a:t>spectrum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  <a:r>
                  <a:rPr lang="en-US" dirty="0"/>
                  <a:t>provides simultaneous information on rapidity and helicity of the </a:t>
                </a:r>
                <a:r>
                  <a:rPr lang="en-US" i="1" dirty="0"/>
                  <a:t>W</a:t>
                </a:r>
                <a:r>
                  <a:rPr lang="en-CH" baseline="30000" dirty="0"/>
                  <a:t> ±</a:t>
                </a:r>
                <a:r>
                  <a:rPr lang="en-US" dirty="0"/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𝑦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e </a:t>
                </a:r>
                <a:r>
                  <a:rPr lang="en-US" i="1" dirty="0"/>
                  <a:t>h</a:t>
                </a:r>
                <a:r>
                  <a:rPr lang="en-US" dirty="0"/>
                  <a:t> depend on quark flavor and momentum</a:t>
                </a:r>
                <a:r>
                  <a:rPr lang="en-US" dirty="0">
                    <a:sym typeface="Wingdings" pitchFamily="2" charset="2"/>
                  </a:rPr>
                  <a:t> constraint </a:t>
                </a:r>
                <a:r>
                  <a:rPr lang="en-US" i="1" dirty="0">
                    <a:sym typeface="Wingdings" pitchFamily="2" charset="2"/>
                  </a:rPr>
                  <a:t>in situ </a:t>
                </a:r>
                <a:r>
                  <a:rPr lang="en-US" dirty="0">
                    <a:sym typeface="Wingdings" pitchFamily="2" charset="2"/>
                  </a:rPr>
                  <a:t>of PDFs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Corroborated by recent CMS work [</a:t>
                </a:r>
                <a:r>
                  <a:rPr lang="en-CH" dirty="0">
                    <a:latin typeface="+mj-lt"/>
                  </a:rPr>
                  <a:t>PRD 102 (2020) 092012</a:t>
                </a:r>
                <a:r>
                  <a:rPr lang="en-US" dirty="0"/>
                  <a:t>]</a:t>
                </a:r>
                <a:endParaRPr lang="en-CH" dirty="0"/>
              </a:p>
              <a:p>
                <a:pPr lvl="1"/>
                <a:endParaRPr lang="en-CH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ED09D-6344-F147-BAE0-33069CFC9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5"/>
                <a:ext cx="10515600" cy="4807394"/>
              </a:xfrm>
              <a:blipFill>
                <a:blip r:embed="rId2"/>
                <a:stretch>
                  <a:fillRect l="-928" t="-2030" b="-2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C6A14-6C7C-734A-A9ED-F490DB27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4F75-6253-E546-9B80-0E9AA39F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C55F-4CD3-FE4E-9CCD-30E4A2F8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23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0C882-4FF0-9C40-8AE6-3077F99BB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3"/>
          <a:stretch/>
        </p:blipFill>
        <p:spPr>
          <a:xfrm>
            <a:off x="2209800" y="1988621"/>
            <a:ext cx="7196833" cy="2171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1A203-B9C6-E643-A05F-72A80DBFB3FC}"/>
              </a:ext>
            </a:extLst>
          </p:cNvPr>
          <p:cNvSpPr txBox="1"/>
          <p:nvPr/>
        </p:nvSpPr>
        <p:spPr>
          <a:xfrm>
            <a:off x="2958891" y="2170267"/>
            <a:ext cx="2282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600">
                <a:solidFill>
                  <a:schemeClr val="bg1"/>
                </a:solidFill>
              </a:rPr>
              <a:t>W</a:t>
            </a:r>
            <a:r>
              <a:rPr lang="en-CH" sz="2600" baseline="30000">
                <a:solidFill>
                  <a:schemeClr val="bg1"/>
                </a:solidFill>
              </a:rPr>
              <a:t>+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pos. helicity</a:t>
            </a:r>
            <a:endParaRPr lang="en-CH" sz="26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798E2-A877-5647-BBFC-ADC936523508}"/>
              </a:ext>
            </a:extLst>
          </p:cNvPr>
          <p:cNvSpPr txBox="1"/>
          <p:nvPr/>
        </p:nvSpPr>
        <p:spPr>
          <a:xfrm>
            <a:off x="6613488" y="2170266"/>
            <a:ext cx="22990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600">
                <a:solidFill>
                  <a:schemeClr val="bg1"/>
                </a:solidFill>
              </a:rPr>
              <a:t>W</a:t>
            </a:r>
            <a:r>
              <a:rPr lang="en-CH" sz="2600" baseline="30000">
                <a:solidFill>
                  <a:schemeClr val="bg1"/>
                </a:solidFill>
              </a:rPr>
              <a:t>+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neg.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helicity</a:t>
            </a:r>
            <a:endParaRPr lang="en-CH" sz="260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1FC6B5-A7A0-4A7D-A63F-29CF1A5B1BE4}"/>
              </a:ext>
            </a:extLst>
          </p:cNvPr>
          <p:cNvSpPr txBox="1"/>
          <p:nvPr/>
        </p:nvSpPr>
        <p:spPr>
          <a:xfrm>
            <a:off x="6981949" y="1721910"/>
            <a:ext cx="2342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latin typeface="+mj-lt"/>
              </a:rPr>
              <a:t>JHEP12(2017)130</a:t>
            </a:r>
            <a:endParaRPr lang="en-CH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03631-9852-5A4F-8025-5B7C5C1F5948}"/>
              </a:ext>
            </a:extLst>
          </p:cNvPr>
          <p:cNvSpPr txBox="1"/>
          <p:nvPr/>
        </p:nvSpPr>
        <p:spPr>
          <a:xfrm>
            <a:off x="9818427" y="2662709"/>
            <a:ext cx="2134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See also:</a:t>
            </a:r>
          </a:p>
          <a:p>
            <a:r>
              <a:rPr lang="en-CH" sz="2000">
                <a:latin typeface="+mj-lt"/>
              </a:rPr>
              <a:t>EPJC 79 (2019) 497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798DBF-3E2F-4235-9725-25E20118B7C9}"/>
                  </a:ext>
                </a:extLst>
              </p:cNvPr>
              <p:cNvSpPr txBox="1"/>
              <p:nvPr/>
            </p:nvSpPr>
            <p:spPr>
              <a:xfrm>
                <a:off x="1981533" y="2030489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798DBF-3E2F-4235-9725-25E20118B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33" y="2030489"/>
                <a:ext cx="456534" cy="444545"/>
              </a:xfrm>
              <a:prstGeom prst="rect">
                <a:avLst/>
              </a:prstGeom>
              <a:blipFill>
                <a:blip r:embed="rId4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13ECAA0-66BC-40A4-AA31-63A252BDDD96}"/>
                  </a:ext>
                </a:extLst>
              </p:cNvPr>
              <p:cNvSpPr txBox="1"/>
              <p:nvPr/>
            </p:nvSpPr>
            <p:spPr>
              <a:xfrm>
                <a:off x="3810333" y="4013921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13ECAA0-66BC-40A4-AA31-63A252BD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33" y="4013921"/>
                <a:ext cx="456534" cy="468205"/>
              </a:xfrm>
              <a:prstGeom prst="rect">
                <a:avLst/>
              </a:prstGeom>
              <a:blipFill>
                <a:blip r:embed="rId5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65F6132-6F26-4B51-912F-70B398422F57}"/>
                  </a:ext>
                </a:extLst>
              </p:cNvPr>
              <p:cNvSpPr txBox="1"/>
              <p:nvPr/>
            </p:nvSpPr>
            <p:spPr>
              <a:xfrm>
                <a:off x="7468601" y="4010509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65F6132-6F26-4B51-912F-70B398422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601" y="4010509"/>
                <a:ext cx="456534" cy="468205"/>
              </a:xfrm>
              <a:prstGeom prst="rect">
                <a:avLst/>
              </a:prstGeom>
              <a:blipFill>
                <a:blip r:embed="rId6"/>
                <a:stretch>
                  <a:fillRect l="-4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4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81FE-8CD5-184B-85B3-744B4A83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8BB8-3477-084E-B244-C44F1D3F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9B2-59F1-A74A-9FCC-0751AE49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81E0-9A5D-414C-BA73-5FB14B8C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24</a:t>
            </a:fld>
            <a:endParaRPr lang="en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290229-87AB-E146-9F34-6B738D2D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47" y="2851672"/>
            <a:ext cx="2389567" cy="1002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72E19-65FF-184F-833F-B5F7F3F12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41" y="3865613"/>
            <a:ext cx="2560250" cy="1002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E40E4-788E-DE42-B597-29A67B49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05" y="4887509"/>
            <a:ext cx="2432238" cy="992097"/>
          </a:xfrm>
          <a:prstGeom prst="rect">
            <a:avLst/>
          </a:prstGeom>
        </p:spPr>
      </p:pic>
      <p:pic>
        <p:nvPicPr>
          <p:cNvPr id="14" name="Google Shape;838;p49">
            <a:extLst>
              <a:ext uri="{FF2B5EF4-FFF2-40B4-BE49-F238E27FC236}">
                <a16:creationId xmlns:a16="http://schemas.microsoft.com/office/drawing/2014/main" id="{EDAD1CF5-5C1D-FC41-A398-E86869CB7E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9053" y="3182945"/>
            <a:ext cx="2191831" cy="20437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9A14169-72B8-40CE-A0F6-BA739321A1F5}"/>
                  </a:ext>
                </a:extLst>
              </p:cNvPr>
              <p:cNvSpPr txBox="1"/>
              <p:nvPr/>
            </p:nvSpPr>
            <p:spPr>
              <a:xfrm>
                <a:off x="1019810" y="2816753"/>
                <a:ext cx="3895554" cy="77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9A14169-72B8-40CE-A0F6-BA739321A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10" y="2816753"/>
                <a:ext cx="3895554" cy="77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C2043CF-D869-4EB3-8730-B7D522442651}"/>
                  </a:ext>
                </a:extLst>
              </p:cNvPr>
              <p:cNvSpPr txBox="1"/>
              <p:nvPr/>
            </p:nvSpPr>
            <p:spPr>
              <a:xfrm>
                <a:off x="1019810" y="3976587"/>
                <a:ext cx="4979055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|)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C2043CF-D869-4EB3-8730-B7D52244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10" y="3976587"/>
                <a:ext cx="4979055" cy="8917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E7A09265-20C8-47DB-AB13-CF9A70296220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4421668" y="4815945"/>
            <a:ext cx="80332" cy="5180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7">
            <a:extLst>
              <a:ext uri="{FF2B5EF4-FFF2-40B4-BE49-F238E27FC236}">
                <a16:creationId xmlns:a16="http://schemas.microsoft.com/office/drawing/2014/main" id="{810A0554-9E4A-4102-AB4E-458B9C4460AF}"/>
              </a:ext>
            </a:extLst>
          </p:cNvPr>
          <p:cNvSpPr/>
          <p:nvPr/>
        </p:nvSpPr>
        <p:spPr>
          <a:xfrm>
            <a:off x="3960794" y="4056810"/>
            <a:ext cx="1065456" cy="759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FB9F2D-E57C-455C-809B-0ECD9C673854}"/>
              </a:ext>
            </a:extLst>
          </p:cNvPr>
          <p:cNvSpPr/>
          <p:nvPr/>
        </p:nvSpPr>
        <p:spPr>
          <a:xfrm>
            <a:off x="1291959" y="5340858"/>
            <a:ext cx="1894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+mj-lt"/>
              </a:rPr>
              <a:t>Unpolarized cross-section</a:t>
            </a:r>
            <a:endParaRPr lang="en-CH" sz="2400">
              <a:latin typeface="+mj-lt"/>
            </a:endParaRPr>
          </a:p>
        </p:txBody>
      </p:sp>
      <p:sp>
        <p:nvSpPr>
          <p:cNvPr id="25" name="Oval 17">
            <a:extLst>
              <a:ext uri="{FF2B5EF4-FFF2-40B4-BE49-F238E27FC236}">
                <a16:creationId xmlns:a16="http://schemas.microsoft.com/office/drawing/2014/main" id="{77EEDDF2-B692-4A46-A063-2789D17F973B}"/>
              </a:ext>
            </a:extLst>
          </p:cNvPr>
          <p:cNvSpPr/>
          <p:nvPr/>
        </p:nvSpPr>
        <p:spPr>
          <a:xfrm>
            <a:off x="1599081" y="4056810"/>
            <a:ext cx="742963" cy="759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14">
            <a:extLst>
              <a:ext uri="{FF2B5EF4-FFF2-40B4-BE49-F238E27FC236}">
                <a16:creationId xmlns:a16="http://schemas.microsoft.com/office/drawing/2014/main" id="{CF4B82AA-AE65-446C-A785-C9F7C36C04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970562" y="4815945"/>
            <a:ext cx="268824" cy="52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5795BE9B-7231-4CFD-BFD9-08B44FEB9EC2}"/>
              </a:ext>
            </a:extLst>
          </p:cNvPr>
          <p:cNvSpPr/>
          <p:nvPr/>
        </p:nvSpPr>
        <p:spPr>
          <a:xfrm>
            <a:off x="3509336" y="5334036"/>
            <a:ext cx="1824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+mj-lt"/>
              </a:rPr>
              <a:t>Angular coefficients</a:t>
            </a:r>
            <a:endParaRPr lang="en-CH" sz="2400"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8D828F-D995-470C-A9F9-FE1EC613ADE2}"/>
              </a:ext>
            </a:extLst>
          </p:cNvPr>
          <p:cNvSpPr txBox="1"/>
          <p:nvPr/>
        </p:nvSpPr>
        <p:spPr>
          <a:xfrm>
            <a:off x="311361" y="2936557"/>
            <a:ext cx="6176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+mj-lt"/>
              </a:rPr>
              <a:t>[1]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4FCF04-D6C4-47A5-BEBC-16912AC1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0851647" cy="1609978"/>
          </a:xfrm>
        </p:spPr>
        <p:txBody>
          <a:bodyPr/>
          <a:lstStyle/>
          <a:p>
            <a:r>
              <a:rPr lang="en-US"/>
              <a:t>Precision measurement of differential spectrum </a:t>
            </a:r>
            <a:r>
              <a:rPr lang="en-US">
                <a:sym typeface="Wingdings" panose="05000000000000000000" pitchFamily="2" charset="2"/>
              </a:rPr>
              <a:t> model constraint</a:t>
            </a:r>
            <a:endParaRPr lang="en-US"/>
          </a:p>
          <a:p>
            <a:pPr lvl="1"/>
            <a:r>
              <a:rPr lang="en-US"/>
              <a:t>Can one push this </a:t>
            </a:r>
            <a:r>
              <a:rPr lang="en-US" b="1"/>
              <a:t>paradigm </a:t>
            </a:r>
            <a:r>
              <a:rPr lang="en-US"/>
              <a:t>to its limit</a:t>
            </a:r>
            <a:r>
              <a:rPr lang="en-CH"/>
              <a:t>?</a:t>
            </a:r>
          </a:p>
          <a:p>
            <a:r>
              <a:rPr lang="en-US" u="sng"/>
              <a:t>First principles</a:t>
            </a:r>
            <a:r>
              <a:rPr lang="en-CH"/>
              <a:t>: </a:t>
            </a:r>
            <a:r>
              <a:rPr lang="en-US"/>
              <a:t>generic cross-section for </a:t>
            </a:r>
            <a:r>
              <a:rPr lang="en-CH" i="1"/>
              <a:t>pp</a:t>
            </a:r>
            <a:r>
              <a:rPr lang="en-US" i="1"/>
              <a:t> </a:t>
            </a:r>
            <a:r>
              <a:rPr lang="en-CH">
                <a:sym typeface="Wingdings" pitchFamily="2" charset="2"/>
              </a:rPr>
              <a:t></a:t>
            </a:r>
            <a:r>
              <a:rPr lang="en-US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CH" i="1">
                <a:solidFill>
                  <a:schemeClr val="accent1"/>
                </a:solidFill>
                <a:sym typeface="Wingdings" pitchFamily="2" charset="2"/>
              </a:rPr>
              <a:t>V</a:t>
            </a:r>
            <a:r>
              <a:rPr lang="en-US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olidFill>
                  <a:schemeClr val="accent1"/>
                </a:solidFill>
                <a:sym typeface="Wingdings" pitchFamily="2" charset="2"/>
              </a:rPr>
              <a:t>l </a:t>
            </a:r>
            <a:r>
              <a:rPr lang="el-GR">
                <a:solidFill>
                  <a:schemeClr val="accent1"/>
                </a:solidFill>
                <a:sym typeface="Wingdings" pitchFamily="2" charset="2"/>
              </a:rPr>
              <a:t>ν</a:t>
            </a:r>
            <a:r>
              <a:rPr lang="en-US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CH">
                <a:sym typeface="Wingdings" pitchFamily="2" charset="2"/>
              </a:rPr>
              <a:t>:</a:t>
            </a:r>
            <a:endParaRPr lang="en-GB">
              <a:sym typeface="Wingdings" pitchFamily="2" charset="2"/>
            </a:endParaRPr>
          </a:p>
          <a:p>
            <a:pPr marL="457200" lvl="1" indent="0">
              <a:buNone/>
            </a:pPr>
            <a:endParaRPr lang="en-GB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86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3" grpId="0" animBg="1"/>
      <p:bldP spid="24" grpId="0"/>
      <p:bldP spid="25" grpId="0" animBg="1"/>
      <p:bldP spid="3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25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16">
                <a:extLst>
                  <a:ext uri="{FF2B5EF4-FFF2-40B4-BE49-F238E27FC236}">
                    <a16:creationId xmlns:a16="http://schemas.microsoft.com/office/drawing/2014/main" id="{D23A889D-E9B0-C14A-AB22-A21D978453CA}"/>
                  </a:ext>
                </a:extLst>
              </p:cNvPr>
              <p:cNvSpPr txBox="1"/>
              <p:nvPr/>
            </p:nvSpPr>
            <p:spPr>
              <a:xfrm>
                <a:off x="1807584" y="2746099"/>
                <a:ext cx="8862811" cy="856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𝑙</m:t>
                              </m:r>
                            </m:sup>
                          </m:sSub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  <m:brk m:alnAt="23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∆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…4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0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 </m:t>
                                      </m:r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b>
                                      </m:sSub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∆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8" name="CasellaDiTesto 16">
                <a:extLst>
                  <a:ext uri="{FF2B5EF4-FFF2-40B4-BE49-F238E27FC236}">
                    <a16:creationId xmlns:a16="http://schemas.microsoft.com/office/drawing/2014/main" id="{D23A889D-E9B0-C14A-AB22-A21D97845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84" y="2746099"/>
                <a:ext cx="8862811" cy="8560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DB9BD4-F814-4E90-8202-B509BD45E1A3}"/>
              </a:ext>
            </a:extLst>
          </p:cNvPr>
          <p:cNvSpPr txBox="1"/>
          <p:nvPr/>
        </p:nvSpPr>
        <p:spPr>
          <a:xfrm>
            <a:off x="1737250" y="4348216"/>
            <a:ext cx="82449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>
                <a:sym typeface="Wingdings" panose="05000000000000000000" pitchFamily="2" charset="2"/>
              </a:rPr>
              <a:t> </a:t>
            </a:r>
            <a:r>
              <a:rPr lang="en-US" sz="2600">
                <a:solidFill>
                  <a:schemeClr val="accent1"/>
                </a:solidFill>
                <a:sym typeface="Wingdings" panose="05000000000000000000" pitchFamily="2" charset="2"/>
              </a:rPr>
              <a:t>Normalizations</a:t>
            </a:r>
            <a:r>
              <a:rPr lang="en-US" sz="2600"/>
              <a:t>  </a:t>
            </a:r>
            <a:r>
              <a:rPr lang="en-US" sz="2600">
                <a:sym typeface="Wingdings" panose="05000000000000000000" pitchFamily="2" charset="2"/>
              </a:rPr>
              <a:t> </a:t>
            </a:r>
            <a:r>
              <a:rPr lang="en-US" sz="2600" i="1"/>
              <a:t>W</a:t>
            </a:r>
            <a:r>
              <a:rPr lang="en-US" sz="2600"/>
              <a:t> production &amp; decay dynamics</a:t>
            </a:r>
            <a:endParaRPr lang="en-US" sz="2600" b="1" i="1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/>
              <a:t> Template shape </a:t>
            </a:r>
            <a:r>
              <a:rPr lang="en-US" sz="2600">
                <a:sym typeface="Wingdings" panose="05000000000000000000" pitchFamily="2" charset="2"/>
              </a:rPr>
              <a:t> </a:t>
            </a:r>
            <a:r>
              <a:rPr lang="en-CH" sz="2600" i="1">
                <a:solidFill>
                  <a:srgbClr val="FF0000"/>
                </a:solidFill>
              </a:rPr>
              <a:t>M</a:t>
            </a:r>
            <a:r>
              <a:rPr lang="en-CH" sz="2600" i="1" baseline="-25000">
                <a:solidFill>
                  <a:srgbClr val="FF0000"/>
                </a:solidFill>
              </a:rPr>
              <a:t>W</a:t>
            </a:r>
            <a:endParaRPr lang="en-GB" sz="2600">
              <a:solidFill>
                <a:srgbClr val="FF0000"/>
              </a:solidFill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11D90CB-ADB5-4DDA-A36A-9C05A6A761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ym typeface="Wingdings" pitchFamily="2" charset="2"/>
                  </a:rPr>
                  <a:t>Eq.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[1] 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joint </a:t>
                </a:r>
                <a:r>
                  <a:rPr lang="en-US" err="1">
                    <a:sym typeface="Wingdings" pitchFamily="2" charset="2"/>
                  </a:rPr>
                  <a:t>p.d.f.</a:t>
                </a:r>
                <a:r>
                  <a:rPr lang="en-US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dirty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  <a:r>
                  <a:rPr lang="en-US"/>
                  <a:t>as a linear combination of a </a:t>
                </a:r>
                <a:r>
                  <a:rPr lang="en-US" b="1"/>
                  <a:t>finite</a:t>
                </a:r>
                <a:r>
                  <a:rPr lang="en-US"/>
                  <a:t> and </a:t>
                </a:r>
                <a:r>
                  <a:rPr lang="en-US" b="1"/>
                  <a:t>complete</a:t>
                </a:r>
                <a:r>
                  <a:rPr lang="en-US"/>
                  <a:t> set of templates: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11D90CB-ADB5-4DDA-A36A-9C05A6A76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  <a:blipFill>
                <a:blip r:embed="rId3"/>
                <a:stretch>
                  <a:fillRect l="-830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80D8E12C-7BA8-4695-B8AB-CFFF25D8678A}"/>
              </a:ext>
            </a:extLst>
          </p:cNvPr>
          <p:cNvSpPr/>
          <p:nvPr/>
        </p:nvSpPr>
        <p:spPr>
          <a:xfrm>
            <a:off x="1545927" y="2545847"/>
            <a:ext cx="9196627" cy="129266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6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26</a:t>
            </a:fld>
            <a:endParaRPr lang="en-CH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8538FE-1BBD-4566-AACC-433B6517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9" y="2005942"/>
            <a:ext cx="48768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8DEDE30F-8374-452B-BA21-BFDDB4990B98}"/>
                  </a:ext>
                </a:extLst>
              </p:cNvPr>
              <p:cNvSpPr txBox="1"/>
              <p:nvPr/>
            </p:nvSpPr>
            <p:spPr>
              <a:xfrm>
                <a:off x="2026138" y="1366867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8DEDE30F-8374-452B-BA21-BFDDB4990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138" y="1366867"/>
                <a:ext cx="630314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magine 35">
            <a:extLst>
              <a:ext uri="{FF2B5EF4-FFF2-40B4-BE49-F238E27FC236}">
                <a16:creationId xmlns:a16="http://schemas.microsoft.com/office/drawing/2014/main" id="{04ACD255-B09A-4137-93F0-59DBD537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20" y="2007677"/>
            <a:ext cx="4876800" cy="36576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CE3FD1D-642F-4621-8E9B-A06D76BB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320" y="2005942"/>
            <a:ext cx="4876800" cy="3657600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97A9932F-50D6-43E2-B8ED-2B33A5D0DB55}"/>
              </a:ext>
            </a:extLst>
          </p:cNvPr>
          <p:cNvSpPr/>
          <p:nvPr/>
        </p:nvSpPr>
        <p:spPr>
          <a:xfrm>
            <a:off x="38773" y="2178181"/>
            <a:ext cx="11634774" cy="20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8F6ABE7-0212-43EB-B783-23BF4AD6CBB1}"/>
              </a:ext>
            </a:extLst>
          </p:cNvPr>
          <p:cNvCxnSpPr>
            <a:cxnSpLocks/>
          </p:cNvCxnSpPr>
          <p:nvPr/>
        </p:nvCxnSpPr>
        <p:spPr>
          <a:xfrm flipV="1">
            <a:off x="5174728" y="2051739"/>
            <a:ext cx="1026241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70B21F4-9DEE-4FEC-B8EF-18FD5EF09D97}"/>
                  </a:ext>
                </a:extLst>
              </p:cNvPr>
              <p:cNvSpPr txBox="1"/>
              <p:nvPr/>
            </p:nvSpPr>
            <p:spPr>
              <a:xfrm>
                <a:off x="5499806" y="1348150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70B21F4-9DEE-4FEC-B8EF-18FD5EF09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806" y="1348150"/>
                <a:ext cx="630314" cy="633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F6AFDCA3-0852-4EE8-9A8C-E8D0C6FEB153}"/>
              </a:ext>
            </a:extLst>
          </p:cNvPr>
          <p:cNvCxnSpPr>
            <a:cxnSpLocks/>
          </p:cNvCxnSpPr>
          <p:nvPr/>
        </p:nvCxnSpPr>
        <p:spPr>
          <a:xfrm flipV="1">
            <a:off x="1941679" y="1418168"/>
            <a:ext cx="0" cy="633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863227F-8E27-4299-845B-42D599CDC7B7}"/>
              </a:ext>
            </a:extLst>
          </p:cNvPr>
          <p:cNvCxnSpPr>
            <a:cxnSpLocks/>
          </p:cNvCxnSpPr>
          <p:nvPr/>
        </p:nvCxnSpPr>
        <p:spPr>
          <a:xfrm flipV="1">
            <a:off x="9377296" y="1357039"/>
            <a:ext cx="0" cy="633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347AC7E-EA89-46FB-9522-B2CA0398A310}"/>
              </a:ext>
            </a:extLst>
          </p:cNvPr>
          <p:cNvCxnSpPr>
            <a:cxnSpLocks/>
          </p:cNvCxnSpPr>
          <p:nvPr/>
        </p:nvCxnSpPr>
        <p:spPr>
          <a:xfrm>
            <a:off x="9294334" y="1907873"/>
            <a:ext cx="59878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2A710BA2-1F0F-4376-B5E9-D524A575433E}"/>
                  </a:ext>
                </a:extLst>
              </p:cNvPr>
              <p:cNvSpPr/>
              <p:nvPr/>
            </p:nvSpPr>
            <p:spPr>
              <a:xfrm>
                <a:off x="8808916" y="1176875"/>
                <a:ext cx="648373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2A710BA2-1F0F-4376-B5E9-D524A5754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916" y="1176875"/>
                <a:ext cx="64837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3">
                <a:extLst>
                  <a:ext uri="{FF2B5EF4-FFF2-40B4-BE49-F238E27FC236}">
                    <a16:creationId xmlns:a16="http://schemas.microsoft.com/office/drawing/2014/main" id="{BDCEBA74-8B68-4699-9D08-FBDDDA7A5DA6}"/>
                  </a:ext>
                </a:extLst>
              </p:cNvPr>
              <p:cNvSpPr/>
              <p:nvPr/>
            </p:nvSpPr>
            <p:spPr>
              <a:xfrm>
                <a:off x="9847875" y="1648577"/>
                <a:ext cx="109889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23">
                <a:extLst>
                  <a:ext uri="{FF2B5EF4-FFF2-40B4-BE49-F238E27FC236}">
                    <a16:creationId xmlns:a16="http://schemas.microsoft.com/office/drawing/2014/main" id="{BDCEBA74-8B68-4699-9D08-FBDDDA7A5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875" y="1648577"/>
                <a:ext cx="109889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C0B16A-0B9D-4DF6-93BA-B2F0F7086D25}"/>
                  </a:ext>
                </a:extLst>
              </p:cNvPr>
              <p:cNvSpPr txBox="1"/>
              <p:nvPr/>
            </p:nvSpPr>
            <p:spPr>
              <a:xfrm>
                <a:off x="42939" y="3632941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C0B16A-0B9D-4DF6-93BA-B2F0F708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9" y="3632941"/>
                <a:ext cx="456534" cy="444545"/>
              </a:xfrm>
              <a:prstGeom prst="rect">
                <a:avLst/>
              </a:prstGeom>
              <a:blipFill>
                <a:blip r:embed="rId9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18F500-BF6C-4981-AE7B-2076C92C1E7E}"/>
                  </a:ext>
                </a:extLst>
              </p:cNvPr>
              <p:cNvSpPr txBox="1"/>
              <p:nvPr/>
            </p:nvSpPr>
            <p:spPr>
              <a:xfrm>
                <a:off x="1964724" y="5440404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18F500-BF6C-4981-AE7B-2076C92C1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724" y="5440404"/>
                <a:ext cx="456534" cy="468205"/>
              </a:xfrm>
              <a:prstGeom prst="rect">
                <a:avLst/>
              </a:prstGeom>
              <a:blipFill>
                <a:blip r:embed="rId10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41BFB5-C55F-48D7-B657-CC68AE11A93E}"/>
                  </a:ext>
                </a:extLst>
              </p:cNvPr>
              <p:cNvSpPr txBox="1"/>
              <p:nvPr/>
            </p:nvSpPr>
            <p:spPr>
              <a:xfrm>
                <a:off x="5639466" y="5440403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41BFB5-C55F-48D7-B657-CC68AE11A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66" y="5440403"/>
                <a:ext cx="456534" cy="468205"/>
              </a:xfrm>
              <a:prstGeom prst="rect">
                <a:avLst/>
              </a:prstGeom>
              <a:blipFill>
                <a:blip r:embed="rId10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AC308CD-63F1-49DD-9D36-6F93D257F2C3}"/>
                  </a:ext>
                </a:extLst>
              </p:cNvPr>
              <p:cNvSpPr txBox="1"/>
              <p:nvPr/>
            </p:nvSpPr>
            <p:spPr>
              <a:xfrm>
                <a:off x="9289188" y="5429439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AC308CD-63F1-49DD-9D36-6F93D257F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88" y="5429439"/>
                <a:ext cx="456534" cy="468205"/>
              </a:xfrm>
              <a:prstGeom prst="rect">
                <a:avLst/>
              </a:prstGeom>
              <a:blipFill>
                <a:blip r:embed="rId11"/>
                <a:stretch>
                  <a:fillRect l="-400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A5850C2-B39F-42F8-B727-FA14A15E71B9}"/>
                  </a:ext>
                </a:extLst>
              </p:cNvPr>
              <p:cNvSpPr txBox="1"/>
              <p:nvPr/>
            </p:nvSpPr>
            <p:spPr>
              <a:xfrm>
                <a:off x="3740972" y="3632940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A5850C2-B39F-42F8-B727-FA14A15E7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3632940"/>
                <a:ext cx="456534" cy="444545"/>
              </a:xfrm>
              <a:prstGeom prst="rect">
                <a:avLst/>
              </a:prstGeom>
              <a:blipFill>
                <a:blip r:embed="rId12"/>
                <a:stretch>
                  <a:fillRect l="-2667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6A584CB-A9E1-4DAE-BEEE-363ECEF38C0E}"/>
                  </a:ext>
                </a:extLst>
              </p:cNvPr>
              <p:cNvSpPr txBox="1"/>
              <p:nvPr/>
            </p:nvSpPr>
            <p:spPr>
              <a:xfrm>
                <a:off x="7409033" y="3632940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6A584CB-A9E1-4DAE-BEEE-363ECEF38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033" y="3632940"/>
                <a:ext cx="456534" cy="444545"/>
              </a:xfrm>
              <a:prstGeom prst="rect">
                <a:avLst/>
              </a:prstGeom>
              <a:blipFill>
                <a:blip r:embed="rId9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75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5E3E0-3E48-4593-819B-0A9112CE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practice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E8A6B-0168-4DDB-9EE3-8302F47F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E8C71-31C7-4F9F-B82C-E796967F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954A6-847E-417C-BA59-87CC3E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27</a:t>
            </a:fld>
            <a:endParaRPr lang="en-CH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75ACC9E-1ACC-4454-BF0E-8EFAED419991}"/>
              </a:ext>
            </a:extLst>
          </p:cNvPr>
          <p:cNvCxnSpPr>
            <a:cxnSpLocks/>
          </p:cNvCxnSpPr>
          <p:nvPr/>
        </p:nvCxnSpPr>
        <p:spPr>
          <a:xfrm>
            <a:off x="4247535" y="3923072"/>
            <a:ext cx="2837590" cy="1022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5B0AF8-20BB-40C3-B2D0-23879DBB7823}"/>
              </a:ext>
            </a:extLst>
          </p:cNvPr>
          <p:cNvCxnSpPr>
            <a:cxnSpLocks/>
          </p:cNvCxnSpPr>
          <p:nvPr/>
        </p:nvCxnSpPr>
        <p:spPr>
          <a:xfrm flipH="1" flipV="1">
            <a:off x="4241634" y="1522034"/>
            <a:ext cx="0" cy="241125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7FAE1DD-A79D-43CB-9D49-F6DAFE08F7EB}"/>
              </a:ext>
            </a:extLst>
          </p:cNvPr>
          <p:cNvCxnSpPr>
            <a:cxnSpLocks/>
          </p:cNvCxnSpPr>
          <p:nvPr/>
        </p:nvCxnSpPr>
        <p:spPr>
          <a:xfrm flipH="1">
            <a:off x="2884785" y="3923072"/>
            <a:ext cx="1362750" cy="111046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1B480A1-6237-469D-B72A-1EA30B82262E}"/>
              </a:ext>
            </a:extLst>
          </p:cNvPr>
          <p:cNvCxnSpPr/>
          <p:nvPr/>
        </p:nvCxnSpPr>
        <p:spPr>
          <a:xfrm>
            <a:off x="4241634" y="2218157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5A0225B-F209-4A14-86A4-BD69465986F5}"/>
              </a:ext>
            </a:extLst>
          </p:cNvPr>
          <p:cNvCxnSpPr/>
          <p:nvPr/>
        </p:nvCxnSpPr>
        <p:spPr>
          <a:xfrm>
            <a:off x="4247535" y="243545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C7290DA-F874-47C6-9BCA-8EF5EE6263A8}"/>
              </a:ext>
            </a:extLst>
          </p:cNvPr>
          <p:cNvCxnSpPr/>
          <p:nvPr/>
        </p:nvCxnSpPr>
        <p:spPr>
          <a:xfrm>
            <a:off x="4241634" y="2646844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AC9D9CA-2CEC-436D-A746-9644756A4CAA}"/>
              </a:ext>
            </a:extLst>
          </p:cNvPr>
          <p:cNvCxnSpPr/>
          <p:nvPr/>
        </p:nvCxnSpPr>
        <p:spPr>
          <a:xfrm>
            <a:off x="4247535" y="284250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9DAA802-06B7-46D6-BE8B-9FA5DD9F8A62}"/>
              </a:ext>
            </a:extLst>
          </p:cNvPr>
          <p:cNvCxnSpPr/>
          <p:nvPr/>
        </p:nvCxnSpPr>
        <p:spPr>
          <a:xfrm>
            <a:off x="4253436" y="3059799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B359AC4-726D-49E1-838F-574A2130C471}"/>
              </a:ext>
            </a:extLst>
          </p:cNvPr>
          <p:cNvCxnSpPr/>
          <p:nvPr/>
        </p:nvCxnSpPr>
        <p:spPr>
          <a:xfrm>
            <a:off x="4247535" y="3271193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BA10CAB1-EA89-4D60-B309-DCD9F66DCC52}"/>
              </a:ext>
            </a:extLst>
          </p:cNvPr>
          <p:cNvCxnSpPr/>
          <p:nvPr/>
        </p:nvCxnSpPr>
        <p:spPr>
          <a:xfrm>
            <a:off x="4253436" y="3494385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183A7B9-E5F8-48AC-8827-1176C367533C}"/>
              </a:ext>
            </a:extLst>
          </p:cNvPr>
          <p:cNvCxnSpPr/>
          <p:nvPr/>
        </p:nvCxnSpPr>
        <p:spPr>
          <a:xfrm>
            <a:off x="4259337" y="3711678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61CB241-6C4E-449A-B648-46FDE6A0BE33}"/>
              </a:ext>
            </a:extLst>
          </p:cNvPr>
          <p:cNvCxnSpPr/>
          <p:nvPr/>
        </p:nvCxnSpPr>
        <p:spPr>
          <a:xfrm>
            <a:off x="4253436" y="3923072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0F257BD-F6E1-4677-8F40-FA01E9DCCB76}"/>
              </a:ext>
            </a:extLst>
          </p:cNvPr>
          <p:cNvCxnSpPr/>
          <p:nvPr/>
        </p:nvCxnSpPr>
        <p:spPr>
          <a:xfrm>
            <a:off x="4259337" y="179733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3FBB278-CAB5-49BF-9C9E-7F7DA298B72D}"/>
              </a:ext>
            </a:extLst>
          </p:cNvPr>
          <p:cNvCxnSpPr/>
          <p:nvPr/>
        </p:nvCxnSpPr>
        <p:spPr>
          <a:xfrm>
            <a:off x="4253436" y="200873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6F9D3FB4-0C5F-4C1E-B124-F49A68FC3145}"/>
              </a:ext>
            </a:extLst>
          </p:cNvPr>
          <p:cNvCxnSpPr>
            <a:cxnSpLocks/>
          </p:cNvCxnSpPr>
          <p:nvPr/>
        </p:nvCxnSpPr>
        <p:spPr>
          <a:xfrm>
            <a:off x="4521368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96B851E-A936-4B7A-BC88-1FF77F5427E5}"/>
              </a:ext>
            </a:extLst>
          </p:cNvPr>
          <p:cNvCxnSpPr>
            <a:cxnSpLocks/>
          </p:cNvCxnSpPr>
          <p:nvPr/>
        </p:nvCxnSpPr>
        <p:spPr>
          <a:xfrm>
            <a:off x="4803553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FF76D473-2986-4D73-B21C-AAAD36E13738}"/>
              </a:ext>
            </a:extLst>
          </p:cNvPr>
          <p:cNvCxnSpPr>
            <a:cxnSpLocks/>
          </p:cNvCxnSpPr>
          <p:nvPr/>
        </p:nvCxnSpPr>
        <p:spPr>
          <a:xfrm>
            <a:off x="5091639" y="140503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1859993B-2C8B-484E-AE61-F1709B1CFC10}"/>
              </a:ext>
            </a:extLst>
          </p:cNvPr>
          <p:cNvCxnSpPr>
            <a:cxnSpLocks/>
          </p:cNvCxnSpPr>
          <p:nvPr/>
        </p:nvCxnSpPr>
        <p:spPr>
          <a:xfrm>
            <a:off x="5381690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9C88D407-5CD8-4DF4-B0CA-217384BEF5C2}"/>
              </a:ext>
            </a:extLst>
          </p:cNvPr>
          <p:cNvCxnSpPr>
            <a:cxnSpLocks/>
          </p:cNvCxnSpPr>
          <p:nvPr/>
        </p:nvCxnSpPr>
        <p:spPr>
          <a:xfrm>
            <a:off x="5663875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2634C7BB-E005-4EBD-A7FF-8A65E92EE917}"/>
              </a:ext>
            </a:extLst>
          </p:cNvPr>
          <p:cNvCxnSpPr>
            <a:cxnSpLocks/>
          </p:cNvCxnSpPr>
          <p:nvPr/>
        </p:nvCxnSpPr>
        <p:spPr>
          <a:xfrm>
            <a:off x="5951961" y="141525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C91B1FC-74BE-48DA-91A2-CEFCD7D8296C}"/>
              </a:ext>
            </a:extLst>
          </p:cNvPr>
          <p:cNvCxnSpPr>
            <a:cxnSpLocks/>
          </p:cNvCxnSpPr>
          <p:nvPr/>
        </p:nvCxnSpPr>
        <p:spPr>
          <a:xfrm>
            <a:off x="6242012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B9B09CC6-907E-4911-BFC5-DAEB0397ED96}"/>
              </a:ext>
            </a:extLst>
          </p:cNvPr>
          <p:cNvCxnSpPr>
            <a:cxnSpLocks/>
          </p:cNvCxnSpPr>
          <p:nvPr/>
        </p:nvCxnSpPr>
        <p:spPr>
          <a:xfrm>
            <a:off x="6524197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id="{2045EA31-20C1-4DF1-AA5C-F87754E1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9" y="1319681"/>
            <a:ext cx="3123391" cy="2411258"/>
          </a:xfrm>
          <a:prstGeom prst="rect">
            <a:avLst/>
          </a:prstGeom>
        </p:spPr>
      </p:pic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5968370C-384D-4292-99F8-87648006DD43}"/>
              </a:ext>
            </a:extLst>
          </p:cNvPr>
          <p:cNvSpPr/>
          <p:nvPr/>
        </p:nvSpPr>
        <p:spPr>
          <a:xfrm rot="2261095">
            <a:off x="3355899" y="2983544"/>
            <a:ext cx="609132" cy="432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8B127DCC-EDCD-4275-ACC3-25FC54FE7C4E}"/>
              </a:ext>
            </a:extLst>
          </p:cNvPr>
          <p:cNvSpPr/>
          <p:nvPr/>
        </p:nvSpPr>
        <p:spPr>
          <a:xfrm>
            <a:off x="4874938" y="4960452"/>
            <a:ext cx="293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Use MC to populate this dimension</a:t>
            </a:r>
            <a:endParaRPr lang="en-US" sz="2400" i="1" baseline="-25000"/>
          </a:p>
        </p:txBody>
      </p:sp>
      <p:cxnSp>
        <p:nvCxnSpPr>
          <p:cNvPr id="41" name="Straight Arrow Connector 27">
            <a:extLst>
              <a:ext uri="{FF2B5EF4-FFF2-40B4-BE49-F238E27FC236}">
                <a16:creationId xmlns:a16="http://schemas.microsoft.com/office/drawing/2014/main" id="{1FC9F969-84C3-41D9-8A17-ABECE9E3C1F4}"/>
              </a:ext>
            </a:extLst>
          </p:cNvPr>
          <p:cNvCxnSpPr>
            <a:cxnSpLocks/>
          </p:cNvCxnSpPr>
          <p:nvPr/>
        </p:nvCxnSpPr>
        <p:spPr>
          <a:xfrm flipH="1" flipV="1">
            <a:off x="3731853" y="5003713"/>
            <a:ext cx="1207933" cy="24121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7BBAA8F-EFCA-432B-955E-82DD9E8B71FB}"/>
              </a:ext>
            </a:extLst>
          </p:cNvPr>
          <p:cNvSpPr txBox="1"/>
          <p:nvPr/>
        </p:nvSpPr>
        <p:spPr>
          <a:xfrm>
            <a:off x="4939786" y="5804233"/>
            <a:ext cx="2611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>
                <a:latin typeface="+mj-lt"/>
              </a:rPr>
              <a:t>EPJC 80 (2020) 328</a:t>
            </a:r>
            <a:endParaRPr lang="en-CH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70A6B70-8B03-4778-97DF-14726AE973FC}"/>
                  </a:ext>
                </a:extLst>
              </p:cNvPr>
              <p:cNvSpPr txBox="1"/>
              <p:nvPr/>
            </p:nvSpPr>
            <p:spPr>
              <a:xfrm>
                <a:off x="3884171" y="832695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70A6B70-8B03-4778-97DF-14726AE97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171" y="832695"/>
                <a:ext cx="630314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8775887-FFE7-4ACA-A9CF-0B96C360CDC4}"/>
                  </a:ext>
                </a:extLst>
              </p:cNvPr>
              <p:cNvSpPr txBox="1"/>
              <p:nvPr/>
            </p:nvSpPr>
            <p:spPr>
              <a:xfrm>
                <a:off x="7113312" y="3546206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8775887-FFE7-4ACA-A9CF-0B96C360C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312" y="3546206"/>
                <a:ext cx="630314" cy="633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4200751-6A3B-404D-AA9A-CAA320E230E6}"/>
                  </a:ext>
                </a:extLst>
              </p:cNvPr>
              <p:cNvSpPr txBox="1"/>
              <p:nvPr/>
            </p:nvSpPr>
            <p:spPr>
              <a:xfrm>
                <a:off x="3189183" y="4627533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𝑄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4200751-6A3B-404D-AA9A-CAA320E23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83" y="4627533"/>
                <a:ext cx="630314" cy="633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isultato immagini per Breit-Wigner">
            <a:extLst>
              <a:ext uri="{FF2B5EF4-FFF2-40B4-BE49-F238E27FC236}">
                <a16:creationId xmlns:a16="http://schemas.microsoft.com/office/drawing/2014/main" id="{3AA010EC-940B-48F1-A7FD-46875C59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4"/>
          <a:stretch/>
        </p:blipFill>
        <p:spPr bwMode="auto">
          <a:xfrm>
            <a:off x="8074601" y="3317731"/>
            <a:ext cx="2812474" cy="27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23">
            <a:extLst>
              <a:ext uri="{FF2B5EF4-FFF2-40B4-BE49-F238E27FC236}">
                <a16:creationId xmlns:a16="http://schemas.microsoft.com/office/drawing/2014/main" id="{CF365D86-91A1-4A8D-9EE1-487A3F1AAF91}"/>
              </a:ext>
            </a:extLst>
          </p:cNvPr>
          <p:cNvSpPr/>
          <p:nvPr/>
        </p:nvSpPr>
        <p:spPr>
          <a:xfrm>
            <a:off x="259935" y="3267122"/>
            <a:ext cx="302549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/>
              <a:t>MC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/>
              <a:t>pp</a:t>
            </a:r>
            <a:r>
              <a:rPr lang="en-US" sz="2400"/>
              <a:t> </a:t>
            </a:r>
            <a:r>
              <a:rPr lang="en-CH" sz="2400">
                <a:sym typeface="Wingdings" pitchFamily="2" charset="2"/>
              </a:rPr>
              <a:t></a:t>
            </a:r>
            <a:r>
              <a:rPr lang="en-US" sz="2400">
                <a:sym typeface="Wingdings" pitchFamily="2" charset="2"/>
              </a:rPr>
              <a:t> </a:t>
            </a:r>
            <a:r>
              <a:rPr lang="en-CH" sz="2400">
                <a:sym typeface="Wingdings" pitchFamily="2" charset="2"/>
              </a:rPr>
              <a:t>W</a:t>
            </a:r>
            <a:r>
              <a:rPr kumimoji="0" lang="en-CH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2400">
                <a:sym typeface="Wingdings" pitchFamily="2" charset="2"/>
              </a:rPr>
              <a:t> l</a:t>
            </a:r>
            <a:r>
              <a:rPr kumimoji="0" lang="en-CH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± </a:t>
            </a:r>
            <a:r>
              <a:rPr lang="el-GR" sz="2400">
                <a:sym typeface="Wingdings" pitchFamily="2" charset="2"/>
              </a:rPr>
              <a:t>ν</a:t>
            </a:r>
            <a:r>
              <a:rPr lang="en-CH" sz="2400">
                <a:sym typeface="Wingdings" pitchFamily="2" charset="2"/>
              </a:rPr>
              <a:t> </a:t>
            </a:r>
            <a:endParaRPr lang="en-US" sz="240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QED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Detector simulation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831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/>
      <p:bldP spid="36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5E3E0-3E48-4593-819B-0A9112CE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practice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E8A6B-0168-4DDB-9EE3-8302F47F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E8C71-31C7-4F9F-B82C-E796967F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954A6-847E-417C-BA59-87CC3E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28</a:t>
            </a:fld>
            <a:endParaRPr lang="en-CH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75ACC9E-1ACC-4454-BF0E-8EFAED419991}"/>
              </a:ext>
            </a:extLst>
          </p:cNvPr>
          <p:cNvCxnSpPr>
            <a:cxnSpLocks/>
          </p:cNvCxnSpPr>
          <p:nvPr/>
        </p:nvCxnSpPr>
        <p:spPr>
          <a:xfrm>
            <a:off x="4247535" y="3923072"/>
            <a:ext cx="2837590" cy="1022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5B0AF8-20BB-40C3-B2D0-23879DBB7823}"/>
              </a:ext>
            </a:extLst>
          </p:cNvPr>
          <p:cNvCxnSpPr>
            <a:cxnSpLocks/>
          </p:cNvCxnSpPr>
          <p:nvPr/>
        </p:nvCxnSpPr>
        <p:spPr>
          <a:xfrm flipH="1" flipV="1">
            <a:off x="4241634" y="1522034"/>
            <a:ext cx="0" cy="241125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7FAE1DD-A79D-43CB-9D49-F6DAFE08F7EB}"/>
              </a:ext>
            </a:extLst>
          </p:cNvPr>
          <p:cNvCxnSpPr>
            <a:cxnSpLocks/>
          </p:cNvCxnSpPr>
          <p:nvPr/>
        </p:nvCxnSpPr>
        <p:spPr>
          <a:xfrm flipH="1">
            <a:off x="2884785" y="3923072"/>
            <a:ext cx="1362750" cy="111046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1B480A1-6237-469D-B72A-1EA30B82262E}"/>
              </a:ext>
            </a:extLst>
          </p:cNvPr>
          <p:cNvCxnSpPr/>
          <p:nvPr/>
        </p:nvCxnSpPr>
        <p:spPr>
          <a:xfrm>
            <a:off x="4241634" y="2218157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5A0225B-F209-4A14-86A4-BD69465986F5}"/>
              </a:ext>
            </a:extLst>
          </p:cNvPr>
          <p:cNvCxnSpPr/>
          <p:nvPr/>
        </p:nvCxnSpPr>
        <p:spPr>
          <a:xfrm>
            <a:off x="4247535" y="243545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C7290DA-F874-47C6-9BCA-8EF5EE6263A8}"/>
              </a:ext>
            </a:extLst>
          </p:cNvPr>
          <p:cNvCxnSpPr/>
          <p:nvPr/>
        </p:nvCxnSpPr>
        <p:spPr>
          <a:xfrm>
            <a:off x="4241634" y="2646844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AC9D9CA-2CEC-436D-A746-9644756A4CAA}"/>
              </a:ext>
            </a:extLst>
          </p:cNvPr>
          <p:cNvCxnSpPr/>
          <p:nvPr/>
        </p:nvCxnSpPr>
        <p:spPr>
          <a:xfrm>
            <a:off x="4247535" y="284250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9DAA802-06B7-46D6-BE8B-9FA5DD9F8A62}"/>
              </a:ext>
            </a:extLst>
          </p:cNvPr>
          <p:cNvCxnSpPr/>
          <p:nvPr/>
        </p:nvCxnSpPr>
        <p:spPr>
          <a:xfrm>
            <a:off x="4253436" y="3059799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B359AC4-726D-49E1-838F-574A2130C471}"/>
              </a:ext>
            </a:extLst>
          </p:cNvPr>
          <p:cNvCxnSpPr/>
          <p:nvPr/>
        </p:nvCxnSpPr>
        <p:spPr>
          <a:xfrm>
            <a:off x="4247535" y="3271193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BA10CAB1-EA89-4D60-B309-DCD9F66DCC52}"/>
              </a:ext>
            </a:extLst>
          </p:cNvPr>
          <p:cNvCxnSpPr/>
          <p:nvPr/>
        </p:nvCxnSpPr>
        <p:spPr>
          <a:xfrm>
            <a:off x="4253436" y="3494385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183A7B9-E5F8-48AC-8827-1176C367533C}"/>
              </a:ext>
            </a:extLst>
          </p:cNvPr>
          <p:cNvCxnSpPr/>
          <p:nvPr/>
        </p:nvCxnSpPr>
        <p:spPr>
          <a:xfrm>
            <a:off x="4259337" y="3711678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61CB241-6C4E-449A-B648-46FDE6A0BE33}"/>
              </a:ext>
            </a:extLst>
          </p:cNvPr>
          <p:cNvCxnSpPr/>
          <p:nvPr/>
        </p:nvCxnSpPr>
        <p:spPr>
          <a:xfrm>
            <a:off x="4253436" y="3923072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0F257BD-F6E1-4677-8F40-FA01E9DCCB76}"/>
              </a:ext>
            </a:extLst>
          </p:cNvPr>
          <p:cNvCxnSpPr/>
          <p:nvPr/>
        </p:nvCxnSpPr>
        <p:spPr>
          <a:xfrm>
            <a:off x="4259337" y="179733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3FBB278-CAB5-49BF-9C9E-7F7DA298B72D}"/>
              </a:ext>
            </a:extLst>
          </p:cNvPr>
          <p:cNvCxnSpPr/>
          <p:nvPr/>
        </p:nvCxnSpPr>
        <p:spPr>
          <a:xfrm>
            <a:off x="4253436" y="200873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6F9D3FB4-0C5F-4C1E-B124-F49A68FC3145}"/>
              </a:ext>
            </a:extLst>
          </p:cNvPr>
          <p:cNvCxnSpPr>
            <a:cxnSpLocks/>
          </p:cNvCxnSpPr>
          <p:nvPr/>
        </p:nvCxnSpPr>
        <p:spPr>
          <a:xfrm>
            <a:off x="4521368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96B851E-A936-4B7A-BC88-1FF77F5427E5}"/>
              </a:ext>
            </a:extLst>
          </p:cNvPr>
          <p:cNvCxnSpPr>
            <a:cxnSpLocks/>
          </p:cNvCxnSpPr>
          <p:nvPr/>
        </p:nvCxnSpPr>
        <p:spPr>
          <a:xfrm>
            <a:off x="4803553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FF76D473-2986-4D73-B21C-AAAD36E13738}"/>
              </a:ext>
            </a:extLst>
          </p:cNvPr>
          <p:cNvCxnSpPr>
            <a:cxnSpLocks/>
          </p:cNvCxnSpPr>
          <p:nvPr/>
        </p:nvCxnSpPr>
        <p:spPr>
          <a:xfrm>
            <a:off x="5091639" y="140503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1859993B-2C8B-484E-AE61-F1709B1CFC10}"/>
              </a:ext>
            </a:extLst>
          </p:cNvPr>
          <p:cNvCxnSpPr>
            <a:cxnSpLocks/>
          </p:cNvCxnSpPr>
          <p:nvPr/>
        </p:nvCxnSpPr>
        <p:spPr>
          <a:xfrm>
            <a:off x="5381690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9C88D407-5CD8-4DF4-B0CA-217384BEF5C2}"/>
              </a:ext>
            </a:extLst>
          </p:cNvPr>
          <p:cNvCxnSpPr>
            <a:cxnSpLocks/>
          </p:cNvCxnSpPr>
          <p:nvPr/>
        </p:nvCxnSpPr>
        <p:spPr>
          <a:xfrm>
            <a:off x="5663875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2634C7BB-E005-4EBD-A7FF-8A65E92EE917}"/>
              </a:ext>
            </a:extLst>
          </p:cNvPr>
          <p:cNvCxnSpPr>
            <a:cxnSpLocks/>
          </p:cNvCxnSpPr>
          <p:nvPr/>
        </p:nvCxnSpPr>
        <p:spPr>
          <a:xfrm>
            <a:off x="5951961" y="141525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C91B1FC-74BE-48DA-91A2-CEFCD7D8296C}"/>
              </a:ext>
            </a:extLst>
          </p:cNvPr>
          <p:cNvCxnSpPr>
            <a:cxnSpLocks/>
          </p:cNvCxnSpPr>
          <p:nvPr/>
        </p:nvCxnSpPr>
        <p:spPr>
          <a:xfrm>
            <a:off x="6242012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B9B09CC6-907E-4911-BFC5-DAEB0397ED96}"/>
              </a:ext>
            </a:extLst>
          </p:cNvPr>
          <p:cNvCxnSpPr>
            <a:cxnSpLocks/>
          </p:cNvCxnSpPr>
          <p:nvPr/>
        </p:nvCxnSpPr>
        <p:spPr>
          <a:xfrm>
            <a:off x="6524197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11">
            <a:extLst>
              <a:ext uri="{FF2B5EF4-FFF2-40B4-BE49-F238E27FC236}">
                <a16:creationId xmlns:a16="http://schemas.microsoft.com/office/drawing/2014/main" id="{DC8AE07C-54AF-4126-B078-78E9B374CB9A}"/>
              </a:ext>
            </a:extLst>
          </p:cNvPr>
          <p:cNvSpPr/>
          <p:nvPr/>
        </p:nvSpPr>
        <p:spPr>
          <a:xfrm>
            <a:off x="2576566" y="4903775"/>
            <a:ext cx="340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Q</a:t>
            </a:r>
            <a:endParaRPr lang="en-CH"/>
          </a:p>
        </p:txBody>
      </p:sp>
      <p:sp>
        <p:nvSpPr>
          <p:cNvPr id="60" name="Freccia a destra 59">
            <a:extLst>
              <a:ext uri="{FF2B5EF4-FFF2-40B4-BE49-F238E27FC236}">
                <a16:creationId xmlns:a16="http://schemas.microsoft.com/office/drawing/2014/main" id="{1425064B-EA13-4CA7-A482-709DF14501BB}"/>
              </a:ext>
            </a:extLst>
          </p:cNvPr>
          <p:cNvSpPr/>
          <p:nvPr/>
        </p:nvSpPr>
        <p:spPr>
          <a:xfrm rot="1809509">
            <a:off x="5612457" y="3082229"/>
            <a:ext cx="2410827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D16FE3FD-199A-46F1-8763-B9D09F8C9C8E}"/>
              </a:ext>
            </a:extLst>
          </p:cNvPr>
          <p:cNvSpPr/>
          <p:nvPr/>
        </p:nvSpPr>
        <p:spPr>
          <a:xfrm>
            <a:off x="5381690" y="2218157"/>
            <a:ext cx="288086" cy="21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oogle Shape;1373;p72">
            <a:extLst>
              <a:ext uri="{FF2B5EF4-FFF2-40B4-BE49-F238E27FC236}">
                <a16:creationId xmlns:a16="http://schemas.microsoft.com/office/drawing/2014/main" id="{8D02C05B-30E7-415F-8BC8-119B54143A6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0526" y="136600"/>
            <a:ext cx="2350008" cy="202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374;p72">
            <a:extLst>
              <a:ext uri="{FF2B5EF4-FFF2-40B4-BE49-F238E27FC236}">
                <a16:creationId xmlns:a16="http://schemas.microsoft.com/office/drawing/2014/main" id="{0FB1A055-D930-4FA8-98C0-101BA7554E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1935" y="1999092"/>
            <a:ext cx="2350008" cy="202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375;p72">
            <a:extLst>
              <a:ext uri="{FF2B5EF4-FFF2-40B4-BE49-F238E27FC236}">
                <a16:creationId xmlns:a16="http://schemas.microsoft.com/office/drawing/2014/main" id="{08BDCE02-6FCB-40AC-A4D1-28287890BD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0934" y="4041726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376;p72">
            <a:extLst>
              <a:ext uri="{FF2B5EF4-FFF2-40B4-BE49-F238E27FC236}">
                <a16:creationId xmlns:a16="http://schemas.microsoft.com/office/drawing/2014/main" id="{D780B955-074E-4C9A-A6BB-8C4A3996FCF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2482" y="1598318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377;p72">
            <a:extLst>
              <a:ext uri="{FF2B5EF4-FFF2-40B4-BE49-F238E27FC236}">
                <a16:creationId xmlns:a16="http://schemas.microsoft.com/office/drawing/2014/main" id="{BBDDC5BE-4797-4BF2-8EF5-8B38F1DA8FA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8293" y="3954507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378;p72">
            <a:extLst>
              <a:ext uri="{FF2B5EF4-FFF2-40B4-BE49-F238E27FC236}">
                <a16:creationId xmlns:a16="http://schemas.microsoft.com/office/drawing/2014/main" id="{7C54EAFB-37CC-4E55-B5B7-A24CF504CE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3607" y="4114149"/>
            <a:ext cx="2351300" cy="20230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Freccia a destra 67">
            <a:extLst>
              <a:ext uri="{FF2B5EF4-FFF2-40B4-BE49-F238E27FC236}">
                <a16:creationId xmlns:a16="http://schemas.microsoft.com/office/drawing/2014/main" id="{39327C71-40BC-4EF2-A929-DD4A07662C94}"/>
              </a:ext>
            </a:extLst>
          </p:cNvPr>
          <p:cNvSpPr/>
          <p:nvPr/>
        </p:nvSpPr>
        <p:spPr>
          <a:xfrm rot="435995">
            <a:off x="5825633" y="2425187"/>
            <a:ext cx="2410827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ccia a destra 68">
            <a:extLst>
              <a:ext uri="{FF2B5EF4-FFF2-40B4-BE49-F238E27FC236}">
                <a16:creationId xmlns:a16="http://schemas.microsoft.com/office/drawing/2014/main" id="{B59E8ED5-1D77-45D9-8FF3-9FBC6F3191F8}"/>
              </a:ext>
            </a:extLst>
          </p:cNvPr>
          <p:cNvSpPr/>
          <p:nvPr/>
        </p:nvSpPr>
        <p:spPr>
          <a:xfrm rot="19735558">
            <a:off x="5659922" y="1724007"/>
            <a:ext cx="1281140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ccia a destra 69">
            <a:extLst>
              <a:ext uri="{FF2B5EF4-FFF2-40B4-BE49-F238E27FC236}">
                <a16:creationId xmlns:a16="http://schemas.microsoft.com/office/drawing/2014/main" id="{7AE41352-1BAE-4C24-8C97-B111768188AA}"/>
              </a:ext>
            </a:extLst>
          </p:cNvPr>
          <p:cNvSpPr/>
          <p:nvPr/>
        </p:nvSpPr>
        <p:spPr>
          <a:xfrm rot="10800000">
            <a:off x="3496138" y="2245681"/>
            <a:ext cx="1759396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ccia a destra 70">
            <a:extLst>
              <a:ext uri="{FF2B5EF4-FFF2-40B4-BE49-F238E27FC236}">
                <a16:creationId xmlns:a16="http://schemas.microsoft.com/office/drawing/2014/main" id="{F13793CF-8E50-4993-8267-17EBD986AA88}"/>
              </a:ext>
            </a:extLst>
          </p:cNvPr>
          <p:cNvSpPr/>
          <p:nvPr/>
        </p:nvSpPr>
        <p:spPr>
          <a:xfrm rot="4718850">
            <a:off x="4941781" y="3270736"/>
            <a:ext cx="1486315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ccia a destra 71">
            <a:extLst>
              <a:ext uri="{FF2B5EF4-FFF2-40B4-BE49-F238E27FC236}">
                <a16:creationId xmlns:a16="http://schemas.microsoft.com/office/drawing/2014/main" id="{E121202A-5630-4D12-8BA0-9CCB1AA6E788}"/>
              </a:ext>
            </a:extLst>
          </p:cNvPr>
          <p:cNvSpPr/>
          <p:nvPr/>
        </p:nvSpPr>
        <p:spPr>
          <a:xfrm rot="8379540">
            <a:off x="3738269" y="3051936"/>
            <a:ext cx="1758505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23">
                <a:extLst>
                  <a:ext uri="{FF2B5EF4-FFF2-40B4-BE49-F238E27FC236}">
                    <a16:creationId xmlns:a16="http://schemas.microsoft.com/office/drawing/2014/main" id="{D3BF4DCE-15AC-4CB4-AFFB-09DD56A20120}"/>
                  </a:ext>
                </a:extLst>
              </p:cNvPr>
              <p:cNvSpPr/>
              <p:nvPr/>
            </p:nvSpPr>
            <p:spPr>
              <a:xfrm>
                <a:off x="4744374" y="1695497"/>
                <a:ext cx="1657113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Rectangle 23">
                <a:extLst>
                  <a:ext uri="{FF2B5EF4-FFF2-40B4-BE49-F238E27FC236}">
                    <a16:creationId xmlns:a16="http://schemas.microsoft.com/office/drawing/2014/main" id="{D3BF4DCE-15AC-4CB4-AFFB-09DD56A20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374" y="1695497"/>
                <a:ext cx="165711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7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6016-C0CD-4B49-AB12-D00D188F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Proof of 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4B0-C025-6446-8767-2EEC2D1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43E0-C194-BE40-9223-01F5E8F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AD6B5-493C-7C4F-A89C-E2090170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29</a:t>
            </a:fld>
            <a:endParaRPr lang="en-CH"/>
          </a:p>
        </p:txBody>
      </p:sp>
      <p:pic>
        <p:nvPicPr>
          <p:cNvPr id="10" name="Picture 9" descr="Diagram, histogram&#10;&#10;Description automatically generated with medium confidence">
            <a:extLst>
              <a:ext uri="{FF2B5EF4-FFF2-40B4-BE49-F238E27FC236}">
                <a16:creationId xmlns:a16="http://schemas.microsoft.com/office/drawing/2014/main" id="{885DE4FA-56FE-044C-9558-8EBD34B0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000" y="2285538"/>
            <a:ext cx="5760000" cy="3303655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640EBF81-4ECE-CE41-B005-2AB1806DD9B9}"/>
              </a:ext>
            </a:extLst>
          </p:cNvPr>
          <p:cNvSpPr/>
          <p:nvPr/>
        </p:nvSpPr>
        <p:spPr>
          <a:xfrm>
            <a:off x="7310774" y="5405673"/>
            <a:ext cx="4327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Model uncertainties </a:t>
            </a:r>
            <a:r>
              <a:rPr lang="en-US" sz="2400">
                <a:sym typeface="Wingdings" panose="05000000000000000000" pitchFamily="2" charset="2"/>
              </a:rPr>
              <a:t></a:t>
            </a:r>
            <a:endParaRPr lang="en-US" sz="2400"/>
          </a:p>
          <a:p>
            <a:pPr algn="ctr"/>
            <a:r>
              <a:rPr lang="en-US" sz="2400" b="1" u="sng">
                <a:solidFill>
                  <a:srgbClr val="FF0000"/>
                </a:solidFill>
              </a:rPr>
              <a:t>statistical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uncertainty </a:t>
            </a:r>
            <a:endParaRPr lang="en-CH" sz="2400">
              <a:solidFill>
                <a:srgbClr val="FF0000"/>
              </a:solidFill>
            </a:endParaRP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3761F717-BC2E-442A-83F8-DDE4E5384FDE}"/>
              </a:ext>
            </a:extLst>
          </p:cNvPr>
          <p:cNvSpPr/>
          <p:nvPr/>
        </p:nvSpPr>
        <p:spPr>
          <a:xfrm>
            <a:off x="6983450" y="2870995"/>
            <a:ext cx="1678046" cy="5599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9C9C4C-37BB-4FDD-B1A2-B8B43655FA72}"/>
              </a:ext>
            </a:extLst>
          </p:cNvPr>
          <p:cNvSpPr txBox="1"/>
          <p:nvPr/>
        </p:nvSpPr>
        <p:spPr>
          <a:xfrm>
            <a:off x="9995880" y="2869006"/>
            <a:ext cx="15479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u="sng">
                <a:solidFill>
                  <a:srgbClr val="FF0000"/>
                </a:solidFill>
                <a:sym typeface="Wingdings" pitchFamily="2" charset="2"/>
              </a:rPr>
              <a:t>ASYMOW</a:t>
            </a:r>
            <a:endParaRPr lang="en-US" sz="2600" u="sng">
              <a:solidFill>
                <a:srgbClr val="FF0000"/>
              </a:solidFill>
            </a:endParaRPr>
          </a:p>
        </p:txBody>
      </p:sp>
      <p:pic>
        <p:nvPicPr>
          <p:cNvPr id="1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C80796B-217C-4DEE-9C53-CAE73002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5" y="2285538"/>
            <a:ext cx="5760000" cy="3303655"/>
          </a:xfrm>
          <a:prstGeom prst="rect">
            <a:avLst/>
          </a:prstGeom>
        </p:spPr>
      </p:pic>
      <p:sp>
        <p:nvSpPr>
          <p:cNvPr id="18" name="Oval 15">
            <a:extLst>
              <a:ext uri="{FF2B5EF4-FFF2-40B4-BE49-F238E27FC236}">
                <a16:creationId xmlns:a16="http://schemas.microsoft.com/office/drawing/2014/main" id="{6A1370E2-247B-45D1-BE41-01390FD7022E}"/>
              </a:ext>
            </a:extLst>
          </p:cNvPr>
          <p:cNvSpPr/>
          <p:nvPr/>
        </p:nvSpPr>
        <p:spPr>
          <a:xfrm>
            <a:off x="1223449" y="2872986"/>
            <a:ext cx="1705581" cy="556013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6483C7B-C509-4E45-B875-4CDE3DC0E8A4}"/>
              </a:ext>
            </a:extLst>
          </p:cNvPr>
          <p:cNvSpPr txBox="1"/>
          <p:nvPr/>
        </p:nvSpPr>
        <p:spPr>
          <a:xfrm>
            <a:off x="3784109" y="2932601"/>
            <a:ext cx="1960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/>
              <a:t>TRADITIONAL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D5E623CE-922D-4A07-8A6E-C3F6A5B500CB}"/>
              </a:ext>
            </a:extLst>
          </p:cNvPr>
          <p:cNvSpPr/>
          <p:nvPr/>
        </p:nvSpPr>
        <p:spPr>
          <a:xfrm>
            <a:off x="923921" y="5419335"/>
            <a:ext cx="5019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Model uncertainties </a:t>
            </a:r>
            <a:r>
              <a:rPr lang="en-US" sz="2400">
                <a:sym typeface="Wingdings" panose="05000000000000000000" pitchFamily="2" charset="2"/>
              </a:rPr>
              <a:t></a:t>
            </a:r>
            <a:endParaRPr lang="en-US" sz="2400"/>
          </a:p>
          <a:p>
            <a:pPr algn="ctr"/>
            <a:r>
              <a:rPr lang="en-US" sz="2400"/>
              <a:t> systematic bias </a:t>
            </a:r>
            <a:r>
              <a:rPr lang="en-US" sz="2400" b="1"/>
              <a:t>&gt; 10 MeV</a:t>
            </a:r>
            <a:endParaRPr lang="en-CH" sz="2400" baseline="-2500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C2DF607-A20E-4B1B-B6B2-AC36E17D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1239775" cy="940823"/>
          </a:xfrm>
        </p:spPr>
        <p:txBody>
          <a:bodyPr/>
          <a:lstStyle/>
          <a:p>
            <a:r>
              <a:rPr lang="en-US"/>
              <a:t>Which </a:t>
            </a:r>
            <a:r>
              <a:rPr lang="en-US" b="1"/>
              <a:t>statistical precision </a:t>
            </a:r>
            <a:r>
              <a:rPr lang="en-US"/>
              <a:t>on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CH"/>
              <a:t>?</a:t>
            </a:r>
          </a:p>
          <a:p>
            <a:pPr lvl="1"/>
            <a:r>
              <a:rPr lang="en-GB"/>
              <a:t>S</a:t>
            </a:r>
            <a:r>
              <a:rPr lang="en-US" err="1"/>
              <a:t>tudied</a:t>
            </a:r>
            <a:r>
              <a:rPr lang="en-US"/>
              <a:t> on MC simulation (~1300 templates, ~300 free parameters)</a:t>
            </a:r>
            <a:endParaRPr lang="en-CH"/>
          </a:p>
        </p:txBody>
      </p:sp>
      <p:sp>
        <p:nvSpPr>
          <p:cNvPr id="3" name="Freccia circolare a destra 2">
            <a:extLst>
              <a:ext uri="{FF2B5EF4-FFF2-40B4-BE49-F238E27FC236}">
                <a16:creationId xmlns:a16="http://schemas.microsoft.com/office/drawing/2014/main" id="{E1F96D41-D324-423C-9F0F-021EA2BABD76}"/>
              </a:ext>
            </a:extLst>
          </p:cNvPr>
          <p:cNvSpPr/>
          <p:nvPr/>
        </p:nvSpPr>
        <p:spPr>
          <a:xfrm rot="10800000">
            <a:off x="8661496" y="2695747"/>
            <a:ext cx="525343" cy="50385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8" grpId="0" animBg="1"/>
      <p:bldP spid="19" grpId="0"/>
      <p:bldP spid="20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0;p65">
            <a:extLst>
              <a:ext uri="{FF2B5EF4-FFF2-40B4-BE49-F238E27FC236}">
                <a16:creationId xmlns:a16="http://schemas.microsoft.com/office/drawing/2014/main" id="{9BA792B9-2FA5-AB45-AEE9-E826058F4E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8036"/>
          <a:stretch/>
        </p:blipFill>
        <p:spPr>
          <a:xfrm>
            <a:off x="709719" y="4289324"/>
            <a:ext cx="6966654" cy="10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8F91F9-4A48-6441-89D3-67D101EA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can learn from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3CE4D0-67C7-8A45-A54E-CDECE589AC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4"/>
                <a:ext cx="10726658" cy="3424664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SM at tree-level </a:t>
                </a:r>
                <a:r>
                  <a:rPr lang="en-US">
                    <a:sym typeface="Wingdings" panose="05000000000000000000" pitchFamily="2" charset="2"/>
                  </a:rPr>
                  <a:t></a:t>
                </a:r>
                <a:r>
                  <a:rPr lang="en-CH"/>
                  <a:t> </a:t>
                </a:r>
                <a:r>
                  <a:rPr lang="en-CH" i="1"/>
                  <a:t>M</a:t>
                </a:r>
                <a:r>
                  <a:rPr lang="en-CH" i="1" baseline="-25000"/>
                  <a:t>W</a:t>
                </a:r>
                <a:r>
                  <a:rPr lang="en-CH"/>
                  <a:t> </a:t>
                </a:r>
                <a:r>
                  <a:rPr lang="en-US"/>
                  <a:t>is a function of 3</a:t>
                </a:r>
                <a:r>
                  <a:rPr lang="en-CH"/>
                  <a:t> </a:t>
                </a:r>
                <a:r>
                  <a:rPr lang="en-US"/>
                  <a:t>parameters:</a:t>
                </a:r>
                <a:r>
                  <a:rPr lang="en-CH"/>
                  <a:t> G</a:t>
                </a:r>
                <a:r>
                  <a:rPr lang="el-GR" baseline="-25000"/>
                  <a:t>μ</a:t>
                </a:r>
                <a:r>
                  <a:rPr lang="en-US"/>
                  <a:t>, </a:t>
                </a:r>
                <a:r>
                  <a:rPr lang="en-US" i="1"/>
                  <a:t>M</a:t>
                </a:r>
                <a:r>
                  <a:rPr lang="en-US" i="1" baseline="-25000"/>
                  <a:t>Z</a:t>
                </a:r>
                <a:r>
                  <a:rPr lang="en-US"/>
                  <a:t>, </a:t>
                </a:r>
                <a:r>
                  <a:rPr lang="el-GR"/>
                  <a:t>α</a:t>
                </a:r>
                <a:r>
                  <a:rPr lang="en-US" baseline="-25000"/>
                  <a:t>EM</a:t>
                </a:r>
                <a:r>
                  <a:rPr lang="en-US"/>
                  <a:t>(</a:t>
                </a:r>
                <a:r>
                  <a:rPr lang="en-US" i="1"/>
                  <a:t>M</a:t>
                </a:r>
                <a:r>
                  <a:rPr lang="en-US" i="1" baseline="-25000"/>
                  <a:t>Z</a:t>
                </a:r>
                <a:r>
                  <a:rPr lang="en-US"/>
                  <a:t>)</a:t>
                </a:r>
              </a:p>
              <a:p>
                <a:pPr lvl="1"/>
                <a:endParaRPr lang="en-US"/>
              </a:p>
              <a:p>
                <a:pPr lvl="1"/>
                <a:endParaRPr lang="en-US"/>
              </a:p>
              <a:p>
                <a:pPr marL="457200" lvl="1" indent="0">
                  <a:buNone/>
                </a:pPr>
                <a:endParaRPr lang="en-US"/>
              </a:p>
              <a:p>
                <a:pPr lvl="1"/>
                <a:r>
                  <a:rPr lang="en-US" i="1" err="1"/>
                  <a:t>M</a:t>
                </a:r>
                <a:r>
                  <a:rPr lang="en-US" i="1" baseline="-25000" err="1"/>
                  <a:t>h</a:t>
                </a:r>
                <a:r>
                  <a:rPr lang="en-US"/>
                  <a:t> and </a:t>
                </a:r>
                <a:r>
                  <a:rPr lang="en-US" i="1" err="1"/>
                  <a:t>m</a:t>
                </a:r>
                <a:r>
                  <a:rPr lang="en-US" i="1" baseline="-25000" err="1"/>
                  <a:t>T</a:t>
                </a:r>
                <a:r>
                  <a:rPr lang="en-US"/>
                  <a:t> enter via </a:t>
                </a:r>
                <a:r>
                  <a:rPr lang="en-US" b="1"/>
                  <a:t>radiative corrections</a:t>
                </a:r>
                <a:r>
                  <a:rPr lang="en-US"/>
                  <a:t>: </a:t>
                </a:r>
                <a:r>
                  <a:rPr lang="el-GR"/>
                  <a:t>Δ</a:t>
                </a:r>
                <a:r>
                  <a:rPr lang="en-US"/>
                  <a:t>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/>
                  <a:t> 3.6% [</a:t>
                </a:r>
                <a:r>
                  <a:rPr lang="en-US">
                    <a:sym typeface="Wingdings" panose="05000000000000000000" pitchFamily="2" charset="2"/>
                  </a:rPr>
                  <a:t> </a:t>
                </a:r>
                <a:r>
                  <a:rPr lang="en-US"/>
                  <a:t>+500 MeV on </a:t>
                </a:r>
                <a:r>
                  <a:rPr lang="en-CH" i="1"/>
                  <a:t>M</a:t>
                </a:r>
                <a:r>
                  <a:rPr lang="en-CH" i="1" baseline="-25000"/>
                  <a:t>W</a:t>
                </a:r>
                <a:r>
                  <a:rPr lang="en-US"/>
                  <a:t>]</a:t>
                </a:r>
              </a:p>
              <a:p>
                <a:r>
                  <a:rPr lang="en-US"/>
                  <a:t>This relation entails </a:t>
                </a:r>
                <a:r>
                  <a:rPr lang="en-US" i="1"/>
                  <a:t>custodial symmetry </a:t>
                </a:r>
                <a:r>
                  <a:rPr lang="en-US"/>
                  <a:t>(and the breaking of it):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3CE4D0-67C7-8A45-A54E-CDECE589AC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4"/>
                <a:ext cx="10726658" cy="3424664"/>
              </a:xfrm>
              <a:blipFill>
                <a:blip r:embed="rId3"/>
                <a:stretch>
                  <a:fillRect l="-910" t="-3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9AF8-D8C4-824B-BB50-74E150BB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D0AF-7AE1-684A-8CC8-EBD1E7E6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D9BF-8946-F640-92E0-239BB7DC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</a:t>
            </a:fld>
            <a:endParaRPr lang="en-CH"/>
          </a:p>
        </p:txBody>
      </p:sp>
      <p:pic>
        <p:nvPicPr>
          <p:cNvPr id="10" name="Google Shape;1288;p65">
            <a:extLst>
              <a:ext uri="{FF2B5EF4-FFF2-40B4-BE49-F238E27FC236}">
                <a16:creationId xmlns:a16="http://schemas.microsoft.com/office/drawing/2014/main" id="{EDE75375-32EC-9A45-9897-8BFA9B8F11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826" y="1784122"/>
            <a:ext cx="4325747" cy="10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02D305-D4B4-834D-941D-2C5B66DBF8C0}"/>
              </a:ext>
            </a:extLst>
          </p:cNvPr>
          <p:cNvSpPr/>
          <p:nvPr/>
        </p:nvSpPr>
        <p:spPr>
          <a:xfrm>
            <a:off x="7433590" y="4400881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+</a:t>
            </a:r>
            <a:endParaRPr lang="en-CH" sz="3600">
              <a:solidFill>
                <a:srgbClr val="FF0000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EB8B3EB-FCC7-48B7-8B96-0CD039E0E6A4}"/>
              </a:ext>
            </a:extLst>
          </p:cNvPr>
          <p:cNvSpPr/>
          <p:nvPr/>
        </p:nvSpPr>
        <p:spPr>
          <a:xfrm>
            <a:off x="3972914" y="5595536"/>
            <a:ext cx="790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SM</a:t>
            </a:r>
            <a:endParaRPr lang="en-CH" sz="3600">
              <a:solidFill>
                <a:schemeClr val="accent1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E3994F1-FCB8-49F6-AA8F-873E1C8B2628}"/>
              </a:ext>
            </a:extLst>
          </p:cNvPr>
          <p:cNvCxnSpPr/>
          <p:nvPr/>
        </p:nvCxnSpPr>
        <p:spPr>
          <a:xfrm>
            <a:off x="1902386" y="5626368"/>
            <a:ext cx="5373024" cy="0"/>
          </a:xfrm>
          <a:prstGeom prst="line">
            <a:avLst/>
          </a:prstGeom>
          <a:ln w="28575"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41975487-6C90-4E75-B06E-99BA095624C3}"/>
              </a:ext>
            </a:extLst>
          </p:cNvPr>
          <p:cNvSpPr/>
          <p:nvPr/>
        </p:nvSpPr>
        <p:spPr>
          <a:xfrm rot="10800000">
            <a:off x="7983336" y="4069215"/>
            <a:ext cx="577013" cy="137027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F9061D8-00A9-4789-AF77-F846CF3DF517}"/>
                  </a:ext>
                </a:extLst>
              </p:cNvPr>
              <p:cNvSpPr txBox="1"/>
              <p:nvPr/>
            </p:nvSpPr>
            <p:spPr>
              <a:xfrm>
                <a:off x="8688830" y="3975913"/>
                <a:ext cx="3182991" cy="1591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FF0000"/>
                    </a:solidFill>
                  </a:rPr>
                  <a:t>Higgs multiples with T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FF0000"/>
                    </a:solidFill>
                  </a:rPr>
                  <a:t>Non-degenerate doublets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FF0000"/>
                    </a:solidFill>
                  </a:rPr>
                  <a:t>Degenerate chiral fermions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FF0000"/>
                    </a:solidFill>
                  </a:rPr>
                  <a:t>U(1)’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FF0000"/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F9061D8-00A9-4789-AF77-F846CF3DF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830" y="3975913"/>
                <a:ext cx="3182991" cy="1591461"/>
              </a:xfrm>
              <a:prstGeom prst="rect">
                <a:avLst/>
              </a:prstGeom>
              <a:blipFill>
                <a:blip r:embed="rId5"/>
                <a:stretch>
                  <a:fillRect l="-1149" b="-5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41B508-34F6-4BF7-9E52-06108938B0DC}"/>
              </a:ext>
            </a:extLst>
          </p:cNvPr>
          <p:cNvSpPr txBox="1"/>
          <p:nvPr/>
        </p:nvSpPr>
        <p:spPr>
          <a:xfrm>
            <a:off x="9345938" y="5595536"/>
            <a:ext cx="1443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BSM ?</a:t>
            </a:r>
            <a:endParaRPr lang="en-US" sz="3600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76AD0CD-7190-4324-9B2F-1482276D1D21}"/>
              </a:ext>
            </a:extLst>
          </p:cNvPr>
          <p:cNvCxnSpPr>
            <a:cxnSpLocks/>
          </p:cNvCxnSpPr>
          <p:nvPr/>
        </p:nvCxnSpPr>
        <p:spPr>
          <a:xfrm>
            <a:off x="8258629" y="5626368"/>
            <a:ext cx="3386697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7136-A3CA-8249-A668-105F7247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challenges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C0B1BD-9E12-F446-809E-055DC803A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4"/>
                <a:ext cx="10515600" cy="4710511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Δ</a:t>
                </a:r>
                <a:r>
                  <a:rPr lang="en-CH" i="1" dirty="0"/>
                  <a:t>M</a:t>
                </a:r>
                <a:r>
                  <a:rPr lang="en-CH" i="1" baseline="-25000" dirty="0"/>
                  <a:t>W</a:t>
                </a:r>
                <a:r>
                  <a:rPr lang="en-US" i="1" baseline="-25000" dirty="0"/>
                  <a:t> </a:t>
                </a:r>
                <a:r>
                  <a:rPr lang="en-US" dirty="0"/>
                  <a:t>(stat.) = 4 MeV </a:t>
                </a:r>
                <a:r>
                  <a:rPr lang="en-US" dirty="0">
                    <a:sym typeface="Wingdings" panose="05000000000000000000" pitchFamily="2" charset="2"/>
                  </a:rPr>
                  <a:t> L</a:t>
                </a:r>
                <a:r>
                  <a:rPr lang="en-US" baseline="-25000" dirty="0">
                    <a:sym typeface="Wingdings" panose="05000000000000000000" pitchFamily="2" charset="2"/>
                  </a:rPr>
                  <a:t>int</a:t>
                </a:r>
                <a:r>
                  <a:rPr lang="en-US" dirty="0"/>
                  <a:t> ≃ 300/fb. </a:t>
                </a:r>
              </a:p>
              <a:p>
                <a:pPr lvl="1"/>
                <a:r>
                  <a:rPr lang="en-US" dirty="0"/>
                  <a:t>Possible with Run2 + Run3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(100)</m:t>
                    </m:r>
                  </m:oMath>
                </a14:m>
                <a:r>
                  <a:rPr lang="en-US" dirty="0"/>
                  <a:t> more events than any </a:t>
                </a:r>
                <a:r>
                  <a:rPr lang="en-CH" i="1" dirty="0"/>
                  <a:t>M</a:t>
                </a:r>
                <a:r>
                  <a:rPr lang="en-CH" i="1" baseline="-25000" dirty="0"/>
                  <a:t>W</a:t>
                </a:r>
                <a:r>
                  <a:rPr lang="en-US" dirty="0"/>
                  <a:t> measurement to date</a:t>
                </a:r>
              </a:p>
              <a:p>
                <a:r>
                  <a:rPr lang="en-US" dirty="0"/>
                  <a:t>Challenge: keep </a:t>
                </a:r>
                <a:r>
                  <a:rPr lang="en-US" b="1" dirty="0"/>
                  <a:t>experimental systematics </a:t>
                </a:r>
                <a:r>
                  <a:rPr lang="en-US" dirty="0"/>
                  <a:t>under control</a:t>
                </a:r>
                <a:endParaRPr lang="en-CH" dirty="0"/>
              </a:p>
              <a:p>
                <a:pPr lvl="1"/>
                <a:r>
                  <a:rPr lang="en-US" dirty="0"/>
                  <a:t>Background subtraction</a:t>
                </a:r>
                <a:endParaRPr lang="en-CH" dirty="0"/>
              </a:p>
              <a:p>
                <a:pPr lvl="1"/>
                <a:r>
                  <a:rPr lang="en-US" dirty="0"/>
                  <a:t>Detector calibration</a:t>
                </a:r>
              </a:p>
              <a:p>
                <a:pPr lvl="1"/>
                <a:r>
                  <a:rPr lang="en-GB" dirty="0"/>
                  <a:t>Residual theory uncertainty</a:t>
                </a:r>
              </a:p>
              <a:p>
                <a:r>
                  <a:rPr lang="en-US" dirty="0"/>
                  <a:t>Experiment </a:t>
                </a:r>
                <a:r>
                  <a:rPr lang="en-US" dirty="0">
                    <a:sym typeface="Wingdings" panose="05000000000000000000" pitchFamily="2" charset="2"/>
                  </a:rPr>
                  <a:t></a:t>
                </a:r>
                <a:r>
                  <a:rPr lang="en-US" dirty="0"/>
                  <a:t> </a:t>
                </a:r>
                <a:r>
                  <a:rPr lang="en-US" u="sng" dirty="0">
                    <a:solidFill>
                      <a:srgbClr val="FF0000"/>
                    </a:solidFill>
                  </a:rPr>
                  <a:t>CMS</a:t>
                </a:r>
              </a:p>
              <a:p>
                <a:pPr lvl="1"/>
                <a:r>
                  <a:rPr lang="en-US" dirty="0"/>
                  <a:t>Superior performance Tracker + </a:t>
                </a:r>
                <a:r>
                  <a:rPr lang="el-GR" dirty="0"/>
                  <a:t>μ</a:t>
                </a:r>
                <a:r>
                  <a:rPr lang="en-US" dirty="0"/>
                  <a:t>-system: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 Priority to </a:t>
                </a:r>
                <a:r>
                  <a:rPr lang="en-US" b="1" dirty="0">
                    <a:sym typeface="Wingdings" panose="05000000000000000000" pitchFamily="2" charset="2"/>
                  </a:rPr>
                  <a:t>measurement with muons</a:t>
                </a:r>
                <a:endParaRPr lang="en-US" b="1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C0B1BD-9E12-F446-809E-055DC803A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4"/>
                <a:ext cx="10515600" cy="4710511"/>
              </a:xfrm>
              <a:blipFill>
                <a:blip r:embed="rId2"/>
                <a:stretch>
                  <a:fillRect l="-928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C8C27-7BEC-114C-97A8-20AA5F0D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5B3C1-8F9B-9141-B531-0617E4DC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87F8C-40B4-274B-95BE-0A250E96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30</a:t>
            </a:fld>
            <a:endParaRPr lang="en-CH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E51BA8-B228-4FF2-B7C7-992153C5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36" y="3037293"/>
            <a:ext cx="5298220" cy="29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AD8F9A-7D3A-415A-88E5-6F79562A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momentum scale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722AC20-A739-492A-B384-96B175FC6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271434"/>
                <a:ext cx="7237382" cy="4887491"/>
              </a:xfrm>
            </p:spPr>
            <p:txBody>
              <a:bodyPr>
                <a:normAutofit/>
              </a:bodyPr>
              <a:lstStyle/>
              <a:p>
                <a:r>
                  <a:rPr lang="en-US" b="1" u="sng"/>
                  <a:t>Target</a:t>
                </a:r>
                <a:r>
                  <a:rPr lang="en-US"/>
                  <a:t>: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dirty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/>
                  <a:t>300 nm biases on mean track curvature;</a:t>
                </a:r>
              </a:p>
              <a:p>
                <a:pPr lvl="1"/>
                <a:r>
                  <a:rPr lang="en-US"/>
                  <a:t>unique use-case for such a precision!  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Intense B-field + silicon tracker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i="0" dirty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/>
                  <a:t> as standard candle </a:t>
                </a:r>
                <a:r>
                  <a:rPr lang="en-US">
                    <a:sym typeface="Wingdings" panose="05000000000000000000" pitchFamily="2" charset="2"/>
                  </a:rPr>
                  <a:t> closure on the</a:t>
                </a:r>
                <a:r>
                  <a:rPr lang="en-US"/>
                  <a:t> </a:t>
                </a:r>
                <a:r>
                  <a:rPr lang="en-US" i="1"/>
                  <a:t>Z</a:t>
                </a:r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/>
                  <a:t> achieved at 7 </a:t>
                </a:r>
                <a:r>
                  <a:rPr lang="en-US" err="1"/>
                  <a:t>TeV</a:t>
                </a:r>
                <a:r>
                  <a:rPr lang="en-US"/>
                  <a:t> [</a:t>
                </a:r>
                <a:r>
                  <a:rPr lang="en-US" sz="2000">
                    <a:latin typeface="+mj-lt"/>
                  </a:rPr>
                  <a:t>CMS-PAS-SMP-14-007</a:t>
                </a:r>
                <a:r>
                  <a:rPr lang="en-US"/>
                  <a:t>]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An historical &amp; ongoing effort driven by CMS group @ SNS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722AC20-A739-492A-B384-96B175FC6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271434"/>
                <a:ext cx="7237382" cy="4887491"/>
              </a:xfrm>
              <a:blipFill>
                <a:blip r:embed="rId2"/>
                <a:stretch>
                  <a:fillRect l="-1348" t="-1873" r="-2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F1B39F-228A-4CC0-8CED-BF86C5E9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E6FDC1-EB01-45E1-9E6C-F0F0C140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9DC80D-38D8-4664-8101-529FA0CF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31</a:t>
            </a:fld>
            <a:endParaRPr lang="en-CH"/>
          </a:p>
        </p:txBody>
      </p:sp>
      <p:pic>
        <p:nvPicPr>
          <p:cNvPr id="7" name="Google Shape;903;p52">
            <a:extLst>
              <a:ext uri="{FF2B5EF4-FFF2-40B4-BE49-F238E27FC236}">
                <a16:creationId xmlns:a16="http://schemas.microsoft.com/office/drawing/2014/main" id="{5D4CF5F9-5B52-4FC7-B7E1-CF2529795C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528606" y="3092569"/>
            <a:ext cx="2723610" cy="30829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04;p52">
            <a:extLst>
              <a:ext uri="{FF2B5EF4-FFF2-40B4-BE49-F238E27FC236}">
                <a16:creationId xmlns:a16="http://schemas.microsoft.com/office/drawing/2014/main" id="{97E504DA-62FE-487F-91E6-0C98CE113C12}"/>
              </a:ext>
            </a:extLst>
          </p:cNvPr>
          <p:cNvSpPr/>
          <p:nvPr/>
        </p:nvSpPr>
        <p:spPr>
          <a:xfrm>
            <a:off x="8898740" y="4528093"/>
            <a:ext cx="1290754" cy="4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11;p52">
            <a:extLst>
              <a:ext uri="{FF2B5EF4-FFF2-40B4-BE49-F238E27FC236}">
                <a16:creationId xmlns:a16="http://schemas.microsoft.com/office/drawing/2014/main" id="{E1BF2333-C6CE-4260-A893-9B29FCC97EB2}"/>
              </a:ext>
            </a:extLst>
          </p:cNvPr>
          <p:cNvSpPr/>
          <p:nvPr/>
        </p:nvSpPr>
        <p:spPr>
          <a:xfrm rot="5400000" flipH="1">
            <a:off x="10544169" y="4244734"/>
            <a:ext cx="165300" cy="327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13;p52">
            <a:extLst>
              <a:ext uri="{FF2B5EF4-FFF2-40B4-BE49-F238E27FC236}">
                <a16:creationId xmlns:a16="http://schemas.microsoft.com/office/drawing/2014/main" id="{E406CD75-7CAB-4D3E-BA4D-47D80BBF115F}"/>
              </a:ext>
            </a:extLst>
          </p:cNvPr>
          <p:cNvSpPr/>
          <p:nvPr/>
        </p:nvSpPr>
        <p:spPr>
          <a:xfrm>
            <a:off x="9271376" y="4300803"/>
            <a:ext cx="633685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i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1%</a:t>
            </a:r>
            <a:endParaRPr sz="1800" i="1" u="none" strike="noStrike" cap="none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910;p52">
            <a:extLst>
              <a:ext uri="{FF2B5EF4-FFF2-40B4-BE49-F238E27FC236}">
                <a16:creationId xmlns:a16="http://schemas.microsoft.com/office/drawing/2014/main" id="{EEEF904B-E815-489E-A7B1-8F7CA088CFD1}"/>
              </a:ext>
            </a:extLst>
          </p:cNvPr>
          <p:cNvSpPr/>
          <p:nvPr/>
        </p:nvSpPr>
        <p:spPr>
          <a:xfrm rot="-5400000">
            <a:off x="9942894" y="4245303"/>
            <a:ext cx="165300" cy="327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890;p52">
            <a:extLst>
              <a:ext uri="{FF2B5EF4-FFF2-40B4-BE49-F238E27FC236}">
                <a16:creationId xmlns:a16="http://schemas.microsoft.com/office/drawing/2014/main" id="{3F7E20D2-20C8-472C-99F0-08FE556E8B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0511" y="968370"/>
            <a:ext cx="3379799" cy="1675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8;p52">
            <a:extLst>
              <a:ext uri="{FF2B5EF4-FFF2-40B4-BE49-F238E27FC236}">
                <a16:creationId xmlns:a16="http://schemas.microsoft.com/office/drawing/2014/main" id="{76EB29F4-742C-4860-8ADF-D9FD54C75E9D}"/>
              </a:ext>
            </a:extLst>
          </p:cNvPr>
          <p:cNvSpPr txBox="1"/>
          <p:nvPr/>
        </p:nvSpPr>
        <p:spPr>
          <a:xfrm>
            <a:off x="11580310" y="623986"/>
            <a:ext cx="3009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μ</a:t>
            </a:r>
            <a:endParaRPr sz="2400"/>
          </a:p>
        </p:txBody>
      </p:sp>
      <p:sp>
        <p:nvSpPr>
          <p:cNvPr id="19" name="Google Shape;904;p52">
            <a:extLst>
              <a:ext uri="{FF2B5EF4-FFF2-40B4-BE49-F238E27FC236}">
                <a16:creationId xmlns:a16="http://schemas.microsoft.com/office/drawing/2014/main" id="{426A8E4A-42FA-4B04-904A-C59677A2FBAE}"/>
              </a:ext>
            </a:extLst>
          </p:cNvPr>
          <p:cNvSpPr/>
          <p:nvPr/>
        </p:nvSpPr>
        <p:spPr>
          <a:xfrm>
            <a:off x="9020424" y="3733573"/>
            <a:ext cx="982200" cy="453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04;p52">
            <a:extLst>
              <a:ext uri="{FF2B5EF4-FFF2-40B4-BE49-F238E27FC236}">
                <a16:creationId xmlns:a16="http://schemas.microsoft.com/office/drawing/2014/main" id="{9394CF5B-ADB3-4519-8DB0-0FAD2DC68771}"/>
              </a:ext>
            </a:extLst>
          </p:cNvPr>
          <p:cNvSpPr/>
          <p:nvPr/>
        </p:nvSpPr>
        <p:spPr>
          <a:xfrm>
            <a:off x="10381974" y="3518789"/>
            <a:ext cx="886552" cy="208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0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performances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32</a:t>
            </a:fld>
            <a:endParaRPr lang="en-CH"/>
          </a:p>
        </p:txBody>
      </p:sp>
      <p:graphicFrame>
        <p:nvGraphicFramePr>
          <p:cNvPr id="7" name="Google Shape;1578;p88">
            <a:extLst>
              <a:ext uri="{FF2B5EF4-FFF2-40B4-BE49-F238E27FC236}">
                <a16:creationId xmlns:a16="http://schemas.microsoft.com/office/drawing/2014/main" id="{8805AD52-85EA-4ACF-A636-EADE0111A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197213"/>
              </p:ext>
            </p:extLst>
          </p:nvPr>
        </p:nvGraphicFramePr>
        <p:xfrm>
          <a:off x="996214" y="3085820"/>
          <a:ext cx="9345991" cy="25007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1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3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81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6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8908">
                <a:tc gridSpan="2">
                  <a:txBody>
                    <a:bodyPr/>
                    <a:lstStyle/>
                    <a:p>
                      <a:pPr marL="9144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Stat.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Exp.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Bkg.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QCD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EW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PDF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Tot.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52">
                <a:tc gridSpan="2"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Reference (ATLAS @7 TeV)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539">
                <a:tc rowSpan="3"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ASYMOW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Conservative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908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Intermediate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4 / 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5 / 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 / 10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539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Aggressive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4"/>
            <a:ext cx="10217192" cy="4887491"/>
          </a:xfrm>
        </p:spPr>
        <p:txBody>
          <a:bodyPr/>
          <a:lstStyle/>
          <a:p>
            <a:r>
              <a:rPr lang="en-US"/>
              <a:t>Three scenarios of increasing experimental success:</a:t>
            </a:r>
          </a:p>
          <a:p>
            <a:pPr lvl="1"/>
            <a:r>
              <a:rPr lang="en-US"/>
              <a:t> </a:t>
            </a:r>
            <a:r>
              <a:rPr lang="el-GR" b="1"/>
              <a:t>Δ</a:t>
            </a:r>
            <a:r>
              <a:rPr lang="en-CH" b="1" i="1"/>
              <a:t>M</a:t>
            </a:r>
            <a:r>
              <a:rPr lang="en-CH" b="1" i="1" baseline="-25000"/>
              <a:t>W</a:t>
            </a:r>
            <a:r>
              <a:rPr lang="en-US" b="1" i="1" baseline="-25000"/>
              <a:t> </a:t>
            </a:r>
            <a:r>
              <a:rPr lang="en-US"/>
              <a:t>≃</a:t>
            </a:r>
            <a:r>
              <a:rPr lang="en-US" b="1"/>
              <a:t> 10 MeV</a:t>
            </a:r>
            <a:r>
              <a:rPr lang="en-US" b="1" i="1" baseline="-25000"/>
              <a:t> </a:t>
            </a:r>
            <a:r>
              <a:rPr lang="en-US"/>
              <a:t>appears to be a robust deliverable</a:t>
            </a:r>
          </a:p>
          <a:p>
            <a:pPr marL="457200" lvl="1" indent="0">
              <a:buNone/>
            </a:pPr>
            <a:r>
              <a:rPr lang="en-US">
                <a:sym typeface="Wingdings" panose="05000000000000000000" pitchFamily="2" charset="2"/>
              </a:rPr>
              <a:t>  </a:t>
            </a:r>
            <a:r>
              <a:rPr lang="en-US"/>
              <a:t>Possible by overcoming the </a:t>
            </a:r>
            <a:r>
              <a:rPr lang="en-US" u="sng"/>
              <a:t>model-dependence</a:t>
            </a:r>
            <a:r>
              <a:rPr lang="en-US"/>
              <a:t> bottleneck</a:t>
            </a:r>
            <a:endParaRPr lang="en-US" b="1"/>
          </a:p>
          <a:p>
            <a:pPr lvl="1"/>
            <a:endParaRPr lang="en-US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923366B-D590-46B0-B078-740941CF7976}"/>
              </a:ext>
            </a:extLst>
          </p:cNvPr>
          <p:cNvCxnSpPr>
            <a:cxnSpLocks/>
          </p:cNvCxnSpPr>
          <p:nvPr/>
        </p:nvCxnSpPr>
        <p:spPr>
          <a:xfrm flipH="1" flipV="1">
            <a:off x="10500219" y="4092517"/>
            <a:ext cx="1" cy="1584438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7457A7-2916-42FA-B711-E2E385616A4C}"/>
                  </a:ext>
                </a:extLst>
              </p:cNvPr>
              <p:cNvSpPr txBox="1"/>
              <p:nvPr/>
            </p:nvSpPr>
            <p:spPr>
              <a:xfrm>
                <a:off x="10342205" y="4293262"/>
                <a:ext cx="199823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sz="2000">
                    <a:sym typeface="Wingdings" pitchFamily="2" charset="2"/>
                  </a:rPr>
                  <a:t>2 better than </a:t>
                </a:r>
                <a:r>
                  <a:rPr lang="en-US" sz="2000" b="1">
                    <a:sym typeface="Wingdings" pitchFamily="2" charset="2"/>
                  </a:rPr>
                  <a:t>single-experiment</a:t>
                </a:r>
                <a:r>
                  <a:rPr lang="en-US" sz="2000">
                    <a:sym typeface="Wingdings" pitchFamily="2" charset="2"/>
                  </a:rPr>
                  <a:t> to date</a:t>
                </a:r>
                <a:endParaRPr lang="en-US" sz="2000" i="1" baseline="-2500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7457A7-2916-42FA-B711-E2E385616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05" y="4293262"/>
                <a:ext cx="1998235" cy="1323439"/>
              </a:xfrm>
              <a:prstGeom prst="rect">
                <a:avLst/>
              </a:prstGeom>
              <a:blipFill>
                <a:blip r:embed="rId2"/>
                <a:stretch>
                  <a:fillRect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3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6016-C0CD-4B49-AB12-D00D188F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4B0-C025-6446-8767-2EEC2D1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43E0-C194-BE40-9223-01F5E8F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AD6B5-493C-7C4F-A89C-E2090170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33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F9DAAA0-3574-46F6-BD83-69BA1ED87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5"/>
                <a:ext cx="11239775" cy="4351338"/>
              </a:xfrm>
            </p:spPr>
            <p:txBody>
              <a:bodyPr/>
              <a:lstStyle/>
              <a:p>
                <a:r>
                  <a:rPr lang="en-US"/>
                  <a:t>Multi-differential model is a “nuisance”… but also a </a:t>
                </a:r>
                <a:r>
                  <a:rPr lang="en-US" u="sng"/>
                  <a:t>by-product</a:t>
                </a:r>
                <a:r>
                  <a:rPr lang="en-US"/>
                  <a:t> </a:t>
                </a:r>
              </a:p>
              <a:p>
                <a:pPr lvl="1"/>
                <a:r>
                  <a:rPr lang="en-US"/>
                  <a:t>Tighter </a:t>
                </a:r>
                <a:r>
                  <a:rPr lang="en-US" b="1"/>
                  <a:t>PDF </a:t>
                </a:r>
                <a:r>
                  <a:rPr lang="en-US"/>
                  <a:t>constraints</a:t>
                </a:r>
                <a:endParaRPr lang="en-US" b="1"/>
              </a:p>
              <a:p>
                <a:pPr lvl="1"/>
                <a:r>
                  <a:rPr lang="en-US"/>
                  <a:t>Benchmark for </a:t>
                </a:r>
                <a:r>
                  <a:rPr lang="en-US" b="1"/>
                  <a:t>precision calculations</a:t>
                </a:r>
              </a:p>
              <a:p>
                <a:pPr lvl="2"/>
                <a:r>
                  <a:rPr lang="en-US">
                    <a:sym typeface="Wingdings" panose="05000000000000000000" pitchFamily="2" charset="2"/>
                  </a:rPr>
                  <a:t>e.g., a recoil-free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F9DAAA0-3574-46F6-BD83-69BA1ED87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5"/>
                <a:ext cx="11239775" cy="4351338"/>
              </a:xfrm>
              <a:blipFill>
                <a:blip r:embed="rId2"/>
                <a:stretch>
                  <a:fillRect l="-813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6AA0F3A5-8376-4A44-8968-06B34CE6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63" y="2949193"/>
            <a:ext cx="3498458" cy="30611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D66FF50-7152-410D-8A5D-30CEC26A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734" y="2949192"/>
            <a:ext cx="3498459" cy="306115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92AE02E-9658-4B61-9BCF-A1997AEAC3FF}"/>
              </a:ext>
            </a:extLst>
          </p:cNvPr>
          <p:cNvSpPr txBox="1"/>
          <p:nvPr/>
        </p:nvSpPr>
        <p:spPr>
          <a:xfrm>
            <a:off x="8157825" y="3925770"/>
            <a:ext cx="31959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ym typeface="Wingdings" pitchFamily="2" charset="2"/>
              </a:rPr>
              <a:t>Examples of </a:t>
            </a:r>
            <a:r>
              <a:rPr lang="en-US" sz="2200" b="1">
                <a:sym typeface="Wingdings" pitchFamily="2" charset="2"/>
              </a:rPr>
              <a:t>angular coefficients</a:t>
            </a:r>
            <a:r>
              <a:rPr lang="en-US" sz="2200">
                <a:sym typeface="Wingdings" pitchFamily="2" charset="2"/>
              </a:rPr>
              <a:t> extracted together with </a:t>
            </a:r>
            <a:r>
              <a:rPr lang="en-US" sz="2200" i="1">
                <a:sym typeface="Wingdings" pitchFamily="2" charset="2"/>
              </a:rPr>
              <a:t>M</a:t>
            </a:r>
            <a:r>
              <a:rPr lang="en-US" sz="2200" i="1" baseline="-25000">
                <a:sym typeface="Wingdings" pitchFamily="2" charset="2"/>
              </a:rPr>
              <a:t>W</a:t>
            </a:r>
            <a:endParaRPr lang="en-US" sz="2200" i="1" baseline="-2500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F9B99F9A-8BE0-463A-A3DE-C3880BC26781}"/>
              </a:ext>
            </a:extLst>
          </p:cNvPr>
          <p:cNvSpPr/>
          <p:nvPr/>
        </p:nvSpPr>
        <p:spPr>
          <a:xfrm rot="10800000">
            <a:off x="7686192" y="4346779"/>
            <a:ext cx="420345" cy="265978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last idea…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34</a:t>
            </a:fld>
            <a:endParaRPr lang="en-CH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210"/>
            <a:ext cx="10240347" cy="2877579"/>
          </a:xfrm>
        </p:spPr>
        <p:txBody>
          <a:bodyPr>
            <a:normAutofit/>
          </a:bodyPr>
          <a:lstStyle/>
          <a:p>
            <a:r>
              <a:rPr lang="en-US" dirty="0"/>
              <a:t>ASYMOW </a:t>
            </a:r>
            <a:r>
              <a:rPr lang="en-US" dirty="0">
                <a:sym typeface="Wingdings" panose="05000000000000000000" pitchFamily="2" charset="2"/>
              </a:rPr>
              <a:t> p</a:t>
            </a:r>
            <a:r>
              <a:rPr lang="en-US" dirty="0"/>
              <a:t>rofile the full underlying production mechanism while measuring </a:t>
            </a:r>
            <a:r>
              <a:rPr lang="en-US" sz="2800" i="1" dirty="0">
                <a:sym typeface="Wingdings" pitchFamily="2" charset="2"/>
              </a:rPr>
              <a:t>M</a:t>
            </a:r>
            <a:r>
              <a:rPr lang="en-US" sz="2800" i="1" baseline="-25000" dirty="0">
                <a:sym typeface="Wingdings" pitchFamily="2" charset="2"/>
              </a:rPr>
              <a:t>W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 it be done with </a:t>
            </a:r>
            <a:r>
              <a:rPr lang="en-US" b="1" dirty="0"/>
              <a:t>fewer nuisances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24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o immagini per pi0 decay kineamtic">
            <a:extLst>
              <a:ext uri="{FF2B5EF4-FFF2-40B4-BE49-F238E27FC236}">
                <a16:creationId xmlns:a16="http://schemas.microsoft.com/office/drawing/2014/main" id="{14A3C968-C73B-4F88-9D60-A4D1C527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1" y="204028"/>
            <a:ext cx="3194033" cy="2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Remember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decay…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  <a:blipFill>
                <a:blip r:embed="rId3"/>
                <a:stretch>
                  <a:fillRect l="-860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35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77F6F-A5E2-574F-AF06-4AF07A13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60" y="2542405"/>
            <a:ext cx="9001640" cy="35241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DB7BC2C-FEB8-47DD-867A-DD7D711CF21C}"/>
              </a:ext>
            </a:extLst>
          </p:cNvPr>
          <p:cNvSpPr/>
          <p:nvPr/>
        </p:nvSpPr>
        <p:spPr>
          <a:xfrm>
            <a:off x="4572001" y="2542405"/>
            <a:ext cx="5657850" cy="363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36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BECD7B-2847-484C-97DF-EC643A58EC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Remember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decay…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BECD7B-2847-484C-97DF-EC643A58EC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  <a:blipFill>
                <a:blip r:embed="rId2"/>
                <a:stretch>
                  <a:fillRect l="-860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CCA73F9-E09E-DE4A-89DF-8E61969A5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4" y="2532574"/>
            <a:ext cx="9947456" cy="3390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C47569-4E7B-4B10-9A72-A56435FDF4B5}"/>
                  </a:ext>
                </a:extLst>
              </p:cNvPr>
              <p:cNvSpPr txBox="1"/>
              <p:nvPr/>
            </p:nvSpPr>
            <p:spPr>
              <a:xfrm>
                <a:off x="8610600" y="3400337"/>
                <a:ext cx="3751005" cy="91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∗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argmax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𝑑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𝑑𝐸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CH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C47569-4E7B-4B10-9A72-A56435FD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400337"/>
                <a:ext cx="3751005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27">
            <a:extLst>
              <a:ext uri="{FF2B5EF4-FFF2-40B4-BE49-F238E27FC236}">
                <a16:creationId xmlns:a16="http://schemas.microsoft.com/office/drawing/2014/main" id="{68B8FE27-955B-4C04-8225-754BB4BD4D8A}"/>
              </a:ext>
            </a:extLst>
          </p:cNvPr>
          <p:cNvCxnSpPr>
            <a:cxnSpLocks/>
          </p:cNvCxnSpPr>
          <p:nvPr/>
        </p:nvCxnSpPr>
        <p:spPr>
          <a:xfrm flipH="1">
            <a:off x="8498146" y="4086225"/>
            <a:ext cx="712049" cy="138657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Risultato immagini per pi0 decay kineamtic">
            <a:extLst>
              <a:ext uri="{FF2B5EF4-FFF2-40B4-BE49-F238E27FC236}">
                <a16:creationId xmlns:a16="http://schemas.microsoft.com/office/drawing/2014/main" id="{2C24ECD2-8EB2-4BC1-A24D-5992314A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1" y="204028"/>
            <a:ext cx="3194033" cy="2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C84838F6-A34F-4E95-A845-FE9CF0CD6D2E}"/>
              </a:ext>
            </a:extLst>
          </p:cNvPr>
          <p:cNvCxnSpPr>
            <a:cxnSpLocks/>
          </p:cNvCxnSpPr>
          <p:nvPr/>
        </p:nvCxnSpPr>
        <p:spPr>
          <a:xfrm flipH="1">
            <a:off x="8323914" y="4472932"/>
            <a:ext cx="1" cy="1079907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7BBD62-3C26-4211-B4BC-D08C9302EDDC}"/>
              </a:ext>
            </a:extLst>
          </p:cNvPr>
          <p:cNvSpPr/>
          <p:nvPr/>
        </p:nvSpPr>
        <p:spPr>
          <a:xfrm>
            <a:off x="5928847" y="2924487"/>
            <a:ext cx="5796427" cy="302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A6D2-16FD-F548-9940-8F6D6E63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10FF5-82A1-A141-8ED3-FE6DB2C7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1D22-4F4D-294C-8D64-38A459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BDC6-079C-844D-ABB7-1B636C9C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37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5883F-BB4E-7D48-AFB6-20CC78D1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8" y="1400091"/>
            <a:ext cx="4577409" cy="4625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9FF66-2087-D64B-A233-7C015D02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84" y="3620414"/>
            <a:ext cx="4887571" cy="2300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BDFE114-8548-447F-95B5-5402C65784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5213" y="1325312"/>
                <a:ext cx="6586162" cy="1920117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sym typeface="Wingdings" panose="05000000000000000000" pitchFamily="2" charset="2"/>
                  </a:rPr>
                  <a:t>What about a spin-1 particle?</a:t>
                </a:r>
              </a:p>
              <a:p>
                <a:pPr lvl="1"/>
                <a:r>
                  <a:rPr lang="en-US">
                    <a:sym typeface="Wingdings" panose="05000000000000000000" pitchFamily="2" charset="2"/>
                  </a:rPr>
                  <a:t>“footprint” (</a:t>
                </a:r>
                <a:r>
                  <a:rPr lang="en-US" u="sng">
                    <a:sym typeface="Wingdings" panose="05000000000000000000" pitchFamily="2" charset="2"/>
                  </a:rPr>
                  <a:t>kink</a:t>
                </a:r>
                <a:r>
                  <a:rPr lang="en-US">
                    <a:sym typeface="Wingdings" panose="05000000000000000000" pitchFamily="2" charset="2"/>
                  </a:rPr>
                  <a:t>) in the second-order derivative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>
                    <a:sym typeface="Wingdings" panose="05000000000000000000" pitchFamily="2" charset="2"/>
                  </a:rPr>
                  <a:t> of the </a:t>
                </a:r>
                <a:r>
                  <a:rPr lang="en-US" b="1">
                    <a:sym typeface="Wingdings" panose="05000000000000000000" pitchFamily="2" charset="2"/>
                  </a:rPr>
                  <a:t>energy</a:t>
                </a:r>
                <a:r>
                  <a:rPr lang="en-US" i="1">
                    <a:sym typeface="Wingdings" panose="05000000000000000000" pitchFamily="2" charset="2"/>
                  </a:rPr>
                  <a:t> </a:t>
                </a:r>
                <a:r>
                  <a:rPr lang="en-US" b="1">
                    <a:sym typeface="Wingdings" panose="05000000000000000000" pitchFamily="2" charset="2"/>
                  </a:rPr>
                  <a:t>spectrum</a:t>
                </a:r>
              </a:p>
              <a:p>
                <a:pPr marL="457200" lvl="1" indent="0">
                  <a:buNone/>
                </a:pPr>
                <a:r>
                  <a:rPr lang="en-US">
                    <a:sym typeface="Wingdings" panose="05000000000000000000" pitchFamily="2" charset="2"/>
                  </a:rPr>
                  <a:t>    Lorentz-</a:t>
                </a:r>
                <a:r>
                  <a:rPr lang="en-US"/>
                  <a:t>invariant estimator of </a:t>
                </a:r>
                <a:r>
                  <a:rPr lang="en-CH" i="1"/>
                  <a:t>M</a:t>
                </a:r>
                <a:r>
                  <a:rPr lang="en-CH" i="1" baseline="-25000"/>
                  <a:t>W</a:t>
                </a:r>
                <a:endParaRPr lang="en-US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BDFE114-8548-447F-95B5-5402C6578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5213" y="1325312"/>
                <a:ext cx="6586162" cy="1920117"/>
              </a:xfrm>
              <a:blipFill>
                <a:blip r:embed="rId4"/>
                <a:stretch>
                  <a:fillRect l="-1388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9">
            <a:extLst>
              <a:ext uri="{FF2B5EF4-FFF2-40B4-BE49-F238E27FC236}">
                <a16:creationId xmlns:a16="http://schemas.microsoft.com/office/drawing/2014/main" id="{E1E0F7DB-3248-4B51-A092-45C91E82F03C}"/>
              </a:ext>
            </a:extLst>
          </p:cNvPr>
          <p:cNvSpPr txBox="1"/>
          <p:nvPr/>
        </p:nvSpPr>
        <p:spPr>
          <a:xfrm>
            <a:off x="9866350" y="234249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JHEP 05 (2019) 044</a:t>
            </a:r>
            <a:endParaRPr lang="en-CH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7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A876-F738-D14B-8CFC-A66377EB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energy-only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/>
              <a:t> measurement?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F3BE-B571-B345-B17C-A0D84D65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C51D1-AEEF-994B-A6F7-FB228BC1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5ADE8-4C7C-0249-93CB-F47D8146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38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5B501-F5C3-7149-AC06-A6931E37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54" y="1663449"/>
            <a:ext cx="470262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A5858-72D1-9544-92B4-3D1CF0C5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8" y="1663447"/>
            <a:ext cx="4702627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199A24-B1D8-4151-91BF-ED044B0C9424}"/>
                  </a:ext>
                </a:extLst>
              </p:cNvPr>
              <p:cNvSpPr txBox="1"/>
              <p:nvPr/>
            </p:nvSpPr>
            <p:spPr>
              <a:xfrm>
                <a:off x="9174408" y="2428660"/>
                <a:ext cx="2925001" cy="2174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𝟏𝟓</m:t>
                    </m:r>
                  </m:oMath>
                </a14:m>
                <a:r>
                  <a:rPr lang="en-US" sz="2200" b="1">
                    <a:sym typeface="Wingdings" pitchFamily="2" charset="2"/>
                  </a:rPr>
                  <a:t> MeV </a:t>
                </a:r>
                <a:r>
                  <a:rPr lang="en-US" sz="2200">
                    <a:sym typeface="Wingdings" pitchFamily="2" charset="2"/>
                  </a:rPr>
                  <a:t>(stat.) feasible with full LHC data.</a:t>
                </a:r>
                <a:endParaRPr lang="en-US" sz="2200" i="1" baseline="-25000">
                  <a:sym typeface="Wingdings" pitchFamily="2" charset="2"/>
                </a:endParaRPr>
              </a:p>
              <a:p>
                <a:pPr algn="ctr"/>
                <a:endParaRPr lang="en-US" sz="2200" i="1" baseline="-25000">
                  <a:sym typeface="Wingdings" pitchFamily="2" charset="2"/>
                </a:endParaRPr>
              </a:p>
              <a:p>
                <a:pPr algn="ctr"/>
                <a:endParaRPr lang="en-US" sz="2200" i="1" baseline="-25000">
                  <a:sym typeface="Wingdings" pitchFamily="2" charset="2"/>
                </a:endParaRPr>
              </a:p>
              <a:p>
                <a:r>
                  <a:rPr lang="en-US" sz="2000">
                    <a:sym typeface="Wingdings" pitchFamily="2" charset="2"/>
                  </a:rPr>
                  <a:t>Further studies needed to assess feasibility.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199A24-B1D8-4151-91BF-ED044B0C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408" y="2428660"/>
                <a:ext cx="2925001" cy="2174954"/>
              </a:xfrm>
              <a:prstGeom prst="rect">
                <a:avLst/>
              </a:prstGeom>
              <a:blipFill>
                <a:blip r:embed="rId4"/>
                <a:stretch>
                  <a:fillRect l="-2292" t="-1681" r="-1875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9B74F28F-6463-4B83-AD26-42FB450D4DC2}"/>
              </a:ext>
            </a:extLst>
          </p:cNvPr>
          <p:cNvSpPr/>
          <p:nvPr/>
        </p:nvSpPr>
        <p:spPr>
          <a:xfrm rot="10800000">
            <a:off x="8964236" y="2532406"/>
            <a:ext cx="420345" cy="265978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E28D36F5-14A4-4624-B069-4AF326ACE92D}"/>
              </a:ext>
            </a:extLst>
          </p:cNvPr>
          <p:cNvSpPr txBox="1"/>
          <p:nvPr/>
        </p:nvSpPr>
        <p:spPr>
          <a:xfrm>
            <a:off x="9866350" y="234249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JHEP 05 (2019) 044</a:t>
            </a:r>
            <a:endParaRPr lang="en-CH" sz="200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14E17A-BECD-4521-B40E-52854717FBF3}"/>
              </a:ext>
            </a:extLst>
          </p:cNvPr>
          <p:cNvSpPr txBox="1"/>
          <p:nvPr/>
        </p:nvSpPr>
        <p:spPr>
          <a:xfrm>
            <a:off x="4681954" y="1365904"/>
            <a:ext cx="4385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>
                <a:latin typeface="+mj-lt"/>
              </a:rPr>
              <a:t>MC calibration needed to account for finite-width and QED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0EC7A73-9C19-4DBA-B2C3-491A119FC0AD}"/>
                  </a:ext>
                </a:extLst>
              </p:cNvPr>
              <p:cNvSpPr txBox="1"/>
              <p:nvPr/>
            </p:nvSpPr>
            <p:spPr>
              <a:xfrm>
                <a:off x="219198" y="1365904"/>
                <a:ext cx="46052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000" i="1">
                    <a:latin typeface="+mj-lt"/>
                  </a:rPr>
                  <a:t>E</a:t>
                </a:r>
                <a:r>
                  <a:rPr lang="en-US" sz="2000">
                    <a:latin typeface="+mj-lt"/>
                  </a:rPr>
                  <a:t>-spectrum fit to 4</a:t>
                </a:r>
                <a:r>
                  <a:rPr lang="en-US" sz="2000" baseline="30000">
                    <a:latin typeface="+mj-lt"/>
                  </a:rPr>
                  <a:t>th</a:t>
                </a:r>
                <a:r>
                  <a:rPr lang="en-US" sz="2000">
                    <a:latin typeface="+mj-lt"/>
                  </a:rPr>
                  <a:t> order polynomial.</a:t>
                </a:r>
              </a:p>
              <a:p>
                <a:pPr lvl="1"/>
                <a:r>
                  <a:rPr lang="en-US" sz="2000">
                    <a:latin typeface="+mj-lt"/>
                  </a:rPr>
                  <a:t>Take root of 3</a:t>
                </a:r>
                <a:r>
                  <a:rPr lang="en-US" sz="2000" baseline="30000">
                    <a:latin typeface="+mj-lt"/>
                  </a:rPr>
                  <a:t>rd</a:t>
                </a:r>
                <a:r>
                  <a:rPr lang="en-US" sz="2000">
                    <a:latin typeface="+mj-lt"/>
                  </a:rPr>
                  <a:t>-order derivative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0EC7A73-9C19-4DBA-B2C3-491A119F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8" y="1365904"/>
                <a:ext cx="4605286" cy="707886"/>
              </a:xfrm>
              <a:prstGeom prst="rect">
                <a:avLst/>
              </a:prstGeom>
              <a:blipFill>
                <a:blip r:embed="rId5"/>
                <a:stretch>
                  <a:fillRect t="-4310" r="-39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4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924D763-E1DE-4D49-8102-8E8C943CB5D3}"/>
              </a:ext>
            </a:extLst>
          </p:cNvPr>
          <p:cNvSpPr/>
          <p:nvPr/>
        </p:nvSpPr>
        <p:spPr>
          <a:xfrm>
            <a:off x="8597772" y="3415759"/>
            <a:ext cx="1214651" cy="682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39</a:t>
            </a:fld>
            <a:endParaRPr lang="en-CH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4"/>
            <a:ext cx="11028530" cy="3294346"/>
          </a:xfrm>
        </p:spPr>
        <p:txBody>
          <a:bodyPr>
            <a:normAutofit/>
          </a:bodyPr>
          <a:lstStyle/>
          <a:p>
            <a:r>
              <a:rPr lang="en-US" u="sng" dirty="0"/>
              <a:t>Three ways</a:t>
            </a:r>
            <a:r>
              <a:rPr lang="en-US" dirty="0"/>
              <a:t> towards a precision measurement:</a:t>
            </a:r>
          </a:p>
          <a:p>
            <a:pPr lvl="1"/>
            <a:r>
              <a:rPr lang="en-US" dirty="0"/>
              <a:t>enhancements to theory models,</a:t>
            </a:r>
          </a:p>
          <a:p>
            <a:pPr lvl="1"/>
            <a:r>
              <a:rPr lang="en-US" dirty="0"/>
              <a:t>enhancements to the experiments,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Third Way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Novel</a:t>
            </a:r>
          </a:p>
          <a:p>
            <a:pPr lvl="2"/>
            <a:r>
              <a:rPr lang="en-US" dirty="0"/>
              <a:t>Challenging</a:t>
            </a:r>
          </a:p>
          <a:p>
            <a:pPr lvl="2"/>
            <a:r>
              <a:rPr lang="en-US" dirty="0"/>
              <a:t>Competitive</a:t>
            </a:r>
          </a:p>
          <a:p>
            <a:pPr marL="914400" lvl="2" indent="0">
              <a:buNone/>
            </a:pPr>
            <a:r>
              <a:rPr lang="en-US" b="1" dirty="0">
                <a:solidFill>
                  <a:srgbClr val="FF0000"/>
                </a:solidFill>
              </a:rPr>
              <a:t>A project for the next years!</a:t>
            </a:r>
          </a:p>
        </p:txBody>
      </p:sp>
      <p:pic>
        <p:nvPicPr>
          <p:cNvPr id="7" name="Google Shape;439;p30">
            <a:extLst>
              <a:ext uri="{FF2B5EF4-FFF2-40B4-BE49-F238E27FC236}">
                <a16:creationId xmlns:a16="http://schemas.microsoft.com/office/drawing/2014/main" id="{E51D08A1-0414-4A24-A354-B57D882691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878" t="18390" r="10455" b="21070"/>
          <a:stretch/>
        </p:blipFill>
        <p:spPr>
          <a:xfrm>
            <a:off x="5703073" y="3627336"/>
            <a:ext cx="5124587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821A90E-9946-4D27-9EF7-BFCA0D60C3B4}"/>
              </a:ext>
            </a:extLst>
          </p:cNvPr>
          <p:cNvSpPr/>
          <p:nvPr/>
        </p:nvSpPr>
        <p:spPr>
          <a:xfrm>
            <a:off x="9130034" y="3372155"/>
            <a:ext cx="155448" cy="155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BD32F7-2027-4EFB-8E7D-6AF6DD2EF300}"/>
              </a:ext>
            </a:extLst>
          </p:cNvPr>
          <p:cNvSpPr txBox="1"/>
          <p:nvPr/>
        </p:nvSpPr>
        <p:spPr>
          <a:xfrm>
            <a:off x="6465043" y="3463521"/>
            <a:ext cx="748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800">
                <a:solidFill>
                  <a:schemeClr val="accent1"/>
                </a:solidFill>
              </a:rPr>
              <a:t>SM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1054E6-3C13-458F-8291-DC924C538E3D}"/>
              </a:ext>
            </a:extLst>
          </p:cNvPr>
          <p:cNvSpPr txBox="1"/>
          <p:nvPr/>
        </p:nvSpPr>
        <p:spPr>
          <a:xfrm>
            <a:off x="9970830" y="3305589"/>
            <a:ext cx="2015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PDG (2020)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8386FE-81CC-4058-BD56-3C47BF5D74B4}"/>
              </a:ext>
            </a:extLst>
          </p:cNvPr>
          <p:cNvSpPr txBox="1"/>
          <p:nvPr/>
        </p:nvSpPr>
        <p:spPr>
          <a:xfrm>
            <a:off x="7799012" y="2771633"/>
            <a:ext cx="2812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ASYMOW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9750E1-F018-4771-B90F-DEE9F0B9C6A5}"/>
              </a:ext>
            </a:extLst>
          </p:cNvPr>
          <p:cNvSpPr txBox="1">
            <a:spLocks/>
          </p:cNvSpPr>
          <p:nvPr/>
        </p:nvSpPr>
        <p:spPr>
          <a:xfrm>
            <a:off x="1134281" y="5064135"/>
            <a:ext cx="9923438" cy="9567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err="1"/>
              <a:t>Grazie</a:t>
            </a:r>
            <a:r>
              <a:rPr lang="en-US" sz="4800"/>
              <a:t> per la </a:t>
            </a:r>
            <a:r>
              <a:rPr lang="en-US" sz="4800" err="1"/>
              <a:t>vostra</a:t>
            </a:r>
            <a:r>
              <a:rPr lang="en-US" sz="4800"/>
              <a:t> </a:t>
            </a:r>
            <a:r>
              <a:rPr lang="en-US" sz="4800" err="1"/>
              <a:t>attenzione</a:t>
            </a:r>
            <a:r>
              <a:rPr lang="en-US" sz="4800"/>
              <a:t>!</a:t>
            </a:r>
            <a:endParaRPr lang="en-CH" sz="4800" baseline="-25000"/>
          </a:p>
        </p:txBody>
      </p:sp>
    </p:spTree>
    <p:extLst>
      <p:ext uri="{BB962C8B-B14F-4D97-AF65-F5344CB8AC3E}">
        <p14:creationId xmlns:p14="http://schemas.microsoft.com/office/powerpoint/2010/main" val="33530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8595-4617-2447-945E-E2E23C7E2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as a probe of NP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8E5E2-32D2-FC48-8247-9BD62CD55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Pivotal role in the determination of </a:t>
            </a:r>
            <a:r>
              <a:rPr lang="en-US" b="1"/>
              <a:t>oblique parameters</a:t>
            </a:r>
            <a:r>
              <a:rPr lang="en-US"/>
              <a:t> </a:t>
            </a:r>
            <a:r>
              <a:rPr lang="en-US" i="1"/>
              <a:t>S,T,U</a:t>
            </a:r>
            <a:endParaRPr lang="en-US" b="1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68A41-1858-3B42-AD90-BF790421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F1AEE-D291-8D49-A6C8-8428374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C2B5B-607B-8D4D-8ACF-09D39A67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</a:t>
            </a:fld>
            <a:endParaRPr lang="en-CH"/>
          </a:p>
        </p:txBody>
      </p:sp>
      <p:pic>
        <p:nvPicPr>
          <p:cNvPr id="7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371FA005-C709-3947-9467-5D18A15B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82" y="791658"/>
            <a:ext cx="5783237" cy="5389284"/>
          </a:xfrm>
          <a:prstGeom prst="rect">
            <a:avLst/>
          </a:prstGeom>
        </p:spPr>
      </p:pic>
      <p:pic>
        <p:nvPicPr>
          <p:cNvPr id="8" name="Google Shape;1311;p67">
            <a:extLst>
              <a:ext uri="{FF2B5EF4-FFF2-40B4-BE49-F238E27FC236}">
                <a16:creationId xmlns:a16="http://schemas.microsoft.com/office/drawing/2014/main" id="{AD77DA50-6CAE-0B4B-8438-C8E5CAE32B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95" y="3766054"/>
            <a:ext cx="5687012" cy="19333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2A4BFD-D17F-4D45-B511-3F9F3219F435}"/>
              </a:ext>
            </a:extLst>
          </p:cNvPr>
          <p:cNvSpPr txBox="1"/>
          <p:nvPr/>
        </p:nvSpPr>
        <p:spPr>
          <a:xfrm>
            <a:off x="9737720" y="591603"/>
            <a:ext cx="2002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effectLst/>
                <a:latin typeface="+mj-lt"/>
              </a:rPr>
              <a:t>JHEP12(2016)135</a:t>
            </a:r>
            <a:endParaRPr lang="en-US" sz="2000"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DF1515-E3AA-411E-8304-9CCB03390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40" y="2290923"/>
            <a:ext cx="2390119" cy="1245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B178DE-40E4-4E63-A704-B90DD32B386B}"/>
                  </a:ext>
                </a:extLst>
              </p:cNvPr>
              <p:cNvSpPr txBox="1"/>
              <p:nvPr/>
            </p:nvSpPr>
            <p:spPr>
              <a:xfrm>
                <a:off x="1910658" y="2714007"/>
                <a:ext cx="341760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B178DE-40E4-4E63-A704-B90DD32B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658" y="2714007"/>
                <a:ext cx="341760" cy="399084"/>
              </a:xfrm>
              <a:prstGeom prst="rect">
                <a:avLst/>
              </a:prstGeom>
              <a:blipFill>
                <a:blip r:embed="rId5"/>
                <a:stretch>
                  <a:fillRect l="-19643" r="-714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689715B-51A7-426C-894C-E4A4962A9A4A}"/>
                  </a:ext>
                </a:extLst>
              </p:cNvPr>
              <p:cNvSpPr txBox="1"/>
              <p:nvPr/>
            </p:nvSpPr>
            <p:spPr>
              <a:xfrm>
                <a:off x="4558890" y="2714007"/>
                <a:ext cx="341760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689715B-51A7-426C-894C-E4A4962A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890" y="2714007"/>
                <a:ext cx="341760" cy="399084"/>
              </a:xfrm>
              <a:prstGeom prst="rect">
                <a:avLst/>
              </a:prstGeom>
              <a:blipFill>
                <a:blip r:embed="rId6"/>
                <a:stretch>
                  <a:fillRect l="-21429" r="-714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069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B104-EFF5-8147-ABFD-75DEC094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Cosa possiamo imparare da mW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DB70-4057-DD4F-9EB5-BA004652B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6695942" cy="4351338"/>
          </a:xfrm>
        </p:spPr>
        <p:txBody>
          <a:bodyPr/>
          <a:lstStyle/>
          <a:p>
            <a:r>
              <a:rPr lang="en-US" err="1"/>
              <a:t>Interpretazione</a:t>
            </a:r>
            <a:r>
              <a:rPr lang="en-US"/>
              <a:t> in </a:t>
            </a:r>
            <a:r>
              <a:rPr lang="en-US" err="1"/>
              <a:t>modelli</a:t>
            </a:r>
            <a:r>
              <a:rPr lang="en-US"/>
              <a:t> </a:t>
            </a:r>
            <a:r>
              <a:rPr lang="en-US" err="1"/>
              <a:t>specifici</a:t>
            </a:r>
            <a:endParaRPr lang="en-CH"/>
          </a:p>
          <a:p>
            <a:pPr lvl="1"/>
            <a:r>
              <a:rPr lang="en-GB" err="1"/>
              <a:t>complementarietà</a:t>
            </a:r>
            <a:r>
              <a:rPr lang="en-GB"/>
              <a:t> con </a:t>
            </a:r>
            <a:r>
              <a:rPr lang="en-GB" err="1"/>
              <a:t>misure</a:t>
            </a:r>
            <a:r>
              <a:rPr lang="en-GB"/>
              <a:t> </a:t>
            </a:r>
            <a:r>
              <a:rPr lang="en-GB" err="1"/>
              <a:t>dirette</a:t>
            </a:r>
            <a:r>
              <a:rPr lang="en-GB"/>
              <a:t> (e.g. sez. </a:t>
            </a:r>
            <a:r>
              <a:rPr lang="en-GB" err="1"/>
              <a:t>d’urto</a:t>
            </a:r>
            <a:r>
              <a:rPr lang="en-GB"/>
              <a:t> </a:t>
            </a:r>
            <a:r>
              <a:rPr lang="en-GB" err="1"/>
              <a:t>dell’Higgs</a:t>
            </a:r>
            <a:r>
              <a:rPr lang="en-GB"/>
              <a:t>)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C08DD-7299-8A4B-9CBB-062F52E5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8F570-0147-5F49-A056-A268E175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3FF01-0018-8940-BA33-C99D5C46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40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6FF27-1D17-ED42-8794-A847B322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4" t="2905" b="2413"/>
          <a:stretch/>
        </p:blipFill>
        <p:spPr>
          <a:xfrm>
            <a:off x="7480219" y="1295513"/>
            <a:ext cx="4557323" cy="4831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8A49B-E4EB-5940-8F79-C931AFB3BD9D}"/>
              </a:ext>
            </a:extLst>
          </p:cNvPr>
          <p:cNvSpPr txBox="1"/>
          <p:nvPr/>
        </p:nvSpPr>
        <p:spPr>
          <a:xfrm>
            <a:off x="9689119" y="982432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JHEP12 (2016) 135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77F77-4D12-FA4D-A7AC-6A774D123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"/>
          <a:stretch/>
        </p:blipFill>
        <p:spPr>
          <a:xfrm>
            <a:off x="546365" y="2511380"/>
            <a:ext cx="5728229" cy="3591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B642B-7A23-104E-A172-DCAA636186A1}"/>
              </a:ext>
            </a:extLst>
          </p:cNvPr>
          <p:cNvSpPr txBox="1"/>
          <p:nvPr/>
        </p:nvSpPr>
        <p:spPr>
          <a:xfrm>
            <a:off x="100535" y="5810289"/>
            <a:ext cx="330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A. Wulzer, Granda Symposium</a:t>
            </a:r>
          </a:p>
        </p:txBody>
      </p:sp>
    </p:spTree>
    <p:extLst>
      <p:ext uri="{BB962C8B-B14F-4D97-AF65-F5344CB8AC3E}">
        <p14:creationId xmlns:p14="http://schemas.microsoft.com/office/powerpoint/2010/main" val="4237710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36A33-F12D-4642-8AF9-F213C886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Predizione</a:t>
            </a:r>
            <a:r>
              <a:rPr lang="en-US"/>
              <a:t> </a:t>
            </a:r>
            <a:r>
              <a:rPr lang="en-US" err="1"/>
              <a:t>teorica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1BB5E8-C3C5-4914-9165-B610364F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362684-F634-4648-8008-18DFF348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7EE68-50FC-464B-BCF3-BDC71BAA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41</a:t>
            </a:fld>
            <a:endParaRPr lang="en-CH"/>
          </a:p>
        </p:txBody>
      </p:sp>
      <p:pic>
        <p:nvPicPr>
          <p:cNvPr id="7" name="Google Shape;1320;p68">
            <a:extLst>
              <a:ext uri="{FF2B5EF4-FFF2-40B4-BE49-F238E27FC236}">
                <a16:creationId xmlns:a16="http://schemas.microsoft.com/office/drawing/2014/main" id="{5B3F344C-D1A3-4922-ACCA-962880DEE1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3743" r="14490" b="29879"/>
          <a:stretch/>
        </p:blipFill>
        <p:spPr>
          <a:xfrm>
            <a:off x="3032906" y="2653020"/>
            <a:ext cx="5918907" cy="15519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1261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42</a:t>
            </a:fld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13D30-7E5A-AF4F-B702-86AA08E8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73" y="2464603"/>
            <a:ext cx="1480949" cy="1333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0E1648-BC75-1D4A-9E14-8D6FF435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288" y="2533841"/>
            <a:ext cx="2664378" cy="19117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2289F-5EBE-CF45-845F-D9C43692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43" y="4157427"/>
            <a:ext cx="1559097" cy="1327339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AD62912E-E0AE-40BC-9118-56901092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471" y="921605"/>
            <a:ext cx="1495121" cy="1337187"/>
          </a:xfrm>
          <a:prstGeom prst="rect">
            <a:avLst/>
          </a:prstGeom>
        </p:spPr>
      </p:pic>
      <p:sp>
        <p:nvSpPr>
          <p:cNvPr id="28" name="Rectangle 11">
            <a:extLst>
              <a:ext uri="{FF2B5EF4-FFF2-40B4-BE49-F238E27FC236}">
                <a16:creationId xmlns:a16="http://schemas.microsoft.com/office/drawing/2014/main" id="{A60D987B-9639-4093-8681-9413E5CD8D0B}"/>
              </a:ext>
            </a:extLst>
          </p:cNvPr>
          <p:cNvSpPr/>
          <p:nvPr/>
        </p:nvSpPr>
        <p:spPr>
          <a:xfrm>
            <a:off x="5915296" y="41203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E44A2DB-B1F8-4C1D-A6B1-7E3AAC1BAA2B}"/>
                  </a:ext>
                </a:extLst>
              </p:cNvPr>
              <p:cNvSpPr txBox="1"/>
              <p:nvPr/>
            </p:nvSpPr>
            <p:spPr>
              <a:xfrm>
                <a:off x="3217397" y="1424531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p>
                        </m:sSup>
                      </m:e>
                    </m:d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E44A2DB-B1F8-4C1D-A6B1-7E3AAC1BA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397" y="1424531"/>
                <a:ext cx="2372217" cy="479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D2F99C5-AC39-47A8-8B8A-FB85607E8B71}"/>
                  </a:ext>
                </a:extLst>
              </p:cNvPr>
              <p:cNvSpPr txBox="1"/>
              <p:nvPr/>
            </p:nvSpPr>
            <p:spPr>
              <a:xfrm>
                <a:off x="7063516" y="940885"/>
                <a:ext cx="4398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D2F99C5-AC39-47A8-8B8A-FB85607E8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16" y="940885"/>
                <a:ext cx="439837" cy="338554"/>
              </a:xfrm>
              <a:prstGeom prst="rect">
                <a:avLst/>
              </a:prstGeom>
              <a:blipFill>
                <a:blip r:embed="rId7"/>
                <a:stretch>
                  <a:fillRect r="-6805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CAFF895-E8C0-4EFC-881C-AFB063F26BCF}"/>
                  </a:ext>
                </a:extLst>
              </p:cNvPr>
              <p:cNvSpPr txBox="1"/>
              <p:nvPr/>
            </p:nvSpPr>
            <p:spPr>
              <a:xfrm>
                <a:off x="7158158" y="2646457"/>
                <a:ext cx="4398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CAFF895-E8C0-4EFC-881C-AFB063F26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58" y="2646457"/>
                <a:ext cx="439837" cy="338554"/>
              </a:xfrm>
              <a:prstGeom prst="rect">
                <a:avLst/>
              </a:prstGeom>
              <a:blipFill>
                <a:blip r:embed="rId8"/>
                <a:stretch>
                  <a:fillRect r="-6944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63A2C5C-F2BB-4F97-8E11-47CE45CD1901}"/>
                  </a:ext>
                </a:extLst>
              </p:cNvPr>
              <p:cNvSpPr txBox="1"/>
              <p:nvPr/>
            </p:nvSpPr>
            <p:spPr>
              <a:xfrm>
                <a:off x="7121628" y="4382385"/>
                <a:ext cx="8832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63A2C5C-F2BB-4F97-8E11-47CE45CD1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628" y="4382385"/>
                <a:ext cx="883258" cy="338554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49846D3-C885-4680-AB03-E76A7B74DB5C}"/>
                  </a:ext>
                </a:extLst>
              </p:cNvPr>
              <p:cNvSpPr txBox="1"/>
              <p:nvPr/>
            </p:nvSpPr>
            <p:spPr>
              <a:xfrm>
                <a:off x="3217397" y="3066090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49846D3-C885-4680-AB03-E76A7B74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397" y="3066090"/>
                <a:ext cx="2372217" cy="4791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5484488-3296-49BE-97A5-E0E13671BE17}"/>
                  </a:ext>
                </a:extLst>
              </p:cNvPr>
              <p:cNvSpPr txBox="1"/>
              <p:nvPr/>
            </p:nvSpPr>
            <p:spPr>
              <a:xfrm>
                <a:off x="5401982" y="5587763"/>
                <a:ext cx="2372217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5484488-3296-49BE-97A5-E0E13671B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982" y="5587763"/>
                <a:ext cx="237221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E000A86E-A0D7-4ACA-A693-0D04A2A26CF6}"/>
              </a:ext>
            </a:extLst>
          </p:cNvPr>
          <p:cNvSpPr/>
          <p:nvPr/>
        </p:nvSpPr>
        <p:spPr>
          <a:xfrm>
            <a:off x="8066314" y="1162594"/>
            <a:ext cx="577013" cy="4610315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DCB41A5-A985-42FA-993B-ACE80AAE18A4}"/>
                  </a:ext>
                </a:extLst>
              </p:cNvPr>
              <p:cNvSpPr txBox="1"/>
              <p:nvPr/>
            </p:nvSpPr>
            <p:spPr>
              <a:xfrm>
                <a:off x="3273570" y="5772909"/>
                <a:ext cx="23722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DCB41A5-A985-42FA-993B-ACE80AAE1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570" y="5772909"/>
                <a:ext cx="2372217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A7962F19-D91C-4A30-AD03-1043E1AEE641}"/>
              </a:ext>
            </a:extLst>
          </p:cNvPr>
          <p:cNvSpPr/>
          <p:nvPr/>
        </p:nvSpPr>
        <p:spPr>
          <a:xfrm>
            <a:off x="8367882" y="3345309"/>
            <a:ext cx="433138" cy="24488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3">
                <a:extLst>
                  <a:ext uri="{FF2B5EF4-FFF2-40B4-BE49-F238E27FC236}">
                    <a16:creationId xmlns:a16="http://schemas.microsoft.com/office/drawing/2014/main" id="{89695C2D-6C76-45DE-AFD2-0AE43FF5ECA9}"/>
                  </a:ext>
                </a:extLst>
              </p:cNvPr>
              <p:cNvSpPr/>
              <p:nvPr/>
            </p:nvSpPr>
            <p:spPr>
              <a:xfrm>
                <a:off x="275996" y="2191458"/>
                <a:ext cx="222709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/>
                  <a:t> Marginalize over all </a:t>
                </a:r>
                <a:r>
                  <a:rPr lang="en-US" sz="2000" b="1" i="1">
                    <a:solidFill>
                      <a:srgbClr val="FF0000"/>
                    </a:solidFill>
                  </a:rPr>
                  <a:t>y</a:t>
                </a:r>
                <a:r>
                  <a:rPr lang="en-US" sz="2000"/>
                  <a:t> values and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/>
                  <a:t>pairs</a:t>
                </a:r>
              </a:p>
            </p:txBody>
          </p:sp>
        </mc:Choice>
        <mc:Fallback xmlns="">
          <p:sp>
            <p:nvSpPr>
              <p:cNvPr id="40" name="Rectangle 23">
                <a:extLst>
                  <a:ext uri="{FF2B5EF4-FFF2-40B4-BE49-F238E27FC236}">
                    <a16:creationId xmlns:a16="http://schemas.microsoft.com/office/drawing/2014/main" id="{89695C2D-6C76-45DE-AFD2-0AE43FF5E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6" y="2191458"/>
                <a:ext cx="2227090" cy="1015663"/>
              </a:xfrm>
              <a:prstGeom prst="rect">
                <a:avLst/>
              </a:prstGeom>
              <a:blipFill>
                <a:blip r:embed="rId13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Parentesi graffa chiusa 42">
            <a:extLst>
              <a:ext uri="{FF2B5EF4-FFF2-40B4-BE49-F238E27FC236}">
                <a16:creationId xmlns:a16="http://schemas.microsoft.com/office/drawing/2014/main" id="{0E117F70-468B-41CA-B63C-9F7808C580D5}"/>
              </a:ext>
            </a:extLst>
          </p:cNvPr>
          <p:cNvSpPr/>
          <p:nvPr/>
        </p:nvSpPr>
        <p:spPr>
          <a:xfrm rot="10800000">
            <a:off x="2533801" y="1162594"/>
            <a:ext cx="577013" cy="4610315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E3F5ACD6-545B-46BA-9152-E388B6B70FBF}"/>
                  </a:ext>
                </a:extLst>
              </p:cNvPr>
              <p:cNvSpPr txBox="1"/>
              <p:nvPr/>
            </p:nvSpPr>
            <p:spPr>
              <a:xfrm>
                <a:off x="3279942" y="4646422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E3F5ACD6-545B-46BA-9152-E388B6B70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42" y="4646422"/>
                <a:ext cx="2372217" cy="4791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220FCE7-CB7F-4D68-9630-F824A06E5EDB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3581400" y="3545196"/>
            <a:ext cx="884651" cy="11012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CFE95E4-C47D-4FB5-9717-E4E098F964F6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3474060" y="3545196"/>
            <a:ext cx="929446" cy="11012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BC95EDBA-E102-4E93-95D3-F3A17CE306BD}"/>
              </a:ext>
            </a:extLst>
          </p:cNvPr>
          <p:cNvSpPr/>
          <p:nvPr/>
        </p:nvSpPr>
        <p:spPr>
          <a:xfrm>
            <a:off x="9879528" y="4320829"/>
            <a:ext cx="2176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Transverse variable</a:t>
            </a:r>
          </a:p>
        </p:txBody>
      </p:sp>
      <p:pic>
        <p:nvPicPr>
          <p:cNvPr id="29" name="Google Shape;1450;p80">
            <a:extLst>
              <a:ext uri="{FF2B5EF4-FFF2-40B4-BE49-F238E27FC236}">
                <a16:creationId xmlns:a16="http://schemas.microsoft.com/office/drawing/2014/main" id="{5F82ED34-E152-4DCE-8560-F6FFE86046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4222" y="3362458"/>
            <a:ext cx="1832441" cy="2316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889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5240-6C63-0140-8C81-9D50BD29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43</a:t>
            </a:fld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F6243-568E-7347-A949-BEF45A60147D}"/>
              </a:ext>
            </a:extLst>
          </p:cNvPr>
          <p:cNvSpPr/>
          <p:nvPr/>
        </p:nvSpPr>
        <p:spPr>
          <a:xfrm>
            <a:off x="1814723" y="2607721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DBEA5-7CBF-0547-B8D0-571FEF2F3A20}"/>
              </a:ext>
            </a:extLst>
          </p:cNvPr>
          <p:cNvSpPr/>
          <p:nvPr/>
        </p:nvSpPr>
        <p:spPr>
          <a:xfrm>
            <a:off x="2291241" y="2607721"/>
            <a:ext cx="2936383" cy="8169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EC67E-6364-8A45-9E75-7A7764A9B097}"/>
              </a:ext>
            </a:extLst>
          </p:cNvPr>
          <p:cNvSpPr/>
          <p:nvPr/>
        </p:nvSpPr>
        <p:spPr>
          <a:xfrm>
            <a:off x="2291241" y="3658199"/>
            <a:ext cx="2936383" cy="816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65EC11-D25E-0E43-9EE8-F4A136D1E042}"/>
              </a:ext>
            </a:extLst>
          </p:cNvPr>
          <p:cNvSpPr>
            <a:spLocks noChangeAspect="1"/>
          </p:cNvSpPr>
          <p:nvPr/>
        </p:nvSpPr>
        <p:spPr>
          <a:xfrm>
            <a:off x="2906206" y="2693021"/>
            <a:ext cx="1711593" cy="1710000"/>
          </a:xfrm>
          <a:prstGeom prst="ellipse">
            <a:avLst/>
          </a:prstGeom>
          <a:noFill/>
          <a:ln w="76200" cmpd="sng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1593"/>
                      <a:gd name="connsiteY0" fmla="*/ 855000 h 1710000"/>
                      <a:gd name="connsiteX1" fmla="*/ 855797 w 1711593"/>
                      <a:gd name="connsiteY1" fmla="*/ 0 h 1710000"/>
                      <a:gd name="connsiteX2" fmla="*/ 1711594 w 1711593"/>
                      <a:gd name="connsiteY2" fmla="*/ 855000 h 1710000"/>
                      <a:gd name="connsiteX3" fmla="*/ 855797 w 1711593"/>
                      <a:gd name="connsiteY3" fmla="*/ 1710000 h 1710000"/>
                      <a:gd name="connsiteX4" fmla="*/ 0 w 1711593"/>
                      <a:gd name="connsiteY4" fmla="*/ 855000 h 17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1593" h="1710000" extrusionOk="0">
                        <a:moveTo>
                          <a:pt x="0" y="855000"/>
                        </a:moveTo>
                        <a:cubicBezTo>
                          <a:pt x="-34008" y="361820"/>
                          <a:pt x="372887" y="3853"/>
                          <a:pt x="855797" y="0"/>
                        </a:cubicBezTo>
                        <a:cubicBezTo>
                          <a:pt x="1401881" y="15461"/>
                          <a:pt x="1628801" y="385430"/>
                          <a:pt x="1711594" y="855000"/>
                        </a:cubicBezTo>
                        <a:cubicBezTo>
                          <a:pt x="1682565" y="1355551"/>
                          <a:pt x="1318314" y="1765978"/>
                          <a:pt x="855797" y="1710000"/>
                        </a:cubicBezTo>
                        <a:cubicBezTo>
                          <a:pt x="367638" y="1701511"/>
                          <a:pt x="45663" y="1349021"/>
                          <a:pt x="0" y="855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446348" y="3446461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5850DCD-AFE5-D142-85F0-CF1EFC130E16}"/>
              </a:ext>
            </a:extLst>
          </p:cNvPr>
          <p:cNvSpPr/>
          <p:nvPr/>
        </p:nvSpPr>
        <p:spPr>
          <a:xfrm rot="7969809">
            <a:off x="3406372" y="2812872"/>
            <a:ext cx="91440" cy="86400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0C120-0565-8445-A97D-FEC0EB694E82}"/>
              </a:ext>
            </a:extLst>
          </p:cNvPr>
          <p:cNvSpPr/>
          <p:nvPr/>
        </p:nvSpPr>
        <p:spPr>
          <a:xfrm>
            <a:off x="2870790" y="3431971"/>
            <a:ext cx="190571" cy="21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BBC63-2BA0-5F4F-88F0-3C723F5EE3E8}"/>
              </a:ext>
            </a:extLst>
          </p:cNvPr>
          <p:cNvSpPr/>
          <p:nvPr/>
        </p:nvSpPr>
        <p:spPr>
          <a:xfrm>
            <a:off x="4567052" y="3433963"/>
            <a:ext cx="93248" cy="2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093671" y="3332636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671" y="3332636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89B7A5-6230-FA4B-A160-C603E8E30199}"/>
              </a:ext>
            </a:extLst>
          </p:cNvPr>
          <p:cNvCxnSpPr>
            <a:cxnSpLocks/>
          </p:cNvCxnSpPr>
          <p:nvPr/>
        </p:nvCxnSpPr>
        <p:spPr>
          <a:xfrm>
            <a:off x="1814723" y="354144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1128078" y="3345989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78" y="3345989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8509" y="344646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A30FC-8C9D-8440-92CD-A9825193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78" y="2602145"/>
            <a:ext cx="2300399" cy="2057400"/>
          </a:xfrm>
          <a:prstGeom prst="rect">
            <a:avLst/>
          </a:prstGeom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9F931D4-D233-43DE-AE8E-A8BE2DD5CFBD}"/>
              </a:ext>
            </a:extLst>
          </p:cNvPr>
          <p:cNvSpPr/>
          <p:nvPr/>
        </p:nvSpPr>
        <p:spPr>
          <a:xfrm>
            <a:off x="6743594" y="3236906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65D0C15-DD8C-483E-A16E-00F0F971BB08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65D0C15-DD8C-483E-A16E-00F0F971B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/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  <a:blipFill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/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  <a:blipFill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15A4BCFF-A20D-4C93-BF13-33C8901D3995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15A4BCFF-A20D-4C93-BF13-33C8901D3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631C9A0-FD1B-413F-AD32-25AEDE337D0E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631C9A0-FD1B-413F-AD32-25AEDE337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27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44</a:t>
            </a:fld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F6243-568E-7347-A949-BEF45A60147D}"/>
              </a:ext>
            </a:extLst>
          </p:cNvPr>
          <p:cNvSpPr/>
          <p:nvPr/>
        </p:nvSpPr>
        <p:spPr>
          <a:xfrm>
            <a:off x="1814723" y="2607721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DBEA5-7CBF-0547-B8D0-571FEF2F3A20}"/>
              </a:ext>
            </a:extLst>
          </p:cNvPr>
          <p:cNvSpPr/>
          <p:nvPr/>
        </p:nvSpPr>
        <p:spPr>
          <a:xfrm>
            <a:off x="2291241" y="2607721"/>
            <a:ext cx="2936383" cy="8169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EC67E-6364-8A45-9E75-7A7764A9B097}"/>
              </a:ext>
            </a:extLst>
          </p:cNvPr>
          <p:cNvSpPr/>
          <p:nvPr/>
        </p:nvSpPr>
        <p:spPr>
          <a:xfrm>
            <a:off x="2291241" y="3658199"/>
            <a:ext cx="2936383" cy="816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65EC11-D25E-0E43-9EE8-F4A136D1E042}"/>
              </a:ext>
            </a:extLst>
          </p:cNvPr>
          <p:cNvSpPr>
            <a:spLocks noChangeAspect="1"/>
          </p:cNvSpPr>
          <p:nvPr/>
        </p:nvSpPr>
        <p:spPr>
          <a:xfrm>
            <a:off x="2906206" y="2693021"/>
            <a:ext cx="1711593" cy="1710000"/>
          </a:xfrm>
          <a:prstGeom prst="ellipse">
            <a:avLst/>
          </a:prstGeom>
          <a:noFill/>
          <a:ln w="76200" cmpd="sng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1593"/>
                      <a:gd name="connsiteY0" fmla="*/ 855000 h 1710000"/>
                      <a:gd name="connsiteX1" fmla="*/ 855797 w 1711593"/>
                      <a:gd name="connsiteY1" fmla="*/ 0 h 1710000"/>
                      <a:gd name="connsiteX2" fmla="*/ 1711594 w 1711593"/>
                      <a:gd name="connsiteY2" fmla="*/ 855000 h 1710000"/>
                      <a:gd name="connsiteX3" fmla="*/ 855797 w 1711593"/>
                      <a:gd name="connsiteY3" fmla="*/ 1710000 h 1710000"/>
                      <a:gd name="connsiteX4" fmla="*/ 0 w 1711593"/>
                      <a:gd name="connsiteY4" fmla="*/ 855000 h 17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1593" h="1710000" extrusionOk="0">
                        <a:moveTo>
                          <a:pt x="0" y="855000"/>
                        </a:moveTo>
                        <a:cubicBezTo>
                          <a:pt x="-34008" y="361820"/>
                          <a:pt x="372887" y="3853"/>
                          <a:pt x="855797" y="0"/>
                        </a:cubicBezTo>
                        <a:cubicBezTo>
                          <a:pt x="1401881" y="15461"/>
                          <a:pt x="1628801" y="385430"/>
                          <a:pt x="1711594" y="855000"/>
                        </a:cubicBezTo>
                        <a:cubicBezTo>
                          <a:pt x="1682565" y="1355551"/>
                          <a:pt x="1318314" y="1765978"/>
                          <a:pt x="855797" y="1710000"/>
                        </a:cubicBezTo>
                        <a:cubicBezTo>
                          <a:pt x="367638" y="1701511"/>
                          <a:pt x="45663" y="1349021"/>
                          <a:pt x="0" y="855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446348" y="3446461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0C120-0565-8445-A97D-FEC0EB694E82}"/>
              </a:ext>
            </a:extLst>
          </p:cNvPr>
          <p:cNvSpPr/>
          <p:nvPr/>
        </p:nvSpPr>
        <p:spPr>
          <a:xfrm>
            <a:off x="2870790" y="3431971"/>
            <a:ext cx="190571" cy="21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BBC63-2BA0-5F4F-88F0-3C723F5EE3E8}"/>
              </a:ext>
            </a:extLst>
          </p:cNvPr>
          <p:cNvSpPr/>
          <p:nvPr/>
        </p:nvSpPr>
        <p:spPr>
          <a:xfrm>
            <a:off x="4567052" y="3433963"/>
            <a:ext cx="93248" cy="2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1122289" y="3329793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89" y="3329793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89B7A5-6230-FA4B-A160-C603E8E30199}"/>
              </a:ext>
            </a:extLst>
          </p:cNvPr>
          <p:cNvCxnSpPr>
            <a:cxnSpLocks/>
          </p:cNvCxnSpPr>
          <p:nvPr/>
        </p:nvCxnSpPr>
        <p:spPr>
          <a:xfrm>
            <a:off x="1814723" y="354144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6081519" y="3348613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519" y="3348613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8509" y="344646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A30FC-8C9D-8440-92CD-A9825193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78" y="2602145"/>
            <a:ext cx="2300399" cy="2057400"/>
          </a:xfrm>
          <a:prstGeom prst="rect">
            <a:avLst/>
          </a:prstGeom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9F931D4-D233-43DE-AE8E-A8BE2DD5CFBD}"/>
              </a:ext>
            </a:extLst>
          </p:cNvPr>
          <p:cNvSpPr/>
          <p:nvPr/>
        </p:nvSpPr>
        <p:spPr>
          <a:xfrm>
            <a:off x="6743594" y="3236906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/>
              <p:nvPr/>
            </p:nvSpPr>
            <p:spPr>
              <a:xfrm>
                <a:off x="945725" y="3705217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25" y="3705217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/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  <a:blipFill>
                <a:blip r:embed="rId6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e 28">
            <a:extLst>
              <a:ext uri="{FF2B5EF4-FFF2-40B4-BE49-F238E27FC236}">
                <a16:creationId xmlns:a16="http://schemas.microsoft.com/office/drawing/2014/main" id="{F8D40243-0546-42A4-8869-DF31CAE2895B}"/>
              </a:ext>
            </a:extLst>
          </p:cNvPr>
          <p:cNvSpPr/>
          <p:nvPr/>
        </p:nvSpPr>
        <p:spPr>
          <a:xfrm>
            <a:off x="960514" y="3219031"/>
            <a:ext cx="666793" cy="62849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67310197-0824-44A8-8552-A0BEEC534F6B}"/>
                  </a:ext>
                </a:extLst>
              </p:cNvPr>
              <p:cNvSpPr/>
              <p:nvPr/>
            </p:nvSpPr>
            <p:spPr>
              <a:xfrm>
                <a:off x="7638661" y="5054998"/>
                <a:ext cx="360963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Invariant 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</m:oMath>
                </a14:m>
                <a:endParaRPr lang="en-CH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67310197-0824-44A8-8552-A0BEEC534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61" y="5054998"/>
                <a:ext cx="3609631" cy="461665"/>
              </a:xfrm>
              <a:prstGeom prst="rect">
                <a:avLst/>
              </a:prstGeom>
              <a:blipFill>
                <a:blip r:embed="rId7"/>
                <a:stretch>
                  <a:fillRect t="-11842" r="-69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81D750CE-4FB7-4370-8AED-32B780378512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81D750CE-4FB7-4370-8AED-32B780378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3D15C82-2BDB-471C-9FAD-501ECA318485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3D15C82-2BDB-471C-9FAD-501ECA318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14">
            <a:extLst>
              <a:ext uri="{FF2B5EF4-FFF2-40B4-BE49-F238E27FC236}">
                <a16:creationId xmlns:a16="http://schemas.microsoft.com/office/drawing/2014/main" id="{D052AD7C-4C54-4C2F-96DA-6DE78B463764}"/>
              </a:ext>
            </a:extLst>
          </p:cNvPr>
          <p:cNvSpPr/>
          <p:nvPr/>
        </p:nvSpPr>
        <p:spPr>
          <a:xfrm rot="13630191" flipH="1">
            <a:off x="3997311" y="2812872"/>
            <a:ext cx="91440" cy="86400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4D43324-E1AB-4BA4-AEB5-F98157277425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4D43324-E1AB-4BA4-AEB5-F98157277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1D9F720-A487-4117-9D70-7C1D4D47D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3367441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45</a:t>
            </a:fld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069910" y="3447368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094559" y="3333543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559" y="3333543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725175" y="3332401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75" y="3332401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9397" y="3447367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13D30-7E5A-AF4F-B702-86AA08E8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996" y="2477688"/>
            <a:ext cx="2284200" cy="2057400"/>
          </a:xfrm>
          <a:prstGeom prst="rect">
            <a:avLst/>
          </a:prstGeom>
        </p:spPr>
      </p:pic>
      <p:sp>
        <p:nvSpPr>
          <p:cNvPr id="37" name="Rectangle 24">
            <a:extLst>
              <a:ext uri="{FF2B5EF4-FFF2-40B4-BE49-F238E27FC236}">
                <a16:creationId xmlns:a16="http://schemas.microsoft.com/office/drawing/2014/main" id="{0A3B08A2-CB59-4190-A45C-EDB22558C761}"/>
              </a:ext>
            </a:extLst>
          </p:cNvPr>
          <p:cNvSpPr/>
          <p:nvPr/>
        </p:nvSpPr>
        <p:spPr>
          <a:xfrm>
            <a:off x="1816416" y="2608498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ACB6D77A-470D-4E1A-A770-7235004284DC}"/>
              </a:ext>
            </a:extLst>
          </p:cNvPr>
          <p:cNvSpPr/>
          <p:nvPr/>
        </p:nvSpPr>
        <p:spPr>
          <a:xfrm>
            <a:off x="2292934" y="2608498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5192DCC3-5708-48AA-93ED-795BA94DEF78}"/>
              </a:ext>
            </a:extLst>
          </p:cNvPr>
          <p:cNvSpPr/>
          <p:nvPr/>
        </p:nvSpPr>
        <p:spPr>
          <a:xfrm>
            <a:off x="2292934" y="3676330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D0109C2-F933-40E4-A54E-B79285B07271}"/>
              </a:ext>
            </a:extLst>
          </p:cNvPr>
          <p:cNvSpPr/>
          <p:nvPr/>
        </p:nvSpPr>
        <p:spPr>
          <a:xfrm>
            <a:off x="3565316" y="2684325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0C5483D3-832B-4CEE-B758-804AF3B66594}"/>
              </a:ext>
            </a:extLst>
          </p:cNvPr>
          <p:cNvSpPr/>
          <p:nvPr/>
        </p:nvSpPr>
        <p:spPr>
          <a:xfrm flipV="1">
            <a:off x="3564966" y="3506985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Down Arrow 41">
            <a:extLst>
              <a:ext uri="{FF2B5EF4-FFF2-40B4-BE49-F238E27FC236}">
                <a16:creationId xmlns:a16="http://schemas.microsoft.com/office/drawing/2014/main" id="{AB125A96-9774-49B1-AE11-859B518FCEBC}"/>
              </a:ext>
            </a:extLst>
          </p:cNvPr>
          <p:cNvSpPr>
            <a:spLocks/>
          </p:cNvSpPr>
          <p:nvPr/>
        </p:nvSpPr>
        <p:spPr>
          <a:xfrm rot="11144668">
            <a:off x="3729967" y="2926925"/>
            <a:ext cx="99337" cy="612648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A2FCF001-D22E-40D2-B8B3-ABC60A3A49BD}"/>
              </a:ext>
            </a:extLst>
          </p:cNvPr>
          <p:cNvSpPr/>
          <p:nvPr/>
        </p:nvSpPr>
        <p:spPr>
          <a:xfrm>
            <a:off x="5231685" y="2927605"/>
            <a:ext cx="397318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F39866-82FB-4FAD-856F-FFE32A050710}"/>
              </a:ext>
            </a:extLst>
          </p:cNvPr>
          <p:cNvSpPr/>
          <p:nvPr/>
        </p:nvSpPr>
        <p:spPr>
          <a:xfrm>
            <a:off x="3503546" y="3445270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97541D77-1FA6-417D-81A0-937F31A4AB35}"/>
              </a:ext>
            </a:extLst>
          </p:cNvPr>
          <p:cNvCxnSpPr>
            <a:cxnSpLocks/>
          </p:cNvCxnSpPr>
          <p:nvPr/>
        </p:nvCxnSpPr>
        <p:spPr>
          <a:xfrm>
            <a:off x="1815611" y="3542347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2569FBB6-CB1D-4610-85F5-032B89F8D590}"/>
              </a:ext>
            </a:extLst>
          </p:cNvPr>
          <p:cNvSpPr/>
          <p:nvPr/>
        </p:nvSpPr>
        <p:spPr>
          <a:xfrm>
            <a:off x="6744482" y="3237813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380DEB86-E1A4-4479-A422-08A809F539D0}"/>
                  </a:ext>
                </a:extLst>
              </p:cNvPr>
              <p:cNvSpPr/>
              <p:nvPr/>
            </p:nvSpPr>
            <p:spPr>
              <a:xfrm>
                <a:off x="5639465" y="3664968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380DEB86-E1A4-4479-A422-08A809F53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65" y="3664968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6">
                <a:extLst>
                  <a:ext uri="{FF2B5EF4-FFF2-40B4-BE49-F238E27FC236}">
                    <a16:creationId xmlns:a16="http://schemas.microsoft.com/office/drawing/2014/main" id="{A2A7900F-9FB3-48CA-BAE7-8588DBE9A5DA}"/>
                  </a:ext>
                </a:extLst>
              </p:cNvPr>
              <p:cNvSpPr/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3" name="Rectangle 46">
                <a:extLst>
                  <a:ext uri="{FF2B5EF4-FFF2-40B4-BE49-F238E27FC236}">
                    <a16:creationId xmlns:a16="http://schemas.microsoft.com/office/drawing/2014/main" id="{A2A7900F-9FB3-48CA-BAE7-8588DBE9A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  <a:blipFill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23">
            <a:extLst>
              <a:ext uri="{FF2B5EF4-FFF2-40B4-BE49-F238E27FC236}">
                <a16:creationId xmlns:a16="http://schemas.microsoft.com/office/drawing/2014/main" id="{6BB56F60-78DB-4DD8-A03E-4849A3542AED}"/>
              </a:ext>
            </a:extLst>
          </p:cNvPr>
          <p:cNvSpPr/>
          <p:nvPr/>
        </p:nvSpPr>
        <p:spPr>
          <a:xfrm>
            <a:off x="7470572" y="5050738"/>
            <a:ext cx="3796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 Sculpted by the detector</a:t>
            </a:r>
            <a:endParaRPr lang="en-CH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0954F5FF-B603-4A99-9CA7-F20CB7AEAAAF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0954F5FF-B603-4A99-9CA7-F20CB7AEA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2741693E-BBDC-40D8-8D38-6BBEDA49A688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2741693E-BBDC-40D8-8D38-6BBEDA49A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6EB0306-539F-46C8-84CD-4134DFFEEBCA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6EB0306-539F-46C8-84CD-4134DFFEE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5EE85B9-F892-4637-BB8C-3352F3CE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799986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46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85047" y="3342190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7" y="3342190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6067511" y="3342190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511" y="3342190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9420" y="3447113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0A3B08A2-CB59-4190-A45C-EDB22558C761}"/>
              </a:ext>
            </a:extLst>
          </p:cNvPr>
          <p:cNvSpPr/>
          <p:nvPr/>
        </p:nvSpPr>
        <p:spPr>
          <a:xfrm>
            <a:off x="1816439" y="2608244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ACB6D77A-470D-4E1A-A770-7235004284DC}"/>
              </a:ext>
            </a:extLst>
          </p:cNvPr>
          <p:cNvSpPr/>
          <p:nvPr/>
        </p:nvSpPr>
        <p:spPr>
          <a:xfrm>
            <a:off x="2292957" y="2608244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5192DCC3-5708-48AA-93ED-795BA94DEF78}"/>
              </a:ext>
            </a:extLst>
          </p:cNvPr>
          <p:cNvSpPr/>
          <p:nvPr/>
        </p:nvSpPr>
        <p:spPr>
          <a:xfrm>
            <a:off x="2292957" y="3676076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D0109C2-F933-40E4-A54E-B79285B07271}"/>
              </a:ext>
            </a:extLst>
          </p:cNvPr>
          <p:cNvSpPr/>
          <p:nvPr/>
        </p:nvSpPr>
        <p:spPr>
          <a:xfrm>
            <a:off x="3565339" y="2684071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0C5483D3-832B-4CEE-B758-804AF3B66594}"/>
              </a:ext>
            </a:extLst>
          </p:cNvPr>
          <p:cNvSpPr/>
          <p:nvPr/>
        </p:nvSpPr>
        <p:spPr>
          <a:xfrm flipV="1">
            <a:off x="3564989" y="3506731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Down Arrow 41">
            <a:extLst>
              <a:ext uri="{FF2B5EF4-FFF2-40B4-BE49-F238E27FC236}">
                <a16:creationId xmlns:a16="http://schemas.microsoft.com/office/drawing/2014/main" id="{AB125A96-9774-49B1-AE11-859B518FCEBC}"/>
              </a:ext>
            </a:extLst>
          </p:cNvPr>
          <p:cNvSpPr>
            <a:spLocks/>
          </p:cNvSpPr>
          <p:nvPr/>
        </p:nvSpPr>
        <p:spPr>
          <a:xfrm rot="14485785">
            <a:off x="4303514" y="2459507"/>
            <a:ext cx="91440" cy="146304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A2FCF001-D22E-40D2-B8B3-ABC60A3A49BD}"/>
              </a:ext>
            </a:extLst>
          </p:cNvPr>
          <p:cNvSpPr/>
          <p:nvPr/>
        </p:nvSpPr>
        <p:spPr>
          <a:xfrm>
            <a:off x="5232676" y="2927351"/>
            <a:ext cx="402086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F39866-82FB-4FAD-856F-FFE32A050710}"/>
              </a:ext>
            </a:extLst>
          </p:cNvPr>
          <p:cNvSpPr/>
          <p:nvPr/>
        </p:nvSpPr>
        <p:spPr>
          <a:xfrm>
            <a:off x="3503569" y="3445016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97541D77-1FA6-417D-81A0-937F31A4AB35}"/>
              </a:ext>
            </a:extLst>
          </p:cNvPr>
          <p:cNvCxnSpPr>
            <a:cxnSpLocks/>
          </p:cNvCxnSpPr>
          <p:nvPr/>
        </p:nvCxnSpPr>
        <p:spPr>
          <a:xfrm>
            <a:off x="1815634" y="3542093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2569FBB6-CB1D-4610-85F5-032B89F8D590}"/>
              </a:ext>
            </a:extLst>
          </p:cNvPr>
          <p:cNvSpPr/>
          <p:nvPr/>
        </p:nvSpPr>
        <p:spPr>
          <a:xfrm>
            <a:off x="6744505" y="3237559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E66B1AD3-B208-4806-B6E3-FEF53B34F868}"/>
                  </a:ext>
                </a:extLst>
              </p:cNvPr>
              <p:cNvSpPr/>
              <p:nvPr/>
            </p:nvSpPr>
            <p:spPr>
              <a:xfrm>
                <a:off x="946636" y="3705870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E66B1AD3-B208-4806-B6E3-FEF53B34F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36" y="3705870"/>
                <a:ext cx="885884" cy="495649"/>
              </a:xfrm>
              <a:prstGeom prst="rect">
                <a:avLst/>
              </a:prstGeom>
              <a:blipFill>
                <a:blip r:embed="rId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46">
                <a:extLst>
                  <a:ext uri="{FF2B5EF4-FFF2-40B4-BE49-F238E27FC236}">
                    <a16:creationId xmlns:a16="http://schemas.microsoft.com/office/drawing/2014/main" id="{2CF69A2F-442F-447A-91BF-4FFBB6528FA7}"/>
                  </a:ext>
                </a:extLst>
              </p:cNvPr>
              <p:cNvSpPr/>
              <p:nvPr/>
            </p:nvSpPr>
            <p:spPr>
              <a:xfrm>
                <a:off x="5639488" y="3664714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4" name="Rectangle 46">
                <a:extLst>
                  <a:ext uri="{FF2B5EF4-FFF2-40B4-BE49-F238E27FC236}">
                    <a16:creationId xmlns:a16="http://schemas.microsoft.com/office/drawing/2014/main" id="{2CF69A2F-442F-447A-91BF-4FFBB6528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88" y="3664714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3">
                <a:extLst>
                  <a:ext uri="{FF2B5EF4-FFF2-40B4-BE49-F238E27FC236}">
                    <a16:creationId xmlns:a16="http://schemas.microsoft.com/office/drawing/2014/main" id="{963B86EC-E02D-4B5F-BBDD-289166810D12}"/>
                  </a:ext>
                </a:extLst>
              </p:cNvPr>
              <p:cNvSpPr/>
              <p:nvPr/>
            </p:nvSpPr>
            <p:spPr>
              <a:xfrm>
                <a:off x="7780231" y="5007570"/>
                <a:ext cx="354914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Different 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</m:oMath>
                </a14:m>
                <a:endParaRPr lang="en-CH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ectangle 23">
                <a:extLst>
                  <a:ext uri="{FF2B5EF4-FFF2-40B4-BE49-F238E27FC236}">
                    <a16:creationId xmlns:a16="http://schemas.microsoft.com/office/drawing/2014/main" id="{963B86EC-E02D-4B5F-BBDD-289166810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31" y="5007570"/>
                <a:ext cx="3549146" cy="461665"/>
              </a:xfrm>
              <a:prstGeom prst="rect">
                <a:avLst/>
              </a:prstGeom>
              <a:blipFill>
                <a:blip r:embed="rId6"/>
                <a:stretch>
                  <a:fillRect l="-859" t="-11842" r="-807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BDEB2C29-E4C8-46D7-8A17-F40314AC249C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BDEB2C29-E4C8-46D7-8A17-F40314AC24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AC13E19-E63D-4DBE-A0F2-55924D69E1FF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AC13E19-E63D-4DBE-A0F2-55924D69E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15">
            <a:extLst>
              <a:ext uri="{FF2B5EF4-FFF2-40B4-BE49-F238E27FC236}">
                <a16:creationId xmlns:a16="http://schemas.microsoft.com/office/drawing/2014/main" id="{A949CBAF-ECF5-4322-A659-E57559869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8827" y="2482098"/>
            <a:ext cx="2664378" cy="1911729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62509973-5E7E-4A1F-B335-2B3B32354173}"/>
              </a:ext>
            </a:extLst>
          </p:cNvPr>
          <p:cNvSpPr/>
          <p:nvPr/>
        </p:nvSpPr>
        <p:spPr>
          <a:xfrm>
            <a:off x="512650" y="3227714"/>
            <a:ext cx="666793" cy="62849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C2D9E48-B988-44EA-ADD5-CFB74C89D330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C2D9E48-B988-44EA-ADD5-CFB74C89D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10">
            <a:extLst>
              <a:ext uri="{FF2B5EF4-FFF2-40B4-BE49-F238E27FC236}">
                <a16:creationId xmlns:a16="http://schemas.microsoft.com/office/drawing/2014/main" id="{0E0091A6-DCFA-4686-B68E-988087E3BFEE}"/>
              </a:ext>
            </a:extLst>
          </p:cNvPr>
          <p:cNvSpPr/>
          <p:nvPr/>
        </p:nvSpPr>
        <p:spPr>
          <a:xfrm>
            <a:off x="1069910" y="3447368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B16736AE-7186-4BAD-84DA-3369E04B8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547566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000">
                    <a:sym typeface="Wingdings" pitchFamily="2" charset="2"/>
                  </a:rPr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spectra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F0338-F921-4AE4-BECF-0E174FE8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C1CB72-9388-4270-A07B-2904FD40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434E5-DE5E-4534-ACAF-40249312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47</a:t>
            </a:fld>
            <a:endParaRPr lang="en-CH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6523682-BAD6-452B-AA39-15654673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5" y="1773091"/>
            <a:ext cx="5523649" cy="397070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8DAE5A1-3832-45C2-8E2B-D7567D48F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632" y="1773091"/>
            <a:ext cx="3885462" cy="3752246"/>
          </a:xfrm>
          <a:prstGeom prst="rect">
            <a:avLst/>
          </a:prstGeom>
        </p:spPr>
      </p:pic>
      <p:sp>
        <p:nvSpPr>
          <p:cNvPr id="9" name="Google Shape;200;p25">
            <a:extLst>
              <a:ext uri="{FF2B5EF4-FFF2-40B4-BE49-F238E27FC236}">
                <a16:creationId xmlns:a16="http://schemas.microsoft.com/office/drawing/2014/main" id="{CB34A921-022B-405A-BD5F-CA8C1BB19DBC}"/>
              </a:ext>
            </a:extLst>
          </p:cNvPr>
          <p:cNvSpPr txBox="1">
            <a:spLocks/>
          </p:cNvSpPr>
          <p:nvPr/>
        </p:nvSpPr>
        <p:spPr>
          <a:xfrm>
            <a:off x="3008203" y="1396830"/>
            <a:ext cx="3947978" cy="358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" sz="2400">
                <a:latin typeface="+mj-lt"/>
              </a:rPr>
              <a:t>PRD 85 (2012) 012005</a:t>
            </a:r>
          </a:p>
        </p:txBody>
      </p:sp>
      <p:sp>
        <p:nvSpPr>
          <p:cNvPr id="10" name="Google Shape;200;p25">
            <a:extLst>
              <a:ext uri="{FF2B5EF4-FFF2-40B4-BE49-F238E27FC236}">
                <a16:creationId xmlns:a16="http://schemas.microsoft.com/office/drawing/2014/main" id="{5A17E7CD-6A68-4D6F-92B7-E593D0FB86A8}"/>
              </a:ext>
            </a:extLst>
          </p:cNvPr>
          <p:cNvSpPr txBox="1">
            <a:spLocks/>
          </p:cNvSpPr>
          <p:nvPr/>
        </p:nvSpPr>
        <p:spPr>
          <a:xfrm>
            <a:off x="8179886" y="1282329"/>
            <a:ext cx="2615208" cy="358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-US" sz="2400">
                <a:latin typeface="+mj-lt"/>
              </a:rPr>
              <a:t>JHEP 02 (2017) 096</a:t>
            </a:r>
          </a:p>
        </p:txBody>
      </p:sp>
    </p:spTree>
    <p:extLst>
      <p:ext uri="{BB962C8B-B14F-4D97-AF65-F5344CB8AC3E}">
        <p14:creationId xmlns:p14="http://schemas.microsoft.com/office/powerpoint/2010/main" val="2638251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21A6F1E6-613D-4FFD-BCC8-268B95C0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58" y="1713817"/>
            <a:ext cx="5671008" cy="4089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000">
                    <a:sym typeface="Wingdings" pitchFamily="2" charset="2"/>
                  </a:rPr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spectra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F0338-F921-4AE4-BECF-0E174FE8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C1CB72-9388-4270-A07B-2904FD40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434E5-DE5E-4534-ACAF-40249312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48</a:t>
            </a:fld>
            <a:endParaRPr lang="en-CH"/>
          </a:p>
        </p:txBody>
      </p:sp>
      <p:sp>
        <p:nvSpPr>
          <p:cNvPr id="9" name="Google Shape;200;p25">
            <a:extLst>
              <a:ext uri="{FF2B5EF4-FFF2-40B4-BE49-F238E27FC236}">
                <a16:creationId xmlns:a16="http://schemas.microsoft.com/office/drawing/2014/main" id="{CB34A921-022B-405A-BD5F-CA8C1BB19DBC}"/>
              </a:ext>
            </a:extLst>
          </p:cNvPr>
          <p:cNvSpPr txBox="1">
            <a:spLocks/>
          </p:cNvSpPr>
          <p:nvPr/>
        </p:nvSpPr>
        <p:spPr>
          <a:xfrm>
            <a:off x="5786798" y="1413299"/>
            <a:ext cx="2773166" cy="507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-US" sz="2400">
                <a:latin typeface="+mj-lt"/>
              </a:rPr>
              <a:t>EPJC 78 (2018) 110</a:t>
            </a:r>
          </a:p>
        </p:txBody>
      </p:sp>
    </p:spTree>
    <p:extLst>
      <p:ext uri="{BB962C8B-B14F-4D97-AF65-F5344CB8AC3E}">
        <p14:creationId xmlns:p14="http://schemas.microsoft.com/office/powerpoint/2010/main" val="939761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F7D1-4426-CB4D-8074-0F464FB2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PDF uncertainty vs acceptance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163FA-8A4A-314A-99E2-35FDE54D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711D-6AD7-BB4E-B785-FA215124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EFE76-C5C3-6C4C-A5CA-069423B8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49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74215-1AA8-D744-8B97-C81F7A5E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3" y="1308776"/>
            <a:ext cx="5983091" cy="4351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8B7A6-C449-1C4A-A80F-A729C0B9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3778"/>
            <a:ext cx="5945695" cy="1897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394B4-710C-1D48-98FF-352AFED0948E}"/>
              </a:ext>
            </a:extLst>
          </p:cNvPr>
          <p:cNvSpPr txBox="1"/>
          <p:nvPr/>
        </p:nvSpPr>
        <p:spPr>
          <a:xfrm>
            <a:off x="9362079" y="2143975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PRD 91 (2015) 113005 </a:t>
            </a:r>
          </a:p>
        </p:txBody>
      </p:sp>
    </p:spTree>
    <p:extLst>
      <p:ext uri="{BB962C8B-B14F-4D97-AF65-F5344CB8AC3E}">
        <p14:creationId xmlns:p14="http://schemas.microsoft.com/office/powerpoint/2010/main" val="273750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1462-F758-EB45-A141-D8F11A52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CH"/>
              <a:t> </a:t>
            </a:r>
            <a:r>
              <a:rPr lang="en-US"/>
              <a:t>in the history of colliders</a:t>
            </a:r>
            <a:endParaRPr lang="en-CH" baseline="-25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502E-A5BD-7C49-AB60-8F57DFEC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9BA93-6893-C348-84B2-EEFB6795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D8BC-89B8-0D4E-A3B5-B16F0B09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</a:t>
            </a:fld>
            <a:endParaRPr lang="en-CH"/>
          </a:p>
        </p:txBody>
      </p:sp>
      <p:pic>
        <p:nvPicPr>
          <p:cNvPr id="7" name="Google Shape;1257;p62">
            <a:extLst>
              <a:ext uri="{FF2B5EF4-FFF2-40B4-BE49-F238E27FC236}">
                <a16:creationId xmlns:a16="http://schemas.microsoft.com/office/drawing/2014/main" id="{C8D70B5B-3FD7-244C-8B1A-F12A3F3CFD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318" y="1140366"/>
            <a:ext cx="10293178" cy="504338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34BF73-97E5-3E40-9BA5-6FBE0BF1DD83}"/>
                  </a:ext>
                </a:extLst>
              </p:cNvPr>
              <p:cNvSpPr txBox="1"/>
              <p:nvPr/>
            </p:nvSpPr>
            <p:spPr>
              <a:xfrm>
                <a:off x="3522221" y="1140366"/>
                <a:ext cx="604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CH" sz="240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34BF73-97E5-3E40-9BA5-6FBE0BF1D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221" y="1140366"/>
                <a:ext cx="604204" cy="461665"/>
              </a:xfrm>
              <a:prstGeom prst="rect">
                <a:avLst/>
              </a:prstGeom>
              <a:blipFill>
                <a:blip r:embed="rId3"/>
                <a:stretch>
                  <a:fillRect l="-3030" r="-4646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A54BE5-3254-3D4A-8ADE-AF39C5714A95}"/>
              </a:ext>
            </a:extLst>
          </p:cNvPr>
          <p:cNvCxnSpPr/>
          <p:nvPr/>
        </p:nvCxnSpPr>
        <p:spPr>
          <a:xfrm flipH="1">
            <a:off x="2696612" y="1555209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8A5D23D-A671-1040-83A4-6022FE8518DF}"/>
              </a:ext>
            </a:extLst>
          </p:cNvPr>
          <p:cNvSpPr/>
          <p:nvPr/>
        </p:nvSpPr>
        <p:spPr>
          <a:xfrm>
            <a:off x="1541566" y="1694083"/>
            <a:ext cx="1343300" cy="3702165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3FC738-BB35-E34F-BAC2-CDF7619C05A3}"/>
              </a:ext>
            </a:extLst>
          </p:cNvPr>
          <p:cNvSpPr/>
          <p:nvPr/>
        </p:nvSpPr>
        <p:spPr>
          <a:xfrm>
            <a:off x="3687097" y="2228812"/>
            <a:ext cx="825909" cy="2399551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17915B-2777-0946-BC94-EC5A312EC4A4}"/>
              </a:ext>
            </a:extLst>
          </p:cNvPr>
          <p:cNvCxnSpPr/>
          <p:nvPr/>
        </p:nvCxnSpPr>
        <p:spPr>
          <a:xfrm flipH="1">
            <a:off x="4359117" y="1912673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AFA9CA1-A242-7847-820D-2174EB7AC3FE}"/>
              </a:ext>
            </a:extLst>
          </p:cNvPr>
          <p:cNvSpPr/>
          <p:nvPr/>
        </p:nvSpPr>
        <p:spPr>
          <a:xfrm>
            <a:off x="7745853" y="2462280"/>
            <a:ext cx="913500" cy="274804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3A9027-4D5D-3441-AAEC-3C4C4F76ED2A}"/>
              </a:ext>
            </a:extLst>
          </p:cNvPr>
          <p:cNvCxnSpPr/>
          <p:nvPr/>
        </p:nvCxnSpPr>
        <p:spPr>
          <a:xfrm flipH="1">
            <a:off x="8445022" y="2044959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945B967-5AD9-A14A-A808-3595D2DB50CF}"/>
              </a:ext>
            </a:extLst>
          </p:cNvPr>
          <p:cNvSpPr/>
          <p:nvPr/>
        </p:nvSpPr>
        <p:spPr>
          <a:xfrm>
            <a:off x="8934517" y="3066243"/>
            <a:ext cx="603715" cy="1286816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E3694D-EF95-DE49-8D37-25B808822579}"/>
              </a:ext>
            </a:extLst>
          </p:cNvPr>
          <p:cNvCxnSpPr/>
          <p:nvPr/>
        </p:nvCxnSpPr>
        <p:spPr>
          <a:xfrm flipH="1">
            <a:off x="9319262" y="2629864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C8DC8B9-36F1-D84B-A3DB-314FECA238E5}"/>
              </a:ext>
            </a:extLst>
          </p:cNvPr>
          <p:cNvSpPr/>
          <p:nvPr/>
        </p:nvSpPr>
        <p:spPr>
          <a:xfrm>
            <a:off x="9787280" y="3397988"/>
            <a:ext cx="603715" cy="675906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23993D-2607-104B-82AE-301EC29931EC}"/>
              </a:ext>
            </a:extLst>
          </p:cNvPr>
          <p:cNvCxnSpPr/>
          <p:nvPr/>
        </p:nvCxnSpPr>
        <p:spPr>
          <a:xfrm flipH="1">
            <a:off x="10246720" y="3013926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FEF53B9B-6695-4E2E-ABB4-0656E6BDD5BA}"/>
              </a:ext>
            </a:extLst>
          </p:cNvPr>
          <p:cNvSpPr/>
          <p:nvPr/>
        </p:nvSpPr>
        <p:spPr>
          <a:xfrm>
            <a:off x="1769806" y="5538547"/>
            <a:ext cx="8766442" cy="64520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/>
              <a:t>Relative uncertainty</a:t>
            </a: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BE33DC58-0A3D-479C-A255-15EDC136938A}"/>
              </a:ext>
            </a:extLst>
          </p:cNvPr>
          <p:cNvSpPr txBox="1"/>
          <p:nvPr/>
        </p:nvSpPr>
        <p:spPr>
          <a:xfrm>
            <a:off x="908763" y="5584148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5 %</a:t>
            </a:r>
            <a:endParaRPr lang="en-CH" sz="3000" b="1" baseline="30000"/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010930C6-6FCC-4952-9591-195953B16AA5}"/>
              </a:ext>
            </a:extLst>
          </p:cNvPr>
          <p:cNvSpPr txBox="1"/>
          <p:nvPr/>
        </p:nvSpPr>
        <p:spPr>
          <a:xfrm>
            <a:off x="10602049" y="5584148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0.02 %</a:t>
            </a:r>
            <a:endParaRPr lang="en-CH" sz="3000" b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055A5E5-C958-4ECD-8395-3536878EE436}"/>
                  </a:ext>
                </a:extLst>
              </p:cNvPr>
              <p:cNvSpPr txBox="1"/>
              <p:nvPr/>
            </p:nvSpPr>
            <p:spPr>
              <a:xfrm>
                <a:off x="10144843" y="2190247"/>
                <a:ext cx="604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CH" sz="2400"/>
                  <a:t> </a:t>
                </a:r>
              </a:p>
            </p:txBody>
          </p:sp>
        </mc:Choice>
        <mc:Fallback xmlns=""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055A5E5-C958-4ECD-8395-3536878EE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843" y="2190247"/>
                <a:ext cx="604204" cy="461665"/>
              </a:xfrm>
              <a:prstGeom prst="rect">
                <a:avLst/>
              </a:prstGeom>
              <a:blipFill>
                <a:blip r:embed="rId4"/>
                <a:stretch>
                  <a:fillRect l="-3030" r="-4747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9BB553D9-5B7E-4CD6-9F13-234C80DE35EA}"/>
                  </a:ext>
                </a:extLst>
              </p:cNvPr>
              <p:cNvSpPr txBox="1"/>
              <p:nvPr/>
            </p:nvSpPr>
            <p:spPr>
              <a:xfrm>
                <a:off x="11026471" y="2651912"/>
                <a:ext cx="6004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9BB553D9-5B7E-4CD6-9F13-234C80DE3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6471" y="2651912"/>
                <a:ext cx="600421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B5532880-C9DC-44E1-9079-93D399B51F57}"/>
                  </a:ext>
                </a:extLst>
              </p:cNvPr>
              <p:cNvSpPr txBox="1"/>
              <p:nvPr/>
            </p:nvSpPr>
            <p:spPr>
              <a:xfrm>
                <a:off x="9214898" y="1657432"/>
                <a:ext cx="943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B5532880-C9DC-44E1-9079-93D399B5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98" y="1657432"/>
                <a:ext cx="94365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7D3DCCB2-80D3-4A81-A9E3-EF9E9C4BE48D}"/>
                  </a:ext>
                </a:extLst>
              </p:cNvPr>
              <p:cNvSpPr txBox="1"/>
              <p:nvPr/>
            </p:nvSpPr>
            <p:spPr>
              <a:xfrm>
                <a:off x="5122475" y="1472695"/>
                <a:ext cx="773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7D3DCCB2-80D3-4A81-A9E3-EF9E9C4BE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5" y="1472695"/>
                <a:ext cx="773930" cy="461665"/>
              </a:xfrm>
              <a:prstGeom prst="rect">
                <a:avLst/>
              </a:prstGeom>
              <a:blipFill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75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6862B-2AEB-8243-9CEA-784D14CC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78" y="1770296"/>
            <a:ext cx="5069890" cy="3668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new look at PDF uncertainty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10851" cy="526271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b="1"/>
                  <a:t>spectrum </a:t>
                </a:r>
                <a:r>
                  <a:rPr lang="en-US" b="1" u="sng"/>
                  <a:t>alone</a:t>
                </a:r>
                <a:r>
                  <a:rPr lang="en-US" b="1"/>
                  <a:t> </a:t>
                </a:r>
                <a:r>
                  <a:rPr lang="en-US"/>
                  <a:t>enough to constrain all the PDF uncertainty at high </a:t>
                </a:r>
                <a:r>
                  <a:rPr lang="en-US" err="1"/>
                  <a:t>lumi</a:t>
                </a:r>
                <a:r>
                  <a:rPr lang="en-US"/>
                  <a:t> </a:t>
                </a:r>
              </a:p>
              <a:p>
                <a:pPr lvl="1"/>
                <a:r>
                  <a:rPr lang="en-US"/>
                  <a:t>Just use </a:t>
                </a:r>
                <a:r>
                  <a:rPr lang="en-US" u="sng">
                    <a:solidFill>
                      <a:srgbClr val="FF0000"/>
                    </a:solidFill>
                  </a:rPr>
                  <a:t>correlation</a:t>
                </a:r>
                <a:r>
                  <a:rPr lang="en-US"/>
                  <a:t> pattern with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endParaRPr lang="en-US" b="0"/>
              </a:p>
              <a:p>
                <a:pPr marL="457200" lvl="1" indent="0">
                  <a:buNone/>
                </a:pPr>
                <a:r>
                  <a:rPr lang="en-US"/>
                  <a:t>   </a:t>
                </a: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lvl="1">
                  <a:buFont typeface="Wingdings" pitchFamily="2" charset="2"/>
                  <a:buChar char="è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dirty="0" smtClean="0"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1 MeV with 300/fb!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Looser constraints when detector included</a:t>
                </a:r>
              </a:p>
              <a:p>
                <a:pPr lvl="1"/>
                <a:r>
                  <a:rPr lang="en-US"/>
                  <a:t>Also handling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not straightforward in this setup</a:t>
                </a:r>
                <a:endParaRPr lang="en-CH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10851" cy="5262716"/>
              </a:xfrm>
              <a:blipFill>
                <a:blip r:embed="rId3"/>
                <a:stretch>
                  <a:fillRect l="-862" t="-1043" r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50</a:t>
            </a:fld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475FC0-A19F-6D4A-9F53-E7678BF1A4C5}"/>
              </a:ext>
            </a:extLst>
          </p:cNvPr>
          <p:cNvSpPr txBox="1"/>
          <p:nvPr/>
        </p:nvSpPr>
        <p:spPr>
          <a:xfrm>
            <a:off x="9604136" y="94960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PRL 126 (2021) 041801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A7BB7C9-9209-40FB-AE43-A9C65992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39" y="2786228"/>
            <a:ext cx="5816600" cy="850900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A4E448AD-0DEA-440B-8303-275C45468CE3}"/>
              </a:ext>
            </a:extLst>
          </p:cNvPr>
          <p:cNvSpPr/>
          <p:nvPr/>
        </p:nvSpPr>
        <p:spPr>
          <a:xfrm>
            <a:off x="4232068" y="2850896"/>
            <a:ext cx="936325" cy="65822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254BE1-42A3-4DF2-AAEF-A56C8FBC7078}"/>
              </a:ext>
            </a:extLst>
          </p:cNvPr>
          <p:cNvSpPr/>
          <p:nvPr/>
        </p:nvSpPr>
        <p:spPr>
          <a:xfrm>
            <a:off x="9314597" y="1944805"/>
            <a:ext cx="1719618" cy="169232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9042A3A-4F58-4C1F-9B70-40884469887A}"/>
              </a:ext>
            </a:extLst>
          </p:cNvPr>
          <p:cNvCxnSpPr>
            <a:cxnSpLocks/>
          </p:cNvCxnSpPr>
          <p:nvPr/>
        </p:nvCxnSpPr>
        <p:spPr>
          <a:xfrm>
            <a:off x="3330126" y="2098149"/>
            <a:ext cx="901942" cy="7527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5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378;p72">
            <a:extLst>
              <a:ext uri="{FF2B5EF4-FFF2-40B4-BE49-F238E27FC236}">
                <a16:creationId xmlns:a16="http://schemas.microsoft.com/office/drawing/2014/main" id="{6291D520-6EE1-4941-81C4-64BD194B81C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1309" y="2354961"/>
            <a:ext cx="1955893" cy="168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77;p72">
            <a:extLst>
              <a:ext uri="{FF2B5EF4-FFF2-40B4-BE49-F238E27FC236}">
                <a16:creationId xmlns:a16="http://schemas.microsoft.com/office/drawing/2014/main" id="{CBA34D54-6731-4B25-88AA-4B64F25BF6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960" y="2353479"/>
            <a:ext cx="1955893" cy="16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51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D258B-AD1C-2441-B871-A9D6E6B96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040" y="2753783"/>
            <a:ext cx="3634812" cy="2726108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B2112540-0DCC-EB41-BA6E-37037144A4AA}"/>
              </a:ext>
            </a:extLst>
          </p:cNvPr>
          <p:cNvSpPr/>
          <p:nvPr/>
        </p:nvSpPr>
        <p:spPr>
          <a:xfrm>
            <a:off x="8499707" y="2915319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err="1"/>
              <a:t>p</a:t>
            </a:r>
            <a:r>
              <a:rPr lang="en-US" sz="2000" baseline="-25000" err="1"/>
              <a:t>T</a:t>
            </a:r>
            <a:endParaRPr lang="en-CH" sz="2000" baseline="-250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595071-C749-2A48-A176-BFE41F2F05E7}"/>
              </a:ext>
            </a:extLst>
          </p:cNvPr>
          <p:cNvSpPr/>
          <p:nvPr/>
        </p:nvSpPr>
        <p:spPr>
          <a:xfrm>
            <a:off x="10933040" y="5200897"/>
            <a:ext cx="319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i="1"/>
              <a:t>η</a:t>
            </a:r>
            <a:endParaRPr lang="en-CH" sz="2000" i="1"/>
          </a:p>
        </p:txBody>
      </p:sp>
      <p:pic>
        <p:nvPicPr>
          <p:cNvPr id="13" name="Google Shape;1373;p72">
            <a:extLst>
              <a:ext uri="{FF2B5EF4-FFF2-40B4-BE49-F238E27FC236}">
                <a16:creationId xmlns:a16="http://schemas.microsoft.com/office/drawing/2014/main" id="{90E0F252-8F50-475C-A700-B0DE77C803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212" y="2356673"/>
            <a:ext cx="1954818" cy="16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74;p72">
            <a:extLst>
              <a:ext uri="{FF2B5EF4-FFF2-40B4-BE49-F238E27FC236}">
                <a16:creationId xmlns:a16="http://schemas.microsoft.com/office/drawing/2014/main" id="{F9C8C9BA-77CC-480E-AAD0-D26C5DDCAA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4436" y="4060550"/>
            <a:ext cx="1954818" cy="16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75;p72">
            <a:extLst>
              <a:ext uri="{FF2B5EF4-FFF2-40B4-BE49-F238E27FC236}">
                <a16:creationId xmlns:a16="http://schemas.microsoft.com/office/drawing/2014/main" id="{1D92BA19-659C-4F58-8606-56A66D4DC6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5507" y="4037817"/>
            <a:ext cx="1955893" cy="168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76;p72">
            <a:extLst>
              <a:ext uri="{FF2B5EF4-FFF2-40B4-BE49-F238E27FC236}">
                <a16:creationId xmlns:a16="http://schemas.microsoft.com/office/drawing/2014/main" id="{8C3F5E01-0EDB-4900-BD34-6521BF0C12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959" y="2332630"/>
            <a:ext cx="1955893" cy="16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2D3E8A85-F5A1-4043-A25C-A1339B8CA0F5}"/>
              </a:ext>
            </a:extLst>
          </p:cNvPr>
          <p:cNvSpPr/>
          <p:nvPr/>
        </p:nvSpPr>
        <p:spPr>
          <a:xfrm>
            <a:off x="2367771" y="3005843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39DDA7A-991B-4098-9B73-17E325A97220}"/>
              </a:ext>
            </a:extLst>
          </p:cNvPr>
          <p:cNvSpPr/>
          <p:nvPr/>
        </p:nvSpPr>
        <p:spPr>
          <a:xfrm>
            <a:off x="4195303" y="2999867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34852F50-F012-4B01-9CE8-E8CEB4BEC980}"/>
              </a:ext>
            </a:extLst>
          </p:cNvPr>
          <p:cNvSpPr/>
          <p:nvPr/>
        </p:nvSpPr>
        <p:spPr>
          <a:xfrm>
            <a:off x="5982204" y="3008826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B55E5989-0704-45A8-B93B-8451EA333FD3}"/>
              </a:ext>
            </a:extLst>
          </p:cNvPr>
          <p:cNvSpPr/>
          <p:nvPr/>
        </p:nvSpPr>
        <p:spPr>
          <a:xfrm>
            <a:off x="3311667" y="4666531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0158866C-C94E-44B8-8DCC-1971FADF6162}"/>
              </a:ext>
            </a:extLst>
          </p:cNvPr>
          <p:cNvSpPr/>
          <p:nvPr/>
        </p:nvSpPr>
        <p:spPr>
          <a:xfrm>
            <a:off x="5234617" y="4666530"/>
            <a:ext cx="758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   …</a:t>
            </a:r>
            <a:endParaRPr lang="en-CH" sz="240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7EF67121-C666-4854-974B-05BDAA93E024}"/>
              </a:ext>
            </a:extLst>
          </p:cNvPr>
          <p:cNvSpPr/>
          <p:nvPr/>
        </p:nvSpPr>
        <p:spPr>
          <a:xfrm>
            <a:off x="8060108" y="3900726"/>
            <a:ext cx="3770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/>
              <a:t>=</a:t>
            </a:r>
            <a:endParaRPr lang="en-CH" sz="3000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AEAE516E-788B-46E3-B677-4DCFE27B6D17}"/>
              </a:ext>
            </a:extLst>
          </p:cNvPr>
          <p:cNvSpPr/>
          <p:nvPr/>
        </p:nvSpPr>
        <p:spPr>
          <a:xfrm>
            <a:off x="1286952" y="4666531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A4947E9-0A6F-4633-B074-EAAF1DA365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ym typeface="Wingdings" pitchFamily="2" charset="2"/>
                  </a:rPr>
                  <a:t>From Eq.</a:t>
                </a:r>
                <a:r>
                  <a:rPr lang="en-US" b="1">
                    <a:sym typeface="Wingdings" pitchFamily="2" charset="2"/>
                  </a:rPr>
                  <a:t> [1]</a:t>
                </a:r>
                <a:r>
                  <a:rPr lang="en-US">
                    <a:sym typeface="Wingdings" pitchFamily="2" charset="2"/>
                  </a:rPr>
                  <a:t>: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joint </a:t>
                </a:r>
                <a:r>
                  <a:rPr lang="en-US" err="1">
                    <a:sym typeface="Wingdings" pitchFamily="2" charset="2"/>
                  </a:rPr>
                  <a:t>p.d.f.</a:t>
                </a:r>
                <a:r>
                  <a:rPr lang="en-US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  <a:r>
                  <a:rPr lang="en-US"/>
                  <a:t>as a linear combination of a finite and complete set of </a:t>
                </a:r>
                <a:r>
                  <a:rPr lang="en-US" u="sng"/>
                  <a:t>templates</a:t>
                </a:r>
                <a:r>
                  <a:rPr lang="en-US"/>
                  <a:t>: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A4947E9-0A6F-4633-B074-EAAF1DA36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  <a:blipFill>
                <a:blip r:embed="rId9"/>
                <a:stretch>
                  <a:fillRect l="-830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701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A6D2-16FD-F548-9940-8F6D6E63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formula for spin-1 energy spectrum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10FF5-82A1-A141-8ED3-FE6DB2C7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1D22-4F4D-294C-8D64-38A459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BDC6-079C-844D-ABB7-1B636C9C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52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7F78C-439C-534D-9CA2-0269510C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92" y="5151774"/>
            <a:ext cx="9612086" cy="471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0FE81-9C00-4F4F-9C99-9411F0257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09" y="2023398"/>
            <a:ext cx="10528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97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9721D-5F66-4195-868F-4272C170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on MC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1296C-2C4D-4AFD-9C0F-48798C39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038AD1-7563-4F36-B164-43E8B7E5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673918-D2B2-4DB5-B908-6C679CA4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53</a:t>
            </a:fld>
            <a:endParaRPr lang="en-CH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B41FA6-6625-47DB-AA96-9EC9398B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6" y="1619795"/>
            <a:ext cx="10668694" cy="38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246A-55E0-EF40-9A22-069761C9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know today and what is a useful target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77887-C95C-9B4C-93D2-5E4644F56B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462" y="4574383"/>
                <a:ext cx="11324395" cy="137913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Consistent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/>
                  <a:t>. </a:t>
                </a:r>
                <a:r>
                  <a:rPr lang="en-US" i="1"/>
                  <a:t>Fluctuation</a:t>
                </a:r>
                <a:r>
                  <a:rPr lang="en-US"/>
                  <a:t>? </a:t>
                </a:r>
                <a:r>
                  <a:rPr lang="en-US" i="1"/>
                  <a:t>Missing systematic</a:t>
                </a:r>
                <a:r>
                  <a:rPr lang="en-US"/>
                  <a:t>? </a:t>
                </a:r>
                <a:r>
                  <a:rPr lang="en-US" i="1"/>
                  <a:t>Emerging anomaly</a:t>
                </a:r>
                <a:r>
                  <a:rPr lang="en-US"/>
                  <a:t>…?</a:t>
                </a:r>
              </a:p>
              <a:p>
                <a:pPr marL="457200" lvl="1" indent="0">
                  <a:buNone/>
                </a:pPr>
                <a:r>
                  <a:rPr lang="en-US" sz="2600">
                    <a:sym typeface="Wingdings" panose="05000000000000000000" pitchFamily="2" charset="2"/>
                  </a:rPr>
                  <a:t>		</a:t>
                </a:r>
              </a:p>
              <a:p>
                <a:pPr marL="457200" lvl="1" indent="0" algn="ctr">
                  <a:buNone/>
                </a:pPr>
                <a:r>
                  <a:rPr lang="en-US" sz="2600" b="1">
                    <a:sym typeface="Wingdings" panose="05000000000000000000" pitchFamily="2" charset="2"/>
                  </a:rPr>
                  <a:t> </a:t>
                </a:r>
                <a:r>
                  <a:rPr lang="en-US" sz="2600" b="1"/>
                  <a:t>Target for a </a:t>
                </a:r>
                <a:r>
                  <a:rPr lang="en-US" sz="2600" b="1" u="sng"/>
                  <a:t>new</a:t>
                </a:r>
                <a:r>
                  <a:rPr lang="en-US" sz="2600" b="1"/>
                  <a:t> measurement: </a:t>
                </a:r>
                <a:r>
                  <a:rPr lang="en-US" sz="2600" b="1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600" b="1">
                    <a:solidFill>
                      <a:srgbClr val="FF0000"/>
                    </a:solidFill>
                  </a:rPr>
                  <a:t> 10 MeV </a:t>
                </a:r>
                <a:endParaRPr lang="en-CH" sz="2600" b="1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77887-C95C-9B4C-93D2-5E4644F56B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462" y="4574383"/>
                <a:ext cx="11324395" cy="1379139"/>
              </a:xfrm>
              <a:blipFill>
                <a:blip r:embed="rId2"/>
                <a:stretch>
                  <a:fillRect l="-862" t="-6608" b="-4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5842-2813-CE48-9C7B-31A64C1F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CEE188-2BDD-FC41-A3DB-CC349830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A5E82-EB97-BA46-BFB5-F352298F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6</a:t>
            </a:fld>
            <a:endParaRPr lang="en-CH"/>
          </a:p>
        </p:txBody>
      </p:sp>
      <p:pic>
        <p:nvPicPr>
          <p:cNvPr id="14" name="Google Shape;439;p30">
            <a:extLst>
              <a:ext uri="{FF2B5EF4-FFF2-40B4-BE49-F238E27FC236}">
                <a16:creationId xmlns:a16="http://schemas.microsoft.com/office/drawing/2014/main" id="{B1F701A2-C22A-B940-99C7-D13835581F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878" t="18390" r="10455" b="21070"/>
          <a:stretch/>
        </p:blipFill>
        <p:spPr>
          <a:xfrm>
            <a:off x="3283135" y="2904946"/>
            <a:ext cx="5124587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CCC48A-75E5-436C-8B6B-39B3BBE672B3}"/>
              </a:ext>
            </a:extLst>
          </p:cNvPr>
          <p:cNvSpPr txBox="1"/>
          <p:nvPr/>
        </p:nvSpPr>
        <p:spPr>
          <a:xfrm>
            <a:off x="3227589" y="2443960"/>
            <a:ext cx="2451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200">
                <a:solidFill>
                  <a:schemeClr val="accent1"/>
                </a:solidFill>
              </a:rPr>
              <a:t>SM: </a:t>
            </a:r>
            <a:endParaRPr lang="en-US" sz="2200">
              <a:solidFill>
                <a:schemeClr val="accent1"/>
              </a:solidFill>
            </a:endParaRPr>
          </a:p>
          <a:p>
            <a:pPr algn="ctr"/>
            <a:r>
              <a:rPr lang="en" sz="2200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80354 ± </a:t>
            </a:r>
            <a:r>
              <a:rPr lang="en" sz="2200" b="1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7</a:t>
            </a:r>
            <a:r>
              <a:rPr lang="en" sz="2200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en-CH" sz="2200">
                <a:solidFill>
                  <a:schemeClr val="accent1"/>
                </a:solidFill>
              </a:rPr>
              <a:t>MeV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512744-6569-4CAC-8A8E-9ACD371FDC7B}"/>
              </a:ext>
            </a:extLst>
          </p:cNvPr>
          <p:cNvSpPr txBox="1"/>
          <p:nvPr/>
        </p:nvSpPr>
        <p:spPr>
          <a:xfrm>
            <a:off x="5679329" y="2270245"/>
            <a:ext cx="2301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/>
              <a:t>PDG</a:t>
            </a:r>
            <a:r>
              <a:rPr lang="en-CH" sz="2200"/>
              <a:t>:</a:t>
            </a:r>
            <a:endParaRPr lang="en-US" sz="2200"/>
          </a:p>
          <a:p>
            <a:pPr algn="ctr"/>
            <a:r>
              <a:rPr lang="el-GR" sz="2200"/>
              <a:t> </a:t>
            </a:r>
            <a:r>
              <a:rPr lang="en" sz="2200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80379 ± </a:t>
            </a:r>
            <a:r>
              <a:rPr lang="en" sz="2200" b="1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12</a:t>
            </a:r>
            <a:r>
              <a:rPr lang="en" sz="2200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en-CH" sz="2200"/>
              <a:t>MeV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8A9676-544D-4693-A064-95B7E80F2E55}"/>
              </a:ext>
            </a:extLst>
          </p:cNvPr>
          <p:cNvSpPr txBox="1"/>
          <p:nvPr/>
        </p:nvSpPr>
        <p:spPr>
          <a:xfrm>
            <a:off x="8722135" y="1641770"/>
            <a:ext cx="26316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Tevatron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15 MeV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LHC         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19 MeV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LEP          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33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D4894E0-07D6-4028-8FF8-D05A0489C5AF}"/>
                  </a:ext>
                </a:extLst>
              </p:cNvPr>
              <p:cNvSpPr txBox="1"/>
              <p:nvPr/>
            </p:nvSpPr>
            <p:spPr>
              <a:xfrm>
                <a:off x="448949" y="1440200"/>
                <a:ext cx="2542621" cy="175644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>
                    <a:solidFill>
                      <a:schemeClr val="accent1"/>
                    </a:solidFill>
                  </a:rPr>
                  <a:t>M.H.O.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000">
                    <a:solidFill>
                      <a:schemeClr val="accent1"/>
                    </a:solidFill>
                  </a:rPr>
                  <a:t> 4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i="1" err="1">
                    <a:solidFill>
                      <a:schemeClr val="accent1"/>
                    </a:solidFill>
                  </a:rPr>
                  <a:t>m</a:t>
                </a:r>
                <a:r>
                  <a:rPr lang="en-GB" sz="2000" baseline="-25000" err="1">
                    <a:solidFill>
                      <a:schemeClr val="accent1"/>
                    </a:solidFill>
                  </a:rPr>
                  <a:t>top</a:t>
                </a:r>
                <a:r>
                  <a:rPr lang="en-GB" sz="2000">
                    <a:solidFill>
                      <a:schemeClr val="accent1"/>
                    </a:solidFill>
                  </a:rPr>
                  <a:t>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000">
                    <a:solidFill>
                      <a:schemeClr val="accent1"/>
                    </a:solidFill>
                  </a:rPr>
                  <a:t> 4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i="1">
                    <a:solidFill>
                      <a:schemeClr val="accent1"/>
                    </a:solidFill>
                  </a:rPr>
                  <a:t>M</a:t>
                </a:r>
                <a:r>
                  <a:rPr lang="en-GB" sz="2000" i="1" baseline="-25000">
                    <a:solidFill>
                      <a:schemeClr val="accent1"/>
                    </a:solidFill>
                  </a:rPr>
                  <a:t>Z</a:t>
                </a:r>
                <a:r>
                  <a:rPr lang="en-GB" sz="2000">
                    <a:solidFill>
                      <a:schemeClr val="accent1"/>
                    </a:solidFill>
                  </a:rPr>
                  <a:t>  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2.6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l-GR" sz="2000">
                    <a:solidFill>
                      <a:schemeClr val="accent1"/>
                    </a:solidFill>
                  </a:rPr>
                  <a:t>α</a:t>
                </a:r>
                <a:r>
                  <a:rPr lang="en-US" sz="2000" baseline="-25000">
                    <a:solidFill>
                      <a:schemeClr val="accent1"/>
                    </a:solidFill>
                  </a:rPr>
                  <a:t>s        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2.6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sz="20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l-GR" sz="2000" dirty="0" smtClean="0">
                            <a:solidFill>
                              <a:schemeClr val="accent1"/>
                            </a:solidFill>
                          </a:rPr>
                          <m:t>α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had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(5)</m:t>
                        </m:r>
                      </m:sup>
                    </m:sSubSup>
                  </m:oMath>
                </a14:m>
                <a:r>
                  <a:rPr lang="en-GB" sz="2000" baseline="-25000">
                    <a:solidFill>
                      <a:schemeClr val="accent1"/>
                    </a:solidFill>
                  </a:rPr>
                  <a:t>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2.4 MeV</a:t>
                </a:r>
                <a:endParaRPr lang="en-GB" sz="2000" baseline="-250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D4894E0-07D6-4028-8FF8-D05A0489C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49" y="1440200"/>
                <a:ext cx="2542621" cy="1756443"/>
              </a:xfrm>
              <a:prstGeom prst="rect">
                <a:avLst/>
              </a:prstGeom>
              <a:blipFill>
                <a:blip r:embed="rId4"/>
                <a:stretch>
                  <a:fillRect l="-1909" t="-1724" b="-172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1">
            <a:extLst>
              <a:ext uri="{FF2B5EF4-FFF2-40B4-BE49-F238E27FC236}">
                <a16:creationId xmlns:a16="http://schemas.microsoft.com/office/drawing/2014/main" id="{1426D2AB-02E5-469E-B63D-6237CA0E8F2C}"/>
              </a:ext>
            </a:extLst>
          </p:cNvPr>
          <p:cNvCxnSpPr>
            <a:cxnSpLocks/>
          </p:cNvCxnSpPr>
          <p:nvPr/>
        </p:nvCxnSpPr>
        <p:spPr>
          <a:xfrm>
            <a:off x="2986820" y="2254417"/>
            <a:ext cx="997503" cy="40054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703526-E56C-47CF-A566-8731C9937048}"/>
              </a:ext>
            </a:extLst>
          </p:cNvPr>
          <p:cNvCxnSpPr>
            <a:cxnSpLocks/>
          </p:cNvCxnSpPr>
          <p:nvPr/>
        </p:nvCxnSpPr>
        <p:spPr>
          <a:xfrm flipH="1">
            <a:off x="7851489" y="2183751"/>
            <a:ext cx="870646" cy="4712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4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8601-3A4B-D940-866F-8D16B1D6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future for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/>
              <a:t>?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1E57B-4CE5-7E4C-90A6-7180E4C57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4"/>
            <a:ext cx="5533103" cy="4933283"/>
          </a:xfrm>
        </p:spPr>
        <p:txBody>
          <a:bodyPr>
            <a:normAutofit/>
          </a:bodyPr>
          <a:lstStyle/>
          <a:p>
            <a:r>
              <a:rPr lang="en-US" b="1"/>
              <a:t>Ultimate precision</a:t>
            </a:r>
            <a:r>
              <a:rPr lang="en-US"/>
              <a:t> from next-generation of lepton colliders (&gt;2040)</a:t>
            </a:r>
          </a:p>
          <a:p>
            <a:pPr lvl="1"/>
            <a:r>
              <a:rPr lang="en-CH"/>
              <a:t>FCC-ee </a:t>
            </a:r>
            <a:r>
              <a:rPr lang="en-US"/>
              <a:t>+ </a:t>
            </a:r>
            <a:r>
              <a:rPr lang="en-CH"/>
              <a:t>2</a:t>
            </a:r>
            <a:r>
              <a:rPr lang="en-US"/>
              <a:t>y</a:t>
            </a:r>
            <a:r>
              <a:rPr lang="en-CH"/>
              <a:t> </a:t>
            </a:r>
            <a:r>
              <a:rPr lang="en-US"/>
              <a:t>at threshold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u="sng"/>
              <a:t>0.5 MeV</a:t>
            </a:r>
            <a:endParaRPr lang="en-US"/>
          </a:p>
          <a:p>
            <a:pPr lvl="1"/>
            <a:r>
              <a:rPr lang="en-US"/>
              <a:t>Beyond the reach of hadron colliders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LHC has analyzed just a </a:t>
            </a:r>
            <a:r>
              <a:rPr lang="en-US" b="1"/>
              <a:t>tiny fraction </a:t>
            </a:r>
            <a:r>
              <a:rPr lang="en-US"/>
              <a:t>of its data for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US"/>
          </a:p>
          <a:p>
            <a:pPr lvl="1"/>
            <a:r>
              <a:rPr lang="en-US"/>
              <a:t>Strong mandate to </a:t>
            </a:r>
            <a:r>
              <a:rPr lang="en-US" u="sng"/>
              <a:t>probe its limits</a:t>
            </a:r>
            <a:r>
              <a:rPr lang="en-US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EF659-7E41-0541-8598-8927B451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A233C-FC8A-2C4D-8400-A0CDEE60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B601-CB4D-DB4F-BD95-4EC06406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7</a:t>
            </a:fld>
            <a:endParaRPr lang="en-CH"/>
          </a:p>
        </p:txBody>
      </p:sp>
      <p:pic>
        <p:nvPicPr>
          <p:cNvPr id="1026" name="Picture 2" descr="Fig. 3.2">
            <a:extLst>
              <a:ext uri="{FF2B5EF4-FFF2-40B4-BE49-F238E27FC236}">
                <a16:creationId xmlns:a16="http://schemas.microsoft.com/office/drawing/2014/main" id="{CD6E381E-3758-AE42-B731-3361F422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7"/>
          <a:stretch/>
        </p:blipFill>
        <p:spPr bwMode="auto">
          <a:xfrm>
            <a:off x="6705601" y="1249083"/>
            <a:ext cx="5317360" cy="49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41617B-A73F-C146-8529-A700B2EAEC50}"/>
              </a:ext>
            </a:extLst>
          </p:cNvPr>
          <p:cNvSpPr txBox="1"/>
          <p:nvPr/>
        </p:nvSpPr>
        <p:spPr>
          <a:xfrm>
            <a:off x="9735540" y="941254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EPJC 79 (2019) 474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681C147-8595-F34F-BF54-8E23E885F192}"/>
              </a:ext>
            </a:extLst>
          </p:cNvPr>
          <p:cNvSpPr/>
          <p:nvPr/>
        </p:nvSpPr>
        <p:spPr>
          <a:xfrm rot="16200000">
            <a:off x="8402422" y="2877385"/>
            <a:ext cx="110660" cy="1913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25C7E-C8A1-C04A-8653-AD336555D996}"/>
              </a:ext>
            </a:extLst>
          </p:cNvPr>
          <p:cNvCxnSpPr>
            <a:cxnSpLocks/>
          </p:cNvCxnSpPr>
          <p:nvPr/>
        </p:nvCxnSpPr>
        <p:spPr>
          <a:xfrm>
            <a:off x="9556124" y="3142445"/>
            <a:ext cx="0" cy="1468192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8F94-BAEE-0941-B26E-BEB82303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CH"/>
              <a:t> </a:t>
            </a:r>
            <a:r>
              <a:rPr lang="en-US"/>
              <a:t>at hadron colliders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EE44F-1399-3546-B0FA-60A1FDC2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4"/>
            <a:ext cx="6571390" cy="5126481"/>
          </a:xfrm>
        </p:spPr>
        <p:txBody>
          <a:bodyPr>
            <a:normAutofit/>
          </a:bodyPr>
          <a:lstStyle/>
          <a:p>
            <a:r>
              <a:rPr lang="en-US"/>
              <a:t>Direct production: </a:t>
            </a:r>
            <a:r>
              <a:rPr lang="en-US" i="1"/>
              <a:t>pp</a:t>
            </a:r>
            <a:r>
              <a:rPr lang="en-US"/>
              <a:t> </a:t>
            </a:r>
            <a:r>
              <a:rPr lang="en-CH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en-CH" i="1"/>
              <a:t>W</a:t>
            </a:r>
            <a:r>
              <a:rPr lang="en-CH" baseline="30000"/>
              <a:t>±</a:t>
            </a:r>
            <a:r>
              <a:rPr lang="en-US" baseline="30000"/>
              <a:t>  </a:t>
            </a:r>
            <a:r>
              <a:rPr lang="en-CH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en-US" i="1">
                <a:sym typeface="Wingdings" pitchFamily="2" charset="2"/>
              </a:rPr>
              <a:t>l</a:t>
            </a:r>
            <a:r>
              <a:rPr lang="en-CH" baseline="30000"/>
              <a:t>±</a:t>
            </a:r>
            <a:r>
              <a:rPr lang="el-GR">
                <a:sym typeface="Wingdings" pitchFamily="2" charset="2"/>
              </a:rPr>
              <a:t> ν</a:t>
            </a:r>
            <a:endParaRPr lang="en-CH"/>
          </a:p>
          <a:p>
            <a:pPr lvl="1"/>
            <a:r>
              <a:rPr lang="en-US"/>
              <a:t>Continuous spectrum of </a:t>
            </a:r>
            <a:r>
              <a:rPr lang="en-US" i="1"/>
              <a:t>W</a:t>
            </a:r>
            <a:r>
              <a:rPr lang="en-US"/>
              <a:t> momenta</a:t>
            </a:r>
          </a:p>
          <a:p>
            <a:pPr lvl="1"/>
            <a:r>
              <a:rPr lang="en-US">
                <a:sym typeface="Wingdings" pitchFamily="2" charset="2"/>
              </a:rPr>
              <a:t>Neutrino</a:t>
            </a:r>
            <a:r>
              <a:rPr lang="en-CH"/>
              <a:t> </a:t>
            </a:r>
            <a:r>
              <a:rPr lang="en-US" i="1"/>
              <a:t>p</a:t>
            </a:r>
            <a:r>
              <a:rPr lang="en-US" baseline="-25000"/>
              <a:t>4</a:t>
            </a:r>
            <a:r>
              <a:rPr lang="en-US"/>
              <a:t> unreconstructed</a:t>
            </a:r>
            <a:endParaRPr lang="en-CH"/>
          </a:p>
          <a:p>
            <a:endParaRPr lang="en-GB"/>
          </a:p>
          <a:p>
            <a:r>
              <a:rPr lang="en-GB"/>
              <a:t>No</a:t>
            </a:r>
            <a:r>
              <a:rPr lang="en-GB" b="1"/>
              <a:t> </a:t>
            </a:r>
            <a:r>
              <a:rPr lang="en-GB"/>
              <a:t>“invariant mass” estimator</a:t>
            </a:r>
            <a:endParaRPr lang="en-GB">
              <a:sym typeface="Wingdings" panose="05000000000000000000" pitchFamily="2" charset="2"/>
            </a:endParaRPr>
          </a:p>
          <a:p>
            <a:pPr lvl="1"/>
            <a:r>
              <a:rPr lang="en-US">
                <a:sym typeface="Wingdings" panose="05000000000000000000" pitchFamily="2" charset="2"/>
              </a:rPr>
              <a:t>Use of kinematic variables sensitive to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(</a:t>
            </a:r>
            <a:r>
              <a:rPr lang="en-US" u="sng"/>
              <a:t>NOT</a:t>
            </a:r>
            <a:r>
              <a:rPr lang="en-US"/>
              <a:t> Lorentz-invariant)</a:t>
            </a:r>
            <a:endParaRPr lang="en-US" i="1" baseline="-25000"/>
          </a:p>
          <a:p>
            <a:endParaRPr lang="en-US"/>
          </a:p>
          <a:p>
            <a:r>
              <a:rPr lang="en-US"/>
              <a:t>Comparison of experimental distributions to </a:t>
            </a:r>
            <a:r>
              <a:rPr lang="en-US" b="1"/>
              <a:t>model-dependent</a:t>
            </a:r>
            <a:r>
              <a:rPr lang="en-US"/>
              <a:t> templates</a:t>
            </a:r>
            <a:endParaRPr lang="en-US" b="1"/>
          </a:p>
          <a:p>
            <a:pPr lvl="1"/>
            <a:r>
              <a:rPr lang="en-US"/>
              <a:t>Fit for the “best”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C499A-715D-144C-A981-6133FE76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242C8-30DE-2C44-B51D-F23C3511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224E-EDFE-8243-A0CB-496B356F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8</a:t>
            </a:fld>
            <a:endParaRPr lang="en-CH"/>
          </a:p>
        </p:txBody>
      </p:sp>
      <p:pic>
        <p:nvPicPr>
          <p:cNvPr id="8" name="Google Shape;691;p45">
            <a:extLst>
              <a:ext uri="{FF2B5EF4-FFF2-40B4-BE49-F238E27FC236}">
                <a16:creationId xmlns:a16="http://schemas.microsoft.com/office/drawing/2014/main" id="{16B8EC58-8BC2-2747-BA38-F5016526FF9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103" y="3501813"/>
            <a:ext cx="3286697" cy="259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27;p41">
            <a:extLst>
              <a:ext uri="{FF2B5EF4-FFF2-40B4-BE49-F238E27FC236}">
                <a16:creationId xmlns:a16="http://schemas.microsoft.com/office/drawing/2014/main" id="{8908C443-BB0D-F44F-BFFE-BB3423CCAAC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74" y="1108317"/>
            <a:ext cx="3713109" cy="209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0A3F59-8C6E-4515-AE4F-28A072443356}"/>
              </a:ext>
            </a:extLst>
          </p:cNvPr>
          <p:cNvSpPr txBox="1"/>
          <p:nvPr/>
        </p:nvSpPr>
        <p:spPr>
          <a:xfrm>
            <a:off x="8450972" y="5053576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</a:rPr>
              <a:t>M</a:t>
            </a:r>
            <a:r>
              <a:rPr lang="en-US" sz="2000" i="1" baseline="-25000">
                <a:solidFill>
                  <a:srgbClr val="FF0000"/>
                </a:solidFill>
              </a:rPr>
              <a:t>2</a:t>
            </a:r>
            <a:endParaRPr lang="en-CH" sz="2000" i="1" baseline="-2500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ED8540-4EFF-4468-94A6-DBB7228A87EA}"/>
              </a:ext>
            </a:extLst>
          </p:cNvPr>
          <p:cNvSpPr txBox="1"/>
          <p:nvPr/>
        </p:nvSpPr>
        <p:spPr>
          <a:xfrm>
            <a:off x="9069829" y="4599380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000" i="1" baseline="-2500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CH" sz="2000" i="1" baseline="-25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821F21-85CA-42C9-9EEE-405024260A23}"/>
              </a:ext>
            </a:extLst>
          </p:cNvPr>
          <p:cNvSpPr txBox="1"/>
          <p:nvPr/>
        </p:nvSpPr>
        <p:spPr>
          <a:xfrm>
            <a:off x="8067103" y="4599380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</a:rPr>
              <a:t>M</a:t>
            </a:r>
            <a:r>
              <a:rPr lang="en-US" sz="2000" i="1" baseline="-25000">
                <a:solidFill>
                  <a:srgbClr val="0070C0"/>
                </a:solidFill>
              </a:rPr>
              <a:t>1</a:t>
            </a:r>
            <a:endParaRPr lang="en-CH" sz="2000" i="1" baseline="-25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4136DB03-7C31-4DC9-9355-603435B70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3"/>
          <a:stretch/>
        </p:blipFill>
        <p:spPr>
          <a:xfrm>
            <a:off x="6352740" y="1766272"/>
            <a:ext cx="1991925" cy="179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 of </a:t>
            </a:r>
            <a:r>
              <a:rPr lang="en-US" i="1"/>
              <a:t>W</a:t>
            </a:r>
            <a:r>
              <a:rPr lang="en-US"/>
              <a:t> production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16.02.2021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9</a:t>
            </a:fld>
            <a:endParaRPr lang="en-CH"/>
          </a:p>
        </p:txBody>
      </p:sp>
      <p:pic>
        <p:nvPicPr>
          <p:cNvPr id="13" name="Google Shape;652;p43">
            <a:extLst>
              <a:ext uri="{FF2B5EF4-FFF2-40B4-BE49-F238E27FC236}">
                <a16:creationId xmlns:a16="http://schemas.microsoft.com/office/drawing/2014/main" id="{19D73762-2130-421D-B4CD-EDF3141B54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94" y="1855553"/>
            <a:ext cx="1578605" cy="14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53;p43">
            <a:extLst>
              <a:ext uri="{FF2B5EF4-FFF2-40B4-BE49-F238E27FC236}">
                <a16:creationId xmlns:a16="http://schemas.microsoft.com/office/drawing/2014/main" id="{ED39E7C5-9D6E-4AED-AFE9-79AD0F5EBC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971" y="2131980"/>
            <a:ext cx="2122958" cy="108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74;p44">
            <a:extLst>
              <a:ext uri="{FF2B5EF4-FFF2-40B4-BE49-F238E27FC236}">
                <a16:creationId xmlns:a16="http://schemas.microsoft.com/office/drawing/2014/main" id="{39CE4F09-37EA-4EC3-BABF-4ADBA6B478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0746" y="3854877"/>
            <a:ext cx="2835212" cy="2240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393D08-99C1-4290-915D-CEEFF8A35611}"/>
              </a:ext>
            </a:extLst>
          </p:cNvPr>
          <p:cNvSpPr txBox="1"/>
          <p:nvPr/>
        </p:nvSpPr>
        <p:spPr>
          <a:xfrm>
            <a:off x="513388" y="1322118"/>
            <a:ext cx="1760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Proton </a:t>
            </a:r>
            <a:r>
              <a:rPr lang="en-US" sz="2400" b="1"/>
              <a:t>PDFs</a:t>
            </a:r>
            <a:endParaRPr lang="en-CH" sz="24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602B4C1-A339-46AC-9369-7E9FA9821CDF}"/>
              </a:ext>
            </a:extLst>
          </p:cNvPr>
          <p:cNvSpPr txBox="1"/>
          <p:nvPr/>
        </p:nvSpPr>
        <p:spPr>
          <a:xfrm>
            <a:off x="3377260" y="1336840"/>
            <a:ext cx="1760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Perturbative</a:t>
            </a:r>
            <a:r>
              <a:rPr lang="en-US" sz="2400" b="1"/>
              <a:t> QCD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7BBFB5A-8057-457E-91C7-196F75EA5A2F}"/>
                  </a:ext>
                </a:extLst>
              </p:cNvPr>
              <p:cNvSpPr txBox="1"/>
              <p:nvPr/>
            </p:nvSpPr>
            <p:spPr>
              <a:xfrm>
                <a:off x="1703601" y="2332701"/>
                <a:ext cx="1703932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</m:oMath>
                  </m:oMathPara>
                </a14:m>
                <a:endParaRPr lang="en-CH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7BBFB5A-8057-457E-91C7-196F75EA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601" y="2332701"/>
                <a:ext cx="1703932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4C8C30-A1C0-43F9-8530-DC4DC4F4EBAD}"/>
              </a:ext>
            </a:extLst>
          </p:cNvPr>
          <p:cNvSpPr txBox="1"/>
          <p:nvPr/>
        </p:nvSpPr>
        <p:spPr>
          <a:xfrm>
            <a:off x="8617288" y="3067744"/>
            <a:ext cx="2928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err="1"/>
              <a:t>p.d.f.</a:t>
            </a:r>
            <a:r>
              <a:rPr lang="en-US" sz="2400"/>
              <a:t> of sensitive variable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36F622-F8CD-45C6-8F00-F953E7C6A37F}"/>
                  </a:ext>
                </a:extLst>
              </p:cNvPr>
              <p:cNvSpPr txBox="1"/>
              <p:nvPr/>
            </p:nvSpPr>
            <p:spPr>
              <a:xfrm>
                <a:off x="5016121" y="2352247"/>
                <a:ext cx="1703932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CH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36F622-F8CD-45C6-8F00-F953E7C6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121" y="2352247"/>
                <a:ext cx="1703932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1B7692E-70D2-4542-B836-5D4328C7E4DB}"/>
              </a:ext>
            </a:extLst>
          </p:cNvPr>
          <p:cNvSpPr txBox="1"/>
          <p:nvPr/>
        </p:nvSpPr>
        <p:spPr>
          <a:xfrm>
            <a:off x="5684955" y="1350773"/>
            <a:ext cx="2468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Perturbative</a:t>
            </a:r>
            <a:endParaRPr lang="en-US" sz="2400" b="1"/>
          </a:p>
          <a:p>
            <a:pPr algn="ctr"/>
            <a:r>
              <a:rPr lang="en-US" sz="2400" b="1"/>
              <a:t>QED</a:t>
            </a:r>
          </a:p>
        </p:txBody>
      </p: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C471D7D5-B334-425A-B56A-A48D8EFDD659}"/>
              </a:ext>
            </a:extLst>
          </p:cNvPr>
          <p:cNvSpPr/>
          <p:nvPr/>
        </p:nvSpPr>
        <p:spPr>
          <a:xfrm rot="5400000">
            <a:off x="4347122" y="-53111"/>
            <a:ext cx="577013" cy="7847304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12C0A96-B636-428F-ABB3-439D1AB9DE33}"/>
                  </a:ext>
                </a:extLst>
              </p:cNvPr>
              <p:cNvSpPr txBox="1"/>
              <p:nvPr/>
            </p:nvSpPr>
            <p:spPr>
              <a:xfrm>
                <a:off x="3659050" y="4406704"/>
                <a:ext cx="1953155" cy="895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12C0A96-B636-428F-ABB3-439D1AB9D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50" y="4406704"/>
                <a:ext cx="1953155" cy="895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46BC4C5D-3FC3-49A8-9CFB-E9DD5B9A9314}"/>
              </a:ext>
            </a:extLst>
          </p:cNvPr>
          <p:cNvSpPr/>
          <p:nvPr/>
        </p:nvSpPr>
        <p:spPr>
          <a:xfrm>
            <a:off x="6404656" y="4736545"/>
            <a:ext cx="1854442" cy="3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ppia parentesi quadra 2">
            <a:extLst>
              <a:ext uri="{FF2B5EF4-FFF2-40B4-BE49-F238E27FC236}">
                <a16:creationId xmlns:a16="http://schemas.microsoft.com/office/drawing/2014/main" id="{673EFFF2-2142-482E-953F-6C53B3531CFF}"/>
              </a:ext>
            </a:extLst>
          </p:cNvPr>
          <p:cNvSpPr/>
          <p:nvPr/>
        </p:nvSpPr>
        <p:spPr>
          <a:xfrm>
            <a:off x="2909104" y="1544136"/>
            <a:ext cx="5551701" cy="2008271"/>
          </a:xfrm>
          <a:prstGeom prst="bracketPair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23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2311</Words>
  <Application>Microsoft Office PowerPoint</Application>
  <PresentationFormat>Widescreen</PresentationFormat>
  <Paragraphs>642</Paragraphs>
  <Slides>53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Quattrocento Sans</vt:lpstr>
      <vt:lpstr>Times New Roman</vt:lpstr>
      <vt:lpstr>Wingdings</vt:lpstr>
      <vt:lpstr>Office Theme</vt:lpstr>
      <vt:lpstr>Bitmap Image</vt:lpstr>
      <vt:lpstr>New ideas for a precision measurement of the W boson mass at the LHC</vt:lpstr>
      <vt:lpstr>Why MW matters</vt:lpstr>
      <vt:lpstr>What we can learn from MW</vt:lpstr>
      <vt:lpstr>MW as a probe of NP</vt:lpstr>
      <vt:lpstr>MW in the history of colliders</vt:lpstr>
      <vt:lpstr>What we know today and what is a useful target</vt:lpstr>
      <vt:lpstr>Which future for MW?</vt:lpstr>
      <vt:lpstr>MW at hadron colliders</vt:lpstr>
      <vt:lpstr>Models of W production</vt:lpstr>
      <vt:lpstr>Interlude: notation</vt:lpstr>
      <vt:lpstr>W boson dynamics in the lab</vt:lpstr>
      <vt:lpstr>The PDF uncertainty</vt:lpstr>
      <vt:lpstr>Impact of PDF uncertainty on p_T^l spectrum</vt:lpstr>
      <vt:lpstr>PDF mitigation: experimental perspective</vt:lpstr>
      <vt:lpstr>PDF mitigation: experimental perspective</vt:lpstr>
      <vt:lpstr>Transverse motion</vt:lpstr>
      <vt:lpstr>Theoretical prediction</vt:lpstr>
      <vt:lpstr>A qualitative assessment</vt:lpstr>
      <vt:lpstr>Enhancements to q_T model: theory</vt:lpstr>
      <vt:lpstr>Enhancements to q_T model: experiment</vt:lpstr>
      <vt:lpstr>Wrapping up on model uncertainties</vt:lpstr>
      <vt:lpstr>The breakthrough: data!</vt:lpstr>
      <vt:lpstr>Ideas for an ancillary measurement</vt:lpstr>
      <vt:lpstr>Towards an agnostic model</vt:lpstr>
      <vt:lpstr>Towards an agnostic model</vt:lpstr>
      <vt:lpstr>Towards an agnostic model</vt:lpstr>
      <vt:lpstr>In practice</vt:lpstr>
      <vt:lpstr>In practice</vt:lpstr>
      <vt:lpstr>Proof of concept</vt:lpstr>
      <vt:lpstr>Experimental challenges</vt:lpstr>
      <vt:lpstr>Example: momentum scale calibration</vt:lpstr>
      <vt:lpstr>Expected performances</vt:lpstr>
      <vt:lpstr>Not just MW</vt:lpstr>
      <vt:lpstr>One last idea…</vt:lpstr>
      <vt:lpstr>A subtle point of invariance</vt:lpstr>
      <vt:lpstr>A subtle point of invariance</vt:lpstr>
      <vt:lpstr>A subtle point of invariance</vt:lpstr>
      <vt:lpstr>An energy-only MW measurement?</vt:lpstr>
      <vt:lpstr>Conclusions</vt:lpstr>
      <vt:lpstr>Cosa possiamo imparare da mW</vt:lpstr>
      <vt:lpstr>Predizione teorica</vt:lpstr>
      <vt:lpstr>The PDF uncertainty</vt:lpstr>
      <vt:lpstr>The PDF uncertainty</vt:lpstr>
      <vt:lpstr>The PDF uncertainty</vt:lpstr>
      <vt:lpstr>The PDF uncertainty</vt:lpstr>
      <vt:lpstr>The PDF uncertainty</vt:lpstr>
      <vt:lpstr>Measurements of q_T spectra</vt:lpstr>
      <vt:lpstr>Measurements of q_T spectra</vt:lpstr>
      <vt:lpstr>PDF uncertainty vs acceptance</vt:lpstr>
      <vt:lpstr>A new look at PDF uncertainty</vt:lpstr>
      <vt:lpstr>Towards an agnostic model</vt:lpstr>
      <vt:lpstr>Master formula for spin-1 energy spectrum</vt:lpstr>
      <vt:lpstr>Testing on MC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ASYMOW  Power to the LHC data: an ASYmptotically MOdel-independent measurement of the W boson mass</dc:title>
  <dc:creator>Lorenzo Bianchini</dc:creator>
  <cp:lastModifiedBy>Lorenzo Bianchini</cp:lastModifiedBy>
  <cp:revision>1</cp:revision>
  <dcterms:created xsi:type="dcterms:W3CDTF">2020-12-23T14:17:12Z</dcterms:created>
  <dcterms:modified xsi:type="dcterms:W3CDTF">2021-02-16T15:31:09Z</dcterms:modified>
</cp:coreProperties>
</file>