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256" r:id="rId5"/>
    <p:sldId id="297" r:id="rId6"/>
    <p:sldId id="314" r:id="rId7"/>
    <p:sldId id="258" r:id="rId8"/>
    <p:sldId id="296" r:id="rId9"/>
    <p:sldId id="259" r:id="rId10"/>
    <p:sldId id="262" r:id="rId11"/>
    <p:sldId id="298" r:id="rId12"/>
    <p:sldId id="299" r:id="rId13"/>
    <p:sldId id="263" r:id="rId14"/>
    <p:sldId id="264" r:id="rId15"/>
    <p:sldId id="313" r:id="rId16"/>
    <p:sldId id="303" r:id="rId17"/>
    <p:sldId id="304" r:id="rId18"/>
    <p:sldId id="293" r:id="rId19"/>
    <p:sldId id="294" r:id="rId20"/>
    <p:sldId id="295" r:id="rId21"/>
    <p:sldId id="305" r:id="rId22"/>
    <p:sldId id="306" r:id="rId23"/>
    <p:sldId id="307" r:id="rId24"/>
    <p:sldId id="308" r:id="rId25"/>
    <p:sldId id="309" r:id="rId26"/>
    <p:sldId id="265" r:id="rId27"/>
    <p:sldId id="268" r:id="rId28"/>
    <p:sldId id="269" r:id="rId29"/>
    <p:sldId id="284" r:id="rId30"/>
    <p:sldId id="270" r:id="rId31"/>
    <p:sldId id="272" r:id="rId32"/>
    <p:sldId id="274" r:id="rId33"/>
    <p:sldId id="275" r:id="rId34"/>
    <p:sldId id="276" r:id="rId35"/>
    <p:sldId id="277" r:id="rId36"/>
    <p:sldId id="278" r:id="rId37"/>
    <p:sldId id="279" r:id="rId38"/>
    <p:sldId id="280" r:id="rId39"/>
    <p:sldId id="281" r:id="rId40"/>
    <p:sldId id="282" r:id="rId41"/>
    <p:sldId id="283" r:id="rId42"/>
    <p:sldId id="266" r:id="rId43"/>
    <p:sldId id="286" r:id="rId44"/>
    <p:sldId id="285" r:id="rId45"/>
    <p:sldId id="267" r:id="rId46"/>
    <p:sldId id="287" r:id="rId47"/>
    <p:sldId id="292" r:id="rId48"/>
    <p:sldId id="291" r:id="rId49"/>
    <p:sldId id="288" r:id="rId50"/>
    <p:sldId id="300" r:id="rId51"/>
    <p:sldId id="301" r:id="rId52"/>
    <p:sldId id="311" r:id="rId53"/>
    <p:sldId id="312" r:id="rId54"/>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F9B362-7DAE-4DE4-9E60-4CC0A9A3CF64}" v="54" dt="2021-02-22T14:00:49.864"/>
    <p1510:client id="{3ADEAC3D-FAD5-4C3A-AB8E-FE334356E404}" v="85" dt="2021-02-22T10:00:18.865"/>
    <p1510:client id="{DC53E318-CAF3-3A48-B28B-EB0B1A033457}" v="211" dt="2021-02-22T10:24:25.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2"/>
    <p:restoredTop sz="94665"/>
  </p:normalViewPr>
  <p:slideViewPr>
    <p:cSldViewPr snapToGrid="0">
      <p:cViewPr varScale="1">
        <p:scale>
          <a:sx n="89" d="100"/>
          <a:sy n="89" d="100"/>
        </p:scale>
        <p:origin x="184"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iacomelli" userId="S::giacor@infn.it::56539097-2a3e-4440-9321-64cc9b44b0ab" providerId="AD" clId="Web-{3ADEAC3D-FAD5-4C3A-AB8E-FE334356E404}"/>
    <pc:docChg chg="modSld">
      <pc:chgData name="Roberto Giacomelli" userId="S::giacor@infn.it::56539097-2a3e-4440-9321-64cc9b44b0ab" providerId="AD" clId="Web-{3ADEAC3D-FAD5-4C3A-AB8E-FE334356E404}" dt="2021-02-22T10:00:18.865" v="41" actId="20577"/>
      <pc:docMkLst>
        <pc:docMk/>
      </pc:docMkLst>
      <pc:sldChg chg="modSp">
        <pc:chgData name="Roberto Giacomelli" userId="S::giacor@infn.it::56539097-2a3e-4440-9321-64cc9b44b0ab" providerId="AD" clId="Web-{3ADEAC3D-FAD5-4C3A-AB8E-FE334356E404}" dt="2021-02-22T09:55:23.581" v="1" actId="20577"/>
        <pc:sldMkLst>
          <pc:docMk/>
          <pc:sldMk cId="2383640149" sldId="256"/>
        </pc:sldMkLst>
        <pc:spChg chg="mod">
          <ac:chgData name="Roberto Giacomelli" userId="S::giacor@infn.it::56539097-2a3e-4440-9321-64cc9b44b0ab" providerId="AD" clId="Web-{3ADEAC3D-FAD5-4C3A-AB8E-FE334356E404}" dt="2021-02-22T09:55:23.581" v="1" actId="20577"/>
          <ac:spMkLst>
            <pc:docMk/>
            <pc:sldMk cId="2383640149" sldId="256"/>
            <ac:spMk id="5" creationId="{064A72A2-8D5A-F941-A5F5-C36E9AA26A94}"/>
          </ac:spMkLst>
        </pc:spChg>
      </pc:sldChg>
      <pc:sldChg chg="modSp">
        <pc:chgData name="Roberto Giacomelli" userId="S::giacor@infn.it::56539097-2a3e-4440-9321-64cc9b44b0ab" providerId="AD" clId="Web-{3ADEAC3D-FAD5-4C3A-AB8E-FE334356E404}" dt="2021-02-22T09:59:18.220" v="26" actId="20577"/>
        <pc:sldMkLst>
          <pc:docMk/>
          <pc:sldMk cId="871034265" sldId="259"/>
        </pc:sldMkLst>
        <pc:spChg chg="mod">
          <ac:chgData name="Roberto Giacomelli" userId="S::giacor@infn.it::56539097-2a3e-4440-9321-64cc9b44b0ab" providerId="AD" clId="Web-{3ADEAC3D-FAD5-4C3A-AB8E-FE334356E404}" dt="2021-02-22T09:59:18.220" v="26" actId="20577"/>
          <ac:spMkLst>
            <pc:docMk/>
            <pc:sldMk cId="871034265" sldId="259"/>
            <ac:spMk id="3" creationId="{569912C8-6EF7-4342-9552-5F958C8D57D0}"/>
          </ac:spMkLst>
        </pc:spChg>
      </pc:sldChg>
      <pc:sldChg chg="modSp">
        <pc:chgData name="Roberto Giacomelli" userId="S::giacor@infn.it::56539097-2a3e-4440-9321-64cc9b44b0ab" providerId="AD" clId="Web-{3ADEAC3D-FAD5-4C3A-AB8E-FE334356E404}" dt="2021-02-22T10:00:18.865" v="41" actId="20577"/>
        <pc:sldMkLst>
          <pc:docMk/>
          <pc:sldMk cId="2961912970" sldId="262"/>
        </pc:sldMkLst>
        <pc:spChg chg="mod">
          <ac:chgData name="Roberto Giacomelli" userId="S::giacor@infn.it::56539097-2a3e-4440-9321-64cc9b44b0ab" providerId="AD" clId="Web-{3ADEAC3D-FAD5-4C3A-AB8E-FE334356E404}" dt="2021-02-22T10:00:18.865" v="41" actId="20577"/>
          <ac:spMkLst>
            <pc:docMk/>
            <pc:sldMk cId="2961912970" sldId="262"/>
            <ac:spMk id="2" creationId="{5ABD0378-C5EB-4D4D-8EED-AFDE65CF2ABC}"/>
          </ac:spMkLst>
        </pc:spChg>
      </pc:sldChg>
    </pc:docChg>
  </pc:docChgLst>
  <pc:docChgLst>
    <pc:chgData name="Roberto Giacomelli" userId="S::giacor@infn.it::56539097-2a3e-4440-9321-64cc9b44b0ab" providerId="AD" clId="Web-{21F9B362-7DAE-4DE4-9E60-4CC0A9A3CF64}"/>
    <pc:docChg chg="modSld">
      <pc:chgData name="Roberto Giacomelli" userId="S::giacor@infn.it::56539097-2a3e-4440-9321-64cc9b44b0ab" providerId="AD" clId="Web-{21F9B362-7DAE-4DE4-9E60-4CC0A9A3CF64}" dt="2021-02-22T14:00:49.864" v="27" actId="14100"/>
      <pc:docMkLst>
        <pc:docMk/>
      </pc:docMkLst>
      <pc:sldChg chg="modSp">
        <pc:chgData name="Roberto Giacomelli" userId="S::giacor@infn.it::56539097-2a3e-4440-9321-64cc9b44b0ab" providerId="AD" clId="Web-{21F9B362-7DAE-4DE4-9E60-4CC0A9A3CF64}" dt="2021-02-22T14:00:49.864" v="27" actId="14100"/>
        <pc:sldMkLst>
          <pc:docMk/>
          <pc:sldMk cId="3478221080" sldId="298"/>
        </pc:sldMkLst>
        <pc:spChg chg="mod">
          <ac:chgData name="Roberto Giacomelli" userId="S::giacor@infn.it::56539097-2a3e-4440-9321-64cc9b44b0ab" providerId="AD" clId="Web-{21F9B362-7DAE-4DE4-9E60-4CC0A9A3CF64}" dt="2021-02-22T14:00:39.161" v="26" actId="1076"/>
          <ac:spMkLst>
            <pc:docMk/>
            <pc:sldMk cId="3478221080" sldId="298"/>
            <ac:spMk id="17" creationId="{CC3F99FC-8933-3248-ABB6-2C694B6A586E}"/>
          </ac:spMkLst>
        </pc:spChg>
        <pc:cxnChg chg="mod">
          <ac:chgData name="Roberto Giacomelli" userId="S::giacor@infn.it::56539097-2a3e-4440-9321-64cc9b44b0ab" providerId="AD" clId="Web-{21F9B362-7DAE-4DE4-9E60-4CC0A9A3CF64}" dt="2021-02-22T14:00:49.864" v="27" actId="14100"/>
          <ac:cxnSpMkLst>
            <pc:docMk/>
            <pc:sldMk cId="3478221080" sldId="298"/>
            <ac:cxnSpMk id="16" creationId="{C12EFA4C-1200-C243-8DD3-E26005A7FD1E}"/>
          </ac:cxnSpMkLst>
        </pc:cxnChg>
      </pc:sldChg>
    </pc:docChg>
  </pc:docChgLst>
  <pc:docChgLst>
    <pc:chgData name="Roberto Giacomelli" userId="56539097-2a3e-4440-9321-64cc9b44b0ab" providerId="ADAL" clId="{DC53E318-CAF3-3A48-B28B-EB0B1A033457}"/>
    <pc:docChg chg="undo custSel modSld sldOrd">
      <pc:chgData name="Roberto Giacomelli" userId="56539097-2a3e-4440-9321-64cc9b44b0ab" providerId="ADAL" clId="{DC53E318-CAF3-3A48-B28B-EB0B1A033457}" dt="2021-02-22T10:24:25.921" v="335" actId="20578"/>
      <pc:docMkLst>
        <pc:docMk/>
      </pc:docMkLst>
      <pc:sldChg chg="addSp modSp mod">
        <pc:chgData name="Roberto Giacomelli" userId="56539097-2a3e-4440-9321-64cc9b44b0ab" providerId="ADAL" clId="{DC53E318-CAF3-3A48-B28B-EB0B1A033457}" dt="2021-02-22T10:08:49.020" v="218" actId="13822"/>
        <pc:sldMkLst>
          <pc:docMk/>
          <pc:sldMk cId="1419046951" sldId="304"/>
        </pc:sldMkLst>
        <pc:spChg chg="mod">
          <ac:chgData name="Roberto Giacomelli" userId="56539097-2a3e-4440-9321-64cc9b44b0ab" providerId="ADAL" clId="{DC53E318-CAF3-3A48-B28B-EB0B1A033457}" dt="2021-02-22T10:04:55.505" v="159" actId="14100"/>
          <ac:spMkLst>
            <pc:docMk/>
            <pc:sldMk cId="1419046951" sldId="304"/>
            <ac:spMk id="6" creationId="{9E265760-37E8-D840-85EB-F9841B0706AA}"/>
          </ac:spMkLst>
        </pc:spChg>
        <pc:spChg chg="mod">
          <ac:chgData name="Roberto Giacomelli" userId="56539097-2a3e-4440-9321-64cc9b44b0ab" providerId="ADAL" clId="{DC53E318-CAF3-3A48-B28B-EB0B1A033457}" dt="2021-02-22T10:04:55.505" v="159" actId="14100"/>
          <ac:spMkLst>
            <pc:docMk/>
            <pc:sldMk cId="1419046951" sldId="304"/>
            <ac:spMk id="7" creationId="{8467C9B6-535B-8E42-B405-8AD375866B24}"/>
          </ac:spMkLst>
        </pc:spChg>
        <pc:spChg chg="mod">
          <ac:chgData name="Roberto Giacomelli" userId="56539097-2a3e-4440-9321-64cc9b44b0ab" providerId="ADAL" clId="{DC53E318-CAF3-3A48-B28B-EB0B1A033457}" dt="2021-02-22T10:07:06.761" v="174" actId="1076"/>
          <ac:spMkLst>
            <pc:docMk/>
            <pc:sldMk cId="1419046951" sldId="304"/>
            <ac:spMk id="18" creationId="{42432ABA-B9A2-884A-94A4-4DFF3855E1C8}"/>
          </ac:spMkLst>
        </pc:spChg>
        <pc:spChg chg="mod">
          <ac:chgData name="Roberto Giacomelli" userId="56539097-2a3e-4440-9321-64cc9b44b0ab" providerId="ADAL" clId="{DC53E318-CAF3-3A48-B28B-EB0B1A033457}" dt="2021-02-22T10:07:09.261" v="175" actId="1076"/>
          <ac:spMkLst>
            <pc:docMk/>
            <pc:sldMk cId="1419046951" sldId="304"/>
            <ac:spMk id="26" creationId="{AD4C1904-9641-944E-A9E0-5E17C1028C61}"/>
          </ac:spMkLst>
        </pc:spChg>
        <pc:spChg chg="mod">
          <ac:chgData name="Roberto Giacomelli" userId="56539097-2a3e-4440-9321-64cc9b44b0ab" providerId="ADAL" clId="{DC53E318-CAF3-3A48-B28B-EB0B1A033457}" dt="2021-02-22T10:07:12.413" v="176" actId="1076"/>
          <ac:spMkLst>
            <pc:docMk/>
            <pc:sldMk cId="1419046951" sldId="304"/>
            <ac:spMk id="27" creationId="{CD38440D-013B-F94C-80C3-B87EB3A5BC7D}"/>
          </ac:spMkLst>
        </pc:spChg>
        <pc:spChg chg="add mod">
          <ac:chgData name="Roberto Giacomelli" userId="56539097-2a3e-4440-9321-64cc9b44b0ab" providerId="ADAL" clId="{DC53E318-CAF3-3A48-B28B-EB0B1A033457}" dt="2021-02-22T10:08:49.020" v="218" actId="13822"/>
          <ac:spMkLst>
            <pc:docMk/>
            <pc:sldMk cId="1419046951" sldId="304"/>
            <ac:spMk id="29" creationId="{BFB8D1ED-7211-4F41-8EA6-2A9945541273}"/>
          </ac:spMkLst>
        </pc:spChg>
        <pc:spChg chg="mod">
          <ac:chgData name="Roberto Giacomelli" userId="56539097-2a3e-4440-9321-64cc9b44b0ab" providerId="ADAL" clId="{DC53E318-CAF3-3A48-B28B-EB0B1A033457}" dt="2021-02-22T10:04:55.505" v="159" actId="14100"/>
          <ac:spMkLst>
            <pc:docMk/>
            <pc:sldMk cId="1419046951" sldId="304"/>
            <ac:spMk id="34" creationId="{14D4299E-DA40-5142-AFA7-B273C5999FCC}"/>
          </ac:spMkLst>
        </pc:spChg>
        <pc:spChg chg="mod">
          <ac:chgData name="Roberto Giacomelli" userId="56539097-2a3e-4440-9321-64cc9b44b0ab" providerId="ADAL" clId="{DC53E318-CAF3-3A48-B28B-EB0B1A033457}" dt="2021-02-22T10:04:55.505" v="159" actId="14100"/>
          <ac:spMkLst>
            <pc:docMk/>
            <pc:sldMk cId="1419046951" sldId="304"/>
            <ac:spMk id="35" creationId="{F2934B34-EA33-DA47-BDBB-8764077B9CEA}"/>
          </ac:spMkLst>
        </pc:spChg>
        <pc:picChg chg="mod">
          <ac:chgData name="Roberto Giacomelli" userId="56539097-2a3e-4440-9321-64cc9b44b0ab" providerId="ADAL" clId="{DC53E318-CAF3-3A48-B28B-EB0B1A033457}" dt="2021-02-22T10:07:03.178" v="173" actId="1076"/>
          <ac:picMkLst>
            <pc:docMk/>
            <pc:sldMk cId="1419046951" sldId="304"/>
            <ac:picMk id="2" creationId="{B6F81EEF-D53A-2B42-AE8A-9E75B9BEFA1D}"/>
          </ac:picMkLst>
        </pc:picChg>
        <pc:picChg chg="mod">
          <ac:chgData name="Roberto Giacomelli" userId="56539097-2a3e-4440-9321-64cc9b44b0ab" providerId="ADAL" clId="{DC53E318-CAF3-3A48-B28B-EB0B1A033457}" dt="2021-02-22T10:06:46.655" v="171" actId="14100"/>
          <ac:picMkLst>
            <pc:docMk/>
            <pc:sldMk cId="1419046951" sldId="304"/>
            <ac:picMk id="3" creationId="{0024D46E-1762-DC4B-B780-D988F4086DF6}"/>
          </ac:picMkLst>
        </pc:picChg>
        <pc:picChg chg="mod">
          <ac:chgData name="Roberto Giacomelli" userId="56539097-2a3e-4440-9321-64cc9b44b0ab" providerId="ADAL" clId="{DC53E318-CAF3-3A48-B28B-EB0B1A033457}" dt="2021-02-22T10:07:21.181" v="177" actId="1076"/>
          <ac:picMkLst>
            <pc:docMk/>
            <pc:sldMk cId="1419046951" sldId="304"/>
            <ac:picMk id="4" creationId="{2C33C932-6050-E24D-8A40-257AE1C2F001}"/>
          </ac:picMkLst>
        </pc:picChg>
        <pc:picChg chg="mod">
          <ac:chgData name="Roberto Giacomelli" userId="56539097-2a3e-4440-9321-64cc9b44b0ab" providerId="ADAL" clId="{DC53E318-CAF3-3A48-B28B-EB0B1A033457}" dt="2021-02-22T10:07:24.953" v="178" actId="1076"/>
          <ac:picMkLst>
            <pc:docMk/>
            <pc:sldMk cId="1419046951" sldId="304"/>
            <ac:picMk id="5" creationId="{B19A45A8-3A1A-2041-8900-0E8F7D981AFD}"/>
          </ac:picMkLst>
        </pc:picChg>
        <pc:picChg chg="mod">
          <ac:chgData name="Roberto Giacomelli" userId="56539097-2a3e-4440-9321-64cc9b44b0ab" providerId="ADAL" clId="{DC53E318-CAF3-3A48-B28B-EB0B1A033457}" dt="2021-02-22T10:04:55.505" v="159" actId="14100"/>
          <ac:picMkLst>
            <pc:docMk/>
            <pc:sldMk cId="1419046951" sldId="304"/>
            <ac:picMk id="24" creationId="{FCDE7A05-A3F0-EA45-A7A0-4838AC361EAB}"/>
          </ac:picMkLst>
        </pc:picChg>
        <pc:cxnChg chg="mod">
          <ac:chgData name="Roberto Giacomelli" userId="56539097-2a3e-4440-9321-64cc9b44b0ab" providerId="ADAL" clId="{DC53E318-CAF3-3A48-B28B-EB0B1A033457}" dt="2021-02-22T10:07:09.261" v="175" actId="1076"/>
          <ac:cxnSpMkLst>
            <pc:docMk/>
            <pc:sldMk cId="1419046951" sldId="304"/>
            <ac:cxnSpMk id="8" creationId="{D7598E93-7A65-184B-B610-5F7784B17101}"/>
          </ac:cxnSpMkLst>
        </pc:cxnChg>
        <pc:cxnChg chg="mod">
          <ac:chgData name="Roberto Giacomelli" userId="56539097-2a3e-4440-9321-64cc9b44b0ab" providerId="ADAL" clId="{DC53E318-CAF3-3A48-B28B-EB0B1A033457}" dt="2021-02-22T10:07:32.516" v="179" actId="14100"/>
          <ac:cxnSpMkLst>
            <pc:docMk/>
            <pc:sldMk cId="1419046951" sldId="304"/>
            <ac:cxnSpMk id="12" creationId="{D5D0DEA0-0013-4D4F-AABA-BBF5C502AA94}"/>
          </ac:cxnSpMkLst>
        </pc:cxnChg>
        <pc:cxnChg chg="mod">
          <ac:chgData name="Roberto Giacomelli" userId="56539097-2a3e-4440-9321-64cc9b44b0ab" providerId="ADAL" clId="{DC53E318-CAF3-3A48-B28B-EB0B1A033457}" dt="2021-02-22T10:07:38.154" v="180" actId="14100"/>
          <ac:cxnSpMkLst>
            <pc:docMk/>
            <pc:sldMk cId="1419046951" sldId="304"/>
            <ac:cxnSpMk id="14" creationId="{D081C6EB-4A1A-0844-88DE-EF53B2F821B0}"/>
          </ac:cxnSpMkLst>
        </pc:cxnChg>
        <pc:cxnChg chg="mod">
          <ac:chgData name="Roberto Giacomelli" userId="56539097-2a3e-4440-9321-64cc9b44b0ab" providerId="ADAL" clId="{DC53E318-CAF3-3A48-B28B-EB0B1A033457}" dt="2021-02-22T10:07:12.413" v="176" actId="1076"/>
          <ac:cxnSpMkLst>
            <pc:docMk/>
            <pc:sldMk cId="1419046951" sldId="304"/>
            <ac:cxnSpMk id="28" creationId="{F0F99BA9-2188-BE46-B3A8-CD0F790751ED}"/>
          </ac:cxnSpMkLst>
        </pc:cxnChg>
      </pc:sldChg>
      <pc:sldChg chg="modSp">
        <pc:chgData name="Roberto Giacomelli" userId="56539097-2a3e-4440-9321-64cc9b44b0ab" providerId="ADAL" clId="{DC53E318-CAF3-3A48-B28B-EB0B1A033457}" dt="2021-02-22T09:54:10.702" v="157" actId="20577"/>
        <pc:sldMkLst>
          <pc:docMk/>
          <pc:sldMk cId="4213646053" sldId="305"/>
        </pc:sldMkLst>
        <pc:spChg chg="mod">
          <ac:chgData name="Roberto Giacomelli" userId="56539097-2a3e-4440-9321-64cc9b44b0ab" providerId="ADAL" clId="{DC53E318-CAF3-3A48-B28B-EB0B1A033457}" dt="2021-02-22T09:54:10.702" v="157" actId="20577"/>
          <ac:spMkLst>
            <pc:docMk/>
            <pc:sldMk cId="4213646053" sldId="305"/>
            <ac:spMk id="44" creationId="{44F62BF1-9FC8-4D40-8E34-B5A90DB1C23B}"/>
          </ac:spMkLst>
        </pc:spChg>
      </pc:sldChg>
      <pc:sldChg chg="addSp modSp mod modAnim">
        <pc:chgData name="Roberto Giacomelli" userId="56539097-2a3e-4440-9321-64cc9b44b0ab" providerId="ADAL" clId="{DC53E318-CAF3-3A48-B28B-EB0B1A033457}" dt="2021-02-22T09:53:11.331" v="147"/>
        <pc:sldMkLst>
          <pc:docMk/>
          <pc:sldMk cId="1933268639" sldId="306"/>
        </pc:sldMkLst>
        <pc:spChg chg="add mod">
          <ac:chgData name="Roberto Giacomelli" userId="56539097-2a3e-4440-9321-64cc9b44b0ab" providerId="ADAL" clId="{DC53E318-CAF3-3A48-B28B-EB0B1A033457}" dt="2021-02-22T09:41:13.952" v="33" actId="1076"/>
          <ac:spMkLst>
            <pc:docMk/>
            <pc:sldMk cId="1933268639" sldId="306"/>
            <ac:spMk id="8" creationId="{903E2200-C8C0-4945-A4FC-3140BC06DBE7}"/>
          </ac:spMkLst>
        </pc:spChg>
        <pc:spChg chg="add mod">
          <ac:chgData name="Roberto Giacomelli" userId="56539097-2a3e-4440-9321-64cc9b44b0ab" providerId="ADAL" clId="{DC53E318-CAF3-3A48-B28B-EB0B1A033457}" dt="2021-02-22T09:43:48.677" v="62" actId="1035"/>
          <ac:spMkLst>
            <pc:docMk/>
            <pc:sldMk cId="1933268639" sldId="306"/>
            <ac:spMk id="11" creationId="{B76170C7-7231-4B4D-A28B-9D511E83EB19}"/>
          </ac:spMkLst>
        </pc:spChg>
        <pc:spChg chg="add mod">
          <ac:chgData name="Roberto Giacomelli" userId="56539097-2a3e-4440-9321-64cc9b44b0ab" providerId="ADAL" clId="{DC53E318-CAF3-3A48-B28B-EB0B1A033457}" dt="2021-02-22T09:45:01.014" v="75" actId="207"/>
          <ac:spMkLst>
            <pc:docMk/>
            <pc:sldMk cId="1933268639" sldId="306"/>
            <ac:spMk id="13" creationId="{9651CD02-629D-8542-A52A-C7A51D0E10A7}"/>
          </ac:spMkLst>
        </pc:spChg>
        <pc:spChg chg="add mod">
          <ac:chgData name="Roberto Giacomelli" userId="56539097-2a3e-4440-9321-64cc9b44b0ab" providerId="ADAL" clId="{DC53E318-CAF3-3A48-B28B-EB0B1A033457}" dt="2021-02-22T09:46:11.879" v="103" actId="14100"/>
          <ac:spMkLst>
            <pc:docMk/>
            <pc:sldMk cId="1933268639" sldId="306"/>
            <ac:spMk id="14" creationId="{8EEB9695-6A1A-ED44-B688-CD9CE4E24019}"/>
          </ac:spMkLst>
        </pc:spChg>
        <pc:spChg chg="add mod">
          <ac:chgData name="Roberto Giacomelli" userId="56539097-2a3e-4440-9321-64cc9b44b0ab" providerId="ADAL" clId="{DC53E318-CAF3-3A48-B28B-EB0B1A033457}" dt="2021-02-22T09:51:01.724" v="137" actId="1037"/>
          <ac:spMkLst>
            <pc:docMk/>
            <pc:sldMk cId="1933268639" sldId="306"/>
            <ac:spMk id="21" creationId="{6AF5C471-B4E0-324C-AD3F-1CE31C2ACD97}"/>
          </ac:spMkLst>
        </pc:spChg>
        <pc:picChg chg="mod">
          <ac:chgData name="Roberto Giacomelli" userId="56539097-2a3e-4440-9321-64cc9b44b0ab" providerId="ADAL" clId="{DC53E318-CAF3-3A48-B28B-EB0B1A033457}" dt="2021-02-22T09:41:23.600" v="36" actId="1076"/>
          <ac:picMkLst>
            <pc:docMk/>
            <pc:sldMk cId="1933268639" sldId="306"/>
            <ac:picMk id="2" creationId="{15BBF1CE-8D3F-994C-8E23-73E4F96E8710}"/>
          </ac:picMkLst>
        </pc:picChg>
        <pc:picChg chg="mod">
          <ac:chgData name="Roberto Giacomelli" userId="56539097-2a3e-4440-9321-64cc9b44b0ab" providerId="ADAL" clId="{DC53E318-CAF3-3A48-B28B-EB0B1A033457}" dt="2021-02-22T09:41:21.966" v="35" actId="1076"/>
          <ac:picMkLst>
            <pc:docMk/>
            <pc:sldMk cId="1933268639" sldId="306"/>
            <ac:picMk id="3" creationId="{C0CA1D36-DD3C-864D-BA4C-83823BC559ED}"/>
          </ac:picMkLst>
        </pc:picChg>
        <pc:picChg chg="mod">
          <ac:chgData name="Roberto Giacomelli" userId="56539097-2a3e-4440-9321-64cc9b44b0ab" providerId="ADAL" clId="{DC53E318-CAF3-3A48-B28B-EB0B1A033457}" dt="2021-02-22T09:41:37.636" v="39" actId="1076"/>
          <ac:picMkLst>
            <pc:docMk/>
            <pc:sldMk cId="1933268639" sldId="306"/>
            <ac:picMk id="4" creationId="{6102EB3B-A44C-1847-A8E3-552CE9B37051}"/>
          </ac:picMkLst>
        </pc:picChg>
        <pc:picChg chg="mod">
          <ac:chgData name="Roberto Giacomelli" userId="56539097-2a3e-4440-9321-64cc9b44b0ab" providerId="ADAL" clId="{DC53E318-CAF3-3A48-B28B-EB0B1A033457}" dt="2021-02-22T09:41:33.236" v="38" actId="1076"/>
          <ac:picMkLst>
            <pc:docMk/>
            <pc:sldMk cId="1933268639" sldId="306"/>
            <ac:picMk id="5" creationId="{436FCBFF-884B-264C-A861-F42C0AA9F19B}"/>
          </ac:picMkLst>
        </pc:picChg>
        <pc:cxnChg chg="add mod">
          <ac:chgData name="Roberto Giacomelli" userId="56539097-2a3e-4440-9321-64cc9b44b0ab" providerId="ADAL" clId="{DC53E318-CAF3-3A48-B28B-EB0B1A033457}" dt="2021-02-22T09:43:53.400" v="63" actId="14100"/>
          <ac:cxnSpMkLst>
            <pc:docMk/>
            <pc:sldMk cId="1933268639" sldId="306"/>
            <ac:cxnSpMk id="10" creationId="{3996409A-BEC5-104C-B0ED-3C51A0DAB0CC}"/>
          </ac:cxnSpMkLst>
        </pc:cxnChg>
        <pc:cxnChg chg="add mod">
          <ac:chgData name="Roberto Giacomelli" userId="56539097-2a3e-4440-9321-64cc9b44b0ab" providerId="ADAL" clId="{DC53E318-CAF3-3A48-B28B-EB0B1A033457}" dt="2021-02-22T09:46:43.711" v="115" actId="692"/>
          <ac:cxnSpMkLst>
            <pc:docMk/>
            <pc:sldMk cId="1933268639" sldId="306"/>
            <ac:cxnSpMk id="16" creationId="{CB0D55B6-C133-3B4B-8F36-15D4031D18B0}"/>
          </ac:cxnSpMkLst>
        </pc:cxnChg>
        <pc:cxnChg chg="add mod">
          <ac:chgData name="Roberto Giacomelli" userId="56539097-2a3e-4440-9321-64cc9b44b0ab" providerId="ADAL" clId="{DC53E318-CAF3-3A48-B28B-EB0B1A033457}" dt="2021-02-22T09:50:19.477" v="129" actId="14100"/>
          <ac:cxnSpMkLst>
            <pc:docMk/>
            <pc:sldMk cId="1933268639" sldId="306"/>
            <ac:cxnSpMk id="17" creationId="{70B46A96-2560-104E-9BCD-63B647EC0668}"/>
          </ac:cxnSpMkLst>
        </pc:cxnChg>
      </pc:sldChg>
      <pc:sldChg chg="addSp delSp modSp mod ord">
        <pc:chgData name="Roberto Giacomelli" userId="56539097-2a3e-4440-9321-64cc9b44b0ab" providerId="ADAL" clId="{DC53E318-CAF3-3A48-B28B-EB0B1A033457}" dt="2021-02-22T10:24:25.921" v="335" actId="20578"/>
        <pc:sldMkLst>
          <pc:docMk/>
          <pc:sldMk cId="298023754" sldId="310"/>
        </pc:sldMkLst>
        <pc:spChg chg="add del mod">
          <ac:chgData name="Roberto Giacomelli" userId="56539097-2a3e-4440-9321-64cc9b44b0ab" providerId="ADAL" clId="{DC53E318-CAF3-3A48-B28B-EB0B1A033457}" dt="2021-02-22T10:10:40.890" v="223" actId="767"/>
          <ac:spMkLst>
            <pc:docMk/>
            <pc:sldMk cId="298023754" sldId="310"/>
            <ac:spMk id="6" creationId="{714BE2F7-9C48-A645-85C7-061A2ADF5356}"/>
          </ac:spMkLst>
        </pc:spChg>
        <pc:spChg chg="add mod">
          <ac:chgData name="Roberto Giacomelli" userId="56539097-2a3e-4440-9321-64cc9b44b0ab" providerId="ADAL" clId="{DC53E318-CAF3-3A48-B28B-EB0B1A033457}" dt="2021-02-22T10:21:36.047" v="332" actId="1038"/>
          <ac:spMkLst>
            <pc:docMk/>
            <pc:sldMk cId="298023754" sldId="310"/>
            <ac:spMk id="7" creationId="{3940F374-AF8D-8145-AF2F-CEE04C4F98BE}"/>
          </ac:spMkLst>
        </pc:spChg>
        <pc:spChg chg="add del mod">
          <ac:chgData name="Roberto Giacomelli" userId="56539097-2a3e-4440-9321-64cc9b44b0ab" providerId="ADAL" clId="{DC53E318-CAF3-3A48-B28B-EB0B1A033457}" dt="2021-02-22T10:21:09.390" v="295" actId="1076"/>
          <ac:spMkLst>
            <pc:docMk/>
            <pc:sldMk cId="298023754" sldId="310"/>
            <ac:spMk id="8" creationId="{BB2DBBE0-58CB-C548-A00C-F8148C77BF3D}"/>
          </ac:spMkLst>
        </pc:spChg>
        <pc:spChg chg="add mod">
          <ac:chgData name="Roberto Giacomelli" userId="56539097-2a3e-4440-9321-64cc9b44b0ab" providerId="ADAL" clId="{DC53E318-CAF3-3A48-B28B-EB0B1A033457}" dt="2021-02-22T10:21:28.080" v="323" actId="1038"/>
          <ac:spMkLst>
            <pc:docMk/>
            <pc:sldMk cId="298023754" sldId="310"/>
            <ac:spMk id="12" creationId="{38D3DC2B-2767-C046-8A89-DA94A40AD51D}"/>
          </ac:spMkLst>
        </pc:spChg>
        <pc:picChg chg="del mod">
          <ac:chgData name="Roberto Giacomelli" userId="56539097-2a3e-4440-9321-64cc9b44b0ab" providerId="ADAL" clId="{DC53E318-CAF3-3A48-B28B-EB0B1A033457}" dt="2021-02-22T10:20:04.839" v="277" actId="478"/>
          <ac:picMkLst>
            <pc:docMk/>
            <pc:sldMk cId="298023754" sldId="310"/>
            <ac:picMk id="2" creationId="{958BACE6-8ED7-BA4B-B5BE-C26D84C141C4}"/>
          </ac:picMkLst>
        </pc:picChg>
        <pc:picChg chg="del mod">
          <ac:chgData name="Roberto Giacomelli" userId="56539097-2a3e-4440-9321-64cc9b44b0ab" providerId="ADAL" clId="{DC53E318-CAF3-3A48-B28B-EB0B1A033457}" dt="2021-02-22T10:17:51.513" v="274" actId="478"/>
          <ac:picMkLst>
            <pc:docMk/>
            <pc:sldMk cId="298023754" sldId="310"/>
            <ac:picMk id="3" creationId="{025A62EA-2688-4A69-8444-81F93A25BC35}"/>
          </ac:picMkLst>
        </pc:picChg>
        <pc:picChg chg="add mod">
          <ac:chgData name="Roberto Giacomelli" userId="56539097-2a3e-4440-9321-64cc9b44b0ab" providerId="ADAL" clId="{DC53E318-CAF3-3A48-B28B-EB0B1A033457}" dt="2021-02-22T10:20:56.483" v="292" actId="1076"/>
          <ac:picMkLst>
            <pc:docMk/>
            <pc:sldMk cId="298023754" sldId="310"/>
            <ac:picMk id="9" creationId="{9D9AD837-613A-4E42-BB58-BF27BE7FEEED}"/>
          </ac:picMkLst>
        </pc:picChg>
        <pc:picChg chg="add mod">
          <ac:chgData name="Roberto Giacomelli" userId="56539097-2a3e-4440-9321-64cc9b44b0ab" providerId="ADAL" clId="{DC53E318-CAF3-3A48-B28B-EB0B1A033457}" dt="2021-02-22T10:20:59.111" v="293" actId="1076"/>
          <ac:picMkLst>
            <pc:docMk/>
            <pc:sldMk cId="298023754" sldId="310"/>
            <ac:picMk id="10" creationId="{874146D7-C24C-7A49-8D5C-5E0318881373}"/>
          </ac:picMkLst>
        </pc:picChg>
        <pc:picChg chg="add mod">
          <ac:chgData name="Roberto Giacomelli" userId="56539097-2a3e-4440-9321-64cc9b44b0ab" providerId="ADAL" clId="{DC53E318-CAF3-3A48-B28B-EB0B1A033457}" dt="2021-02-22T10:20:54.049" v="291" actId="1076"/>
          <ac:picMkLst>
            <pc:docMk/>
            <pc:sldMk cId="298023754" sldId="310"/>
            <ac:picMk id="11" creationId="{241E2055-E3EB-354F-931C-9450169B6CD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633A7D-5AF4-5F40-BC4D-BEA04D117370}" type="datetimeFigureOut">
              <a:rPr lang="it-IT" smtClean="0"/>
              <a:t>22/02/21</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F1BC8-8A87-AA4D-88F2-0F0D1E24D25B}" type="slidenum">
              <a:rPr lang="it-IT" smtClean="0"/>
              <a:t>‹#›</a:t>
            </a:fld>
            <a:endParaRPr lang="it-IT"/>
          </a:p>
        </p:txBody>
      </p:sp>
    </p:spTree>
    <p:extLst>
      <p:ext uri="{BB962C8B-B14F-4D97-AF65-F5344CB8AC3E}">
        <p14:creationId xmlns:p14="http://schemas.microsoft.com/office/powerpoint/2010/main" val="1115741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7DFF1BC8-8A87-AA4D-88F2-0F0D1E24D25B}" type="slidenum">
              <a:rPr lang="it-IT" smtClean="0"/>
              <a:t>11</a:t>
            </a:fld>
            <a:endParaRPr lang="it-IT"/>
          </a:p>
        </p:txBody>
      </p:sp>
    </p:spTree>
    <p:extLst>
      <p:ext uri="{BB962C8B-B14F-4D97-AF65-F5344CB8AC3E}">
        <p14:creationId xmlns:p14="http://schemas.microsoft.com/office/powerpoint/2010/main" val="1721373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7AD1-8DA3-FB4C-8A4E-52EA12B0721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it-IT"/>
          </a:p>
        </p:txBody>
      </p:sp>
      <p:sp>
        <p:nvSpPr>
          <p:cNvPr id="3" name="Subtitle 2">
            <a:extLst>
              <a:ext uri="{FF2B5EF4-FFF2-40B4-BE49-F238E27FC236}">
                <a16:creationId xmlns:a16="http://schemas.microsoft.com/office/drawing/2014/main" id="{BAAACA4B-5F87-7E47-8167-22CE9C8FDB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a:p>
        </p:txBody>
      </p:sp>
      <p:sp>
        <p:nvSpPr>
          <p:cNvPr id="4" name="Date Placeholder 3">
            <a:extLst>
              <a:ext uri="{FF2B5EF4-FFF2-40B4-BE49-F238E27FC236}">
                <a16:creationId xmlns:a16="http://schemas.microsoft.com/office/drawing/2014/main" id="{040AEA9F-C0C5-3945-AF29-6C1894067002}"/>
              </a:ext>
            </a:extLst>
          </p:cNvPr>
          <p:cNvSpPr>
            <a:spLocks noGrp="1"/>
          </p:cNvSpPr>
          <p:nvPr>
            <p:ph type="dt" sz="half" idx="10"/>
          </p:nvPr>
        </p:nvSpPr>
        <p:spPr/>
        <p:txBody>
          <a:bodyPr/>
          <a:lstStyle/>
          <a:p>
            <a:fld id="{7248A7E9-5068-BC47-920C-A10B3AF3EDEB}" type="datetime1">
              <a:rPr lang="it-IT" smtClean="0"/>
              <a:t>22/02/21</a:t>
            </a:fld>
            <a:endParaRPr lang="it-IT"/>
          </a:p>
        </p:txBody>
      </p:sp>
      <p:sp>
        <p:nvSpPr>
          <p:cNvPr id="5" name="Footer Placeholder 4">
            <a:extLst>
              <a:ext uri="{FF2B5EF4-FFF2-40B4-BE49-F238E27FC236}">
                <a16:creationId xmlns:a16="http://schemas.microsoft.com/office/drawing/2014/main" id="{53853301-EE29-D645-990B-AD3E642F0394}"/>
              </a:ext>
            </a:extLst>
          </p:cNvPr>
          <p:cNvSpPr>
            <a:spLocks noGrp="1"/>
          </p:cNvSpPr>
          <p:nvPr>
            <p:ph type="ftr" sz="quarter" idx="11"/>
          </p:nvPr>
        </p:nvSpPr>
        <p:spPr/>
        <p:txBody>
          <a:bodyPr/>
          <a:lstStyle/>
          <a:p>
            <a:r>
              <a:rPr lang="it-IT"/>
              <a:t>S.Z.</a:t>
            </a:r>
          </a:p>
        </p:txBody>
      </p:sp>
      <p:sp>
        <p:nvSpPr>
          <p:cNvPr id="6" name="Slide Number Placeholder 5">
            <a:extLst>
              <a:ext uri="{FF2B5EF4-FFF2-40B4-BE49-F238E27FC236}">
                <a16:creationId xmlns:a16="http://schemas.microsoft.com/office/drawing/2014/main" id="{1603DE89-9051-014F-9C8E-22109D9AC920}"/>
              </a:ext>
            </a:extLst>
          </p:cNvPr>
          <p:cNvSpPr>
            <a:spLocks noGrp="1"/>
          </p:cNvSpPr>
          <p:nvPr>
            <p:ph type="sldNum" sz="quarter" idx="12"/>
          </p:nvPr>
        </p:nvSpPr>
        <p:spPr/>
        <p:txBody>
          <a:bodyPr/>
          <a:lstStyle/>
          <a:p>
            <a:fld id="{272C5F13-74C7-3445-8AFD-99A583800924}" type="slidenum">
              <a:rPr lang="it-IT" smtClean="0"/>
              <a:t>‹#›</a:t>
            </a:fld>
            <a:endParaRPr lang="it-IT"/>
          </a:p>
        </p:txBody>
      </p:sp>
    </p:spTree>
    <p:extLst>
      <p:ext uri="{BB962C8B-B14F-4D97-AF65-F5344CB8AC3E}">
        <p14:creationId xmlns:p14="http://schemas.microsoft.com/office/powerpoint/2010/main" val="1321868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C53-4C33-564E-8A55-1F635ACC39A6}"/>
              </a:ext>
            </a:extLst>
          </p:cNvPr>
          <p:cNvSpPr>
            <a:spLocks noGrp="1"/>
          </p:cNvSpPr>
          <p:nvPr>
            <p:ph type="title"/>
          </p:nvPr>
        </p:nvSpPr>
        <p:spPr/>
        <p:txBody>
          <a:bodyPr/>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905578E6-E396-9A40-9CB5-879E80B341D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B1DCE205-518A-7040-BAFD-CF754661F806}"/>
              </a:ext>
            </a:extLst>
          </p:cNvPr>
          <p:cNvSpPr>
            <a:spLocks noGrp="1"/>
          </p:cNvSpPr>
          <p:nvPr>
            <p:ph type="dt" sz="half" idx="10"/>
          </p:nvPr>
        </p:nvSpPr>
        <p:spPr/>
        <p:txBody>
          <a:bodyPr/>
          <a:lstStyle/>
          <a:p>
            <a:fld id="{ECACC25F-59EF-8241-B2EE-00486AEC8EC0}" type="datetime1">
              <a:rPr lang="it-IT" smtClean="0"/>
              <a:t>22/02/21</a:t>
            </a:fld>
            <a:endParaRPr lang="it-IT"/>
          </a:p>
        </p:txBody>
      </p:sp>
      <p:sp>
        <p:nvSpPr>
          <p:cNvPr id="5" name="Footer Placeholder 4">
            <a:extLst>
              <a:ext uri="{FF2B5EF4-FFF2-40B4-BE49-F238E27FC236}">
                <a16:creationId xmlns:a16="http://schemas.microsoft.com/office/drawing/2014/main" id="{5153FF50-2101-F94E-ADEF-5580AC26301A}"/>
              </a:ext>
            </a:extLst>
          </p:cNvPr>
          <p:cNvSpPr>
            <a:spLocks noGrp="1"/>
          </p:cNvSpPr>
          <p:nvPr>
            <p:ph type="ftr" sz="quarter" idx="11"/>
          </p:nvPr>
        </p:nvSpPr>
        <p:spPr/>
        <p:txBody>
          <a:bodyPr/>
          <a:lstStyle/>
          <a:p>
            <a:r>
              <a:rPr lang="it-IT"/>
              <a:t>S.Z.</a:t>
            </a:r>
          </a:p>
        </p:txBody>
      </p:sp>
      <p:sp>
        <p:nvSpPr>
          <p:cNvPr id="6" name="Slide Number Placeholder 5">
            <a:extLst>
              <a:ext uri="{FF2B5EF4-FFF2-40B4-BE49-F238E27FC236}">
                <a16:creationId xmlns:a16="http://schemas.microsoft.com/office/drawing/2014/main" id="{26AB6709-5C4B-B542-B2E0-48ECE90684B6}"/>
              </a:ext>
            </a:extLst>
          </p:cNvPr>
          <p:cNvSpPr>
            <a:spLocks noGrp="1"/>
          </p:cNvSpPr>
          <p:nvPr>
            <p:ph type="sldNum" sz="quarter" idx="12"/>
          </p:nvPr>
        </p:nvSpPr>
        <p:spPr/>
        <p:txBody>
          <a:bodyPr/>
          <a:lstStyle/>
          <a:p>
            <a:fld id="{272C5F13-74C7-3445-8AFD-99A583800924}" type="slidenum">
              <a:rPr lang="it-IT" smtClean="0"/>
              <a:t>‹#›</a:t>
            </a:fld>
            <a:endParaRPr lang="it-IT"/>
          </a:p>
        </p:txBody>
      </p:sp>
    </p:spTree>
    <p:extLst>
      <p:ext uri="{BB962C8B-B14F-4D97-AF65-F5344CB8AC3E}">
        <p14:creationId xmlns:p14="http://schemas.microsoft.com/office/powerpoint/2010/main" val="1707344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07A8B4-224B-0F4A-80CC-193AECF6746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3B03FA1E-763B-FE44-A139-775C69C3D85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A19EF071-FDAA-0C48-B0C3-3878E87E1230}"/>
              </a:ext>
            </a:extLst>
          </p:cNvPr>
          <p:cNvSpPr>
            <a:spLocks noGrp="1"/>
          </p:cNvSpPr>
          <p:nvPr>
            <p:ph type="dt" sz="half" idx="10"/>
          </p:nvPr>
        </p:nvSpPr>
        <p:spPr/>
        <p:txBody>
          <a:bodyPr/>
          <a:lstStyle/>
          <a:p>
            <a:fld id="{CE68D2A2-CD75-6945-BF82-FAEE7D4316FA}" type="datetime1">
              <a:rPr lang="it-IT" smtClean="0"/>
              <a:t>22/02/21</a:t>
            </a:fld>
            <a:endParaRPr lang="it-IT"/>
          </a:p>
        </p:txBody>
      </p:sp>
      <p:sp>
        <p:nvSpPr>
          <p:cNvPr id="5" name="Footer Placeholder 4">
            <a:extLst>
              <a:ext uri="{FF2B5EF4-FFF2-40B4-BE49-F238E27FC236}">
                <a16:creationId xmlns:a16="http://schemas.microsoft.com/office/drawing/2014/main" id="{DCCA6A07-8D42-3C42-A3AE-791B7D322DE7}"/>
              </a:ext>
            </a:extLst>
          </p:cNvPr>
          <p:cNvSpPr>
            <a:spLocks noGrp="1"/>
          </p:cNvSpPr>
          <p:nvPr>
            <p:ph type="ftr" sz="quarter" idx="11"/>
          </p:nvPr>
        </p:nvSpPr>
        <p:spPr/>
        <p:txBody>
          <a:bodyPr/>
          <a:lstStyle/>
          <a:p>
            <a:r>
              <a:rPr lang="it-IT"/>
              <a:t>S.Z.</a:t>
            </a:r>
          </a:p>
        </p:txBody>
      </p:sp>
      <p:sp>
        <p:nvSpPr>
          <p:cNvPr id="6" name="Slide Number Placeholder 5">
            <a:extLst>
              <a:ext uri="{FF2B5EF4-FFF2-40B4-BE49-F238E27FC236}">
                <a16:creationId xmlns:a16="http://schemas.microsoft.com/office/drawing/2014/main" id="{F5751EF1-6946-BC4B-8441-7067624BEC94}"/>
              </a:ext>
            </a:extLst>
          </p:cNvPr>
          <p:cNvSpPr>
            <a:spLocks noGrp="1"/>
          </p:cNvSpPr>
          <p:nvPr>
            <p:ph type="sldNum" sz="quarter" idx="12"/>
          </p:nvPr>
        </p:nvSpPr>
        <p:spPr/>
        <p:txBody>
          <a:bodyPr/>
          <a:lstStyle/>
          <a:p>
            <a:fld id="{272C5F13-74C7-3445-8AFD-99A583800924}" type="slidenum">
              <a:rPr lang="it-IT" smtClean="0"/>
              <a:t>‹#›</a:t>
            </a:fld>
            <a:endParaRPr lang="it-IT"/>
          </a:p>
        </p:txBody>
      </p:sp>
    </p:spTree>
    <p:extLst>
      <p:ext uri="{BB962C8B-B14F-4D97-AF65-F5344CB8AC3E}">
        <p14:creationId xmlns:p14="http://schemas.microsoft.com/office/powerpoint/2010/main" val="285047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DC68-2C99-B942-8357-4317E0EA5038}"/>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CC6361AA-D436-BC43-B831-13F5547CC8F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ED0A193D-30E6-7C4B-BECC-9819EB519C7E}"/>
              </a:ext>
            </a:extLst>
          </p:cNvPr>
          <p:cNvSpPr>
            <a:spLocks noGrp="1"/>
          </p:cNvSpPr>
          <p:nvPr>
            <p:ph type="dt" sz="half" idx="10"/>
          </p:nvPr>
        </p:nvSpPr>
        <p:spPr/>
        <p:txBody>
          <a:bodyPr/>
          <a:lstStyle/>
          <a:p>
            <a:fld id="{F4FB644F-7BBD-0844-B074-A963512D823B}" type="datetime1">
              <a:rPr lang="it-IT" smtClean="0"/>
              <a:t>22/02/21</a:t>
            </a:fld>
            <a:endParaRPr lang="it-IT"/>
          </a:p>
        </p:txBody>
      </p:sp>
      <p:sp>
        <p:nvSpPr>
          <p:cNvPr id="5" name="Footer Placeholder 4">
            <a:extLst>
              <a:ext uri="{FF2B5EF4-FFF2-40B4-BE49-F238E27FC236}">
                <a16:creationId xmlns:a16="http://schemas.microsoft.com/office/drawing/2014/main" id="{243F1468-FE6C-B946-82EF-636D8976745E}"/>
              </a:ext>
            </a:extLst>
          </p:cNvPr>
          <p:cNvSpPr>
            <a:spLocks noGrp="1"/>
          </p:cNvSpPr>
          <p:nvPr>
            <p:ph type="ftr" sz="quarter" idx="11"/>
          </p:nvPr>
        </p:nvSpPr>
        <p:spPr/>
        <p:txBody>
          <a:bodyPr/>
          <a:lstStyle/>
          <a:p>
            <a:r>
              <a:rPr lang="it-IT"/>
              <a:t>S.Z.</a:t>
            </a:r>
          </a:p>
        </p:txBody>
      </p:sp>
      <p:sp>
        <p:nvSpPr>
          <p:cNvPr id="6" name="Slide Number Placeholder 5">
            <a:extLst>
              <a:ext uri="{FF2B5EF4-FFF2-40B4-BE49-F238E27FC236}">
                <a16:creationId xmlns:a16="http://schemas.microsoft.com/office/drawing/2014/main" id="{4AB4878D-D491-7E4F-B57F-DAE6968843EF}"/>
              </a:ext>
            </a:extLst>
          </p:cNvPr>
          <p:cNvSpPr>
            <a:spLocks noGrp="1"/>
          </p:cNvSpPr>
          <p:nvPr>
            <p:ph type="sldNum" sz="quarter" idx="12"/>
          </p:nvPr>
        </p:nvSpPr>
        <p:spPr/>
        <p:txBody>
          <a:bodyPr/>
          <a:lstStyle/>
          <a:p>
            <a:fld id="{272C5F13-74C7-3445-8AFD-99A583800924}" type="slidenum">
              <a:rPr lang="it-IT" smtClean="0"/>
              <a:t>‹#›</a:t>
            </a:fld>
            <a:endParaRPr lang="it-IT"/>
          </a:p>
        </p:txBody>
      </p:sp>
    </p:spTree>
    <p:extLst>
      <p:ext uri="{BB962C8B-B14F-4D97-AF65-F5344CB8AC3E}">
        <p14:creationId xmlns:p14="http://schemas.microsoft.com/office/powerpoint/2010/main" val="15953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903A1-5566-5D4B-B60F-FAB1E06952D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it-IT"/>
          </a:p>
        </p:txBody>
      </p:sp>
      <p:sp>
        <p:nvSpPr>
          <p:cNvPr id="3" name="Text Placeholder 2">
            <a:extLst>
              <a:ext uri="{FF2B5EF4-FFF2-40B4-BE49-F238E27FC236}">
                <a16:creationId xmlns:a16="http://schemas.microsoft.com/office/drawing/2014/main" id="{9B85EA8C-450A-F544-89F5-51B3D6FE8C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C0C42C3-D263-7A48-821C-2D093BD052F4}"/>
              </a:ext>
            </a:extLst>
          </p:cNvPr>
          <p:cNvSpPr>
            <a:spLocks noGrp="1"/>
          </p:cNvSpPr>
          <p:nvPr>
            <p:ph type="dt" sz="half" idx="10"/>
          </p:nvPr>
        </p:nvSpPr>
        <p:spPr/>
        <p:txBody>
          <a:bodyPr/>
          <a:lstStyle/>
          <a:p>
            <a:fld id="{93D262CC-B609-B44D-A553-83F0D0D53DCA}" type="datetime1">
              <a:rPr lang="it-IT" smtClean="0"/>
              <a:t>22/02/21</a:t>
            </a:fld>
            <a:endParaRPr lang="it-IT"/>
          </a:p>
        </p:txBody>
      </p:sp>
      <p:sp>
        <p:nvSpPr>
          <p:cNvPr id="5" name="Footer Placeholder 4">
            <a:extLst>
              <a:ext uri="{FF2B5EF4-FFF2-40B4-BE49-F238E27FC236}">
                <a16:creationId xmlns:a16="http://schemas.microsoft.com/office/drawing/2014/main" id="{E67657BC-A149-2349-9AB2-66D2CF0B33F5}"/>
              </a:ext>
            </a:extLst>
          </p:cNvPr>
          <p:cNvSpPr>
            <a:spLocks noGrp="1"/>
          </p:cNvSpPr>
          <p:nvPr>
            <p:ph type="ftr" sz="quarter" idx="11"/>
          </p:nvPr>
        </p:nvSpPr>
        <p:spPr/>
        <p:txBody>
          <a:bodyPr/>
          <a:lstStyle/>
          <a:p>
            <a:r>
              <a:rPr lang="it-IT"/>
              <a:t>S.Z.</a:t>
            </a:r>
          </a:p>
        </p:txBody>
      </p:sp>
      <p:sp>
        <p:nvSpPr>
          <p:cNvPr id="6" name="Slide Number Placeholder 5">
            <a:extLst>
              <a:ext uri="{FF2B5EF4-FFF2-40B4-BE49-F238E27FC236}">
                <a16:creationId xmlns:a16="http://schemas.microsoft.com/office/drawing/2014/main" id="{20BF80BF-3487-874F-8718-1A95331C82EF}"/>
              </a:ext>
            </a:extLst>
          </p:cNvPr>
          <p:cNvSpPr>
            <a:spLocks noGrp="1"/>
          </p:cNvSpPr>
          <p:nvPr>
            <p:ph type="sldNum" sz="quarter" idx="12"/>
          </p:nvPr>
        </p:nvSpPr>
        <p:spPr/>
        <p:txBody>
          <a:bodyPr/>
          <a:lstStyle/>
          <a:p>
            <a:fld id="{272C5F13-74C7-3445-8AFD-99A583800924}" type="slidenum">
              <a:rPr lang="it-IT" smtClean="0"/>
              <a:t>‹#›</a:t>
            </a:fld>
            <a:endParaRPr lang="it-IT"/>
          </a:p>
        </p:txBody>
      </p:sp>
    </p:spTree>
    <p:extLst>
      <p:ext uri="{BB962C8B-B14F-4D97-AF65-F5344CB8AC3E}">
        <p14:creationId xmlns:p14="http://schemas.microsoft.com/office/powerpoint/2010/main" val="1964224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5B53D-E3CF-0B4F-95ED-A170AF13EB69}"/>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0DC62F05-C1C1-904E-9B12-C07E61F37B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Content Placeholder 3">
            <a:extLst>
              <a:ext uri="{FF2B5EF4-FFF2-40B4-BE49-F238E27FC236}">
                <a16:creationId xmlns:a16="http://schemas.microsoft.com/office/drawing/2014/main" id="{2ED2A047-AB60-6543-A6C9-B92F5331E3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Date Placeholder 4">
            <a:extLst>
              <a:ext uri="{FF2B5EF4-FFF2-40B4-BE49-F238E27FC236}">
                <a16:creationId xmlns:a16="http://schemas.microsoft.com/office/drawing/2014/main" id="{3EB5B1FA-393B-BF42-9F6C-B49411AD6033}"/>
              </a:ext>
            </a:extLst>
          </p:cNvPr>
          <p:cNvSpPr>
            <a:spLocks noGrp="1"/>
          </p:cNvSpPr>
          <p:nvPr>
            <p:ph type="dt" sz="half" idx="10"/>
          </p:nvPr>
        </p:nvSpPr>
        <p:spPr/>
        <p:txBody>
          <a:bodyPr/>
          <a:lstStyle/>
          <a:p>
            <a:fld id="{A7C03C7E-C8A9-EF49-A6D4-CFE68B79A044}" type="datetime1">
              <a:rPr lang="it-IT" smtClean="0"/>
              <a:t>22/02/21</a:t>
            </a:fld>
            <a:endParaRPr lang="it-IT"/>
          </a:p>
        </p:txBody>
      </p:sp>
      <p:sp>
        <p:nvSpPr>
          <p:cNvPr id="6" name="Footer Placeholder 5">
            <a:extLst>
              <a:ext uri="{FF2B5EF4-FFF2-40B4-BE49-F238E27FC236}">
                <a16:creationId xmlns:a16="http://schemas.microsoft.com/office/drawing/2014/main" id="{5900EFF1-F89D-E046-A5E8-13FBB5D6C827}"/>
              </a:ext>
            </a:extLst>
          </p:cNvPr>
          <p:cNvSpPr>
            <a:spLocks noGrp="1"/>
          </p:cNvSpPr>
          <p:nvPr>
            <p:ph type="ftr" sz="quarter" idx="11"/>
          </p:nvPr>
        </p:nvSpPr>
        <p:spPr/>
        <p:txBody>
          <a:bodyPr/>
          <a:lstStyle/>
          <a:p>
            <a:r>
              <a:rPr lang="it-IT"/>
              <a:t>S.Z.</a:t>
            </a:r>
          </a:p>
        </p:txBody>
      </p:sp>
      <p:sp>
        <p:nvSpPr>
          <p:cNvPr id="7" name="Slide Number Placeholder 6">
            <a:extLst>
              <a:ext uri="{FF2B5EF4-FFF2-40B4-BE49-F238E27FC236}">
                <a16:creationId xmlns:a16="http://schemas.microsoft.com/office/drawing/2014/main" id="{B7CC50E5-B4A6-4C44-A82D-EF2FA4DCC470}"/>
              </a:ext>
            </a:extLst>
          </p:cNvPr>
          <p:cNvSpPr>
            <a:spLocks noGrp="1"/>
          </p:cNvSpPr>
          <p:nvPr>
            <p:ph type="sldNum" sz="quarter" idx="12"/>
          </p:nvPr>
        </p:nvSpPr>
        <p:spPr/>
        <p:txBody>
          <a:bodyPr/>
          <a:lstStyle/>
          <a:p>
            <a:fld id="{272C5F13-74C7-3445-8AFD-99A583800924}" type="slidenum">
              <a:rPr lang="it-IT" smtClean="0"/>
              <a:t>‹#›</a:t>
            </a:fld>
            <a:endParaRPr lang="it-IT"/>
          </a:p>
        </p:txBody>
      </p:sp>
    </p:spTree>
    <p:extLst>
      <p:ext uri="{BB962C8B-B14F-4D97-AF65-F5344CB8AC3E}">
        <p14:creationId xmlns:p14="http://schemas.microsoft.com/office/powerpoint/2010/main" val="2293602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292BD-16CB-7543-9740-CD0F6E7B9A70}"/>
              </a:ext>
            </a:extLst>
          </p:cNvPr>
          <p:cNvSpPr>
            <a:spLocks noGrp="1"/>
          </p:cNvSpPr>
          <p:nvPr>
            <p:ph type="title"/>
          </p:nvPr>
        </p:nvSpPr>
        <p:spPr>
          <a:xfrm>
            <a:off x="839788" y="365125"/>
            <a:ext cx="10515600" cy="1325563"/>
          </a:xfrm>
        </p:spPr>
        <p:txBody>
          <a:bodyPr/>
          <a:lstStyle/>
          <a:p>
            <a:r>
              <a:rPr lang="en-GB"/>
              <a:t>Click to edit Master title style</a:t>
            </a:r>
            <a:endParaRPr lang="it-IT"/>
          </a:p>
        </p:txBody>
      </p:sp>
      <p:sp>
        <p:nvSpPr>
          <p:cNvPr id="3" name="Text Placeholder 2">
            <a:extLst>
              <a:ext uri="{FF2B5EF4-FFF2-40B4-BE49-F238E27FC236}">
                <a16:creationId xmlns:a16="http://schemas.microsoft.com/office/drawing/2014/main" id="{35D5872C-33E3-F54C-AC46-EA7CFDE615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EBF4DB8-AF68-5B4A-A4A3-F85100056B9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Text Placeholder 4">
            <a:extLst>
              <a:ext uri="{FF2B5EF4-FFF2-40B4-BE49-F238E27FC236}">
                <a16:creationId xmlns:a16="http://schemas.microsoft.com/office/drawing/2014/main" id="{7F89534B-1893-AD4D-B247-077516E0E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A7E5D10-C788-5046-92D2-FA8BF3A0AD4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7" name="Date Placeholder 6">
            <a:extLst>
              <a:ext uri="{FF2B5EF4-FFF2-40B4-BE49-F238E27FC236}">
                <a16:creationId xmlns:a16="http://schemas.microsoft.com/office/drawing/2014/main" id="{2366E2C1-CE9B-2D48-A7B6-45423D318407}"/>
              </a:ext>
            </a:extLst>
          </p:cNvPr>
          <p:cNvSpPr>
            <a:spLocks noGrp="1"/>
          </p:cNvSpPr>
          <p:nvPr>
            <p:ph type="dt" sz="half" idx="10"/>
          </p:nvPr>
        </p:nvSpPr>
        <p:spPr/>
        <p:txBody>
          <a:bodyPr/>
          <a:lstStyle/>
          <a:p>
            <a:fld id="{540ADC25-DD2F-5544-8911-F0B97678C129}" type="datetime1">
              <a:rPr lang="it-IT" smtClean="0"/>
              <a:t>22/02/21</a:t>
            </a:fld>
            <a:endParaRPr lang="it-IT"/>
          </a:p>
        </p:txBody>
      </p:sp>
      <p:sp>
        <p:nvSpPr>
          <p:cNvPr id="8" name="Footer Placeholder 7">
            <a:extLst>
              <a:ext uri="{FF2B5EF4-FFF2-40B4-BE49-F238E27FC236}">
                <a16:creationId xmlns:a16="http://schemas.microsoft.com/office/drawing/2014/main" id="{DBCCB1AE-3861-5C45-B2AF-58F878F482E9}"/>
              </a:ext>
            </a:extLst>
          </p:cNvPr>
          <p:cNvSpPr>
            <a:spLocks noGrp="1"/>
          </p:cNvSpPr>
          <p:nvPr>
            <p:ph type="ftr" sz="quarter" idx="11"/>
          </p:nvPr>
        </p:nvSpPr>
        <p:spPr/>
        <p:txBody>
          <a:bodyPr/>
          <a:lstStyle/>
          <a:p>
            <a:r>
              <a:rPr lang="it-IT"/>
              <a:t>S.Z.</a:t>
            </a:r>
          </a:p>
        </p:txBody>
      </p:sp>
      <p:sp>
        <p:nvSpPr>
          <p:cNvPr id="9" name="Slide Number Placeholder 8">
            <a:extLst>
              <a:ext uri="{FF2B5EF4-FFF2-40B4-BE49-F238E27FC236}">
                <a16:creationId xmlns:a16="http://schemas.microsoft.com/office/drawing/2014/main" id="{911B88A3-73FE-D347-A0AD-C6D0109803AF}"/>
              </a:ext>
            </a:extLst>
          </p:cNvPr>
          <p:cNvSpPr>
            <a:spLocks noGrp="1"/>
          </p:cNvSpPr>
          <p:nvPr>
            <p:ph type="sldNum" sz="quarter" idx="12"/>
          </p:nvPr>
        </p:nvSpPr>
        <p:spPr/>
        <p:txBody>
          <a:bodyPr/>
          <a:lstStyle/>
          <a:p>
            <a:fld id="{272C5F13-74C7-3445-8AFD-99A583800924}" type="slidenum">
              <a:rPr lang="it-IT" smtClean="0"/>
              <a:t>‹#›</a:t>
            </a:fld>
            <a:endParaRPr lang="it-IT"/>
          </a:p>
        </p:txBody>
      </p:sp>
    </p:spTree>
    <p:extLst>
      <p:ext uri="{BB962C8B-B14F-4D97-AF65-F5344CB8AC3E}">
        <p14:creationId xmlns:p14="http://schemas.microsoft.com/office/powerpoint/2010/main" val="1713474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61AB-414F-3542-8D2B-0EE003B46E24}"/>
              </a:ext>
            </a:extLst>
          </p:cNvPr>
          <p:cNvSpPr>
            <a:spLocks noGrp="1"/>
          </p:cNvSpPr>
          <p:nvPr>
            <p:ph type="title"/>
          </p:nvPr>
        </p:nvSpPr>
        <p:spPr/>
        <p:txBody>
          <a:bodyPr/>
          <a:lstStyle/>
          <a:p>
            <a:r>
              <a:rPr lang="en-GB"/>
              <a:t>Click to edit Master title style</a:t>
            </a:r>
            <a:endParaRPr lang="it-IT"/>
          </a:p>
        </p:txBody>
      </p:sp>
      <p:sp>
        <p:nvSpPr>
          <p:cNvPr id="3" name="Date Placeholder 2">
            <a:extLst>
              <a:ext uri="{FF2B5EF4-FFF2-40B4-BE49-F238E27FC236}">
                <a16:creationId xmlns:a16="http://schemas.microsoft.com/office/drawing/2014/main" id="{74314ADA-743E-1343-B752-2BE266F595CA}"/>
              </a:ext>
            </a:extLst>
          </p:cNvPr>
          <p:cNvSpPr>
            <a:spLocks noGrp="1"/>
          </p:cNvSpPr>
          <p:nvPr>
            <p:ph type="dt" sz="half" idx="10"/>
          </p:nvPr>
        </p:nvSpPr>
        <p:spPr/>
        <p:txBody>
          <a:bodyPr/>
          <a:lstStyle/>
          <a:p>
            <a:fld id="{DD377796-7DA2-AC40-8FC3-C690BCDD0DA5}" type="datetime1">
              <a:rPr lang="it-IT" smtClean="0"/>
              <a:t>22/02/21</a:t>
            </a:fld>
            <a:endParaRPr lang="it-IT"/>
          </a:p>
        </p:txBody>
      </p:sp>
      <p:sp>
        <p:nvSpPr>
          <p:cNvPr id="4" name="Footer Placeholder 3">
            <a:extLst>
              <a:ext uri="{FF2B5EF4-FFF2-40B4-BE49-F238E27FC236}">
                <a16:creationId xmlns:a16="http://schemas.microsoft.com/office/drawing/2014/main" id="{0FBF4A61-5426-B544-9520-6B5699CF4402}"/>
              </a:ext>
            </a:extLst>
          </p:cNvPr>
          <p:cNvSpPr>
            <a:spLocks noGrp="1"/>
          </p:cNvSpPr>
          <p:nvPr>
            <p:ph type="ftr" sz="quarter" idx="11"/>
          </p:nvPr>
        </p:nvSpPr>
        <p:spPr/>
        <p:txBody>
          <a:bodyPr/>
          <a:lstStyle/>
          <a:p>
            <a:r>
              <a:rPr lang="it-IT"/>
              <a:t>S.Z.</a:t>
            </a:r>
          </a:p>
        </p:txBody>
      </p:sp>
      <p:sp>
        <p:nvSpPr>
          <p:cNvPr id="5" name="Slide Number Placeholder 4">
            <a:extLst>
              <a:ext uri="{FF2B5EF4-FFF2-40B4-BE49-F238E27FC236}">
                <a16:creationId xmlns:a16="http://schemas.microsoft.com/office/drawing/2014/main" id="{E2B0093A-1359-644F-92D5-9D480EA755B6}"/>
              </a:ext>
            </a:extLst>
          </p:cNvPr>
          <p:cNvSpPr>
            <a:spLocks noGrp="1"/>
          </p:cNvSpPr>
          <p:nvPr>
            <p:ph type="sldNum" sz="quarter" idx="12"/>
          </p:nvPr>
        </p:nvSpPr>
        <p:spPr/>
        <p:txBody>
          <a:bodyPr/>
          <a:lstStyle/>
          <a:p>
            <a:fld id="{272C5F13-74C7-3445-8AFD-99A583800924}" type="slidenum">
              <a:rPr lang="it-IT" smtClean="0"/>
              <a:t>‹#›</a:t>
            </a:fld>
            <a:endParaRPr lang="it-IT"/>
          </a:p>
        </p:txBody>
      </p:sp>
    </p:spTree>
    <p:extLst>
      <p:ext uri="{BB962C8B-B14F-4D97-AF65-F5344CB8AC3E}">
        <p14:creationId xmlns:p14="http://schemas.microsoft.com/office/powerpoint/2010/main" val="191077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6CDEF1-723C-DE44-B3E4-81EE59EAA169}"/>
              </a:ext>
            </a:extLst>
          </p:cNvPr>
          <p:cNvSpPr>
            <a:spLocks noGrp="1"/>
          </p:cNvSpPr>
          <p:nvPr>
            <p:ph type="dt" sz="half" idx="10"/>
          </p:nvPr>
        </p:nvSpPr>
        <p:spPr/>
        <p:txBody>
          <a:bodyPr/>
          <a:lstStyle/>
          <a:p>
            <a:fld id="{807F3639-3DDF-CE43-8D01-12DEDD75C1AF}" type="datetime1">
              <a:rPr lang="it-IT" smtClean="0"/>
              <a:t>22/02/21</a:t>
            </a:fld>
            <a:endParaRPr lang="it-IT"/>
          </a:p>
        </p:txBody>
      </p:sp>
      <p:sp>
        <p:nvSpPr>
          <p:cNvPr id="3" name="Footer Placeholder 2">
            <a:extLst>
              <a:ext uri="{FF2B5EF4-FFF2-40B4-BE49-F238E27FC236}">
                <a16:creationId xmlns:a16="http://schemas.microsoft.com/office/drawing/2014/main" id="{CAFA011B-9EB4-8047-877B-C6533A502736}"/>
              </a:ext>
            </a:extLst>
          </p:cNvPr>
          <p:cNvSpPr>
            <a:spLocks noGrp="1"/>
          </p:cNvSpPr>
          <p:nvPr>
            <p:ph type="ftr" sz="quarter" idx="11"/>
          </p:nvPr>
        </p:nvSpPr>
        <p:spPr/>
        <p:txBody>
          <a:bodyPr/>
          <a:lstStyle/>
          <a:p>
            <a:r>
              <a:rPr lang="it-IT"/>
              <a:t>S.Z.</a:t>
            </a:r>
          </a:p>
        </p:txBody>
      </p:sp>
      <p:sp>
        <p:nvSpPr>
          <p:cNvPr id="4" name="Slide Number Placeholder 3">
            <a:extLst>
              <a:ext uri="{FF2B5EF4-FFF2-40B4-BE49-F238E27FC236}">
                <a16:creationId xmlns:a16="http://schemas.microsoft.com/office/drawing/2014/main" id="{5694F939-FA18-864F-90B0-8B9552E98F9D}"/>
              </a:ext>
            </a:extLst>
          </p:cNvPr>
          <p:cNvSpPr>
            <a:spLocks noGrp="1"/>
          </p:cNvSpPr>
          <p:nvPr>
            <p:ph type="sldNum" sz="quarter" idx="12"/>
          </p:nvPr>
        </p:nvSpPr>
        <p:spPr/>
        <p:txBody>
          <a:bodyPr/>
          <a:lstStyle/>
          <a:p>
            <a:fld id="{272C5F13-74C7-3445-8AFD-99A583800924}" type="slidenum">
              <a:rPr lang="it-IT" smtClean="0"/>
              <a:t>‹#›</a:t>
            </a:fld>
            <a:endParaRPr lang="it-IT"/>
          </a:p>
        </p:txBody>
      </p:sp>
    </p:spTree>
    <p:extLst>
      <p:ext uri="{BB962C8B-B14F-4D97-AF65-F5344CB8AC3E}">
        <p14:creationId xmlns:p14="http://schemas.microsoft.com/office/powerpoint/2010/main" val="218481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E9A7-1B23-A34C-978D-AEE4B0F534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Content Placeholder 2">
            <a:extLst>
              <a:ext uri="{FF2B5EF4-FFF2-40B4-BE49-F238E27FC236}">
                <a16:creationId xmlns:a16="http://schemas.microsoft.com/office/drawing/2014/main" id="{D3F7A742-141E-3742-8FB3-16CF29C870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Text Placeholder 3">
            <a:extLst>
              <a:ext uri="{FF2B5EF4-FFF2-40B4-BE49-F238E27FC236}">
                <a16:creationId xmlns:a16="http://schemas.microsoft.com/office/drawing/2014/main" id="{30DAE684-C565-8741-A331-B8234E2AD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DC8C5B-06CC-0141-905F-A99FD44C0D84}"/>
              </a:ext>
            </a:extLst>
          </p:cNvPr>
          <p:cNvSpPr>
            <a:spLocks noGrp="1"/>
          </p:cNvSpPr>
          <p:nvPr>
            <p:ph type="dt" sz="half" idx="10"/>
          </p:nvPr>
        </p:nvSpPr>
        <p:spPr/>
        <p:txBody>
          <a:bodyPr/>
          <a:lstStyle/>
          <a:p>
            <a:fld id="{FA351706-B6BE-FC42-B9DC-EE2FCAFF5CC9}" type="datetime1">
              <a:rPr lang="it-IT" smtClean="0"/>
              <a:t>22/02/21</a:t>
            </a:fld>
            <a:endParaRPr lang="it-IT"/>
          </a:p>
        </p:txBody>
      </p:sp>
      <p:sp>
        <p:nvSpPr>
          <p:cNvPr id="6" name="Footer Placeholder 5">
            <a:extLst>
              <a:ext uri="{FF2B5EF4-FFF2-40B4-BE49-F238E27FC236}">
                <a16:creationId xmlns:a16="http://schemas.microsoft.com/office/drawing/2014/main" id="{6DAD3BF5-8259-A346-9ED6-1FDB7AC7D7DA}"/>
              </a:ext>
            </a:extLst>
          </p:cNvPr>
          <p:cNvSpPr>
            <a:spLocks noGrp="1"/>
          </p:cNvSpPr>
          <p:nvPr>
            <p:ph type="ftr" sz="quarter" idx="11"/>
          </p:nvPr>
        </p:nvSpPr>
        <p:spPr/>
        <p:txBody>
          <a:bodyPr/>
          <a:lstStyle/>
          <a:p>
            <a:r>
              <a:rPr lang="it-IT"/>
              <a:t>S.Z.</a:t>
            </a:r>
          </a:p>
        </p:txBody>
      </p:sp>
      <p:sp>
        <p:nvSpPr>
          <p:cNvPr id="7" name="Slide Number Placeholder 6">
            <a:extLst>
              <a:ext uri="{FF2B5EF4-FFF2-40B4-BE49-F238E27FC236}">
                <a16:creationId xmlns:a16="http://schemas.microsoft.com/office/drawing/2014/main" id="{3EB4A2E1-077C-824C-B80C-85A22E9A4A1E}"/>
              </a:ext>
            </a:extLst>
          </p:cNvPr>
          <p:cNvSpPr>
            <a:spLocks noGrp="1"/>
          </p:cNvSpPr>
          <p:nvPr>
            <p:ph type="sldNum" sz="quarter" idx="12"/>
          </p:nvPr>
        </p:nvSpPr>
        <p:spPr/>
        <p:txBody>
          <a:bodyPr/>
          <a:lstStyle/>
          <a:p>
            <a:fld id="{272C5F13-74C7-3445-8AFD-99A583800924}" type="slidenum">
              <a:rPr lang="it-IT" smtClean="0"/>
              <a:t>‹#›</a:t>
            </a:fld>
            <a:endParaRPr lang="it-IT"/>
          </a:p>
        </p:txBody>
      </p:sp>
    </p:spTree>
    <p:extLst>
      <p:ext uri="{BB962C8B-B14F-4D97-AF65-F5344CB8AC3E}">
        <p14:creationId xmlns:p14="http://schemas.microsoft.com/office/powerpoint/2010/main" val="413700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7669-2155-484C-95AE-E1CE559658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Picture Placeholder 2">
            <a:extLst>
              <a:ext uri="{FF2B5EF4-FFF2-40B4-BE49-F238E27FC236}">
                <a16:creationId xmlns:a16="http://schemas.microsoft.com/office/drawing/2014/main" id="{F5AD92E1-F11C-2645-8E06-36CC11CA88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81DC0770-F7E7-FC46-B39D-39AF23F7E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E510569-DC87-6C43-B9A5-442FCD186579}"/>
              </a:ext>
            </a:extLst>
          </p:cNvPr>
          <p:cNvSpPr>
            <a:spLocks noGrp="1"/>
          </p:cNvSpPr>
          <p:nvPr>
            <p:ph type="dt" sz="half" idx="10"/>
          </p:nvPr>
        </p:nvSpPr>
        <p:spPr/>
        <p:txBody>
          <a:bodyPr/>
          <a:lstStyle/>
          <a:p>
            <a:fld id="{BCB1BE35-226A-9443-AA0E-82D6091FF6FE}" type="datetime1">
              <a:rPr lang="it-IT" smtClean="0"/>
              <a:t>22/02/21</a:t>
            </a:fld>
            <a:endParaRPr lang="it-IT"/>
          </a:p>
        </p:txBody>
      </p:sp>
      <p:sp>
        <p:nvSpPr>
          <p:cNvPr id="6" name="Footer Placeholder 5">
            <a:extLst>
              <a:ext uri="{FF2B5EF4-FFF2-40B4-BE49-F238E27FC236}">
                <a16:creationId xmlns:a16="http://schemas.microsoft.com/office/drawing/2014/main" id="{500DC0EE-0AAF-7A4E-83C8-9DA3A2CC4CEC}"/>
              </a:ext>
            </a:extLst>
          </p:cNvPr>
          <p:cNvSpPr>
            <a:spLocks noGrp="1"/>
          </p:cNvSpPr>
          <p:nvPr>
            <p:ph type="ftr" sz="quarter" idx="11"/>
          </p:nvPr>
        </p:nvSpPr>
        <p:spPr/>
        <p:txBody>
          <a:bodyPr/>
          <a:lstStyle/>
          <a:p>
            <a:r>
              <a:rPr lang="it-IT"/>
              <a:t>S.Z.</a:t>
            </a:r>
          </a:p>
        </p:txBody>
      </p:sp>
      <p:sp>
        <p:nvSpPr>
          <p:cNvPr id="7" name="Slide Number Placeholder 6">
            <a:extLst>
              <a:ext uri="{FF2B5EF4-FFF2-40B4-BE49-F238E27FC236}">
                <a16:creationId xmlns:a16="http://schemas.microsoft.com/office/drawing/2014/main" id="{66E3D91F-91A5-4444-ADC4-1FEBC013382B}"/>
              </a:ext>
            </a:extLst>
          </p:cNvPr>
          <p:cNvSpPr>
            <a:spLocks noGrp="1"/>
          </p:cNvSpPr>
          <p:nvPr>
            <p:ph type="sldNum" sz="quarter" idx="12"/>
          </p:nvPr>
        </p:nvSpPr>
        <p:spPr/>
        <p:txBody>
          <a:bodyPr/>
          <a:lstStyle/>
          <a:p>
            <a:fld id="{272C5F13-74C7-3445-8AFD-99A583800924}" type="slidenum">
              <a:rPr lang="it-IT" smtClean="0"/>
              <a:t>‹#›</a:t>
            </a:fld>
            <a:endParaRPr lang="it-IT"/>
          </a:p>
        </p:txBody>
      </p:sp>
    </p:spTree>
    <p:extLst>
      <p:ext uri="{BB962C8B-B14F-4D97-AF65-F5344CB8AC3E}">
        <p14:creationId xmlns:p14="http://schemas.microsoft.com/office/powerpoint/2010/main" val="760639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4B82E6-7BA8-0F49-B563-630982A0F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it-IT"/>
          </a:p>
        </p:txBody>
      </p:sp>
      <p:sp>
        <p:nvSpPr>
          <p:cNvPr id="3" name="Text Placeholder 2">
            <a:extLst>
              <a:ext uri="{FF2B5EF4-FFF2-40B4-BE49-F238E27FC236}">
                <a16:creationId xmlns:a16="http://schemas.microsoft.com/office/drawing/2014/main" id="{AA554045-692B-A141-A8F6-442D4871F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09104C92-E0B3-6345-AFD9-63CEFC63F4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DFAED-4C5A-EA48-A44C-0942E4662B60}" type="datetime1">
              <a:rPr lang="it-IT" smtClean="0"/>
              <a:t>22/02/21</a:t>
            </a:fld>
            <a:endParaRPr lang="it-IT"/>
          </a:p>
        </p:txBody>
      </p:sp>
      <p:sp>
        <p:nvSpPr>
          <p:cNvPr id="5" name="Footer Placeholder 4">
            <a:extLst>
              <a:ext uri="{FF2B5EF4-FFF2-40B4-BE49-F238E27FC236}">
                <a16:creationId xmlns:a16="http://schemas.microsoft.com/office/drawing/2014/main" id="{FE9E1E79-32A9-7243-8AEB-EA7B9142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S.Z.</a:t>
            </a:r>
          </a:p>
        </p:txBody>
      </p:sp>
      <p:sp>
        <p:nvSpPr>
          <p:cNvPr id="6" name="Slide Number Placeholder 5">
            <a:extLst>
              <a:ext uri="{FF2B5EF4-FFF2-40B4-BE49-F238E27FC236}">
                <a16:creationId xmlns:a16="http://schemas.microsoft.com/office/drawing/2014/main" id="{35FF5FD2-90B8-1042-805D-19923A702B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C5F13-74C7-3445-8AFD-99A583800924}" type="slidenum">
              <a:rPr lang="it-IT" smtClean="0"/>
              <a:t>‹#›</a:t>
            </a:fld>
            <a:endParaRPr lang="it-IT"/>
          </a:p>
        </p:txBody>
      </p:sp>
    </p:spTree>
    <p:extLst>
      <p:ext uri="{BB962C8B-B14F-4D97-AF65-F5344CB8AC3E}">
        <p14:creationId xmlns:p14="http://schemas.microsoft.com/office/powerpoint/2010/main" val="61869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infn.it/video/"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telestream.net/wirecas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treamyard.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support.streamyard.com/hc/en-us/articles/360043291612?_gl=1*1nimg1v*_ga*MTUzMjgxNTY5MS4xNjEzNTgyNzMz*_ga_ESTLDCCGMF*MTYxMzcyOTM2MC41LjAuMTYxMzcyOTM2MC42MA.."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infn.it/richiesta-o365" TargetMode="External"/><Relationship Id="rId2" Type="http://schemas.openxmlformats.org/officeDocument/2006/relationships/hyperlink" Target="https://web.infn.it/windows/index.php/istruzioni/breve-guida-a-microsoft-teams"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infn-it.zoom.u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telestream.net/wirecast/" TargetMode="External"/><Relationship Id="rId2" Type="http://schemas.openxmlformats.org/officeDocument/2006/relationships/hyperlink" Target="https://obsproject.com/" TargetMode="External"/><Relationship Id="rId1" Type="http://schemas.openxmlformats.org/officeDocument/2006/relationships/slideLayout" Target="../slideLayouts/slideLayout2.xml"/><Relationship Id="rId6" Type="http://schemas.openxmlformats.org/officeDocument/2006/relationships/hyperlink" Target="https://infn-it.zoom.us/" TargetMode="External"/><Relationship Id="rId5" Type="http://schemas.openxmlformats.org/officeDocument/2006/relationships/hyperlink" Target="https://docs.microsoft.com/it-it/microsoftteams/teams-live-events/what-are-teams-live-events" TargetMode="External"/><Relationship Id="rId4" Type="http://schemas.openxmlformats.org/officeDocument/2006/relationships/hyperlink" Target="https://streamyard.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obsproject.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DB77-E9DD-AC46-8003-7563B1B6683A}"/>
              </a:ext>
            </a:extLst>
          </p:cNvPr>
          <p:cNvSpPr>
            <a:spLocks noGrp="1"/>
          </p:cNvSpPr>
          <p:nvPr>
            <p:ph type="ctrTitle"/>
          </p:nvPr>
        </p:nvSpPr>
        <p:spPr/>
        <p:txBody>
          <a:bodyPr/>
          <a:lstStyle/>
          <a:p>
            <a:r>
              <a:rPr lang="it-IT"/>
              <a:t>Strumenti per streaming </a:t>
            </a:r>
          </a:p>
        </p:txBody>
      </p:sp>
      <p:sp>
        <p:nvSpPr>
          <p:cNvPr id="3" name="Subtitle 2">
            <a:extLst>
              <a:ext uri="{FF2B5EF4-FFF2-40B4-BE49-F238E27FC236}">
                <a16:creationId xmlns:a16="http://schemas.microsoft.com/office/drawing/2014/main" id="{1DF557A9-A552-794A-9A5B-23732C49CC2E}"/>
              </a:ext>
            </a:extLst>
          </p:cNvPr>
          <p:cNvSpPr>
            <a:spLocks noGrp="1"/>
          </p:cNvSpPr>
          <p:nvPr>
            <p:ph type="subTitle" idx="1"/>
          </p:nvPr>
        </p:nvSpPr>
        <p:spPr/>
        <p:txBody>
          <a:bodyPr>
            <a:normAutofit/>
          </a:bodyPr>
          <a:lstStyle/>
          <a:p>
            <a:r>
              <a:rPr lang="it-IT"/>
              <a:t>INFN Gruppo Multimediale</a:t>
            </a:r>
          </a:p>
          <a:p>
            <a:r>
              <a:rPr lang="it-IT"/>
              <a:t>(</a:t>
            </a:r>
            <a:r>
              <a:rPr lang="it-IT">
                <a:hlinkClick r:id="rId2"/>
              </a:rPr>
              <a:t>www.infn.it/video/</a:t>
            </a:r>
            <a:r>
              <a:rPr lang="it-IT"/>
              <a:t>)</a:t>
            </a:r>
          </a:p>
        </p:txBody>
      </p:sp>
      <p:sp>
        <p:nvSpPr>
          <p:cNvPr id="5" name="TextBox 4">
            <a:extLst>
              <a:ext uri="{FF2B5EF4-FFF2-40B4-BE49-F238E27FC236}">
                <a16:creationId xmlns:a16="http://schemas.microsoft.com/office/drawing/2014/main" id="{064A72A2-8D5A-F941-A5F5-C36E9AA26A94}"/>
              </a:ext>
            </a:extLst>
          </p:cNvPr>
          <p:cNvSpPr txBox="1"/>
          <p:nvPr/>
        </p:nvSpPr>
        <p:spPr>
          <a:xfrm>
            <a:off x="4746720" y="5235082"/>
            <a:ext cx="2751459" cy="646331"/>
          </a:xfrm>
          <a:prstGeom prst="rect">
            <a:avLst/>
          </a:prstGeom>
          <a:noFill/>
        </p:spPr>
        <p:txBody>
          <a:bodyPr wrap="none" lIns="91440" tIns="45720" rIns="91440" bIns="45720" rtlCol="0" anchor="t">
            <a:spAutoFit/>
          </a:bodyPr>
          <a:lstStyle/>
          <a:p>
            <a:r>
              <a:rPr lang="it-IT"/>
              <a:t>F. Bisi, R. Giacomelli, S. Zani</a:t>
            </a:r>
          </a:p>
          <a:p>
            <a:endParaRPr lang="it-IT"/>
          </a:p>
        </p:txBody>
      </p:sp>
      <p:sp>
        <p:nvSpPr>
          <p:cNvPr id="6" name="Slide Number Placeholder 5">
            <a:extLst>
              <a:ext uri="{FF2B5EF4-FFF2-40B4-BE49-F238E27FC236}">
                <a16:creationId xmlns:a16="http://schemas.microsoft.com/office/drawing/2014/main" id="{FCF939BC-51FF-0F4A-A370-03AB6E2A8AF3}"/>
              </a:ext>
            </a:extLst>
          </p:cNvPr>
          <p:cNvSpPr>
            <a:spLocks noGrp="1"/>
          </p:cNvSpPr>
          <p:nvPr>
            <p:ph type="sldNum" sz="quarter" idx="12"/>
          </p:nvPr>
        </p:nvSpPr>
        <p:spPr/>
        <p:txBody>
          <a:bodyPr/>
          <a:lstStyle/>
          <a:p>
            <a:fld id="{272C5F13-74C7-3445-8AFD-99A583800924}" type="slidenum">
              <a:rPr lang="it-IT" smtClean="0"/>
              <a:t>1</a:t>
            </a:fld>
            <a:endParaRPr lang="it-IT"/>
          </a:p>
        </p:txBody>
      </p:sp>
      <p:pic>
        <p:nvPicPr>
          <p:cNvPr id="10" name="Picture 9" descr="Logo&#10;&#10;Description automatically generated">
            <a:extLst>
              <a:ext uri="{FF2B5EF4-FFF2-40B4-BE49-F238E27FC236}">
                <a16:creationId xmlns:a16="http://schemas.microsoft.com/office/drawing/2014/main" id="{12621062-9331-794B-AC29-DB70304417B5}"/>
              </a:ext>
            </a:extLst>
          </p:cNvPr>
          <p:cNvPicPr>
            <a:picLocks noChangeAspect="1"/>
          </p:cNvPicPr>
          <p:nvPr/>
        </p:nvPicPr>
        <p:blipFill>
          <a:blip r:embed="rId3"/>
          <a:stretch>
            <a:fillRect/>
          </a:stretch>
        </p:blipFill>
        <p:spPr>
          <a:xfrm>
            <a:off x="9982200" y="84402"/>
            <a:ext cx="1974880" cy="1396295"/>
          </a:xfrm>
          <a:prstGeom prst="rect">
            <a:avLst/>
          </a:prstGeom>
        </p:spPr>
      </p:pic>
      <p:sp>
        <p:nvSpPr>
          <p:cNvPr id="11" name="Footer Placeholder 10">
            <a:extLst>
              <a:ext uri="{FF2B5EF4-FFF2-40B4-BE49-F238E27FC236}">
                <a16:creationId xmlns:a16="http://schemas.microsoft.com/office/drawing/2014/main" id="{5A10DE37-C7FC-F642-BF62-DC7C3E3BC52B}"/>
              </a:ext>
            </a:extLst>
          </p:cNvPr>
          <p:cNvSpPr>
            <a:spLocks noGrp="1"/>
          </p:cNvSpPr>
          <p:nvPr>
            <p:ph type="ftr" sz="quarter" idx="11"/>
          </p:nvPr>
        </p:nvSpPr>
        <p:spPr/>
        <p:txBody>
          <a:bodyPr/>
          <a:lstStyle/>
          <a:p>
            <a:r>
              <a:rPr lang="it-IT"/>
              <a:t>S.Z.</a:t>
            </a:r>
          </a:p>
        </p:txBody>
      </p:sp>
      <p:sp>
        <p:nvSpPr>
          <p:cNvPr id="12" name="TextBox 11">
            <a:extLst>
              <a:ext uri="{FF2B5EF4-FFF2-40B4-BE49-F238E27FC236}">
                <a16:creationId xmlns:a16="http://schemas.microsoft.com/office/drawing/2014/main" id="{C22C7CF4-6659-1B49-B63C-11895CB749A9}"/>
              </a:ext>
            </a:extLst>
          </p:cNvPr>
          <p:cNvSpPr txBox="1"/>
          <p:nvPr/>
        </p:nvSpPr>
        <p:spPr>
          <a:xfrm>
            <a:off x="5188603" y="4611469"/>
            <a:ext cx="1814792" cy="646331"/>
          </a:xfrm>
          <a:prstGeom prst="rect">
            <a:avLst/>
          </a:prstGeom>
          <a:noFill/>
        </p:spPr>
        <p:txBody>
          <a:bodyPr wrap="none" rtlCol="0">
            <a:spAutoFit/>
          </a:bodyPr>
          <a:lstStyle/>
          <a:p>
            <a:r>
              <a:rPr lang="it-IT"/>
              <a:t>23 Febbraio 2021</a:t>
            </a:r>
          </a:p>
          <a:p>
            <a:endParaRPr lang="it-IT"/>
          </a:p>
        </p:txBody>
      </p:sp>
    </p:spTree>
    <p:extLst>
      <p:ext uri="{BB962C8B-B14F-4D97-AF65-F5344CB8AC3E}">
        <p14:creationId xmlns:p14="http://schemas.microsoft.com/office/powerpoint/2010/main" val="2383640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6D9E-A2F1-BD44-8B55-DA821BEF72D1}"/>
              </a:ext>
            </a:extLst>
          </p:cNvPr>
          <p:cNvSpPr>
            <a:spLocks noGrp="1"/>
          </p:cNvSpPr>
          <p:nvPr>
            <p:ph type="title"/>
          </p:nvPr>
        </p:nvSpPr>
        <p:spPr/>
        <p:txBody>
          <a:bodyPr/>
          <a:lstStyle/>
          <a:p>
            <a:r>
              <a:rPr lang="it-IT" b="1" err="1"/>
              <a:t>Wirecast</a:t>
            </a:r>
            <a:r>
              <a:rPr lang="it-IT" b="1"/>
              <a:t> (</a:t>
            </a:r>
            <a:r>
              <a:rPr lang="it-IT" b="1" err="1"/>
              <a:t>Telestream</a:t>
            </a:r>
            <a:r>
              <a:rPr lang="it-IT" b="1"/>
              <a:t>)</a:t>
            </a:r>
            <a:br>
              <a:rPr lang="it-IT" b="1"/>
            </a:br>
            <a:r>
              <a:rPr lang="en-GB">
                <a:hlinkClick r:id="rId2"/>
              </a:rPr>
              <a:t>https://www.telestream.net/wirecast/</a:t>
            </a:r>
            <a:endParaRPr lang="it-IT"/>
          </a:p>
        </p:txBody>
      </p:sp>
      <p:sp>
        <p:nvSpPr>
          <p:cNvPr id="3" name="Content Placeholder 2">
            <a:extLst>
              <a:ext uri="{FF2B5EF4-FFF2-40B4-BE49-F238E27FC236}">
                <a16:creationId xmlns:a16="http://schemas.microsoft.com/office/drawing/2014/main" id="{AA34EC43-545F-3B45-B000-A45CBC651879}"/>
              </a:ext>
            </a:extLst>
          </p:cNvPr>
          <p:cNvSpPr>
            <a:spLocks noGrp="1"/>
          </p:cNvSpPr>
          <p:nvPr>
            <p:ph idx="1"/>
          </p:nvPr>
        </p:nvSpPr>
        <p:spPr>
          <a:xfrm>
            <a:off x="838200" y="1690688"/>
            <a:ext cx="5488172" cy="4832350"/>
          </a:xfrm>
        </p:spPr>
        <p:txBody>
          <a:bodyPr>
            <a:normAutofit fontScale="77500" lnSpcReduction="20000"/>
          </a:bodyPr>
          <a:lstStyle/>
          <a:p>
            <a:pPr marL="0" indent="0">
              <a:buNone/>
            </a:pPr>
            <a:r>
              <a:rPr lang="it-IT"/>
              <a:t>Disponibile per Windows e </a:t>
            </a:r>
            <a:r>
              <a:rPr lang="it-IT" err="1"/>
              <a:t>MacOS</a:t>
            </a:r>
            <a:endParaRPr lang="it-IT"/>
          </a:p>
          <a:p>
            <a:pPr marL="0" indent="0">
              <a:buNone/>
            </a:pPr>
            <a:r>
              <a:rPr lang="it-IT"/>
              <a:t>E’ un software di </a:t>
            </a:r>
            <a:r>
              <a:rPr lang="it-IT" b="1"/>
              <a:t>produzione video professionale</a:t>
            </a:r>
            <a:r>
              <a:rPr lang="it-IT"/>
              <a:t> (costo circa 800€+IVA) che fornisce una regia completa, con la possibilità di fare streaming verso tutte le piattaforme più diffuse. Integra una funzione di </a:t>
            </a:r>
            <a:r>
              <a:rPr lang="it-IT" b="1"/>
              <a:t>screen </a:t>
            </a:r>
            <a:r>
              <a:rPr lang="it-IT" b="1" err="1"/>
              <a:t>grabbing</a:t>
            </a:r>
            <a:r>
              <a:rPr lang="it-IT" b="1"/>
              <a:t> da uno o più PC in rete </a:t>
            </a:r>
            <a:r>
              <a:rPr lang="it-IT" i="1"/>
              <a:t>(Utilissimo in occasione di eventi live in cui, il display dello speaker può essere acquisito via rete).  </a:t>
            </a:r>
            <a:r>
              <a:rPr lang="it-IT"/>
              <a:t>Nelle ultime versioni, grazie ad una funzione di </a:t>
            </a:r>
            <a:r>
              <a:rPr lang="it-IT" b="1" err="1"/>
              <a:t>rendezvous</a:t>
            </a:r>
            <a:r>
              <a:rPr lang="it-IT" b="1"/>
              <a:t>, </a:t>
            </a:r>
            <a:r>
              <a:rPr lang="it-IT"/>
              <a:t>consente di collegare </a:t>
            </a:r>
            <a:r>
              <a:rPr lang="it-IT" b="1"/>
              <a:t>fino a 7 utenti remoti</a:t>
            </a:r>
            <a:r>
              <a:rPr lang="it-IT"/>
              <a:t> come se fossero input audio/video (considerare circa 2 Mb/</a:t>
            </a:r>
            <a:r>
              <a:rPr lang="it-IT" err="1"/>
              <a:t>s</a:t>
            </a:r>
            <a:r>
              <a:rPr lang="it-IT"/>
              <a:t> full duplex per ogni utente collegato). </a:t>
            </a:r>
          </a:p>
          <a:p>
            <a:pPr marL="0" indent="0">
              <a:buNone/>
            </a:pPr>
            <a:endParaRPr lang="it-IT" i="1"/>
          </a:p>
          <a:p>
            <a:pPr marL="0" indent="0">
              <a:buNone/>
            </a:pPr>
            <a:r>
              <a:rPr lang="it-IT" b="1" i="1"/>
              <a:t>Fabio farà successivamente una rapida dimostrazione</a:t>
            </a:r>
          </a:p>
          <a:p>
            <a:pPr marL="0" indent="0">
              <a:buNone/>
            </a:pPr>
            <a:endParaRPr lang="it-IT" i="1"/>
          </a:p>
          <a:p>
            <a:endParaRPr lang="it-IT" i="1"/>
          </a:p>
        </p:txBody>
      </p:sp>
      <p:pic>
        <p:nvPicPr>
          <p:cNvPr id="5122" name="Picture 2" descr="Risultato immagini per wirecast pro screenshot">
            <a:extLst>
              <a:ext uri="{FF2B5EF4-FFF2-40B4-BE49-F238E27FC236}">
                <a16:creationId xmlns:a16="http://schemas.microsoft.com/office/drawing/2014/main" id="{39DDADC5-3D71-A848-9755-198E04D20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141" y="1825625"/>
            <a:ext cx="5160358" cy="337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86868E-ACC1-9248-ADEE-3C8850A58EBF}"/>
              </a:ext>
            </a:extLst>
          </p:cNvPr>
          <p:cNvSpPr txBox="1"/>
          <p:nvPr/>
        </p:nvSpPr>
        <p:spPr>
          <a:xfrm>
            <a:off x="6596141" y="5529262"/>
            <a:ext cx="5160358" cy="646331"/>
          </a:xfrm>
          <a:prstGeom prst="rect">
            <a:avLst/>
          </a:prstGeom>
          <a:noFill/>
        </p:spPr>
        <p:txBody>
          <a:bodyPr wrap="square" rtlCol="0">
            <a:spAutoFit/>
          </a:bodyPr>
          <a:lstStyle/>
          <a:p>
            <a:r>
              <a:rPr lang="it-IT"/>
              <a:t>HW consigliato: i7 </a:t>
            </a:r>
            <a:r>
              <a:rPr lang="it-IT" err="1"/>
              <a:t>quadcore</a:t>
            </a:r>
            <a:r>
              <a:rPr lang="it-IT"/>
              <a:t> 2.8 6° </a:t>
            </a:r>
            <a:r>
              <a:rPr lang="it-IT" err="1"/>
              <a:t>Gen</a:t>
            </a:r>
            <a:r>
              <a:rPr lang="it-IT"/>
              <a:t>, 16G RAM, SSD HD, Scheda Video con + di 1 GB RAM Dedicata</a:t>
            </a:r>
          </a:p>
        </p:txBody>
      </p:sp>
      <p:sp>
        <p:nvSpPr>
          <p:cNvPr id="5" name="Slide Number Placeholder 4">
            <a:extLst>
              <a:ext uri="{FF2B5EF4-FFF2-40B4-BE49-F238E27FC236}">
                <a16:creationId xmlns:a16="http://schemas.microsoft.com/office/drawing/2014/main" id="{3617E600-5034-D941-A5FD-FBBCCD290624}"/>
              </a:ext>
            </a:extLst>
          </p:cNvPr>
          <p:cNvSpPr>
            <a:spLocks noGrp="1"/>
          </p:cNvSpPr>
          <p:nvPr>
            <p:ph type="sldNum" sz="quarter" idx="12"/>
          </p:nvPr>
        </p:nvSpPr>
        <p:spPr/>
        <p:txBody>
          <a:bodyPr/>
          <a:lstStyle/>
          <a:p>
            <a:fld id="{272C5F13-74C7-3445-8AFD-99A583800924}" type="slidenum">
              <a:rPr lang="it-IT" smtClean="0"/>
              <a:t>10</a:t>
            </a:fld>
            <a:endParaRPr lang="it-IT"/>
          </a:p>
        </p:txBody>
      </p:sp>
      <p:sp>
        <p:nvSpPr>
          <p:cNvPr id="6" name="Footer Placeholder 5">
            <a:extLst>
              <a:ext uri="{FF2B5EF4-FFF2-40B4-BE49-F238E27FC236}">
                <a16:creationId xmlns:a16="http://schemas.microsoft.com/office/drawing/2014/main" id="{FD551E6A-72BA-6A47-BDB8-229E8B320647}"/>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63131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475C0-07A1-C64A-9D1C-6FD7649F90C7}"/>
              </a:ext>
            </a:extLst>
          </p:cNvPr>
          <p:cNvSpPr>
            <a:spLocks noGrp="1"/>
          </p:cNvSpPr>
          <p:nvPr>
            <p:ph type="title"/>
          </p:nvPr>
        </p:nvSpPr>
        <p:spPr/>
        <p:txBody>
          <a:bodyPr/>
          <a:lstStyle/>
          <a:p>
            <a:r>
              <a:rPr lang="it-IT" b="1" dirty="0"/>
              <a:t>StreamYard </a:t>
            </a:r>
            <a:br>
              <a:rPr lang="it-IT" dirty="0"/>
            </a:br>
            <a:r>
              <a:rPr lang="it-IT" dirty="0"/>
              <a:t>(</a:t>
            </a:r>
            <a:r>
              <a:rPr lang="it-IT" dirty="0">
                <a:hlinkClick r:id="rId3"/>
              </a:rPr>
              <a:t>https://streamyard.com/</a:t>
            </a:r>
            <a:r>
              <a:rPr lang="it-IT" dirty="0"/>
              <a:t>)</a:t>
            </a:r>
          </a:p>
        </p:txBody>
      </p:sp>
      <p:sp>
        <p:nvSpPr>
          <p:cNvPr id="3" name="Content Placeholder 2">
            <a:extLst>
              <a:ext uri="{FF2B5EF4-FFF2-40B4-BE49-F238E27FC236}">
                <a16:creationId xmlns:a16="http://schemas.microsoft.com/office/drawing/2014/main" id="{D2249838-CAB5-8F4E-9A52-D8E79E252D81}"/>
              </a:ext>
            </a:extLst>
          </p:cNvPr>
          <p:cNvSpPr>
            <a:spLocks noGrp="1"/>
          </p:cNvSpPr>
          <p:nvPr>
            <p:ph idx="1"/>
          </p:nvPr>
        </p:nvSpPr>
        <p:spPr>
          <a:xfrm>
            <a:off x="838200" y="1825624"/>
            <a:ext cx="6484905" cy="4667251"/>
          </a:xfrm>
        </p:spPr>
        <p:txBody>
          <a:bodyPr>
            <a:normAutofit fontScale="62500" lnSpcReduction="20000"/>
          </a:bodyPr>
          <a:lstStyle/>
          <a:p>
            <a:pPr marL="0" indent="0">
              <a:buNone/>
            </a:pPr>
            <a:r>
              <a:rPr lang="it-IT"/>
              <a:t>Si accede da browser (</a:t>
            </a:r>
            <a:r>
              <a:rPr lang="it-IT" err="1"/>
              <a:t>Chrome</a:t>
            </a:r>
            <a:r>
              <a:rPr lang="it-IT"/>
              <a:t> o </a:t>
            </a:r>
            <a:r>
              <a:rPr lang="it-IT" err="1"/>
              <a:t>Firefox</a:t>
            </a:r>
            <a:r>
              <a:rPr lang="it-IT"/>
              <a:t>).</a:t>
            </a:r>
          </a:p>
          <a:p>
            <a:pPr marL="0" indent="0">
              <a:buNone/>
            </a:pPr>
            <a:r>
              <a:rPr lang="it-IT"/>
              <a:t>E’ un software di </a:t>
            </a:r>
            <a:r>
              <a:rPr lang="it-IT" b="1"/>
              <a:t>live streaming online </a:t>
            </a:r>
            <a:r>
              <a:rPr lang="it-IT"/>
              <a:t>a cui si possono collegare </a:t>
            </a:r>
            <a:r>
              <a:rPr lang="it-IT" b="1"/>
              <a:t>interattivamente fino a 10 Utenti </a:t>
            </a:r>
            <a:r>
              <a:rPr lang="it-IT"/>
              <a:t>remoti con possibilità di inviare </a:t>
            </a:r>
            <a:r>
              <a:rPr lang="it-IT" err="1"/>
              <a:t>feed</a:t>
            </a:r>
            <a:r>
              <a:rPr lang="it-IT"/>
              <a:t> su tutti i più diffusi canali i streaming (</a:t>
            </a:r>
            <a:r>
              <a:rPr lang="it-IT" err="1"/>
              <a:t>Youtube</a:t>
            </a:r>
            <a:r>
              <a:rPr lang="it-IT"/>
              <a:t>, </a:t>
            </a:r>
            <a:r>
              <a:rPr lang="it-IT" err="1"/>
              <a:t>Facebook</a:t>
            </a:r>
            <a:r>
              <a:rPr lang="it-IT"/>
              <a:t>, </a:t>
            </a:r>
            <a:r>
              <a:rPr lang="it-IT" err="1"/>
              <a:t>Twitch</a:t>
            </a:r>
            <a:r>
              <a:rPr lang="it-IT"/>
              <a:t>, </a:t>
            </a:r>
            <a:r>
              <a:rPr lang="it-IT" err="1"/>
              <a:t>Periscope</a:t>
            </a:r>
            <a:r>
              <a:rPr lang="it-IT"/>
              <a:t>, </a:t>
            </a:r>
            <a:r>
              <a:rPr lang="it-IT" err="1"/>
              <a:t>ecc</a:t>
            </a:r>
            <a:r>
              <a:rPr lang="it-IT"/>
              <a:t>…). </a:t>
            </a:r>
          </a:p>
          <a:p>
            <a:pPr marL="0" indent="0">
              <a:buNone/>
            </a:pPr>
            <a:r>
              <a:rPr lang="it-IT"/>
              <a:t>Consente all’organizzatore di fare una semplice ma efficace regia fra i video dei partecipanti e consente di condividere il desktop, una singola finestra o un video (per ogni utente). Gestisce anche banner personalizzati.</a:t>
            </a:r>
          </a:p>
          <a:p>
            <a:pPr marL="0" indent="0">
              <a:buNone/>
            </a:pPr>
            <a:r>
              <a:rPr lang="it-IT"/>
              <a:t>Si possono creare account </a:t>
            </a:r>
            <a:r>
              <a:rPr lang="it-IT" b="1"/>
              <a:t>gratuitamente</a:t>
            </a:r>
            <a:r>
              <a:rPr lang="it-IT"/>
              <a:t> che hanno ovviamente alcuni limiti come l’utilizzo al massimo per 20 ore al mese, la possibilità di trasmettere su un solo canale alla volta, impossibilità di cambiare il logo ed altre funzionalità che però non ne impediscono una discreta usabilità.</a:t>
            </a:r>
          </a:p>
          <a:p>
            <a:pPr marL="0" indent="0">
              <a:buNone/>
            </a:pPr>
            <a:r>
              <a:rPr lang="it-IT"/>
              <a:t>La versione </a:t>
            </a:r>
            <a:r>
              <a:rPr lang="it-IT" b="1"/>
              <a:t>Basic</a:t>
            </a:r>
            <a:r>
              <a:rPr lang="it-IT"/>
              <a:t> (già molto funzionale) costa circa </a:t>
            </a:r>
            <a:r>
              <a:rPr lang="it-IT" b="1"/>
              <a:t>250€/anno  </a:t>
            </a:r>
            <a:r>
              <a:rPr lang="it-IT"/>
              <a:t>(o 25€/mese)</a:t>
            </a:r>
          </a:p>
          <a:p>
            <a:pPr marL="0" indent="0">
              <a:buNone/>
            </a:pPr>
            <a:r>
              <a:rPr lang="it-IT"/>
              <a:t>La versione </a:t>
            </a:r>
            <a:r>
              <a:rPr lang="it-IT" b="1"/>
              <a:t>Pro</a:t>
            </a:r>
            <a:r>
              <a:rPr lang="it-IT"/>
              <a:t> costa circa </a:t>
            </a:r>
            <a:r>
              <a:rPr lang="it-IT" b="1"/>
              <a:t>500€/Anno </a:t>
            </a:r>
            <a:r>
              <a:rPr lang="it-IT"/>
              <a:t>(o 50€/mese).</a:t>
            </a:r>
          </a:p>
          <a:p>
            <a:pPr marL="0" indent="0">
              <a:buNone/>
            </a:pPr>
            <a:endParaRPr lang="it-IT"/>
          </a:p>
          <a:p>
            <a:pPr marL="0" indent="0">
              <a:buNone/>
            </a:pPr>
            <a:r>
              <a:rPr lang="it-IT" b="1" i="1"/>
              <a:t>Roberto farà una sessione di </a:t>
            </a:r>
            <a:r>
              <a:rPr lang="it-IT" b="1" i="1" err="1"/>
              <a:t>hands</a:t>
            </a:r>
            <a:r>
              <a:rPr lang="it-IT" b="1" i="1"/>
              <a:t> on più tardi.</a:t>
            </a:r>
          </a:p>
        </p:txBody>
      </p:sp>
      <p:pic>
        <p:nvPicPr>
          <p:cNvPr id="5" name="Immagine 4">
            <a:extLst>
              <a:ext uri="{FF2B5EF4-FFF2-40B4-BE49-F238E27FC236}">
                <a16:creationId xmlns:a16="http://schemas.microsoft.com/office/drawing/2014/main" id="{21FCD9B4-5E3B-444A-A4E9-228DFC2B2818}"/>
              </a:ext>
            </a:extLst>
          </p:cNvPr>
          <p:cNvPicPr>
            <a:picLocks noChangeAspect="1"/>
          </p:cNvPicPr>
          <p:nvPr/>
        </p:nvPicPr>
        <p:blipFill>
          <a:blip r:embed="rId4"/>
          <a:stretch>
            <a:fillRect/>
          </a:stretch>
        </p:blipFill>
        <p:spPr>
          <a:xfrm>
            <a:off x="7323105" y="1440435"/>
            <a:ext cx="4868895" cy="1325563"/>
          </a:xfrm>
          <a:prstGeom prst="rect">
            <a:avLst/>
          </a:prstGeom>
        </p:spPr>
      </p:pic>
      <p:sp>
        <p:nvSpPr>
          <p:cNvPr id="6" name="Slide Number Placeholder 5">
            <a:extLst>
              <a:ext uri="{FF2B5EF4-FFF2-40B4-BE49-F238E27FC236}">
                <a16:creationId xmlns:a16="http://schemas.microsoft.com/office/drawing/2014/main" id="{B1CC0922-752F-1446-B843-9FCF4547CFF4}"/>
              </a:ext>
            </a:extLst>
          </p:cNvPr>
          <p:cNvSpPr>
            <a:spLocks noGrp="1"/>
          </p:cNvSpPr>
          <p:nvPr>
            <p:ph type="sldNum" sz="quarter" idx="12"/>
          </p:nvPr>
        </p:nvSpPr>
        <p:spPr/>
        <p:txBody>
          <a:bodyPr/>
          <a:lstStyle/>
          <a:p>
            <a:fld id="{272C5F13-74C7-3445-8AFD-99A583800924}" type="slidenum">
              <a:rPr lang="it-IT" smtClean="0"/>
              <a:t>11</a:t>
            </a:fld>
            <a:endParaRPr lang="it-IT"/>
          </a:p>
        </p:txBody>
      </p:sp>
      <p:sp>
        <p:nvSpPr>
          <p:cNvPr id="7" name="Footer Placeholder 6">
            <a:extLst>
              <a:ext uri="{FF2B5EF4-FFF2-40B4-BE49-F238E27FC236}">
                <a16:creationId xmlns:a16="http://schemas.microsoft.com/office/drawing/2014/main" id="{FCF98217-456E-9F43-B6A3-845E82488AC7}"/>
              </a:ext>
            </a:extLst>
          </p:cNvPr>
          <p:cNvSpPr>
            <a:spLocks noGrp="1"/>
          </p:cNvSpPr>
          <p:nvPr>
            <p:ph type="ftr" sz="quarter" idx="11"/>
          </p:nvPr>
        </p:nvSpPr>
        <p:spPr/>
        <p:txBody>
          <a:bodyPr/>
          <a:lstStyle/>
          <a:p>
            <a:r>
              <a:rPr lang="it-IT"/>
              <a:t>S.Z.</a:t>
            </a:r>
          </a:p>
        </p:txBody>
      </p:sp>
      <p:pic>
        <p:nvPicPr>
          <p:cNvPr id="10" name="Immagine 1">
            <a:extLst>
              <a:ext uri="{FF2B5EF4-FFF2-40B4-BE49-F238E27FC236}">
                <a16:creationId xmlns:a16="http://schemas.microsoft.com/office/drawing/2014/main" id="{32DF5A06-7AD4-7B43-8DED-7F793379890A}"/>
              </a:ext>
            </a:extLst>
          </p:cNvPr>
          <p:cNvPicPr>
            <a:picLocks noChangeAspect="1"/>
          </p:cNvPicPr>
          <p:nvPr/>
        </p:nvPicPr>
        <p:blipFill>
          <a:blip r:embed="rId5"/>
          <a:stretch>
            <a:fillRect/>
          </a:stretch>
        </p:blipFill>
        <p:spPr>
          <a:xfrm>
            <a:off x="7323105" y="2900934"/>
            <a:ext cx="4575099" cy="2816039"/>
          </a:xfrm>
          <a:prstGeom prst="rect">
            <a:avLst/>
          </a:prstGeom>
        </p:spPr>
      </p:pic>
    </p:spTree>
    <p:extLst>
      <p:ext uri="{BB962C8B-B14F-4D97-AF65-F5344CB8AC3E}">
        <p14:creationId xmlns:p14="http://schemas.microsoft.com/office/powerpoint/2010/main" val="6682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9CE634-CAAF-4247-B184-9F62AAC06707}"/>
              </a:ext>
            </a:extLst>
          </p:cNvPr>
          <p:cNvSpPr>
            <a:spLocks noGrp="1"/>
          </p:cNvSpPr>
          <p:nvPr>
            <p:ph type="sldNum" sz="quarter" idx="12"/>
          </p:nvPr>
        </p:nvSpPr>
        <p:spPr/>
        <p:txBody>
          <a:bodyPr/>
          <a:lstStyle/>
          <a:p>
            <a:fld id="{272C5F13-74C7-3445-8AFD-99A583800924}" type="slidenum">
              <a:rPr lang="it-IT" smtClean="0"/>
              <a:t>12</a:t>
            </a:fld>
            <a:endParaRPr lang="it-IT"/>
          </a:p>
        </p:txBody>
      </p:sp>
      <p:sp>
        <p:nvSpPr>
          <p:cNvPr id="5" name="Title 1">
            <a:extLst>
              <a:ext uri="{FF2B5EF4-FFF2-40B4-BE49-F238E27FC236}">
                <a16:creationId xmlns:a16="http://schemas.microsoft.com/office/drawing/2014/main" id="{A5F1CF9D-061B-1E4A-9FE2-434BA19A76DB}"/>
              </a:ext>
            </a:extLst>
          </p:cNvPr>
          <p:cNvSpPr>
            <a:spLocks noGrp="1"/>
          </p:cNvSpPr>
          <p:nvPr>
            <p:ph type="title"/>
          </p:nvPr>
        </p:nvSpPr>
        <p:spPr>
          <a:xfrm>
            <a:off x="742666" y="136525"/>
            <a:ext cx="10515600" cy="1325563"/>
          </a:xfrm>
        </p:spPr>
        <p:txBody>
          <a:bodyPr/>
          <a:lstStyle/>
          <a:p>
            <a:r>
              <a:rPr lang="it-IT" b="1" err="1"/>
              <a:t>StreamYard</a:t>
            </a:r>
            <a:r>
              <a:rPr lang="it-IT" b="1"/>
              <a:t> </a:t>
            </a:r>
            <a:endParaRPr lang="it-IT"/>
          </a:p>
        </p:txBody>
      </p:sp>
      <p:pic>
        <p:nvPicPr>
          <p:cNvPr id="8" name="Picture 7">
            <a:extLst>
              <a:ext uri="{FF2B5EF4-FFF2-40B4-BE49-F238E27FC236}">
                <a16:creationId xmlns:a16="http://schemas.microsoft.com/office/drawing/2014/main" id="{C4C2E259-2D3C-CA40-975D-85CAF5A69EEB}"/>
              </a:ext>
            </a:extLst>
          </p:cNvPr>
          <p:cNvPicPr>
            <a:picLocks noChangeAspect="1"/>
          </p:cNvPicPr>
          <p:nvPr/>
        </p:nvPicPr>
        <p:blipFill>
          <a:blip r:embed="rId2"/>
          <a:stretch>
            <a:fillRect/>
          </a:stretch>
        </p:blipFill>
        <p:spPr>
          <a:xfrm>
            <a:off x="2292827" y="1044701"/>
            <a:ext cx="9536020" cy="5676774"/>
          </a:xfrm>
          <a:prstGeom prst="rect">
            <a:avLst/>
          </a:prstGeom>
          <a:ln>
            <a:solidFill>
              <a:schemeClr val="tx1"/>
            </a:solidFill>
          </a:ln>
        </p:spPr>
      </p:pic>
      <p:grpSp>
        <p:nvGrpSpPr>
          <p:cNvPr id="21" name="Group 20">
            <a:extLst>
              <a:ext uri="{FF2B5EF4-FFF2-40B4-BE49-F238E27FC236}">
                <a16:creationId xmlns:a16="http://schemas.microsoft.com/office/drawing/2014/main" id="{4A4F8CC6-F027-5D43-B041-0686B62AC884}"/>
              </a:ext>
            </a:extLst>
          </p:cNvPr>
          <p:cNvGrpSpPr/>
          <p:nvPr/>
        </p:nvGrpSpPr>
        <p:grpSpPr>
          <a:xfrm>
            <a:off x="0" y="2370264"/>
            <a:ext cx="3690361" cy="1354289"/>
            <a:chOff x="0" y="2370264"/>
            <a:chExt cx="3690361" cy="1354289"/>
          </a:xfrm>
        </p:grpSpPr>
        <p:sp>
          <p:nvSpPr>
            <p:cNvPr id="9" name="TextBox 8">
              <a:extLst>
                <a:ext uri="{FF2B5EF4-FFF2-40B4-BE49-F238E27FC236}">
                  <a16:creationId xmlns:a16="http://schemas.microsoft.com/office/drawing/2014/main" id="{7F09EB25-2412-354C-AC82-BAFC6A48AE24}"/>
                </a:ext>
              </a:extLst>
            </p:cNvPr>
            <p:cNvSpPr txBox="1"/>
            <p:nvPr/>
          </p:nvSpPr>
          <p:spPr>
            <a:xfrm>
              <a:off x="0" y="3355221"/>
              <a:ext cx="2254207" cy="369332"/>
            </a:xfrm>
            <a:prstGeom prst="rect">
              <a:avLst/>
            </a:prstGeom>
            <a:noFill/>
          </p:spPr>
          <p:txBody>
            <a:bodyPr wrap="none" rtlCol="0">
              <a:spAutoFit/>
            </a:bodyPr>
            <a:lstStyle/>
            <a:p>
              <a:r>
                <a:rPr lang="it-IT">
                  <a:solidFill>
                    <a:srgbClr val="FF0000"/>
                  </a:solidFill>
                </a:rPr>
                <a:t> Aggiunta di un canale</a:t>
              </a:r>
              <a:endParaRPr lang="it-IT" b="1">
                <a:solidFill>
                  <a:srgbClr val="FF0000"/>
                </a:solidFill>
              </a:endParaRPr>
            </a:p>
          </p:txBody>
        </p:sp>
        <p:sp>
          <p:nvSpPr>
            <p:cNvPr id="10" name="Oval 9">
              <a:extLst>
                <a:ext uri="{FF2B5EF4-FFF2-40B4-BE49-F238E27FC236}">
                  <a16:creationId xmlns:a16="http://schemas.microsoft.com/office/drawing/2014/main" id="{55A6756F-65B3-6F46-AD32-248247341472}"/>
                </a:ext>
              </a:extLst>
            </p:cNvPr>
            <p:cNvSpPr/>
            <p:nvPr/>
          </p:nvSpPr>
          <p:spPr>
            <a:xfrm>
              <a:off x="2290328" y="2370264"/>
              <a:ext cx="1400033" cy="3783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Straight Arrow Connector 10">
              <a:extLst>
                <a:ext uri="{FF2B5EF4-FFF2-40B4-BE49-F238E27FC236}">
                  <a16:creationId xmlns:a16="http://schemas.microsoft.com/office/drawing/2014/main" id="{38A3C9D9-CBFC-AC4D-9131-A3D3D3399970}"/>
                </a:ext>
              </a:extLst>
            </p:cNvPr>
            <p:cNvCxnSpPr>
              <a:cxnSpLocks/>
              <a:stCxn id="9" idx="3"/>
            </p:cNvCxnSpPr>
            <p:nvPr/>
          </p:nvCxnSpPr>
          <p:spPr>
            <a:xfrm flipV="1">
              <a:off x="2254207" y="2748637"/>
              <a:ext cx="736137" cy="7912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0F57DD85-9614-5E4F-82F3-65CFE46C54F1}"/>
              </a:ext>
            </a:extLst>
          </p:cNvPr>
          <p:cNvPicPr>
            <a:picLocks noChangeAspect="1"/>
          </p:cNvPicPr>
          <p:nvPr/>
        </p:nvPicPr>
        <p:blipFill>
          <a:blip r:embed="rId3"/>
          <a:stretch>
            <a:fillRect/>
          </a:stretch>
        </p:blipFill>
        <p:spPr>
          <a:xfrm>
            <a:off x="3897489" y="1431766"/>
            <a:ext cx="7724229" cy="5289709"/>
          </a:xfrm>
          <a:prstGeom prst="rect">
            <a:avLst/>
          </a:prstGeom>
          <a:ln>
            <a:solidFill>
              <a:schemeClr val="tx1"/>
            </a:solidFill>
          </a:ln>
        </p:spPr>
      </p:pic>
      <p:sp>
        <p:nvSpPr>
          <p:cNvPr id="18" name="Oval 17">
            <a:extLst>
              <a:ext uri="{FF2B5EF4-FFF2-40B4-BE49-F238E27FC236}">
                <a16:creationId xmlns:a16="http://schemas.microsoft.com/office/drawing/2014/main" id="{47666DF4-6326-4F4A-971F-987CC78F5932}"/>
              </a:ext>
            </a:extLst>
          </p:cNvPr>
          <p:cNvSpPr/>
          <p:nvPr/>
        </p:nvSpPr>
        <p:spPr>
          <a:xfrm>
            <a:off x="9607803" y="2536535"/>
            <a:ext cx="1916084" cy="7077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Straight Arrow Connector 21">
            <a:extLst>
              <a:ext uri="{FF2B5EF4-FFF2-40B4-BE49-F238E27FC236}">
                <a16:creationId xmlns:a16="http://schemas.microsoft.com/office/drawing/2014/main" id="{37438922-F030-F644-902E-73D13B5835CF}"/>
              </a:ext>
            </a:extLst>
          </p:cNvPr>
          <p:cNvCxnSpPr>
            <a:cxnSpLocks/>
            <a:stCxn id="9" idx="3"/>
          </p:cNvCxnSpPr>
          <p:nvPr/>
        </p:nvCxnSpPr>
        <p:spPr>
          <a:xfrm flipV="1">
            <a:off x="2254207" y="2890435"/>
            <a:ext cx="7353596" cy="6494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6F3B1B79-12EE-154B-81DF-2FB9AADB455F}"/>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176697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9" presetClass="entr"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4E92836-E97E-024E-A718-0073A006F29C}"/>
              </a:ext>
            </a:extLst>
          </p:cNvPr>
          <p:cNvPicPr>
            <a:picLocks noChangeAspect="1"/>
          </p:cNvPicPr>
          <p:nvPr/>
        </p:nvPicPr>
        <p:blipFill>
          <a:blip r:embed="rId2"/>
          <a:stretch>
            <a:fillRect/>
          </a:stretch>
        </p:blipFill>
        <p:spPr>
          <a:xfrm>
            <a:off x="0" y="-1"/>
            <a:ext cx="7706784" cy="4138829"/>
          </a:xfrm>
          <a:prstGeom prst="rect">
            <a:avLst/>
          </a:prstGeom>
        </p:spPr>
      </p:pic>
      <p:pic>
        <p:nvPicPr>
          <p:cNvPr id="3" name="Immagine 2">
            <a:extLst>
              <a:ext uri="{FF2B5EF4-FFF2-40B4-BE49-F238E27FC236}">
                <a16:creationId xmlns:a16="http://schemas.microsoft.com/office/drawing/2014/main" id="{F182B523-C77F-AA47-8A90-911D40E9C9A8}"/>
              </a:ext>
            </a:extLst>
          </p:cNvPr>
          <p:cNvPicPr>
            <a:picLocks noChangeAspect="1"/>
          </p:cNvPicPr>
          <p:nvPr/>
        </p:nvPicPr>
        <p:blipFill>
          <a:blip r:embed="rId3"/>
          <a:stretch>
            <a:fillRect/>
          </a:stretch>
        </p:blipFill>
        <p:spPr>
          <a:xfrm>
            <a:off x="5692346" y="4138828"/>
            <a:ext cx="6499654" cy="2719172"/>
          </a:xfrm>
          <a:prstGeom prst="rect">
            <a:avLst/>
          </a:prstGeom>
        </p:spPr>
      </p:pic>
      <p:cxnSp>
        <p:nvCxnSpPr>
          <p:cNvPr id="5" name="Connettore 2 4">
            <a:extLst>
              <a:ext uri="{FF2B5EF4-FFF2-40B4-BE49-F238E27FC236}">
                <a16:creationId xmlns:a16="http://schemas.microsoft.com/office/drawing/2014/main" id="{E1D9C2F5-B4BB-8540-B9DF-8D011C47BA95}"/>
              </a:ext>
            </a:extLst>
          </p:cNvPr>
          <p:cNvCxnSpPr/>
          <p:nvPr/>
        </p:nvCxnSpPr>
        <p:spPr>
          <a:xfrm flipH="1">
            <a:off x="7327557" y="2594919"/>
            <a:ext cx="1853513" cy="108000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E85A4AEB-100C-CB4D-B71F-FB702F98B07A}"/>
              </a:ext>
            </a:extLst>
          </p:cNvPr>
          <p:cNvCxnSpPr/>
          <p:nvPr/>
        </p:nvCxnSpPr>
        <p:spPr>
          <a:xfrm>
            <a:off x="8390238" y="2681416"/>
            <a:ext cx="0" cy="7475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9BED8F61-176B-EF4C-AC7D-B4508B3A7510}"/>
              </a:ext>
            </a:extLst>
          </p:cNvPr>
          <p:cNvCxnSpPr>
            <a:cxnSpLocks/>
          </p:cNvCxnSpPr>
          <p:nvPr/>
        </p:nvCxnSpPr>
        <p:spPr>
          <a:xfrm>
            <a:off x="8134864" y="2821459"/>
            <a:ext cx="539578" cy="4901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92EE3512-4A7F-CD48-80DE-CFECD8EAC820}"/>
              </a:ext>
            </a:extLst>
          </p:cNvPr>
          <p:cNvCxnSpPr>
            <a:cxnSpLocks/>
          </p:cNvCxnSpPr>
          <p:nvPr/>
        </p:nvCxnSpPr>
        <p:spPr>
          <a:xfrm>
            <a:off x="7212227" y="3856682"/>
            <a:ext cx="275968" cy="746055"/>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AF6FCE16-8409-6D4A-8261-EEFB3D379F94}"/>
              </a:ext>
            </a:extLst>
          </p:cNvPr>
          <p:cNvSpPr txBox="1"/>
          <p:nvPr/>
        </p:nvSpPr>
        <p:spPr>
          <a:xfrm>
            <a:off x="9181070" y="2192295"/>
            <a:ext cx="1631092" cy="523102"/>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1400"/>
              <a:t>Nella versione Free non è abilitato</a:t>
            </a:r>
          </a:p>
        </p:txBody>
      </p:sp>
      <p:sp>
        <p:nvSpPr>
          <p:cNvPr id="4" name="Slide Number Placeholder 3">
            <a:extLst>
              <a:ext uri="{FF2B5EF4-FFF2-40B4-BE49-F238E27FC236}">
                <a16:creationId xmlns:a16="http://schemas.microsoft.com/office/drawing/2014/main" id="{6C91F9AB-839D-BD49-95A0-A85DA42155DB}"/>
              </a:ext>
            </a:extLst>
          </p:cNvPr>
          <p:cNvSpPr>
            <a:spLocks noGrp="1"/>
          </p:cNvSpPr>
          <p:nvPr>
            <p:ph type="sldNum" sz="quarter" idx="12"/>
          </p:nvPr>
        </p:nvSpPr>
        <p:spPr/>
        <p:txBody>
          <a:bodyPr/>
          <a:lstStyle/>
          <a:p>
            <a:fld id="{272C5F13-74C7-3445-8AFD-99A583800924}" type="slidenum">
              <a:rPr lang="it-IT" smtClean="0"/>
              <a:t>13</a:t>
            </a:fld>
            <a:endParaRPr lang="it-IT"/>
          </a:p>
        </p:txBody>
      </p:sp>
      <p:sp>
        <p:nvSpPr>
          <p:cNvPr id="6" name="Footer Placeholder 5">
            <a:extLst>
              <a:ext uri="{FF2B5EF4-FFF2-40B4-BE49-F238E27FC236}">
                <a16:creationId xmlns:a16="http://schemas.microsoft.com/office/drawing/2014/main" id="{BA0F782C-78CE-BC4E-BB73-2FBEE3B7BAF7}"/>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122055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6F81EEF-D53A-2B42-AE8A-9E75B9BEFA1D}"/>
              </a:ext>
            </a:extLst>
          </p:cNvPr>
          <p:cNvPicPr>
            <a:picLocks noChangeAspect="1"/>
          </p:cNvPicPr>
          <p:nvPr/>
        </p:nvPicPr>
        <p:blipFill>
          <a:blip r:embed="rId2"/>
          <a:stretch>
            <a:fillRect/>
          </a:stretch>
        </p:blipFill>
        <p:spPr>
          <a:xfrm>
            <a:off x="209811" y="443159"/>
            <a:ext cx="4593794" cy="1295525"/>
          </a:xfrm>
          <a:prstGeom prst="rect">
            <a:avLst/>
          </a:prstGeom>
        </p:spPr>
      </p:pic>
      <p:pic>
        <p:nvPicPr>
          <p:cNvPr id="3" name="Immagine 2">
            <a:extLst>
              <a:ext uri="{FF2B5EF4-FFF2-40B4-BE49-F238E27FC236}">
                <a16:creationId xmlns:a16="http://schemas.microsoft.com/office/drawing/2014/main" id="{0024D46E-1762-DC4B-B780-D988F4086DF6}"/>
              </a:ext>
            </a:extLst>
          </p:cNvPr>
          <p:cNvPicPr>
            <a:picLocks noChangeAspect="1"/>
          </p:cNvPicPr>
          <p:nvPr/>
        </p:nvPicPr>
        <p:blipFill>
          <a:blip r:embed="rId3"/>
          <a:stretch>
            <a:fillRect/>
          </a:stretch>
        </p:blipFill>
        <p:spPr>
          <a:xfrm>
            <a:off x="-4119" y="1797361"/>
            <a:ext cx="5835548" cy="5060639"/>
          </a:xfrm>
          <a:prstGeom prst="rect">
            <a:avLst/>
          </a:prstGeom>
        </p:spPr>
      </p:pic>
      <p:pic>
        <p:nvPicPr>
          <p:cNvPr id="4" name="Immagine 3">
            <a:extLst>
              <a:ext uri="{FF2B5EF4-FFF2-40B4-BE49-F238E27FC236}">
                <a16:creationId xmlns:a16="http://schemas.microsoft.com/office/drawing/2014/main" id="{2C33C932-6050-E24D-8A40-257AE1C2F001}"/>
              </a:ext>
            </a:extLst>
          </p:cNvPr>
          <p:cNvPicPr>
            <a:picLocks noChangeAspect="1"/>
          </p:cNvPicPr>
          <p:nvPr/>
        </p:nvPicPr>
        <p:blipFill>
          <a:blip r:embed="rId4"/>
          <a:stretch>
            <a:fillRect/>
          </a:stretch>
        </p:blipFill>
        <p:spPr>
          <a:xfrm>
            <a:off x="7457148" y="762321"/>
            <a:ext cx="4574939" cy="1022061"/>
          </a:xfrm>
          <a:prstGeom prst="rect">
            <a:avLst/>
          </a:prstGeom>
        </p:spPr>
      </p:pic>
      <p:pic>
        <p:nvPicPr>
          <p:cNvPr id="5" name="Immagine 4">
            <a:extLst>
              <a:ext uri="{FF2B5EF4-FFF2-40B4-BE49-F238E27FC236}">
                <a16:creationId xmlns:a16="http://schemas.microsoft.com/office/drawing/2014/main" id="{B19A45A8-3A1A-2041-8900-0E8F7D981AFD}"/>
              </a:ext>
            </a:extLst>
          </p:cNvPr>
          <p:cNvPicPr>
            <a:picLocks noChangeAspect="1"/>
          </p:cNvPicPr>
          <p:nvPr/>
        </p:nvPicPr>
        <p:blipFill>
          <a:blip r:embed="rId5"/>
          <a:stretch>
            <a:fillRect/>
          </a:stretch>
        </p:blipFill>
        <p:spPr>
          <a:xfrm>
            <a:off x="7130544" y="1835841"/>
            <a:ext cx="4790303" cy="2309304"/>
          </a:xfrm>
          <a:prstGeom prst="rect">
            <a:avLst/>
          </a:prstGeom>
        </p:spPr>
      </p:pic>
      <p:cxnSp>
        <p:nvCxnSpPr>
          <p:cNvPr id="8" name="Connettore 2 7">
            <a:extLst>
              <a:ext uri="{FF2B5EF4-FFF2-40B4-BE49-F238E27FC236}">
                <a16:creationId xmlns:a16="http://schemas.microsoft.com/office/drawing/2014/main" id="{D7598E93-7A65-184B-B610-5F7784B17101}"/>
              </a:ext>
            </a:extLst>
          </p:cNvPr>
          <p:cNvCxnSpPr>
            <a:cxnSpLocks/>
            <a:stCxn id="18" idx="4"/>
            <a:endCxn id="26" idx="0"/>
          </p:cNvCxnSpPr>
          <p:nvPr/>
        </p:nvCxnSpPr>
        <p:spPr>
          <a:xfrm>
            <a:off x="1736123" y="1653828"/>
            <a:ext cx="134985" cy="107213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D5D0DEA0-0013-4D4F-AABA-BBF5C502AA94}"/>
              </a:ext>
            </a:extLst>
          </p:cNvPr>
          <p:cNvCxnSpPr>
            <a:cxnSpLocks/>
            <a:endCxn id="4" idx="1"/>
          </p:cNvCxnSpPr>
          <p:nvPr/>
        </p:nvCxnSpPr>
        <p:spPr>
          <a:xfrm flipV="1">
            <a:off x="1736123" y="1273352"/>
            <a:ext cx="5721025" cy="423831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D081C6EB-4A1A-0844-88DE-EF53B2F821B0}"/>
              </a:ext>
            </a:extLst>
          </p:cNvPr>
          <p:cNvCxnSpPr>
            <a:cxnSpLocks/>
            <a:endCxn id="5" idx="1"/>
          </p:cNvCxnSpPr>
          <p:nvPr/>
        </p:nvCxnSpPr>
        <p:spPr>
          <a:xfrm flipV="1">
            <a:off x="1353576" y="2990493"/>
            <a:ext cx="5776968" cy="30207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e 17">
            <a:extLst>
              <a:ext uri="{FF2B5EF4-FFF2-40B4-BE49-F238E27FC236}">
                <a16:creationId xmlns:a16="http://schemas.microsoft.com/office/drawing/2014/main" id="{42432ABA-B9A2-884A-94A4-4DFF3855E1C8}"/>
              </a:ext>
            </a:extLst>
          </p:cNvPr>
          <p:cNvSpPr/>
          <p:nvPr/>
        </p:nvSpPr>
        <p:spPr>
          <a:xfrm>
            <a:off x="1482809" y="1153615"/>
            <a:ext cx="506627" cy="50021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23">
            <a:extLst>
              <a:ext uri="{FF2B5EF4-FFF2-40B4-BE49-F238E27FC236}">
                <a16:creationId xmlns:a16="http://schemas.microsoft.com/office/drawing/2014/main" id="{FCDE7A05-A3F0-EA45-A7A0-4838AC361EAB}"/>
              </a:ext>
            </a:extLst>
          </p:cNvPr>
          <p:cNvPicPr>
            <a:picLocks noChangeAspect="1"/>
          </p:cNvPicPr>
          <p:nvPr/>
        </p:nvPicPr>
        <p:blipFill>
          <a:blip r:embed="rId6"/>
          <a:stretch>
            <a:fillRect/>
          </a:stretch>
        </p:blipFill>
        <p:spPr>
          <a:xfrm>
            <a:off x="7836755" y="4165333"/>
            <a:ext cx="3134498" cy="2692667"/>
          </a:xfrm>
          <a:prstGeom prst="rect">
            <a:avLst/>
          </a:prstGeom>
        </p:spPr>
      </p:pic>
      <p:sp>
        <p:nvSpPr>
          <p:cNvPr id="26" name="Ovale 25">
            <a:extLst>
              <a:ext uri="{FF2B5EF4-FFF2-40B4-BE49-F238E27FC236}">
                <a16:creationId xmlns:a16="http://schemas.microsoft.com/office/drawing/2014/main" id="{AD4C1904-9641-944E-A9E0-5E17C1028C61}"/>
              </a:ext>
            </a:extLst>
          </p:cNvPr>
          <p:cNvSpPr/>
          <p:nvPr/>
        </p:nvSpPr>
        <p:spPr>
          <a:xfrm>
            <a:off x="1617794" y="2725967"/>
            <a:ext cx="506627" cy="50021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CD38440D-013B-F94C-80C3-B87EB3A5BC7D}"/>
              </a:ext>
            </a:extLst>
          </p:cNvPr>
          <p:cNvSpPr/>
          <p:nvPr/>
        </p:nvSpPr>
        <p:spPr>
          <a:xfrm>
            <a:off x="2124421" y="2719401"/>
            <a:ext cx="506627" cy="50021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8" name="Connettore 2 27">
            <a:extLst>
              <a:ext uri="{FF2B5EF4-FFF2-40B4-BE49-F238E27FC236}">
                <a16:creationId xmlns:a16="http://schemas.microsoft.com/office/drawing/2014/main" id="{F0F99BA9-2188-BE46-B3A8-CD0F790751ED}"/>
              </a:ext>
            </a:extLst>
          </p:cNvPr>
          <p:cNvCxnSpPr>
            <a:cxnSpLocks/>
            <a:stCxn id="27" idx="5"/>
            <a:endCxn id="24" idx="1"/>
          </p:cNvCxnSpPr>
          <p:nvPr/>
        </p:nvCxnSpPr>
        <p:spPr>
          <a:xfrm>
            <a:off x="2556854" y="3146360"/>
            <a:ext cx="5279901" cy="23653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id="{14D4299E-DA40-5142-AFA7-B273C5999FCC}"/>
              </a:ext>
            </a:extLst>
          </p:cNvPr>
          <p:cNvSpPr txBox="1"/>
          <p:nvPr/>
        </p:nvSpPr>
        <p:spPr>
          <a:xfrm>
            <a:off x="1551292" y="3418498"/>
            <a:ext cx="1404205" cy="369332"/>
          </a:xfrm>
          <a:prstGeom prst="rect">
            <a:avLst/>
          </a:prstGeom>
          <a:noFill/>
        </p:spPr>
        <p:txBody>
          <a:bodyPr wrap="square" rtlCol="0">
            <a:spAutoFit/>
          </a:bodyPr>
          <a:lstStyle/>
          <a:p>
            <a:r>
              <a:rPr lang="it-IT" b="1">
                <a:solidFill>
                  <a:srgbClr val="FF0000"/>
                </a:solidFill>
              </a:rPr>
              <a:t>Obbligatorio</a:t>
            </a:r>
          </a:p>
        </p:txBody>
      </p:sp>
      <p:sp>
        <p:nvSpPr>
          <p:cNvPr id="35" name="Ovale 34">
            <a:extLst>
              <a:ext uri="{FF2B5EF4-FFF2-40B4-BE49-F238E27FC236}">
                <a16:creationId xmlns:a16="http://schemas.microsoft.com/office/drawing/2014/main" id="{F2934B34-EA33-DA47-BDBB-8764077B9CEA}"/>
              </a:ext>
            </a:extLst>
          </p:cNvPr>
          <p:cNvSpPr/>
          <p:nvPr/>
        </p:nvSpPr>
        <p:spPr>
          <a:xfrm>
            <a:off x="976184" y="6011229"/>
            <a:ext cx="5226908" cy="779655"/>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lide Number Placeholder 5">
            <a:extLst>
              <a:ext uri="{FF2B5EF4-FFF2-40B4-BE49-F238E27FC236}">
                <a16:creationId xmlns:a16="http://schemas.microsoft.com/office/drawing/2014/main" id="{9E265760-37E8-D840-85EB-F9841B0706AA}"/>
              </a:ext>
            </a:extLst>
          </p:cNvPr>
          <p:cNvSpPr>
            <a:spLocks noGrp="1"/>
          </p:cNvSpPr>
          <p:nvPr>
            <p:ph type="sldNum" sz="quarter" idx="12"/>
          </p:nvPr>
        </p:nvSpPr>
        <p:spPr/>
        <p:txBody>
          <a:bodyPr/>
          <a:lstStyle/>
          <a:p>
            <a:fld id="{272C5F13-74C7-3445-8AFD-99A583800924}" type="slidenum">
              <a:rPr lang="it-IT" smtClean="0"/>
              <a:t>14</a:t>
            </a:fld>
            <a:endParaRPr lang="it-IT"/>
          </a:p>
        </p:txBody>
      </p:sp>
      <p:sp>
        <p:nvSpPr>
          <p:cNvPr id="7" name="Footer Placeholder 6">
            <a:extLst>
              <a:ext uri="{FF2B5EF4-FFF2-40B4-BE49-F238E27FC236}">
                <a16:creationId xmlns:a16="http://schemas.microsoft.com/office/drawing/2014/main" id="{8467C9B6-535B-8E42-B405-8AD375866B24}"/>
              </a:ext>
            </a:extLst>
          </p:cNvPr>
          <p:cNvSpPr>
            <a:spLocks noGrp="1"/>
          </p:cNvSpPr>
          <p:nvPr>
            <p:ph type="ftr" sz="quarter" idx="11"/>
          </p:nvPr>
        </p:nvSpPr>
        <p:spPr/>
        <p:txBody>
          <a:bodyPr/>
          <a:lstStyle/>
          <a:p>
            <a:r>
              <a:rPr lang="it-IT"/>
              <a:t>S.Z.</a:t>
            </a:r>
          </a:p>
        </p:txBody>
      </p:sp>
      <p:sp>
        <p:nvSpPr>
          <p:cNvPr id="29" name="CasellaDiTesto 28">
            <a:extLst>
              <a:ext uri="{FF2B5EF4-FFF2-40B4-BE49-F238E27FC236}">
                <a16:creationId xmlns:a16="http://schemas.microsoft.com/office/drawing/2014/main" id="{BFB8D1ED-7211-4F41-8EA6-2A9945541273}"/>
              </a:ext>
            </a:extLst>
          </p:cNvPr>
          <p:cNvSpPr txBox="1"/>
          <p:nvPr/>
        </p:nvSpPr>
        <p:spPr>
          <a:xfrm>
            <a:off x="4984991" y="120091"/>
            <a:ext cx="547088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it-IT" err="1"/>
              <a:t>StreamYard</a:t>
            </a:r>
            <a:r>
              <a:rPr lang="it-IT"/>
              <a:t> – Create a Broadcast</a:t>
            </a:r>
          </a:p>
        </p:txBody>
      </p:sp>
    </p:spTree>
    <p:extLst>
      <p:ext uri="{BB962C8B-B14F-4D97-AF65-F5344CB8AC3E}">
        <p14:creationId xmlns:p14="http://schemas.microsoft.com/office/powerpoint/2010/main" val="141904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53" presetClass="entr" presetSubtype="16" repeatCount="300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fltVal val="0"/>
                                          </p:val>
                                        </p:tav>
                                        <p:tav tm="100000">
                                          <p:val>
                                            <p:strVal val="#ppt_h"/>
                                          </p:val>
                                        </p:tav>
                                      </p:tavLst>
                                    </p:anim>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strVal val="#ppt_w*0.7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1" nodeType="clickEffect">
                                  <p:stCondLst>
                                    <p:cond delay="0"/>
                                  </p:stCondLst>
                                  <p:childTnLst>
                                    <p:anim calcmode="lin" valueType="num">
                                      <p:cBhvr additive="base">
                                        <p:cTn id="42" dur="500"/>
                                        <p:tgtEl>
                                          <p:spTgt spid="18"/>
                                        </p:tgtEl>
                                        <p:attrNameLst>
                                          <p:attrName>ppt_y</p:attrName>
                                        </p:attrNameLst>
                                      </p:cBhvr>
                                      <p:tavLst>
                                        <p:tav tm="0">
                                          <p:val>
                                            <p:strVal val="#ppt_y"/>
                                          </p:val>
                                        </p:tav>
                                        <p:tav tm="100000">
                                          <p:val>
                                            <p:strVal val="#ppt_y+#ppt_h*1.125000"/>
                                          </p:val>
                                        </p:tav>
                                      </p:tavLst>
                                    </p:anim>
                                    <p:animEffect transition="out" filter="wipe(down)">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2" presetClass="exit" presetSubtype="4" fill="hold" nodeType="withEffect">
                                  <p:stCondLst>
                                    <p:cond delay="0"/>
                                  </p:stCondLst>
                                  <p:childTnLst>
                                    <p:anim calcmode="lin" valueType="num">
                                      <p:cBhvr additive="base">
                                        <p:cTn id="46" dur="500"/>
                                        <p:tgtEl>
                                          <p:spTgt spid="8"/>
                                        </p:tgtEl>
                                        <p:attrNameLst>
                                          <p:attrName>ppt_y</p:attrName>
                                        </p:attrNameLst>
                                      </p:cBhvr>
                                      <p:tavLst>
                                        <p:tav tm="0">
                                          <p:val>
                                            <p:strVal val="#ppt_y"/>
                                          </p:val>
                                        </p:tav>
                                        <p:tav tm="100000">
                                          <p:val>
                                            <p:strVal val="#ppt_y+#ppt_h*1.125000"/>
                                          </p:val>
                                        </p:tav>
                                      </p:tavLst>
                                    </p:anim>
                                    <p:animEffect transition="out" filter="wipe(down)">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2" presetClass="exit" presetSubtype="4" fill="hold" nodeType="withEffect">
                                  <p:stCondLst>
                                    <p:cond delay="0"/>
                                  </p:stCondLst>
                                  <p:childTnLst>
                                    <p:anim calcmode="lin" valueType="num">
                                      <p:cBhvr additive="base">
                                        <p:cTn id="50" dur="500"/>
                                        <p:tgtEl>
                                          <p:spTgt spid="12"/>
                                        </p:tgtEl>
                                        <p:attrNameLst>
                                          <p:attrName>ppt_y</p:attrName>
                                        </p:attrNameLst>
                                      </p:cBhvr>
                                      <p:tavLst>
                                        <p:tav tm="0">
                                          <p:val>
                                            <p:strVal val="#ppt_y"/>
                                          </p:val>
                                        </p:tav>
                                        <p:tav tm="100000">
                                          <p:val>
                                            <p:strVal val="#ppt_y+#ppt_h*1.125000"/>
                                          </p:val>
                                        </p:tav>
                                      </p:tavLst>
                                    </p:anim>
                                    <p:animEffect transition="out" filter="wipe(down)">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2" presetClass="exit" presetSubtype="4" fill="hold" nodeType="withEffect">
                                  <p:stCondLst>
                                    <p:cond delay="0"/>
                                  </p:stCondLst>
                                  <p:childTnLst>
                                    <p:anim calcmode="lin" valueType="num">
                                      <p:cBhvr additive="base">
                                        <p:cTn id="54" dur="500"/>
                                        <p:tgtEl>
                                          <p:spTgt spid="14"/>
                                        </p:tgtEl>
                                        <p:attrNameLst>
                                          <p:attrName>ppt_y</p:attrName>
                                        </p:attrNameLst>
                                      </p:cBhvr>
                                      <p:tavLst>
                                        <p:tav tm="0">
                                          <p:val>
                                            <p:strVal val="#ppt_y"/>
                                          </p:val>
                                        </p:tav>
                                        <p:tav tm="100000">
                                          <p:val>
                                            <p:strVal val="#ppt_y+#ppt_h*1.125000"/>
                                          </p:val>
                                        </p:tav>
                                      </p:tavLst>
                                    </p:anim>
                                    <p:animEffect transition="out" filter="wipe(down)">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repeatCount="300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animEffect transition="in" filter="fade">
                                      <p:cBhvr>
                                        <p:cTn id="63" dur="500"/>
                                        <p:tgtEl>
                                          <p:spTgt spid="26"/>
                                        </p:tgtEl>
                                      </p:cBhvr>
                                    </p:animEffect>
                                  </p:childTnLst>
                                </p:cTn>
                              </p:par>
                              <p:par>
                                <p:cTn id="64" presetID="53" presetClass="entr" presetSubtype="16" repeatCount="300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p:cTn id="66" dur="500" fill="hold"/>
                                        <p:tgtEl>
                                          <p:spTgt spid="27"/>
                                        </p:tgtEl>
                                        <p:attrNameLst>
                                          <p:attrName>ppt_w</p:attrName>
                                        </p:attrNameLst>
                                      </p:cBhvr>
                                      <p:tavLst>
                                        <p:tav tm="0">
                                          <p:val>
                                            <p:fltVal val="0"/>
                                          </p:val>
                                        </p:tav>
                                        <p:tav tm="100000">
                                          <p:val>
                                            <p:strVal val="#ppt_w"/>
                                          </p:val>
                                        </p:tav>
                                      </p:tavLst>
                                    </p:anim>
                                    <p:anim calcmode="lin" valueType="num">
                                      <p:cBhvr>
                                        <p:cTn id="67" dur="500" fill="hold"/>
                                        <p:tgtEl>
                                          <p:spTgt spid="27"/>
                                        </p:tgtEl>
                                        <p:attrNameLst>
                                          <p:attrName>ppt_h</p:attrName>
                                        </p:attrNameLst>
                                      </p:cBhvr>
                                      <p:tavLst>
                                        <p:tav tm="0">
                                          <p:val>
                                            <p:fltVal val="0"/>
                                          </p:val>
                                        </p:tav>
                                        <p:tav tm="100000">
                                          <p:val>
                                            <p:strVal val="#ppt_h"/>
                                          </p:val>
                                        </p:tav>
                                      </p:tavLst>
                                    </p:anim>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par>
                                <p:cTn id="76" presetID="1" presetClass="entr" presetSubtype="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2" presetClass="exit" presetSubtype="4" fill="hold" grpId="2" nodeType="clickEffect">
                                  <p:stCondLst>
                                    <p:cond delay="0"/>
                                  </p:stCondLst>
                                  <p:childTnLst>
                                    <p:anim calcmode="lin" valueType="num">
                                      <p:cBhvr additive="base">
                                        <p:cTn id="81" dur="500"/>
                                        <p:tgtEl>
                                          <p:spTgt spid="18"/>
                                        </p:tgtEl>
                                        <p:attrNameLst>
                                          <p:attrName>ppt_y</p:attrName>
                                        </p:attrNameLst>
                                      </p:cBhvr>
                                      <p:tavLst>
                                        <p:tav tm="0">
                                          <p:val>
                                            <p:strVal val="#ppt_y"/>
                                          </p:val>
                                        </p:tav>
                                        <p:tav tm="100000">
                                          <p:val>
                                            <p:strVal val="#ppt_y+#ppt_h*1.125000"/>
                                          </p:val>
                                        </p:tav>
                                      </p:tavLst>
                                    </p:anim>
                                    <p:animEffect transition="out" filter="wipe(down)">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2" presetClass="exit" presetSubtype="4" fill="hold" nodeType="withEffect">
                                  <p:stCondLst>
                                    <p:cond delay="0"/>
                                  </p:stCondLst>
                                  <p:childTnLst>
                                    <p:anim calcmode="lin" valueType="num">
                                      <p:cBhvr additive="base">
                                        <p:cTn id="85" dur="500"/>
                                        <p:tgtEl>
                                          <p:spTgt spid="8"/>
                                        </p:tgtEl>
                                        <p:attrNameLst>
                                          <p:attrName>ppt_y</p:attrName>
                                        </p:attrNameLst>
                                      </p:cBhvr>
                                      <p:tavLst>
                                        <p:tav tm="0">
                                          <p:val>
                                            <p:strVal val="#ppt_y"/>
                                          </p:val>
                                        </p:tav>
                                        <p:tav tm="100000">
                                          <p:val>
                                            <p:strVal val="#ppt_y+#ppt_h*1.125000"/>
                                          </p:val>
                                        </p:tav>
                                      </p:tavLst>
                                    </p:anim>
                                    <p:animEffect transition="out" filter="wipe(down)">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12" presetClass="exit" presetSubtype="4" fill="hold" nodeType="withEffect">
                                  <p:stCondLst>
                                    <p:cond delay="0"/>
                                  </p:stCondLst>
                                  <p:childTnLst>
                                    <p:anim calcmode="lin" valueType="num">
                                      <p:cBhvr additive="base">
                                        <p:cTn id="89" dur="500"/>
                                        <p:tgtEl>
                                          <p:spTgt spid="2"/>
                                        </p:tgtEl>
                                        <p:attrNameLst>
                                          <p:attrName>ppt_y</p:attrName>
                                        </p:attrNameLst>
                                      </p:cBhvr>
                                      <p:tavLst>
                                        <p:tav tm="0">
                                          <p:val>
                                            <p:strVal val="#ppt_y"/>
                                          </p:val>
                                        </p:tav>
                                        <p:tav tm="100000">
                                          <p:val>
                                            <p:strVal val="#ppt_y+#ppt_h*1.125000"/>
                                          </p:val>
                                        </p:tav>
                                      </p:tavLst>
                                    </p:anim>
                                    <p:animEffect transition="out" filter="wipe(down)">
                                      <p:cBhvr>
                                        <p:cTn id="90" dur="500"/>
                                        <p:tgtEl>
                                          <p:spTgt spid="2"/>
                                        </p:tgtEl>
                                      </p:cBhvr>
                                    </p:animEffect>
                                    <p:set>
                                      <p:cBhvr>
                                        <p:cTn id="91" dur="1" fill="hold">
                                          <p:stCondLst>
                                            <p:cond delay="499"/>
                                          </p:stCondLst>
                                        </p:cTn>
                                        <p:tgtEl>
                                          <p:spTgt spid="2"/>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26"/>
                                        </p:tgtEl>
                                        <p:attrNameLst>
                                          <p:attrName>ppt_y</p:attrName>
                                        </p:attrNameLst>
                                      </p:cBhvr>
                                      <p:tavLst>
                                        <p:tav tm="0">
                                          <p:val>
                                            <p:strVal val="#ppt_y"/>
                                          </p:val>
                                        </p:tav>
                                        <p:tav tm="100000">
                                          <p:val>
                                            <p:strVal val="#ppt_y+#ppt_h*1.125000"/>
                                          </p:val>
                                        </p:tav>
                                      </p:tavLst>
                                    </p:anim>
                                    <p:animEffect transition="out" filter="wipe(down)">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27"/>
                                        </p:tgtEl>
                                        <p:attrNameLst>
                                          <p:attrName>ppt_y</p:attrName>
                                        </p:attrNameLst>
                                      </p:cBhvr>
                                      <p:tavLst>
                                        <p:tav tm="0">
                                          <p:val>
                                            <p:strVal val="#ppt_y"/>
                                          </p:val>
                                        </p:tav>
                                        <p:tav tm="100000">
                                          <p:val>
                                            <p:strVal val="#ppt_y+#ppt_h*1.125000"/>
                                          </p:val>
                                        </p:tav>
                                      </p:tavLst>
                                    </p:anim>
                                    <p:animEffect transition="out" filter="wipe(down)">
                                      <p:cBhvr>
                                        <p:cTn id="98" dur="500"/>
                                        <p:tgtEl>
                                          <p:spTgt spid="27"/>
                                        </p:tgtEl>
                                      </p:cBhvr>
                                    </p:animEffect>
                                    <p:set>
                                      <p:cBhvr>
                                        <p:cTn id="99" dur="1" fill="hold">
                                          <p:stCondLst>
                                            <p:cond delay="499"/>
                                          </p:stCondLst>
                                        </p:cTn>
                                        <p:tgtEl>
                                          <p:spTgt spid="27"/>
                                        </p:tgtEl>
                                        <p:attrNameLst>
                                          <p:attrName>style.visibility</p:attrName>
                                        </p:attrNameLst>
                                      </p:cBhvr>
                                      <p:to>
                                        <p:strVal val="hidden"/>
                                      </p:to>
                                    </p:set>
                                  </p:childTnLst>
                                </p:cTn>
                              </p:par>
                              <p:par>
                                <p:cTn id="100" presetID="12" presetClass="exit" presetSubtype="4" fill="hold" nodeType="withEffect">
                                  <p:stCondLst>
                                    <p:cond delay="0"/>
                                  </p:stCondLst>
                                  <p:childTnLst>
                                    <p:anim calcmode="lin" valueType="num">
                                      <p:cBhvr additive="base">
                                        <p:cTn id="101" dur="500"/>
                                        <p:tgtEl>
                                          <p:spTgt spid="28"/>
                                        </p:tgtEl>
                                        <p:attrNameLst>
                                          <p:attrName>ppt_y</p:attrName>
                                        </p:attrNameLst>
                                      </p:cBhvr>
                                      <p:tavLst>
                                        <p:tav tm="0">
                                          <p:val>
                                            <p:strVal val="#ppt_y"/>
                                          </p:val>
                                        </p:tav>
                                        <p:tav tm="100000">
                                          <p:val>
                                            <p:strVal val="#ppt_y+#ppt_h*1.125000"/>
                                          </p:val>
                                        </p:tav>
                                      </p:tavLst>
                                    </p:anim>
                                    <p:animEffect transition="out" filter="wipe(down)">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xit" presetSubtype="4" fill="hold" nodeType="withEffect">
                                  <p:stCondLst>
                                    <p:cond delay="0"/>
                                  </p:stCondLst>
                                  <p:childTnLst>
                                    <p:anim calcmode="lin" valueType="num">
                                      <p:cBhvr additive="base">
                                        <p:cTn id="105" dur="500"/>
                                        <p:tgtEl>
                                          <p:spTgt spid="12"/>
                                        </p:tgtEl>
                                        <p:attrNameLst>
                                          <p:attrName>ppt_y</p:attrName>
                                        </p:attrNameLst>
                                      </p:cBhvr>
                                      <p:tavLst>
                                        <p:tav tm="0">
                                          <p:val>
                                            <p:strVal val="#ppt_y"/>
                                          </p:val>
                                        </p:tav>
                                        <p:tav tm="100000">
                                          <p:val>
                                            <p:strVal val="#ppt_y+#ppt_h*1.125000"/>
                                          </p:val>
                                        </p:tav>
                                      </p:tavLst>
                                    </p:anim>
                                    <p:animEffect transition="out" filter="wipe(down)">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2" presetClass="exit" presetSubtype="4" fill="hold" nodeType="withEffect">
                                  <p:stCondLst>
                                    <p:cond delay="0"/>
                                  </p:stCondLst>
                                  <p:childTnLst>
                                    <p:anim calcmode="lin" valueType="num">
                                      <p:cBhvr additive="base">
                                        <p:cTn id="109" dur="500"/>
                                        <p:tgtEl>
                                          <p:spTgt spid="14"/>
                                        </p:tgtEl>
                                        <p:attrNameLst>
                                          <p:attrName>ppt_y</p:attrName>
                                        </p:attrNameLst>
                                      </p:cBhvr>
                                      <p:tavLst>
                                        <p:tav tm="0">
                                          <p:val>
                                            <p:strVal val="#ppt_y"/>
                                          </p:val>
                                        </p:tav>
                                        <p:tav tm="100000">
                                          <p:val>
                                            <p:strVal val="#ppt_y+#ppt_h*1.125000"/>
                                          </p:val>
                                        </p:tav>
                                      </p:tavLst>
                                    </p:anim>
                                    <p:animEffect transition="out" filter="wipe(down)">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par>
                                <p:cTn id="112" presetID="12" presetClass="exit" presetSubtype="4" fill="hold" nodeType="withEffect">
                                  <p:stCondLst>
                                    <p:cond delay="0"/>
                                  </p:stCondLst>
                                  <p:childTnLst>
                                    <p:anim calcmode="lin" valueType="num">
                                      <p:cBhvr additive="base">
                                        <p:cTn id="113" dur="500"/>
                                        <p:tgtEl>
                                          <p:spTgt spid="4"/>
                                        </p:tgtEl>
                                        <p:attrNameLst>
                                          <p:attrName>ppt_y</p:attrName>
                                        </p:attrNameLst>
                                      </p:cBhvr>
                                      <p:tavLst>
                                        <p:tav tm="0">
                                          <p:val>
                                            <p:strVal val="#ppt_y"/>
                                          </p:val>
                                        </p:tav>
                                        <p:tav tm="100000">
                                          <p:val>
                                            <p:strVal val="#ppt_y+#ppt_h*1.125000"/>
                                          </p:val>
                                        </p:tav>
                                      </p:tavLst>
                                    </p:anim>
                                    <p:animEffect transition="out" filter="wipe(down)">
                                      <p:cBhvr>
                                        <p:cTn id="114" dur="500"/>
                                        <p:tgtEl>
                                          <p:spTgt spid="4"/>
                                        </p:tgtEl>
                                      </p:cBhvr>
                                    </p:animEffect>
                                    <p:set>
                                      <p:cBhvr>
                                        <p:cTn id="115" dur="1" fill="hold">
                                          <p:stCondLst>
                                            <p:cond delay="499"/>
                                          </p:stCondLst>
                                        </p:cTn>
                                        <p:tgtEl>
                                          <p:spTgt spid="4"/>
                                        </p:tgtEl>
                                        <p:attrNameLst>
                                          <p:attrName>style.visibility</p:attrName>
                                        </p:attrNameLst>
                                      </p:cBhvr>
                                      <p:to>
                                        <p:strVal val="hidden"/>
                                      </p:to>
                                    </p:set>
                                  </p:childTnLst>
                                </p:cTn>
                              </p:par>
                              <p:par>
                                <p:cTn id="116" presetID="12" presetClass="exit" presetSubtype="4" fill="hold" nodeType="withEffect">
                                  <p:stCondLst>
                                    <p:cond delay="0"/>
                                  </p:stCondLst>
                                  <p:childTnLst>
                                    <p:anim calcmode="lin" valueType="num">
                                      <p:cBhvr additive="base">
                                        <p:cTn id="117" dur="500"/>
                                        <p:tgtEl>
                                          <p:spTgt spid="5"/>
                                        </p:tgtEl>
                                        <p:attrNameLst>
                                          <p:attrName>ppt_y</p:attrName>
                                        </p:attrNameLst>
                                      </p:cBhvr>
                                      <p:tavLst>
                                        <p:tav tm="0">
                                          <p:val>
                                            <p:strVal val="#ppt_y"/>
                                          </p:val>
                                        </p:tav>
                                        <p:tav tm="100000">
                                          <p:val>
                                            <p:strVal val="#ppt_y+#ppt_h*1.125000"/>
                                          </p:val>
                                        </p:tav>
                                      </p:tavLst>
                                    </p:anim>
                                    <p:animEffect transition="out" filter="wipe(down)">
                                      <p:cBhvr>
                                        <p:cTn id="118" dur="500"/>
                                        <p:tgtEl>
                                          <p:spTgt spid="5"/>
                                        </p:tgtEl>
                                      </p:cBhvr>
                                    </p:animEffect>
                                    <p:set>
                                      <p:cBhvr>
                                        <p:cTn id="119" dur="1" fill="hold">
                                          <p:stCondLst>
                                            <p:cond delay="499"/>
                                          </p:stCondLst>
                                        </p:cTn>
                                        <p:tgtEl>
                                          <p:spTgt spid="5"/>
                                        </p:tgtEl>
                                        <p:attrNameLst>
                                          <p:attrName>style.visibility</p:attrName>
                                        </p:attrNameLst>
                                      </p:cBhvr>
                                      <p:to>
                                        <p:strVal val="hidden"/>
                                      </p:to>
                                    </p:set>
                                  </p:childTnLst>
                                </p:cTn>
                              </p:par>
                              <p:par>
                                <p:cTn id="120" presetID="12" presetClass="exit" presetSubtype="4" fill="hold" nodeType="withEffect">
                                  <p:stCondLst>
                                    <p:cond delay="0"/>
                                  </p:stCondLst>
                                  <p:childTnLst>
                                    <p:anim calcmode="lin" valueType="num">
                                      <p:cBhvr additive="base">
                                        <p:cTn id="121" dur="10"/>
                                        <p:tgtEl>
                                          <p:spTgt spid="24"/>
                                        </p:tgtEl>
                                        <p:attrNameLst>
                                          <p:attrName>ppt_y</p:attrName>
                                        </p:attrNameLst>
                                      </p:cBhvr>
                                      <p:tavLst>
                                        <p:tav tm="0">
                                          <p:val>
                                            <p:strVal val="#ppt_y"/>
                                          </p:val>
                                        </p:tav>
                                        <p:tav tm="100000">
                                          <p:val>
                                            <p:strVal val="#ppt_y+#ppt_h*1.125000"/>
                                          </p:val>
                                        </p:tav>
                                      </p:tavLst>
                                    </p:anim>
                                    <p:animEffect transition="out" filter="wipe(down)">
                                      <p:cBhvr>
                                        <p:cTn id="122" dur="10"/>
                                        <p:tgtEl>
                                          <p:spTgt spid="24"/>
                                        </p:tgtEl>
                                      </p:cBhvr>
                                    </p:animEffect>
                                    <p:set>
                                      <p:cBhvr>
                                        <p:cTn id="123" dur="1" fill="hold">
                                          <p:stCondLst>
                                            <p:cond delay="9"/>
                                          </p:stCondLst>
                                        </p:cTn>
                                        <p:tgtEl>
                                          <p:spTgt spid="24"/>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1000" fill="hold"/>
                                        <p:tgtEl>
                                          <p:spTgt spid="34"/>
                                        </p:tgtEl>
                                        <p:attrNameLst>
                                          <p:attrName>ppt_w</p:attrName>
                                        </p:attrNameLst>
                                      </p:cBhvr>
                                      <p:tavLst>
                                        <p:tav tm="0">
                                          <p:val>
                                            <p:fltVal val="0"/>
                                          </p:val>
                                        </p:tav>
                                        <p:tav tm="100000">
                                          <p:val>
                                            <p:strVal val="#ppt_w"/>
                                          </p:val>
                                        </p:tav>
                                      </p:tavLst>
                                    </p:anim>
                                    <p:anim calcmode="lin" valueType="num">
                                      <p:cBhvr>
                                        <p:cTn id="129" dur="1000" fill="hold"/>
                                        <p:tgtEl>
                                          <p:spTgt spid="34"/>
                                        </p:tgtEl>
                                        <p:attrNameLst>
                                          <p:attrName>ppt_h</p:attrName>
                                        </p:attrNameLst>
                                      </p:cBhvr>
                                      <p:tavLst>
                                        <p:tav tm="0">
                                          <p:val>
                                            <p:fltVal val="0"/>
                                          </p:val>
                                        </p:tav>
                                        <p:tav tm="100000">
                                          <p:val>
                                            <p:strVal val="#ppt_h"/>
                                          </p:val>
                                        </p:tav>
                                      </p:tavLst>
                                    </p:anim>
                                    <p:anim calcmode="lin" valueType="num">
                                      <p:cBhvr>
                                        <p:cTn id="130" dur="1000" fill="hold"/>
                                        <p:tgtEl>
                                          <p:spTgt spid="34"/>
                                        </p:tgtEl>
                                        <p:attrNameLst>
                                          <p:attrName>style.rotation</p:attrName>
                                        </p:attrNameLst>
                                      </p:cBhvr>
                                      <p:tavLst>
                                        <p:tav tm="0">
                                          <p:val>
                                            <p:fltVal val="90"/>
                                          </p:val>
                                        </p:tav>
                                        <p:tav tm="100000">
                                          <p:val>
                                            <p:fltVal val="0"/>
                                          </p:val>
                                        </p:tav>
                                      </p:tavLst>
                                    </p:anim>
                                    <p:animEffect transition="in" filter="fade">
                                      <p:cBhvr>
                                        <p:cTn id="131" dur="1000"/>
                                        <p:tgtEl>
                                          <p:spTgt spid="34"/>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repeatCount="3000" fill="hold" grpId="0" nodeType="clickEffect">
                                  <p:stCondLst>
                                    <p:cond delay="0"/>
                                  </p:stCondLst>
                                  <p:childTnLst>
                                    <p:set>
                                      <p:cBhvr>
                                        <p:cTn id="135" dur="1" fill="hold">
                                          <p:stCondLst>
                                            <p:cond delay="0"/>
                                          </p:stCondLst>
                                        </p:cTn>
                                        <p:tgtEl>
                                          <p:spTgt spid="35"/>
                                        </p:tgtEl>
                                        <p:attrNameLst>
                                          <p:attrName>style.visibility</p:attrName>
                                        </p:attrNameLst>
                                      </p:cBhvr>
                                      <p:to>
                                        <p:strVal val="visible"/>
                                      </p:to>
                                    </p:set>
                                    <p:anim calcmode="lin" valueType="num">
                                      <p:cBhvr>
                                        <p:cTn id="136" dur="500" fill="hold"/>
                                        <p:tgtEl>
                                          <p:spTgt spid="35"/>
                                        </p:tgtEl>
                                        <p:attrNameLst>
                                          <p:attrName>ppt_w</p:attrName>
                                        </p:attrNameLst>
                                      </p:cBhvr>
                                      <p:tavLst>
                                        <p:tav tm="0">
                                          <p:val>
                                            <p:fltVal val="0"/>
                                          </p:val>
                                        </p:tav>
                                        <p:tav tm="100000">
                                          <p:val>
                                            <p:strVal val="#ppt_w"/>
                                          </p:val>
                                        </p:tav>
                                      </p:tavLst>
                                    </p:anim>
                                    <p:anim calcmode="lin" valueType="num">
                                      <p:cBhvr>
                                        <p:cTn id="137" dur="500" fill="hold"/>
                                        <p:tgtEl>
                                          <p:spTgt spid="35"/>
                                        </p:tgtEl>
                                        <p:attrNameLst>
                                          <p:attrName>ppt_h</p:attrName>
                                        </p:attrNameLst>
                                      </p:cBhvr>
                                      <p:tavLst>
                                        <p:tav tm="0">
                                          <p:val>
                                            <p:fltVal val="0"/>
                                          </p:val>
                                        </p:tav>
                                        <p:tav tm="100000">
                                          <p:val>
                                            <p:strVal val="#ppt_h"/>
                                          </p:val>
                                        </p:tav>
                                      </p:tavLst>
                                    </p:anim>
                                    <p:animEffect transition="in" filter="fade">
                                      <p:cBhvr>
                                        <p:cTn id="1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26" grpId="0" animBg="1"/>
      <p:bldP spid="26" grpId="1" animBg="1"/>
      <p:bldP spid="27" grpId="0" animBg="1"/>
      <p:bldP spid="27" grpId="1" animBg="1"/>
      <p:bldP spid="34" grpId="0"/>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D6A236B-878C-1A4A-9580-A5E91603632C}"/>
              </a:ext>
            </a:extLst>
          </p:cNvPr>
          <p:cNvPicPr>
            <a:picLocks noChangeAspect="1"/>
          </p:cNvPicPr>
          <p:nvPr/>
        </p:nvPicPr>
        <p:blipFill>
          <a:blip r:embed="rId2"/>
          <a:stretch>
            <a:fillRect/>
          </a:stretch>
        </p:blipFill>
        <p:spPr>
          <a:xfrm>
            <a:off x="0" y="1364153"/>
            <a:ext cx="5240927" cy="4129693"/>
          </a:xfrm>
          <a:prstGeom prst="rect">
            <a:avLst/>
          </a:prstGeom>
        </p:spPr>
      </p:pic>
      <p:pic>
        <p:nvPicPr>
          <p:cNvPr id="3" name="Immagine 2">
            <a:extLst>
              <a:ext uri="{FF2B5EF4-FFF2-40B4-BE49-F238E27FC236}">
                <a16:creationId xmlns:a16="http://schemas.microsoft.com/office/drawing/2014/main" id="{3E523408-657C-F143-A7EF-2435D4A269F0}"/>
              </a:ext>
            </a:extLst>
          </p:cNvPr>
          <p:cNvPicPr>
            <a:picLocks noChangeAspect="1"/>
          </p:cNvPicPr>
          <p:nvPr/>
        </p:nvPicPr>
        <p:blipFill>
          <a:blip r:embed="rId3"/>
          <a:stretch>
            <a:fillRect/>
          </a:stretch>
        </p:blipFill>
        <p:spPr>
          <a:xfrm>
            <a:off x="5556870" y="1870215"/>
            <a:ext cx="6635130" cy="3117570"/>
          </a:xfrm>
          <a:prstGeom prst="rect">
            <a:avLst/>
          </a:prstGeom>
        </p:spPr>
      </p:pic>
      <p:cxnSp>
        <p:nvCxnSpPr>
          <p:cNvPr id="5" name="Connettore 2 4">
            <a:extLst>
              <a:ext uri="{FF2B5EF4-FFF2-40B4-BE49-F238E27FC236}">
                <a16:creationId xmlns:a16="http://schemas.microsoft.com/office/drawing/2014/main" id="{113B5219-6602-0C4A-83BA-E21D078FEC49}"/>
              </a:ext>
            </a:extLst>
          </p:cNvPr>
          <p:cNvCxnSpPr/>
          <p:nvPr/>
        </p:nvCxnSpPr>
        <p:spPr>
          <a:xfrm flipV="1">
            <a:off x="2990335" y="5399111"/>
            <a:ext cx="271849" cy="11862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83E6F4BD-891E-E949-A2F0-5745AEF87EEF}"/>
              </a:ext>
            </a:extLst>
          </p:cNvPr>
          <p:cNvCxnSpPr>
            <a:cxnSpLocks/>
          </p:cNvCxnSpPr>
          <p:nvPr/>
        </p:nvCxnSpPr>
        <p:spPr>
          <a:xfrm flipV="1">
            <a:off x="10688595" y="4805988"/>
            <a:ext cx="350108" cy="1495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e 7">
            <a:extLst>
              <a:ext uri="{FF2B5EF4-FFF2-40B4-BE49-F238E27FC236}">
                <a16:creationId xmlns:a16="http://schemas.microsoft.com/office/drawing/2014/main" id="{12D7D141-AAF8-FF44-82CC-E3A10A1B919F}"/>
              </a:ext>
            </a:extLst>
          </p:cNvPr>
          <p:cNvSpPr/>
          <p:nvPr/>
        </p:nvSpPr>
        <p:spPr>
          <a:xfrm>
            <a:off x="8639658" y="4053015"/>
            <a:ext cx="308918" cy="2347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lide Number Placeholder 3">
            <a:extLst>
              <a:ext uri="{FF2B5EF4-FFF2-40B4-BE49-F238E27FC236}">
                <a16:creationId xmlns:a16="http://schemas.microsoft.com/office/drawing/2014/main" id="{F69E07E5-6F7A-C746-97E6-9DF4C28CF53C}"/>
              </a:ext>
            </a:extLst>
          </p:cNvPr>
          <p:cNvSpPr>
            <a:spLocks noGrp="1"/>
          </p:cNvSpPr>
          <p:nvPr>
            <p:ph type="sldNum" sz="quarter" idx="12"/>
          </p:nvPr>
        </p:nvSpPr>
        <p:spPr/>
        <p:txBody>
          <a:bodyPr/>
          <a:lstStyle/>
          <a:p>
            <a:fld id="{272C5F13-74C7-3445-8AFD-99A583800924}" type="slidenum">
              <a:rPr lang="it-IT" smtClean="0"/>
              <a:t>15</a:t>
            </a:fld>
            <a:endParaRPr lang="it-IT"/>
          </a:p>
        </p:txBody>
      </p:sp>
      <p:sp>
        <p:nvSpPr>
          <p:cNvPr id="7" name="Footer Placeholder 6">
            <a:extLst>
              <a:ext uri="{FF2B5EF4-FFF2-40B4-BE49-F238E27FC236}">
                <a16:creationId xmlns:a16="http://schemas.microsoft.com/office/drawing/2014/main" id="{3B6913CE-9E2A-ED4A-8EFE-BBD51E873BBD}"/>
              </a:ext>
            </a:extLst>
          </p:cNvPr>
          <p:cNvSpPr>
            <a:spLocks noGrp="1"/>
          </p:cNvSpPr>
          <p:nvPr>
            <p:ph type="ftr" sz="quarter" idx="11"/>
          </p:nvPr>
        </p:nvSpPr>
        <p:spPr/>
        <p:txBody>
          <a:bodyPr/>
          <a:lstStyle/>
          <a:p>
            <a:r>
              <a:rPr lang="it-IT"/>
              <a:t>S.Z.</a:t>
            </a:r>
          </a:p>
        </p:txBody>
      </p:sp>
      <p:sp>
        <p:nvSpPr>
          <p:cNvPr id="9" name="CasellaDiTesto 13">
            <a:extLst>
              <a:ext uri="{FF2B5EF4-FFF2-40B4-BE49-F238E27FC236}">
                <a16:creationId xmlns:a16="http://schemas.microsoft.com/office/drawing/2014/main" id="{AF6FCE16-8409-6D4A-8261-EEFB3D379F94}"/>
              </a:ext>
            </a:extLst>
          </p:cNvPr>
          <p:cNvSpPr txBox="1"/>
          <p:nvPr/>
        </p:nvSpPr>
        <p:spPr>
          <a:xfrm>
            <a:off x="2100920" y="325221"/>
            <a:ext cx="7990160" cy="461665"/>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400" dirty="0"/>
              <a:t>Dare tutti i consensi richiesti di accesso ai device o al sistema </a:t>
            </a:r>
          </a:p>
        </p:txBody>
      </p:sp>
    </p:spTree>
    <p:extLst>
      <p:ext uri="{BB962C8B-B14F-4D97-AF65-F5344CB8AC3E}">
        <p14:creationId xmlns:p14="http://schemas.microsoft.com/office/powerpoint/2010/main" val="332423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repeatCount="500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62C6470-5B71-ED4A-A118-5C24735383E6}"/>
              </a:ext>
            </a:extLst>
          </p:cNvPr>
          <p:cNvPicPr>
            <a:picLocks noChangeAspect="1"/>
          </p:cNvPicPr>
          <p:nvPr/>
        </p:nvPicPr>
        <p:blipFill>
          <a:blip r:embed="rId2"/>
          <a:stretch>
            <a:fillRect/>
          </a:stretch>
        </p:blipFill>
        <p:spPr>
          <a:xfrm>
            <a:off x="113884" y="0"/>
            <a:ext cx="7441660" cy="6858000"/>
          </a:xfrm>
          <a:prstGeom prst="rect">
            <a:avLst/>
          </a:prstGeom>
        </p:spPr>
      </p:pic>
      <p:cxnSp>
        <p:nvCxnSpPr>
          <p:cNvPr id="4" name="Connettore 2 3">
            <a:extLst>
              <a:ext uri="{FF2B5EF4-FFF2-40B4-BE49-F238E27FC236}">
                <a16:creationId xmlns:a16="http://schemas.microsoft.com/office/drawing/2014/main" id="{D10BA722-D0FA-E44B-9490-29B75EF60B84}"/>
              </a:ext>
            </a:extLst>
          </p:cNvPr>
          <p:cNvCxnSpPr>
            <a:cxnSpLocks/>
          </p:cNvCxnSpPr>
          <p:nvPr/>
        </p:nvCxnSpPr>
        <p:spPr>
          <a:xfrm flipV="1">
            <a:off x="6944497" y="1878227"/>
            <a:ext cx="1952368" cy="864974"/>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FBB96A5D-DCE7-DE41-B536-086B943B65B1}"/>
              </a:ext>
            </a:extLst>
          </p:cNvPr>
          <p:cNvSpPr txBox="1"/>
          <p:nvPr/>
        </p:nvSpPr>
        <p:spPr>
          <a:xfrm>
            <a:off x="8896865" y="1438700"/>
            <a:ext cx="2706129" cy="1200329"/>
          </a:xfrm>
          <a:prstGeom prst="rect">
            <a:avLst/>
          </a:prstGeom>
          <a:noFill/>
        </p:spPr>
        <p:txBody>
          <a:bodyPr wrap="square" rtlCol="0">
            <a:spAutoFit/>
          </a:bodyPr>
          <a:lstStyle/>
          <a:p>
            <a:r>
              <a:rPr lang="it-IT"/>
              <a:t>Verificare che la Camera e il Microfono funzionino.</a:t>
            </a:r>
          </a:p>
        </p:txBody>
      </p:sp>
      <p:cxnSp>
        <p:nvCxnSpPr>
          <p:cNvPr id="6" name="Connettore 2 5">
            <a:extLst>
              <a:ext uri="{FF2B5EF4-FFF2-40B4-BE49-F238E27FC236}">
                <a16:creationId xmlns:a16="http://schemas.microsoft.com/office/drawing/2014/main" id="{3192C4FE-891F-8C42-ACC1-CAA6511E405F}"/>
              </a:ext>
            </a:extLst>
          </p:cNvPr>
          <p:cNvCxnSpPr>
            <a:cxnSpLocks/>
          </p:cNvCxnSpPr>
          <p:nvPr/>
        </p:nvCxnSpPr>
        <p:spPr>
          <a:xfrm flipV="1">
            <a:off x="4596714" y="4621428"/>
            <a:ext cx="3959616" cy="98854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B7202654-2DFC-2F41-9C06-23613993DA27}"/>
              </a:ext>
            </a:extLst>
          </p:cNvPr>
          <p:cNvSpPr txBox="1"/>
          <p:nvPr/>
        </p:nvSpPr>
        <p:spPr>
          <a:xfrm>
            <a:off x="8556330" y="4210902"/>
            <a:ext cx="3521786" cy="646331"/>
          </a:xfrm>
          <a:prstGeom prst="rect">
            <a:avLst/>
          </a:prstGeom>
          <a:noFill/>
        </p:spPr>
        <p:txBody>
          <a:bodyPr wrap="square" rtlCol="0">
            <a:spAutoFit/>
          </a:bodyPr>
          <a:lstStyle/>
          <a:p>
            <a:r>
              <a:rPr lang="it-IT"/>
              <a:t>Immettere il proprio nome</a:t>
            </a:r>
          </a:p>
          <a:p>
            <a:r>
              <a:rPr lang="it-IT"/>
              <a:t>(cercate di non usare nomi astrusi)</a:t>
            </a:r>
          </a:p>
        </p:txBody>
      </p:sp>
      <p:cxnSp>
        <p:nvCxnSpPr>
          <p:cNvPr id="12" name="Connettore 2 11">
            <a:extLst>
              <a:ext uri="{FF2B5EF4-FFF2-40B4-BE49-F238E27FC236}">
                <a16:creationId xmlns:a16="http://schemas.microsoft.com/office/drawing/2014/main" id="{193DC43D-BFAB-834D-B617-9E966DECC6D6}"/>
              </a:ext>
            </a:extLst>
          </p:cNvPr>
          <p:cNvCxnSpPr>
            <a:cxnSpLocks/>
          </p:cNvCxnSpPr>
          <p:nvPr/>
        </p:nvCxnSpPr>
        <p:spPr>
          <a:xfrm flipV="1">
            <a:off x="7079753" y="6020494"/>
            <a:ext cx="2261286" cy="454448"/>
          </a:xfrm>
          <a:prstGeom prst="straightConnector1">
            <a:avLst/>
          </a:prstGeom>
          <a:ln w="381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48DE7792-1572-734E-989A-C8859073A7DD}"/>
              </a:ext>
            </a:extLst>
          </p:cNvPr>
          <p:cNvSpPr txBox="1"/>
          <p:nvPr/>
        </p:nvSpPr>
        <p:spPr>
          <a:xfrm>
            <a:off x="9341039" y="5601387"/>
            <a:ext cx="2360809" cy="646331"/>
          </a:xfrm>
          <a:prstGeom prst="rect">
            <a:avLst/>
          </a:prstGeom>
          <a:noFill/>
        </p:spPr>
        <p:txBody>
          <a:bodyPr wrap="square" rtlCol="0">
            <a:spAutoFit/>
          </a:bodyPr>
          <a:lstStyle/>
          <a:p>
            <a:r>
              <a:rPr lang="it-IT"/>
              <a:t>Successivamente </a:t>
            </a:r>
            <a:r>
              <a:rPr lang="it-IT" err="1"/>
              <a:t>clickare</a:t>
            </a:r>
            <a:r>
              <a:rPr lang="it-IT"/>
              <a:t> qui</a:t>
            </a:r>
          </a:p>
        </p:txBody>
      </p:sp>
      <p:sp>
        <p:nvSpPr>
          <p:cNvPr id="3" name="Slide Number Placeholder 2">
            <a:extLst>
              <a:ext uri="{FF2B5EF4-FFF2-40B4-BE49-F238E27FC236}">
                <a16:creationId xmlns:a16="http://schemas.microsoft.com/office/drawing/2014/main" id="{B55CABB9-0ACF-5A41-930D-EE162496B16F}"/>
              </a:ext>
            </a:extLst>
          </p:cNvPr>
          <p:cNvSpPr>
            <a:spLocks noGrp="1"/>
          </p:cNvSpPr>
          <p:nvPr>
            <p:ph type="sldNum" sz="quarter" idx="12"/>
          </p:nvPr>
        </p:nvSpPr>
        <p:spPr/>
        <p:txBody>
          <a:bodyPr/>
          <a:lstStyle/>
          <a:p>
            <a:fld id="{272C5F13-74C7-3445-8AFD-99A583800924}" type="slidenum">
              <a:rPr lang="it-IT" smtClean="0"/>
              <a:t>16</a:t>
            </a:fld>
            <a:endParaRPr lang="it-IT"/>
          </a:p>
        </p:txBody>
      </p:sp>
      <p:sp>
        <p:nvSpPr>
          <p:cNvPr id="8" name="Footer Placeholder 7">
            <a:extLst>
              <a:ext uri="{FF2B5EF4-FFF2-40B4-BE49-F238E27FC236}">
                <a16:creationId xmlns:a16="http://schemas.microsoft.com/office/drawing/2014/main" id="{395F52EF-8915-9045-96C3-BCC358D08969}"/>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013220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02A6982-75F7-5145-B627-00D304754289}"/>
              </a:ext>
            </a:extLst>
          </p:cNvPr>
          <p:cNvPicPr>
            <a:picLocks noChangeAspect="1"/>
          </p:cNvPicPr>
          <p:nvPr/>
        </p:nvPicPr>
        <p:blipFill>
          <a:blip r:embed="rId2"/>
          <a:stretch>
            <a:fillRect/>
          </a:stretch>
        </p:blipFill>
        <p:spPr>
          <a:xfrm>
            <a:off x="0" y="0"/>
            <a:ext cx="11139566" cy="6858000"/>
          </a:xfrm>
          <a:prstGeom prst="rect">
            <a:avLst/>
          </a:prstGeom>
        </p:spPr>
      </p:pic>
      <p:sp>
        <p:nvSpPr>
          <p:cNvPr id="5" name="CasellaDiTesto 4">
            <a:extLst>
              <a:ext uri="{FF2B5EF4-FFF2-40B4-BE49-F238E27FC236}">
                <a16:creationId xmlns:a16="http://schemas.microsoft.com/office/drawing/2014/main" id="{C332A9CE-DD2B-514D-8F95-CAADE5977061}"/>
              </a:ext>
            </a:extLst>
          </p:cNvPr>
          <p:cNvSpPr txBox="1"/>
          <p:nvPr/>
        </p:nvSpPr>
        <p:spPr>
          <a:xfrm>
            <a:off x="7500551" y="3682314"/>
            <a:ext cx="2718487" cy="646331"/>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err="1"/>
              <a:t>Clickare</a:t>
            </a:r>
            <a:r>
              <a:rPr lang="it-IT"/>
              <a:t> su</a:t>
            </a:r>
          </a:p>
          <a:p>
            <a:r>
              <a:rPr lang="it-IT" err="1"/>
              <a:t>Add</a:t>
            </a:r>
            <a:r>
              <a:rPr lang="it-IT"/>
              <a:t> to </a:t>
            </a:r>
            <a:r>
              <a:rPr lang="it-IT" err="1"/>
              <a:t>Stream</a:t>
            </a:r>
            <a:endParaRPr lang="it-IT"/>
          </a:p>
        </p:txBody>
      </p:sp>
      <p:cxnSp>
        <p:nvCxnSpPr>
          <p:cNvPr id="7" name="Connettore 2 6">
            <a:extLst>
              <a:ext uri="{FF2B5EF4-FFF2-40B4-BE49-F238E27FC236}">
                <a16:creationId xmlns:a16="http://schemas.microsoft.com/office/drawing/2014/main" id="{C82946DB-139F-3440-9F4D-880BCCE9B782}"/>
              </a:ext>
            </a:extLst>
          </p:cNvPr>
          <p:cNvCxnSpPr>
            <a:cxnSpLocks/>
            <a:stCxn id="5" idx="1"/>
          </p:cNvCxnSpPr>
          <p:nvPr/>
        </p:nvCxnSpPr>
        <p:spPr>
          <a:xfrm flipH="1">
            <a:off x="1421029" y="4005480"/>
            <a:ext cx="6079522" cy="149327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B19DF2E-BB98-494E-B0E7-B6616E1206D4}"/>
              </a:ext>
            </a:extLst>
          </p:cNvPr>
          <p:cNvSpPr>
            <a:spLocks noGrp="1"/>
          </p:cNvSpPr>
          <p:nvPr>
            <p:ph type="sldNum" sz="quarter" idx="12"/>
          </p:nvPr>
        </p:nvSpPr>
        <p:spPr/>
        <p:txBody>
          <a:bodyPr/>
          <a:lstStyle/>
          <a:p>
            <a:fld id="{272C5F13-74C7-3445-8AFD-99A583800924}" type="slidenum">
              <a:rPr lang="it-IT" smtClean="0"/>
              <a:t>17</a:t>
            </a:fld>
            <a:endParaRPr lang="it-IT"/>
          </a:p>
        </p:txBody>
      </p:sp>
      <p:sp>
        <p:nvSpPr>
          <p:cNvPr id="3" name="Footer Placeholder 2">
            <a:extLst>
              <a:ext uri="{FF2B5EF4-FFF2-40B4-BE49-F238E27FC236}">
                <a16:creationId xmlns:a16="http://schemas.microsoft.com/office/drawing/2014/main" id="{AC64794F-BC01-D746-B125-324AF7B905FB}"/>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256884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2DF5A06-7AD4-7B43-8DED-7F793379890A}"/>
              </a:ext>
            </a:extLst>
          </p:cNvPr>
          <p:cNvPicPr>
            <a:picLocks noChangeAspect="1"/>
          </p:cNvPicPr>
          <p:nvPr/>
        </p:nvPicPr>
        <p:blipFill>
          <a:blip r:embed="rId2"/>
          <a:stretch>
            <a:fillRect/>
          </a:stretch>
        </p:blipFill>
        <p:spPr>
          <a:xfrm>
            <a:off x="0" y="1285103"/>
            <a:ext cx="8550876" cy="5263187"/>
          </a:xfrm>
          <a:prstGeom prst="rect">
            <a:avLst/>
          </a:prstGeom>
        </p:spPr>
      </p:pic>
      <p:sp>
        <p:nvSpPr>
          <p:cNvPr id="5" name="Rettangolo 4">
            <a:extLst>
              <a:ext uri="{FF2B5EF4-FFF2-40B4-BE49-F238E27FC236}">
                <a16:creationId xmlns:a16="http://schemas.microsoft.com/office/drawing/2014/main" id="{96FA191E-82AF-6D40-9E4F-3091EA1AE6EF}"/>
              </a:ext>
            </a:extLst>
          </p:cNvPr>
          <p:cNvSpPr/>
          <p:nvPr/>
        </p:nvSpPr>
        <p:spPr>
          <a:xfrm>
            <a:off x="6919784" y="1285103"/>
            <a:ext cx="840259" cy="432486"/>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52716F31-2EA9-5342-B87D-3366D203C7D1}"/>
              </a:ext>
            </a:extLst>
          </p:cNvPr>
          <p:cNvSpPr/>
          <p:nvPr/>
        </p:nvSpPr>
        <p:spPr>
          <a:xfrm>
            <a:off x="7784758" y="1289222"/>
            <a:ext cx="691978" cy="432486"/>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48BEBD8-07FD-5B4D-9850-709968461764}"/>
              </a:ext>
            </a:extLst>
          </p:cNvPr>
          <p:cNvSpPr/>
          <p:nvPr/>
        </p:nvSpPr>
        <p:spPr>
          <a:xfrm>
            <a:off x="86497" y="1717590"/>
            <a:ext cx="5338120" cy="305211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2C3CEE2-00EE-A044-BB93-8EE873C6AB76}"/>
              </a:ext>
            </a:extLst>
          </p:cNvPr>
          <p:cNvSpPr/>
          <p:nvPr/>
        </p:nvSpPr>
        <p:spPr>
          <a:xfrm>
            <a:off x="1301579" y="4674973"/>
            <a:ext cx="2912075" cy="432486"/>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B38C3452-0996-D34B-826E-183C9983B138}"/>
              </a:ext>
            </a:extLst>
          </p:cNvPr>
          <p:cNvSpPr/>
          <p:nvPr/>
        </p:nvSpPr>
        <p:spPr>
          <a:xfrm>
            <a:off x="61783" y="5107458"/>
            <a:ext cx="1215082" cy="873211"/>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D7B64141-A9DB-2D4B-B5B9-5D9D51DD817F}"/>
              </a:ext>
            </a:extLst>
          </p:cNvPr>
          <p:cNvSpPr/>
          <p:nvPr/>
        </p:nvSpPr>
        <p:spPr>
          <a:xfrm>
            <a:off x="572530" y="6115804"/>
            <a:ext cx="3641124" cy="432486"/>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DAE86632-FE8D-A743-88F5-158085CE5D93}"/>
              </a:ext>
            </a:extLst>
          </p:cNvPr>
          <p:cNvSpPr/>
          <p:nvPr/>
        </p:nvSpPr>
        <p:spPr>
          <a:xfrm>
            <a:off x="8031892" y="1725827"/>
            <a:ext cx="518984" cy="263610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a:extLst>
              <a:ext uri="{FF2B5EF4-FFF2-40B4-BE49-F238E27FC236}">
                <a16:creationId xmlns:a16="http://schemas.microsoft.com/office/drawing/2014/main" id="{07E482F1-D35B-8C4D-8911-F9B2022C93E3}"/>
              </a:ext>
            </a:extLst>
          </p:cNvPr>
          <p:cNvCxnSpPr>
            <a:cxnSpLocks/>
            <a:stCxn id="5" idx="1"/>
          </p:cNvCxnSpPr>
          <p:nvPr/>
        </p:nvCxnSpPr>
        <p:spPr>
          <a:xfrm flipH="1" flipV="1">
            <a:off x="2335428" y="630196"/>
            <a:ext cx="4584356" cy="871150"/>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641EDE12-E59C-C241-BE52-C9A16806FE19}"/>
              </a:ext>
            </a:extLst>
          </p:cNvPr>
          <p:cNvCxnSpPr>
            <a:cxnSpLocks/>
            <a:endCxn id="33" idx="3"/>
          </p:cNvCxnSpPr>
          <p:nvPr/>
        </p:nvCxnSpPr>
        <p:spPr>
          <a:xfrm flipH="1" flipV="1">
            <a:off x="6132040" y="632875"/>
            <a:ext cx="1998708" cy="654684"/>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346061AC-491F-A043-909D-A965924CACDA}"/>
              </a:ext>
            </a:extLst>
          </p:cNvPr>
          <p:cNvCxnSpPr>
            <a:cxnSpLocks/>
            <a:endCxn id="36" idx="1"/>
          </p:cNvCxnSpPr>
          <p:nvPr/>
        </p:nvCxnSpPr>
        <p:spPr>
          <a:xfrm flipV="1">
            <a:off x="5424617" y="790708"/>
            <a:ext cx="4024184" cy="2396634"/>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F3AC5249-938A-6C42-A589-813109838916}"/>
              </a:ext>
            </a:extLst>
          </p:cNvPr>
          <p:cNvCxnSpPr>
            <a:cxnSpLocks/>
            <a:stCxn id="11" idx="3"/>
            <a:endCxn id="39" idx="1"/>
          </p:cNvCxnSpPr>
          <p:nvPr/>
        </p:nvCxnSpPr>
        <p:spPr>
          <a:xfrm flipV="1">
            <a:off x="8550876" y="2335538"/>
            <a:ext cx="920895" cy="708343"/>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83A08328-F9B5-E44D-9CE0-7502600394E0}"/>
              </a:ext>
            </a:extLst>
          </p:cNvPr>
          <p:cNvCxnSpPr>
            <a:cxnSpLocks/>
            <a:stCxn id="8" idx="3"/>
            <a:endCxn id="42" idx="1"/>
          </p:cNvCxnSpPr>
          <p:nvPr/>
        </p:nvCxnSpPr>
        <p:spPr>
          <a:xfrm flipV="1">
            <a:off x="4213654" y="3401029"/>
            <a:ext cx="5457645" cy="1490187"/>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23C922A4-A040-8040-9F48-2CE1701E9A45}"/>
              </a:ext>
            </a:extLst>
          </p:cNvPr>
          <p:cNvCxnSpPr>
            <a:cxnSpLocks/>
            <a:stCxn id="9" idx="3"/>
            <a:endCxn id="44" idx="1"/>
          </p:cNvCxnSpPr>
          <p:nvPr/>
        </p:nvCxnSpPr>
        <p:spPr>
          <a:xfrm flipV="1">
            <a:off x="1276865" y="4564824"/>
            <a:ext cx="7963850" cy="979240"/>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6F9C36CD-E0A6-6B4D-87D1-D25FFE421BDF}"/>
              </a:ext>
            </a:extLst>
          </p:cNvPr>
          <p:cNvCxnSpPr>
            <a:cxnSpLocks/>
            <a:endCxn id="45" idx="1"/>
          </p:cNvCxnSpPr>
          <p:nvPr/>
        </p:nvCxnSpPr>
        <p:spPr>
          <a:xfrm flipV="1">
            <a:off x="4213654" y="6119518"/>
            <a:ext cx="5128053" cy="212532"/>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A9864BB7-7A33-6F41-9799-F5CF7C0332B7}"/>
              </a:ext>
            </a:extLst>
          </p:cNvPr>
          <p:cNvSpPr txBox="1"/>
          <p:nvPr/>
        </p:nvSpPr>
        <p:spPr>
          <a:xfrm>
            <a:off x="967946" y="421605"/>
            <a:ext cx="1367481" cy="369332"/>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Destinazioni</a:t>
            </a:r>
          </a:p>
        </p:txBody>
      </p:sp>
      <p:sp>
        <p:nvSpPr>
          <p:cNvPr id="33" name="CasellaDiTesto 32">
            <a:extLst>
              <a:ext uri="{FF2B5EF4-FFF2-40B4-BE49-F238E27FC236}">
                <a16:creationId xmlns:a16="http://schemas.microsoft.com/office/drawing/2014/main" id="{7DE8B0BA-5164-E646-8EFD-F6B89C21FC4D}"/>
              </a:ext>
            </a:extLst>
          </p:cNvPr>
          <p:cNvSpPr txBox="1"/>
          <p:nvPr/>
        </p:nvSpPr>
        <p:spPr>
          <a:xfrm>
            <a:off x="4764559" y="309709"/>
            <a:ext cx="1367481" cy="646331"/>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Cominciare la diretta</a:t>
            </a:r>
          </a:p>
        </p:txBody>
      </p:sp>
      <p:sp>
        <p:nvSpPr>
          <p:cNvPr id="36" name="CasellaDiTesto 35">
            <a:extLst>
              <a:ext uri="{FF2B5EF4-FFF2-40B4-BE49-F238E27FC236}">
                <a16:creationId xmlns:a16="http://schemas.microsoft.com/office/drawing/2014/main" id="{7FFA3629-EF9D-1340-8CEC-FE7DCFD02DDC}"/>
              </a:ext>
            </a:extLst>
          </p:cNvPr>
          <p:cNvSpPr txBox="1"/>
          <p:nvPr/>
        </p:nvSpPr>
        <p:spPr>
          <a:xfrm>
            <a:off x="9448801" y="190543"/>
            <a:ext cx="2629930" cy="1200329"/>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Schermata di Anteprima che mostra quello che stiamo registrando/trasmettendo</a:t>
            </a:r>
          </a:p>
        </p:txBody>
      </p:sp>
      <p:sp>
        <p:nvSpPr>
          <p:cNvPr id="39" name="CasellaDiTesto 38">
            <a:extLst>
              <a:ext uri="{FF2B5EF4-FFF2-40B4-BE49-F238E27FC236}">
                <a16:creationId xmlns:a16="http://schemas.microsoft.com/office/drawing/2014/main" id="{17506B9B-3096-6B44-B96F-0480A82BCDE4}"/>
              </a:ext>
            </a:extLst>
          </p:cNvPr>
          <p:cNvSpPr txBox="1"/>
          <p:nvPr/>
        </p:nvSpPr>
        <p:spPr>
          <a:xfrm>
            <a:off x="9471771" y="1596874"/>
            <a:ext cx="2629930" cy="1477328"/>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Impostazione di </a:t>
            </a:r>
            <a:r>
              <a:rPr lang="it-IT" err="1"/>
              <a:t>Banners</a:t>
            </a:r>
            <a:r>
              <a:rPr lang="it-IT"/>
              <a:t> e scritte.</a:t>
            </a:r>
          </a:p>
          <a:p>
            <a:r>
              <a:rPr lang="it-IT"/>
              <a:t>Commenti dai Social e Chat privata.</a:t>
            </a:r>
          </a:p>
          <a:p>
            <a:r>
              <a:rPr lang="it-IT"/>
              <a:t>Impostazioni dell’evento.</a:t>
            </a:r>
          </a:p>
        </p:txBody>
      </p:sp>
      <p:sp>
        <p:nvSpPr>
          <p:cNvPr id="42" name="CasellaDiTesto 41">
            <a:extLst>
              <a:ext uri="{FF2B5EF4-FFF2-40B4-BE49-F238E27FC236}">
                <a16:creationId xmlns:a16="http://schemas.microsoft.com/office/drawing/2014/main" id="{890F4476-D5F5-784B-A39E-E958EA20374D}"/>
              </a:ext>
            </a:extLst>
          </p:cNvPr>
          <p:cNvSpPr txBox="1"/>
          <p:nvPr/>
        </p:nvSpPr>
        <p:spPr>
          <a:xfrm>
            <a:off x="9671299" y="3216363"/>
            <a:ext cx="1367481" cy="369332"/>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Regia</a:t>
            </a:r>
          </a:p>
        </p:txBody>
      </p:sp>
      <p:sp>
        <p:nvSpPr>
          <p:cNvPr id="44" name="CasellaDiTesto 43">
            <a:extLst>
              <a:ext uri="{FF2B5EF4-FFF2-40B4-BE49-F238E27FC236}">
                <a16:creationId xmlns:a16="http://schemas.microsoft.com/office/drawing/2014/main" id="{44F62BF1-9FC8-4D40-8E34-B5A90DB1C23B}"/>
              </a:ext>
            </a:extLst>
          </p:cNvPr>
          <p:cNvSpPr txBox="1"/>
          <p:nvPr/>
        </p:nvSpPr>
        <p:spPr>
          <a:xfrm>
            <a:off x="9240715" y="3687661"/>
            <a:ext cx="2889502" cy="1754326"/>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Partecipanti e rispettive presentazioni, quelli </a:t>
            </a:r>
            <a:r>
              <a:rPr lang="it-IT" err="1"/>
              <a:t>ghosted</a:t>
            </a:r>
            <a:r>
              <a:rPr lang="it-IT"/>
              <a:t> non sono attivi (non si vedono e non si sente il microfono), ma </a:t>
            </a:r>
            <a:r>
              <a:rPr lang="it-IT" err="1"/>
              <a:t>possonovedere</a:t>
            </a:r>
            <a:r>
              <a:rPr lang="it-IT"/>
              <a:t> e ascoltare.</a:t>
            </a:r>
          </a:p>
        </p:txBody>
      </p:sp>
      <p:sp>
        <p:nvSpPr>
          <p:cNvPr id="45" name="CasellaDiTesto 44">
            <a:extLst>
              <a:ext uri="{FF2B5EF4-FFF2-40B4-BE49-F238E27FC236}">
                <a16:creationId xmlns:a16="http://schemas.microsoft.com/office/drawing/2014/main" id="{E2FC14A6-3007-D748-9491-922B40396A8D}"/>
              </a:ext>
            </a:extLst>
          </p:cNvPr>
          <p:cNvSpPr txBox="1"/>
          <p:nvPr/>
        </p:nvSpPr>
        <p:spPr>
          <a:xfrm>
            <a:off x="9341707" y="5519353"/>
            <a:ext cx="2759994" cy="1200329"/>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dirty="0"/>
              <a:t>Gestione del microfono e della camera.</a:t>
            </a:r>
          </a:p>
          <a:p>
            <a:r>
              <a:rPr lang="it-IT" dirty="0"/>
              <a:t>Condivisione documenti.</a:t>
            </a:r>
          </a:p>
          <a:p>
            <a:r>
              <a:rPr lang="it-IT" dirty="0"/>
              <a:t>Invitare speakers.</a:t>
            </a:r>
          </a:p>
        </p:txBody>
      </p:sp>
      <p:sp>
        <p:nvSpPr>
          <p:cNvPr id="3" name="Slide Number Placeholder 2">
            <a:extLst>
              <a:ext uri="{FF2B5EF4-FFF2-40B4-BE49-F238E27FC236}">
                <a16:creationId xmlns:a16="http://schemas.microsoft.com/office/drawing/2014/main" id="{77242920-498C-5D48-AFE6-5B1ADF2C4DC4}"/>
              </a:ext>
            </a:extLst>
          </p:cNvPr>
          <p:cNvSpPr>
            <a:spLocks noGrp="1"/>
          </p:cNvSpPr>
          <p:nvPr>
            <p:ph type="sldNum" sz="quarter" idx="12"/>
          </p:nvPr>
        </p:nvSpPr>
        <p:spPr/>
        <p:txBody>
          <a:bodyPr/>
          <a:lstStyle/>
          <a:p>
            <a:fld id="{272C5F13-74C7-3445-8AFD-99A583800924}" type="slidenum">
              <a:rPr lang="it-IT" smtClean="0"/>
              <a:t>18</a:t>
            </a:fld>
            <a:endParaRPr lang="it-IT"/>
          </a:p>
        </p:txBody>
      </p:sp>
      <p:sp>
        <p:nvSpPr>
          <p:cNvPr id="4" name="Footer Placeholder 3">
            <a:extLst>
              <a:ext uri="{FF2B5EF4-FFF2-40B4-BE49-F238E27FC236}">
                <a16:creationId xmlns:a16="http://schemas.microsoft.com/office/drawing/2014/main" id="{453525CC-B079-234C-B958-2B5492F90B17}"/>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421364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14" presetID="1"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36" presetID="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par>
                                <p:cTn id="58" presetID="1"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60" presetID="1"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p:cTn id="66" dur="500" fill="hold"/>
                                        <p:tgtEl>
                                          <p:spTgt spid="29"/>
                                        </p:tgtEl>
                                        <p:attrNameLst>
                                          <p:attrName>ppt_w</p:attrName>
                                        </p:attrNameLst>
                                      </p:cBhvr>
                                      <p:tavLst>
                                        <p:tav tm="0">
                                          <p:val>
                                            <p:fltVal val="0"/>
                                          </p:val>
                                        </p:tav>
                                        <p:tav tm="100000">
                                          <p:val>
                                            <p:strVal val="#ppt_w"/>
                                          </p:val>
                                        </p:tav>
                                      </p:tavLst>
                                    </p:anim>
                                    <p:anim calcmode="lin" valueType="num">
                                      <p:cBhvr>
                                        <p:cTn id="67" dur="500" fill="hold"/>
                                        <p:tgtEl>
                                          <p:spTgt spid="29"/>
                                        </p:tgtEl>
                                        <p:attrNameLst>
                                          <p:attrName>ppt_h</p:attrName>
                                        </p:attrNameLst>
                                      </p:cBhvr>
                                      <p:tavLst>
                                        <p:tav tm="0">
                                          <p:val>
                                            <p:fltVal val="0"/>
                                          </p:val>
                                        </p:tav>
                                        <p:tav tm="100000">
                                          <p:val>
                                            <p:strVal val="#ppt_h"/>
                                          </p:val>
                                        </p:tav>
                                      </p:tavLst>
                                    </p:anim>
                                    <p:animEffect transition="in" filter="fade">
                                      <p:cBhvr>
                                        <p:cTn id="68"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par>
                                <p:cTn id="69" presetID="1"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80" presetID="1" presetClass="entr" presetSubtype="0" fill="hold" grpId="0" nodeType="withEffect">
                                  <p:stCondLst>
                                    <p:cond delay="0"/>
                                  </p:stCondLst>
                                  <p:childTnLst>
                                    <p:set>
                                      <p:cBhvr>
                                        <p:cTn id="81"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82" presetID="1" presetClass="entr" presetSubtype="0"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32" grpId="0" animBg="1"/>
      <p:bldP spid="33" grpId="0" animBg="1"/>
      <p:bldP spid="36" grpId="0" animBg="1"/>
      <p:bldP spid="39" grpId="0" animBg="1"/>
      <p:bldP spid="42"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5BBF1CE-8D3F-994C-8E23-73E4F96E8710}"/>
              </a:ext>
            </a:extLst>
          </p:cNvPr>
          <p:cNvPicPr>
            <a:picLocks noChangeAspect="1"/>
          </p:cNvPicPr>
          <p:nvPr/>
        </p:nvPicPr>
        <p:blipFill>
          <a:blip r:embed="rId2"/>
          <a:stretch>
            <a:fillRect/>
          </a:stretch>
        </p:blipFill>
        <p:spPr>
          <a:xfrm>
            <a:off x="121041" y="861166"/>
            <a:ext cx="5368015" cy="2848219"/>
          </a:xfrm>
          <a:prstGeom prst="rect">
            <a:avLst/>
          </a:prstGeom>
        </p:spPr>
      </p:pic>
      <p:pic>
        <p:nvPicPr>
          <p:cNvPr id="3" name="Immagine 2">
            <a:extLst>
              <a:ext uri="{FF2B5EF4-FFF2-40B4-BE49-F238E27FC236}">
                <a16:creationId xmlns:a16="http://schemas.microsoft.com/office/drawing/2014/main" id="{C0CA1D36-DD3C-864D-BA4C-83823BC559ED}"/>
              </a:ext>
            </a:extLst>
          </p:cNvPr>
          <p:cNvPicPr>
            <a:picLocks noChangeAspect="1"/>
          </p:cNvPicPr>
          <p:nvPr/>
        </p:nvPicPr>
        <p:blipFill>
          <a:blip r:embed="rId3"/>
          <a:stretch>
            <a:fillRect/>
          </a:stretch>
        </p:blipFill>
        <p:spPr>
          <a:xfrm>
            <a:off x="6486828" y="583220"/>
            <a:ext cx="4866972" cy="3575538"/>
          </a:xfrm>
          <a:prstGeom prst="rect">
            <a:avLst/>
          </a:prstGeom>
        </p:spPr>
      </p:pic>
      <p:pic>
        <p:nvPicPr>
          <p:cNvPr id="4" name="Immagine 3">
            <a:extLst>
              <a:ext uri="{FF2B5EF4-FFF2-40B4-BE49-F238E27FC236}">
                <a16:creationId xmlns:a16="http://schemas.microsoft.com/office/drawing/2014/main" id="{6102EB3B-A44C-1847-A8E3-552CE9B37051}"/>
              </a:ext>
            </a:extLst>
          </p:cNvPr>
          <p:cNvPicPr>
            <a:picLocks noChangeAspect="1"/>
          </p:cNvPicPr>
          <p:nvPr/>
        </p:nvPicPr>
        <p:blipFill>
          <a:blip r:embed="rId4"/>
          <a:stretch>
            <a:fillRect/>
          </a:stretch>
        </p:blipFill>
        <p:spPr>
          <a:xfrm>
            <a:off x="555401" y="3885490"/>
            <a:ext cx="4055152" cy="2501412"/>
          </a:xfrm>
          <a:prstGeom prst="rect">
            <a:avLst/>
          </a:prstGeom>
        </p:spPr>
      </p:pic>
      <p:pic>
        <p:nvPicPr>
          <p:cNvPr id="5" name="Immagine 4">
            <a:extLst>
              <a:ext uri="{FF2B5EF4-FFF2-40B4-BE49-F238E27FC236}">
                <a16:creationId xmlns:a16="http://schemas.microsoft.com/office/drawing/2014/main" id="{436FCBFF-884B-264C-A861-F42C0AA9F19B}"/>
              </a:ext>
            </a:extLst>
          </p:cNvPr>
          <p:cNvPicPr>
            <a:picLocks noChangeAspect="1"/>
          </p:cNvPicPr>
          <p:nvPr/>
        </p:nvPicPr>
        <p:blipFill>
          <a:blip r:embed="rId5"/>
          <a:stretch>
            <a:fillRect/>
          </a:stretch>
        </p:blipFill>
        <p:spPr>
          <a:xfrm>
            <a:off x="5792177" y="4208926"/>
            <a:ext cx="5179646" cy="2167448"/>
          </a:xfrm>
          <a:prstGeom prst="rect">
            <a:avLst/>
          </a:prstGeom>
        </p:spPr>
      </p:pic>
      <p:sp>
        <p:nvSpPr>
          <p:cNvPr id="6" name="Slide Number Placeholder 5">
            <a:extLst>
              <a:ext uri="{FF2B5EF4-FFF2-40B4-BE49-F238E27FC236}">
                <a16:creationId xmlns:a16="http://schemas.microsoft.com/office/drawing/2014/main" id="{068C0800-B82F-9E40-AC59-CB34D31AC11C}"/>
              </a:ext>
            </a:extLst>
          </p:cNvPr>
          <p:cNvSpPr>
            <a:spLocks noGrp="1"/>
          </p:cNvSpPr>
          <p:nvPr>
            <p:ph type="sldNum" sz="quarter" idx="12"/>
          </p:nvPr>
        </p:nvSpPr>
        <p:spPr/>
        <p:txBody>
          <a:bodyPr/>
          <a:lstStyle/>
          <a:p>
            <a:fld id="{272C5F13-74C7-3445-8AFD-99A583800924}" type="slidenum">
              <a:rPr lang="it-IT" smtClean="0"/>
              <a:t>19</a:t>
            </a:fld>
            <a:endParaRPr lang="it-IT"/>
          </a:p>
        </p:txBody>
      </p:sp>
      <p:sp>
        <p:nvSpPr>
          <p:cNvPr id="7" name="Footer Placeholder 6">
            <a:extLst>
              <a:ext uri="{FF2B5EF4-FFF2-40B4-BE49-F238E27FC236}">
                <a16:creationId xmlns:a16="http://schemas.microsoft.com/office/drawing/2014/main" id="{7776A3F3-B59B-A14D-BF80-9F106BEBF537}"/>
              </a:ext>
            </a:extLst>
          </p:cNvPr>
          <p:cNvSpPr>
            <a:spLocks noGrp="1"/>
          </p:cNvSpPr>
          <p:nvPr>
            <p:ph type="ftr" sz="quarter" idx="11"/>
          </p:nvPr>
        </p:nvSpPr>
        <p:spPr/>
        <p:txBody>
          <a:bodyPr/>
          <a:lstStyle/>
          <a:p>
            <a:r>
              <a:rPr lang="it-IT"/>
              <a:t>S.Z.</a:t>
            </a:r>
          </a:p>
        </p:txBody>
      </p:sp>
      <p:sp>
        <p:nvSpPr>
          <p:cNvPr id="8" name="CasellaDiTesto 7">
            <a:extLst>
              <a:ext uri="{FF2B5EF4-FFF2-40B4-BE49-F238E27FC236}">
                <a16:creationId xmlns:a16="http://schemas.microsoft.com/office/drawing/2014/main" id="{903E2200-C8C0-4945-A4FC-3140BC06DBE7}"/>
              </a:ext>
            </a:extLst>
          </p:cNvPr>
          <p:cNvSpPr txBox="1"/>
          <p:nvPr/>
        </p:nvSpPr>
        <p:spPr>
          <a:xfrm>
            <a:off x="3009009" y="163720"/>
            <a:ext cx="5705061"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it-IT" err="1"/>
              <a:t>Streamyard</a:t>
            </a:r>
            <a:r>
              <a:rPr lang="it-IT"/>
              <a:t> – Tasto Share</a:t>
            </a:r>
          </a:p>
        </p:txBody>
      </p:sp>
      <p:cxnSp>
        <p:nvCxnSpPr>
          <p:cNvPr id="10" name="Connettore 2 9">
            <a:extLst>
              <a:ext uri="{FF2B5EF4-FFF2-40B4-BE49-F238E27FC236}">
                <a16:creationId xmlns:a16="http://schemas.microsoft.com/office/drawing/2014/main" id="{3996409A-BEC5-104C-B0ED-3C51A0DAB0CC}"/>
              </a:ext>
            </a:extLst>
          </p:cNvPr>
          <p:cNvCxnSpPr>
            <a:cxnSpLocks/>
            <a:stCxn id="11" idx="6"/>
          </p:cNvCxnSpPr>
          <p:nvPr/>
        </p:nvCxnSpPr>
        <p:spPr>
          <a:xfrm flipV="1">
            <a:off x="4757531" y="2285276"/>
            <a:ext cx="2080591" cy="4226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e 10">
            <a:extLst>
              <a:ext uri="{FF2B5EF4-FFF2-40B4-BE49-F238E27FC236}">
                <a16:creationId xmlns:a16="http://schemas.microsoft.com/office/drawing/2014/main" id="{B76170C7-7231-4B4D-A28B-9D511E83EB19}"/>
              </a:ext>
            </a:extLst>
          </p:cNvPr>
          <p:cNvSpPr/>
          <p:nvPr/>
        </p:nvSpPr>
        <p:spPr>
          <a:xfrm>
            <a:off x="3101009" y="2438400"/>
            <a:ext cx="1656522" cy="539008"/>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9651CD02-629D-8542-A52A-C7A51D0E10A7}"/>
              </a:ext>
            </a:extLst>
          </p:cNvPr>
          <p:cNvSpPr txBox="1"/>
          <p:nvPr/>
        </p:nvSpPr>
        <p:spPr>
          <a:xfrm>
            <a:off x="6768984" y="2750298"/>
            <a:ext cx="543339" cy="584775"/>
          </a:xfrm>
          <a:prstGeom prst="rect">
            <a:avLst/>
          </a:prstGeom>
          <a:noFill/>
        </p:spPr>
        <p:txBody>
          <a:bodyPr wrap="square" rtlCol="0">
            <a:spAutoFit/>
          </a:bodyPr>
          <a:lstStyle/>
          <a:p>
            <a:r>
              <a:rPr lang="it-IT" sz="3200">
                <a:solidFill>
                  <a:srgbClr val="C00000"/>
                </a:solidFill>
              </a:rPr>
              <a:t>X</a:t>
            </a:r>
          </a:p>
        </p:txBody>
      </p:sp>
      <p:sp>
        <p:nvSpPr>
          <p:cNvPr id="14" name="Ovale 13">
            <a:extLst>
              <a:ext uri="{FF2B5EF4-FFF2-40B4-BE49-F238E27FC236}">
                <a16:creationId xmlns:a16="http://schemas.microsoft.com/office/drawing/2014/main" id="{8EEB9695-6A1A-ED44-B688-CD9CE4E24019}"/>
              </a:ext>
            </a:extLst>
          </p:cNvPr>
          <p:cNvSpPr/>
          <p:nvPr/>
        </p:nvSpPr>
        <p:spPr>
          <a:xfrm>
            <a:off x="6493564" y="3127009"/>
            <a:ext cx="4860236" cy="91771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2 15">
            <a:extLst>
              <a:ext uri="{FF2B5EF4-FFF2-40B4-BE49-F238E27FC236}">
                <a16:creationId xmlns:a16="http://schemas.microsoft.com/office/drawing/2014/main" id="{CB0D55B6-C133-3B4B-8F36-15D4031D18B0}"/>
              </a:ext>
            </a:extLst>
          </p:cNvPr>
          <p:cNvCxnSpPr>
            <a:stCxn id="14" idx="2"/>
          </p:cNvCxnSpPr>
          <p:nvPr/>
        </p:nvCxnSpPr>
        <p:spPr>
          <a:xfrm flipH="1">
            <a:off x="4610553" y="3585866"/>
            <a:ext cx="1883011" cy="8138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70B46A96-2560-104E-9BCD-63B647EC0668}"/>
              </a:ext>
            </a:extLst>
          </p:cNvPr>
          <p:cNvCxnSpPr>
            <a:cxnSpLocks/>
            <a:endCxn id="5" idx="1"/>
          </p:cNvCxnSpPr>
          <p:nvPr/>
        </p:nvCxnSpPr>
        <p:spPr>
          <a:xfrm flipV="1">
            <a:off x="4187687" y="5292650"/>
            <a:ext cx="1604490" cy="81660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e 20">
            <a:extLst>
              <a:ext uri="{FF2B5EF4-FFF2-40B4-BE49-F238E27FC236}">
                <a16:creationId xmlns:a16="http://schemas.microsoft.com/office/drawing/2014/main" id="{6AF5C471-B4E0-324C-AD3F-1CE31C2ACD97}"/>
              </a:ext>
            </a:extLst>
          </p:cNvPr>
          <p:cNvSpPr/>
          <p:nvPr/>
        </p:nvSpPr>
        <p:spPr>
          <a:xfrm>
            <a:off x="1206925" y="4956313"/>
            <a:ext cx="3390376" cy="45057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3326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repeatCount="300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ppt_w*0.70"/>
                                          </p:val>
                                        </p:tav>
                                        <p:tav tm="100000">
                                          <p:val>
                                            <p:strVal val="#ppt_w"/>
                                          </p:val>
                                        </p:tav>
                                      </p:tavLst>
                                    </p:anim>
                                    <p:anim calcmode="lin" valueType="num">
                                      <p:cBhvr>
                                        <p:cTn id="19" dur="500" fill="hold"/>
                                        <p:tgtEl>
                                          <p:spTgt spid="10"/>
                                        </p:tgtEl>
                                        <p:attrNameLst>
                                          <p:attrName>ppt_h</p:attrName>
                                        </p:attrNameLst>
                                      </p:cBhvr>
                                      <p:tavLst>
                                        <p:tav tm="0">
                                          <p:val>
                                            <p:strVal val="#ppt_h"/>
                                          </p:val>
                                        </p:tav>
                                        <p:tav tm="100000">
                                          <p:val>
                                            <p:strVal val="#ppt_h"/>
                                          </p:val>
                                        </p:tav>
                                      </p:tavLst>
                                    </p:anim>
                                    <p:animEffect transition="in" filter="fade">
                                      <p:cBhvr>
                                        <p:cTn id="20" dur="500"/>
                                        <p:tgtEl>
                                          <p:spTgt spid="10"/>
                                        </p:tgtEl>
                                      </p:cBhvr>
                                    </p:animEffec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strVal val="#ppt_w*0.7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animEffect transition="in" filter="fade">
                                      <p:cBhvr>
                                        <p:cTn id="38" dur="500"/>
                                        <p:tgtEl>
                                          <p:spTgt spid="16"/>
                                        </p:tgtEl>
                                      </p:cBhvr>
                                    </p:animEffec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strVal val="#ppt_w*0.70"/>
                                          </p:val>
                                        </p:tav>
                                        <p:tav tm="100000">
                                          <p:val>
                                            <p:strVal val="#ppt_w"/>
                                          </p:val>
                                        </p:tav>
                                      </p:tavLst>
                                    </p:anim>
                                    <p:anim calcmode="lin" valueType="num">
                                      <p:cBhvr>
                                        <p:cTn id="51" dur="500" fill="hold"/>
                                        <p:tgtEl>
                                          <p:spTgt spid="17"/>
                                        </p:tgtEl>
                                        <p:attrNameLst>
                                          <p:attrName>ppt_h</p:attrName>
                                        </p:attrNameLst>
                                      </p:cBhvr>
                                      <p:tavLst>
                                        <p:tav tm="0">
                                          <p:val>
                                            <p:strVal val="#ppt_h"/>
                                          </p:val>
                                        </p:tav>
                                        <p:tav tm="100000">
                                          <p:val>
                                            <p:strVal val="#ppt_h"/>
                                          </p:val>
                                        </p:tav>
                                      </p:tavLst>
                                    </p:anim>
                                    <p:animEffect transition="in" filter="fade">
                                      <p:cBhvr>
                                        <p:cTn id="52" dur="500"/>
                                        <p:tgtEl>
                                          <p:spTgt spid="17"/>
                                        </p:tgtEl>
                                      </p:cBhvr>
                                    </p:animEffect>
                                  </p:childTnLst>
                                </p:cTn>
                              </p:par>
                              <p:par>
                                <p:cTn id="53" presetID="1"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p:bldP spid="14"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AC81-7A57-2547-9F44-E0EA785A23D7}"/>
              </a:ext>
            </a:extLst>
          </p:cNvPr>
          <p:cNvSpPr>
            <a:spLocks noGrp="1"/>
          </p:cNvSpPr>
          <p:nvPr>
            <p:ph type="title"/>
          </p:nvPr>
        </p:nvSpPr>
        <p:spPr>
          <a:xfrm>
            <a:off x="838200" y="46921"/>
            <a:ext cx="10515600" cy="1325563"/>
          </a:xfrm>
        </p:spPr>
        <p:txBody>
          <a:bodyPr/>
          <a:lstStyle/>
          <a:p>
            <a:r>
              <a:rPr lang="it-IT" b="1"/>
              <a:t>Che tipo di evento online voglio realizzare?</a:t>
            </a:r>
          </a:p>
        </p:txBody>
      </p:sp>
      <p:sp>
        <p:nvSpPr>
          <p:cNvPr id="3" name="Content Placeholder 2">
            <a:extLst>
              <a:ext uri="{FF2B5EF4-FFF2-40B4-BE49-F238E27FC236}">
                <a16:creationId xmlns:a16="http://schemas.microsoft.com/office/drawing/2014/main" id="{878D8437-B66E-D647-B21C-6E0CD7DE98B8}"/>
              </a:ext>
            </a:extLst>
          </p:cNvPr>
          <p:cNvSpPr>
            <a:spLocks noGrp="1"/>
          </p:cNvSpPr>
          <p:nvPr>
            <p:ph idx="1"/>
          </p:nvPr>
        </p:nvSpPr>
        <p:spPr>
          <a:xfrm>
            <a:off x="697423" y="1443038"/>
            <a:ext cx="10848813" cy="5414962"/>
          </a:xfrm>
        </p:spPr>
        <p:txBody>
          <a:bodyPr vert="horz" lIns="91440" tIns="45720" rIns="91440" bIns="45720" rtlCol="0" anchor="t">
            <a:normAutofit fontScale="77500" lnSpcReduction="20000"/>
          </a:bodyPr>
          <a:lstStyle/>
          <a:p>
            <a:pPr marL="0" indent="0">
              <a:buNone/>
            </a:pPr>
            <a:r>
              <a:rPr lang="it-IT" dirty="0"/>
              <a:t>In base al tipo di evento che vogliamo realizzare, dobbiamo scegliere gli strumenti opportuni:</a:t>
            </a:r>
          </a:p>
          <a:p>
            <a:pPr marL="0" indent="0">
              <a:buNone/>
            </a:pPr>
            <a:r>
              <a:rPr lang="it-IT" dirty="0"/>
              <a:t>Diversi tipi di comunicazione:</a:t>
            </a:r>
          </a:p>
          <a:p>
            <a:pPr marL="0" indent="0">
              <a:buNone/>
            </a:pPr>
            <a:r>
              <a:rPr lang="it-IT" b="1" dirty="0"/>
              <a:t>Uno (o pochi) </a:t>
            </a:r>
            <a:r>
              <a:rPr lang="it-IT" b="1" dirty="0">
                <a:sym typeface="Wingdings" pitchFamily="2" charset="2"/>
              </a:rPr>
              <a:t>Molti: </a:t>
            </a:r>
            <a:r>
              <a:rPr lang="it-IT" b="1" dirty="0"/>
              <a:t>Streaming</a:t>
            </a:r>
            <a:endParaRPr lang="it-IT" dirty="0">
              <a:sym typeface="Wingdings" pitchFamily="2" charset="2"/>
            </a:endParaRPr>
          </a:p>
          <a:p>
            <a:pPr marL="0" indent="0">
              <a:buNone/>
            </a:pPr>
            <a:r>
              <a:rPr lang="it-IT" dirty="0">
                <a:sym typeface="Wingdings" pitchFamily="2" charset="2"/>
              </a:rPr>
              <a:t>Lo streaming nasce come comunicazione </a:t>
            </a:r>
            <a:r>
              <a:rPr lang="it-IT" b="1" dirty="0">
                <a:sym typeface="Wingdings" pitchFamily="2" charset="2"/>
              </a:rPr>
              <a:t>unidirezionale</a:t>
            </a:r>
            <a:r>
              <a:rPr lang="it-IT" dirty="0">
                <a:sym typeface="Wingdings" pitchFamily="2" charset="2"/>
              </a:rPr>
              <a:t>: Dalla sede di un evento verso Internet. </a:t>
            </a:r>
          </a:p>
          <a:p>
            <a:pPr marL="0" indent="0">
              <a:buNone/>
            </a:pPr>
            <a:r>
              <a:rPr lang="it-IT" dirty="0">
                <a:sym typeface="Wingdings" pitchFamily="2" charset="2"/>
              </a:rPr>
              <a:t>Ideale per raggiungere molti spettatori (1000+)</a:t>
            </a:r>
          </a:p>
          <a:p>
            <a:pPr marL="0" indent="0">
              <a:buNone/>
            </a:pPr>
            <a:r>
              <a:rPr lang="it-IT" dirty="0">
                <a:sym typeface="Wingdings" pitchFamily="2" charset="2"/>
              </a:rPr>
              <a:t>Nessuna o scarsa interazione con il pubblico</a:t>
            </a:r>
          </a:p>
          <a:p>
            <a:pPr marL="0" indent="0">
              <a:buNone/>
            </a:pPr>
            <a:r>
              <a:rPr lang="it-IT" dirty="0">
                <a:sym typeface="Wingdings" pitchFamily="2" charset="2"/>
              </a:rPr>
              <a:t>Delay di circa 30/60 secondi (Necessario per il </a:t>
            </a:r>
            <a:r>
              <a:rPr lang="it-IT" dirty="0" err="1">
                <a:sym typeface="Wingdings" pitchFamily="2" charset="2"/>
              </a:rPr>
              <a:t>buffering</a:t>
            </a:r>
            <a:r>
              <a:rPr lang="it-IT" dirty="0">
                <a:sym typeface="Wingdings" pitchFamily="2" charset="2"/>
              </a:rPr>
              <a:t>).</a:t>
            </a:r>
          </a:p>
          <a:p>
            <a:pPr marL="0" indent="0">
              <a:buNone/>
            </a:pPr>
            <a:endParaRPr lang="it-IT" b="1" dirty="0">
              <a:sym typeface="Wingdings" pitchFamily="2" charset="2"/>
            </a:endParaRPr>
          </a:p>
          <a:p>
            <a:pPr marL="0" indent="0">
              <a:buNone/>
            </a:pPr>
            <a:r>
              <a:rPr lang="it-IT" b="1" dirty="0">
                <a:sym typeface="Wingdings" pitchFamily="2" charset="2"/>
              </a:rPr>
              <a:t>Molti  Molti: Videoconferenza</a:t>
            </a:r>
            <a:endParaRPr lang="it-IT" dirty="0">
              <a:sym typeface="Wingdings" pitchFamily="2" charset="2"/>
            </a:endParaRPr>
          </a:p>
          <a:p>
            <a:r>
              <a:rPr lang="it-IT" dirty="0">
                <a:sym typeface="Wingdings" pitchFamily="2" charset="2"/>
              </a:rPr>
              <a:t>Sessioni </a:t>
            </a:r>
            <a:r>
              <a:rPr lang="it-IT" b="1" dirty="0">
                <a:sym typeface="Wingdings" pitchFamily="2" charset="2"/>
              </a:rPr>
              <a:t>interattive</a:t>
            </a:r>
            <a:r>
              <a:rPr lang="it-IT" dirty="0">
                <a:sym typeface="Wingdings" pitchFamily="2" charset="2"/>
              </a:rPr>
              <a:t> (no delay) in cui tutti possono parlare e condividere contenuti</a:t>
            </a:r>
          </a:p>
          <a:p>
            <a:r>
              <a:rPr lang="it-IT" dirty="0">
                <a:sym typeface="Wingdings" pitchFamily="2" charset="2"/>
              </a:rPr>
              <a:t>In genere, il numero dei partecipanti è limitato (&lt;100) anche se le piattaforme che abbiamo a disposizione possono gestire sessioni contemporanee molto più numerose</a:t>
            </a:r>
            <a:endParaRPr lang="it-IT" b="1" dirty="0">
              <a:sym typeface="Wingdings" pitchFamily="2" charset="2"/>
            </a:endParaRPr>
          </a:p>
          <a:p>
            <a:pPr marL="0" indent="0">
              <a:buNone/>
            </a:pPr>
            <a:endParaRPr lang="it-IT" b="1" dirty="0">
              <a:sym typeface="Wingdings" pitchFamily="2" charset="2"/>
            </a:endParaRPr>
          </a:p>
          <a:p>
            <a:pPr marL="0" indent="0">
              <a:buNone/>
            </a:pPr>
            <a:r>
              <a:rPr lang="it-IT" b="1" dirty="0">
                <a:sym typeface="Wingdings" pitchFamily="2" charset="2"/>
              </a:rPr>
              <a:t>Videoconferenza + Streaming: </a:t>
            </a:r>
            <a:r>
              <a:rPr lang="it-IT" dirty="0">
                <a:sym typeface="Wingdings" pitchFamily="2" charset="2"/>
              </a:rPr>
              <a:t>Alcuni strumenti interattivi di Video-conferenza, permettono di mandare in streaming la videoconferenza stessa (Utile per corsi, seminari e tavole rotonde).</a:t>
            </a:r>
          </a:p>
        </p:txBody>
      </p:sp>
      <p:pic>
        <p:nvPicPr>
          <p:cNvPr id="1026" name="Picture 2" descr="Risultato immagini per streaming">
            <a:extLst>
              <a:ext uri="{FF2B5EF4-FFF2-40B4-BE49-F238E27FC236}">
                <a16:creationId xmlns:a16="http://schemas.microsoft.com/office/drawing/2014/main" id="{DDB8EABF-08F5-A047-B72D-7E9B774DB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48" y="1540767"/>
            <a:ext cx="3143252" cy="1227834"/>
          </a:xfrm>
          <a:prstGeom prst="rect">
            <a:avLst/>
          </a:prstGeom>
          <a:noFill/>
          <a:effectLst>
            <a:glow>
              <a:schemeClr val="accent1">
                <a:alpha val="42000"/>
              </a:schemeClr>
            </a:glow>
            <a:outerShdw blurRad="50800" dist="50800" dir="5400000" algn="ctr" rotWithShape="0">
              <a:srgbClr val="000000"/>
            </a:outerShdw>
            <a:reflection endPos="0" dir="5400000" sy="-100000" algn="bl" rotWithShape="0"/>
            <a:softEdge rad="609600"/>
          </a:effectLst>
          <a:scene3d>
            <a:camera prst="orthographicFront">
              <a:rot lat="0" lon="2100000" rev="0"/>
            </a:camera>
            <a:lightRig rig="threePt" dir="t"/>
          </a:scene3d>
        </p:spPr>
      </p:pic>
      <p:pic>
        <p:nvPicPr>
          <p:cNvPr id="1028" name="Picture 4" descr="Risultato immagini per videoconferenza  free images">
            <a:extLst>
              <a:ext uri="{FF2B5EF4-FFF2-40B4-BE49-F238E27FC236}">
                <a16:creationId xmlns:a16="http://schemas.microsoft.com/office/drawing/2014/main" id="{A3AEECA5-34D7-9048-ADDC-9075B6CE3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3685" y="3969415"/>
            <a:ext cx="1893377" cy="990818"/>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5C5B6C0-414F-1F4F-9563-A9FB5600887C}"/>
              </a:ext>
            </a:extLst>
          </p:cNvPr>
          <p:cNvSpPr>
            <a:spLocks noGrp="1"/>
          </p:cNvSpPr>
          <p:nvPr>
            <p:ph type="sldNum" sz="quarter" idx="12"/>
          </p:nvPr>
        </p:nvSpPr>
        <p:spPr/>
        <p:txBody>
          <a:bodyPr/>
          <a:lstStyle/>
          <a:p>
            <a:fld id="{272C5F13-74C7-3445-8AFD-99A583800924}" type="slidenum">
              <a:rPr lang="it-IT" smtClean="0"/>
              <a:t>2</a:t>
            </a:fld>
            <a:endParaRPr lang="it-IT"/>
          </a:p>
        </p:txBody>
      </p:sp>
      <p:sp>
        <p:nvSpPr>
          <p:cNvPr id="5" name="Footer Placeholder 4">
            <a:extLst>
              <a:ext uri="{FF2B5EF4-FFF2-40B4-BE49-F238E27FC236}">
                <a16:creationId xmlns:a16="http://schemas.microsoft.com/office/drawing/2014/main" id="{158CE68F-4905-C84F-B43A-B5A9F1EE78D1}"/>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1599454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4BCD913-B6B6-044A-AEC0-AD705F45CF33}"/>
              </a:ext>
            </a:extLst>
          </p:cNvPr>
          <p:cNvPicPr>
            <a:picLocks noChangeAspect="1"/>
          </p:cNvPicPr>
          <p:nvPr/>
        </p:nvPicPr>
        <p:blipFill>
          <a:blip r:embed="rId2"/>
          <a:stretch>
            <a:fillRect/>
          </a:stretch>
        </p:blipFill>
        <p:spPr>
          <a:xfrm>
            <a:off x="537361" y="0"/>
            <a:ext cx="11117278" cy="6858000"/>
          </a:xfrm>
          <a:prstGeom prst="rect">
            <a:avLst/>
          </a:prstGeom>
        </p:spPr>
      </p:pic>
      <p:sp>
        <p:nvSpPr>
          <p:cNvPr id="3" name="Slide Number Placeholder 2">
            <a:extLst>
              <a:ext uri="{FF2B5EF4-FFF2-40B4-BE49-F238E27FC236}">
                <a16:creationId xmlns:a16="http://schemas.microsoft.com/office/drawing/2014/main" id="{3EDE2790-E490-5D41-AF76-71D5FFB4060E}"/>
              </a:ext>
            </a:extLst>
          </p:cNvPr>
          <p:cNvSpPr>
            <a:spLocks noGrp="1"/>
          </p:cNvSpPr>
          <p:nvPr>
            <p:ph type="sldNum" sz="quarter" idx="12"/>
          </p:nvPr>
        </p:nvSpPr>
        <p:spPr/>
        <p:txBody>
          <a:bodyPr/>
          <a:lstStyle/>
          <a:p>
            <a:fld id="{272C5F13-74C7-3445-8AFD-99A583800924}" type="slidenum">
              <a:rPr lang="it-IT" smtClean="0"/>
              <a:t>20</a:t>
            </a:fld>
            <a:endParaRPr lang="it-IT"/>
          </a:p>
        </p:txBody>
      </p:sp>
      <p:sp>
        <p:nvSpPr>
          <p:cNvPr id="4" name="Footer Placeholder 3">
            <a:extLst>
              <a:ext uri="{FF2B5EF4-FFF2-40B4-BE49-F238E27FC236}">
                <a16:creationId xmlns:a16="http://schemas.microsoft.com/office/drawing/2014/main" id="{88E17321-D005-5F49-8E21-C9191CDE63C1}"/>
              </a:ext>
            </a:extLst>
          </p:cNvPr>
          <p:cNvSpPr>
            <a:spLocks noGrp="1"/>
          </p:cNvSpPr>
          <p:nvPr>
            <p:ph type="ftr" sz="quarter" idx="11"/>
          </p:nvPr>
        </p:nvSpPr>
        <p:spPr/>
        <p:txBody>
          <a:bodyPr/>
          <a:lstStyle/>
          <a:p>
            <a:r>
              <a:rPr lang="it-IT"/>
              <a:t>S.Z.</a:t>
            </a:r>
          </a:p>
        </p:txBody>
      </p:sp>
      <p:grpSp>
        <p:nvGrpSpPr>
          <p:cNvPr id="9" name="Group 8"/>
          <p:cNvGrpSpPr/>
          <p:nvPr/>
        </p:nvGrpSpPr>
        <p:grpSpPr>
          <a:xfrm>
            <a:off x="4704080" y="3572748"/>
            <a:ext cx="6209314" cy="3285252"/>
            <a:chOff x="4704080" y="3572748"/>
            <a:chExt cx="6209314" cy="3285252"/>
          </a:xfrm>
        </p:grpSpPr>
        <p:sp>
          <p:nvSpPr>
            <p:cNvPr id="5" name="Oval 4"/>
            <p:cNvSpPr/>
            <p:nvPr/>
          </p:nvSpPr>
          <p:spPr>
            <a:xfrm>
              <a:off x="4704080" y="6207760"/>
              <a:ext cx="873760" cy="6502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Straight Arrow Connector 6"/>
            <p:cNvCxnSpPr>
              <a:endCxn id="5" idx="7"/>
            </p:cNvCxnSpPr>
            <p:nvPr/>
          </p:nvCxnSpPr>
          <p:spPr>
            <a:xfrm flipH="1">
              <a:off x="5449881" y="3942080"/>
              <a:ext cx="3064199" cy="23609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44">
              <a:extLst>
                <a:ext uri="{FF2B5EF4-FFF2-40B4-BE49-F238E27FC236}">
                  <a16:creationId xmlns:a16="http://schemas.microsoft.com/office/drawing/2014/main" id="{E2FC14A6-3007-D748-9491-922B40396A8D}"/>
                </a:ext>
              </a:extLst>
            </p:cNvPr>
            <p:cNvSpPr txBox="1"/>
            <p:nvPr/>
          </p:nvSpPr>
          <p:spPr>
            <a:xfrm>
              <a:off x="8153400" y="3572748"/>
              <a:ext cx="2759994" cy="369332"/>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dirty="0"/>
                <a:t>Invito degli speaker</a:t>
              </a:r>
            </a:p>
          </p:txBody>
        </p:sp>
      </p:grpSp>
    </p:spTree>
    <p:extLst>
      <p:ext uri="{BB962C8B-B14F-4D97-AF65-F5344CB8AC3E}">
        <p14:creationId xmlns:p14="http://schemas.microsoft.com/office/powerpoint/2010/main" val="288776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5C4F60B-4980-F54A-87B8-EBE77E13F547}"/>
              </a:ext>
            </a:extLst>
          </p:cNvPr>
          <p:cNvPicPr>
            <a:picLocks noChangeAspect="1"/>
          </p:cNvPicPr>
          <p:nvPr/>
        </p:nvPicPr>
        <p:blipFill>
          <a:blip r:embed="rId2"/>
          <a:stretch>
            <a:fillRect/>
          </a:stretch>
        </p:blipFill>
        <p:spPr>
          <a:xfrm>
            <a:off x="117849" y="0"/>
            <a:ext cx="5978151" cy="6858000"/>
          </a:xfrm>
          <a:prstGeom prst="rect">
            <a:avLst/>
          </a:prstGeom>
        </p:spPr>
      </p:pic>
      <p:sp>
        <p:nvSpPr>
          <p:cNvPr id="3" name="CasellaDiTesto 2">
            <a:extLst>
              <a:ext uri="{FF2B5EF4-FFF2-40B4-BE49-F238E27FC236}">
                <a16:creationId xmlns:a16="http://schemas.microsoft.com/office/drawing/2014/main" id="{5509D473-E2A6-AE48-8103-22832DA63C56}"/>
              </a:ext>
            </a:extLst>
          </p:cNvPr>
          <p:cNvSpPr txBox="1"/>
          <p:nvPr/>
        </p:nvSpPr>
        <p:spPr>
          <a:xfrm>
            <a:off x="7244862" y="527538"/>
            <a:ext cx="3458307" cy="369332"/>
          </a:xfrm>
          <a:prstGeom prst="rect">
            <a:avLst/>
          </a:prstGeom>
          <a:noFill/>
        </p:spPr>
        <p:txBody>
          <a:bodyPr wrap="square" rtlCol="0">
            <a:spAutoFit/>
          </a:bodyPr>
          <a:lstStyle/>
          <a:p>
            <a:r>
              <a:rPr lang="it-IT">
                <a:hlinkClick r:id="rId3"/>
              </a:rPr>
              <a:t>GUEST INSTRUCTIONS</a:t>
            </a:r>
            <a:endParaRPr lang="it-IT"/>
          </a:p>
        </p:txBody>
      </p:sp>
      <p:sp>
        <p:nvSpPr>
          <p:cNvPr id="4" name="Slide Number Placeholder 3">
            <a:extLst>
              <a:ext uri="{FF2B5EF4-FFF2-40B4-BE49-F238E27FC236}">
                <a16:creationId xmlns:a16="http://schemas.microsoft.com/office/drawing/2014/main" id="{F4E3E93B-FADE-6545-968A-79EFA09579D8}"/>
              </a:ext>
            </a:extLst>
          </p:cNvPr>
          <p:cNvSpPr>
            <a:spLocks noGrp="1"/>
          </p:cNvSpPr>
          <p:nvPr>
            <p:ph type="sldNum" sz="quarter" idx="12"/>
          </p:nvPr>
        </p:nvSpPr>
        <p:spPr/>
        <p:txBody>
          <a:bodyPr/>
          <a:lstStyle/>
          <a:p>
            <a:fld id="{272C5F13-74C7-3445-8AFD-99A583800924}" type="slidenum">
              <a:rPr lang="it-IT" smtClean="0"/>
              <a:t>21</a:t>
            </a:fld>
            <a:endParaRPr lang="it-IT"/>
          </a:p>
        </p:txBody>
      </p:sp>
      <p:sp>
        <p:nvSpPr>
          <p:cNvPr id="5" name="Footer Placeholder 4">
            <a:extLst>
              <a:ext uri="{FF2B5EF4-FFF2-40B4-BE49-F238E27FC236}">
                <a16:creationId xmlns:a16="http://schemas.microsoft.com/office/drawing/2014/main" id="{946D6210-8D62-5142-859A-0BFC4B54C3FF}"/>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425066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1B63958-DBB4-E24B-B9FB-4C2ABEDCD65A}"/>
              </a:ext>
            </a:extLst>
          </p:cNvPr>
          <p:cNvPicPr>
            <a:picLocks noChangeAspect="1"/>
          </p:cNvPicPr>
          <p:nvPr/>
        </p:nvPicPr>
        <p:blipFill>
          <a:blip r:embed="rId2"/>
          <a:stretch>
            <a:fillRect/>
          </a:stretch>
        </p:blipFill>
        <p:spPr>
          <a:xfrm>
            <a:off x="1584676" y="0"/>
            <a:ext cx="9022648" cy="6858000"/>
          </a:xfrm>
          <a:prstGeom prst="rect">
            <a:avLst/>
          </a:prstGeom>
        </p:spPr>
      </p:pic>
      <p:sp>
        <p:nvSpPr>
          <p:cNvPr id="3" name="Slide Number Placeholder 2">
            <a:extLst>
              <a:ext uri="{FF2B5EF4-FFF2-40B4-BE49-F238E27FC236}">
                <a16:creationId xmlns:a16="http://schemas.microsoft.com/office/drawing/2014/main" id="{9A75D2AA-4BD4-0B49-B128-D02BE3D2F5C0}"/>
              </a:ext>
            </a:extLst>
          </p:cNvPr>
          <p:cNvSpPr>
            <a:spLocks noGrp="1"/>
          </p:cNvSpPr>
          <p:nvPr>
            <p:ph type="sldNum" sz="quarter" idx="12"/>
          </p:nvPr>
        </p:nvSpPr>
        <p:spPr/>
        <p:txBody>
          <a:bodyPr/>
          <a:lstStyle/>
          <a:p>
            <a:fld id="{272C5F13-74C7-3445-8AFD-99A583800924}" type="slidenum">
              <a:rPr lang="it-IT" smtClean="0"/>
              <a:t>22</a:t>
            </a:fld>
            <a:endParaRPr lang="it-IT"/>
          </a:p>
        </p:txBody>
      </p:sp>
      <p:sp>
        <p:nvSpPr>
          <p:cNvPr id="4" name="Footer Placeholder 3">
            <a:extLst>
              <a:ext uri="{FF2B5EF4-FFF2-40B4-BE49-F238E27FC236}">
                <a16:creationId xmlns:a16="http://schemas.microsoft.com/office/drawing/2014/main" id="{97F5C6A5-D3C1-514F-B125-96E03C06A923}"/>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4117265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47FC2-B20C-234B-B960-A0E9B7096CEF}"/>
              </a:ext>
            </a:extLst>
          </p:cNvPr>
          <p:cNvSpPr>
            <a:spLocks noGrp="1"/>
          </p:cNvSpPr>
          <p:nvPr>
            <p:ph type="title"/>
          </p:nvPr>
        </p:nvSpPr>
        <p:spPr/>
        <p:txBody>
          <a:bodyPr>
            <a:normAutofit fontScale="90000"/>
          </a:bodyPr>
          <a:lstStyle/>
          <a:p>
            <a:r>
              <a:rPr lang="it-IT" b="1"/>
              <a:t>Teams Live Event</a:t>
            </a:r>
            <a:br>
              <a:rPr lang="it-IT"/>
            </a:br>
            <a:r>
              <a:rPr lang="it-IT" sz="2700"/>
              <a:t>(</a:t>
            </a:r>
            <a:r>
              <a:rPr lang="it-IT" sz="2700">
                <a:hlinkClick r:id="rId2"/>
              </a:rPr>
              <a:t>https://web.infn.it/windows/index.php/istruzioni/breve-guida-a-microsoft-teams</a:t>
            </a:r>
            <a:r>
              <a:rPr lang="it-IT" sz="2700"/>
              <a:t>)</a:t>
            </a:r>
            <a:endParaRPr lang="it-IT"/>
          </a:p>
        </p:txBody>
      </p:sp>
      <p:sp>
        <p:nvSpPr>
          <p:cNvPr id="3" name="Content Placeholder 2">
            <a:extLst>
              <a:ext uri="{FF2B5EF4-FFF2-40B4-BE49-F238E27FC236}">
                <a16:creationId xmlns:a16="http://schemas.microsoft.com/office/drawing/2014/main" id="{18F2D40F-B153-0441-89BC-AFF1C45F5DDF}"/>
              </a:ext>
            </a:extLst>
          </p:cNvPr>
          <p:cNvSpPr>
            <a:spLocks noGrp="1"/>
          </p:cNvSpPr>
          <p:nvPr>
            <p:ph idx="1"/>
          </p:nvPr>
        </p:nvSpPr>
        <p:spPr>
          <a:xfrm>
            <a:off x="838200" y="1825624"/>
            <a:ext cx="6319838" cy="4875213"/>
          </a:xfrm>
        </p:spPr>
        <p:txBody>
          <a:bodyPr>
            <a:normAutofit fontScale="62500" lnSpcReduction="20000"/>
          </a:bodyPr>
          <a:lstStyle/>
          <a:p>
            <a:pPr marL="0" indent="0">
              <a:buNone/>
            </a:pPr>
            <a:r>
              <a:rPr lang="it-IT" dirty="0"/>
              <a:t>Disponibile per Windows e MacOS </a:t>
            </a:r>
          </a:p>
          <a:p>
            <a:pPr marL="0" indent="0">
              <a:buNone/>
            </a:pPr>
            <a:r>
              <a:rPr lang="it-IT" dirty="0"/>
              <a:t>Teams fa parte della suite Microsoft365 di INFN. </a:t>
            </a:r>
          </a:p>
          <a:p>
            <a:pPr marL="0" indent="0">
              <a:buNone/>
            </a:pPr>
            <a:r>
              <a:rPr lang="it-IT" dirty="0"/>
              <a:t>Link per richiedere l’attivazione di Office 365  </a:t>
            </a:r>
            <a:r>
              <a:rPr lang="it-IT" dirty="0">
                <a:hlinkClick r:id="rId3"/>
              </a:rPr>
              <a:t>http://www.infn.it/richiesta-o365</a:t>
            </a:r>
            <a:endParaRPr lang="it-IT" dirty="0"/>
          </a:p>
          <a:p>
            <a:pPr marL="0" indent="0">
              <a:buNone/>
            </a:pPr>
            <a:r>
              <a:rPr lang="it-IT" dirty="0"/>
              <a:t>La modalità «Live Event» consente di gestire un evento che prevede una </a:t>
            </a:r>
            <a:r>
              <a:rPr lang="it-IT" b="1" dirty="0"/>
              <a:t>sessione interattiva</a:t>
            </a:r>
            <a:r>
              <a:rPr lang="it-IT" dirty="0"/>
              <a:t> con 10-20 fra </a:t>
            </a:r>
            <a:r>
              <a:rPr lang="it-IT" b="1" dirty="0"/>
              <a:t>Presenter e Producer</a:t>
            </a:r>
            <a:r>
              <a:rPr lang="it-IT" dirty="0"/>
              <a:t>  </a:t>
            </a:r>
            <a:r>
              <a:rPr lang="it-IT" b="1" dirty="0"/>
              <a:t>ritrasmessa in streaming fino a 20.000 utenti</a:t>
            </a:r>
            <a:r>
              <a:rPr lang="it-IT" dirty="0"/>
              <a:t>.</a:t>
            </a:r>
          </a:p>
          <a:p>
            <a:pPr marL="0" indent="0">
              <a:buNone/>
            </a:pPr>
            <a:r>
              <a:rPr lang="it-IT" dirty="0"/>
              <a:t>I Producer sono utenti abilitati a </a:t>
            </a:r>
            <a:r>
              <a:rPr lang="it-IT" b="1" dirty="0"/>
              <a:t>fare una semplice regia</a:t>
            </a:r>
            <a:r>
              <a:rPr lang="it-IT" dirty="0"/>
              <a:t> fra i contenuti </a:t>
            </a:r>
            <a:r>
              <a:rPr lang="it-IT" b="1" dirty="0"/>
              <a:t>video e screen sharing </a:t>
            </a:r>
            <a:r>
              <a:rPr lang="it-IT" dirty="0"/>
              <a:t>dei Presenter (che sono gli utenti che appunto fanno la presentazione).</a:t>
            </a:r>
          </a:p>
          <a:p>
            <a:pPr marL="0" indent="0">
              <a:buNone/>
            </a:pPr>
            <a:r>
              <a:rPr lang="it-IT" b="1" dirty="0"/>
              <a:t>Il sistema consente di gestire una sessione di Q&amp;A moderata dai presenter/producer in modo da gestire l’interazione con chi segue in streaming.</a:t>
            </a:r>
          </a:p>
          <a:p>
            <a:pPr marL="0" indent="0">
              <a:buNone/>
            </a:pPr>
            <a:r>
              <a:rPr lang="it-IT" dirty="0"/>
              <a:t>In realtà i Presenter potrebbero essere in numero superiore (fino  a 100)  ma diventa complesso gestire la regia.</a:t>
            </a:r>
          </a:p>
          <a:p>
            <a:pPr marL="0" indent="0">
              <a:buNone/>
            </a:pPr>
            <a:r>
              <a:rPr lang="it-IT" dirty="0"/>
              <a:t>E’ possibile registrare gli eventi compresa la sessione di Q&amp;A.</a:t>
            </a:r>
          </a:p>
          <a:p>
            <a:pPr marL="0" indent="0">
              <a:buNone/>
            </a:pPr>
            <a:r>
              <a:rPr lang="it-IT" b="1" i="1" dirty="0"/>
              <a:t>Fabio farà una sessione di hands on più tardi</a:t>
            </a:r>
          </a:p>
        </p:txBody>
      </p:sp>
      <p:pic>
        <p:nvPicPr>
          <p:cNvPr id="6146" name="Picture 2">
            <a:extLst>
              <a:ext uri="{FF2B5EF4-FFF2-40B4-BE49-F238E27FC236}">
                <a16:creationId xmlns:a16="http://schemas.microsoft.com/office/drawing/2014/main" id="{9CC6765A-95CB-4F40-9668-56092F23C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1972800"/>
            <a:ext cx="4733925" cy="263571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F303E0C-2294-044B-B9D4-785E2A011A47}"/>
              </a:ext>
            </a:extLst>
          </p:cNvPr>
          <p:cNvSpPr>
            <a:spLocks noGrp="1"/>
          </p:cNvSpPr>
          <p:nvPr>
            <p:ph type="sldNum" sz="quarter" idx="12"/>
          </p:nvPr>
        </p:nvSpPr>
        <p:spPr/>
        <p:txBody>
          <a:bodyPr/>
          <a:lstStyle/>
          <a:p>
            <a:fld id="{272C5F13-74C7-3445-8AFD-99A583800924}" type="slidenum">
              <a:rPr lang="it-IT" smtClean="0"/>
              <a:t>23</a:t>
            </a:fld>
            <a:endParaRPr lang="it-IT"/>
          </a:p>
        </p:txBody>
      </p:sp>
      <p:sp>
        <p:nvSpPr>
          <p:cNvPr id="5" name="Footer Placeholder 4">
            <a:extLst>
              <a:ext uri="{FF2B5EF4-FFF2-40B4-BE49-F238E27FC236}">
                <a16:creationId xmlns:a16="http://schemas.microsoft.com/office/drawing/2014/main" id="{FCA86454-0FA8-DC45-A8AC-4FE4E9E7C782}"/>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802515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53" y="106714"/>
            <a:ext cx="10515600" cy="1325563"/>
          </a:xfrm>
        </p:spPr>
        <p:txBody>
          <a:bodyPr/>
          <a:lstStyle/>
          <a:p>
            <a:r>
              <a:rPr lang="it-IT" b="1"/>
              <a:t>Teams Live Event</a:t>
            </a:r>
            <a:br>
              <a:rPr lang="it-IT"/>
            </a:br>
            <a:endParaRPr lang="it-IT"/>
          </a:p>
        </p:txBody>
      </p:sp>
      <p:pic>
        <p:nvPicPr>
          <p:cNvPr id="4" name="Immagine 3"/>
          <p:cNvPicPr>
            <a:picLocks noChangeAspect="1"/>
          </p:cNvPicPr>
          <p:nvPr/>
        </p:nvPicPr>
        <p:blipFill>
          <a:blip r:embed="rId2"/>
          <a:stretch>
            <a:fillRect/>
          </a:stretch>
        </p:blipFill>
        <p:spPr>
          <a:xfrm>
            <a:off x="4025462" y="830564"/>
            <a:ext cx="7328338" cy="5548007"/>
          </a:xfrm>
          <a:prstGeom prst="rect">
            <a:avLst/>
          </a:prstGeom>
        </p:spPr>
      </p:pic>
      <p:sp>
        <p:nvSpPr>
          <p:cNvPr id="6" name="TextBox 5"/>
          <p:cNvSpPr txBox="1"/>
          <p:nvPr/>
        </p:nvSpPr>
        <p:spPr>
          <a:xfrm>
            <a:off x="507389" y="1749867"/>
            <a:ext cx="2504404" cy="369332"/>
          </a:xfrm>
          <a:prstGeom prst="rect">
            <a:avLst/>
          </a:prstGeom>
          <a:noFill/>
        </p:spPr>
        <p:txBody>
          <a:bodyPr wrap="none" rtlCol="0">
            <a:spAutoFit/>
          </a:bodyPr>
          <a:lstStyle/>
          <a:p>
            <a:r>
              <a:rPr lang="it-IT">
                <a:solidFill>
                  <a:srgbClr val="FF0000"/>
                </a:solidFill>
              </a:rPr>
              <a:t>1) Andare sul </a:t>
            </a:r>
            <a:r>
              <a:rPr lang="it-IT" b="1">
                <a:solidFill>
                  <a:srgbClr val="FF0000"/>
                </a:solidFill>
              </a:rPr>
              <a:t>Calendario</a:t>
            </a:r>
          </a:p>
        </p:txBody>
      </p:sp>
      <p:sp>
        <p:nvSpPr>
          <p:cNvPr id="7" name="Oval 6"/>
          <p:cNvSpPr/>
          <p:nvPr/>
        </p:nvSpPr>
        <p:spPr>
          <a:xfrm>
            <a:off x="3888828" y="2409727"/>
            <a:ext cx="819807" cy="3783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Straight Arrow Connector 8"/>
          <p:cNvCxnSpPr>
            <a:stCxn id="6" idx="3"/>
            <a:endCxn id="7" idx="1"/>
          </p:cNvCxnSpPr>
          <p:nvPr/>
        </p:nvCxnSpPr>
        <p:spPr>
          <a:xfrm>
            <a:off x="3011793" y="1934533"/>
            <a:ext cx="997093" cy="5306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568120" y="436612"/>
            <a:ext cx="5739958" cy="1448049"/>
            <a:chOff x="5568120" y="436612"/>
            <a:chExt cx="5739958" cy="1448049"/>
          </a:xfrm>
        </p:grpSpPr>
        <p:sp>
          <p:nvSpPr>
            <p:cNvPr id="10" name="Oval 9"/>
            <p:cNvSpPr/>
            <p:nvPr/>
          </p:nvSpPr>
          <p:spPr>
            <a:xfrm>
              <a:off x="9974317" y="1596990"/>
              <a:ext cx="1177159" cy="2876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10"/>
            <p:cNvSpPr txBox="1"/>
            <p:nvPr/>
          </p:nvSpPr>
          <p:spPr>
            <a:xfrm>
              <a:off x="5568120" y="436612"/>
              <a:ext cx="5734583" cy="369332"/>
            </a:xfrm>
            <a:prstGeom prst="rect">
              <a:avLst/>
            </a:prstGeom>
            <a:noFill/>
            <a:ln>
              <a:solidFill>
                <a:srgbClr val="FF0000"/>
              </a:solidFill>
            </a:ln>
          </p:spPr>
          <p:txBody>
            <a:bodyPr wrap="none" rtlCol="0">
              <a:spAutoFit/>
            </a:bodyPr>
            <a:lstStyle/>
            <a:p>
              <a:r>
                <a:rPr lang="it-IT">
                  <a:solidFill>
                    <a:srgbClr val="FF0000"/>
                  </a:solidFill>
                </a:rPr>
                <a:t>2) Andare su «</a:t>
              </a:r>
              <a:r>
                <a:rPr lang="it-IT" b="1">
                  <a:solidFill>
                    <a:srgbClr val="FF0000"/>
                  </a:solidFill>
                </a:rPr>
                <a:t>Nuova riunione</a:t>
              </a:r>
              <a:r>
                <a:rPr lang="it-IT">
                  <a:solidFill>
                    <a:srgbClr val="FF0000"/>
                  </a:solidFill>
                </a:rPr>
                <a:t>» e selezionare «</a:t>
              </a:r>
              <a:r>
                <a:rPr lang="it-IT" b="1">
                  <a:solidFill>
                    <a:srgbClr val="FF0000"/>
                  </a:solidFill>
                </a:rPr>
                <a:t>Evento Live</a:t>
              </a:r>
              <a:r>
                <a:rPr lang="it-IT">
                  <a:solidFill>
                    <a:srgbClr val="FF0000"/>
                  </a:solidFill>
                </a:rPr>
                <a:t>»</a:t>
              </a:r>
            </a:p>
          </p:txBody>
        </p:sp>
        <p:cxnSp>
          <p:nvCxnSpPr>
            <p:cNvPr id="13" name="Straight Arrow Connector 12"/>
            <p:cNvCxnSpPr>
              <a:stCxn id="11" idx="2"/>
              <a:endCxn id="10" idx="1"/>
            </p:cNvCxnSpPr>
            <p:nvPr/>
          </p:nvCxnSpPr>
          <p:spPr>
            <a:xfrm>
              <a:off x="8435412" y="805944"/>
              <a:ext cx="1711296" cy="8331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2"/>
              <a:endCxn id="19" idx="0"/>
            </p:cNvCxnSpPr>
            <p:nvPr/>
          </p:nvCxnSpPr>
          <p:spPr>
            <a:xfrm>
              <a:off x="8435412" y="805944"/>
              <a:ext cx="2642491" cy="3885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0847728" y="1194453"/>
              <a:ext cx="460350" cy="2470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Slide Number Placeholder 2">
            <a:extLst>
              <a:ext uri="{FF2B5EF4-FFF2-40B4-BE49-F238E27FC236}">
                <a16:creationId xmlns:a16="http://schemas.microsoft.com/office/drawing/2014/main" id="{B93CB26F-D9FE-A947-9F28-CD19F2D60F24}"/>
              </a:ext>
            </a:extLst>
          </p:cNvPr>
          <p:cNvSpPr>
            <a:spLocks noGrp="1"/>
          </p:cNvSpPr>
          <p:nvPr>
            <p:ph type="sldNum" sz="quarter" idx="12"/>
          </p:nvPr>
        </p:nvSpPr>
        <p:spPr/>
        <p:txBody>
          <a:bodyPr/>
          <a:lstStyle/>
          <a:p>
            <a:fld id="{272C5F13-74C7-3445-8AFD-99A583800924}" type="slidenum">
              <a:rPr lang="it-IT" smtClean="0"/>
              <a:t>24</a:t>
            </a:fld>
            <a:endParaRPr lang="it-IT"/>
          </a:p>
        </p:txBody>
      </p:sp>
      <p:sp>
        <p:nvSpPr>
          <p:cNvPr id="5" name="Footer Placeholder 4">
            <a:extLst>
              <a:ext uri="{FF2B5EF4-FFF2-40B4-BE49-F238E27FC236}">
                <a16:creationId xmlns:a16="http://schemas.microsoft.com/office/drawing/2014/main" id="{255F4D1B-7E79-264D-9C6E-0C101BB53F3B}"/>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40320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972912" y="667466"/>
            <a:ext cx="8177048" cy="6190534"/>
          </a:xfrm>
          <a:prstGeom prst="rect">
            <a:avLst/>
          </a:prstGeom>
        </p:spPr>
      </p:pic>
      <p:sp>
        <p:nvSpPr>
          <p:cNvPr id="5" name="Title 1"/>
          <p:cNvSpPr>
            <a:spLocks noGrp="1"/>
          </p:cNvSpPr>
          <p:nvPr>
            <p:ph type="title"/>
          </p:nvPr>
        </p:nvSpPr>
        <p:spPr>
          <a:xfrm>
            <a:off x="0" y="23891"/>
            <a:ext cx="10515600" cy="1325563"/>
          </a:xfrm>
        </p:spPr>
        <p:txBody>
          <a:bodyPr/>
          <a:lstStyle/>
          <a:p>
            <a:r>
              <a:rPr lang="it-IT" b="1"/>
              <a:t>Teams Live Event</a:t>
            </a:r>
            <a:br>
              <a:rPr lang="it-IT"/>
            </a:br>
            <a:endParaRPr lang="it-IT"/>
          </a:p>
        </p:txBody>
      </p:sp>
      <p:grpSp>
        <p:nvGrpSpPr>
          <p:cNvPr id="42" name="Group 41"/>
          <p:cNvGrpSpPr/>
          <p:nvPr/>
        </p:nvGrpSpPr>
        <p:grpSpPr>
          <a:xfrm>
            <a:off x="-17875" y="2280745"/>
            <a:ext cx="6881129" cy="3888828"/>
            <a:chOff x="-17875" y="2280745"/>
            <a:chExt cx="6881129" cy="3888828"/>
          </a:xfrm>
        </p:grpSpPr>
        <p:sp>
          <p:nvSpPr>
            <p:cNvPr id="6" name="TextBox 5"/>
            <p:cNvSpPr txBox="1"/>
            <p:nvPr/>
          </p:nvSpPr>
          <p:spPr>
            <a:xfrm>
              <a:off x="-17875" y="3336869"/>
              <a:ext cx="1972912" cy="1754326"/>
            </a:xfrm>
            <a:prstGeom prst="rect">
              <a:avLst/>
            </a:prstGeom>
            <a:noFill/>
          </p:spPr>
          <p:txBody>
            <a:bodyPr wrap="square" rtlCol="0">
              <a:spAutoFit/>
            </a:bodyPr>
            <a:lstStyle/>
            <a:p>
              <a:r>
                <a:rPr lang="it-IT">
                  <a:solidFill>
                    <a:srgbClr val="FF0000"/>
                  </a:solidFill>
                </a:rPr>
                <a:t>3) Compilare i vari campi «Titolo», «Ora e data inizio», «Ora e data fine»</a:t>
              </a:r>
            </a:p>
            <a:p>
              <a:endParaRPr lang="it-IT" b="1">
                <a:solidFill>
                  <a:srgbClr val="FF0000"/>
                </a:solidFill>
              </a:endParaRPr>
            </a:p>
          </p:txBody>
        </p:sp>
        <p:sp>
          <p:nvSpPr>
            <p:cNvPr id="7" name="Oval 6"/>
            <p:cNvSpPr/>
            <p:nvPr/>
          </p:nvSpPr>
          <p:spPr>
            <a:xfrm>
              <a:off x="2617075" y="2280745"/>
              <a:ext cx="4246179" cy="3888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Straight Arrow Connector 7"/>
            <p:cNvCxnSpPr>
              <a:stCxn id="6" idx="3"/>
              <a:endCxn id="7" idx="2"/>
            </p:cNvCxnSpPr>
            <p:nvPr/>
          </p:nvCxnSpPr>
          <p:spPr>
            <a:xfrm>
              <a:off x="1955037" y="4214032"/>
              <a:ext cx="662038" cy="111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6705600" y="2464466"/>
            <a:ext cx="5567449" cy="3970318"/>
            <a:chOff x="6705600" y="2464466"/>
            <a:chExt cx="5567449" cy="3970318"/>
          </a:xfrm>
        </p:grpSpPr>
        <p:sp>
          <p:nvSpPr>
            <p:cNvPr id="17" name="TextBox 16"/>
            <p:cNvSpPr txBox="1"/>
            <p:nvPr/>
          </p:nvSpPr>
          <p:spPr>
            <a:xfrm>
              <a:off x="10300137" y="2464466"/>
              <a:ext cx="1972912" cy="3970318"/>
            </a:xfrm>
            <a:prstGeom prst="rect">
              <a:avLst/>
            </a:prstGeom>
            <a:noFill/>
          </p:spPr>
          <p:txBody>
            <a:bodyPr wrap="square" rtlCol="0">
              <a:spAutoFit/>
            </a:bodyPr>
            <a:lstStyle/>
            <a:p>
              <a:r>
                <a:rPr lang="it-IT">
                  <a:solidFill>
                    <a:srgbClr val="FF0000"/>
                  </a:solidFill>
                </a:rPr>
                <a:t>4) Invitare i «Produttori» ed i «Relatori»</a:t>
              </a:r>
            </a:p>
            <a:p>
              <a:endParaRPr lang="it-IT">
                <a:solidFill>
                  <a:srgbClr val="FF0000"/>
                </a:solidFill>
              </a:endParaRPr>
            </a:p>
            <a:p>
              <a:r>
                <a:rPr lang="it-IT">
                  <a:solidFill>
                    <a:srgbClr val="0070C0"/>
                  </a:solidFill>
                </a:rPr>
                <a:t>NOTA: Tutti gli utenti che si vuole invitare come Relatori o Produttori devono essere della organizzazione o inseriti all’interno di un Team.</a:t>
              </a:r>
            </a:p>
            <a:p>
              <a:endParaRPr lang="it-IT" b="1">
                <a:solidFill>
                  <a:srgbClr val="FF0000"/>
                </a:solidFill>
              </a:endParaRPr>
            </a:p>
          </p:txBody>
        </p:sp>
        <p:cxnSp>
          <p:nvCxnSpPr>
            <p:cNvPr id="20" name="Straight Arrow Connector 19"/>
            <p:cNvCxnSpPr>
              <a:endCxn id="27" idx="6"/>
            </p:cNvCxnSpPr>
            <p:nvPr/>
          </p:nvCxnSpPr>
          <p:spPr>
            <a:xfrm flipH="1">
              <a:off x="9102666" y="2718645"/>
              <a:ext cx="1292065" cy="3146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31" idx="6"/>
            </p:cNvCxnSpPr>
            <p:nvPr/>
          </p:nvCxnSpPr>
          <p:spPr>
            <a:xfrm flipH="1">
              <a:off x="8214894" y="2718645"/>
              <a:ext cx="2179837" cy="888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34" idx="6"/>
            </p:cNvCxnSpPr>
            <p:nvPr/>
          </p:nvCxnSpPr>
          <p:spPr>
            <a:xfrm flipH="1">
              <a:off x="8280054" y="2718645"/>
              <a:ext cx="2114677" cy="14953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705600" y="2718645"/>
              <a:ext cx="2397066" cy="6293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 30"/>
            <p:cNvSpPr/>
            <p:nvPr/>
          </p:nvSpPr>
          <p:spPr>
            <a:xfrm>
              <a:off x="6955978" y="3434451"/>
              <a:ext cx="1258916" cy="3459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 33"/>
            <p:cNvSpPr/>
            <p:nvPr/>
          </p:nvSpPr>
          <p:spPr>
            <a:xfrm>
              <a:off x="6955978" y="4004051"/>
              <a:ext cx="1324076" cy="4199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Slide Number Placeholder 1">
            <a:extLst>
              <a:ext uri="{FF2B5EF4-FFF2-40B4-BE49-F238E27FC236}">
                <a16:creationId xmlns:a16="http://schemas.microsoft.com/office/drawing/2014/main" id="{9B5B2CFE-AF78-CB40-80C2-DC57EC1B1AA9}"/>
              </a:ext>
            </a:extLst>
          </p:cNvPr>
          <p:cNvSpPr>
            <a:spLocks noGrp="1"/>
          </p:cNvSpPr>
          <p:nvPr>
            <p:ph type="sldNum" sz="quarter" idx="12"/>
          </p:nvPr>
        </p:nvSpPr>
        <p:spPr/>
        <p:txBody>
          <a:bodyPr/>
          <a:lstStyle/>
          <a:p>
            <a:fld id="{272C5F13-74C7-3445-8AFD-99A583800924}" type="slidenum">
              <a:rPr lang="it-IT" smtClean="0"/>
              <a:t>25</a:t>
            </a:fld>
            <a:endParaRPr lang="it-IT"/>
          </a:p>
        </p:txBody>
      </p:sp>
      <p:sp>
        <p:nvSpPr>
          <p:cNvPr id="3" name="Footer Placeholder 2">
            <a:extLst>
              <a:ext uri="{FF2B5EF4-FFF2-40B4-BE49-F238E27FC236}">
                <a16:creationId xmlns:a16="http://schemas.microsoft.com/office/drawing/2014/main" id="{163296E9-02A8-FD45-AA98-D7C8A1DABBE7}"/>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3363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279900" y="827544"/>
            <a:ext cx="7696200" cy="5826501"/>
          </a:xfrm>
          <a:prstGeom prst="rect">
            <a:avLst/>
          </a:prstGeom>
        </p:spPr>
      </p:pic>
      <p:sp>
        <p:nvSpPr>
          <p:cNvPr id="3" name="Title 1"/>
          <p:cNvSpPr>
            <a:spLocks noGrp="1"/>
          </p:cNvSpPr>
          <p:nvPr>
            <p:ph type="title"/>
          </p:nvPr>
        </p:nvSpPr>
        <p:spPr>
          <a:xfrm>
            <a:off x="0" y="23891"/>
            <a:ext cx="10515600" cy="1325563"/>
          </a:xfrm>
        </p:spPr>
        <p:txBody>
          <a:bodyPr/>
          <a:lstStyle/>
          <a:p>
            <a:r>
              <a:rPr lang="it-IT" b="1"/>
              <a:t>Teams Live Event</a:t>
            </a:r>
            <a:br>
              <a:rPr lang="it-IT"/>
            </a:br>
            <a:endParaRPr lang="it-IT"/>
          </a:p>
        </p:txBody>
      </p:sp>
      <p:grpSp>
        <p:nvGrpSpPr>
          <p:cNvPr id="10" name="Group 9"/>
          <p:cNvGrpSpPr/>
          <p:nvPr/>
        </p:nvGrpSpPr>
        <p:grpSpPr>
          <a:xfrm>
            <a:off x="84082" y="2556870"/>
            <a:ext cx="9406759" cy="2031325"/>
            <a:chOff x="84082" y="2556870"/>
            <a:chExt cx="9406759" cy="2031325"/>
          </a:xfrm>
        </p:grpSpPr>
        <p:sp>
          <p:nvSpPr>
            <p:cNvPr id="5" name="TextBox 4"/>
            <p:cNvSpPr txBox="1"/>
            <p:nvPr/>
          </p:nvSpPr>
          <p:spPr>
            <a:xfrm>
              <a:off x="84082" y="2556870"/>
              <a:ext cx="3888126" cy="2031325"/>
            </a:xfrm>
            <a:prstGeom prst="rect">
              <a:avLst/>
            </a:prstGeom>
            <a:noFill/>
          </p:spPr>
          <p:txBody>
            <a:bodyPr wrap="square" rtlCol="0">
              <a:spAutoFit/>
            </a:bodyPr>
            <a:lstStyle/>
            <a:p>
              <a:r>
                <a:rPr lang="it-IT">
                  <a:solidFill>
                    <a:srgbClr val="FF0000"/>
                  </a:solidFill>
                </a:rPr>
                <a:t>5) Si sceglie se il «Live Event» è: </a:t>
              </a:r>
            </a:p>
            <a:p>
              <a:pPr marL="285750" indent="-285750">
                <a:buFont typeface="Arial" panose="020B0604020202020204" pitchFamily="34" charset="0"/>
                <a:buChar char="•"/>
              </a:pPr>
              <a:r>
                <a:rPr lang="it-IT" b="1">
                  <a:solidFill>
                    <a:srgbClr val="FF0000"/>
                  </a:solidFill>
                </a:rPr>
                <a:t>Riservato</a:t>
              </a:r>
              <a:r>
                <a:rPr lang="it-IT">
                  <a:solidFill>
                    <a:srgbClr val="FF0000"/>
                  </a:solidFill>
                </a:rPr>
                <a:t> a persone o gruppi</a:t>
              </a:r>
            </a:p>
            <a:p>
              <a:pPr marL="285750" indent="-285750">
                <a:buFont typeface="Arial" panose="020B0604020202020204" pitchFamily="34" charset="0"/>
                <a:buChar char="•"/>
              </a:pPr>
              <a:r>
                <a:rPr lang="it-IT" b="1">
                  <a:solidFill>
                    <a:srgbClr val="FF0000"/>
                  </a:solidFill>
                </a:rPr>
                <a:t>Chiuso a livello di organizzazione </a:t>
              </a:r>
              <a:r>
                <a:rPr lang="it-IT">
                  <a:solidFill>
                    <a:srgbClr val="FF0000"/>
                  </a:solidFill>
                </a:rPr>
                <a:t>(Solo partecipanti dell’INFN)</a:t>
              </a:r>
            </a:p>
            <a:p>
              <a:pPr marL="285750" indent="-285750">
                <a:buFont typeface="Arial" panose="020B0604020202020204" pitchFamily="34" charset="0"/>
                <a:buChar char="•"/>
              </a:pPr>
              <a:r>
                <a:rPr lang="it-IT" b="1">
                  <a:solidFill>
                    <a:srgbClr val="FF0000"/>
                  </a:solidFill>
                </a:rPr>
                <a:t>Pubblico</a:t>
              </a:r>
              <a:r>
                <a:rPr lang="it-IT">
                  <a:solidFill>
                    <a:srgbClr val="FF0000"/>
                  </a:solidFill>
                </a:rPr>
                <a:t> (Ossia si possono collegare anche utenti esterni non registrati sulla piattaforma)</a:t>
              </a:r>
            </a:p>
          </p:txBody>
        </p:sp>
        <p:cxnSp>
          <p:nvCxnSpPr>
            <p:cNvPr id="6" name="Straight Arrow Connector 5"/>
            <p:cNvCxnSpPr>
              <a:stCxn id="5" idx="3"/>
              <a:endCxn id="7" idx="2"/>
            </p:cNvCxnSpPr>
            <p:nvPr/>
          </p:nvCxnSpPr>
          <p:spPr>
            <a:xfrm>
              <a:off x="3972208" y="3572533"/>
              <a:ext cx="1087945" cy="1384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060153" y="3165374"/>
              <a:ext cx="4430688" cy="10913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Slide Number Placeholder 1">
            <a:extLst>
              <a:ext uri="{FF2B5EF4-FFF2-40B4-BE49-F238E27FC236}">
                <a16:creationId xmlns:a16="http://schemas.microsoft.com/office/drawing/2014/main" id="{5539A4E0-3B12-F240-BC54-3D038FC2AE47}"/>
              </a:ext>
            </a:extLst>
          </p:cNvPr>
          <p:cNvSpPr>
            <a:spLocks noGrp="1"/>
          </p:cNvSpPr>
          <p:nvPr>
            <p:ph type="sldNum" sz="quarter" idx="12"/>
          </p:nvPr>
        </p:nvSpPr>
        <p:spPr/>
        <p:txBody>
          <a:bodyPr/>
          <a:lstStyle/>
          <a:p>
            <a:fld id="{272C5F13-74C7-3445-8AFD-99A583800924}" type="slidenum">
              <a:rPr lang="it-IT" smtClean="0"/>
              <a:t>26</a:t>
            </a:fld>
            <a:endParaRPr lang="it-IT"/>
          </a:p>
        </p:txBody>
      </p:sp>
      <p:sp>
        <p:nvSpPr>
          <p:cNvPr id="8" name="Footer Placeholder 7">
            <a:extLst>
              <a:ext uri="{FF2B5EF4-FFF2-40B4-BE49-F238E27FC236}">
                <a16:creationId xmlns:a16="http://schemas.microsoft.com/office/drawing/2014/main" id="{5513DA0C-5051-6E4F-B9C3-CA9E84E8A40C}"/>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44749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3891"/>
            <a:ext cx="10515600" cy="1325563"/>
          </a:xfrm>
        </p:spPr>
        <p:txBody>
          <a:bodyPr/>
          <a:lstStyle/>
          <a:p>
            <a:r>
              <a:rPr lang="it-IT" b="1"/>
              <a:t>Teams Live Event</a:t>
            </a:r>
            <a:br>
              <a:rPr lang="it-IT"/>
            </a:br>
            <a:endParaRPr lang="it-IT"/>
          </a:p>
        </p:txBody>
      </p:sp>
      <p:pic>
        <p:nvPicPr>
          <p:cNvPr id="6" name="Immagine 3"/>
          <p:cNvPicPr>
            <a:picLocks noChangeAspect="1"/>
          </p:cNvPicPr>
          <p:nvPr/>
        </p:nvPicPr>
        <p:blipFill>
          <a:blip r:embed="rId2"/>
          <a:stretch>
            <a:fillRect/>
          </a:stretch>
        </p:blipFill>
        <p:spPr>
          <a:xfrm>
            <a:off x="3752193" y="557499"/>
            <a:ext cx="8170096" cy="6185270"/>
          </a:xfrm>
          <a:prstGeom prst="rect">
            <a:avLst/>
          </a:prstGeom>
        </p:spPr>
      </p:pic>
      <p:grpSp>
        <p:nvGrpSpPr>
          <p:cNvPr id="29" name="Group 28"/>
          <p:cNvGrpSpPr/>
          <p:nvPr/>
        </p:nvGrpSpPr>
        <p:grpSpPr>
          <a:xfrm>
            <a:off x="139528" y="3518810"/>
            <a:ext cx="8605079" cy="1754326"/>
            <a:chOff x="139528" y="3518810"/>
            <a:chExt cx="8605079" cy="1754326"/>
          </a:xfrm>
        </p:grpSpPr>
        <p:sp>
          <p:nvSpPr>
            <p:cNvPr id="7" name="TextBox 6"/>
            <p:cNvSpPr txBox="1"/>
            <p:nvPr/>
          </p:nvSpPr>
          <p:spPr>
            <a:xfrm>
              <a:off x="139528" y="3518810"/>
              <a:ext cx="3539094" cy="1754326"/>
            </a:xfrm>
            <a:prstGeom prst="rect">
              <a:avLst/>
            </a:prstGeom>
            <a:noFill/>
          </p:spPr>
          <p:txBody>
            <a:bodyPr wrap="square" rtlCol="0">
              <a:spAutoFit/>
            </a:bodyPr>
            <a:lstStyle/>
            <a:p>
              <a:r>
                <a:rPr lang="it-IT">
                  <a:solidFill>
                    <a:srgbClr val="FF0000"/>
                  </a:solidFill>
                </a:rPr>
                <a:t>6) Scorrendo la pagina:</a:t>
              </a:r>
            </a:p>
            <a:p>
              <a:pPr marL="285750" indent="-285750">
                <a:buFont typeface="Arial" panose="020B0604020202020204" pitchFamily="34" charset="0"/>
                <a:buChar char="•"/>
              </a:pPr>
              <a:r>
                <a:rPr lang="it-IT">
                  <a:solidFill>
                    <a:srgbClr val="FF0000"/>
                  </a:solidFill>
                </a:rPr>
                <a:t>Si attiva la funzionalità di  </a:t>
              </a:r>
              <a:r>
                <a:rPr lang="it-IT" b="1">
                  <a:solidFill>
                    <a:srgbClr val="FF0000"/>
                  </a:solidFill>
                </a:rPr>
                <a:t>Q&amp;A  (Domande e Risposte)</a:t>
              </a:r>
            </a:p>
            <a:p>
              <a:pPr marL="285750" indent="-285750">
                <a:buFont typeface="Arial" panose="020B0604020202020204" pitchFamily="34" charset="0"/>
                <a:buChar char="•"/>
              </a:pPr>
              <a:r>
                <a:rPr lang="it-IT">
                  <a:solidFill>
                    <a:srgbClr val="FF0000"/>
                  </a:solidFill>
                </a:rPr>
                <a:t>Si decide se lasciare la possibilità ai partecipanti di rivedere l’evento dopo la conclusione</a:t>
              </a:r>
            </a:p>
          </p:txBody>
        </p:sp>
        <p:sp>
          <p:nvSpPr>
            <p:cNvPr id="9" name="Oval 8"/>
            <p:cNvSpPr/>
            <p:nvPr/>
          </p:nvSpPr>
          <p:spPr>
            <a:xfrm>
              <a:off x="4398001" y="3584028"/>
              <a:ext cx="4346606" cy="5675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Straight Arrow Connector 9"/>
            <p:cNvCxnSpPr>
              <a:stCxn id="7" idx="3"/>
              <a:endCxn id="9" idx="2"/>
            </p:cNvCxnSpPr>
            <p:nvPr/>
          </p:nvCxnSpPr>
          <p:spPr>
            <a:xfrm flipV="1">
              <a:off x="3678622" y="3867807"/>
              <a:ext cx="719379" cy="5281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39528" y="5576681"/>
            <a:ext cx="10759699" cy="444905"/>
            <a:chOff x="139528" y="5576681"/>
            <a:chExt cx="10759699" cy="444905"/>
          </a:xfrm>
        </p:grpSpPr>
        <p:sp>
          <p:nvSpPr>
            <p:cNvPr id="22" name="Oval 21"/>
            <p:cNvSpPr/>
            <p:nvPr/>
          </p:nvSpPr>
          <p:spPr>
            <a:xfrm>
              <a:off x="9837682" y="5601624"/>
              <a:ext cx="1061545" cy="4199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TextBox 22"/>
            <p:cNvSpPr txBox="1"/>
            <p:nvPr/>
          </p:nvSpPr>
          <p:spPr>
            <a:xfrm>
              <a:off x="139528" y="5576681"/>
              <a:ext cx="1437024" cy="369332"/>
            </a:xfrm>
            <a:prstGeom prst="rect">
              <a:avLst/>
            </a:prstGeom>
            <a:noFill/>
          </p:spPr>
          <p:txBody>
            <a:bodyPr wrap="square" rtlCol="0">
              <a:spAutoFit/>
            </a:bodyPr>
            <a:lstStyle/>
            <a:p>
              <a:r>
                <a:rPr lang="it-IT">
                  <a:solidFill>
                    <a:srgbClr val="FF0000"/>
                  </a:solidFill>
                </a:rPr>
                <a:t>7) PUBBLICA!</a:t>
              </a:r>
            </a:p>
          </p:txBody>
        </p:sp>
        <p:cxnSp>
          <p:nvCxnSpPr>
            <p:cNvPr id="26" name="Straight Arrow Connector 25"/>
            <p:cNvCxnSpPr>
              <a:stCxn id="23" idx="3"/>
              <a:endCxn id="22" idx="2"/>
            </p:cNvCxnSpPr>
            <p:nvPr/>
          </p:nvCxnSpPr>
          <p:spPr>
            <a:xfrm>
              <a:off x="1576552" y="5761347"/>
              <a:ext cx="8261130" cy="502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953BFAFB-D0A4-414E-80E3-2DB343955DB7}"/>
              </a:ext>
            </a:extLst>
          </p:cNvPr>
          <p:cNvSpPr>
            <a:spLocks noGrp="1"/>
          </p:cNvSpPr>
          <p:nvPr>
            <p:ph type="sldNum" sz="quarter" idx="12"/>
          </p:nvPr>
        </p:nvSpPr>
        <p:spPr/>
        <p:txBody>
          <a:bodyPr/>
          <a:lstStyle/>
          <a:p>
            <a:fld id="{272C5F13-74C7-3445-8AFD-99A583800924}" type="slidenum">
              <a:rPr lang="it-IT" smtClean="0"/>
              <a:t>27</a:t>
            </a:fld>
            <a:endParaRPr lang="it-IT"/>
          </a:p>
        </p:txBody>
      </p:sp>
      <p:sp>
        <p:nvSpPr>
          <p:cNvPr id="3" name="Footer Placeholder 2">
            <a:extLst>
              <a:ext uri="{FF2B5EF4-FFF2-40B4-BE49-F238E27FC236}">
                <a16:creationId xmlns:a16="http://schemas.microsoft.com/office/drawing/2014/main" id="{374586E6-7DA4-C04D-974E-BAF52CFE076E}"/>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66290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888828" y="533500"/>
            <a:ext cx="7999985" cy="6056486"/>
          </a:xfrm>
          <a:prstGeom prst="rect">
            <a:avLst/>
          </a:prstGeom>
        </p:spPr>
      </p:pic>
      <p:sp>
        <p:nvSpPr>
          <p:cNvPr id="5" name="Title 1"/>
          <p:cNvSpPr>
            <a:spLocks noGrp="1"/>
          </p:cNvSpPr>
          <p:nvPr>
            <p:ph type="title"/>
          </p:nvPr>
        </p:nvSpPr>
        <p:spPr>
          <a:xfrm>
            <a:off x="0" y="23891"/>
            <a:ext cx="10515600" cy="1325563"/>
          </a:xfrm>
        </p:spPr>
        <p:txBody>
          <a:bodyPr/>
          <a:lstStyle/>
          <a:p>
            <a:r>
              <a:rPr lang="it-IT" b="1"/>
              <a:t>Teams Live Event</a:t>
            </a:r>
            <a:br>
              <a:rPr lang="it-IT"/>
            </a:br>
            <a:endParaRPr lang="it-IT"/>
          </a:p>
        </p:txBody>
      </p:sp>
      <p:grpSp>
        <p:nvGrpSpPr>
          <p:cNvPr id="7" name="Group 6"/>
          <p:cNvGrpSpPr/>
          <p:nvPr/>
        </p:nvGrpSpPr>
        <p:grpSpPr>
          <a:xfrm>
            <a:off x="0" y="2249213"/>
            <a:ext cx="10857187" cy="767255"/>
            <a:chOff x="139528" y="3584027"/>
            <a:chExt cx="8605080" cy="767255"/>
          </a:xfrm>
        </p:grpSpPr>
        <p:sp>
          <p:nvSpPr>
            <p:cNvPr id="8" name="TextBox 7"/>
            <p:cNvSpPr txBox="1"/>
            <p:nvPr/>
          </p:nvSpPr>
          <p:spPr>
            <a:xfrm>
              <a:off x="139528" y="3644488"/>
              <a:ext cx="2986220" cy="646331"/>
            </a:xfrm>
            <a:prstGeom prst="rect">
              <a:avLst/>
            </a:prstGeom>
            <a:noFill/>
          </p:spPr>
          <p:txBody>
            <a:bodyPr wrap="square" rtlCol="0">
              <a:spAutoFit/>
            </a:bodyPr>
            <a:lstStyle/>
            <a:p>
              <a:r>
                <a:rPr lang="it-IT">
                  <a:solidFill>
                    <a:srgbClr val="FF0000"/>
                  </a:solidFill>
                </a:rPr>
                <a:t>8) Link da mandare ai partecipanti per il collegamento</a:t>
              </a:r>
            </a:p>
          </p:txBody>
        </p:sp>
        <p:sp>
          <p:nvSpPr>
            <p:cNvPr id="9" name="Oval 8"/>
            <p:cNvSpPr/>
            <p:nvPr/>
          </p:nvSpPr>
          <p:spPr>
            <a:xfrm>
              <a:off x="3678623" y="3584027"/>
              <a:ext cx="5065985" cy="7672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Straight Arrow Connector 9"/>
            <p:cNvCxnSpPr>
              <a:stCxn id="8" idx="3"/>
              <a:endCxn id="9" idx="2"/>
            </p:cNvCxnSpPr>
            <p:nvPr/>
          </p:nvCxnSpPr>
          <p:spPr>
            <a:xfrm>
              <a:off x="3125748" y="3967654"/>
              <a:ext cx="552875"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6FA07A79-DAB5-C444-9DDC-8249E3B692E8}"/>
              </a:ext>
            </a:extLst>
          </p:cNvPr>
          <p:cNvSpPr>
            <a:spLocks noGrp="1"/>
          </p:cNvSpPr>
          <p:nvPr>
            <p:ph type="sldNum" sz="quarter" idx="12"/>
          </p:nvPr>
        </p:nvSpPr>
        <p:spPr/>
        <p:txBody>
          <a:bodyPr/>
          <a:lstStyle/>
          <a:p>
            <a:fld id="{272C5F13-74C7-3445-8AFD-99A583800924}" type="slidenum">
              <a:rPr lang="it-IT" smtClean="0"/>
              <a:t>28</a:t>
            </a:fld>
            <a:endParaRPr lang="it-IT"/>
          </a:p>
        </p:txBody>
      </p:sp>
      <p:sp>
        <p:nvSpPr>
          <p:cNvPr id="3" name="Footer Placeholder 2">
            <a:extLst>
              <a:ext uri="{FF2B5EF4-FFF2-40B4-BE49-F238E27FC236}">
                <a16:creationId xmlns:a16="http://schemas.microsoft.com/office/drawing/2014/main" id="{EADB1AF3-276C-F54F-A550-A75C4F1C85BC}"/>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179027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338657" y="435289"/>
            <a:ext cx="7594600" cy="6075680"/>
          </a:xfrm>
          <a:prstGeom prst="rect">
            <a:avLst/>
          </a:prstGeom>
        </p:spPr>
      </p:pic>
      <p:sp>
        <p:nvSpPr>
          <p:cNvPr id="5" name="Title 1"/>
          <p:cNvSpPr>
            <a:spLocks noGrp="1"/>
          </p:cNvSpPr>
          <p:nvPr>
            <p:ph type="title"/>
          </p:nvPr>
        </p:nvSpPr>
        <p:spPr>
          <a:xfrm>
            <a:off x="0" y="23891"/>
            <a:ext cx="10515600" cy="1325563"/>
          </a:xfrm>
        </p:spPr>
        <p:txBody>
          <a:bodyPr/>
          <a:lstStyle/>
          <a:p>
            <a:r>
              <a:rPr lang="it-IT" b="1"/>
              <a:t>Teams Live Event</a:t>
            </a:r>
            <a:br>
              <a:rPr lang="it-IT"/>
            </a:br>
            <a:endParaRPr lang="it-IT"/>
          </a:p>
        </p:txBody>
      </p:sp>
      <p:grpSp>
        <p:nvGrpSpPr>
          <p:cNvPr id="6" name="Group 5"/>
          <p:cNvGrpSpPr/>
          <p:nvPr/>
        </p:nvGrpSpPr>
        <p:grpSpPr>
          <a:xfrm>
            <a:off x="187287" y="2309674"/>
            <a:ext cx="7810959" cy="767255"/>
            <a:chOff x="287966" y="3584027"/>
            <a:chExt cx="6190731" cy="767255"/>
          </a:xfrm>
        </p:grpSpPr>
        <p:sp>
          <p:nvSpPr>
            <p:cNvPr id="7" name="TextBox 6"/>
            <p:cNvSpPr txBox="1"/>
            <p:nvPr/>
          </p:nvSpPr>
          <p:spPr>
            <a:xfrm>
              <a:off x="287966" y="3644488"/>
              <a:ext cx="2986220" cy="646331"/>
            </a:xfrm>
            <a:prstGeom prst="rect">
              <a:avLst/>
            </a:prstGeom>
            <a:noFill/>
          </p:spPr>
          <p:txBody>
            <a:bodyPr wrap="square" rtlCol="0">
              <a:spAutoFit/>
            </a:bodyPr>
            <a:lstStyle/>
            <a:p>
              <a:r>
                <a:rPr lang="it-IT">
                  <a:solidFill>
                    <a:srgbClr val="FF0000"/>
                  </a:solidFill>
                </a:rPr>
                <a:t>A questo punto si troverà l’evento nel calendario</a:t>
              </a:r>
            </a:p>
          </p:txBody>
        </p:sp>
        <p:sp>
          <p:nvSpPr>
            <p:cNvPr id="8" name="Oval 7"/>
            <p:cNvSpPr/>
            <p:nvPr/>
          </p:nvSpPr>
          <p:spPr>
            <a:xfrm>
              <a:off x="5003050" y="3584027"/>
              <a:ext cx="1475647" cy="7672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Straight Arrow Connector 8"/>
            <p:cNvCxnSpPr>
              <a:stCxn id="7" idx="3"/>
              <a:endCxn id="8" idx="2"/>
            </p:cNvCxnSpPr>
            <p:nvPr/>
          </p:nvCxnSpPr>
          <p:spPr>
            <a:xfrm>
              <a:off x="3274186" y="3967654"/>
              <a:ext cx="1728864"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D54CEEAD-B311-C845-ABD3-C5BE646814D6}"/>
              </a:ext>
            </a:extLst>
          </p:cNvPr>
          <p:cNvSpPr>
            <a:spLocks noGrp="1"/>
          </p:cNvSpPr>
          <p:nvPr>
            <p:ph type="sldNum" sz="quarter" idx="12"/>
          </p:nvPr>
        </p:nvSpPr>
        <p:spPr/>
        <p:txBody>
          <a:bodyPr/>
          <a:lstStyle/>
          <a:p>
            <a:fld id="{272C5F13-74C7-3445-8AFD-99A583800924}" type="slidenum">
              <a:rPr lang="it-IT" smtClean="0"/>
              <a:t>29</a:t>
            </a:fld>
            <a:endParaRPr lang="it-IT"/>
          </a:p>
        </p:txBody>
      </p:sp>
      <p:sp>
        <p:nvSpPr>
          <p:cNvPr id="3" name="Footer Placeholder 2">
            <a:extLst>
              <a:ext uri="{FF2B5EF4-FFF2-40B4-BE49-F238E27FC236}">
                <a16:creationId xmlns:a16="http://schemas.microsoft.com/office/drawing/2014/main" id="{C94F291D-23EA-254D-BE40-07D9A6177835}"/>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107342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32453-9DDC-B74B-BE0C-679AC39E7FCB}"/>
              </a:ext>
            </a:extLst>
          </p:cNvPr>
          <p:cNvSpPr>
            <a:spLocks noGrp="1"/>
          </p:cNvSpPr>
          <p:nvPr>
            <p:ph type="title"/>
          </p:nvPr>
        </p:nvSpPr>
        <p:spPr>
          <a:xfrm>
            <a:off x="24381" y="58946"/>
            <a:ext cx="10290175" cy="709394"/>
          </a:xfrm>
        </p:spPr>
        <p:txBody>
          <a:bodyPr>
            <a:normAutofit/>
          </a:bodyPr>
          <a:lstStyle/>
          <a:p>
            <a:r>
              <a:rPr lang="it-IT" sz="3600" b="1"/>
              <a:t>Elementi per la trasmissione di un evento in streaming</a:t>
            </a:r>
          </a:p>
        </p:txBody>
      </p:sp>
      <p:grpSp>
        <p:nvGrpSpPr>
          <p:cNvPr id="31" name="Group 1239">
            <a:extLst>
              <a:ext uri="{FF2B5EF4-FFF2-40B4-BE49-F238E27FC236}">
                <a16:creationId xmlns:a16="http://schemas.microsoft.com/office/drawing/2014/main" id="{1492BBEF-27B5-724B-A49C-8593B8953682}"/>
              </a:ext>
            </a:extLst>
          </p:cNvPr>
          <p:cNvGrpSpPr>
            <a:grpSpLocks/>
          </p:cNvGrpSpPr>
          <p:nvPr/>
        </p:nvGrpSpPr>
        <p:grpSpPr bwMode="auto">
          <a:xfrm>
            <a:off x="6001967" y="1461393"/>
            <a:ext cx="4714334" cy="3879543"/>
            <a:chOff x="1610" y="1026"/>
            <a:chExt cx="2791" cy="2375"/>
          </a:xfrm>
        </p:grpSpPr>
        <p:sp>
          <p:nvSpPr>
            <p:cNvPr id="32" name="Oval 62">
              <a:extLst>
                <a:ext uri="{FF2B5EF4-FFF2-40B4-BE49-F238E27FC236}">
                  <a16:creationId xmlns:a16="http://schemas.microsoft.com/office/drawing/2014/main" id="{4A4F3D9E-CB9C-1B4E-A73B-887A79C879AB}"/>
                </a:ext>
              </a:extLst>
            </p:cNvPr>
            <p:cNvSpPr>
              <a:spLocks noChangeArrowheads="1"/>
            </p:cNvSpPr>
            <p:nvPr/>
          </p:nvSpPr>
          <p:spPr bwMode="auto">
            <a:xfrm>
              <a:off x="1610" y="1375"/>
              <a:ext cx="1497" cy="1601"/>
            </a:xfrm>
            <a:prstGeom prst="ellipse">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3" name="Oval 63">
              <a:extLst>
                <a:ext uri="{FF2B5EF4-FFF2-40B4-BE49-F238E27FC236}">
                  <a16:creationId xmlns:a16="http://schemas.microsoft.com/office/drawing/2014/main" id="{2E858ECC-CE59-8D4A-A34A-8E09891545FE}"/>
                </a:ext>
              </a:extLst>
            </p:cNvPr>
            <p:cNvSpPr>
              <a:spLocks noChangeArrowheads="1"/>
            </p:cNvSpPr>
            <p:nvPr/>
          </p:nvSpPr>
          <p:spPr bwMode="auto">
            <a:xfrm>
              <a:off x="2413" y="2127"/>
              <a:ext cx="1207" cy="1274"/>
            </a:xfrm>
            <a:prstGeom prst="ellipse">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34" name="Oval 64">
              <a:extLst>
                <a:ext uri="{FF2B5EF4-FFF2-40B4-BE49-F238E27FC236}">
                  <a16:creationId xmlns:a16="http://schemas.microsoft.com/office/drawing/2014/main" id="{9FFD8F54-A95C-C64D-8C08-15FF02E4132C}"/>
                </a:ext>
              </a:extLst>
            </p:cNvPr>
            <p:cNvSpPr>
              <a:spLocks noChangeArrowheads="1"/>
            </p:cNvSpPr>
            <p:nvPr/>
          </p:nvSpPr>
          <p:spPr bwMode="auto">
            <a:xfrm>
              <a:off x="2426" y="1026"/>
              <a:ext cx="1139" cy="1394"/>
            </a:xfrm>
            <a:prstGeom prst="ellipse">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5" name="Oval 65">
              <a:extLst>
                <a:ext uri="{FF2B5EF4-FFF2-40B4-BE49-F238E27FC236}">
                  <a16:creationId xmlns:a16="http://schemas.microsoft.com/office/drawing/2014/main" id="{E07FB7E5-CE82-C542-867D-BF40091D7FCD}"/>
                </a:ext>
              </a:extLst>
            </p:cNvPr>
            <p:cNvSpPr>
              <a:spLocks noChangeArrowheads="1"/>
            </p:cNvSpPr>
            <p:nvPr/>
          </p:nvSpPr>
          <p:spPr bwMode="auto">
            <a:xfrm>
              <a:off x="3061" y="1389"/>
              <a:ext cx="1340" cy="1597"/>
            </a:xfrm>
            <a:prstGeom prst="ellipse">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47" name="Group 331">
            <a:extLst>
              <a:ext uri="{FF2B5EF4-FFF2-40B4-BE49-F238E27FC236}">
                <a16:creationId xmlns:a16="http://schemas.microsoft.com/office/drawing/2014/main" id="{9FDF9A93-05E4-EF47-9EE7-EF83D7678B27}"/>
              </a:ext>
            </a:extLst>
          </p:cNvPr>
          <p:cNvGrpSpPr>
            <a:grpSpLocks/>
          </p:cNvGrpSpPr>
          <p:nvPr/>
        </p:nvGrpSpPr>
        <p:grpSpPr bwMode="auto">
          <a:xfrm>
            <a:off x="6735681" y="2938886"/>
            <a:ext cx="215900" cy="576263"/>
            <a:chOff x="1060" y="2357"/>
            <a:chExt cx="197" cy="414"/>
          </a:xfrm>
        </p:grpSpPr>
        <p:sp>
          <p:nvSpPr>
            <p:cNvPr id="148" name="Freeform 332">
              <a:extLst>
                <a:ext uri="{FF2B5EF4-FFF2-40B4-BE49-F238E27FC236}">
                  <a16:creationId xmlns:a16="http://schemas.microsoft.com/office/drawing/2014/main" id="{57FFC78A-8244-6E4D-8A5D-ADB1204FD831}"/>
                </a:ext>
              </a:extLst>
            </p:cNvPr>
            <p:cNvSpPr>
              <a:spLocks/>
            </p:cNvSpPr>
            <p:nvPr/>
          </p:nvSpPr>
          <p:spPr bwMode="auto">
            <a:xfrm>
              <a:off x="1216" y="2360"/>
              <a:ext cx="39" cy="409"/>
            </a:xfrm>
            <a:custGeom>
              <a:avLst/>
              <a:gdLst>
                <a:gd name="T0" fmla="*/ 0 w 116"/>
                <a:gd name="T1" fmla="*/ 1226 h 1226"/>
                <a:gd name="T2" fmla="*/ 116 w 116"/>
                <a:gd name="T3" fmla="*/ 1091 h 1226"/>
                <a:gd name="T4" fmla="*/ 116 w 116"/>
                <a:gd name="T5" fmla="*/ 0 h 1226"/>
                <a:gd name="T6" fmla="*/ 0 w 116"/>
                <a:gd name="T7" fmla="*/ 135 h 1226"/>
                <a:gd name="T8" fmla="*/ 0 w 116"/>
                <a:gd name="T9" fmla="*/ 1226 h 1226"/>
              </a:gdLst>
              <a:ahLst/>
              <a:cxnLst>
                <a:cxn ang="0">
                  <a:pos x="T0" y="T1"/>
                </a:cxn>
                <a:cxn ang="0">
                  <a:pos x="T2" y="T3"/>
                </a:cxn>
                <a:cxn ang="0">
                  <a:pos x="T4" y="T5"/>
                </a:cxn>
                <a:cxn ang="0">
                  <a:pos x="T6" y="T7"/>
                </a:cxn>
                <a:cxn ang="0">
                  <a:pos x="T8" y="T9"/>
                </a:cxn>
              </a:cxnLst>
              <a:rect l="0" t="0" r="r" b="b"/>
              <a:pathLst>
                <a:path w="116" h="1226">
                  <a:moveTo>
                    <a:pt x="0" y="1226"/>
                  </a:moveTo>
                  <a:lnTo>
                    <a:pt x="116" y="1091"/>
                  </a:lnTo>
                  <a:lnTo>
                    <a:pt x="116" y="0"/>
                  </a:lnTo>
                  <a:lnTo>
                    <a:pt x="0" y="135"/>
                  </a:lnTo>
                  <a:lnTo>
                    <a:pt x="0" y="1226"/>
                  </a:lnTo>
                  <a:close/>
                </a:path>
              </a:pathLst>
            </a:custGeom>
            <a:solidFill>
              <a:srgbClr val="000000"/>
            </a:solidFill>
            <a:ln w="9525">
              <a:solidFill>
                <a:schemeClr val="hlink"/>
              </a:solidFill>
              <a:round/>
              <a:headEnd/>
              <a:tailEnd/>
            </a:ln>
          </p:spPr>
          <p:txBody>
            <a:bodyPr/>
            <a:lstStyle/>
            <a:p>
              <a:endParaRPr lang="it-IT"/>
            </a:p>
          </p:txBody>
        </p:sp>
        <p:sp>
          <p:nvSpPr>
            <p:cNvPr id="149" name="Freeform 333">
              <a:extLst>
                <a:ext uri="{FF2B5EF4-FFF2-40B4-BE49-F238E27FC236}">
                  <a16:creationId xmlns:a16="http://schemas.microsoft.com/office/drawing/2014/main" id="{D8C01A27-C407-4049-BA73-24FA6564E32C}"/>
                </a:ext>
              </a:extLst>
            </p:cNvPr>
            <p:cNvSpPr>
              <a:spLocks/>
            </p:cNvSpPr>
            <p:nvPr/>
          </p:nvSpPr>
          <p:spPr bwMode="auto">
            <a:xfrm>
              <a:off x="1216" y="2360"/>
              <a:ext cx="39" cy="409"/>
            </a:xfrm>
            <a:custGeom>
              <a:avLst/>
              <a:gdLst>
                <a:gd name="T0" fmla="*/ 0 w 116"/>
                <a:gd name="T1" fmla="*/ 1226 h 1226"/>
                <a:gd name="T2" fmla="*/ 116 w 116"/>
                <a:gd name="T3" fmla="*/ 1091 h 1226"/>
                <a:gd name="T4" fmla="*/ 116 w 116"/>
                <a:gd name="T5" fmla="*/ 0 h 1226"/>
                <a:gd name="T6" fmla="*/ 0 w 116"/>
                <a:gd name="T7" fmla="*/ 135 h 1226"/>
                <a:gd name="T8" fmla="*/ 0 w 116"/>
                <a:gd name="T9" fmla="*/ 1226 h 1226"/>
              </a:gdLst>
              <a:ahLst/>
              <a:cxnLst>
                <a:cxn ang="0">
                  <a:pos x="T0" y="T1"/>
                </a:cxn>
                <a:cxn ang="0">
                  <a:pos x="T2" y="T3"/>
                </a:cxn>
                <a:cxn ang="0">
                  <a:pos x="T4" y="T5"/>
                </a:cxn>
                <a:cxn ang="0">
                  <a:pos x="T6" y="T7"/>
                </a:cxn>
                <a:cxn ang="0">
                  <a:pos x="T8" y="T9"/>
                </a:cxn>
              </a:cxnLst>
              <a:rect l="0" t="0" r="r" b="b"/>
              <a:pathLst>
                <a:path w="116" h="1226">
                  <a:moveTo>
                    <a:pt x="0" y="1226"/>
                  </a:moveTo>
                  <a:lnTo>
                    <a:pt x="116" y="1091"/>
                  </a:lnTo>
                  <a:lnTo>
                    <a:pt x="116" y="0"/>
                  </a:lnTo>
                  <a:lnTo>
                    <a:pt x="0" y="135"/>
                  </a:lnTo>
                  <a:lnTo>
                    <a:pt x="0" y="1226"/>
                  </a:lnTo>
                  <a:close/>
                </a:path>
              </a:pathLst>
            </a:custGeom>
            <a:solidFill>
              <a:srgbClr val="000000"/>
            </a:solidFill>
            <a:ln w="4763">
              <a:solidFill>
                <a:schemeClr val="hlink"/>
              </a:solidFill>
              <a:prstDash val="solid"/>
              <a:round/>
              <a:headEnd/>
              <a:tailEnd/>
            </a:ln>
          </p:spPr>
          <p:txBody>
            <a:bodyPr/>
            <a:lstStyle/>
            <a:p>
              <a:endParaRPr lang="it-IT"/>
            </a:p>
          </p:txBody>
        </p:sp>
        <p:sp>
          <p:nvSpPr>
            <p:cNvPr id="150" name="Rectangle 334">
              <a:extLst>
                <a:ext uri="{FF2B5EF4-FFF2-40B4-BE49-F238E27FC236}">
                  <a16:creationId xmlns:a16="http://schemas.microsoft.com/office/drawing/2014/main" id="{A173D385-9391-3146-BBBC-48715290D364}"/>
                </a:ext>
              </a:extLst>
            </p:cNvPr>
            <p:cNvSpPr>
              <a:spLocks noChangeArrowheads="1"/>
            </p:cNvSpPr>
            <p:nvPr/>
          </p:nvSpPr>
          <p:spPr bwMode="auto">
            <a:xfrm>
              <a:off x="1065" y="2406"/>
              <a:ext cx="154" cy="365"/>
            </a:xfrm>
            <a:prstGeom prst="rect">
              <a:avLst/>
            </a:prstGeom>
            <a:solidFill>
              <a:srgbClr val="000000"/>
            </a:solidFill>
            <a:ln w="4763">
              <a:solidFill>
                <a:schemeClr val="hlink"/>
              </a:solidFill>
              <a:miter lim="800000"/>
              <a:headEnd/>
              <a:tailEnd/>
            </a:ln>
          </p:spPr>
          <p:txBody>
            <a:bodyPr/>
            <a:lstStyle/>
            <a:p>
              <a:endParaRPr lang="it-IT"/>
            </a:p>
          </p:txBody>
        </p:sp>
        <p:sp>
          <p:nvSpPr>
            <p:cNvPr id="151" name="Freeform 335">
              <a:extLst>
                <a:ext uri="{FF2B5EF4-FFF2-40B4-BE49-F238E27FC236}">
                  <a16:creationId xmlns:a16="http://schemas.microsoft.com/office/drawing/2014/main" id="{5A9CF188-2D8A-324F-B91E-910092131426}"/>
                </a:ext>
              </a:extLst>
            </p:cNvPr>
            <p:cNvSpPr>
              <a:spLocks/>
            </p:cNvSpPr>
            <p:nvPr/>
          </p:nvSpPr>
          <p:spPr bwMode="auto">
            <a:xfrm>
              <a:off x="1063" y="2360"/>
              <a:ext cx="193" cy="45"/>
            </a:xfrm>
            <a:custGeom>
              <a:avLst/>
              <a:gdLst>
                <a:gd name="T0" fmla="*/ 0 w 578"/>
                <a:gd name="T1" fmla="*/ 135 h 135"/>
                <a:gd name="T2" fmla="*/ 118 w 578"/>
                <a:gd name="T3" fmla="*/ 0 h 135"/>
                <a:gd name="T4" fmla="*/ 578 w 578"/>
                <a:gd name="T5" fmla="*/ 0 h 135"/>
                <a:gd name="T6" fmla="*/ 460 w 578"/>
                <a:gd name="T7" fmla="*/ 135 h 135"/>
                <a:gd name="T8" fmla="*/ 0 w 578"/>
                <a:gd name="T9" fmla="*/ 135 h 135"/>
              </a:gdLst>
              <a:ahLst/>
              <a:cxnLst>
                <a:cxn ang="0">
                  <a:pos x="T0" y="T1"/>
                </a:cxn>
                <a:cxn ang="0">
                  <a:pos x="T2" y="T3"/>
                </a:cxn>
                <a:cxn ang="0">
                  <a:pos x="T4" y="T5"/>
                </a:cxn>
                <a:cxn ang="0">
                  <a:pos x="T6" y="T7"/>
                </a:cxn>
                <a:cxn ang="0">
                  <a:pos x="T8" y="T9"/>
                </a:cxn>
              </a:cxnLst>
              <a:rect l="0" t="0" r="r" b="b"/>
              <a:pathLst>
                <a:path w="578" h="135">
                  <a:moveTo>
                    <a:pt x="0" y="135"/>
                  </a:moveTo>
                  <a:lnTo>
                    <a:pt x="118" y="0"/>
                  </a:lnTo>
                  <a:lnTo>
                    <a:pt x="578" y="0"/>
                  </a:lnTo>
                  <a:lnTo>
                    <a:pt x="460" y="135"/>
                  </a:lnTo>
                  <a:lnTo>
                    <a:pt x="0" y="135"/>
                  </a:lnTo>
                  <a:close/>
                </a:path>
              </a:pathLst>
            </a:custGeom>
            <a:solidFill>
              <a:srgbClr val="000000"/>
            </a:solidFill>
            <a:ln w="9525">
              <a:solidFill>
                <a:schemeClr val="hlink"/>
              </a:solidFill>
              <a:round/>
              <a:headEnd/>
              <a:tailEnd/>
            </a:ln>
          </p:spPr>
          <p:txBody>
            <a:bodyPr/>
            <a:lstStyle/>
            <a:p>
              <a:endParaRPr lang="it-IT"/>
            </a:p>
          </p:txBody>
        </p:sp>
        <p:sp>
          <p:nvSpPr>
            <p:cNvPr id="152" name="Freeform 336">
              <a:extLst>
                <a:ext uri="{FF2B5EF4-FFF2-40B4-BE49-F238E27FC236}">
                  <a16:creationId xmlns:a16="http://schemas.microsoft.com/office/drawing/2014/main" id="{9E1FC6F2-F40B-0E46-8535-0FDC197DB8F0}"/>
                </a:ext>
              </a:extLst>
            </p:cNvPr>
            <p:cNvSpPr>
              <a:spLocks/>
            </p:cNvSpPr>
            <p:nvPr/>
          </p:nvSpPr>
          <p:spPr bwMode="auto">
            <a:xfrm>
              <a:off x="1064" y="2362"/>
              <a:ext cx="193" cy="45"/>
            </a:xfrm>
            <a:custGeom>
              <a:avLst/>
              <a:gdLst>
                <a:gd name="T0" fmla="*/ 0 w 579"/>
                <a:gd name="T1" fmla="*/ 136 h 136"/>
                <a:gd name="T2" fmla="*/ 119 w 579"/>
                <a:gd name="T3" fmla="*/ 0 h 136"/>
                <a:gd name="T4" fmla="*/ 579 w 579"/>
                <a:gd name="T5" fmla="*/ 0 h 136"/>
                <a:gd name="T6" fmla="*/ 460 w 579"/>
                <a:gd name="T7" fmla="*/ 136 h 136"/>
                <a:gd name="T8" fmla="*/ 0 w 579"/>
                <a:gd name="T9" fmla="*/ 136 h 136"/>
              </a:gdLst>
              <a:ahLst/>
              <a:cxnLst>
                <a:cxn ang="0">
                  <a:pos x="T0" y="T1"/>
                </a:cxn>
                <a:cxn ang="0">
                  <a:pos x="T2" y="T3"/>
                </a:cxn>
                <a:cxn ang="0">
                  <a:pos x="T4" y="T5"/>
                </a:cxn>
                <a:cxn ang="0">
                  <a:pos x="T6" y="T7"/>
                </a:cxn>
                <a:cxn ang="0">
                  <a:pos x="T8" y="T9"/>
                </a:cxn>
              </a:cxnLst>
              <a:rect l="0" t="0" r="r" b="b"/>
              <a:pathLst>
                <a:path w="579" h="136">
                  <a:moveTo>
                    <a:pt x="0" y="136"/>
                  </a:moveTo>
                  <a:lnTo>
                    <a:pt x="119" y="0"/>
                  </a:lnTo>
                  <a:lnTo>
                    <a:pt x="579" y="0"/>
                  </a:lnTo>
                  <a:lnTo>
                    <a:pt x="460" y="136"/>
                  </a:lnTo>
                  <a:lnTo>
                    <a:pt x="0" y="136"/>
                  </a:lnTo>
                  <a:close/>
                </a:path>
              </a:pathLst>
            </a:custGeom>
            <a:solidFill>
              <a:srgbClr val="000000"/>
            </a:solidFill>
            <a:ln w="4763">
              <a:solidFill>
                <a:schemeClr val="hlink"/>
              </a:solidFill>
              <a:prstDash val="solid"/>
              <a:round/>
              <a:headEnd/>
              <a:tailEnd/>
            </a:ln>
          </p:spPr>
          <p:txBody>
            <a:bodyPr/>
            <a:lstStyle/>
            <a:p>
              <a:endParaRPr lang="it-IT"/>
            </a:p>
          </p:txBody>
        </p:sp>
        <p:sp>
          <p:nvSpPr>
            <p:cNvPr id="153" name="Line 337">
              <a:extLst>
                <a:ext uri="{FF2B5EF4-FFF2-40B4-BE49-F238E27FC236}">
                  <a16:creationId xmlns:a16="http://schemas.microsoft.com/office/drawing/2014/main" id="{2E43FD9D-6E78-1E49-BAF9-855588E85853}"/>
                </a:ext>
              </a:extLst>
            </p:cNvPr>
            <p:cNvSpPr>
              <a:spLocks noChangeShapeType="1"/>
            </p:cNvSpPr>
            <p:nvPr/>
          </p:nvSpPr>
          <p:spPr bwMode="auto">
            <a:xfrm>
              <a:off x="1140" y="2407"/>
              <a:ext cx="1" cy="364"/>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4" name="Line 338">
              <a:extLst>
                <a:ext uri="{FF2B5EF4-FFF2-40B4-BE49-F238E27FC236}">
                  <a16:creationId xmlns:a16="http://schemas.microsoft.com/office/drawing/2014/main" id="{9836BEF9-12FE-9A46-9816-E2256415E4FE}"/>
                </a:ext>
              </a:extLst>
            </p:cNvPr>
            <p:cNvSpPr>
              <a:spLocks noChangeShapeType="1"/>
            </p:cNvSpPr>
            <p:nvPr/>
          </p:nvSpPr>
          <p:spPr bwMode="auto">
            <a:xfrm>
              <a:off x="1178" y="2424"/>
              <a:ext cx="1" cy="91"/>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5" name="Line 339">
              <a:extLst>
                <a:ext uri="{FF2B5EF4-FFF2-40B4-BE49-F238E27FC236}">
                  <a16:creationId xmlns:a16="http://schemas.microsoft.com/office/drawing/2014/main" id="{FE0DD1CC-DA54-1D4E-9F65-1BD3D366792E}"/>
                </a:ext>
              </a:extLst>
            </p:cNvPr>
            <p:cNvSpPr>
              <a:spLocks noChangeShapeType="1"/>
            </p:cNvSpPr>
            <p:nvPr/>
          </p:nvSpPr>
          <p:spPr bwMode="auto">
            <a:xfrm flipV="1">
              <a:off x="1138" y="2360"/>
              <a:ext cx="41" cy="47"/>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6" name="Line 340">
              <a:extLst>
                <a:ext uri="{FF2B5EF4-FFF2-40B4-BE49-F238E27FC236}">
                  <a16:creationId xmlns:a16="http://schemas.microsoft.com/office/drawing/2014/main" id="{08464E0A-9C71-A54C-91CC-D17AE8E69AA1}"/>
                </a:ext>
              </a:extLst>
            </p:cNvPr>
            <p:cNvSpPr>
              <a:spLocks noChangeShapeType="1"/>
            </p:cNvSpPr>
            <p:nvPr/>
          </p:nvSpPr>
          <p:spPr bwMode="auto">
            <a:xfrm>
              <a:off x="1064" y="2426"/>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7" name="Line 341">
              <a:extLst>
                <a:ext uri="{FF2B5EF4-FFF2-40B4-BE49-F238E27FC236}">
                  <a16:creationId xmlns:a16="http://schemas.microsoft.com/office/drawing/2014/main" id="{1D15B940-D720-3D4B-B129-8E6245109955}"/>
                </a:ext>
              </a:extLst>
            </p:cNvPr>
            <p:cNvSpPr>
              <a:spLocks noChangeShapeType="1"/>
            </p:cNvSpPr>
            <p:nvPr/>
          </p:nvSpPr>
          <p:spPr bwMode="auto">
            <a:xfrm>
              <a:off x="1064" y="2443"/>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8" name="Line 342">
              <a:extLst>
                <a:ext uri="{FF2B5EF4-FFF2-40B4-BE49-F238E27FC236}">
                  <a16:creationId xmlns:a16="http://schemas.microsoft.com/office/drawing/2014/main" id="{9C5D4F41-BC1B-8C44-8F4C-0FFD84059B56}"/>
                </a:ext>
              </a:extLst>
            </p:cNvPr>
            <p:cNvSpPr>
              <a:spLocks noChangeShapeType="1"/>
            </p:cNvSpPr>
            <p:nvPr/>
          </p:nvSpPr>
          <p:spPr bwMode="auto">
            <a:xfrm>
              <a:off x="1064" y="2460"/>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9" name="Line 343">
              <a:extLst>
                <a:ext uri="{FF2B5EF4-FFF2-40B4-BE49-F238E27FC236}">
                  <a16:creationId xmlns:a16="http://schemas.microsoft.com/office/drawing/2014/main" id="{1C954A2B-B1F2-3247-84E3-15AAAE6AC2A1}"/>
                </a:ext>
              </a:extLst>
            </p:cNvPr>
            <p:cNvSpPr>
              <a:spLocks noChangeShapeType="1"/>
            </p:cNvSpPr>
            <p:nvPr/>
          </p:nvSpPr>
          <p:spPr bwMode="auto">
            <a:xfrm>
              <a:off x="1064" y="2477"/>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0" name="Line 344">
              <a:extLst>
                <a:ext uri="{FF2B5EF4-FFF2-40B4-BE49-F238E27FC236}">
                  <a16:creationId xmlns:a16="http://schemas.microsoft.com/office/drawing/2014/main" id="{7247A39B-ED5A-024A-9E6A-D06E7609610F}"/>
                </a:ext>
              </a:extLst>
            </p:cNvPr>
            <p:cNvSpPr>
              <a:spLocks noChangeShapeType="1"/>
            </p:cNvSpPr>
            <p:nvPr/>
          </p:nvSpPr>
          <p:spPr bwMode="auto">
            <a:xfrm>
              <a:off x="1064" y="2495"/>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1" name="Line 345">
              <a:extLst>
                <a:ext uri="{FF2B5EF4-FFF2-40B4-BE49-F238E27FC236}">
                  <a16:creationId xmlns:a16="http://schemas.microsoft.com/office/drawing/2014/main" id="{5B805584-2732-A141-BE39-592A335A1E69}"/>
                </a:ext>
              </a:extLst>
            </p:cNvPr>
            <p:cNvSpPr>
              <a:spLocks noChangeShapeType="1"/>
            </p:cNvSpPr>
            <p:nvPr/>
          </p:nvSpPr>
          <p:spPr bwMode="auto">
            <a:xfrm>
              <a:off x="1064" y="2512"/>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2" name="Line 346">
              <a:extLst>
                <a:ext uri="{FF2B5EF4-FFF2-40B4-BE49-F238E27FC236}">
                  <a16:creationId xmlns:a16="http://schemas.microsoft.com/office/drawing/2014/main" id="{25372FFF-7E92-A949-A550-2C4565433474}"/>
                </a:ext>
              </a:extLst>
            </p:cNvPr>
            <p:cNvSpPr>
              <a:spLocks noChangeShapeType="1"/>
            </p:cNvSpPr>
            <p:nvPr/>
          </p:nvSpPr>
          <p:spPr bwMode="auto">
            <a:xfrm>
              <a:off x="1064" y="2529"/>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3" name="Line 347">
              <a:extLst>
                <a:ext uri="{FF2B5EF4-FFF2-40B4-BE49-F238E27FC236}">
                  <a16:creationId xmlns:a16="http://schemas.microsoft.com/office/drawing/2014/main" id="{DF1C3D3D-E861-C243-81EC-895E7597960E}"/>
                </a:ext>
              </a:extLst>
            </p:cNvPr>
            <p:cNvSpPr>
              <a:spLocks noChangeShapeType="1"/>
            </p:cNvSpPr>
            <p:nvPr/>
          </p:nvSpPr>
          <p:spPr bwMode="auto">
            <a:xfrm>
              <a:off x="1064" y="2546"/>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4" name="Line 348">
              <a:extLst>
                <a:ext uri="{FF2B5EF4-FFF2-40B4-BE49-F238E27FC236}">
                  <a16:creationId xmlns:a16="http://schemas.microsoft.com/office/drawing/2014/main" id="{B641674D-3AEC-394B-972A-F7906E98DA1E}"/>
                </a:ext>
              </a:extLst>
            </p:cNvPr>
            <p:cNvSpPr>
              <a:spLocks noChangeShapeType="1"/>
            </p:cNvSpPr>
            <p:nvPr/>
          </p:nvSpPr>
          <p:spPr bwMode="auto">
            <a:xfrm>
              <a:off x="1064" y="2563"/>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5" name="Line 349">
              <a:extLst>
                <a:ext uri="{FF2B5EF4-FFF2-40B4-BE49-F238E27FC236}">
                  <a16:creationId xmlns:a16="http://schemas.microsoft.com/office/drawing/2014/main" id="{9D55B616-851F-494D-AAD4-863F8086000C}"/>
                </a:ext>
              </a:extLst>
            </p:cNvPr>
            <p:cNvSpPr>
              <a:spLocks noChangeShapeType="1"/>
            </p:cNvSpPr>
            <p:nvPr/>
          </p:nvSpPr>
          <p:spPr bwMode="auto">
            <a:xfrm>
              <a:off x="1064" y="2581"/>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6" name="Line 350">
              <a:extLst>
                <a:ext uri="{FF2B5EF4-FFF2-40B4-BE49-F238E27FC236}">
                  <a16:creationId xmlns:a16="http://schemas.microsoft.com/office/drawing/2014/main" id="{7EC6A37B-FBC6-F546-9EC7-4B63AF637D3D}"/>
                </a:ext>
              </a:extLst>
            </p:cNvPr>
            <p:cNvSpPr>
              <a:spLocks noChangeShapeType="1"/>
            </p:cNvSpPr>
            <p:nvPr/>
          </p:nvSpPr>
          <p:spPr bwMode="auto">
            <a:xfrm>
              <a:off x="1064" y="2598"/>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7" name="Line 351">
              <a:extLst>
                <a:ext uri="{FF2B5EF4-FFF2-40B4-BE49-F238E27FC236}">
                  <a16:creationId xmlns:a16="http://schemas.microsoft.com/office/drawing/2014/main" id="{54F1E694-5DAB-7347-BD8B-81B68384826D}"/>
                </a:ext>
              </a:extLst>
            </p:cNvPr>
            <p:cNvSpPr>
              <a:spLocks noChangeShapeType="1"/>
            </p:cNvSpPr>
            <p:nvPr/>
          </p:nvSpPr>
          <p:spPr bwMode="auto">
            <a:xfrm>
              <a:off x="1064" y="2615"/>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8" name="Line 352">
              <a:extLst>
                <a:ext uri="{FF2B5EF4-FFF2-40B4-BE49-F238E27FC236}">
                  <a16:creationId xmlns:a16="http://schemas.microsoft.com/office/drawing/2014/main" id="{B66DB1DC-59BF-DD44-A014-7D0B00AE252F}"/>
                </a:ext>
              </a:extLst>
            </p:cNvPr>
            <p:cNvSpPr>
              <a:spLocks noChangeShapeType="1"/>
            </p:cNvSpPr>
            <p:nvPr/>
          </p:nvSpPr>
          <p:spPr bwMode="auto">
            <a:xfrm>
              <a:off x="1064" y="2632"/>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9" name="Line 353">
              <a:extLst>
                <a:ext uri="{FF2B5EF4-FFF2-40B4-BE49-F238E27FC236}">
                  <a16:creationId xmlns:a16="http://schemas.microsoft.com/office/drawing/2014/main" id="{5AC33D4F-40A4-0047-ABA1-1E61BC2816B6}"/>
                </a:ext>
              </a:extLst>
            </p:cNvPr>
            <p:cNvSpPr>
              <a:spLocks noChangeShapeType="1"/>
            </p:cNvSpPr>
            <p:nvPr/>
          </p:nvSpPr>
          <p:spPr bwMode="auto">
            <a:xfrm>
              <a:off x="1064" y="2649"/>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0" name="Line 354">
              <a:extLst>
                <a:ext uri="{FF2B5EF4-FFF2-40B4-BE49-F238E27FC236}">
                  <a16:creationId xmlns:a16="http://schemas.microsoft.com/office/drawing/2014/main" id="{666AFF5B-941F-C84F-944B-C3DEF01D2C38}"/>
                </a:ext>
              </a:extLst>
            </p:cNvPr>
            <p:cNvSpPr>
              <a:spLocks noChangeShapeType="1"/>
            </p:cNvSpPr>
            <p:nvPr/>
          </p:nvSpPr>
          <p:spPr bwMode="auto">
            <a:xfrm>
              <a:off x="1064" y="2667"/>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1" name="Line 355">
              <a:extLst>
                <a:ext uri="{FF2B5EF4-FFF2-40B4-BE49-F238E27FC236}">
                  <a16:creationId xmlns:a16="http://schemas.microsoft.com/office/drawing/2014/main" id="{44EF0AC0-E70E-3A45-BA0D-6348AADE50DE}"/>
                </a:ext>
              </a:extLst>
            </p:cNvPr>
            <p:cNvSpPr>
              <a:spLocks noChangeShapeType="1"/>
            </p:cNvSpPr>
            <p:nvPr/>
          </p:nvSpPr>
          <p:spPr bwMode="auto">
            <a:xfrm>
              <a:off x="1064" y="2684"/>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2" name="Line 356">
              <a:extLst>
                <a:ext uri="{FF2B5EF4-FFF2-40B4-BE49-F238E27FC236}">
                  <a16:creationId xmlns:a16="http://schemas.microsoft.com/office/drawing/2014/main" id="{BB7D761E-8504-EE4E-874D-DE7CBF30A976}"/>
                </a:ext>
              </a:extLst>
            </p:cNvPr>
            <p:cNvSpPr>
              <a:spLocks noChangeShapeType="1"/>
            </p:cNvSpPr>
            <p:nvPr/>
          </p:nvSpPr>
          <p:spPr bwMode="auto">
            <a:xfrm>
              <a:off x="1064" y="2701"/>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3" name="Line 357">
              <a:extLst>
                <a:ext uri="{FF2B5EF4-FFF2-40B4-BE49-F238E27FC236}">
                  <a16:creationId xmlns:a16="http://schemas.microsoft.com/office/drawing/2014/main" id="{F1857689-06CF-B54A-927B-608E8A860D5E}"/>
                </a:ext>
              </a:extLst>
            </p:cNvPr>
            <p:cNvSpPr>
              <a:spLocks noChangeShapeType="1"/>
            </p:cNvSpPr>
            <p:nvPr/>
          </p:nvSpPr>
          <p:spPr bwMode="auto">
            <a:xfrm>
              <a:off x="1064" y="2718"/>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 name="Line 358">
              <a:extLst>
                <a:ext uri="{FF2B5EF4-FFF2-40B4-BE49-F238E27FC236}">
                  <a16:creationId xmlns:a16="http://schemas.microsoft.com/office/drawing/2014/main" id="{8573492A-8920-E249-B485-1BAF1CF47386}"/>
                </a:ext>
              </a:extLst>
            </p:cNvPr>
            <p:cNvSpPr>
              <a:spLocks noChangeShapeType="1"/>
            </p:cNvSpPr>
            <p:nvPr/>
          </p:nvSpPr>
          <p:spPr bwMode="auto">
            <a:xfrm>
              <a:off x="1064" y="2735"/>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 name="Line 359">
              <a:extLst>
                <a:ext uri="{FF2B5EF4-FFF2-40B4-BE49-F238E27FC236}">
                  <a16:creationId xmlns:a16="http://schemas.microsoft.com/office/drawing/2014/main" id="{E96D1DD7-CBBF-F249-ABD4-9F3F65CBECE0}"/>
                </a:ext>
              </a:extLst>
            </p:cNvPr>
            <p:cNvSpPr>
              <a:spLocks noChangeShapeType="1"/>
            </p:cNvSpPr>
            <p:nvPr/>
          </p:nvSpPr>
          <p:spPr bwMode="auto">
            <a:xfrm>
              <a:off x="1064" y="2753"/>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6" name="Freeform 360">
              <a:extLst>
                <a:ext uri="{FF2B5EF4-FFF2-40B4-BE49-F238E27FC236}">
                  <a16:creationId xmlns:a16="http://schemas.microsoft.com/office/drawing/2014/main" id="{225D1E53-0B16-5F46-825A-2820C4082926}"/>
                </a:ext>
              </a:extLst>
            </p:cNvPr>
            <p:cNvSpPr>
              <a:spLocks/>
            </p:cNvSpPr>
            <p:nvPr/>
          </p:nvSpPr>
          <p:spPr bwMode="auto">
            <a:xfrm>
              <a:off x="1214" y="2357"/>
              <a:ext cx="38" cy="409"/>
            </a:xfrm>
            <a:custGeom>
              <a:avLst/>
              <a:gdLst>
                <a:gd name="T0" fmla="*/ 0 w 116"/>
                <a:gd name="T1" fmla="*/ 1226 h 1226"/>
                <a:gd name="T2" fmla="*/ 116 w 116"/>
                <a:gd name="T3" fmla="*/ 1091 h 1226"/>
                <a:gd name="T4" fmla="*/ 116 w 116"/>
                <a:gd name="T5" fmla="*/ 0 h 1226"/>
                <a:gd name="T6" fmla="*/ 0 w 116"/>
                <a:gd name="T7" fmla="*/ 135 h 1226"/>
                <a:gd name="T8" fmla="*/ 0 w 116"/>
                <a:gd name="T9" fmla="*/ 1226 h 1226"/>
              </a:gdLst>
              <a:ahLst/>
              <a:cxnLst>
                <a:cxn ang="0">
                  <a:pos x="T0" y="T1"/>
                </a:cxn>
                <a:cxn ang="0">
                  <a:pos x="T2" y="T3"/>
                </a:cxn>
                <a:cxn ang="0">
                  <a:pos x="T4" y="T5"/>
                </a:cxn>
                <a:cxn ang="0">
                  <a:pos x="T6" y="T7"/>
                </a:cxn>
                <a:cxn ang="0">
                  <a:pos x="T8" y="T9"/>
                </a:cxn>
              </a:cxnLst>
              <a:rect l="0" t="0" r="r" b="b"/>
              <a:pathLst>
                <a:path w="116" h="1226">
                  <a:moveTo>
                    <a:pt x="0" y="1226"/>
                  </a:moveTo>
                  <a:lnTo>
                    <a:pt x="116" y="1091"/>
                  </a:lnTo>
                  <a:lnTo>
                    <a:pt x="116" y="0"/>
                  </a:lnTo>
                  <a:lnTo>
                    <a:pt x="0" y="135"/>
                  </a:lnTo>
                  <a:lnTo>
                    <a:pt x="0" y="1226"/>
                  </a:lnTo>
                  <a:close/>
                </a:path>
              </a:pathLst>
            </a:custGeom>
            <a:solidFill>
              <a:srgbClr val="7A7A5A"/>
            </a:solidFill>
            <a:ln w="9525">
              <a:solidFill>
                <a:schemeClr val="hlink"/>
              </a:solidFill>
              <a:round/>
              <a:headEnd/>
              <a:tailEnd/>
            </a:ln>
          </p:spPr>
          <p:txBody>
            <a:bodyPr/>
            <a:lstStyle/>
            <a:p>
              <a:endParaRPr lang="it-IT"/>
            </a:p>
          </p:txBody>
        </p:sp>
        <p:sp>
          <p:nvSpPr>
            <p:cNvPr id="177" name="Freeform 361">
              <a:extLst>
                <a:ext uri="{FF2B5EF4-FFF2-40B4-BE49-F238E27FC236}">
                  <a16:creationId xmlns:a16="http://schemas.microsoft.com/office/drawing/2014/main" id="{31C75FD5-9174-0F4C-A199-595142E2E2EA}"/>
                </a:ext>
              </a:extLst>
            </p:cNvPr>
            <p:cNvSpPr>
              <a:spLocks/>
            </p:cNvSpPr>
            <p:nvPr/>
          </p:nvSpPr>
          <p:spPr bwMode="auto">
            <a:xfrm>
              <a:off x="1214" y="2359"/>
              <a:ext cx="38" cy="408"/>
            </a:xfrm>
            <a:custGeom>
              <a:avLst/>
              <a:gdLst>
                <a:gd name="T0" fmla="*/ 0 w 116"/>
                <a:gd name="T1" fmla="*/ 1226 h 1226"/>
                <a:gd name="T2" fmla="*/ 116 w 116"/>
                <a:gd name="T3" fmla="*/ 1091 h 1226"/>
                <a:gd name="T4" fmla="*/ 116 w 116"/>
                <a:gd name="T5" fmla="*/ 0 h 1226"/>
                <a:gd name="T6" fmla="*/ 0 w 116"/>
                <a:gd name="T7" fmla="*/ 135 h 1226"/>
                <a:gd name="T8" fmla="*/ 0 w 116"/>
                <a:gd name="T9" fmla="*/ 1226 h 1226"/>
              </a:gdLst>
              <a:ahLst/>
              <a:cxnLst>
                <a:cxn ang="0">
                  <a:pos x="T0" y="T1"/>
                </a:cxn>
                <a:cxn ang="0">
                  <a:pos x="T2" y="T3"/>
                </a:cxn>
                <a:cxn ang="0">
                  <a:pos x="T4" y="T5"/>
                </a:cxn>
                <a:cxn ang="0">
                  <a:pos x="T6" y="T7"/>
                </a:cxn>
                <a:cxn ang="0">
                  <a:pos x="T8" y="T9"/>
                </a:cxn>
              </a:cxnLst>
              <a:rect l="0" t="0" r="r" b="b"/>
              <a:pathLst>
                <a:path w="116" h="1226">
                  <a:moveTo>
                    <a:pt x="0" y="1226"/>
                  </a:moveTo>
                  <a:lnTo>
                    <a:pt x="116" y="1091"/>
                  </a:lnTo>
                  <a:lnTo>
                    <a:pt x="116" y="0"/>
                  </a:lnTo>
                  <a:lnTo>
                    <a:pt x="0" y="135"/>
                  </a:lnTo>
                  <a:lnTo>
                    <a:pt x="0" y="1226"/>
                  </a:lnTo>
                  <a:close/>
                </a:path>
              </a:pathLst>
            </a:custGeom>
            <a:solidFill>
              <a:srgbClr val="7A7A5A"/>
            </a:solidFill>
            <a:ln w="4763">
              <a:solidFill>
                <a:schemeClr val="hlink"/>
              </a:solidFill>
              <a:prstDash val="solid"/>
              <a:round/>
              <a:headEnd/>
              <a:tailEnd/>
            </a:ln>
          </p:spPr>
          <p:txBody>
            <a:bodyPr/>
            <a:lstStyle/>
            <a:p>
              <a:endParaRPr lang="it-IT"/>
            </a:p>
          </p:txBody>
        </p:sp>
        <p:sp>
          <p:nvSpPr>
            <p:cNvPr id="178" name="Rectangle 362">
              <a:extLst>
                <a:ext uri="{FF2B5EF4-FFF2-40B4-BE49-F238E27FC236}">
                  <a16:creationId xmlns:a16="http://schemas.microsoft.com/office/drawing/2014/main" id="{FE6BB607-0892-184D-95C5-F6E02A7697FF}"/>
                </a:ext>
              </a:extLst>
            </p:cNvPr>
            <p:cNvSpPr>
              <a:spLocks noChangeArrowheads="1"/>
            </p:cNvSpPr>
            <p:nvPr/>
          </p:nvSpPr>
          <p:spPr bwMode="auto">
            <a:xfrm>
              <a:off x="1062" y="2403"/>
              <a:ext cx="154" cy="365"/>
            </a:xfrm>
            <a:prstGeom prst="rect">
              <a:avLst/>
            </a:prstGeom>
            <a:solidFill>
              <a:srgbClr val="A5A585"/>
            </a:solidFill>
            <a:ln w="4763">
              <a:solidFill>
                <a:schemeClr val="hlink"/>
              </a:solidFill>
              <a:miter lim="800000"/>
              <a:headEnd/>
              <a:tailEnd/>
            </a:ln>
          </p:spPr>
          <p:txBody>
            <a:bodyPr/>
            <a:lstStyle/>
            <a:p>
              <a:endParaRPr lang="it-IT"/>
            </a:p>
          </p:txBody>
        </p:sp>
        <p:sp>
          <p:nvSpPr>
            <p:cNvPr id="179" name="Freeform 363">
              <a:extLst>
                <a:ext uri="{FF2B5EF4-FFF2-40B4-BE49-F238E27FC236}">
                  <a16:creationId xmlns:a16="http://schemas.microsoft.com/office/drawing/2014/main" id="{B1F211A3-DEB6-F540-980B-DD504DAD6E1E}"/>
                </a:ext>
              </a:extLst>
            </p:cNvPr>
            <p:cNvSpPr>
              <a:spLocks/>
            </p:cNvSpPr>
            <p:nvPr/>
          </p:nvSpPr>
          <p:spPr bwMode="auto">
            <a:xfrm>
              <a:off x="1060" y="2357"/>
              <a:ext cx="193" cy="45"/>
            </a:xfrm>
            <a:custGeom>
              <a:avLst/>
              <a:gdLst>
                <a:gd name="T0" fmla="*/ 0 w 578"/>
                <a:gd name="T1" fmla="*/ 135 h 135"/>
                <a:gd name="T2" fmla="*/ 118 w 578"/>
                <a:gd name="T3" fmla="*/ 0 h 135"/>
                <a:gd name="T4" fmla="*/ 578 w 578"/>
                <a:gd name="T5" fmla="*/ 0 h 135"/>
                <a:gd name="T6" fmla="*/ 460 w 578"/>
                <a:gd name="T7" fmla="*/ 135 h 135"/>
                <a:gd name="T8" fmla="*/ 0 w 578"/>
                <a:gd name="T9" fmla="*/ 135 h 135"/>
              </a:gdLst>
              <a:ahLst/>
              <a:cxnLst>
                <a:cxn ang="0">
                  <a:pos x="T0" y="T1"/>
                </a:cxn>
                <a:cxn ang="0">
                  <a:pos x="T2" y="T3"/>
                </a:cxn>
                <a:cxn ang="0">
                  <a:pos x="T4" y="T5"/>
                </a:cxn>
                <a:cxn ang="0">
                  <a:pos x="T6" y="T7"/>
                </a:cxn>
                <a:cxn ang="0">
                  <a:pos x="T8" y="T9"/>
                </a:cxn>
              </a:cxnLst>
              <a:rect l="0" t="0" r="r" b="b"/>
              <a:pathLst>
                <a:path w="578" h="135">
                  <a:moveTo>
                    <a:pt x="0" y="135"/>
                  </a:moveTo>
                  <a:lnTo>
                    <a:pt x="118" y="0"/>
                  </a:lnTo>
                  <a:lnTo>
                    <a:pt x="578" y="0"/>
                  </a:lnTo>
                  <a:lnTo>
                    <a:pt x="460" y="135"/>
                  </a:lnTo>
                  <a:lnTo>
                    <a:pt x="0" y="135"/>
                  </a:lnTo>
                  <a:close/>
                </a:path>
              </a:pathLst>
            </a:custGeom>
            <a:solidFill>
              <a:srgbClr val="B7B79D"/>
            </a:solidFill>
            <a:ln w="9525">
              <a:solidFill>
                <a:schemeClr val="hlink"/>
              </a:solidFill>
              <a:round/>
              <a:headEnd/>
              <a:tailEnd/>
            </a:ln>
          </p:spPr>
          <p:txBody>
            <a:bodyPr/>
            <a:lstStyle/>
            <a:p>
              <a:endParaRPr lang="it-IT"/>
            </a:p>
          </p:txBody>
        </p:sp>
        <p:sp>
          <p:nvSpPr>
            <p:cNvPr id="180" name="Freeform 364">
              <a:extLst>
                <a:ext uri="{FF2B5EF4-FFF2-40B4-BE49-F238E27FC236}">
                  <a16:creationId xmlns:a16="http://schemas.microsoft.com/office/drawing/2014/main" id="{282A3F4D-C413-794D-B67E-4D9D82B66A7D}"/>
                </a:ext>
              </a:extLst>
            </p:cNvPr>
            <p:cNvSpPr>
              <a:spLocks/>
            </p:cNvSpPr>
            <p:nvPr/>
          </p:nvSpPr>
          <p:spPr bwMode="auto">
            <a:xfrm>
              <a:off x="1062" y="2359"/>
              <a:ext cx="192" cy="45"/>
            </a:xfrm>
            <a:custGeom>
              <a:avLst/>
              <a:gdLst>
                <a:gd name="T0" fmla="*/ 0 w 578"/>
                <a:gd name="T1" fmla="*/ 135 h 135"/>
                <a:gd name="T2" fmla="*/ 118 w 578"/>
                <a:gd name="T3" fmla="*/ 0 h 135"/>
                <a:gd name="T4" fmla="*/ 578 w 578"/>
                <a:gd name="T5" fmla="*/ 0 h 135"/>
                <a:gd name="T6" fmla="*/ 460 w 578"/>
                <a:gd name="T7" fmla="*/ 135 h 135"/>
                <a:gd name="T8" fmla="*/ 0 w 578"/>
                <a:gd name="T9" fmla="*/ 135 h 135"/>
              </a:gdLst>
              <a:ahLst/>
              <a:cxnLst>
                <a:cxn ang="0">
                  <a:pos x="T0" y="T1"/>
                </a:cxn>
                <a:cxn ang="0">
                  <a:pos x="T2" y="T3"/>
                </a:cxn>
                <a:cxn ang="0">
                  <a:pos x="T4" y="T5"/>
                </a:cxn>
                <a:cxn ang="0">
                  <a:pos x="T6" y="T7"/>
                </a:cxn>
                <a:cxn ang="0">
                  <a:pos x="T8" y="T9"/>
                </a:cxn>
              </a:cxnLst>
              <a:rect l="0" t="0" r="r" b="b"/>
              <a:pathLst>
                <a:path w="578" h="135">
                  <a:moveTo>
                    <a:pt x="0" y="135"/>
                  </a:moveTo>
                  <a:lnTo>
                    <a:pt x="118" y="0"/>
                  </a:lnTo>
                  <a:lnTo>
                    <a:pt x="578" y="0"/>
                  </a:lnTo>
                  <a:lnTo>
                    <a:pt x="460" y="135"/>
                  </a:lnTo>
                  <a:lnTo>
                    <a:pt x="0" y="135"/>
                  </a:lnTo>
                  <a:close/>
                </a:path>
              </a:pathLst>
            </a:custGeom>
            <a:solidFill>
              <a:srgbClr val="B7B79D"/>
            </a:solidFill>
            <a:ln w="4763">
              <a:solidFill>
                <a:schemeClr val="hlink"/>
              </a:solidFill>
              <a:prstDash val="solid"/>
              <a:round/>
              <a:headEnd/>
              <a:tailEnd/>
            </a:ln>
          </p:spPr>
          <p:txBody>
            <a:bodyPr/>
            <a:lstStyle/>
            <a:p>
              <a:endParaRPr lang="it-IT"/>
            </a:p>
          </p:txBody>
        </p:sp>
        <p:sp>
          <p:nvSpPr>
            <p:cNvPr id="181" name="Line 365">
              <a:extLst>
                <a:ext uri="{FF2B5EF4-FFF2-40B4-BE49-F238E27FC236}">
                  <a16:creationId xmlns:a16="http://schemas.microsoft.com/office/drawing/2014/main" id="{73992514-6E40-F74F-BF17-7C2E1B8B86AF}"/>
                </a:ext>
              </a:extLst>
            </p:cNvPr>
            <p:cNvSpPr>
              <a:spLocks noChangeShapeType="1"/>
            </p:cNvSpPr>
            <p:nvPr/>
          </p:nvSpPr>
          <p:spPr bwMode="auto">
            <a:xfrm>
              <a:off x="1137" y="2404"/>
              <a:ext cx="1" cy="364"/>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2" name="Line 366">
              <a:extLst>
                <a:ext uri="{FF2B5EF4-FFF2-40B4-BE49-F238E27FC236}">
                  <a16:creationId xmlns:a16="http://schemas.microsoft.com/office/drawing/2014/main" id="{C2589A83-3AE6-CE41-A4C2-A409710A3E4D}"/>
                </a:ext>
              </a:extLst>
            </p:cNvPr>
            <p:cNvSpPr>
              <a:spLocks noChangeShapeType="1"/>
            </p:cNvSpPr>
            <p:nvPr/>
          </p:nvSpPr>
          <p:spPr bwMode="auto">
            <a:xfrm>
              <a:off x="1175" y="2421"/>
              <a:ext cx="1" cy="9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3" name="Line 367">
              <a:extLst>
                <a:ext uri="{FF2B5EF4-FFF2-40B4-BE49-F238E27FC236}">
                  <a16:creationId xmlns:a16="http://schemas.microsoft.com/office/drawing/2014/main" id="{ACB64465-9D5C-C548-9212-07D4BAED2143}"/>
                </a:ext>
              </a:extLst>
            </p:cNvPr>
            <p:cNvSpPr>
              <a:spLocks noChangeShapeType="1"/>
            </p:cNvSpPr>
            <p:nvPr/>
          </p:nvSpPr>
          <p:spPr bwMode="auto">
            <a:xfrm flipV="1">
              <a:off x="1135" y="2357"/>
              <a:ext cx="41" cy="47"/>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4" name="Line 368">
              <a:extLst>
                <a:ext uri="{FF2B5EF4-FFF2-40B4-BE49-F238E27FC236}">
                  <a16:creationId xmlns:a16="http://schemas.microsoft.com/office/drawing/2014/main" id="{DB5AA0D4-E91F-534C-98B3-7880225B57C7}"/>
                </a:ext>
              </a:extLst>
            </p:cNvPr>
            <p:cNvSpPr>
              <a:spLocks noChangeShapeType="1"/>
            </p:cNvSpPr>
            <p:nvPr/>
          </p:nvSpPr>
          <p:spPr bwMode="auto">
            <a:xfrm>
              <a:off x="1061" y="2422"/>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5" name="Line 369">
              <a:extLst>
                <a:ext uri="{FF2B5EF4-FFF2-40B4-BE49-F238E27FC236}">
                  <a16:creationId xmlns:a16="http://schemas.microsoft.com/office/drawing/2014/main" id="{8A730C14-6968-9C48-8810-FA073B4E1375}"/>
                </a:ext>
              </a:extLst>
            </p:cNvPr>
            <p:cNvSpPr>
              <a:spLocks noChangeShapeType="1"/>
            </p:cNvSpPr>
            <p:nvPr/>
          </p:nvSpPr>
          <p:spPr bwMode="auto">
            <a:xfrm>
              <a:off x="1061" y="2440"/>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6" name="Line 370">
              <a:extLst>
                <a:ext uri="{FF2B5EF4-FFF2-40B4-BE49-F238E27FC236}">
                  <a16:creationId xmlns:a16="http://schemas.microsoft.com/office/drawing/2014/main" id="{5CD9624A-8B45-E54E-83D2-57072E4DAAEB}"/>
                </a:ext>
              </a:extLst>
            </p:cNvPr>
            <p:cNvSpPr>
              <a:spLocks noChangeShapeType="1"/>
            </p:cNvSpPr>
            <p:nvPr/>
          </p:nvSpPr>
          <p:spPr bwMode="auto">
            <a:xfrm>
              <a:off x="1061" y="2457"/>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7" name="Line 371">
              <a:extLst>
                <a:ext uri="{FF2B5EF4-FFF2-40B4-BE49-F238E27FC236}">
                  <a16:creationId xmlns:a16="http://schemas.microsoft.com/office/drawing/2014/main" id="{05D616FE-DFFE-954A-8B4D-BB61030E488E}"/>
                </a:ext>
              </a:extLst>
            </p:cNvPr>
            <p:cNvSpPr>
              <a:spLocks noChangeShapeType="1"/>
            </p:cNvSpPr>
            <p:nvPr/>
          </p:nvSpPr>
          <p:spPr bwMode="auto">
            <a:xfrm>
              <a:off x="1061" y="2474"/>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8" name="Line 372">
              <a:extLst>
                <a:ext uri="{FF2B5EF4-FFF2-40B4-BE49-F238E27FC236}">
                  <a16:creationId xmlns:a16="http://schemas.microsoft.com/office/drawing/2014/main" id="{68F769A0-1AB0-734A-9D6B-C53D37236116}"/>
                </a:ext>
              </a:extLst>
            </p:cNvPr>
            <p:cNvSpPr>
              <a:spLocks noChangeShapeType="1"/>
            </p:cNvSpPr>
            <p:nvPr/>
          </p:nvSpPr>
          <p:spPr bwMode="auto">
            <a:xfrm>
              <a:off x="1061" y="2491"/>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9" name="Line 373">
              <a:extLst>
                <a:ext uri="{FF2B5EF4-FFF2-40B4-BE49-F238E27FC236}">
                  <a16:creationId xmlns:a16="http://schemas.microsoft.com/office/drawing/2014/main" id="{A43A6F8F-3B86-3743-AE38-CBCA1FAD333F}"/>
                </a:ext>
              </a:extLst>
            </p:cNvPr>
            <p:cNvSpPr>
              <a:spLocks noChangeShapeType="1"/>
            </p:cNvSpPr>
            <p:nvPr/>
          </p:nvSpPr>
          <p:spPr bwMode="auto">
            <a:xfrm>
              <a:off x="1061" y="2508"/>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0" name="Line 374">
              <a:extLst>
                <a:ext uri="{FF2B5EF4-FFF2-40B4-BE49-F238E27FC236}">
                  <a16:creationId xmlns:a16="http://schemas.microsoft.com/office/drawing/2014/main" id="{05EC793F-E9A3-8F49-B63B-9CF55C6F260B}"/>
                </a:ext>
              </a:extLst>
            </p:cNvPr>
            <p:cNvSpPr>
              <a:spLocks noChangeShapeType="1"/>
            </p:cNvSpPr>
            <p:nvPr/>
          </p:nvSpPr>
          <p:spPr bwMode="auto">
            <a:xfrm>
              <a:off x="1061" y="2526"/>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1" name="Line 375">
              <a:extLst>
                <a:ext uri="{FF2B5EF4-FFF2-40B4-BE49-F238E27FC236}">
                  <a16:creationId xmlns:a16="http://schemas.microsoft.com/office/drawing/2014/main" id="{E426A097-9E5F-C140-B3B5-77CC26DF70CD}"/>
                </a:ext>
              </a:extLst>
            </p:cNvPr>
            <p:cNvSpPr>
              <a:spLocks noChangeShapeType="1"/>
            </p:cNvSpPr>
            <p:nvPr/>
          </p:nvSpPr>
          <p:spPr bwMode="auto">
            <a:xfrm>
              <a:off x="1061" y="2543"/>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2" name="Line 376">
              <a:extLst>
                <a:ext uri="{FF2B5EF4-FFF2-40B4-BE49-F238E27FC236}">
                  <a16:creationId xmlns:a16="http://schemas.microsoft.com/office/drawing/2014/main" id="{D3D53924-627E-1C47-A3BF-21CEE430F222}"/>
                </a:ext>
              </a:extLst>
            </p:cNvPr>
            <p:cNvSpPr>
              <a:spLocks noChangeShapeType="1"/>
            </p:cNvSpPr>
            <p:nvPr/>
          </p:nvSpPr>
          <p:spPr bwMode="auto">
            <a:xfrm>
              <a:off x="1061" y="2560"/>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3" name="Line 377">
              <a:extLst>
                <a:ext uri="{FF2B5EF4-FFF2-40B4-BE49-F238E27FC236}">
                  <a16:creationId xmlns:a16="http://schemas.microsoft.com/office/drawing/2014/main" id="{789CF17F-E55A-6C40-AFEF-AA05C1C67F26}"/>
                </a:ext>
              </a:extLst>
            </p:cNvPr>
            <p:cNvSpPr>
              <a:spLocks noChangeShapeType="1"/>
            </p:cNvSpPr>
            <p:nvPr/>
          </p:nvSpPr>
          <p:spPr bwMode="auto">
            <a:xfrm>
              <a:off x="1061" y="2577"/>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4" name="Line 378">
              <a:extLst>
                <a:ext uri="{FF2B5EF4-FFF2-40B4-BE49-F238E27FC236}">
                  <a16:creationId xmlns:a16="http://schemas.microsoft.com/office/drawing/2014/main" id="{94649DA2-6AF9-1347-82B4-933B4B454553}"/>
                </a:ext>
              </a:extLst>
            </p:cNvPr>
            <p:cNvSpPr>
              <a:spLocks noChangeShapeType="1"/>
            </p:cNvSpPr>
            <p:nvPr/>
          </p:nvSpPr>
          <p:spPr bwMode="auto">
            <a:xfrm>
              <a:off x="1061" y="2594"/>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5" name="Line 379">
              <a:extLst>
                <a:ext uri="{FF2B5EF4-FFF2-40B4-BE49-F238E27FC236}">
                  <a16:creationId xmlns:a16="http://schemas.microsoft.com/office/drawing/2014/main" id="{E45C0EB8-68BC-7C4B-88A5-09DCE99D87B5}"/>
                </a:ext>
              </a:extLst>
            </p:cNvPr>
            <p:cNvSpPr>
              <a:spLocks noChangeShapeType="1"/>
            </p:cNvSpPr>
            <p:nvPr/>
          </p:nvSpPr>
          <p:spPr bwMode="auto">
            <a:xfrm>
              <a:off x="1061" y="2612"/>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6" name="Line 380">
              <a:extLst>
                <a:ext uri="{FF2B5EF4-FFF2-40B4-BE49-F238E27FC236}">
                  <a16:creationId xmlns:a16="http://schemas.microsoft.com/office/drawing/2014/main" id="{B6F9AA24-2EE8-384C-BE56-050A8F0C02DA}"/>
                </a:ext>
              </a:extLst>
            </p:cNvPr>
            <p:cNvSpPr>
              <a:spLocks noChangeShapeType="1"/>
            </p:cNvSpPr>
            <p:nvPr/>
          </p:nvSpPr>
          <p:spPr bwMode="auto">
            <a:xfrm>
              <a:off x="1061" y="2629"/>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7" name="Line 381">
              <a:extLst>
                <a:ext uri="{FF2B5EF4-FFF2-40B4-BE49-F238E27FC236}">
                  <a16:creationId xmlns:a16="http://schemas.microsoft.com/office/drawing/2014/main" id="{57D2E162-A775-E24E-8D15-1E90F71C17BB}"/>
                </a:ext>
              </a:extLst>
            </p:cNvPr>
            <p:cNvSpPr>
              <a:spLocks noChangeShapeType="1"/>
            </p:cNvSpPr>
            <p:nvPr/>
          </p:nvSpPr>
          <p:spPr bwMode="auto">
            <a:xfrm>
              <a:off x="1061" y="2646"/>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8" name="Line 382">
              <a:extLst>
                <a:ext uri="{FF2B5EF4-FFF2-40B4-BE49-F238E27FC236}">
                  <a16:creationId xmlns:a16="http://schemas.microsoft.com/office/drawing/2014/main" id="{79212A26-756A-FC47-A0BD-C9D8EA257B08}"/>
                </a:ext>
              </a:extLst>
            </p:cNvPr>
            <p:cNvSpPr>
              <a:spLocks noChangeShapeType="1"/>
            </p:cNvSpPr>
            <p:nvPr/>
          </p:nvSpPr>
          <p:spPr bwMode="auto">
            <a:xfrm>
              <a:off x="1061" y="2663"/>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 name="Line 383">
              <a:extLst>
                <a:ext uri="{FF2B5EF4-FFF2-40B4-BE49-F238E27FC236}">
                  <a16:creationId xmlns:a16="http://schemas.microsoft.com/office/drawing/2014/main" id="{4A4F5620-BBAD-7649-9818-5CA1B9DDD735}"/>
                </a:ext>
              </a:extLst>
            </p:cNvPr>
            <p:cNvSpPr>
              <a:spLocks noChangeShapeType="1"/>
            </p:cNvSpPr>
            <p:nvPr/>
          </p:nvSpPr>
          <p:spPr bwMode="auto">
            <a:xfrm>
              <a:off x="1061" y="2681"/>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 name="Line 384">
              <a:extLst>
                <a:ext uri="{FF2B5EF4-FFF2-40B4-BE49-F238E27FC236}">
                  <a16:creationId xmlns:a16="http://schemas.microsoft.com/office/drawing/2014/main" id="{6748B14A-D5C3-1D4B-A993-FBF100F492B5}"/>
                </a:ext>
              </a:extLst>
            </p:cNvPr>
            <p:cNvSpPr>
              <a:spLocks noChangeShapeType="1"/>
            </p:cNvSpPr>
            <p:nvPr/>
          </p:nvSpPr>
          <p:spPr bwMode="auto">
            <a:xfrm>
              <a:off x="1061" y="2698"/>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1" name="Line 385">
              <a:extLst>
                <a:ext uri="{FF2B5EF4-FFF2-40B4-BE49-F238E27FC236}">
                  <a16:creationId xmlns:a16="http://schemas.microsoft.com/office/drawing/2014/main" id="{0C35C606-6581-1F4E-A1BC-C406224BDE15}"/>
                </a:ext>
              </a:extLst>
            </p:cNvPr>
            <p:cNvSpPr>
              <a:spLocks noChangeShapeType="1"/>
            </p:cNvSpPr>
            <p:nvPr/>
          </p:nvSpPr>
          <p:spPr bwMode="auto">
            <a:xfrm>
              <a:off x="1061" y="2715"/>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2" name="Line 386">
              <a:extLst>
                <a:ext uri="{FF2B5EF4-FFF2-40B4-BE49-F238E27FC236}">
                  <a16:creationId xmlns:a16="http://schemas.microsoft.com/office/drawing/2014/main" id="{5AE25A9F-A37D-1A4D-900B-8B6DD92FC611}"/>
                </a:ext>
              </a:extLst>
            </p:cNvPr>
            <p:cNvSpPr>
              <a:spLocks noChangeShapeType="1"/>
            </p:cNvSpPr>
            <p:nvPr/>
          </p:nvSpPr>
          <p:spPr bwMode="auto">
            <a:xfrm>
              <a:off x="1061" y="2732"/>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3" name="Line 387">
              <a:extLst>
                <a:ext uri="{FF2B5EF4-FFF2-40B4-BE49-F238E27FC236}">
                  <a16:creationId xmlns:a16="http://schemas.microsoft.com/office/drawing/2014/main" id="{93606EDA-5016-0E4F-9A8E-7C966C8E877A}"/>
                </a:ext>
              </a:extLst>
            </p:cNvPr>
            <p:cNvSpPr>
              <a:spLocks noChangeShapeType="1"/>
            </p:cNvSpPr>
            <p:nvPr/>
          </p:nvSpPr>
          <p:spPr bwMode="auto">
            <a:xfrm>
              <a:off x="1061" y="2749"/>
              <a:ext cx="76" cy="1"/>
            </a:xfrm>
            <a:prstGeom prst="line">
              <a:avLst/>
            </a:prstGeom>
            <a:noFill/>
            <a:ln w="4763">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43" name="Group 567">
            <a:extLst>
              <a:ext uri="{FF2B5EF4-FFF2-40B4-BE49-F238E27FC236}">
                <a16:creationId xmlns:a16="http://schemas.microsoft.com/office/drawing/2014/main" id="{C4F2E343-A892-F945-A58D-FE2D65164D2C}"/>
              </a:ext>
            </a:extLst>
          </p:cNvPr>
          <p:cNvGrpSpPr>
            <a:grpSpLocks noChangeAspect="1"/>
          </p:cNvGrpSpPr>
          <p:nvPr/>
        </p:nvGrpSpPr>
        <p:grpSpPr bwMode="auto">
          <a:xfrm>
            <a:off x="8157250" y="1776026"/>
            <a:ext cx="752475" cy="398462"/>
            <a:chOff x="3540" y="2045"/>
            <a:chExt cx="474" cy="251"/>
          </a:xfrm>
        </p:grpSpPr>
        <p:sp>
          <p:nvSpPr>
            <p:cNvPr id="244" name="AutoShape 568">
              <a:extLst>
                <a:ext uri="{FF2B5EF4-FFF2-40B4-BE49-F238E27FC236}">
                  <a16:creationId xmlns:a16="http://schemas.microsoft.com/office/drawing/2014/main" id="{A8A159EB-C4CF-F94A-944B-9F2605FC1078}"/>
                </a:ext>
              </a:extLst>
            </p:cNvPr>
            <p:cNvSpPr>
              <a:spLocks noChangeAspect="1" noChangeArrowheads="1" noTextEdit="1"/>
            </p:cNvSpPr>
            <p:nvPr/>
          </p:nvSpPr>
          <p:spPr bwMode="auto">
            <a:xfrm>
              <a:off x="3540" y="2045"/>
              <a:ext cx="474"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45" name="Oval 569">
              <a:extLst>
                <a:ext uri="{FF2B5EF4-FFF2-40B4-BE49-F238E27FC236}">
                  <a16:creationId xmlns:a16="http://schemas.microsoft.com/office/drawing/2014/main" id="{7619BD78-5416-5F46-8D4D-BF4DB6976494}"/>
                </a:ext>
              </a:extLst>
            </p:cNvPr>
            <p:cNvSpPr>
              <a:spLocks noChangeArrowheads="1"/>
            </p:cNvSpPr>
            <p:nvPr/>
          </p:nvSpPr>
          <p:spPr bwMode="auto">
            <a:xfrm>
              <a:off x="3541" y="2150"/>
              <a:ext cx="472" cy="145"/>
            </a:xfrm>
            <a:prstGeom prst="ellipse">
              <a:avLst/>
            </a:prstGeom>
            <a:solidFill>
              <a:srgbClr val="0078AA"/>
            </a:solidFill>
            <a:ln w="4763">
              <a:solidFill>
                <a:srgbClr val="AAE6FF"/>
              </a:solidFill>
              <a:round/>
              <a:headEnd/>
              <a:tailEnd/>
            </a:ln>
          </p:spPr>
          <p:txBody>
            <a:bodyPr/>
            <a:lstStyle/>
            <a:p>
              <a:endParaRPr lang="it-IT"/>
            </a:p>
          </p:txBody>
        </p:sp>
        <p:sp>
          <p:nvSpPr>
            <p:cNvPr id="246" name="Rectangle 570">
              <a:extLst>
                <a:ext uri="{FF2B5EF4-FFF2-40B4-BE49-F238E27FC236}">
                  <a16:creationId xmlns:a16="http://schemas.microsoft.com/office/drawing/2014/main" id="{C163D121-5246-FD4A-91B3-C155470B86F4}"/>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47" name="Rectangle 571">
              <a:extLst>
                <a:ext uri="{FF2B5EF4-FFF2-40B4-BE49-F238E27FC236}">
                  <a16:creationId xmlns:a16="http://schemas.microsoft.com/office/drawing/2014/main" id="{AD5DA9BF-E956-5948-9966-A80699F85F69}"/>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48" name="Oval 572">
              <a:extLst>
                <a:ext uri="{FF2B5EF4-FFF2-40B4-BE49-F238E27FC236}">
                  <a16:creationId xmlns:a16="http://schemas.microsoft.com/office/drawing/2014/main" id="{36A7200E-9DF8-C84A-9BFF-17CF32C73C43}"/>
                </a:ext>
              </a:extLst>
            </p:cNvPr>
            <p:cNvSpPr>
              <a:spLocks noChangeArrowheads="1"/>
            </p:cNvSpPr>
            <p:nvPr/>
          </p:nvSpPr>
          <p:spPr bwMode="auto">
            <a:xfrm>
              <a:off x="3541" y="2046"/>
              <a:ext cx="472" cy="145"/>
            </a:xfrm>
            <a:prstGeom prst="ellipse">
              <a:avLst/>
            </a:prstGeom>
            <a:solidFill>
              <a:srgbClr val="00B4FF"/>
            </a:solidFill>
            <a:ln w="4763">
              <a:solidFill>
                <a:srgbClr val="AAE6FF"/>
              </a:solidFill>
              <a:round/>
              <a:headEnd/>
              <a:tailEnd/>
            </a:ln>
          </p:spPr>
          <p:txBody>
            <a:bodyPr/>
            <a:lstStyle/>
            <a:p>
              <a:endParaRPr lang="it-IT"/>
            </a:p>
          </p:txBody>
        </p:sp>
        <p:grpSp>
          <p:nvGrpSpPr>
            <p:cNvPr id="249" name="Group 573">
              <a:extLst>
                <a:ext uri="{FF2B5EF4-FFF2-40B4-BE49-F238E27FC236}">
                  <a16:creationId xmlns:a16="http://schemas.microsoft.com/office/drawing/2014/main" id="{22625236-6483-0B44-AE5C-95EB3A9BDD90}"/>
                </a:ext>
              </a:extLst>
            </p:cNvPr>
            <p:cNvGrpSpPr>
              <a:grpSpLocks/>
            </p:cNvGrpSpPr>
            <p:nvPr/>
          </p:nvGrpSpPr>
          <p:grpSpPr bwMode="auto">
            <a:xfrm>
              <a:off x="3612" y="2063"/>
              <a:ext cx="327" cy="111"/>
              <a:chOff x="3612" y="2063"/>
              <a:chExt cx="327" cy="111"/>
            </a:xfrm>
          </p:grpSpPr>
          <p:grpSp>
            <p:nvGrpSpPr>
              <p:cNvPr id="252" name="Group 574">
                <a:extLst>
                  <a:ext uri="{FF2B5EF4-FFF2-40B4-BE49-F238E27FC236}">
                    <a16:creationId xmlns:a16="http://schemas.microsoft.com/office/drawing/2014/main" id="{F23B847F-0EF0-DB45-8AC7-0F31F241D8C8}"/>
                  </a:ext>
                </a:extLst>
              </p:cNvPr>
              <p:cNvGrpSpPr>
                <a:grpSpLocks/>
              </p:cNvGrpSpPr>
              <p:nvPr/>
            </p:nvGrpSpPr>
            <p:grpSpPr bwMode="auto">
              <a:xfrm>
                <a:off x="3612" y="2063"/>
                <a:ext cx="324" cy="109"/>
                <a:chOff x="3612" y="2063"/>
                <a:chExt cx="324" cy="109"/>
              </a:xfrm>
            </p:grpSpPr>
            <p:sp>
              <p:nvSpPr>
                <p:cNvPr id="262" name="Freeform 575">
                  <a:extLst>
                    <a:ext uri="{FF2B5EF4-FFF2-40B4-BE49-F238E27FC236}">
                      <a16:creationId xmlns:a16="http://schemas.microsoft.com/office/drawing/2014/main" id="{47BF07C2-0FE7-8A4F-BA25-D6C2F17EA039}"/>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3" name="Freeform 576">
                  <a:extLst>
                    <a:ext uri="{FF2B5EF4-FFF2-40B4-BE49-F238E27FC236}">
                      <a16:creationId xmlns:a16="http://schemas.microsoft.com/office/drawing/2014/main" id="{7BB451E9-DAD6-2E4E-B726-1B1C9A89AC4A}"/>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4" name="Freeform 577">
                  <a:extLst>
                    <a:ext uri="{FF2B5EF4-FFF2-40B4-BE49-F238E27FC236}">
                      <a16:creationId xmlns:a16="http://schemas.microsoft.com/office/drawing/2014/main" id="{6B40616A-0212-D74D-A952-62FAB68FA9EE}"/>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5" name="Freeform 578">
                  <a:extLst>
                    <a:ext uri="{FF2B5EF4-FFF2-40B4-BE49-F238E27FC236}">
                      <a16:creationId xmlns:a16="http://schemas.microsoft.com/office/drawing/2014/main" id="{F1549AC3-0504-1247-A2A2-AE2F6B93573E}"/>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6" name="Freeform 579">
                  <a:extLst>
                    <a:ext uri="{FF2B5EF4-FFF2-40B4-BE49-F238E27FC236}">
                      <a16:creationId xmlns:a16="http://schemas.microsoft.com/office/drawing/2014/main" id="{20756D7C-43BB-A846-AEDC-A999D4C68152}"/>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7" name="Freeform 580">
                  <a:extLst>
                    <a:ext uri="{FF2B5EF4-FFF2-40B4-BE49-F238E27FC236}">
                      <a16:creationId xmlns:a16="http://schemas.microsoft.com/office/drawing/2014/main" id="{A63AD74E-8C10-C34A-8D1F-153B7F0B97B3}"/>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8" name="Freeform 581">
                  <a:extLst>
                    <a:ext uri="{FF2B5EF4-FFF2-40B4-BE49-F238E27FC236}">
                      <a16:creationId xmlns:a16="http://schemas.microsoft.com/office/drawing/2014/main" id="{74D53A0D-09A2-A240-97C9-EB0736196437}"/>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9" name="Freeform 582">
                  <a:extLst>
                    <a:ext uri="{FF2B5EF4-FFF2-40B4-BE49-F238E27FC236}">
                      <a16:creationId xmlns:a16="http://schemas.microsoft.com/office/drawing/2014/main" id="{A210439E-2CF1-0941-BE70-4E09CD87E06D}"/>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253" name="Group 583">
                <a:extLst>
                  <a:ext uri="{FF2B5EF4-FFF2-40B4-BE49-F238E27FC236}">
                    <a16:creationId xmlns:a16="http://schemas.microsoft.com/office/drawing/2014/main" id="{6F0C3DAC-3CEE-E247-ADE3-FC2A424A7817}"/>
                  </a:ext>
                </a:extLst>
              </p:cNvPr>
              <p:cNvGrpSpPr>
                <a:grpSpLocks/>
              </p:cNvGrpSpPr>
              <p:nvPr/>
            </p:nvGrpSpPr>
            <p:grpSpPr bwMode="auto">
              <a:xfrm>
                <a:off x="3615" y="2066"/>
                <a:ext cx="324" cy="108"/>
                <a:chOff x="3615" y="2066"/>
                <a:chExt cx="324" cy="108"/>
              </a:xfrm>
            </p:grpSpPr>
            <p:sp>
              <p:nvSpPr>
                <p:cNvPr id="254" name="Freeform 584">
                  <a:extLst>
                    <a:ext uri="{FF2B5EF4-FFF2-40B4-BE49-F238E27FC236}">
                      <a16:creationId xmlns:a16="http://schemas.microsoft.com/office/drawing/2014/main" id="{A1E0F381-175E-6541-B7B6-AE3328AC045B}"/>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5" name="Freeform 585">
                  <a:extLst>
                    <a:ext uri="{FF2B5EF4-FFF2-40B4-BE49-F238E27FC236}">
                      <a16:creationId xmlns:a16="http://schemas.microsoft.com/office/drawing/2014/main" id="{A5C5F982-4882-0A40-8B8D-452152D826FE}"/>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6" name="Freeform 586">
                  <a:extLst>
                    <a:ext uri="{FF2B5EF4-FFF2-40B4-BE49-F238E27FC236}">
                      <a16:creationId xmlns:a16="http://schemas.microsoft.com/office/drawing/2014/main" id="{D8FA5F16-EB12-474D-B4CE-A65463D90E2D}"/>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7" name="Freeform 587">
                  <a:extLst>
                    <a:ext uri="{FF2B5EF4-FFF2-40B4-BE49-F238E27FC236}">
                      <a16:creationId xmlns:a16="http://schemas.microsoft.com/office/drawing/2014/main" id="{24B6EFBC-ECBA-0442-A297-8C2C5D479073}"/>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8" name="Freeform 588">
                  <a:extLst>
                    <a:ext uri="{FF2B5EF4-FFF2-40B4-BE49-F238E27FC236}">
                      <a16:creationId xmlns:a16="http://schemas.microsoft.com/office/drawing/2014/main" id="{566DBC87-DA0E-D54C-8D82-D45B5B16AACC}"/>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9" name="Freeform 589">
                  <a:extLst>
                    <a:ext uri="{FF2B5EF4-FFF2-40B4-BE49-F238E27FC236}">
                      <a16:creationId xmlns:a16="http://schemas.microsoft.com/office/drawing/2014/main" id="{A143B6CE-5253-D643-9489-3823331C04DA}"/>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0" name="Freeform 590">
                  <a:extLst>
                    <a:ext uri="{FF2B5EF4-FFF2-40B4-BE49-F238E27FC236}">
                      <a16:creationId xmlns:a16="http://schemas.microsoft.com/office/drawing/2014/main" id="{BC4FBE6C-FE76-A74D-BD2E-0A208641A06B}"/>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1" name="Freeform 591">
                  <a:extLst>
                    <a:ext uri="{FF2B5EF4-FFF2-40B4-BE49-F238E27FC236}">
                      <a16:creationId xmlns:a16="http://schemas.microsoft.com/office/drawing/2014/main" id="{89891E58-0E6A-EC44-8111-4AFF701B0ABC}"/>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sp>
          <p:nvSpPr>
            <p:cNvPr id="250" name="Line 592">
              <a:extLst>
                <a:ext uri="{FF2B5EF4-FFF2-40B4-BE49-F238E27FC236}">
                  <a16:creationId xmlns:a16="http://schemas.microsoft.com/office/drawing/2014/main" id="{2895CCDF-35F8-9741-8AAC-E531F741A303}"/>
                </a:ext>
              </a:extLst>
            </p:cNvPr>
            <p:cNvSpPr>
              <a:spLocks noChangeShapeType="1"/>
            </p:cNvSpPr>
            <p:nvPr/>
          </p:nvSpPr>
          <p:spPr bwMode="auto">
            <a:xfrm>
              <a:off x="3540"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1" name="Line 593">
              <a:extLst>
                <a:ext uri="{FF2B5EF4-FFF2-40B4-BE49-F238E27FC236}">
                  <a16:creationId xmlns:a16="http://schemas.microsoft.com/office/drawing/2014/main" id="{B85C830B-91E2-2740-B1CC-C8FF8A71190A}"/>
                </a:ext>
              </a:extLst>
            </p:cNvPr>
            <p:cNvSpPr>
              <a:spLocks noChangeShapeType="1"/>
            </p:cNvSpPr>
            <p:nvPr/>
          </p:nvSpPr>
          <p:spPr bwMode="auto">
            <a:xfrm>
              <a:off x="4011"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70" name="Group 594">
            <a:extLst>
              <a:ext uri="{FF2B5EF4-FFF2-40B4-BE49-F238E27FC236}">
                <a16:creationId xmlns:a16="http://schemas.microsoft.com/office/drawing/2014/main" id="{DB47A8FC-44E2-D949-B497-A93F10F423D0}"/>
              </a:ext>
            </a:extLst>
          </p:cNvPr>
          <p:cNvGrpSpPr>
            <a:grpSpLocks noChangeAspect="1"/>
          </p:cNvGrpSpPr>
          <p:nvPr/>
        </p:nvGrpSpPr>
        <p:grpSpPr bwMode="auto">
          <a:xfrm>
            <a:off x="7006312" y="2280851"/>
            <a:ext cx="752475" cy="398462"/>
            <a:chOff x="3540" y="2045"/>
            <a:chExt cx="474" cy="251"/>
          </a:xfrm>
        </p:grpSpPr>
        <p:sp>
          <p:nvSpPr>
            <p:cNvPr id="271" name="AutoShape 595">
              <a:extLst>
                <a:ext uri="{FF2B5EF4-FFF2-40B4-BE49-F238E27FC236}">
                  <a16:creationId xmlns:a16="http://schemas.microsoft.com/office/drawing/2014/main" id="{1B5C4D2D-86C2-A543-8BFC-27DE67D39C52}"/>
                </a:ext>
              </a:extLst>
            </p:cNvPr>
            <p:cNvSpPr>
              <a:spLocks noChangeAspect="1" noChangeArrowheads="1" noTextEdit="1"/>
            </p:cNvSpPr>
            <p:nvPr/>
          </p:nvSpPr>
          <p:spPr bwMode="auto">
            <a:xfrm>
              <a:off x="3540" y="2045"/>
              <a:ext cx="474"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 name="Oval 596">
              <a:extLst>
                <a:ext uri="{FF2B5EF4-FFF2-40B4-BE49-F238E27FC236}">
                  <a16:creationId xmlns:a16="http://schemas.microsoft.com/office/drawing/2014/main" id="{5E67EF1D-BAA8-C04C-B034-A19E199F4D16}"/>
                </a:ext>
              </a:extLst>
            </p:cNvPr>
            <p:cNvSpPr>
              <a:spLocks noChangeArrowheads="1"/>
            </p:cNvSpPr>
            <p:nvPr/>
          </p:nvSpPr>
          <p:spPr bwMode="auto">
            <a:xfrm>
              <a:off x="3541" y="2150"/>
              <a:ext cx="472" cy="145"/>
            </a:xfrm>
            <a:prstGeom prst="ellipse">
              <a:avLst/>
            </a:prstGeom>
            <a:solidFill>
              <a:srgbClr val="0078AA"/>
            </a:solidFill>
            <a:ln w="4763">
              <a:solidFill>
                <a:srgbClr val="AAE6FF"/>
              </a:solidFill>
              <a:round/>
              <a:headEnd/>
              <a:tailEnd/>
            </a:ln>
          </p:spPr>
          <p:txBody>
            <a:bodyPr/>
            <a:lstStyle/>
            <a:p>
              <a:endParaRPr lang="it-IT"/>
            </a:p>
          </p:txBody>
        </p:sp>
        <p:sp>
          <p:nvSpPr>
            <p:cNvPr id="273" name="Rectangle 597">
              <a:extLst>
                <a:ext uri="{FF2B5EF4-FFF2-40B4-BE49-F238E27FC236}">
                  <a16:creationId xmlns:a16="http://schemas.microsoft.com/office/drawing/2014/main" id="{767A1DD0-C168-FF43-ACDE-B39B7BEE706F}"/>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4" name="Rectangle 598">
              <a:extLst>
                <a:ext uri="{FF2B5EF4-FFF2-40B4-BE49-F238E27FC236}">
                  <a16:creationId xmlns:a16="http://schemas.microsoft.com/office/drawing/2014/main" id="{0533E025-0929-C048-891C-355E47260FE3}"/>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5" name="Oval 599">
              <a:extLst>
                <a:ext uri="{FF2B5EF4-FFF2-40B4-BE49-F238E27FC236}">
                  <a16:creationId xmlns:a16="http://schemas.microsoft.com/office/drawing/2014/main" id="{4AAEA42D-D3AF-7C43-95C6-5FE8F5F465CC}"/>
                </a:ext>
              </a:extLst>
            </p:cNvPr>
            <p:cNvSpPr>
              <a:spLocks noChangeArrowheads="1"/>
            </p:cNvSpPr>
            <p:nvPr/>
          </p:nvSpPr>
          <p:spPr bwMode="auto">
            <a:xfrm>
              <a:off x="3541" y="2046"/>
              <a:ext cx="472" cy="145"/>
            </a:xfrm>
            <a:prstGeom prst="ellipse">
              <a:avLst/>
            </a:prstGeom>
            <a:solidFill>
              <a:srgbClr val="00B4FF"/>
            </a:solidFill>
            <a:ln w="4763">
              <a:solidFill>
                <a:srgbClr val="AAE6FF"/>
              </a:solidFill>
              <a:round/>
              <a:headEnd/>
              <a:tailEnd/>
            </a:ln>
          </p:spPr>
          <p:txBody>
            <a:bodyPr/>
            <a:lstStyle/>
            <a:p>
              <a:endParaRPr lang="it-IT"/>
            </a:p>
          </p:txBody>
        </p:sp>
        <p:grpSp>
          <p:nvGrpSpPr>
            <p:cNvPr id="276" name="Group 600">
              <a:extLst>
                <a:ext uri="{FF2B5EF4-FFF2-40B4-BE49-F238E27FC236}">
                  <a16:creationId xmlns:a16="http://schemas.microsoft.com/office/drawing/2014/main" id="{B2EFF621-2C43-1C46-A88F-1AA827AE982F}"/>
                </a:ext>
              </a:extLst>
            </p:cNvPr>
            <p:cNvGrpSpPr>
              <a:grpSpLocks/>
            </p:cNvGrpSpPr>
            <p:nvPr/>
          </p:nvGrpSpPr>
          <p:grpSpPr bwMode="auto">
            <a:xfrm>
              <a:off x="3612" y="2063"/>
              <a:ext cx="327" cy="111"/>
              <a:chOff x="3612" y="2063"/>
              <a:chExt cx="327" cy="111"/>
            </a:xfrm>
          </p:grpSpPr>
          <p:grpSp>
            <p:nvGrpSpPr>
              <p:cNvPr id="279" name="Group 601">
                <a:extLst>
                  <a:ext uri="{FF2B5EF4-FFF2-40B4-BE49-F238E27FC236}">
                    <a16:creationId xmlns:a16="http://schemas.microsoft.com/office/drawing/2014/main" id="{6E511B4F-AF83-CE45-948D-326092B6AABB}"/>
                  </a:ext>
                </a:extLst>
              </p:cNvPr>
              <p:cNvGrpSpPr>
                <a:grpSpLocks/>
              </p:cNvGrpSpPr>
              <p:nvPr/>
            </p:nvGrpSpPr>
            <p:grpSpPr bwMode="auto">
              <a:xfrm>
                <a:off x="3612" y="2063"/>
                <a:ext cx="324" cy="109"/>
                <a:chOff x="3612" y="2063"/>
                <a:chExt cx="324" cy="109"/>
              </a:xfrm>
            </p:grpSpPr>
            <p:sp>
              <p:nvSpPr>
                <p:cNvPr id="289" name="Freeform 602">
                  <a:extLst>
                    <a:ext uri="{FF2B5EF4-FFF2-40B4-BE49-F238E27FC236}">
                      <a16:creationId xmlns:a16="http://schemas.microsoft.com/office/drawing/2014/main" id="{F2396DD8-A0FD-A847-99C7-77458CD29D28}"/>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0" name="Freeform 603">
                  <a:extLst>
                    <a:ext uri="{FF2B5EF4-FFF2-40B4-BE49-F238E27FC236}">
                      <a16:creationId xmlns:a16="http://schemas.microsoft.com/office/drawing/2014/main" id="{09F07188-47D9-FE4D-93B1-CCAEC8AE1037}"/>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1" name="Freeform 604">
                  <a:extLst>
                    <a:ext uri="{FF2B5EF4-FFF2-40B4-BE49-F238E27FC236}">
                      <a16:creationId xmlns:a16="http://schemas.microsoft.com/office/drawing/2014/main" id="{5DE82138-DF96-A144-809F-305A3493F3B5}"/>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2" name="Freeform 605">
                  <a:extLst>
                    <a:ext uri="{FF2B5EF4-FFF2-40B4-BE49-F238E27FC236}">
                      <a16:creationId xmlns:a16="http://schemas.microsoft.com/office/drawing/2014/main" id="{C56CED41-9A5D-8447-AAE8-7BA6C31B6429}"/>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3" name="Freeform 606">
                  <a:extLst>
                    <a:ext uri="{FF2B5EF4-FFF2-40B4-BE49-F238E27FC236}">
                      <a16:creationId xmlns:a16="http://schemas.microsoft.com/office/drawing/2014/main" id="{5CFE7B07-59D3-7848-AECD-773F2D0F60FA}"/>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4" name="Freeform 607">
                  <a:extLst>
                    <a:ext uri="{FF2B5EF4-FFF2-40B4-BE49-F238E27FC236}">
                      <a16:creationId xmlns:a16="http://schemas.microsoft.com/office/drawing/2014/main" id="{A24C7E23-B3FE-B446-9BEC-4E642DD0D254}"/>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5" name="Freeform 608">
                  <a:extLst>
                    <a:ext uri="{FF2B5EF4-FFF2-40B4-BE49-F238E27FC236}">
                      <a16:creationId xmlns:a16="http://schemas.microsoft.com/office/drawing/2014/main" id="{12AE256D-8C67-C041-8C66-0C9EEA9494B9}"/>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6" name="Freeform 609">
                  <a:extLst>
                    <a:ext uri="{FF2B5EF4-FFF2-40B4-BE49-F238E27FC236}">
                      <a16:creationId xmlns:a16="http://schemas.microsoft.com/office/drawing/2014/main" id="{D1D7D639-8864-F448-8950-9F6F2EBE48F6}"/>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280" name="Group 610">
                <a:extLst>
                  <a:ext uri="{FF2B5EF4-FFF2-40B4-BE49-F238E27FC236}">
                    <a16:creationId xmlns:a16="http://schemas.microsoft.com/office/drawing/2014/main" id="{C9F7054F-9387-034F-8159-D91B769C1239}"/>
                  </a:ext>
                </a:extLst>
              </p:cNvPr>
              <p:cNvGrpSpPr>
                <a:grpSpLocks/>
              </p:cNvGrpSpPr>
              <p:nvPr/>
            </p:nvGrpSpPr>
            <p:grpSpPr bwMode="auto">
              <a:xfrm>
                <a:off x="3615" y="2066"/>
                <a:ext cx="324" cy="108"/>
                <a:chOff x="3615" y="2066"/>
                <a:chExt cx="324" cy="108"/>
              </a:xfrm>
            </p:grpSpPr>
            <p:sp>
              <p:nvSpPr>
                <p:cNvPr id="281" name="Freeform 611">
                  <a:extLst>
                    <a:ext uri="{FF2B5EF4-FFF2-40B4-BE49-F238E27FC236}">
                      <a16:creationId xmlns:a16="http://schemas.microsoft.com/office/drawing/2014/main" id="{02938E39-7B10-E442-91B7-B55F6C20B2CB}"/>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 name="Freeform 612">
                  <a:extLst>
                    <a:ext uri="{FF2B5EF4-FFF2-40B4-BE49-F238E27FC236}">
                      <a16:creationId xmlns:a16="http://schemas.microsoft.com/office/drawing/2014/main" id="{6D79167B-3A4F-4A49-A9B9-15E38AFBFCFC}"/>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3" name="Freeform 613">
                  <a:extLst>
                    <a:ext uri="{FF2B5EF4-FFF2-40B4-BE49-F238E27FC236}">
                      <a16:creationId xmlns:a16="http://schemas.microsoft.com/office/drawing/2014/main" id="{F21E32C7-1CF2-684A-8463-94B5E6EF20C2}"/>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 name="Freeform 614">
                  <a:extLst>
                    <a:ext uri="{FF2B5EF4-FFF2-40B4-BE49-F238E27FC236}">
                      <a16:creationId xmlns:a16="http://schemas.microsoft.com/office/drawing/2014/main" id="{C18C4706-9E1E-E94A-A144-84C66AF7B137}"/>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5" name="Freeform 615">
                  <a:extLst>
                    <a:ext uri="{FF2B5EF4-FFF2-40B4-BE49-F238E27FC236}">
                      <a16:creationId xmlns:a16="http://schemas.microsoft.com/office/drawing/2014/main" id="{2CFAFF76-8FA8-434B-893B-ECC76DFE9CE1}"/>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 name="Freeform 616">
                  <a:extLst>
                    <a:ext uri="{FF2B5EF4-FFF2-40B4-BE49-F238E27FC236}">
                      <a16:creationId xmlns:a16="http://schemas.microsoft.com/office/drawing/2014/main" id="{70769064-F7B9-1147-ABF4-028957193D63}"/>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7" name="Freeform 617">
                  <a:extLst>
                    <a:ext uri="{FF2B5EF4-FFF2-40B4-BE49-F238E27FC236}">
                      <a16:creationId xmlns:a16="http://schemas.microsoft.com/office/drawing/2014/main" id="{306FA7BB-EB5E-6343-8FAF-7620B4D9755B}"/>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8" name="Freeform 618">
                  <a:extLst>
                    <a:ext uri="{FF2B5EF4-FFF2-40B4-BE49-F238E27FC236}">
                      <a16:creationId xmlns:a16="http://schemas.microsoft.com/office/drawing/2014/main" id="{E5181EA4-0A16-6547-B053-198EF664F4C6}"/>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sp>
          <p:nvSpPr>
            <p:cNvPr id="277" name="Line 619">
              <a:extLst>
                <a:ext uri="{FF2B5EF4-FFF2-40B4-BE49-F238E27FC236}">
                  <a16:creationId xmlns:a16="http://schemas.microsoft.com/office/drawing/2014/main" id="{28019F8E-DE69-7D49-8348-F9166201BEF3}"/>
                </a:ext>
              </a:extLst>
            </p:cNvPr>
            <p:cNvSpPr>
              <a:spLocks noChangeShapeType="1"/>
            </p:cNvSpPr>
            <p:nvPr/>
          </p:nvSpPr>
          <p:spPr bwMode="auto">
            <a:xfrm>
              <a:off x="3540"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8" name="Line 620">
              <a:extLst>
                <a:ext uri="{FF2B5EF4-FFF2-40B4-BE49-F238E27FC236}">
                  <a16:creationId xmlns:a16="http://schemas.microsoft.com/office/drawing/2014/main" id="{6BC23D0D-9774-5243-AD82-5C5A41E3F351}"/>
                </a:ext>
              </a:extLst>
            </p:cNvPr>
            <p:cNvSpPr>
              <a:spLocks noChangeShapeType="1"/>
            </p:cNvSpPr>
            <p:nvPr/>
          </p:nvSpPr>
          <p:spPr bwMode="auto">
            <a:xfrm>
              <a:off x="4011"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97" name="Group 621">
            <a:extLst>
              <a:ext uri="{FF2B5EF4-FFF2-40B4-BE49-F238E27FC236}">
                <a16:creationId xmlns:a16="http://schemas.microsoft.com/office/drawing/2014/main" id="{CC38E029-2748-3C40-8C08-3DCAB1133C0C}"/>
              </a:ext>
            </a:extLst>
          </p:cNvPr>
          <p:cNvGrpSpPr>
            <a:grpSpLocks noChangeAspect="1"/>
          </p:cNvGrpSpPr>
          <p:nvPr/>
        </p:nvGrpSpPr>
        <p:grpSpPr bwMode="auto">
          <a:xfrm>
            <a:off x="9454237" y="2280851"/>
            <a:ext cx="752475" cy="398462"/>
            <a:chOff x="3540" y="2045"/>
            <a:chExt cx="474" cy="251"/>
          </a:xfrm>
        </p:grpSpPr>
        <p:sp>
          <p:nvSpPr>
            <p:cNvPr id="298" name="AutoShape 622">
              <a:extLst>
                <a:ext uri="{FF2B5EF4-FFF2-40B4-BE49-F238E27FC236}">
                  <a16:creationId xmlns:a16="http://schemas.microsoft.com/office/drawing/2014/main" id="{EBA21840-030C-9A4F-A5BA-2DDC61B21885}"/>
                </a:ext>
              </a:extLst>
            </p:cNvPr>
            <p:cNvSpPr>
              <a:spLocks noChangeAspect="1" noChangeArrowheads="1" noTextEdit="1"/>
            </p:cNvSpPr>
            <p:nvPr/>
          </p:nvSpPr>
          <p:spPr bwMode="auto">
            <a:xfrm>
              <a:off x="3540" y="2045"/>
              <a:ext cx="474"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99" name="Oval 623">
              <a:extLst>
                <a:ext uri="{FF2B5EF4-FFF2-40B4-BE49-F238E27FC236}">
                  <a16:creationId xmlns:a16="http://schemas.microsoft.com/office/drawing/2014/main" id="{8960D4F2-45DD-7C48-BE8A-B4DE43495290}"/>
                </a:ext>
              </a:extLst>
            </p:cNvPr>
            <p:cNvSpPr>
              <a:spLocks noChangeArrowheads="1"/>
            </p:cNvSpPr>
            <p:nvPr/>
          </p:nvSpPr>
          <p:spPr bwMode="auto">
            <a:xfrm>
              <a:off x="3541" y="2150"/>
              <a:ext cx="472" cy="145"/>
            </a:xfrm>
            <a:prstGeom prst="ellipse">
              <a:avLst/>
            </a:prstGeom>
            <a:solidFill>
              <a:srgbClr val="0078AA"/>
            </a:solidFill>
            <a:ln w="4763">
              <a:solidFill>
                <a:srgbClr val="AAE6FF"/>
              </a:solidFill>
              <a:round/>
              <a:headEnd/>
              <a:tailEnd/>
            </a:ln>
          </p:spPr>
          <p:txBody>
            <a:bodyPr/>
            <a:lstStyle/>
            <a:p>
              <a:endParaRPr lang="it-IT"/>
            </a:p>
          </p:txBody>
        </p:sp>
        <p:sp>
          <p:nvSpPr>
            <p:cNvPr id="300" name="Rectangle 624">
              <a:extLst>
                <a:ext uri="{FF2B5EF4-FFF2-40B4-BE49-F238E27FC236}">
                  <a16:creationId xmlns:a16="http://schemas.microsoft.com/office/drawing/2014/main" id="{D7388556-7DF4-6B4B-A152-A32825B383B9}"/>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01" name="Rectangle 625">
              <a:extLst>
                <a:ext uri="{FF2B5EF4-FFF2-40B4-BE49-F238E27FC236}">
                  <a16:creationId xmlns:a16="http://schemas.microsoft.com/office/drawing/2014/main" id="{8A033DFC-B1EA-D547-92BE-E8E12F4F60CB}"/>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02" name="Oval 626">
              <a:extLst>
                <a:ext uri="{FF2B5EF4-FFF2-40B4-BE49-F238E27FC236}">
                  <a16:creationId xmlns:a16="http://schemas.microsoft.com/office/drawing/2014/main" id="{09CFF0BA-FF74-AC48-8A70-30E798040DA5}"/>
                </a:ext>
              </a:extLst>
            </p:cNvPr>
            <p:cNvSpPr>
              <a:spLocks noChangeArrowheads="1"/>
            </p:cNvSpPr>
            <p:nvPr/>
          </p:nvSpPr>
          <p:spPr bwMode="auto">
            <a:xfrm>
              <a:off x="3541" y="2046"/>
              <a:ext cx="472" cy="145"/>
            </a:xfrm>
            <a:prstGeom prst="ellipse">
              <a:avLst/>
            </a:prstGeom>
            <a:solidFill>
              <a:srgbClr val="00B4FF"/>
            </a:solidFill>
            <a:ln w="4763">
              <a:solidFill>
                <a:srgbClr val="AAE6FF"/>
              </a:solidFill>
              <a:round/>
              <a:headEnd/>
              <a:tailEnd/>
            </a:ln>
          </p:spPr>
          <p:txBody>
            <a:bodyPr/>
            <a:lstStyle/>
            <a:p>
              <a:endParaRPr lang="it-IT"/>
            </a:p>
          </p:txBody>
        </p:sp>
        <p:grpSp>
          <p:nvGrpSpPr>
            <p:cNvPr id="303" name="Group 627">
              <a:extLst>
                <a:ext uri="{FF2B5EF4-FFF2-40B4-BE49-F238E27FC236}">
                  <a16:creationId xmlns:a16="http://schemas.microsoft.com/office/drawing/2014/main" id="{81BB5A75-DE62-0E4D-8821-D89C791238CE}"/>
                </a:ext>
              </a:extLst>
            </p:cNvPr>
            <p:cNvGrpSpPr>
              <a:grpSpLocks/>
            </p:cNvGrpSpPr>
            <p:nvPr/>
          </p:nvGrpSpPr>
          <p:grpSpPr bwMode="auto">
            <a:xfrm>
              <a:off x="3612" y="2063"/>
              <a:ext cx="327" cy="111"/>
              <a:chOff x="3612" y="2063"/>
              <a:chExt cx="327" cy="111"/>
            </a:xfrm>
          </p:grpSpPr>
          <p:grpSp>
            <p:nvGrpSpPr>
              <p:cNvPr id="306" name="Group 628">
                <a:extLst>
                  <a:ext uri="{FF2B5EF4-FFF2-40B4-BE49-F238E27FC236}">
                    <a16:creationId xmlns:a16="http://schemas.microsoft.com/office/drawing/2014/main" id="{489A52FF-D135-034E-AB3D-A0009E558A65}"/>
                  </a:ext>
                </a:extLst>
              </p:cNvPr>
              <p:cNvGrpSpPr>
                <a:grpSpLocks/>
              </p:cNvGrpSpPr>
              <p:nvPr/>
            </p:nvGrpSpPr>
            <p:grpSpPr bwMode="auto">
              <a:xfrm>
                <a:off x="3612" y="2063"/>
                <a:ext cx="324" cy="109"/>
                <a:chOff x="3612" y="2063"/>
                <a:chExt cx="324" cy="109"/>
              </a:xfrm>
            </p:grpSpPr>
            <p:sp>
              <p:nvSpPr>
                <p:cNvPr id="316" name="Freeform 629">
                  <a:extLst>
                    <a:ext uri="{FF2B5EF4-FFF2-40B4-BE49-F238E27FC236}">
                      <a16:creationId xmlns:a16="http://schemas.microsoft.com/office/drawing/2014/main" id="{A339F798-D0B3-4349-9396-CDFD666F9948}"/>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 name="Freeform 630">
                  <a:extLst>
                    <a:ext uri="{FF2B5EF4-FFF2-40B4-BE49-F238E27FC236}">
                      <a16:creationId xmlns:a16="http://schemas.microsoft.com/office/drawing/2014/main" id="{371C7B9E-F95D-8B47-B196-EE7AAFDBADA2}"/>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8" name="Freeform 631">
                  <a:extLst>
                    <a:ext uri="{FF2B5EF4-FFF2-40B4-BE49-F238E27FC236}">
                      <a16:creationId xmlns:a16="http://schemas.microsoft.com/office/drawing/2014/main" id="{001C83D6-A6DE-D547-8DC4-577C56315259}"/>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9" name="Freeform 632">
                  <a:extLst>
                    <a:ext uri="{FF2B5EF4-FFF2-40B4-BE49-F238E27FC236}">
                      <a16:creationId xmlns:a16="http://schemas.microsoft.com/office/drawing/2014/main" id="{AA76D58D-AC88-1649-B7C7-E5A0EBC4CBEA}"/>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0" name="Freeform 633">
                  <a:extLst>
                    <a:ext uri="{FF2B5EF4-FFF2-40B4-BE49-F238E27FC236}">
                      <a16:creationId xmlns:a16="http://schemas.microsoft.com/office/drawing/2014/main" id="{BEA819D1-F71A-3948-BA4E-788E36482B45}"/>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1" name="Freeform 634">
                  <a:extLst>
                    <a:ext uri="{FF2B5EF4-FFF2-40B4-BE49-F238E27FC236}">
                      <a16:creationId xmlns:a16="http://schemas.microsoft.com/office/drawing/2014/main" id="{A6B67AF7-D4F5-3843-852D-580394FCFED0}"/>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2" name="Freeform 635">
                  <a:extLst>
                    <a:ext uri="{FF2B5EF4-FFF2-40B4-BE49-F238E27FC236}">
                      <a16:creationId xmlns:a16="http://schemas.microsoft.com/office/drawing/2014/main" id="{CF32DE26-CB3A-A540-B483-E04F8FE6B360}"/>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3" name="Freeform 636">
                  <a:extLst>
                    <a:ext uri="{FF2B5EF4-FFF2-40B4-BE49-F238E27FC236}">
                      <a16:creationId xmlns:a16="http://schemas.microsoft.com/office/drawing/2014/main" id="{C6113071-74B2-704C-8AB9-DDE76C94E80F}"/>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307" name="Group 637">
                <a:extLst>
                  <a:ext uri="{FF2B5EF4-FFF2-40B4-BE49-F238E27FC236}">
                    <a16:creationId xmlns:a16="http://schemas.microsoft.com/office/drawing/2014/main" id="{603B601D-E812-C842-893B-F7FBD7412B6C}"/>
                  </a:ext>
                </a:extLst>
              </p:cNvPr>
              <p:cNvGrpSpPr>
                <a:grpSpLocks/>
              </p:cNvGrpSpPr>
              <p:nvPr/>
            </p:nvGrpSpPr>
            <p:grpSpPr bwMode="auto">
              <a:xfrm>
                <a:off x="3615" y="2066"/>
                <a:ext cx="324" cy="108"/>
                <a:chOff x="3615" y="2066"/>
                <a:chExt cx="324" cy="108"/>
              </a:xfrm>
            </p:grpSpPr>
            <p:sp>
              <p:nvSpPr>
                <p:cNvPr id="308" name="Freeform 638">
                  <a:extLst>
                    <a:ext uri="{FF2B5EF4-FFF2-40B4-BE49-F238E27FC236}">
                      <a16:creationId xmlns:a16="http://schemas.microsoft.com/office/drawing/2014/main" id="{B379172E-2DD8-3C40-8434-C66B0103E5A7}"/>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9" name="Freeform 639">
                  <a:extLst>
                    <a:ext uri="{FF2B5EF4-FFF2-40B4-BE49-F238E27FC236}">
                      <a16:creationId xmlns:a16="http://schemas.microsoft.com/office/drawing/2014/main" id="{78F2DDC4-8EA7-5247-BC4E-9F8FC46026CE}"/>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0" name="Freeform 640">
                  <a:extLst>
                    <a:ext uri="{FF2B5EF4-FFF2-40B4-BE49-F238E27FC236}">
                      <a16:creationId xmlns:a16="http://schemas.microsoft.com/office/drawing/2014/main" id="{5285461D-EEA7-3F40-B38C-36170C810F18}"/>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1" name="Freeform 641">
                  <a:extLst>
                    <a:ext uri="{FF2B5EF4-FFF2-40B4-BE49-F238E27FC236}">
                      <a16:creationId xmlns:a16="http://schemas.microsoft.com/office/drawing/2014/main" id="{047217BA-38AA-394C-AAF9-6415A33488AF}"/>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2" name="Freeform 642">
                  <a:extLst>
                    <a:ext uri="{FF2B5EF4-FFF2-40B4-BE49-F238E27FC236}">
                      <a16:creationId xmlns:a16="http://schemas.microsoft.com/office/drawing/2014/main" id="{D071EC96-B569-DE4B-9051-0CA2EBC80791}"/>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3" name="Freeform 643">
                  <a:extLst>
                    <a:ext uri="{FF2B5EF4-FFF2-40B4-BE49-F238E27FC236}">
                      <a16:creationId xmlns:a16="http://schemas.microsoft.com/office/drawing/2014/main" id="{C0E101FD-5D8F-2A40-8ECA-4D0C1C98DA81}"/>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 name="Freeform 644">
                  <a:extLst>
                    <a:ext uri="{FF2B5EF4-FFF2-40B4-BE49-F238E27FC236}">
                      <a16:creationId xmlns:a16="http://schemas.microsoft.com/office/drawing/2014/main" id="{66FE0010-C16D-4449-B945-427F9E97927B}"/>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5" name="Freeform 645">
                  <a:extLst>
                    <a:ext uri="{FF2B5EF4-FFF2-40B4-BE49-F238E27FC236}">
                      <a16:creationId xmlns:a16="http://schemas.microsoft.com/office/drawing/2014/main" id="{A44FC8A2-C987-4943-A81E-8847BD983370}"/>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sp>
          <p:nvSpPr>
            <p:cNvPr id="304" name="Line 646">
              <a:extLst>
                <a:ext uri="{FF2B5EF4-FFF2-40B4-BE49-F238E27FC236}">
                  <a16:creationId xmlns:a16="http://schemas.microsoft.com/office/drawing/2014/main" id="{5BEEBB68-FD16-FE4E-A03A-95FA5378E921}"/>
                </a:ext>
              </a:extLst>
            </p:cNvPr>
            <p:cNvSpPr>
              <a:spLocks noChangeShapeType="1"/>
            </p:cNvSpPr>
            <p:nvPr/>
          </p:nvSpPr>
          <p:spPr bwMode="auto">
            <a:xfrm>
              <a:off x="3540"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05" name="Line 647">
              <a:extLst>
                <a:ext uri="{FF2B5EF4-FFF2-40B4-BE49-F238E27FC236}">
                  <a16:creationId xmlns:a16="http://schemas.microsoft.com/office/drawing/2014/main" id="{CD743A35-7C92-BC40-AF6C-F996466026E8}"/>
                </a:ext>
              </a:extLst>
            </p:cNvPr>
            <p:cNvSpPr>
              <a:spLocks noChangeShapeType="1"/>
            </p:cNvSpPr>
            <p:nvPr/>
          </p:nvSpPr>
          <p:spPr bwMode="auto">
            <a:xfrm>
              <a:off x="4011"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324" name="Group 648">
            <a:extLst>
              <a:ext uri="{FF2B5EF4-FFF2-40B4-BE49-F238E27FC236}">
                <a16:creationId xmlns:a16="http://schemas.microsoft.com/office/drawing/2014/main" id="{EBF3468C-C1DB-CD49-8F73-578F1FBCA4AD}"/>
              </a:ext>
            </a:extLst>
          </p:cNvPr>
          <p:cNvGrpSpPr>
            <a:grpSpLocks noChangeAspect="1"/>
          </p:cNvGrpSpPr>
          <p:nvPr/>
        </p:nvGrpSpPr>
        <p:grpSpPr bwMode="auto">
          <a:xfrm>
            <a:off x="7796887" y="2928551"/>
            <a:ext cx="752475" cy="398462"/>
            <a:chOff x="3540" y="2045"/>
            <a:chExt cx="474" cy="251"/>
          </a:xfrm>
        </p:grpSpPr>
        <p:sp>
          <p:nvSpPr>
            <p:cNvPr id="325" name="AutoShape 649">
              <a:extLst>
                <a:ext uri="{FF2B5EF4-FFF2-40B4-BE49-F238E27FC236}">
                  <a16:creationId xmlns:a16="http://schemas.microsoft.com/office/drawing/2014/main" id="{454C5287-74C9-A14F-8696-AB14CBEDA8F2}"/>
                </a:ext>
              </a:extLst>
            </p:cNvPr>
            <p:cNvSpPr>
              <a:spLocks noChangeAspect="1" noChangeArrowheads="1" noTextEdit="1"/>
            </p:cNvSpPr>
            <p:nvPr/>
          </p:nvSpPr>
          <p:spPr bwMode="auto">
            <a:xfrm>
              <a:off x="3540" y="2045"/>
              <a:ext cx="474"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26" name="Oval 650">
              <a:extLst>
                <a:ext uri="{FF2B5EF4-FFF2-40B4-BE49-F238E27FC236}">
                  <a16:creationId xmlns:a16="http://schemas.microsoft.com/office/drawing/2014/main" id="{A561AC71-B826-C147-8CB5-33E4FAEBBFD8}"/>
                </a:ext>
              </a:extLst>
            </p:cNvPr>
            <p:cNvSpPr>
              <a:spLocks noChangeArrowheads="1"/>
            </p:cNvSpPr>
            <p:nvPr/>
          </p:nvSpPr>
          <p:spPr bwMode="auto">
            <a:xfrm>
              <a:off x="3541" y="2150"/>
              <a:ext cx="472" cy="145"/>
            </a:xfrm>
            <a:prstGeom prst="ellipse">
              <a:avLst/>
            </a:prstGeom>
            <a:solidFill>
              <a:srgbClr val="0078AA"/>
            </a:solidFill>
            <a:ln w="4763">
              <a:solidFill>
                <a:srgbClr val="AAE6FF"/>
              </a:solidFill>
              <a:round/>
              <a:headEnd/>
              <a:tailEnd/>
            </a:ln>
          </p:spPr>
          <p:txBody>
            <a:bodyPr/>
            <a:lstStyle/>
            <a:p>
              <a:endParaRPr lang="it-IT"/>
            </a:p>
          </p:txBody>
        </p:sp>
        <p:sp>
          <p:nvSpPr>
            <p:cNvPr id="327" name="Rectangle 651">
              <a:extLst>
                <a:ext uri="{FF2B5EF4-FFF2-40B4-BE49-F238E27FC236}">
                  <a16:creationId xmlns:a16="http://schemas.microsoft.com/office/drawing/2014/main" id="{81E2E28F-07D4-0B44-BF5A-3BEA8650C0F9}"/>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28" name="Rectangle 652">
              <a:extLst>
                <a:ext uri="{FF2B5EF4-FFF2-40B4-BE49-F238E27FC236}">
                  <a16:creationId xmlns:a16="http://schemas.microsoft.com/office/drawing/2014/main" id="{91A3AD98-8C31-E641-85BA-CFE99AA34ACA}"/>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29" name="Oval 653">
              <a:extLst>
                <a:ext uri="{FF2B5EF4-FFF2-40B4-BE49-F238E27FC236}">
                  <a16:creationId xmlns:a16="http://schemas.microsoft.com/office/drawing/2014/main" id="{19EFF7A0-2C66-E441-A8A4-628656BB69F1}"/>
                </a:ext>
              </a:extLst>
            </p:cNvPr>
            <p:cNvSpPr>
              <a:spLocks noChangeArrowheads="1"/>
            </p:cNvSpPr>
            <p:nvPr/>
          </p:nvSpPr>
          <p:spPr bwMode="auto">
            <a:xfrm>
              <a:off x="3541" y="2046"/>
              <a:ext cx="472" cy="145"/>
            </a:xfrm>
            <a:prstGeom prst="ellipse">
              <a:avLst/>
            </a:prstGeom>
            <a:solidFill>
              <a:srgbClr val="00B4FF"/>
            </a:solidFill>
            <a:ln w="4763">
              <a:solidFill>
                <a:srgbClr val="AAE6FF"/>
              </a:solidFill>
              <a:round/>
              <a:headEnd/>
              <a:tailEnd/>
            </a:ln>
          </p:spPr>
          <p:txBody>
            <a:bodyPr/>
            <a:lstStyle/>
            <a:p>
              <a:endParaRPr lang="it-IT"/>
            </a:p>
          </p:txBody>
        </p:sp>
        <p:grpSp>
          <p:nvGrpSpPr>
            <p:cNvPr id="330" name="Group 654">
              <a:extLst>
                <a:ext uri="{FF2B5EF4-FFF2-40B4-BE49-F238E27FC236}">
                  <a16:creationId xmlns:a16="http://schemas.microsoft.com/office/drawing/2014/main" id="{C3582C1E-9BDE-344A-BBEC-8B998623EA7F}"/>
                </a:ext>
              </a:extLst>
            </p:cNvPr>
            <p:cNvGrpSpPr>
              <a:grpSpLocks/>
            </p:cNvGrpSpPr>
            <p:nvPr/>
          </p:nvGrpSpPr>
          <p:grpSpPr bwMode="auto">
            <a:xfrm>
              <a:off x="3612" y="2063"/>
              <a:ext cx="327" cy="111"/>
              <a:chOff x="3612" y="2063"/>
              <a:chExt cx="327" cy="111"/>
            </a:xfrm>
          </p:grpSpPr>
          <p:grpSp>
            <p:nvGrpSpPr>
              <p:cNvPr id="333" name="Group 655">
                <a:extLst>
                  <a:ext uri="{FF2B5EF4-FFF2-40B4-BE49-F238E27FC236}">
                    <a16:creationId xmlns:a16="http://schemas.microsoft.com/office/drawing/2014/main" id="{DE12CE0C-03C2-3D4C-89C8-9AFD3C58A444}"/>
                  </a:ext>
                </a:extLst>
              </p:cNvPr>
              <p:cNvGrpSpPr>
                <a:grpSpLocks/>
              </p:cNvGrpSpPr>
              <p:nvPr/>
            </p:nvGrpSpPr>
            <p:grpSpPr bwMode="auto">
              <a:xfrm>
                <a:off x="3612" y="2063"/>
                <a:ext cx="324" cy="109"/>
                <a:chOff x="3612" y="2063"/>
                <a:chExt cx="324" cy="109"/>
              </a:xfrm>
            </p:grpSpPr>
            <p:sp>
              <p:nvSpPr>
                <p:cNvPr id="343" name="Freeform 656">
                  <a:extLst>
                    <a:ext uri="{FF2B5EF4-FFF2-40B4-BE49-F238E27FC236}">
                      <a16:creationId xmlns:a16="http://schemas.microsoft.com/office/drawing/2014/main" id="{CC7B55B9-724D-E44B-A801-6A2977BB9DF6}"/>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4" name="Freeform 657">
                  <a:extLst>
                    <a:ext uri="{FF2B5EF4-FFF2-40B4-BE49-F238E27FC236}">
                      <a16:creationId xmlns:a16="http://schemas.microsoft.com/office/drawing/2014/main" id="{66933AFE-D88D-B149-8A6F-8205B40A2067}"/>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5" name="Freeform 658">
                  <a:extLst>
                    <a:ext uri="{FF2B5EF4-FFF2-40B4-BE49-F238E27FC236}">
                      <a16:creationId xmlns:a16="http://schemas.microsoft.com/office/drawing/2014/main" id="{BDCEC267-2DC4-9140-9C80-4B5A98C44C9D}"/>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 name="Freeform 659">
                  <a:extLst>
                    <a:ext uri="{FF2B5EF4-FFF2-40B4-BE49-F238E27FC236}">
                      <a16:creationId xmlns:a16="http://schemas.microsoft.com/office/drawing/2014/main" id="{F5668920-7B0B-D84D-BC61-29851CEF6BD0}"/>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7" name="Freeform 660">
                  <a:extLst>
                    <a:ext uri="{FF2B5EF4-FFF2-40B4-BE49-F238E27FC236}">
                      <a16:creationId xmlns:a16="http://schemas.microsoft.com/office/drawing/2014/main" id="{25F61B07-595E-1145-8AF0-DCAB718399F1}"/>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8" name="Freeform 661">
                  <a:extLst>
                    <a:ext uri="{FF2B5EF4-FFF2-40B4-BE49-F238E27FC236}">
                      <a16:creationId xmlns:a16="http://schemas.microsoft.com/office/drawing/2014/main" id="{A12B69F4-3CE6-D545-A31D-BBC10BECF7E1}"/>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9" name="Freeform 662">
                  <a:extLst>
                    <a:ext uri="{FF2B5EF4-FFF2-40B4-BE49-F238E27FC236}">
                      <a16:creationId xmlns:a16="http://schemas.microsoft.com/office/drawing/2014/main" id="{FE94A4B5-B61F-6D47-BA9E-197C3EB33842}"/>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0" name="Freeform 663">
                  <a:extLst>
                    <a:ext uri="{FF2B5EF4-FFF2-40B4-BE49-F238E27FC236}">
                      <a16:creationId xmlns:a16="http://schemas.microsoft.com/office/drawing/2014/main" id="{CA8524F7-6A78-D449-8475-FB1EE817C99B}"/>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334" name="Group 664">
                <a:extLst>
                  <a:ext uri="{FF2B5EF4-FFF2-40B4-BE49-F238E27FC236}">
                    <a16:creationId xmlns:a16="http://schemas.microsoft.com/office/drawing/2014/main" id="{87E3D943-6060-CF4F-8508-3923ADA85A91}"/>
                  </a:ext>
                </a:extLst>
              </p:cNvPr>
              <p:cNvGrpSpPr>
                <a:grpSpLocks/>
              </p:cNvGrpSpPr>
              <p:nvPr/>
            </p:nvGrpSpPr>
            <p:grpSpPr bwMode="auto">
              <a:xfrm>
                <a:off x="3615" y="2066"/>
                <a:ext cx="324" cy="108"/>
                <a:chOff x="3615" y="2066"/>
                <a:chExt cx="324" cy="108"/>
              </a:xfrm>
            </p:grpSpPr>
            <p:sp>
              <p:nvSpPr>
                <p:cNvPr id="335" name="Freeform 665">
                  <a:extLst>
                    <a:ext uri="{FF2B5EF4-FFF2-40B4-BE49-F238E27FC236}">
                      <a16:creationId xmlns:a16="http://schemas.microsoft.com/office/drawing/2014/main" id="{F1B2007F-5105-4443-9277-25BEF745D5C5}"/>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6" name="Freeform 666">
                  <a:extLst>
                    <a:ext uri="{FF2B5EF4-FFF2-40B4-BE49-F238E27FC236}">
                      <a16:creationId xmlns:a16="http://schemas.microsoft.com/office/drawing/2014/main" id="{D62E0156-F734-8049-9154-206849406D95}"/>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7" name="Freeform 667">
                  <a:extLst>
                    <a:ext uri="{FF2B5EF4-FFF2-40B4-BE49-F238E27FC236}">
                      <a16:creationId xmlns:a16="http://schemas.microsoft.com/office/drawing/2014/main" id="{7D42B86D-0EF7-904E-97E5-58B52813E7DF}"/>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8" name="Freeform 668">
                  <a:extLst>
                    <a:ext uri="{FF2B5EF4-FFF2-40B4-BE49-F238E27FC236}">
                      <a16:creationId xmlns:a16="http://schemas.microsoft.com/office/drawing/2014/main" id="{D0CF9854-3A81-604E-A7CB-DAD44CD74BA9}"/>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9" name="Freeform 669">
                  <a:extLst>
                    <a:ext uri="{FF2B5EF4-FFF2-40B4-BE49-F238E27FC236}">
                      <a16:creationId xmlns:a16="http://schemas.microsoft.com/office/drawing/2014/main" id="{E5786564-43E9-8E4C-A9C9-4CDBCECD47CF}"/>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0" name="Freeform 670">
                  <a:extLst>
                    <a:ext uri="{FF2B5EF4-FFF2-40B4-BE49-F238E27FC236}">
                      <a16:creationId xmlns:a16="http://schemas.microsoft.com/office/drawing/2014/main" id="{EFF6D93A-8B8A-F94E-9D7F-D653A800A8FE}"/>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1" name="Freeform 671">
                  <a:extLst>
                    <a:ext uri="{FF2B5EF4-FFF2-40B4-BE49-F238E27FC236}">
                      <a16:creationId xmlns:a16="http://schemas.microsoft.com/office/drawing/2014/main" id="{28FEC0E9-864A-FA4E-96AC-9A11E21B7616}"/>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2" name="Freeform 672">
                  <a:extLst>
                    <a:ext uri="{FF2B5EF4-FFF2-40B4-BE49-F238E27FC236}">
                      <a16:creationId xmlns:a16="http://schemas.microsoft.com/office/drawing/2014/main" id="{0F9D573C-5F7A-2C4D-A1C5-789BD12C551E}"/>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sp>
          <p:nvSpPr>
            <p:cNvPr id="331" name="Line 673">
              <a:extLst>
                <a:ext uri="{FF2B5EF4-FFF2-40B4-BE49-F238E27FC236}">
                  <a16:creationId xmlns:a16="http://schemas.microsoft.com/office/drawing/2014/main" id="{1E15FC28-C038-6A48-95F2-A4EB38853570}"/>
                </a:ext>
              </a:extLst>
            </p:cNvPr>
            <p:cNvSpPr>
              <a:spLocks noChangeShapeType="1"/>
            </p:cNvSpPr>
            <p:nvPr/>
          </p:nvSpPr>
          <p:spPr bwMode="auto">
            <a:xfrm>
              <a:off x="3540"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32" name="Line 674">
              <a:extLst>
                <a:ext uri="{FF2B5EF4-FFF2-40B4-BE49-F238E27FC236}">
                  <a16:creationId xmlns:a16="http://schemas.microsoft.com/office/drawing/2014/main" id="{9C1445FD-40C3-324B-95A4-2D5A73731505}"/>
                </a:ext>
              </a:extLst>
            </p:cNvPr>
            <p:cNvSpPr>
              <a:spLocks noChangeShapeType="1"/>
            </p:cNvSpPr>
            <p:nvPr/>
          </p:nvSpPr>
          <p:spPr bwMode="auto">
            <a:xfrm>
              <a:off x="4011"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351" name="Group 675">
            <a:extLst>
              <a:ext uri="{FF2B5EF4-FFF2-40B4-BE49-F238E27FC236}">
                <a16:creationId xmlns:a16="http://schemas.microsoft.com/office/drawing/2014/main" id="{2B79B82A-BCB2-8C42-A8B7-1850C52B75C8}"/>
              </a:ext>
            </a:extLst>
          </p:cNvPr>
          <p:cNvGrpSpPr>
            <a:grpSpLocks noChangeAspect="1"/>
          </p:cNvGrpSpPr>
          <p:nvPr/>
        </p:nvGrpSpPr>
        <p:grpSpPr bwMode="auto">
          <a:xfrm>
            <a:off x="8589050" y="2928551"/>
            <a:ext cx="752475" cy="398462"/>
            <a:chOff x="3540" y="2045"/>
            <a:chExt cx="474" cy="251"/>
          </a:xfrm>
        </p:grpSpPr>
        <p:sp>
          <p:nvSpPr>
            <p:cNvPr id="352" name="AutoShape 676">
              <a:extLst>
                <a:ext uri="{FF2B5EF4-FFF2-40B4-BE49-F238E27FC236}">
                  <a16:creationId xmlns:a16="http://schemas.microsoft.com/office/drawing/2014/main" id="{6B740E56-3CE7-BA49-B6F1-C3D4F5DF947D}"/>
                </a:ext>
              </a:extLst>
            </p:cNvPr>
            <p:cNvSpPr>
              <a:spLocks noChangeAspect="1" noChangeArrowheads="1" noTextEdit="1"/>
            </p:cNvSpPr>
            <p:nvPr/>
          </p:nvSpPr>
          <p:spPr bwMode="auto">
            <a:xfrm>
              <a:off x="3540" y="2045"/>
              <a:ext cx="474"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53" name="Oval 677">
              <a:extLst>
                <a:ext uri="{FF2B5EF4-FFF2-40B4-BE49-F238E27FC236}">
                  <a16:creationId xmlns:a16="http://schemas.microsoft.com/office/drawing/2014/main" id="{2C0FD8C6-3044-3545-887D-4711C309A8DD}"/>
                </a:ext>
              </a:extLst>
            </p:cNvPr>
            <p:cNvSpPr>
              <a:spLocks noChangeArrowheads="1"/>
            </p:cNvSpPr>
            <p:nvPr/>
          </p:nvSpPr>
          <p:spPr bwMode="auto">
            <a:xfrm>
              <a:off x="3541" y="2150"/>
              <a:ext cx="472" cy="145"/>
            </a:xfrm>
            <a:prstGeom prst="ellipse">
              <a:avLst/>
            </a:prstGeom>
            <a:solidFill>
              <a:srgbClr val="0078AA"/>
            </a:solidFill>
            <a:ln w="4763">
              <a:solidFill>
                <a:srgbClr val="AAE6FF"/>
              </a:solidFill>
              <a:round/>
              <a:headEnd/>
              <a:tailEnd/>
            </a:ln>
          </p:spPr>
          <p:txBody>
            <a:bodyPr/>
            <a:lstStyle/>
            <a:p>
              <a:endParaRPr lang="it-IT"/>
            </a:p>
          </p:txBody>
        </p:sp>
        <p:sp>
          <p:nvSpPr>
            <p:cNvPr id="354" name="Rectangle 678">
              <a:extLst>
                <a:ext uri="{FF2B5EF4-FFF2-40B4-BE49-F238E27FC236}">
                  <a16:creationId xmlns:a16="http://schemas.microsoft.com/office/drawing/2014/main" id="{61CAD1AA-3AAA-AB42-9EA5-EC4812350DA5}"/>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55" name="Rectangle 679">
              <a:extLst>
                <a:ext uri="{FF2B5EF4-FFF2-40B4-BE49-F238E27FC236}">
                  <a16:creationId xmlns:a16="http://schemas.microsoft.com/office/drawing/2014/main" id="{99339DE2-A6E6-3A4B-BE78-98B658219057}"/>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56" name="Oval 680">
              <a:extLst>
                <a:ext uri="{FF2B5EF4-FFF2-40B4-BE49-F238E27FC236}">
                  <a16:creationId xmlns:a16="http://schemas.microsoft.com/office/drawing/2014/main" id="{0A21BB71-0A31-9945-93A1-1BF09BEF94F0}"/>
                </a:ext>
              </a:extLst>
            </p:cNvPr>
            <p:cNvSpPr>
              <a:spLocks noChangeArrowheads="1"/>
            </p:cNvSpPr>
            <p:nvPr/>
          </p:nvSpPr>
          <p:spPr bwMode="auto">
            <a:xfrm>
              <a:off x="3541" y="2046"/>
              <a:ext cx="472" cy="145"/>
            </a:xfrm>
            <a:prstGeom prst="ellipse">
              <a:avLst/>
            </a:prstGeom>
            <a:solidFill>
              <a:srgbClr val="00B4FF"/>
            </a:solidFill>
            <a:ln w="4763">
              <a:solidFill>
                <a:srgbClr val="AAE6FF"/>
              </a:solidFill>
              <a:round/>
              <a:headEnd/>
              <a:tailEnd/>
            </a:ln>
          </p:spPr>
          <p:txBody>
            <a:bodyPr/>
            <a:lstStyle/>
            <a:p>
              <a:endParaRPr lang="it-IT"/>
            </a:p>
          </p:txBody>
        </p:sp>
        <p:grpSp>
          <p:nvGrpSpPr>
            <p:cNvPr id="357" name="Group 681">
              <a:extLst>
                <a:ext uri="{FF2B5EF4-FFF2-40B4-BE49-F238E27FC236}">
                  <a16:creationId xmlns:a16="http://schemas.microsoft.com/office/drawing/2014/main" id="{A5156FC5-0B03-AB45-8988-D999B2523E7C}"/>
                </a:ext>
              </a:extLst>
            </p:cNvPr>
            <p:cNvGrpSpPr>
              <a:grpSpLocks/>
            </p:cNvGrpSpPr>
            <p:nvPr/>
          </p:nvGrpSpPr>
          <p:grpSpPr bwMode="auto">
            <a:xfrm>
              <a:off x="3612" y="2063"/>
              <a:ext cx="327" cy="111"/>
              <a:chOff x="3612" y="2063"/>
              <a:chExt cx="327" cy="111"/>
            </a:xfrm>
          </p:grpSpPr>
          <p:grpSp>
            <p:nvGrpSpPr>
              <p:cNvPr id="360" name="Group 682">
                <a:extLst>
                  <a:ext uri="{FF2B5EF4-FFF2-40B4-BE49-F238E27FC236}">
                    <a16:creationId xmlns:a16="http://schemas.microsoft.com/office/drawing/2014/main" id="{E58D40F0-6DA2-414D-A864-89ADA0F82EF5}"/>
                  </a:ext>
                </a:extLst>
              </p:cNvPr>
              <p:cNvGrpSpPr>
                <a:grpSpLocks/>
              </p:cNvGrpSpPr>
              <p:nvPr/>
            </p:nvGrpSpPr>
            <p:grpSpPr bwMode="auto">
              <a:xfrm>
                <a:off x="3612" y="2063"/>
                <a:ext cx="324" cy="109"/>
                <a:chOff x="3612" y="2063"/>
                <a:chExt cx="324" cy="109"/>
              </a:xfrm>
            </p:grpSpPr>
            <p:sp>
              <p:nvSpPr>
                <p:cNvPr id="370" name="Freeform 683">
                  <a:extLst>
                    <a:ext uri="{FF2B5EF4-FFF2-40B4-BE49-F238E27FC236}">
                      <a16:creationId xmlns:a16="http://schemas.microsoft.com/office/drawing/2014/main" id="{B874ACEC-2434-8147-B537-E1FF1B8939DB}"/>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71" name="Freeform 684">
                  <a:extLst>
                    <a:ext uri="{FF2B5EF4-FFF2-40B4-BE49-F238E27FC236}">
                      <a16:creationId xmlns:a16="http://schemas.microsoft.com/office/drawing/2014/main" id="{7A8CCE30-C0C5-7642-973B-6CB5DC5C2B62}"/>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72" name="Freeform 685">
                  <a:extLst>
                    <a:ext uri="{FF2B5EF4-FFF2-40B4-BE49-F238E27FC236}">
                      <a16:creationId xmlns:a16="http://schemas.microsoft.com/office/drawing/2014/main" id="{51378CA2-9A40-0342-9484-36D61A3613F7}"/>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73" name="Freeform 686">
                  <a:extLst>
                    <a:ext uri="{FF2B5EF4-FFF2-40B4-BE49-F238E27FC236}">
                      <a16:creationId xmlns:a16="http://schemas.microsoft.com/office/drawing/2014/main" id="{11EDAD89-ACEC-9B4E-89CD-111A74484486}"/>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74" name="Freeform 687">
                  <a:extLst>
                    <a:ext uri="{FF2B5EF4-FFF2-40B4-BE49-F238E27FC236}">
                      <a16:creationId xmlns:a16="http://schemas.microsoft.com/office/drawing/2014/main" id="{22A40A7C-CA6C-1646-A5B9-412CFF0B412D}"/>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75" name="Freeform 688">
                  <a:extLst>
                    <a:ext uri="{FF2B5EF4-FFF2-40B4-BE49-F238E27FC236}">
                      <a16:creationId xmlns:a16="http://schemas.microsoft.com/office/drawing/2014/main" id="{EAF9F758-34ED-164A-BAC8-0900A88E2721}"/>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76" name="Freeform 689">
                  <a:extLst>
                    <a:ext uri="{FF2B5EF4-FFF2-40B4-BE49-F238E27FC236}">
                      <a16:creationId xmlns:a16="http://schemas.microsoft.com/office/drawing/2014/main" id="{0E41A546-BE30-2144-A501-81C4D4050289}"/>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77" name="Freeform 690">
                  <a:extLst>
                    <a:ext uri="{FF2B5EF4-FFF2-40B4-BE49-F238E27FC236}">
                      <a16:creationId xmlns:a16="http://schemas.microsoft.com/office/drawing/2014/main" id="{983DD0AB-369E-F64D-87C6-2DBD818E63E9}"/>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361" name="Group 691">
                <a:extLst>
                  <a:ext uri="{FF2B5EF4-FFF2-40B4-BE49-F238E27FC236}">
                    <a16:creationId xmlns:a16="http://schemas.microsoft.com/office/drawing/2014/main" id="{6A54DD3F-D0F0-8E43-92DC-079EA1E488ED}"/>
                  </a:ext>
                </a:extLst>
              </p:cNvPr>
              <p:cNvGrpSpPr>
                <a:grpSpLocks/>
              </p:cNvGrpSpPr>
              <p:nvPr/>
            </p:nvGrpSpPr>
            <p:grpSpPr bwMode="auto">
              <a:xfrm>
                <a:off x="3615" y="2066"/>
                <a:ext cx="324" cy="108"/>
                <a:chOff x="3615" y="2066"/>
                <a:chExt cx="324" cy="108"/>
              </a:xfrm>
            </p:grpSpPr>
            <p:sp>
              <p:nvSpPr>
                <p:cNvPr id="362" name="Freeform 692">
                  <a:extLst>
                    <a:ext uri="{FF2B5EF4-FFF2-40B4-BE49-F238E27FC236}">
                      <a16:creationId xmlns:a16="http://schemas.microsoft.com/office/drawing/2014/main" id="{D264CDD2-A146-0E41-8CBD-3EF64CA68F6C}"/>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3" name="Freeform 693">
                  <a:extLst>
                    <a:ext uri="{FF2B5EF4-FFF2-40B4-BE49-F238E27FC236}">
                      <a16:creationId xmlns:a16="http://schemas.microsoft.com/office/drawing/2014/main" id="{155174E5-996C-3C48-8B25-366A64AF8144}"/>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4" name="Freeform 694">
                  <a:extLst>
                    <a:ext uri="{FF2B5EF4-FFF2-40B4-BE49-F238E27FC236}">
                      <a16:creationId xmlns:a16="http://schemas.microsoft.com/office/drawing/2014/main" id="{39965E38-2240-1041-BBBA-58225BDDD51B}"/>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5" name="Freeform 695">
                  <a:extLst>
                    <a:ext uri="{FF2B5EF4-FFF2-40B4-BE49-F238E27FC236}">
                      <a16:creationId xmlns:a16="http://schemas.microsoft.com/office/drawing/2014/main" id="{EC0A469B-88B4-A949-93CE-D98677614D58}"/>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6" name="Freeform 696">
                  <a:extLst>
                    <a:ext uri="{FF2B5EF4-FFF2-40B4-BE49-F238E27FC236}">
                      <a16:creationId xmlns:a16="http://schemas.microsoft.com/office/drawing/2014/main" id="{3D9327A7-2C3B-EC49-940E-67ED57711B8B}"/>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7" name="Freeform 697">
                  <a:extLst>
                    <a:ext uri="{FF2B5EF4-FFF2-40B4-BE49-F238E27FC236}">
                      <a16:creationId xmlns:a16="http://schemas.microsoft.com/office/drawing/2014/main" id="{7ACCA1D8-18DC-1B47-A73B-2CC5C04962BE}"/>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8" name="Freeform 698">
                  <a:extLst>
                    <a:ext uri="{FF2B5EF4-FFF2-40B4-BE49-F238E27FC236}">
                      <a16:creationId xmlns:a16="http://schemas.microsoft.com/office/drawing/2014/main" id="{D1674AC8-E711-5041-AB4B-F2A6133C6526}"/>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9" name="Freeform 699">
                  <a:extLst>
                    <a:ext uri="{FF2B5EF4-FFF2-40B4-BE49-F238E27FC236}">
                      <a16:creationId xmlns:a16="http://schemas.microsoft.com/office/drawing/2014/main" id="{68ED3AC0-10B8-C94E-A03B-A9E55FF4280B}"/>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sp>
          <p:nvSpPr>
            <p:cNvPr id="358" name="Line 700">
              <a:extLst>
                <a:ext uri="{FF2B5EF4-FFF2-40B4-BE49-F238E27FC236}">
                  <a16:creationId xmlns:a16="http://schemas.microsoft.com/office/drawing/2014/main" id="{D677D9CB-9460-D847-A321-1BA810D2A7EE}"/>
                </a:ext>
              </a:extLst>
            </p:cNvPr>
            <p:cNvSpPr>
              <a:spLocks noChangeShapeType="1"/>
            </p:cNvSpPr>
            <p:nvPr/>
          </p:nvSpPr>
          <p:spPr bwMode="auto">
            <a:xfrm>
              <a:off x="3540"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59" name="Line 701">
              <a:extLst>
                <a:ext uri="{FF2B5EF4-FFF2-40B4-BE49-F238E27FC236}">
                  <a16:creationId xmlns:a16="http://schemas.microsoft.com/office/drawing/2014/main" id="{6D1C77C2-A94F-274D-AD76-F856CBEF89D6}"/>
                </a:ext>
              </a:extLst>
            </p:cNvPr>
            <p:cNvSpPr>
              <a:spLocks noChangeShapeType="1"/>
            </p:cNvSpPr>
            <p:nvPr/>
          </p:nvSpPr>
          <p:spPr bwMode="auto">
            <a:xfrm>
              <a:off x="4011"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378" name="Group 702">
            <a:extLst>
              <a:ext uri="{FF2B5EF4-FFF2-40B4-BE49-F238E27FC236}">
                <a16:creationId xmlns:a16="http://schemas.microsoft.com/office/drawing/2014/main" id="{C9E0EAA8-E438-5A40-A94C-52AE46FC18F6}"/>
              </a:ext>
            </a:extLst>
          </p:cNvPr>
          <p:cNvGrpSpPr>
            <a:grpSpLocks noChangeAspect="1"/>
          </p:cNvGrpSpPr>
          <p:nvPr/>
        </p:nvGrpSpPr>
        <p:grpSpPr bwMode="auto">
          <a:xfrm>
            <a:off x="7222212" y="3936613"/>
            <a:ext cx="752475" cy="398463"/>
            <a:chOff x="3540" y="2045"/>
            <a:chExt cx="474" cy="251"/>
          </a:xfrm>
        </p:grpSpPr>
        <p:sp>
          <p:nvSpPr>
            <p:cNvPr id="379" name="AutoShape 703">
              <a:extLst>
                <a:ext uri="{FF2B5EF4-FFF2-40B4-BE49-F238E27FC236}">
                  <a16:creationId xmlns:a16="http://schemas.microsoft.com/office/drawing/2014/main" id="{7E53D44C-6E30-5E4B-8138-6E816B4A4FDD}"/>
                </a:ext>
              </a:extLst>
            </p:cNvPr>
            <p:cNvSpPr>
              <a:spLocks noChangeAspect="1" noChangeArrowheads="1" noTextEdit="1"/>
            </p:cNvSpPr>
            <p:nvPr/>
          </p:nvSpPr>
          <p:spPr bwMode="auto">
            <a:xfrm>
              <a:off x="3540" y="2045"/>
              <a:ext cx="474"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80" name="Oval 704">
              <a:extLst>
                <a:ext uri="{FF2B5EF4-FFF2-40B4-BE49-F238E27FC236}">
                  <a16:creationId xmlns:a16="http://schemas.microsoft.com/office/drawing/2014/main" id="{D3EE6328-E2D4-6041-863C-91D9B9A94776}"/>
                </a:ext>
              </a:extLst>
            </p:cNvPr>
            <p:cNvSpPr>
              <a:spLocks noChangeArrowheads="1"/>
            </p:cNvSpPr>
            <p:nvPr/>
          </p:nvSpPr>
          <p:spPr bwMode="auto">
            <a:xfrm>
              <a:off x="3541" y="2150"/>
              <a:ext cx="472" cy="145"/>
            </a:xfrm>
            <a:prstGeom prst="ellipse">
              <a:avLst/>
            </a:prstGeom>
            <a:solidFill>
              <a:srgbClr val="0078AA"/>
            </a:solidFill>
            <a:ln w="4763">
              <a:solidFill>
                <a:srgbClr val="AAE6FF"/>
              </a:solidFill>
              <a:round/>
              <a:headEnd/>
              <a:tailEnd/>
            </a:ln>
          </p:spPr>
          <p:txBody>
            <a:bodyPr/>
            <a:lstStyle/>
            <a:p>
              <a:endParaRPr lang="it-IT"/>
            </a:p>
          </p:txBody>
        </p:sp>
        <p:sp>
          <p:nvSpPr>
            <p:cNvPr id="381" name="Rectangle 705">
              <a:extLst>
                <a:ext uri="{FF2B5EF4-FFF2-40B4-BE49-F238E27FC236}">
                  <a16:creationId xmlns:a16="http://schemas.microsoft.com/office/drawing/2014/main" id="{338617A3-079D-A14B-BC29-8570689DB2CA}"/>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82" name="Rectangle 706">
              <a:extLst>
                <a:ext uri="{FF2B5EF4-FFF2-40B4-BE49-F238E27FC236}">
                  <a16:creationId xmlns:a16="http://schemas.microsoft.com/office/drawing/2014/main" id="{AF525B1E-94C9-3940-8248-58830BB5768D}"/>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83" name="Oval 707">
              <a:extLst>
                <a:ext uri="{FF2B5EF4-FFF2-40B4-BE49-F238E27FC236}">
                  <a16:creationId xmlns:a16="http://schemas.microsoft.com/office/drawing/2014/main" id="{A38202B8-F074-2645-B975-F37B56E33C52}"/>
                </a:ext>
              </a:extLst>
            </p:cNvPr>
            <p:cNvSpPr>
              <a:spLocks noChangeArrowheads="1"/>
            </p:cNvSpPr>
            <p:nvPr/>
          </p:nvSpPr>
          <p:spPr bwMode="auto">
            <a:xfrm>
              <a:off x="3541" y="2046"/>
              <a:ext cx="472" cy="145"/>
            </a:xfrm>
            <a:prstGeom prst="ellipse">
              <a:avLst/>
            </a:prstGeom>
            <a:solidFill>
              <a:srgbClr val="00B4FF"/>
            </a:solidFill>
            <a:ln w="4763">
              <a:solidFill>
                <a:srgbClr val="AAE6FF"/>
              </a:solidFill>
              <a:round/>
              <a:headEnd/>
              <a:tailEnd/>
            </a:ln>
          </p:spPr>
          <p:txBody>
            <a:bodyPr/>
            <a:lstStyle/>
            <a:p>
              <a:endParaRPr lang="it-IT"/>
            </a:p>
          </p:txBody>
        </p:sp>
        <p:grpSp>
          <p:nvGrpSpPr>
            <p:cNvPr id="384" name="Group 708">
              <a:extLst>
                <a:ext uri="{FF2B5EF4-FFF2-40B4-BE49-F238E27FC236}">
                  <a16:creationId xmlns:a16="http://schemas.microsoft.com/office/drawing/2014/main" id="{290AFD93-A2DD-6849-85E9-F503CAF765DD}"/>
                </a:ext>
              </a:extLst>
            </p:cNvPr>
            <p:cNvGrpSpPr>
              <a:grpSpLocks/>
            </p:cNvGrpSpPr>
            <p:nvPr/>
          </p:nvGrpSpPr>
          <p:grpSpPr bwMode="auto">
            <a:xfrm>
              <a:off x="3612" y="2063"/>
              <a:ext cx="327" cy="111"/>
              <a:chOff x="3612" y="2063"/>
              <a:chExt cx="327" cy="111"/>
            </a:xfrm>
          </p:grpSpPr>
          <p:grpSp>
            <p:nvGrpSpPr>
              <p:cNvPr id="387" name="Group 709">
                <a:extLst>
                  <a:ext uri="{FF2B5EF4-FFF2-40B4-BE49-F238E27FC236}">
                    <a16:creationId xmlns:a16="http://schemas.microsoft.com/office/drawing/2014/main" id="{1B3CACC2-63B9-F849-8963-3178DE7AA735}"/>
                  </a:ext>
                </a:extLst>
              </p:cNvPr>
              <p:cNvGrpSpPr>
                <a:grpSpLocks/>
              </p:cNvGrpSpPr>
              <p:nvPr/>
            </p:nvGrpSpPr>
            <p:grpSpPr bwMode="auto">
              <a:xfrm>
                <a:off x="3612" y="2063"/>
                <a:ext cx="324" cy="109"/>
                <a:chOff x="3612" y="2063"/>
                <a:chExt cx="324" cy="109"/>
              </a:xfrm>
            </p:grpSpPr>
            <p:sp>
              <p:nvSpPr>
                <p:cNvPr id="397" name="Freeform 710">
                  <a:extLst>
                    <a:ext uri="{FF2B5EF4-FFF2-40B4-BE49-F238E27FC236}">
                      <a16:creationId xmlns:a16="http://schemas.microsoft.com/office/drawing/2014/main" id="{E5924E8F-DCA4-E348-9F9C-D7FC0D7DA219}"/>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98" name="Freeform 711">
                  <a:extLst>
                    <a:ext uri="{FF2B5EF4-FFF2-40B4-BE49-F238E27FC236}">
                      <a16:creationId xmlns:a16="http://schemas.microsoft.com/office/drawing/2014/main" id="{3D364E05-0934-7D46-903C-E339506AAC3E}"/>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99" name="Freeform 712">
                  <a:extLst>
                    <a:ext uri="{FF2B5EF4-FFF2-40B4-BE49-F238E27FC236}">
                      <a16:creationId xmlns:a16="http://schemas.microsoft.com/office/drawing/2014/main" id="{7C0EA80B-8907-684F-9039-7F340E749C6F}"/>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00" name="Freeform 713">
                  <a:extLst>
                    <a:ext uri="{FF2B5EF4-FFF2-40B4-BE49-F238E27FC236}">
                      <a16:creationId xmlns:a16="http://schemas.microsoft.com/office/drawing/2014/main" id="{851EAA86-F8C5-C84E-8394-60A5FCAEB2B2}"/>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01" name="Freeform 714">
                  <a:extLst>
                    <a:ext uri="{FF2B5EF4-FFF2-40B4-BE49-F238E27FC236}">
                      <a16:creationId xmlns:a16="http://schemas.microsoft.com/office/drawing/2014/main" id="{1D719014-3079-B444-BF28-CACCC8BD63D9}"/>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02" name="Freeform 715">
                  <a:extLst>
                    <a:ext uri="{FF2B5EF4-FFF2-40B4-BE49-F238E27FC236}">
                      <a16:creationId xmlns:a16="http://schemas.microsoft.com/office/drawing/2014/main" id="{FD56E701-F1BD-8E46-8C06-2F914697E857}"/>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03" name="Freeform 716">
                  <a:extLst>
                    <a:ext uri="{FF2B5EF4-FFF2-40B4-BE49-F238E27FC236}">
                      <a16:creationId xmlns:a16="http://schemas.microsoft.com/office/drawing/2014/main" id="{B5D982C5-948F-AF41-ADAC-290F01680314}"/>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04" name="Freeform 717">
                  <a:extLst>
                    <a:ext uri="{FF2B5EF4-FFF2-40B4-BE49-F238E27FC236}">
                      <a16:creationId xmlns:a16="http://schemas.microsoft.com/office/drawing/2014/main" id="{F4147339-3770-2C42-B582-5E70DCD58FB5}"/>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388" name="Group 718">
                <a:extLst>
                  <a:ext uri="{FF2B5EF4-FFF2-40B4-BE49-F238E27FC236}">
                    <a16:creationId xmlns:a16="http://schemas.microsoft.com/office/drawing/2014/main" id="{5DFF3E33-4FA8-9346-8C88-89AB4B8ED0B5}"/>
                  </a:ext>
                </a:extLst>
              </p:cNvPr>
              <p:cNvGrpSpPr>
                <a:grpSpLocks/>
              </p:cNvGrpSpPr>
              <p:nvPr/>
            </p:nvGrpSpPr>
            <p:grpSpPr bwMode="auto">
              <a:xfrm>
                <a:off x="3615" y="2066"/>
                <a:ext cx="324" cy="108"/>
                <a:chOff x="3615" y="2066"/>
                <a:chExt cx="324" cy="108"/>
              </a:xfrm>
            </p:grpSpPr>
            <p:sp>
              <p:nvSpPr>
                <p:cNvPr id="389" name="Freeform 719">
                  <a:extLst>
                    <a:ext uri="{FF2B5EF4-FFF2-40B4-BE49-F238E27FC236}">
                      <a16:creationId xmlns:a16="http://schemas.microsoft.com/office/drawing/2014/main" id="{0CEDE6E6-8F68-3942-B2F3-922A98F13959}"/>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90" name="Freeform 720">
                  <a:extLst>
                    <a:ext uri="{FF2B5EF4-FFF2-40B4-BE49-F238E27FC236}">
                      <a16:creationId xmlns:a16="http://schemas.microsoft.com/office/drawing/2014/main" id="{F8EAFD01-1BDC-1948-9296-0F2A51C9D9A6}"/>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91" name="Freeform 721">
                  <a:extLst>
                    <a:ext uri="{FF2B5EF4-FFF2-40B4-BE49-F238E27FC236}">
                      <a16:creationId xmlns:a16="http://schemas.microsoft.com/office/drawing/2014/main" id="{5B1E363A-3C89-2F4D-A45B-862F6AF50C81}"/>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92" name="Freeform 722">
                  <a:extLst>
                    <a:ext uri="{FF2B5EF4-FFF2-40B4-BE49-F238E27FC236}">
                      <a16:creationId xmlns:a16="http://schemas.microsoft.com/office/drawing/2014/main" id="{C04C2202-63C6-6849-91B2-155603A22990}"/>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93" name="Freeform 723">
                  <a:extLst>
                    <a:ext uri="{FF2B5EF4-FFF2-40B4-BE49-F238E27FC236}">
                      <a16:creationId xmlns:a16="http://schemas.microsoft.com/office/drawing/2014/main" id="{6BE8F297-2BCF-2D4E-87C9-2E0396511CEB}"/>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94" name="Freeform 724">
                  <a:extLst>
                    <a:ext uri="{FF2B5EF4-FFF2-40B4-BE49-F238E27FC236}">
                      <a16:creationId xmlns:a16="http://schemas.microsoft.com/office/drawing/2014/main" id="{2E07C567-489D-F444-80A6-BBCDC176AC1D}"/>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95" name="Freeform 725">
                  <a:extLst>
                    <a:ext uri="{FF2B5EF4-FFF2-40B4-BE49-F238E27FC236}">
                      <a16:creationId xmlns:a16="http://schemas.microsoft.com/office/drawing/2014/main" id="{2C347EC2-BD83-F04E-B209-88E5BFC04713}"/>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96" name="Freeform 726">
                  <a:extLst>
                    <a:ext uri="{FF2B5EF4-FFF2-40B4-BE49-F238E27FC236}">
                      <a16:creationId xmlns:a16="http://schemas.microsoft.com/office/drawing/2014/main" id="{8B9182B4-BC55-B44F-8248-DF4CA82541D8}"/>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sp>
          <p:nvSpPr>
            <p:cNvPr id="385" name="Line 727">
              <a:extLst>
                <a:ext uri="{FF2B5EF4-FFF2-40B4-BE49-F238E27FC236}">
                  <a16:creationId xmlns:a16="http://schemas.microsoft.com/office/drawing/2014/main" id="{704C0E79-AD2E-CB4C-8B03-E388C6C048E9}"/>
                </a:ext>
              </a:extLst>
            </p:cNvPr>
            <p:cNvSpPr>
              <a:spLocks noChangeShapeType="1"/>
            </p:cNvSpPr>
            <p:nvPr/>
          </p:nvSpPr>
          <p:spPr bwMode="auto">
            <a:xfrm>
              <a:off x="3540"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6" name="Line 728">
              <a:extLst>
                <a:ext uri="{FF2B5EF4-FFF2-40B4-BE49-F238E27FC236}">
                  <a16:creationId xmlns:a16="http://schemas.microsoft.com/office/drawing/2014/main" id="{929DCE02-91AA-184F-874D-D08DC8CF9CC3}"/>
                </a:ext>
              </a:extLst>
            </p:cNvPr>
            <p:cNvSpPr>
              <a:spLocks noChangeShapeType="1"/>
            </p:cNvSpPr>
            <p:nvPr/>
          </p:nvSpPr>
          <p:spPr bwMode="auto">
            <a:xfrm>
              <a:off x="4011"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405" name="Group 729">
            <a:extLst>
              <a:ext uri="{FF2B5EF4-FFF2-40B4-BE49-F238E27FC236}">
                <a16:creationId xmlns:a16="http://schemas.microsoft.com/office/drawing/2014/main" id="{F3F02345-A587-4548-9AB7-2EF98B016806}"/>
              </a:ext>
            </a:extLst>
          </p:cNvPr>
          <p:cNvGrpSpPr>
            <a:grpSpLocks noChangeAspect="1"/>
          </p:cNvGrpSpPr>
          <p:nvPr/>
        </p:nvGrpSpPr>
        <p:grpSpPr bwMode="auto">
          <a:xfrm>
            <a:off x="9165312" y="3936613"/>
            <a:ext cx="752475" cy="398463"/>
            <a:chOff x="3540" y="2045"/>
            <a:chExt cx="474" cy="251"/>
          </a:xfrm>
        </p:grpSpPr>
        <p:sp>
          <p:nvSpPr>
            <p:cNvPr id="406" name="AutoShape 730">
              <a:extLst>
                <a:ext uri="{FF2B5EF4-FFF2-40B4-BE49-F238E27FC236}">
                  <a16:creationId xmlns:a16="http://schemas.microsoft.com/office/drawing/2014/main" id="{4EBD0FC2-3501-BF4D-ADB1-C65138281B5A}"/>
                </a:ext>
              </a:extLst>
            </p:cNvPr>
            <p:cNvSpPr>
              <a:spLocks noChangeAspect="1" noChangeArrowheads="1" noTextEdit="1"/>
            </p:cNvSpPr>
            <p:nvPr/>
          </p:nvSpPr>
          <p:spPr bwMode="auto">
            <a:xfrm>
              <a:off x="3540" y="2045"/>
              <a:ext cx="474"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407" name="Oval 731">
              <a:extLst>
                <a:ext uri="{FF2B5EF4-FFF2-40B4-BE49-F238E27FC236}">
                  <a16:creationId xmlns:a16="http://schemas.microsoft.com/office/drawing/2014/main" id="{1CA87F1F-1DD5-074A-94AE-60153D966774}"/>
                </a:ext>
              </a:extLst>
            </p:cNvPr>
            <p:cNvSpPr>
              <a:spLocks noChangeArrowheads="1"/>
            </p:cNvSpPr>
            <p:nvPr/>
          </p:nvSpPr>
          <p:spPr bwMode="auto">
            <a:xfrm>
              <a:off x="3541" y="2150"/>
              <a:ext cx="472" cy="145"/>
            </a:xfrm>
            <a:prstGeom prst="ellipse">
              <a:avLst/>
            </a:prstGeom>
            <a:solidFill>
              <a:srgbClr val="0078AA"/>
            </a:solidFill>
            <a:ln w="4763">
              <a:solidFill>
                <a:srgbClr val="AAE6FF"/>
              </a:solidFill>
              <a:round/>
              <a:headEnd/>
              <a:tailEnd/>
            </a:ln>
          </p:spPr>
          <p:txBody>
            <a:bodyPr/>
            <a:lstStyle/>
            <a:p>
              <a:endParaRPr lang="it-IT"/>
            </a:p>
          </p:txBody>
        </p:sp>
        <p:sp>
          <p:nvSpPr>
            <p:cNvPr id="408" name="Rectangle 732">
              <a:extLst>
                <a:ext uri="{FF2B5EF4-FFF2-40B4-BE49-F238E27FC236}">
                  <a16:creationId xmlns:a16="http://schemas.microsoft.com/office/drawing/2014/main" id="{14A06985-9DB4-3C4C-936D-695A9F758B44}"/>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409" name="Rectangle 733">
              <a:extLst>
                <a:ext uri="{FF2B5EF4-FFF2-40B4-BE49-F238E27FC236}">
                  <a16:creationId xmlns:a16="http://schemas.microsoft.com/office/drawing/2014/main" id="{DAA5A37E-9421-DD49-A330-A1C2359B86CD}"/>
                </a:ext>
              </a:extLst>
            </p:cNvPr>
            <p:cNvSpPr>
              <a:spLocks noChangeArrowheads="1"/>
            </p:cNvSpPr>
            <p:nvPr/>
          </p:nvSpPr>
          <p:spPr bwMode="auto">
            <a:xfrm>
              <a:off x="3540" y="2120"/>
              <a:ext cx="471" cy="104"/>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410" name="Oval 734">
              <a:extLst>
                <a:ext uri="{FF2B5EF4-FFF2-40B4-BE49-F238E27FC236}">
                  <a16:creationId xmlns:a16="http://schemas.microsoft.com/office/drawing/2014/main" id="{35105020-AA74-0E4B-B868-1F6723F91059}"/>
                </a:ext>
              </a:extLst>
            </p:cNvPr>
            <p:cNvSpPr>
              <a:spLocks noChangeArrowheads="1"/>
            </p:cNvSpPr>
            <p:nvPr/>
          </p:nvSpPr>
          <p:spPr bwMode="auto">
            <a:xfrm>
              <a:off x="3541" y="2046"/>
              <a:ext cx="472" cy="145"/>
            </a:xfrm>
            <a:prstGeom prst="ellipse">
              <a:avLst/>
            </a:prstGeom>
            <a:solidFill>
              <a:srgbClr val="00B4FF"/>
            </a:solidFill>
            <a:ln w="4763">
              <a:solidFill>
                <a:srgbClr val="AAE6FF"/>
              </a:solidFill>
              <a:round/>
              <a:headEnd/>
              <a:tailEnd/>
            </a:ln>
          </p:spPr>
          <p:txBody>
            <a:bodyPr/>
            <a:lstStyle/>
            <a:p>
              <a:endParaRPr lang="it-IT"/>
            </a:p>
          </p:txBody>
        </p:sp>
        <p:grpSp>
          <p:nvGrpSpPr>
            <p:cNvPr id="411" name="Group 735">
              <a:extLst>
                <a:ext uri="{FF2B5EF4-FFF2-40B4-BE49-F238E27FC236}">
                  <a16:creationId xmlns:a16="http://schemas.microsoft.com/office/drawing/2014/main" id="{8E1BDF53-9B56-5F46-925C-449C596D0BC9}"/>
                </a:ext>
              </a:extLst>
            </p:cNvPr>
            <p:cNvGrpSpPr>
              <a:grpSpLocks/>
            </p:cNvGrpSpPr>
            <p:nvPr/>
          </p:nvGrpSpPr>
          <p:grpSpPr bwMode="auto">
            <a:xfrm>
              <a:off x="3612" y="2063"/>
              <a:ext cx="327" cy="111"/>
              <a:chOff x="3612" y="2063"/>
              <a:chExt cx="327" cy="111"/>
            </a:xfrm>
          </p:grpSpPr>
          <p:grpSp>
            <p:nvGrpSpPr>
              <p:cNvPr id="414" name="Group 736">
                <a:extLst>
                  <a:ext uri="{FF2B5EF4-FFF2-40B4-BE49-F238E27FC236}">
                    <a16:creationId xmlns:a16="http://schemas.microsoft.com/office/drawing/2014/main" id="{BDF16E4F-500D-DE46-B93E-EA766240D3C6}"/>
                  </a:ext>
                </a:extLst>
              </p:cNvPr>
              <p:cNvGrpSpPr>
                <a:grpSpLocks/>
              </p:cNvGrpSpPr>
              <p:nvPr/>
            </p:nvGrpSpPr>
            <p:grpSpPr bwMode="auto">
              <a:xfrm>
                <a:off x="3612" y="2063"/>
                <a:ext cx="324" cy="109"/>
                <a:chOff x="3612" y="2063"/>
                <a:chExt cx="324" cy="109"/>
              </a:xfrm>
            </p:grpSpPr>
            <p:sp>
              <p:nvSpPr>
                <p:cNvPr id="424" name="Freeform 737">
                  <a:extLst>
                    <a:ext uri="{FF2B5EF4-FFF2-40B4-BE49-F238E27FC236}">
                      <a16:creationId xmlns:a16="http://schemas.microsoft.com/office/drawing/2014/main" id="{AC4D4BDC-2970-CC4D-9B48-CECBAC039D2E}"/>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5" name="Freeform 738">
                  <a:extLst>
                    <a:ext uri="{FF2B5EF4-FFF2-40B4-BE49-F238E27FC236}">
                      <a16:creationId xmlns:a16="http://schemas.microsoft.com/office/drawing/2014/main" id="{3ED9AE92-39D8-6B43-9B73-06EF1299409E}"/>
                    </a:ext>
                  </a:extLst>
                </p:cNvPr>
                <p:cNvSpPr>
                  <a:spLocks/>
                </p:cNvSpPr>
                <p:nvPr/>
              </p:nvSpPr>
              <p:spPr bwMode="auto">
                <a:xfrm>
                  <a:off x="3781" y="2066"/>
                  <a:ext cx="155" cy="46"/>
                </a:xfrm>
                <a:custGeom>
                  <a:avLst/>
                  <a:gdLst>
                    <a:gd name="T0" fmla="*/ 0 w 155"/>
                    <a:gd name="T1" fmla="*/ 36 h 46"/>
                    <a:gd name="T2" fmla="*/ 35 w 155"/>
                    <a:gd name="T3" fmla="*/ 46 h 46"/>
                    <a:gd name="T4" fmla="*/ 118 w 155"/>
                    <a:gd name="T5" fmla="*/ 15 h 46"/>
                    <a:gd name="T6" fmla="*/ 155 w 155"/>
                    <a:gd name="T7" fmla="*/ 26 h 46"/>
                    <a:gd name="T8" fmla="*/ 135 w 155"/>
                    <a:gd name="T9" fmla="*/ 0 h 46"/>
                    <a:gd name="T10" fmla="*/ 38 w 155"/>
                    <a:gd name="T11" fmla="*/ 0 h 46"/>
                    <a:gd name="T12" fmla="*/ 78 w 155"/>
                    <a:gd name="T13" fmla="*/ 7 h 46"/>
                    <a:gd name="T14" fmla="*/ 0 w 155"/>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36"/>
                      </a:moveTo>
                      <a:lnTo>
                        <a:pt x="35" y="46"/>
                      </a:lnTo>
                      <a:lnTo>
                        <a:pt x="118" y="15"/>
                      </a:lnTo>
                      <a:lnTo>
                        <a:pt x="155" y="26"/>
                      </a:lnTo>
                      <a:lnTo>
                        <a:pt x="135" y="0"/>
                      </a:lnTo>
                      <a:lnTo>
                        <a:pt x="38" y="0"/>
                      </a:lnTo>
                      <a:lnTo>
                        <a:pt x="78" y="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6" name="Freeform 739">
                  <a:extLst>
                    <a:ext uri="{FF2B5EF4-FFF2-40B4-BE49-F238E27FC236}">
                      <a16:creationId xmlns:a16="http://schemas.microsoft.com/office/drawing/2014/main" id="{5FFB3D3A-5381-0940-AF57-5BFAC4A55264}"/>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7" name="Freeform 740">
                  <a:extLst>
                    <a:ext uri="{FF2B5EF4-FFF2-40B4-BE49-F238E27FC236}">
                      <a16:creationId xmlns:a16="http://schemas.microsoft.com/office/drawing/2014/main" id="{C4EE6A98-BE2F-4242-809B-B63C117A3F13}"/>
                    </a:ext>
                  </a:extLst>
                </p:cNvPr>
                <p:cNvSpPr>
                  <a:spLocks/>
                </p:cNvSpPr>
                <p:nvPr/>
              </p:nvSpPr>
              <p:spPr bwMode="auto">
                <a:xfrm>
                  <a:off x="3612" y="2120"/>
                  <a:ext cx="155" cy="49"/>
                </a:xfrm>
                <a:custGeom>
                  <a:avLst/>
                  <a:gdLst>
                    <a:gd name="T0" fmla="*/ 155 w 155"/>
                    <a:gd name="T1" fmla="*/ 10 h 49"/>
                    <a:gd name="T2" fmla="*/ 120 w 155"/>
                    <a:gd name="T3" fmla="*/ 0 h 49"/>
                    <a:gd name="T4" fmla="*/ 40 w 155"/>
                    <a:gd name="T5" fmla="*/ 31 h 49"/>
                    <a:gd name="T6" fmla="*/ 0 w 155"/>
                    <a:gd name="T7" fmla="*/ 21 h 49"/>
                    <a:gd name="T8" fmla="*/ 20 w 155"/>
                    <a:gd name="T9" fmla="*/ 49 h 49"/>
                    <a:gd name="T10" fmla="*/ 120 w 155"/>
                    <a:gd name="T11" fmla="*/ 49 h 49"/>
                    <a:gd name="T12" fmla="*/ 77 w 155"/>
                    <a:gd name="T13" fmla="*/ 39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1"/>
                      </a:lnTo>
                      <a:lnTo>
                        <a:pt x="20" y="49"/>
                      </a:lnTo>
                      <a:lnTo>
                        <a:pt x="120" y="49"/>
                      </a:lnTo>
                      <a:lnTo>
                        <a:pt x="77" y="39"/>
                      </a:lnTo>
                      <a:lnTo>
                        <a:pt x="15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8" name="Freeform 741">
                  <a:extLst>
                    <a:ext uri="{FF2B5EF4-FFF2-40B4-BE49-F238E27FC236}">
                      <a16:creationId xmlns:a16="http://schemas.microsoft.com/office/drawing/2014/main" id="{3D3A0CA5-A8CB-5D45-8E9E-A604FCB4C0AC}"/>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9" name="Freeform 742">
                  <a:extLst>
                    <a:ext uri="{FF2B5EF4-FFF2-40B4-BE49-F238E27FC236}">
                      <a16:creationId xmlns:a16="http://schemas.microsoft.com/office/drawing/2014/main" id="{95997155-4115-4C4D-B430-41A609B0BD36}"/>
                    </a:ext>
                  </a:extLst>
                </p:cNvPr>
                <p:cNvSpPr>
                  <a:spLocks/>
                </p:cNvSpPr>
                <p:nvPr/>
              </p:nvSpPr>
              <p:spPr bwMode="auto">
                <a:xfrm>
                  <a:off x="3620" y="2063"/>
                  <a:ext cx="156" cy="47"/>
                </a:xfrm>
                <a:custGeom>
                  <a:avLst/>
                  <a:gdLst>
                    <a:gd name="T0" fmla="*/ 0 w 156"/>
                    <a:gd name="T1" fmla="*/ 10 h 47"/>
                    <a:gd name="T2" fmla="*/ 35 w 156"/>
                    <a:gd name="T3" fmla="*/ 0 h 47"/>
                    <a:gd name="T4" fmla="*/ 118 w 156"/>
                    <a:gd name="T5" fmla="*/ 29 h 47"/>
                    <a:gd name="T6" fmla="*/ 156 w 156"/>
                    <a:gd name="T7" fmla="*/ 21 h 47"/>
                    <a:gd name="T8" fmla="*/ 135 w 156"/>
                    <a:gd name="T9" fmla="*/ 47 h 47"/>
                    <a:gd name="T10" fmla="*/ 38 w 156"/>
                    <a:gd name="T11" fmla="*/ 47 h 47"/>
                    <a:gd name="T12" fmla="*/ 78 w 156"/>
                    <a:gd name="T13" fmla="*/ 39 h 47"/>
                    <a:gd name="T14" fmla="*/ 0 w 156"/>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7">
                      <a:moveTo>
                        <a:pt x="0" y="10"/>
                      </a:moveTo>
                      <a:lnTo>
                        <a:pt x="35" y="0"/>
                      </a:lnTo>
                      <a:lnTo>
                        <a:pt x="118" y="29"/>
                      </a:lnTo>
                      <a:lnTo>
                        <a:pt x="156" y="21"/>
                      </a:lnTo>
                      <a:lnTo>
                        <a:pt x="135" y="47"/>
                      </a:lnTo>
                      <a:lnTo>
                        <a:pt x="38" y="47"/>
                      </a:lnTo>
                      <a:lnTo>
                        <a:pt x="78" y="39"/>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0" name="Freeform 743">
                  <a:extLst>
                    <a:ext uri="{FF2B5EF4-FFF2-40B4-BE49-F238E27FC236}">
                      <a16:creationId xmlns:a16="http://schemas.microsoft.com/office/drawing/2014/main" id="{FC583B6B-374B-404E-A4D9-7A9D282C32F8}"/>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1" name="Freeform 744">
                  <a:extLst>
                    <a:ext uri="{FF2B5EF4-FFF2-40B4-BE49-F238E27FC236}">
                      <a16:creationId xmlns:a16="http://schemas.microsoft.com/office/drawing/2014/main" id="{BCB3ABEB-6B14-1A4C-B00A-BFED439A2198}"/>
                    </a:ext>
                  </a:extLst>
                </p:cNvPr>
                <p:cNvSpPr>
                  <a:spLocks/>
                </p:cNvSpPr>
                <p:nvPr/>
              </p:nvSpPr>
              <p:spPr bwMode="auto">
                <a:xfrm>
                  <a:off x="3776" y="2125"/>
                  <a:ext cx="155" cy="47"/>
                </a:xfrm>
                <a:custGeom>
                  <a:avLst/>
                  <a:gdLst>
                    <a:gd name="T0" fmla="*/ 155 w 155"/>
                    <a:gd name="T1" fmla="*/ 36 h 47"/>
                    <a:gd name="T2" fmla="*/ 120 w 155"/>
                    <a:gd name="T3" fmla="*/ 47 h 47"/>
                    <a:gd name="T4" fmla="*/ 40 w 155"/>
                    <a:gd name="T5" fmla="*/ 16 h 47"/>
                    <a:gd name="T6" fmla="*/ 0 w 155"/>
                    <a:gd name="T7" fmla="*/ 26 h 47"/>
                    <a:gd name="T8" fmla="*/ 20 w 155"/>
                    <a:gd name="T9" fmla="*/ 0 h 47"/>
                    <a:gd name="T10" fmla="*/ 120 w 155"/>
                    <a:gd name="T11" fmla="*/ 0 h 47"/>
                    <a:gd name="T12" fmla="*/ 77 w 155"/>
                    <a:gd name="T13" fmla="*/ 8 h 47"/>
                    <a:gd name="T14" fmla="*/ 155 w 155"/>
                    <a:gd name="T15" fmla="*/ 3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155" y="36"/>
                      </a:moveTo>
                      <a:lnTo>
                        <a:pt x="120" y="47"/>
                      </a:lnTo>
                      <a:lnTo>
                        <a:pt x="40" y="16"/>
                      </a:lnTo>
                      <a:lnTo>
                        <a:pt x="0" y="26"/>
                      </a:lnTo>
                      <a:lnTo>
                        <a:pt x="20" y="0"/>
                      </a:lnTo>
                      <a:lnTo>
                        <a:pt x="120" y="0"/>
                      </a:lnTo>
                      <a:lnTo>
                        <a:pt x="77" y="8"/>
                      </a:lnTo>
                      <a:lnTo>
                        <a:pt x="15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415" name="Group 745">
                <a:extLst>
                  <a:ext uri="{FF2B5EF4-FFF2-40B4-BE49-F238E27FC236}">
                    <a16:creationId xmlns:a16="http://schemas.microsoft.com/office/drawing/2014/main" id="{AE627A16-7D92-7942-AE6B-5698283A81EA}"/>
                  </a:ext>
                </a:extLst>
              </p:cNvPr>
              <p:cNvGrpSpPr>
                <a:grpSpLocks/>
              </p:cNvGrpSpPr>
              <p:nvPr/>
            </p:nvGrpSpPr>
            <p:grpSpPr bwMode="auto">
              <a:xfrm>
                <a:off x="3615" y="2066"/>
                <a:ext cx="324" cy="108"/>
                <a:chOff x="3615" y="2066"/>
                <a:chExt cx="324" cy="108"/>
              </a:xfrm>
            </p:grpSpPr>
            <p:sp>
              <p:nvSpPr>
                <p:cNvPr id="416" name="Freeform 746">
                  <a:extLst>
                    <a:ext uri="{FF2B5EF4-FFF2-40B4-BE49-F238E27FC236}">
                      <a16:creationId xmlns:a16="http://schemas.microsoft.com/office/drawing/2014/main" id="{35ADCB9E-3A8C-4549-A8D5-B103638F2C7D}"/>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17" name="Freeform 747">
                  <a:extLst>
                    <a:ext uri="{FF2B5EF4-FFF2-40B4-BE49-F238E27FC236}">
                      <a16:creationId xmlns:a16="http://schemas.microsoft.com/office/drawing/2014/main" id="{1D3715EC-E559-8F4E-AF6B-70DCD21BAAEC}"/>
                    </a:ext>
                  </a:extLst>
                </p:cNvPr>
                <p:cNvSpPr>
                  <a:spLocks/>
                </p:cNvSpPr>
                <p:nvPr/>
              </p:nvSpPr>
              <p:spPr bwMode="auto">
                <a:xfrm>
                  <a:off x="3784" y="2068"/>
                  <a:ext cx="155" cy="47"/>
                </a:xfrm>
                <a:custGeom>
                  <a:avLst/>
                  <a:gdLst>
                    <a:gd name="T0" fmla="*/ 0 w 155"/>
                    <a:gd name="T1" fmla="*/ 37 h 47"/>
                    <a:gd name="T2" fmla="*/ 35 w 155"/>
                    <a:gd name="T3" fmla="*/ 47 h 47"/>
                    <a:gd name="T4" fmla="*/ 118 w 155"/>
                    <a:gd name="T5" fmla="*/ 16 h 47"/>
                    <a:gd name="T6" fmla="*/ 155 w 155"/>
                    <a:gd name="T7" fmla="*/ 26 h 47"/>
                    <a:gd name="T8" fmla="*/ 135 w 155"/>
                    <a:gd name="T9" fmla="*/ 0 h 47"/>
                    <a:gd name="T10" fmla="*/ 38 w 155"/>
                    <a:gd name="T11" fmla="*/ 0 h 47"/>
                    <a:gd name="T12" fmla="*/ 78 w 155"/>
                    <a:gd name="T13" fmla="*/ 8 h 47"/>
                    <a:gd name="T14" fmla="*/ 0 w 155"/>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7">
                      <a:moveTo>
                        <a:pt x="0" y="37"/>
                      </a:moveTo>
                      <a:lnTo>
                        <a:pt x="35" y="47"/>
                      </a:lnTo>
                      <a:lnTo>
                        <a:pt x="118" y="16"/>
                      </a:lnTo>
                      <a:lnTo>
                        <a:pt x="155" y="26"/>
                      </a:lnTo>
                      <a:lnTo>
                        <a:pt x="135" y="0"/>
                      </a:lnTo>
                      <a:lnTo>
                        <a:pt x="38" y="0"/>
                      </a:lnTo>
                      <a:lnTo>
                        <a:pt x="78" y="8"/>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18" name="Freeform 748">
                  <a:extLst>
                    <a:ext uri="{FF2B5EF4-FFF2-40B4-BE49-F238E27FC236}">
                      <a16:creationId xmlns:a16="http://schemas.microsoft.com/office/drawing/2014/main" id="{1E28AB16-EA92-B94D-9503-5E4EB91B53FC}"/>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19" name="Freeform 749">
                  <a:extLst>
                    <a:ext uri="{FF2B5EF4-FFF2-40B4-BE49-F238E27FC236}">
                      <a16:creationId xmlns:a16="http://schemas.microsoft.com/office/drawing/2014/main" id="{538AC627-6DA3-4C4B-8566-EC8ABF703C10}"/>
                    </a:ext>
                  </a:extLst>
                </p:cNvPr>
                <p:cNvSpPr>
                  <a:spLocks/>
                </p:cNvSpPr>
                <p:nvPr/>
              </p:nvSpPr>
              <p:spPr bwMode="auto">
                <a:xfrm>
                  <a:off x="3615" y="2123"/>
                  <a:ext cx="155" cy="49"/>
                </a:xfrm>
                <a:custGeom>
                  <a:avLst/>
                  <a:gdLst>
                    <a:gd name="T0" fmla="*/ 155 w 155"/>
                    <a:gd name="T1" fmla="*/ 10 h 49"/>
                    <a:gd name="T2" fmla="*/ 120 w 155"/>
                    <a:gd name="T3" fmla="*/ 0 h 49"/>
                    <a:gd name="T4" fmla="*/ 40 w 155"/>
                    <a:gd name="T5" fmla="*/ 31 h 49"/>
                    <a:gd name="T6" fmla="*/ 0 w 155"/>
                    <a:gd name="T7" fmla="*/ 20 h 49"/>
                    <a:gd name="T8" fmla="*/ 20 w 155"/>
                    <a:gd name="T9" fmla="*/ 49 h 49"/>
                    <a:gd name="T10" fmla="*/ 120 w 155"/>
                    <a:gd name="T11" fmla="*/ 49 h 49"/>
                    <a:gd name="T12" fmla="*/ 77 w 155"/>
                    <a:gd name="T13" fmla="*/ 38 h 49"/>
                    <a:gd name="T14" fmla="*/ 155 w 155"/>
                    <a:gd name="T15" fmla="*/ 1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9">
                      <a:moveTo>
                        <a:pt x="155" y="10"/>
                      </a:moveTo>
                      <a:lnTo>
                        <a:pt x="120" y="0"/>
                      </a:lnTo>
                      <a:lnTo>
                        <a:pt x="40" y="31"/>
                      </a:lnTo>
                      <a:lnTo>
                        <a:pt x="0" y="20"/>
                      </a:lnTo>
                      <a:lnTo>
                        <a:pt x="20" y="49"/>
                      </a:lnTo>
                      <a:lnTo>
                        <a:pt x="120" y="49"/>
                      </a:lnTo>
                      <a:lnTo>
                        <a:pt x="77" y="38"/>
                      </a:lnTo>
                      <a:lnTo>
                        <a:pt x="15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0" name="Freeform 750">
                  <a:extLst>
                    <a:ext uri="{FF2B5EF4-FFF2-40B4-BE49-F238E27FC236}">
                      <a16:creationId xmlns:a16="http://schemas.microsoft.com/office/drawing/2014/main" id="{5FE89C56-DEE0-E644-B577-351C26844993}"/>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1" name="Freeform 751">
                  <a:extLst>
                    <a:ext uri="{FF2B5EF4-FFF2-40B4-BE49-F238E27FC236}">
                      <a16:creationId xmlns:a16="http://schemas.microsoft.com/office/drawing/2014/main" id="{93E47655-5D74-2749-9DD8-8F181D69E4FF}"/>
                    </a:ext>
                  </a:extLst>
                </p:cNvPr>
                <p:cNvSpPr>
                  <a:spLocks/>
                </p:cNvSpPr>
                <p:nvPr/>
              </p:nvSpPr>
              <p:spPr bwMode="auto">
                <a:xfrm>
                  <a:off x="3623" y="2066"/>
                  <a:ext cx="155" cy="46"/>
                </a:xfrm>
                <a:custGeom>
                  <a:avLst/>
                  <a:gdLst>
                    <a:gd name="T0" fmla="*/ 0 w 155"/>
                    <a:gd name="T1" fmla="*/ 10 h 46"/>
                    <a:gd name="T2" fmla="*/ 35 w 155"/>
                    <a:gd name="T3" fmla="*/ 0 h 46"/>
                    <a:gd name="T4" fmla="*/ 118 w 155"/>
                    <a:gd name="T5" fmla="*/ 28 h 46"/>
                    <a:gd name="T6" fmla="*/ 155 w 155"/>
                    <a:gd name="T7" fmla="*/ 20 h 46"/>
                    <a:gd name="T8" fmla="*/ 135 w 155"/>
                    <a:gd name="T9" fmla="*/ 46 h 46"/>
                    <a:gd name="T10" fmla="*/ 38 w 155"/>
                    <a:gd name="T11" fmla="*/ 46 h 46"/>
                    <a:gd name="T12" fmla="*/ 78 w 155"/>
                    <a:gd name="T13" fmla="*/ 39 h 46"/>
                    <a:gd name="T14" fmla="*/ 0 w 155"/>
                    <a:gd name="T15" fmla="*/ 1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6">
                      <a:moveTo>
                        <a:pt x="0" y="10"/>
                      </a:moveTo>
                      <a:lnTo>
                        <a:pt x="35" y="0"/>
                      </a:lnTo>
                      <a:lnTo>
                        <a:pt x="118" y="28"/>
                      </a:lnTo>
                      <a:lnTo>
                        <a:pt x="155" y="20"/>
                      </a:lnTo>
                      <a:lnTo>
                        <a:pt x="135" y="46"/>
                      </a:lnTo>
                      <a:lnTo>
                        <a:pt x="38" y="46"/>
                      </a:lnTo>
                      <a:lnTo>
                        <a:pt x="78" y="39"/>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2" name="Freeform 752">
                  <a:extLst>
                    <a:ext uri="{FF2B5EF4-FFF2-40B4-BE49-F238E27FC236}">
                      <a16:creationId xmlns:a16="http://schemas.microsoft.com/office/drawing/2014/main" id="{2A7C80A5-8CDF-9F43-B0EB-914877A41C73}"/>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3" name="Freeform 753">
                  <a:extLst>
                    <a:ext uri="{FF2B5EF4-FFF2-40B4-BE49-F238E27FC236}">
                      <a16:creationId xmlns:a16="http://schemas.microsoft.com/office/drawing/2014/main" id="{5AB07A94-7DCA-AD43-A992-F57E524A26F0}"/>
                    </a:ext>
                  </a:extLst>
                </p:cNvPr>
                <p:cNvSpPr>
                  <a:spLocks/>
                </p:cNvSpPr>
                <p:nvPr/>
              </p:nvSpPr>
              <p:spPr bwMode="auto">
                <a:xfrm>
                  <a:off x="3778" y="2128"/>
                  <a:ext cx="156" cy="46"/>
                </a:xfrm>
                <a:custGeom>
                  <a:avLst/>
                  <a:gdLst>
                    <a:gd name="T0" fmla="*/ 156 w 156"/>
                    <a:gd name="T1" fmla="*/ 36 h 46"/>
                    <a:gd name="T2" fmla="*/ 121 w 156"/>
                    <a:gd name="T3" fmla="*/ 46 h 46"/>
                    <a:gd name="T4" fmla="*/ 41 w 156"/>
                    <a:gd name="T5" fmla="*/ 15 h 46"/>
                    <a:gd name="T6" fmla="*/ 0 w 156"/>
                    <a:gd name="T7" fmla="*/ 26 h 46"/>
                    <a:gd name="T8" fmla="*/ 21 w 156"/>
                    <a:gd name="T9" fmla="*/ 0 h 46"/>
                    <a:gd name="T10" fmla="*/ 121 w 156"/>
                    <a:gd name="T11" fmla="*/ 0 h 46"/>
                    <a:gd name="T12" fmla="*/ 78 w 156"/>
                    <a:gd name="T13" fmla="*/ 8 h 46"/>
                    <a:gd name="T14" fmla="*/ 156 w 156"/>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46">
                      <a:moveTo>
                        <a:pt x="156" y="36"/>
                      </a:moveTo>
                      <a:lnTo>
                        <a:pt x="121" y="46"/>
                      </a:lnTo>
                      <a:lnTo>
                        <a:pt x="41" y="15"/>
                      </a:lnTo>
                      <a:lnTo>
                        <a:pt x="0" y="26"/>
                      </a:lnTo>
                      <a:lnTo>
                        <a:pt x="21" y="0"/>
                      </a:lnTo>
                      <a:lnTo>
                        <a:pt x="121" y="0"/>
                      </a:lnTo>
                      <a:lnTo>
                        <a:pt x="78" y="8"/>
                      </a:lnTo>
                      <a:lnTo>
                        <a:pt x="15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sp>
          <p:nvSpPr>
            <p:cNvPr id="412" name="Line 754">
              <a:extLst>
                <a:ext uri="{FF2B5EF4-FFF2-40B4-BE49-F238E27FC236}">
                  <a16:creationId xmlns:a16="http://schemas.microsoft.com/office/drawing/2014/main" id="{776FDBEA-3368-1B49-A948-CE8AB2AD427F}"/>
                </a:ext>
              </a:extLst>
            </p:cNvPr>
            <p:cNvSpPr>
              <a:spLocks noChangeShapeType="1"/>
            </p:cNvSpPr>
            <p:nvPr/>
          </p:nvSpPr>
          <p:spPr bwMode="auto">
            <a:xfrm>
              <a:off x="3540"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 name="Line 755">
              <a:extLst>
                <a:ext uri="{FF2B5EF4-FFF2-40B4-BE49-F238E27FC236}">
                  <a16:creationId xmlns:a16="http://schemas.microsoft.com/office/drawing/2014/main" id="{DB586AB3-5951-2849-B4B7-62C3A5A41936}"/>
                </a:ext>
              </a:extLst>
            </p:cNvPr>
            <p:cNvSpPr>
              <a:spLocks noChangeShapeType="1"/>
            </p:cNvSpPr>
            <p:nvPr/>
          </p:nvSpPr>
          <p:spPr bwMode="auto">
            <a:xfrm>
              <a:off x="4011" y="2117"/>
              <a:ext cx="1" cy="104"/>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486" name="Line 810">
            <a:extLst>
              <a:ext uri="{FF2B5EF4-FFF2-40B4-BE49-F238E27FC236}">
                <a16:creationId xmlns:a16="http://schemas.microsoft.com/office/drawing/2014/main" id="{BE6E5EAE-09E7-6640-9B8B-99504B545816}"/>
              </a:ext>
            </a:extLst>
          </p:cNvPr>
          <p:cNvSpPr>
            <a:spLocks noChangeShapeType="1"/>
          </p:cNvSpPr>
          <p:nvPr/>
        </p:nvSpPr>
        <p:spPr bwMode="auto">
          <a:xfrm flipH="1">
            <a:off x="7725450" y="3288913"/>
            <a:ext cx="288925"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87" name="Line 811">
            <a:extLst>
              <a:ext uri="{FF2B5EF4-FFF2-40B4-BE49-F238E27FC236}">
                <a16:creationId xmlns:a16="http://schemas.microsoft.com/office/drawing/2014/main" id="{AD68D231-3776-664D-A356-11E920FB94F7}"/>
              </a:ext>
            </a:extLst>
          </p:cNvPr>
          <p:cNvSpPr>
            <a:spLocks noChangeShapeType="1"/>
          </p:cNvSpPr>
          <p:nvPr/>
        </p:nvSpPr>
        <p:spPr bwMode="auto">
          <a:xfrm>
            <a:off x="9093875" y="3288913"/>
            <a:ext cx="360362"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88" name="Line 812">
            <a:extLst>
              <a:ext uri="{FF2B5EF4-FFF2-40B4-BE49-F238E27FC236}">
                <a16:creationId xmlns:a16="http://schemas.microsoft.com/office/drawing/2014/main" id="{8423753C-206A-7A4C-91D1-B00FFB590588}"/>
              </a:ext>
            </a:extLst>
          </p:cNvPr>
          <p:cNvSpPr>
            <a:spLocks noChangeShapeType="1"/>
          </p:cNvSpPr>
          <p:nvPr/>
        </p:nvSpPr>
        <p:spPr bwMode="auto">
          <a:xfrm>
            <a:off x="7941350" y="4152513"/>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89" name="Line 813">
            <a:extLst>
              <a:ext uri="{FF2B5EF4-FFF2-40B4-BE49-F238E27FC236}">
                <a16:creationId xmlns:a16="http://schemas.microsoft.com/office/drawing/2014/main" id="{458772D0-5541-5E4D-9F46-C8EBCD24C98C}"/>
              </a:ext>
            </a:extLst>
          </p:cNvPr>
          <p:cNvSpPr>
            <a:spLocks noChangeShapeType="1"/>
          </p:cNvSpPr>
          <p:nvPr/>
        </p:nvSpPr>
        <p:spPr bwMode="auto">
          <a:xfrm flipH="1" flipV="1">
            <a:off x="7293650" y="2568188"/>
            <a:ext cx="287337" cy="1368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90" name="Line 814">
            <a:extLst>
              <a:ext uri="{FF2B5EF4-FFF2-40B4-BE49-F238E27FC236}">
                <a16:creationId xmlns:a16="http://schemas.microsoft.com/office/drawing/2014/main" id="{165CE65F-81E0-F943-9AE5-1A6B825B2B56}"/>
              </a:ext>
            </a:extLst>
          </p:cNvPr>
          <p:cNvSpPr>
            <a:spLocks noChangeShapeType="1"/>
          </p:cNvSpPr>
          <p:nvPr/>
        </p:nvSpPr>
        <p:spPr bwMode="auto">
          <a:xfrm flipV="1">
            <a:off x="7725450" y="2136388"/>
            <a:ext cx="504825"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91" name="Line 815">
            <a:extLst>
              <a:ext uri="{FF2B5EF4-FFF2-40B4-BE49-F238E27FC236}">
                <a16:creationId xmlns:a16="http://schemas.microsoft.com/office/drawing/2014/main" id="{B046FCAE-C47A-A346-B02D-36F66678D66E}"/>
              </a:ext>
            </a:extLst>
          </p:cNvPr>
          <p:cNvSpPr>
            <a:spLocks noChangeShapeType="1"/>
          </p:cNvSpPr>
          <p:nvPr/>
        </p:nvSpPr>
        <p:spPr bwMode="auto">
          <a:xfrm>
            <a:off x="8877975" y="2064951"/>
            <a:ext cx="576262"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92" name="Line 816">
            <a:extLst>
              <a:ext uri="{FF2B5EF4-FFF2-40B4-BE49-F238E27FC236}">
                <a16:creationId xmlns:a16="http://schemas.microsoft.com/office/drawing/2014/main" id="{E9665877-A2D8-3D4D-90BB-E29E8F9E0946}"/>
              </a:ext>
            </a:extLst>
          </p:cNvPr>
          <p:cNvSpPr>
            <a:spLocks noChangeShapeType="1"/>
          </p:cNvSpPr>
          <p:nvPr/>
        </p:nvSpPr>
        <p:spPr bwMode="auto">
          <a:xfrm flipV="1">
            <a:off x="9309775" y="2641213"/>
            <a:ext cx="360362"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93" name="Line 817">
            <a:extLst>
              <a:ext uri="{FF2B5EF4-FFF2-40B4-BE49-F238E27FC236}">
                <a16:creationId xmlns:a16="http://schemas.microsoft.com/office/drawing/2014/main" id="{A1368636-61F4-FE42-940A-B8CE46400A07}"/>
              </a:ext>
            </a:extLst>
          </p:cNvPr>
          <p:cNvSpPr>
            <a:spLocks noChangeShapeType="1"/>
          </p:cNvSpPr>
          <p:nvPr/>
        </p:nvSpPr>
        <p:spPr bwMode="auto">
          <a:xfrm>
            <a:off x="7654012" y="2568188"/>
            <a:ext cx="21590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94" name="Line 818">
            <a:extLst>
              <a:ext uri="{FF2B5EF4-FFF2-40B4-BE49-F238E27FC236}">
                <a16:creationId xmlns:a16="http://schemas.microsoft.com/office/drawing/2014/main" id="{D58D2D22-B493-E546-9238-6D49550008E5}"/>
              </a:ext>
            </a:extLst>
          </p:cNvPr>
          <p:cNvSpPr>
            <a:spLocks noChangeShapeType="1"/>
          </p:cNvSpPr>
          <p:nvPr/>
        </p:nvSpPr>
        <p:spPr bwMode="auto">
          <a:xfrm>
            <a:off x="8517612" y="3144451"/>
            <a:ext cx="71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95" name="Line 819">
            <a:extLst>
              <a:ext uri="{FF2B5EF4-FFF2-40B4-BE49-F238E27FC236}">
                <a16:creationId xmlns:a16="http://schemas.microsoft.com/office/drawing/2014/main" id="{5FA721B7-BA01-A041-B796-6D6B31A5971E}"/>
              </a:ext>
            </a:extLst>
          </p:cNvPr>
          <p:cNvSpPr>
            <a:spLocks noChangeShapeType="1"/>
          </p:cNvSpPr>
          <p:nvPr/>
        </p:nvSpPr>
        <p:spPr bwMode="auto">
          <a:xfrm flipH="1">
            <a:off x="9670137" y="2641213"/>
            <a:ext cx="215900" cy="1368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06" name="Text Box 832">
            <a:extLst>
              <a:ext uri="{FF2B5EF4-FFF2-40B4-BE49-F238E27FC236}">
                <a16:creationId xmlns:a16="http://schemas.microsoft.com/office/drawing/2014/main" id="{D82F7F70-C90C-F846-89A6-8610F5D0B900}"/>
              </a:ext>
            </a:extLst>
          </p:cNvPr>
          <p:cNvSpPr txBox="1">
            <a:spLocks noChangeArrowheads="1"/>
          </p:cNvSpPr>
          <p:nvPr/>
        </p:nvSpPr>
        <p:spPr bwMode="auto">
          <a:xfrm>
            <a:off x="3418200" y="4348370"/>
            <a:ext cx="8736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en-US" altLang="it-IT" i="0"/>
              <a:t>Encoder</a:t>
            </a:r>
          </a:p>
        </p:txBody>
      </p:sp>
      <p:sp>
        <p:nvSpPr>
          <p:cNvPr id="518" name="Text Box 850">
            <a:extLst>
              <a:ext uri="{FF2B5EF4-FFF2-40B4-BE49-F238E27FC236}">
                <a16:creationId xmlns:a16="http://schemas.microsoft.com/office/drawing/2014/main" id="{278B03DE-85B2-D64B-855B-E05F8ABEB5D8}"/>
              </a:ext>
            </a:extLst>
          </p:cNvPr>
          <p:cNvSpPr txBox="1">
            <a:spLocks noChangeArrowheads="1"/>
          </p:cNvSpPr>
          <p:nvPr/>
        </p:nvSpPr>
        <p:spPr bwMode="auto">
          <a:xfrm>
            <a:off x="7592139" y="4368413"/>
            <a:ext cx="178427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en-US" altLang="it-IT" i="0"/>
              <a:t>Rete di </a:t>
            </a:r>
            <a:r>
              <a:rPr lang="en-US" altLang="it-IT" i="0" err="1"/>
              <a:t>Trasporto</a:t>
            </a:r>
            <a:endParaRPr lang="en-US" altLang="it-IT" i="0"/>
          </a:p>
        </p:txBody>
      </p:sp>
      <p:grpSp>
        <p:nvGrpSpPr>
          <p:cNvPr id="519" name="Group 863">
            <a:extLst>
              <a:ext uri="{FF2B5EF4-FFF2-40B4-BE49-F238E27FC236}">
                <a16:creationId xmlns:a16="http://schemas.microsoft.com/office/drawing/2014/main" id="{275FF402-BD53-8843-BCDF-C419D739CF46}"/>
              </a:ext>
            </a:extLst>
          </p:cNvPr>
          <p:cNvGrpSpPr>
            <a:grpSpLocks/>
          </p:cNvGrpSpPr>
          <p:nvPr/>
        </p:nvGrpSpPr>
        <p:grpSpPr bwMode="auto">
          <a:xfrm>
            <a:off x="3556569" y="3699083"/>
            <a:ext cx="681037" cy="652462"/>
            <a:chOff x="3013" y="3708"/>
            <a:chExt cx="304" cy="291"/>
          </a:xfrm>
        </p:grpSpPr>
        <p:sp>
          <p:nvSpPr>
            <p:cNvPr id="520" name="Freeform 864">
              <a:extLst>
                <a:ext uri="{FF2B5EF4-FFF2-40B4-BE49-F238E27FC236}">
                  <a16:creationId xmlns:a16="http://schemas.microsoft.com/office/drawing/2014/main" id="{26FBC080-E462-474A-9ADA-61AF13C9D864}"/>
                </a:ext>
              </a:extLst>
            </p:cNvPr>
            <p:cNvSpPr>
              <a:spLocks/>
            </p:cNvSpPr>
            <p:nvPr/>
          </p:nvSpPr>
          <p:spPr bwMode="auto">
            <a:xfrm>
              <a:off x="3022" y="3858"/>
              <a:ext cx="284" cy="28"/>
            </a:xfrm>
            <a:custGeom>
              <a:avLst/>
              <a:gdLst>
                <a:gd name="T0" fmla="*/ 0 w 316"/>
                <a:gd name="T1" fmla="*/ 28 h 28"/>
                <a:gd name="T2" fmla="*/ 33 w 316"/>
                <a:gd name="T3" fmla="*/ 0 h 28"/>
                <a:gd name="T4" fmla="*/ 283 w 316"/>
                <a:gd name="T5" fmla="*/ 0 h 28"/>
                <a:gd name="T6" fmla="*/ 316 w 316"/>
                <a:gd name="T7" fmla="*/ 28 h 28"/>
                <a:gd name="T8" fmla="*/ 0 w 316"/>
                <a:gd name="T9" fmla="*/ 28 h 28"/>
              </a:gdLst>
              <a:ahLst/>
              <a:cxnLst>
                <a:cxn ang="0">
                  <a:pos x="T0" y="T1"/>
                </a:cxn>
                <a:cxn ang="0">
                  <a:pos x="T2" y="T3"/>
                </a:cxn>
                <a:cxn ang="0">
                  <a:pos x="T4" y="T5"/>
                </a:cxn>
                <a:cxn ang="0">
                  <a:pos x="T6" y="T7"/>
                </a:cxn>
                <a:cxn ang="0">
                  <a:pos x="T8" y="T9"/>
                </a:cxn>
              </a:cxnLst>
              <a:rect l="0" t="0" r="r" b="b"/>
              <a:pathLst>
                <a:path w="316" h="28">
                  <a:moveTo>
                    <a:pt x="0" y="28"/>
                  </a:moveTo>
                  <a:lnTo>
                    <a:pt x="33" y="0"/>
                  </a:lnTo>
                  <a:lnTo>
                    <a:pt x="283" y="0"/>
                  </a:lnTo>
                  <a:lnTo>
                    <a:pt x="316" y="28"/>
                  </a:lnTo>
                  <a:lnTo>
                    <a:pt x="0" y="28"/>
                  </a:lnTo>
                  <a:close/>
                </a:path>
              </a:pathLst>
            </a:custGeom>
            <a:solidFill>
              <a:srgbClr val="B7B7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21" name="Freeform 865">
              <a:extLst>
                <a:ext uri="{FF2B5EF4-FFF2-40B4-BE49-F238E27FC236}">
                  <a16:creationId xmlns:a16="http://schemas.microsoft.com/office/drawing/2014/main" id="{7F2D0FD3-F499-7E4F-B926-36E10129BB6E}"/>
                </a:ext>
              </a:extLst>
            </p:cNvPr>
            <p:cNvSpPr>
              <a:spLocks/>
            </p:cNvSpPr>
            <p:nvPr/>
          </p:nvSpPr>
          <p:spPr bwMode="auto">
            <a:xfrm>
              <a:off x="3022" y="3858"/>
              <a:ext cx="284" cy="28"/>
            </a:xfrm>
            <a:custGeom>
              <a:avLst/>
              <a:gdLst>
                <a:gd name="T0" fmla="*/ 0 w 316"/>
                <a:gd name="T1" fmla="*/ 28 h 28"/>
                <a:gd name="T2" fmla="*/ 33 w 316"/>
                <a:gd name="T3" fmla="*/ 0 h 28"/>
                <a:gd name="T4" fmla="*/ 283 w 316"/>
                <a:gd name="T5" fmla="*/ 0 h 28"/>
                <a:gd name="T6" fmla="*/ 316 w 316"/>
                <a:gd name="T7" fmla="*/ 28 h 28"/>
                <a:gd name="T8" fmla="*/ 0 w 316"/>
                <a:gd name="T9" fmla="*/ 28 h 28"/>
              </a:gdLst>
              <a:ahLst/>
              <a:cxnLst>
                <a:cxn ang="0">
                  <a:pos x="T0" y="T1"/>
                </a:cxn>
                <a:cxn ang="0">
                  <a:pos x="T2" y="T3"/>
                </a:cxn>
                <a:cxn ang="0">
                  <a:pos x="T4" y="T5"/>
                </a:cxn>
                <a:cxn ang="0">
                  <a:pos x="T6" y="T7"/>
                </a:cxn>
                <a:cxn ang="0">
                  <a:pos x="T8" y="T9"/>
                </a:cxn>
              </a:cxnLst>
              <a:rect l="0" t="0" r="r" b="b"/>
              <a:pathLst>
                <a:path w="316" h="28">
                  <a:moveTo>
                    <a:pt x="0" y="28"/>
                  </a:moveTo>
                  <a:lnTo>
                    <a:pt x="33" y="0"/>
                  </a:lnTo>
                  <a:lnTo>
                    <a:pt x="283" y="0"/>
                  </a:lnTo>
                  <a:lnTo>
                    <a:pt x="316" y="28"/>
                  </a:lnTo>
                  <a:lnTo>
                    <a:pt x="0" y="28"/>
                  </a:lnTo>
                  <a:close/>
                </a:path>
              </a:pathLst>
            </a:custGeom>
            <a:solidFill>
              <a:srgbClr val="B7B79D"/>
            </a:solidFill>
            <a:ln w="3175">
              <a:solidFill>
                <a:srgbClr val="626248"/>
              </a:solidFill>
              <a:prstDash val="solid"/>
              <a:round/>
              <a:headEnd/>
              <a:tailEnd/>
            </a:ln>
          </p:spPr>
          <p:txBody>
            <a:bodyPr/>
            <a:lstStyle/>
            <a:p>
              <a:endParaRPr lang="it-IT"/>
            </a:p>
          </p:txBody>
        </p:sp>
        <p:sp>
          <p:nvSpPr>
            <p:cNvPr id="522" name="Freeform 866">
              <a:extLst>
                <a:ext uri="{FF2B5EF4-FFF2-40B4-BE49-F238E27FC236}">
                  <a16:creationId xmlns:a16="http://schemas.microsoft.com/office/drawing/2014/main" id="{F31BB82E-D48D-DF43-88D1-345783A76720}"/>
                </a:ext>
              </a:extLst>
            </p:cNvPr>
            <p:cNvSpPr>
              <a:spLocks/>
            </p:cNvSpPr>
            <p:nvPr/>
          </p:nvSpPr>
          <p:spPr bwMode="auto">
            <a:xfrm>
              <a:off x="3064" y="3708"/>
              <a:ext cx="202" cy="20"/>
            </a:xfrm>
            <a:custGeom>
              <a:avLst/>
              <a:gdLst>
                <a:gd name="T0" fmla="*/ 0 w 224"/>
                <a:gd name="T1" fmla="*/ 20 h 20"/>
                <a:gd name="T2" fmla="*/ 24 w 224"/>
                <a:gd name="T3" fmla="*/ 0 h 20"/>
                <a:gd name="T4" fmla="*/ 199 w 224"/>
                <a:gd name="T5" fmla="*/ 0 h 20"/>
                <a:gd name="T6" fmla="*/ 224 w 224"/>
                <a:gd name="T7" fmla="*/ 20 h 20"/>
                <a:gd name="T8" fmla="*/ 0 w 224"/>
                <a:gd name="T9" fmla="*/ 20 h 20"/>
              </a:gdLst>
              <a:ahLst/>
              <a:cxnLst>
                <a:cxn ang="0">
                  <a:pos x="T0" y="T1"/>
                </a:cxn>
                <a:cxn ang="0">
                  <a:pos x="T2" y="T3"/>
                </a:cxn>
                <a:cxn ang="0">
                  <a:pos x="T4" y="T5"/>
                </a:cxn>
                <a:cxn ang="0">
                  <a:pos x="T6" y="T7"/>
                </a:cxn>
                <a:cxn ang="0">
                  <a:pos x="T8" y="T9"/>
                </a:cxn>
              </a:cxnLst>
              <a:rect l="0" t="0" r="r" b="b"/>
              <a:pathLst>
                <a:path w="224" h="20">
                  <a:moveTo>
                    <a:pt x="0" y="20"/>
                  </a:moveTo>
                  <a:lnTo>
                    <a:pt x="24" y="0"/>
                  </a:lnTo>
                  <a:lnTo>
                    <a:pt x="199" y="0"/>
                  </a:lnTo>
                  <a:lnTo>
                    <a:pt x="224" y="20"/>
                  </a:lnTo>
                  <a:lnTo>
                    <a:pt x="0" y="20"/>
                  </a:lnTo>
                  <a:close/>
                </a:path>
              </a:pathLst>
            </a:custGeom>
            <a:solidFill>
              <a:srgbClr val="B7B7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23" name="Freeform 867">
              <a:extLst>
                <a:ext uri="{FF2B5EF4-FFF2-40B4-BE49-F238E27FC236}">
                  <a16:creationId xmlns:a16="http://schemas.microsoft.com/office/drawing/2014/main" id="{18257978-2FF0-414B-837C-DD8D1F2A9B98}"/>
                </a:ext>
              </a:extLst>
            </p:cNvPr>
            <p:cNvSpPr>
              <a:spLocks/>
            </p:cNvSpPr>
            <p:nvPr/>
          </p:nvSpPr>
          <p:spPr bwMode="auto">
            <a:xfrm>
              <a:off x="3065" y="3709"/>
              <a:ext cx="202" cy="20"/>
            </a:xfrm>
            <a:custGeom>
              <a:avLst/>
              <a:gdLst>
                <a:gd name="T0" fmla="*/ 0 w 224"/>
                <a:gd name="T1" fmla="*/ 20 h 20"/>
                <a:gd name="T2" fmla="*/ 24 w 224"/>
                <a:gd name="T3" fmla="*/ 0 h 20"/>
                <a:gd name="T4" fmla="*/ 199 w 224"/>
                <a:gd name="T5" fmla="*/ 0 h 20"/>
                <a:gd name="T6" fmla="*/ 224 w 224"/>
                <a:gd name="T7" fmla="*/ 20 h 20"/>
                <a:gd name="T8" fmla="*/ 0 w 224"/>
                <a:gd name="T9" fmla="*/ 20 h 20"/>
              </a:gdLst>
              <a:ahLst/>
              <a:cxnLst>
                <a:cxn ang="0">
                  <a:pos x="T0" y="T1"/>
                </a:cxn>
                <a:cxn ang="0">
                  <a:pos x="T2" y="T3"/>
                </a:cxn>
                <a:cxn ang="0">
                  <a:pos x="T4" y="T5"/>
                </a:cxn>
                <a:cxn ang="0">
                  <a:pos x="T6" y="T7"/>
                </a:cxn>
                <a:cxn ang="0">
                  <a:pos x="T8" y="T9"/>
                </a:cxn>
              </a:cxnLst>
              <a:rect l="0" t="0" r="r" b="b"/>
              <a:pathLst>
                <a:path w="224" h="20">
                  <a:moveTo>
                    <a:pt x="0" y="20"/>
                  </a:moveTo>
                  <a:lnTo>
                    <a:pt x="24" y="0"/>
                  </a:lnTo>
                  <a:lnTo>
                    <a:pt x="199" y="0"/>
                  </a:lnTo>
                  <a:lnTo>
                    <a:pt x="224" y="20"/>
                  </a:lnTo>
                  <a:lnTo>
                    <a:pt x="0" y="20"/>
                  </a:lnTo>
                  <a:close/>
                </a:path>
              </a:pathLst>
            </a:custGeom>
            <a:solidFill>
              <a:srgbClr val="B7B79D"/>
            </a:solidFill>
            <a:ln w="3175">
              <a:solidFill>
                <a:srgbClr val="626248"/>
              </a:solidFill>
              <a:prstDash val="solid"/>
              <a:round/>
              <a:headEnd/>
              <a:tailEnd/>
            </a:ln>
          </p:spPr>
          <p:txBody>
            <a:bodyPr/>
            <a:lstStyle/>
            <a:p>
              <a:endParaRPr lang="it-IT"/>
            </a:p>
          </p:txBody>
        </p:sp>
        <p:sp>
          <p:nvSpPr>
            <p:cNvPr id="524" name="Rectangle 868">
              <a:extLst>
                <a:ext uri="{FF2B5EF4-FFF2-40B4-BE49-F238E27FC236}">
                  <a16:creationId xmlns:a16="http://schemas.microsoft.com/office/drawing/2014/main" id="{48F1A54A-7053-FA40-814C-F29884836B79}"/>
                </a:ext>
              </a:extLst>
            </p:cNvPr>
            <p:cNvSpPr>
              <a:spLocks noChangeArrowheads="1"/>
            </p:cNvSpPr>
            <p:nvPr/>
          </p:nvSpPr>
          <p:spPr bwMode="auto">
            <a:xfrm>
              <a:off x="3064" y="3730"/>
              <a:ext cx="202" cy="145"/>
            </a:xfrm>
            <a:prstGeom prst="rect">
              <a:avLst/>
            </a:prstGeom>
            <a:solidFill>
              <a:srgbClr val="A5A585"/>
            </a:solidFill>
            <a:ln w="3175">
              <a:solidFill>
                <a:srgbClr val="626248"/>
              </a:solidFill>
              <a:miter lim="800000"/>
              <a:headEnd/>
              <a:tailEnd/>
            </a:ln>
          </p:spPr>
          <p:txBody>
            <a:bodyPr/>
            <a:lstStyle/>
            <a:p>
              <a:endParaRPr lang="it-IT"/>
            </a:p>
          </p:txBody>
        </p:sp>
        <p:sp>
          <p:nvSpPr>
            <p:cNvPr id="525" name="Rectangle 869">
              <a:extLst>
                <a:ext uri="{FF2B5EF4-FFF2-40B4-BE49-F238E27FC236}">
                  <a16:creationId xmlns:a16="http://schemas.microsoft.com/office/drawing/2014/main" id="{C3FC4535-CD3B-7F4C-8D5B-7DDFDA5CC0F2}"/>
                </a:ext>
              </a:extLst>
            </p:cNvPr>
            <p:cNvSpPr>
              <a:spLocks noChangeArrowheads="1"/>
            </p:cNvSpPr>
            <p:nvPr/>
          </p:nvSpPr>
          <p:spPr bwMode="auto">
            <a:xfrm>
              <a:off x="3024" y="3888"/>
              <a:ext cx="283" cy="62"/>
            </a:xfrm>
            <a:prstGeom prst="rect">
              <a:avLst/>
            </a:prstGeom>
            <a:solidFill>
              <a:srgbClr val="A5A585"/>
            </a:solidFill>
            <a:ln w="3175">
              <a:solidFill>
                <a:srgbClr val="626248"/>
              </a:solidFill>
              <a:miter lim="800000"/>
              <a:headEnd/>
              <a:tailEnd/>
            </a:ln>
          </p:spPr>
          <p:txBody>
            <a:bodyPr/>
            <a:lstStyle/>
            <a:p>
              <a:endParaRPr lang="it-IT"/>
            </a:p>
          </p:txBody>
        </p:sp>
        <p:sp>
          <p:nvSpPr>
            <p:cNvPr id="526" name="Rectangle 870">
              <a:extLst>
                <a:ext uri="{FF2B5EF4-FFF2-40B4-BE49-F238E27FC236}">
                  <a16:creationId xmlns:a16="http://schemas.microsoft.com/office/drawing/2014/main" id="{E76C304E-6C4C-AE44-9A9D-18CC673301E7}"/>
                </a:ext>
              </a:extLst>
            </p:cNvPr>
            <p:cNvSpPr>
              <a:spLocks noChangeArrowheads="1"/>
            </p:cNvSpPr>
            <p:nvPr/>
          </p:nvSpPr>
          <p:spPr bwMode="auto">
            <a:xfrm>
              <a:off x="3083" y="3748"/>
              <a:ext cx="164" cy="111"/>
            </a:xfrm>
            <a:prstGeom prst="rect">
              <a:avLst/>
            </a:prstGeom>
            <a:solidFill>
              <a:srgbClr val="FFFFFF"/>
            </a:solidFill>
            <a:ln w="3175">
              <a:solidFill>
                <a:srgbClr val="626248"/>
              </a:solidFill>
              <a:miter lim="800000"/>
              <a:headEnd/>
              <a:tailEnd/>
            </a:ln>
          </p:spPr>
          <p:txBody>
            <a:bodyPr/>
            <a:lstStyle/>
            <a:p>
              <a:endParaRPr lang="it-IT"/>
            </a:p>
          </p:txBody>
        </p:sp>
        <p:sp>
          <p:nvSpPr>
            <p:cNvPr id="527" name="Line 871">
              <a:extLst>
                <a:ext uri="{FF2B5EF4-FFF2-40B4-BE49-F238E27FC236}">
                  <a16:creationId xmlns:a16="http://schemas.microsoft.com/office/drawing/2014/main" id="{95BDF7E3-418C-0D4C-8BF5-0E78A0765FD7}"/>
                </a:ext>
              </a:extLst>
            </p:cNvPr>
            <p:cNvSpPr>
              <a:spLocks noChangeShapeType="1"/>
            </p:cNvSpPr>
            <p:nvPr/>
          </p:nvSpPr>
          <p:spPr bwMode="auto">
            <a:xfrm flipH="1">
              <a:off x="3217" y="3912"/>
              <a:ext cx="7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8" name="Freeform 872">
              <a:extLst>
                <a:ext uri="{FF2B5EF4-FFF2-40B4-BE49-F238E27FC236}">
                  <a16:creationId xmlns:a16="http://schemas.microsoft.com/office/drawing/2014/main" id="{1F72EAD5-A1DB-EE45-B02D-239821AB8443}"/>
                </a:ext>
              </a:extLst>
            </p:cNvPr>
            <p:cNvSpPr>
              <a:spLocks/>
            </p:cNvSpPr>
            <p:nvPr/>
          </p:nvSpPr>
          <p:spPr bwMode="auto">
            <a:xfrm>
              <a:off x="3013" y="3957"/>
              <a:ext cx="304" cy="29"/>
            </a:xfrm>
            <a:custGeom>
              <a:avLst/>
              <a:gdLst>
                <a:gd name="T0" fmla="*/ 0 w 338"/>
                <a:gd name="T1" fmla="*/ 29 h 29"/>
                <a:gd name="T2" fmla="*/ 36 w 338"/>
                <a:gd name="T3" fmla="*/ 0 h 29"/>
                <a:gd name="T4" fmla="*/ 302 w 338"/>
                <a:gd name="T5" fmla="*/ 0 h 29"/>
                <a:gd name="T6" fmla="*/ 338 w 338"/>
                <a:gd name="T7" fmla="*/ 29 h 29"/>
                <a:gd name="T8" fmla="*/ 0 w 338"/>
                <a:gd name="T9" fmla="*/ 29 h 29"/>
              </a:gdLst>
              <a:ahLst/>
              <a:cxnLst>
                <a:cxn ang="0">
                  <a:pos x="T0" y="T1"/>
                </a:cxn>
                <a:cxn ang="0">
                  <a:pos x="T2" y="T3"/>
                </a:cxn>
                <a:cxn ang="0">
                  <a:pos x="T4" y="T5"/>
                </a:cxn>
                <a:cxn ang="0">
                  <a:pos x="T6" y="T7"/>
                </a:cxn>
                <a:cxn ang="0">
                  <a:pos x="T8" y="T9"/>
                </a:cxn>
              </a:cxnLst>
              <a:rect l="0" t="0" r="r" b="b"/>
              <a:pathLst>
                <a:path w="338" h="29">
                  <a:moveTo>
                    <a:pt x="0" y="29"/>
                  </a:moveTo>
                  <a:lnTo>
                    <a:pt x="36" y="0"/>
                  </a:lnTo>
                  <a:lnTo>
                    <a:pt x="302" y="0"/>
                  </a:lnTo>
                  <a:lnTo>
                    <a:pt x="338" y="29"/>
                  </a:lnTo>
                  <a:lnTo>
                    <a:pt x="0" y="29"/>
                  </a:lnTo>
                  <a:close/>
                </a:path>
              </a:pathLst>
            </a:custGeom>
            <a:solidFill>
              <a:srgbClr val="B7B7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29" name="Freeform 873">
              <a:extLst>
                <a:ext uri="{FF2B5EF4-FFF2-40B4-BE49-F238E27FC236}">
                  <a16:creationId xmlns:a16="http://schemas.microsoft.com/office/drawing/2014/main" id="{38CBF899-B025-FA43-9F56-986F3DED922C}"/>
                </a:ext>
              </a:extLst>
            </p:cNvPr>
            <p:cNvSpPr>
              <a:spLocks/>
            </p:cNvSpPr>
            <p:nvPr/>
          </p:nvSpPr>
          <p:spPr bwMode="auto">
            <a:xfrm>
              <a:off x="3013" y="3959"/>
              <a:ext cx="304" cy="29"/>
            </a:xfrm>
            <a:custGeom>
              <a:avLst/>
              <a:gdLst>
                <a:gd name="T0" fmla="*/ 0 w 338"/>
                <a:gd name="T1" fmla="*/ 29 h 29"/>
                <a:gd name="T2" fmla="*/ 36 w 338"/>
                <a:gd name="T3" fmla="*/ 0 h 29"/>
                <a:gd name="T4" fmla="*/ 302 w 338"/>
                <a:gd name="T5" fmla="*/ 0 h 29"/>
                <a:gd name="T6" fmla="*/ 338 w 338"/>
                <a:gd name="T7" fmla="*/ 29 h 29"/>
                <a:gd name="T8" fmla="*/ 0 w 338"/>
                <a:gd name="T9" fmla="*/ 29 h 29"/>
              </a:gdLst>
              <a:ahLst/>
              <a:cxnLst>
                <a:cxn ang="0">
                  <a:pos x="T0" y="T1"/>
                </a:cxn>
                <a:cxn ang="0">
                  <a:pos x="T2" y="T3"/>
                </a:cxn>
                <a:cxn ang="0">
                  <a:pos x="T4" y="T5"/>
                </a:cxn>
                <a:cxn ang="0">
                  <a:pos x="T6" y="T7"/>
                </a:cxn>
                <a:cxn ang="0">
                  <a:pos x="T8" y="T9"/>
                </a:cxn>
              </a:cxnLst>
              <a:rect l="0" t="0" r="r" b="b"/>
              <a:pathLst>
                <a:path w="338" h="29">
                  <a:moveTo>
                    <a:pt x="0" y="29"/>
                  </a:moveTo>
                  <a:lnTo>
                    <a:pt x="36" y="0"/>
                  </a:lnTo>
                  <a:lnTo>
                    <a:pt x="302" y="0"/>
                  </a:lnTo>
                  <a:lnTo>
                    <a:pt x="338" y="29"/>
                  </a:lnTo>
                  <a:lnTo>
                    <a:pt x="0" y="29"/>
                  </a:lnTo>
                  <a:close/>
                </a:path>
              </a:pathLst>
            </a:custGeom>
            <a:solidFill>
              <a:srgbClr val="B7B79D"/>
            </a:solidFill>
            <a:ln w="3175">
              <a:solidFill>
                <a:srgbClr val="626248"/>
              </a:solidFill>
              <a:prstDash val="solid"/>
              <a:round/>
              <a:headEnd/>
              <a:tailEnd/>
            </a:ln>
          </p:spPr>
          <p:txBody>
            <a:bodyPr/>
            <a:lstStyle/>
            <a:p>
              <a:endParaRPr lang="it-IT"/>
            </a:p>
          </p:txBody>
        </p:sp>
        <p:sp>
          <p:nvSpPr>
            <p:cNvPr id="530" name="Rectangle 874">
              <a:extLst>
                <a:ext uri="{FF2B5EF4-FFF2-40B4-BE49-F238E27FC236}">
                  <a16:creationId xmlns:a16="http://schemas.microsoft.com/office/drawing/2014/main" id="{4AF7B525-FD25-D74C-B0F2-37AF83737BF6}"/>
                </a:ext>
              </a:extLst>
            </p:cNvPr>
            <p:cNvSpPr>
              <a:spLocks noChangeArrowheads="1"/>
            </p:cNvSpPr>
            <p:nvPr/>
          </p:nvSpPr>
          <p:spPr bwMode="auto">
            <a:xfrm>
              <a:off x="3016" y="3988"/>
              <a:ext cx="300" cy="11"/>
            </a:xfrm>
            <a:prstGeom prst="rect">
              <a:avLst/>
            </a:prstGeom>
            <a:solidFill>
              <a:srgbClr val="A5A585"/>
            </a:solidFill>
            <a:ln w="3175">
              <a:solidFill>
                <a:srgbClr val="626248"/>
              </a:solidFill>
              <a:miter lim="800000"/>
              <a:headEnd/>
              <a:tailEnd/>
            </a:ln>
          </p:spPr>
          <p:txBody>
            <a:bodyPr/>
            <a:lstStyle/>
            <a:p>
              <a:endParaRPr lang="it-IT"/>
            </a:p>
          </p:txBody>
        </p:sp>
      </p:grpSp>
      <p:grpSp>
        <p:nvGrpSpPr>
          <p:cNvPr id="779" name="Group 1822">
            <a:extLst>
              <a:ext uri="{FF2B5EF4-FFF2-40B4-BE49-F238E27FC236}">
                <a16:creationId xmlns:a16="http://schemas.microsoft.com/office/drawing/2014/main" id="{7949D8D8-66EB-9C48-BD75-C04452C3983E}"/>
              </a:ext>
            </a:extLst>
          </p:cNvPr>
          <p:cNvGrpSpPr>
            <a:grpSpLocks/>
          </p:cNvGrpSpPr>
          <p:nvPr/>
        </p:nvGrpSpPr>
        <p:grpSpPr bwMode="auto">
          <a:xfrm>
            <a:off x="3915344" y="3843545"/>
            <a:ext cx="177800" cy="152400"/>
            <a:chOff x="1791" y="843"/>
            <a:chExt cx="112" cy="96"/>
          </a:xfrm>
        </p:grpSpPr>
        <p:sp>
          <p:nvSpPr>
            <p:cNvPr id="780" name="Rectangle 1790">
              <a:extLst>
                <a:ext uri="{FF2B5EF4-FFF2-40B4-BE49-F238E27FC236}">
                  <a16:creationId xmlns:a16="http://schemas.microsoft.com/office/drawing/2014/main" id="{C6408D77-77F5-B644-8F2A-DC12AE16F2FE}"/>
                </a:ext>
              </a:extLst>
            </p:cNvPr>
            <p:cNvSpPr>
              <a:spLocks noChangeArrowheads="1"/>
            </p:cNvSpPr>
            <p:nvPr/>
          </p:nvSpPr>
          <p:spPr bwMode="auto">
            <a:xfrm>
              <a:off x="1791" y="845"/>
              <a:ext cx="112" cy="9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nvGrpSpPr>
            <p:cNvPr id="781" name="Group 1791">
              <a:extLst>
                <a:ext uri="{FF2B5EF4-FFF2-40B4-BE49-F238E27FC236}">
                  <a16:creationId xmlns:a16="http://schemas.microsoft.com/office/drawing/2014/main" id="{144C2EE4-F936-F14D-87BA-A35BDAB1B783}"/>
                </a:ext>
              </a:extLst>
            </p:cNvPr>
            <p:cNvGrpSpPr>
              <a:grpSpLocks noChangeAspect="1"/>
            </p:cNvGrpSpPr>
            <p:nvPr/>
          </p:nvGrpSpPr>
          <p:grpSpPr bwMode="auto">
            <a:xfrm>
              <a:off x="1832" y="843"/>
              <a:ext cx="27" cy="91"/>
              <a:chOff x="2432" y="548"/>
              <a:chExt cx="895" cy="2935"/>
            </a:xfrm>
          </p:grpSpPr>
          <p:sp>
            <p:nvSpPr>
              <p:cNvPr id="782" name="AutoShape 1792">
                <a:extLst>
                  <a:ext uri="{FF2B5EF4-FFF2-40B4-BE49-F238E27FC236}">
                    <a16:creationId xmlns:a16="http://schemas.microsoft.com/office/drawing/2014/main" id="{31248B6E-285D-FF47-8747-189D18C2937B}"/>
                  </a:ext>
                </a:extLst>
              </p:cNvPr>
              <p:cNvSpPr>
                <a:spLocks noChangeAspect="1" noChangeArrowheads="1" noTextEdit="1"/>
              </p:cNvSpPr>
              <p:nvPr/>
            </p:nvSpPr>
            <p:spPr bwMode="auto">
              <a:xfrm>
                <a:off x="2432" y="548"/>
                <a:ext cx="895" cy="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783" name="Freeform 1793">
                <a:extLst>
                  <a:ext uri="{FF2B5EF4-FFF2-40B4-BE49-F238E27FC236}">
                    <a16:creationId xmlns:a16="http://schemas.microsoft.com/office/drawing/2014/main" id="{1CC47F05-525E-3345-BA27-0531F01E64EB}"/>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84" name="Freeform 1794">
                <a:extLst>
                  <a:ext uri="{FF2B5EF4-FFF2-40B4-BE49-F238E27FC236}">
                    <a16:creationId xmlns:a16="http://schemas.microsoft.com/office/drawing/2014/main" id="{DA49C5DC-593C-FC44-85F1-4B3FF376D833}"/>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w="12700">
                <a:solidFill>
                  <a:srgbClr val="000000"/>
                </a:solidFill>
                <a:prstDash val="solid"/>
                <a:round/>
                <a:headEnd/>
                <a:tailEnd/>
              </a:ln>
            </p:spPr>
            <p:txBody>
              <a:bodyPr/>
              <a:lstStyle/>
              <a:p>
                <a:endParaRPr lang="it-IT"/>
              </a:p>
            </p:txBody>
          </p:sp>
          <p:sp>
            <p:nvSpPr>
              <p:cNvPr id="785" name="Freeform 1795">
                <a:extLst>
                  <a:ext uri="{FF2B5EF4-FFF2-40B4-BE49-F238E27FC236}">
                    <a16:creationId xmlns:a16="http://schemas.microsoft.com/office/drawing/2014/main" id="{1654D2B5-5D01-CD4A-835E-6273D74CE4C9}"/>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86" name="Freeform 1796">
                <a:extLst>
                  <a:ext uri="{FF2B5EF4-FFF2-40B4-BE49-F238E27FC236}">
                    <a16:creationId xmlns:a16="http://schemas.microsoft.com/office/drawing/2014/main" id="{B83CE676-D277-9345-875B-958DAD8ABFBD}"/>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w="12700">
                <a:solidFill>
                  <a:srgbClr val="000000"/>
                </a:solidFill>
                <a:prstDash val="solid"/>
                <a:round/>
                <a:headEnd/>
                <a:tailEnd/>
              </a:ln>
            </p:spPr>
            <p:txBody>
              <a:bodyPr/>
              <a:lstStyle/>
              <a:p>
                <a:endParaRPr lang="it-IT"/>
              </a:p>
            </p:txBody>
          </p:sp>
          <p:sp>
            <p:nvSpPr>
              <p:cNvPr id="787" name="Freeform 1797">
                <a:extLst>
                  <a:ext uri="{FF2B5EF4-FFF2-40B4-BE49-F238E27FC236}">
                    <a16:creationId xmlns:a16="http://schemas.microsoft.com/office/drawing/2014/main" id="{0EBE0DC9-2B8D-BD46-8843-C08A34CF4480}"/>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88" name="Freeform 1798">
                <a:extLst>
                  <a:ext uri="{FF2B5EF4-FFF2-40B4-BE49-F238E27FC236}">
                    <a16:creationId xmlns:a16="http://schemas.microsoft.com/office/drawing/2014/main" id="{FD1625B6-8BFD-3540-9FEE-5BF66CB7200E}"/>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w="12700">
                <a:solidFill>
                  <a:srgbClr val="000000"/>
                </a:solidFill>
                <a:prstDash val="solid"/>
                <a:round/>
                <a:headEnd/>
                <a:tailEnd/>
              </a:ln>
            </p:spPr>
            <p:txBody>
              <a:bodyPr/>
              <a:lstStyle/>
              <a:p>
                <a:endParaRPr lang="it-IT"/>
              </a:p>
            </p:txBody>
          </p:sp>
          <p:sp>
            <p:nvSpPr>
              <p:cNvPr id="789" name="Freeform 1799">
                <a:extLst>
                  <a:ext uri="{FF2B5EF4-FFF2-40B4-BE49-F238E27FC236}">
                    <a16:creationId xmlns:a16="http://schemas.microsoft.com/office/drawing/2014/main" id="{0A78E922-12EB-0B40-B4C2-E2A07D09B82D}"/>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0" name="Freeform 1800">
                <a:extLst>
                  <a:ext uri="{FF2B5EF4-FFF2-40B4-BE49-F238E27FC236}">
                    <a16:creationId xmlns:a16="http://schemas.microsoft.com/office/drawing/2014/main" id="{79125F6B-E84D-2141-995D-0A3A99E1BCF6}"/>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w="12700">
                <a:solidFill>
                  <a:srgbClr val="000000"/>
                </a:solidFill>
                <a:prstDash val="solid"/>
                <a:round/>
                <a:headEnd/>
                <a:tailEnd/>
              </a:ln>
            </p:spPr>
            <p:txBody>
              <a:bodyPr/>
              <a:lstStyle/>
              <a:p>
                <a:endParaRPr lang="it-IT"/>
              </a:p>
            </p:txBody>
          </p:sp>
          <p:sp>
            <p:nvSpPr>
              <p:cNvPr id="791" name="Freeform 1801">
                <a:extLst>
                  <a:ext uri="{FF2B5EF4-FFF2-40B4-BE49-F238E27FC236}">
                    <a16:creationId xmlns:a16="http://schemas.microsoft.com/office/drawing/2014/main" id="{B7A2711B-7C64-834B-AFC0-63CF6F317674}"/>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2" name="Freeform 1802">
                <a:extLst>
                  <a:ext uri="{FF2B5EF4-FFF2-40B4-BE49-F238E27FC236}">
                    <a16:creationId xmlns:a16="http://schemas.microsoft.com/office/drawing/2014/main" id="{11AEC157-0423-7947-8EC6-741E8B3730F9}"/>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w="12700">
                <a:solidFill>
                  <a:srgbClr val="000000"/>
                </a:solidFill>
                <a:prstDash val="solid"/>
                <a:round/>
                <a:headEnd/>
                <a:tailEnd/>
              </a:ln>
            </p:spPr>
            <p:txBody>
              <a:bodyPr/>
              <a:lstStyle/>
              <a:p>
                <a:endParaRPr lang="it-IT"/>
              </a:p>
            </p:txBody>
          </p:sp>
          <p:sp>
            <p:nvSpPr>
              <p:cNvPr id="793" name="Freeform 1803">
                <a:extLst>
                  <a:ext uri="{FF2B5EF4-FFF2-40B4-BE49-F238E27FC236}">
                    <a16:creationId xmlns:a16="http://schemas.microsoft.com/office/drawing/2014/main" id="{D742CE72-8309-A64E-AF15-D5652C04BD58}"/>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4" name="Freeform 1804">
                <a:extLst>
                  <a:ext uri="{FF2B5EF4-FFF2-40B4-BE49-F238E27FC236}">
                    <a16:creationId xmlns:a16="http://schemas.microsoft.com/office/drawing/2014/main" id="{ADBB44F5-48D2-7548-80F0-028520F05735}"/>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w="12700">
                <a:solidFill>
                  <a:srgbClr val="000000"/>
                </a:solidFill>
                <a:prstDash val="solid"/>
                <a:round/>
                <a:headEnd/>
                <a:tailEnd/>
              </a:ln>
            </p:spPr>
            <p:txBody>
              <a:bodyPr/>
              <a:lstStyle/>
              <a:p>
                <a:endParaRPr lang="it-IT"/>
              </a:p>
            </p:txBody>
          </p:sp>
          <p:sp>
            <p:nvSpPr>
              <p:cNvPr id="795" name="Freeform 1805">
                <a:extLst>
                  <a:ext uri="{FF2B5EF4-FFF2-40B4-BE49-F238E27FC236}">
                    <a16:creationId xmlns:a16="http://schemas.microsoft.com/office/drawing/2014/main" id="{D38BFD9E-C984-5449-9E63-EE3172246B9F}"/>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6" name="Freeform 1806">
                <a:extLst>
                  <a:ext uri="{FF2B5EF4-FFF2-40B4-BE49-F238E27FC236}">
                    <a16:creationId xmlns:a16="http://schemas.microsoft.com/office/drawing/2014/main" id="{08A7150C-701A-394E-8672-58837D4A1CC5}"/>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w="12700">
                <a:solidFill>
                  <a:srgbClr val="000000"/>
                </a:solidFill>
                <a:prstDash val="solid"/>
                <a:round/>
                <a:headEnd/>
                <a:tailEnd/>
              </a:ln>
            </p:spPr>
            <p:txBody>
              <a:bodyPr/>
              <a:lstStyle/>
              <a:p>
                <a:endParaRPr lang="it-IT"/>
              </a:p>
            </p:txBody>
          </p:sp>
          <p:sp>
            <p:nvSpPr>
              <p:cNvPr id="797" name="Freeform 1807">
                <a:extLst>
                  <a:ext uri="{FF2B5EF4-FFF2-40B4-BE49-F238E27FC236}">
                    <a16:creationId xmlns:a16="http://schemas.microsoft.com/office/drawing/2014/main" id="{3F4EC1C6-2016-4F4F-8A51-573A99DF5959}"/>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8" name="Freeform 1808">
                <a:extLst>
                  <a:ext uri="{FF2B5EF4-FFF2-40B4-BE49-F238E27FC236}">
                    <a16:creationId xmlns:a16="http://schemas.microsoft.com/office/drawing/2014/main" id="{554E6427-F23B-354D-BC68-440F8F63185E}"/>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w="12700">
                <a:solidFill>
                  <a:srgbClr val="000000"/>
                </a:solidFill>
                <a:prstDash val="solid"/>
                <a:round/>
                <a:headEnd/>
                <a:tailEnd/>
              </a:ln>
            </p:spPr>
            <p:txBody>
              <a:bodyPr/>
              <a:lstStyle/>
              <a:p>
                <a:endParaRPr lang="it-IT"/>
              </a:p>
            </p:txBody>
          </p:sp>
          <p:sp>
            <p:nvSpPr>
              <p:cNvPr id="799" name="Freeform 1809">
                <a:extLst>
                  <a:ext uri="{FF2B5EF4-FFF2-40B4-BE49-F238E27FC236}">
                    <a16:creationId xmlns:a16="http://schemas.microsoft.com/office/drawing/2014/main" id="{E6F5922E-DCA1-6440-852C-F1B9991803D2}"/>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0" name="Freeform 1810">
                <a:extLst>
                  <a:ext uri="{FF2B5EF4-FFF2-40B4-BE49-F238E27FC236}">
                    <a16:creationId xmlns:a16="http://schemas.microsoft.com/office/drawing/2014/main" id="{5C997AAC-3566-B745-B260-017E98C55DB3}"/>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w="12700">
                <a:solidFill>
                  <a:srgbClr val="000000"/>
                </a:solidFill>
                <a:prstDash val="solid"/>
                <a:round/>
                <a:headEnd/>
                <a:tailEnd/>
              </a:ln>
            </p:spPr>
            <p:txBody>
              <a:bodyPr/>
              <a:lstStyle/>
              <a:p>
                <a:endParaRPr lang="it-IT"/>
              </a:p>
            </p:txBody>
          </p:sp>
          <p:sp>
            <p:nvSpPr>
              <p:cNvPr id="801" name="Freeform 1811">
                <a:extLst>
                  <a:ext uri="{FF2B5EF4-FFF2-40B4-BE49-F238E27FC236}">
                    <a16:creationId xmlns:a16="http://schemas.microsoft.com/office/drawing/2014/main" id="{A53EAF80-C152-794C-8BED-6CD7C7F10CD4}"/>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2" name="Freeform 1812">
                <a:extLst>
                  <a:ext uri="{FF2B5EF4-FFF2-40B4-BE49-F238E27FC236}">
                    <a16:creationId xmlns:a16="http://schemas.microsoft.com/office/drawing/2014/main" id="{860F0B1A-130E-624A-B842-7EFFE99F9790}"/>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w="12700">
                <a:solidFill>
                  <a:srgbClr val="000000"/>
                </a:solidFill>
                <a:prstDash val="solid"/>
                <a:round/>
                <a:headEnd/>
                <a:tailEnd/>
              </a:ln>
            </p:spPr>
            <p:txBody>
              <a:bodyPr/>
              <a:lstStyle/>
              <a:p>
                <a:endParaRPr lang="it-IT"/>
              </a:p>
            </p:txBody>
          </p:sp>
          <p:sp>
            <p:nvSpPr>
              <p:cNvPr id="803" name="Freeform 1813">
                <a:extLst>
                  <a:ext uri="{FF2B5EF4-FFF2-40B4-BE49-F238E27FC236}">
                    <a16:creationId xmlns:a16="http://schemas.microsoft.com/office/drawing/2014/main" id="{EB9B4D98-6913-0841-AE70-917DDE6812DD}"/>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4" name="Freeform 1814">
                <a:extLst>
                  <a:ext uri="{FF2B5EF4-FFF2-40B4-BE49-F238E27FC236}">
                    <a16:creationId xmlns:a16="http://schemas.microsoft.com/office/drawing/2014/main" id="{9E3D0555-F505-4046-9A74-05A2EAA5A68A}"/>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w="12700">
                <a:solidFill>
                  <a:srgbClr val="000000"/>
                </a:solidFill>
                <a:prstDash val="solid"/>
                <a:round/>
                <a:headEnd/>
                <a:tailEnd/>
              </a:ln>
            </p:spPr>
            <p:txBody>
              <a:bodyPr/>
              <a:lstStyle/>
              <a:p>
                <a:endParaRPr lang="it-IT"/>
              </a:p>
            </p:txBody>
          </p:sp>
          <p:sp>
            <p:nvSpPr>
              <p:cNvPr id="805" name="Freeform 1815">
                <a:extLst>
                  <a:ext uri="{FF2B5EF4-FFF2-40B4-BE49-F238E27FC236}">
                    <a16:creationId xmlns:a16="http://schemas.microsoft.com/office/drawing/2014/main" id="{71E08996-6B75-D744-B0B1-C095AEF4DD87}"/>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6" name="Freeform 1816">
                <a:extLst>
                  <a:ext uri="{FF2B5EF4-FFF2-40B4-BE49-F238E27FC236}">
                    <a16:creationId xmlns:a16="http://schemas.microsoft.com/office/drawing/2014/main" id="{D98D0A7F-9E3D-3B43-864C-7BA78A161016}"/>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w="12700">
                <a:solidFill>
                  <a:srgbClr val="000000"/>
                </a:solidFill>
                <a:prstDash val="solid"/>
                <a:round/>
                <a:headEnd/>
                <a:tailEnd/>
              </a:ln>
            </p:spPr>
            <p:txBody>
              <a:bodyPr/>
              <a:lstStyle/>
              <a:p>
                <a:endParaRPr lang="it-IT"/>
              </a:p>
            </p:txBody>
          </p:sp>
          <p:grpSp>
            <p:nvGrpSpPr>
              <p:cNvPr id="807" name="Group 1817">
                <a:extLst>
                  <a:ext uri="{FF2B5EF4-FFF2-40B4-BE49-F238E27FC236}">
                    <a16:creationId xmlns:a16="http://schemas.microsoft.com/office/drawing/2014/main" id="{FE74A3F6-EE23-794A-B5DC-470E0D43AC2D}"/>
                  </a:ext>
                </a:extLst>
              </p:cNvPr>
              <p:cNvGrpSpPr>
                <a:grpSpLocks/>
              </p:cNvGrpSpPr>
              <p:nvPr/>
            </p:nvGrpSpPr>
            <p:grpSpPr bwMode="auto">
              <a:xfrm>
                <a:off x="2432" y="988"/>
                <a:ext cx="887" cy="2351"/>
                <a:chOff x="2432" y="988"/>
                <a:chExt cx="887" cy="2351"/>
              </a:xfrm>
            </p:grpSpPr>
            <p:sp>
              <p:nvSpPr>
                <p:cNvPr id="808" name="Freeform 1818">
                  <a:extLst>
                    <a:ext uri="{FF2B5EF4-FFF2-40B4-BE49-F238E27FC236}">
                      <a16:creationId xmlns:a16="http://schemas.microsoft.com/office/drawing/2014/main" id="{D41ACAB3-619E-194B-9118-745097CBE177}"/>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0 w 887"/>
                    <a:gd name="T95" fmla="*/ 544 h 2351"/>
                    <a:gd name="T96" fmla="*/ 176 w 887"/>
                    <a:gd name="T97" fmla="*/ 544 h 2351"/>
                    <a:gd name="T98" fmla="*/ 184 w 887"/>
                    <a:gd name="T99" fmla="*/ 536 h 2351"/>
                    <a:gd name="T100" fmla="*/ 216 w 887"/>
                    <a:gd name="T101" fmla="*/ 440 h 2351"/>
                    <a:gd name="T102" fmla="*/ 224 w 887"/>
                    <a:gd name="T103" fmla="*/ 544 h 2351"/>
                    <a:gd name="T104" fmla="*/ 240 w 887"/>
                    <a:gd name="T105" fmla="*/ 656 h 2351"/>
                    <a:gd name="T106" fmla="*/ 176 w 887"/>
                    <a:gd name="T107" fmla="*/ 600 h 2351"/>
                    <a:gd name="T108" fmla="*/ 176 w 887"/>
                    <a:gd name="T109" fmla="*/ 544 h 2351"/>
                    <a:gd name="T110" fmla="*/ 0 w 887"/>
                    <a:gd name="T111"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9" name="Freeform 1819">
                  <a:extLst>
                    <a:ext uri="{FF2B5EF4-FFF2-40B4-BE49-F238E27FC236}">
                      <a16:creationId xmlns:a16="http://schemas.microsoft.com/office/drawing/2014/main" id="{6571236A-1638-154A-BE8B-611635B4EE23}"/>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176 w 887"/>
                    <a:gd name="T95" fmla="*/ 544 h 2351"/>
                    <a:gd name="T96" fmla="*/ 184 w 887"/>
                    <a:gd name="T97" fmla="*/ 536 h 2351"/>
                    <a:gd name="T98" fmla="*/ 216 w 887"/>
                    <a:gd name="T99" fmla="*/ 440 h 2351"/>
                    <a:gd name="T100" fmla="*/ 224 w 887"/>
                    <a:gd name="T101" fmla="*/ 544 h 2351"/>
                    <a:gd name="T102" fmla="*/ 240 w 887"/>
                    <a:gd name="T103" fmla="*/ 656 h 2351"/>
                    <a:gd name="T104" fmla="*/ 176 w 887"/>
                    <a:gd name="T105" fmla="*/ 600 h 2351"/>
                    <a:gd name="T106" fmla="*/ 176 w 887"/>
                    <a:gd name="T107" fmla="*/ 544 h 2351"/>
                    <a:gd name="T108" fmla="*/ 0 w 887"/>
                    <a:gd name="T109"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w="12700">
                  <a:solidFill>
                    <a:srgbClr val="AAAAAA"/>
                  </a:solidFill>
                  <a:prstDash val="solid"/>
                  <a:round/>
                  <a:headEnd/>
                  <a:tailEnd/>
                </a:ln>
              </p:spPr>
              <p:txBody>
                <a:bodyPr/>
                <a:lstStyle/>
                <a:p>
                  <a:endParaRPr lang="it-IT"/>
                </a:p>
              </p:txBody>
            </p:sp>
            <p:sp>
              <p:nvSpPr>
                <p:cNvPr id="810" name="Freeform 1820">
                  <a:extLst>
                    <a:ext uri="{FF2B5EF4-FFF2-40B4-BE49-F238E27FC236}">
                      <a16:creationId xmlns:a16="http://schemas.microsoft.com/office/drawing/2014/main" id="{539C91DA-DD74-6446-A394-DE4EF28E63F1}"/>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11" name="Freeform 1821">
                  <a:extLst>
                    <a:ext uri="{FF2B5EF4-FFF2-40B4-BE49-F238E27FC236}">
                      <a16:creationId xmlns:a16="http://schemas.microsoft.com/office/drawing/2014/main" id="{8D7A0C46-7E2E-3642-8D85-CADB96983D4B}"/>
                    </a:ext>
                  </a:extLst>
                </p:cNvPr>
                <p:cNvSpPr>
                  <a:spLocks/>
                </p:cNvSpPr>
                <p:nvPr/>
              </p:nvSpPr>
              <p:spPr bwMode="auto">
                <a:xfrm>
                  <a:off x="2608" y="1428"/>
                  <a:ext cx="64" cy="216"/>
                </a:xfrm>
                <a:custGeom>
                  <a:avLst/>
                  <a:gdLst>
                    <a:gd name="T0" fmla="*/ 40 w 64"/>
                    <a:gd name="T1" fmla="*/ 0 h 216"/>
                    <a:gd name="T2" fmla="*/ 48 w 64"/>
                    <a:gd name="T3" fmla="*/ 104 h 216"/>
                    <a:gd name="T4" fmla="*/ 64 w 64"/>
                    <a:gd name="T5" fmla="*/ 216 h 216"/>
                    <a:gd name="T6" fmla="*/ 0 w 64"/>
                    <a:gd name="T7" fmla="*/ 160 h 216"/>
                    <a:gd name="T8" fmla="*/ 8 w 64"/>
                    <a:gd name="T9" fmla="*/ 96 h 216"/>
                    <a:gd name="T10" fmla="*/ 40 w 64"/>
                    <a:gd name="T11" fmla="*/ 0 h 216"/>
                  </a:gdLst>
                  <a:ahLst/>
                  <a:cxnLst>
                    <a:cxn ang="0">
                      <a:pos x="T0" y="T1"/>
                    </a:cxn>
                    <a:cxn ang="0">
                      <a:pos x="T2" y="T3"/>
                    </a:cxn>
                    <a:cxn ang="0">
                      <a:pos x="T4" y="T5"/>
                    </a:cxn>
                    <a:cxn ang="0">
                      <a:pos x="T6" y="T7"/>
                    </a:cxn>
                    <a:cxn ang="0">
                      <a:pos x="T8" y="T9"/>
                    </a:cxn>
                    <a:cxn ang="0">
                      <a:pos x="T10" y="T11"/>
                    </a:cxn>
                  </a:cxnLst>
                  <a:rect l="0" t="0" r="r" b="b"/>
                  <a:pathLst>
                    <a:path w="64" h="216">
                      <a:moveTo>
                        <a:pt x="40" y="0"/>
                      </a:moveTo>
                      <a:lnTo>
                        <a:pt x="48" y="104"/>
                      </a:lnTo>
                      <a:lnTo>
                        <a:pt x="64" y="216"/>
                      </a:lnTo>
                      <a:lnTo>
                        <a:pt x="0" y="160"/>
                      </a:lnTo>
                      <a:lnTo>
                        <a:pt x="8" y="96"/>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nvGrpSpPr>
          <p:cNvPr id="812" name="Group 1823">
            <a:extLst>
              <a:ext uri="{FF2B5EF4-FFF2-40B4-BE49-F238E27FC236}">
                <a16:creationId xmlns:a16="http://schemas.microsoft.com/office/drawing/2014/main" id="{CFE72BF3-7011-4A49-BCC7-08FC8E87C8CA}"/>
              </a:ext>
            </a:extLst>
          </p:cNvPr>
          <p:cNvGrpSpPr>
            <a:grpSpLocks/>
          </p:cNvGrpSpPr>
          <p:nvPr/>
        </p:nvGrpSpPr>
        <p:grpSpPr bwMode="auto">
          <a:xfrm>
            <a:off x="3721669" y="3840370"/>
            <a:ext cx="177800" cy="152400"/>
            <a:chOff x="1791" y="843"/>
            <a:chExt cx="112" cy="96"/>
          </a:xfrm>
        </p:grpSpPr>
        <p:sp>
          <p:nvSpPr>
            <p:cNvPr id="813" name="Rectangle 1824">
              <a:extLst>
                <a:ext uri="{FF2B5EF4-FFF2-40B4-BE49-F238E27FC236}">
                  <a16:creationId xmlns:a16="http://schemas.microsoft.com/office/drawing/2014/main" id="{D796632E-A84F-AA48-A809-9002F4016551}"/>
                </a:ext>
              </a:extLst>
            </p:cNvPr>
            <p:cNvSpPr>
              <a:spLocks noChangeArrowheads="1"/>
            </p:cNvSpPr>
            <p:nvPr/>
          </p:nvSpPr>
          <p:spPr bwMode="auto">
            <a:xfrm>
              <a:off x="1791" y="845"/>
              <a:ext cx="112" cy="9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nvGrpSpPr>
            <p:cNvPr id="814" name="Group 1825">
              <a:extLst>
                <a:ext uri="{FF2B5EF4-FFF2-40B4-BE49-F238E27FC236}">
                  <a16:creationId xmlns:a16="http://schemas.microsoft.com/office/drawing/2014/main" id="{D47CA81B-F717-1642-A490-DE7443BEC971}"/>
                </a:ext>
              </a:extLst>
            </p:cNvPr>
            <p:cNvGrpSpPr>
              <a:grpSpLocks noChangeAspect="1"/>
            </p:cNvGrpSpPr>
            <p:nvPr/>
          </p:nvGrpSpPr>
          <p:grpSpPr bwMode="auto">
            <a:xfrm>
              <a:off x="1832" y="843"/>
              <a:ext cx="27" cy="91"/>
              <a:chOff x="2432" y="548"/>
              <a:chExt cx="895" cy="2935"/>
            </a:xfrm>
          </p:grpSpPr>
          <p:sp>
            <p:nvSpPr>
              <p:cNvPr id="815" name="AutoShape 1826">
                <a:extLst>
                  <a:ext uri="{FF2B5EF4-FFF2-40B4-BE49-F238E27FC236}">
                    <a16:creationId xmlns:a16="http://schemas.microsoft.com/office/drawing/2014/main" id="{1EF73C67-C8BE-5B41-99A5-3B763EFCA032}"/>
                  </a:ext>
                </a:extLst>
              </p:cNvPr>
              <p:cNvSpPr>
                <a:spLocks noChangeAspect="1" noChangeArrowheads="1" noTextEdit="1"/>
              </p:cNvSpPr>
              <p:nvPr/>
            </p:nvSpPr>
            <p:spPr bwMode="auto">
              <a:xfrm>
                <a:off x="2432" y="548"/>
                <a:ext cx="895" cy="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16" name="Freeform 1827">
                <a:extLst>
                  <a:ext uri="{FF2B5EF4-FFF2-40B4-BE49-F238E27FC236}">
                    <a16:creationId xmlns:a16="http://schemas.microsoft.com/office/drawing/2014/main" id="{1D3F1E8F-EC58-2D4A-97B0-81AB716DCD5A}"/>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17" name="Freeform 1828">
                <a:extLst>
                  <a:ext uri="{FF2B5EF4-FFF2-40B4-BE49-F238E27FC236}">
                    <a16:creationId xmlns:a16="http://schemas.microsoft.com/office/drawing/2014/main" id="{46265B2A-2A81-DB41-9CA3-00A7553500E0}"/>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w="12700">
                <a:solidFill>
                  <a:srgbClr val="000000"/>
                </a:solidFill>
                <a:prstDash val="solid"/>
                <a:round/>
                <a:headEnd/>
                <a:tailEnd/>
              </a:ln>
            </p:spPr>
            <p:txBody>
              <a:bodyPr/>
              <a:lstStyle/>
              <a:p>
                <a:endParaRPr lang="it-IT"/>
              </a:p>
            </p:txBody>
          </p:sp>
          <p:sp>
            <p:nvSpPr>
              <p:cNvPr id="818" name="Freeform 1829">
                <a:extLst>
                  <a:ext uri="{FF2B5EF4-FFF2-40B4-BE49-F238E27FC236}">
                    <a16:creationId xmlns:a16="http://schemas.microsoft.com/office/drawing/2014/main" id="{7E1A8FCC-57CC-1843-AE98-D7F1E6D6BFB8}"/>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19" name="Freeform 1830">
                <a:extLst>
                  <a:ext uri="{FF2B5EF4-FFF2-40B4-BE49-F238E27FC236}">
                    <a16:creationId xmlns:a16="http://schemas.microsoft.com/office/drawing/2014/main" id="{0B18344F-0671-C946-9620-DE9CA701AC4E}"/>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w="12700">
                <a:solidFill>
                  <a:srgbClr val="000000"/>
                </a:solidFill>
                <a:prstDash val="solid"/>
                <a:round/>
                <a:headEnd/>
                <a:tailEnd/>
              </a:ln>
            </p:spPr>
            <p:txBody>
              <a:bodyPr/>
              <a:lstStyle/>
              <a:p>
                <a:endParaRPr lang="it-IT"/>
              </a:p>
            </p:txBody>
          </p:sp>
          <p:sp>
            <p:nvSpPr>
              <p:cNvPr id="820" name="Freeform 1831">
                <a:extLst>
                  <a:ext uri="{FF2B5EF4-FFF2-40B4-BE49-F238E27FC236}">
                    <a16:creationId xmlns:a16="http://schemas.microsoft.com/office/drawing/2014/main" id="{7E356DA3-4123-714A-939F-3747C95116EE}"/>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1" name="Freeform 1832">
                <a:extLst>
                  <a:ext uri="{FF2B5EF4-FFF2-40B4-BE49-F238E27FC236}">
                    <a16:creationId xmlns:a16="http://schemas.microsoft.com/office/drawing/2014/main" id="{5AC96F78-5584-8949-A841-CC44B05EE06C}"/>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w="12700">
                <a:solidFill>
                  <a:srgbClr val="000000"/>
                </a:solidFill>
                <a:prstDash val="solid"/>
                <a:round/>
                <a:headEnd/>
                <a:tailEnd/>
              </a:ln>
            </p:spPr>
            <p:txBody>
              <a:bodyPr/>
              <a:lstStyle/>
              <a:p>
                <a:endParaRPr lang="it-IT"/>
              </a:p>
            </p:txBody>
          </p:sp>
          <p:sp>
            <p:nvSpPr>
              <p:cNvPr id="822" name="Freeform 1833">
                <a:extLst>
                  <a:ext uri="{FF2B5EF4-FFF2-40B4-BE49-F238E27FC236}">
                    <a16:creationId xmlns:a16="http://schemas.microsoft.com/office/drawing/2014/main" id="{D7008679-AB24-9B4A-AF0F-E74C40A824E6}"/>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3" name="Freeform 1834">
                <a:extLst>
                  <a:ext uri="{FF2B5EF4-FFF2-40B4-BE49-F238E27FC236}">
                    <a16:creationId xmlns:a16="http://schemas.microsoft.com/office/drawing/2014/main" id="{1B4E144F-5D26-6E42-848D-7E8650DDEAB4}"/>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w="12700">
                <a:solidFill>
                  <a:srgbClr val="000000"/>
                </a:solidFill>
                <a:prstDash val="solid"/>
                <a:round/>
                <a:headEnd/>
                <a:tailEnd/>
              </a:ln>
            </p:spPr>
            <p:txBody>
              <a:bodyPr/>
              <a:lstStyle/>
              <a:p>
                <a:endParaRPr lang="it-IT"/>
              </a:p>
            </p:txBody>
          </p:sp>
          <p:sp>
            <p:nvSpPr>
              <p:cNvPr id="824" name="Freeform 1835">
                <a:extLst>
                  <a:ext uri="{FF2B5EF4-FFF2-40B4-BE49-F238E27FC236}">
                    <a16:creationId xmlns:a16="http://schemas.microsoft.com/office/drawing/2014/main" id="{A1757CD8-F885-4148-A28A-E57425F8FBB8}"/>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5" name="Freeform 1836">
                <a:extLst>
                  <a:ext uri="{FF2B5EF4-FFF2-40B4-BE49-F238E27FC236}">
                    <a16:creationId xmlns:a16="http://schemas.microsoft.com/office/drawing/2014/main" id="{34474219-B61C-AE40-99C0-0616AAE0D70A}"/>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w="12700">
                <a:solidFill>
                  <a:srgbClr val="000000"/>
                </a:solidFill>
                <a:prstDash val="solid"/>
                <a:round/>
                <a:headEnd/>
                <a:tailEnd/>
              </a:ln>
            </p:spPr>
            <p:txBody>
              <a:bodyPr/>
              <a:lstStyle/>
              <a:p>
                <a:endParaRPr lang="it-IT"/>
              </a:p>
            </p:txBody>
          </p:sp>
          <p:sp>
            <p:nvSpPr>
              <p:cNvPr id="826" name="Freeform 1837">
                <a:extLst>
                  <a:ext uri="{FF2B5EF4-FFF2-40B4-BE49-F238E27FC236}">
                    <a16:creationId xmlns:a16="http://schemas.microsoft.com/office/drawing/2014/main" id="{88C84352-99A5-6C46-9FC2-F05FDAABE096}"/>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 name="Freeform 1838">
                <a:extLst>
                  <a:ext uri="{FF2B5EF4-FFF2-40B4-BE49-F238E27FC236}">
                    <a16:creationId xmlns:a16="http://schemas.microsoft.com/office/drawing/2014/main" id="{22F0E985-2633-1D4F-AC47-164AA50DC45F}"/>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w="12700">
                <a:solidFill>
                  <a:srgbClr val="000000"/>
                </a:solidFill>
                <a:prstDash val="solid"/>
                <a:round/>
                <a:headEnd/>
                <a:tailEnd/>
              </a:ln>
            </p:spPr>
            <p:txBody>
              <a:bodyPr/>
              <a:lstStyle/>
              <a:p>
                <a:endParaRPr lang="it-IT"/>
              </a:p>
            </p:txBody>
          </p:sp>
          <p:sp>
            <p:nvSpPr>
              <p:cNvPr id="828" name="Freeform 1839">
                <a:extLst>
                  <a:ext uri="{FF2B5EF4-FFF2-40B4-BE49-F238E27FC236}">
                    <a16:creationId xmlns:a16="http://schemas.microsoft.com/office/drawing/2014/main" id="{DB8EBCEE-E85B-8449-9B06-6FE134F86BCF}"/>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 name="Freeform 1840">
                <a:extLst>
                  <a:ext uri="{FF2B5EF4-FFF2-40B4-BE49-F238E27FC236}">
                    <a16:creationId xmlns:a16="http://schemas.microsoft.com/office/drawing/2014/main" id="{1112571B-9BB9-6548-B4EE-0C9B49DA526D}"/>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w="12700">
                <a:solidFill>
                  <a:srgbClr val="000000"/>
                </a:solidFill>
                <a:prstDash val="solid"/>
                <a:round/>
                <a:headEnd/>
                <a:tailEnd/>
              </a:ln>
            </p:spPr>
            <p:txBody>
              <a:bodyPr/>
              <a:lstStyle/>
              <a:p>
                <a:endParaRPr lang="it-IT"/>
              </a:p>
            </p:txBody>
          </p:sp>
          <p:sp>
            <p:nvSpPr>
              <p:cNvPr id="830" name="Freeform 1841">
                <a:extLst>
                  <a:ext uri="{FF2B5EF4-FFF2-40B4-BE49-F238E27FC236}">
                    <a16:creationId xmlns:a16="http://schemas.microsoft.com/office/drawing/2014/main" id="{FC242721-7F23-A040-8C33-EBBD92A5226E}"/>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 name="Freeform 1842">
                <a:extLst>
                  <a:ext uri="{FF2B5EF4-FFF2-40B4-BE49-F238E27FC236}">
                    <a16:creationId xmlns:a16="http://schemas.microsoft.com/office/drawing/2014/main" id="{A792D8EA-6580-E84B-B096-BFFBA17B0EB0}"/>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w="12700">
                <a:solidFill>
                  <a:srgbClr val="000000"/>
                </a:solidFill>
                <a:prstDash val="solid"/>
                <a:round/>
                <a:headEnd/>
                <a:tailEnd/>
              </a:ln>
            </p:spPr>
            <p:txBody>
              <a:bodyPr/>
              <a:lstStyle/>
              <a:p>
                <a:endParaRPr lang="it-IT"/>
              </a:p>
            </p:txBody>
          </p:sp>
          <p:sp>
            <p:nvSpPr>
              <p:cNvPr id="832" name="Freeform 1843">
                <a:extLst>
                  <a:ext uri="{FF2B5EF4-FFF2-40B4-BE49-F238E27FC236}">
                    <a16:creationId xmlns:a16="http://schemas.microsoft.com/office/drawing/2014/main" id="{96458720-9504-5D43-88B9-14D09366418D}"/>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3" name="Freeform 1844">
                <a:extLst>
                  <a:ext uri="{FF2B5EF4-FFF2-40B4-BE49-F238E27FC236}">
                    <a16:creationId xmlns:a16="http://schemas.microsoft.com/office/drawing/2014/main" id="{A59A11F3-FE11-9F4F-975F-6A2BA25BD68C}"/>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w="12700">
                <a:solidFill>
                  <a:srgbClr val="000000"/>
                </a:solidFill>
                <a:prstDash val="solid"/>
                <a:round/>
                <a:headEnd/>
                <a:tailEnd/>
              </a:ln>
            </p:spPr>
            <p:txBody>
              <a:bodyPr/>
              <a:lstStyle/>
              <a:p>
                <a:endParaRPr lang="it-IT"/>
              </a:p>
            </p:txBody>
          </p:sp>
          <p:sp>
            <p:nvSpPr>
              <p:cNvPr id="834" name="Freeform 1845">
                <a:extLst>
                  <a:ext uri="{FF2B5EF4-FFF2-40B4-BE49-F238E27FC236}">
                    <a16:creationId xmlns:a16="http://schemas.microsoft.com/office/drawing/2014/main" id="{25FFD736-C252-AE44-808E-6DDC9CBFC0D5}"/>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5" name="Freeform 1846">
                <a:extLst>
                  <a:ext uri="{FF2B5EF4-FFF2-40B4-BE49-F238E27FC236}">
                    <a16:creationId xmlns:a16="http://schemas.microsoft.com/office/drawing/2014/main" id="{21DC0EB8-D23C-4A40-B659-7C7DCF78C604}"/>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w="12700">
                <a:solidFill>
                  <a:srgbClr val="000000"/>
                </a:solidFill>
                <a:prstDash val="solid"/>
                <a:round/>
                <a:headEnd/>
                <a:tailEnd/>
              </a:ln>
            </p:spPr>
            <p:txBody>
              <a:bodyPr/>
              <a:lstStyle/>
              <a:p>
                <a:endParaRPr lang="it-IT"/>
              </a:p>
            </p:txBody>
          </p:sp>
          <p:sp>
            <p:nvSpPr>
              <p:cNvPr id="836" name="Freeform 1847">
                <a:extLst>
                  <a:ext uri="{FF2B5EF4-FFF2-40B4-BE49-F238E27FC236}">
                    <a16:creationId xmlns:a16="http://schemas.microsoft.com/office/drawing/2014/main" id="{8DAB30FF-EE80-1848-B7DA-8C7688E85BFC}"/>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7" name="Freeform 1848">
                <a:extLst>
                  <a:ext uri="{FF2B5EF4-FFF2-40B4-BE49-F238E27FC236}">
                    <a16:creationId xmlns:a16="http://schemas.microsoft.com/office/drawing/2014/main" id="{011C866C-61AC-0649-9C69-3F6533E8336A}"/>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w="12700">
                <a:solidFill>
                  <a:srgbClr val="000000"/>
                </a:solidFill>
                <a:prstDash val="solid"/>
                <a:round/>
                <a:headEnd/>
                <a:tailEnd/>
              </a:ln>
            </p:spPr>
            <p:txBody>
              <a:bodyPr/>
              <a:lstStyle/>
              <a:p>
                <a:endParaRPr lang="it-IT"/>
              </a:p>
            </p:txBody>
          </p:sp>
          <p:sp>
            <p:nvSpPr>
              <p:cNvPr id="838" name="Freeform 1849">
                <a:extLst>
                  <a:ext uri="{FF2B5EF4-FFF2-40B4-BE49-F238E27FC236}">
                    <a16:creationId xmlns:a16="http://schemas.microsoft.com/office/drawing/2014/main" id="{5D7B1DDC-0D9B-F940-B911-BA84F3204131}"/>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9" name="Freeform 1850">
                <a:extLst>
                  <a:ext uri="{FF2B5EF4-FFF2-40B4-BE49-F238E27FC236}">
                    <a16:creationId xmlns:a16="http://schemas.microsoft.com/office/drawing/2014/main" id="{C8DCF3C6-DCE0-FB4E-AE28-CE392548AD2F}"/>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w="12700">
                <a:solidFill>
                  <a:srgbClr val="000000"/>
                </a:solidFill>
                <a:prstDash val="solid"/>
                <a:round/>
                <a:headEnd/>
                <a:tailEnd/>
              </a:ln>
            </p:spPr>
            <p:txBody>
              <a:bodyPr/>
              <a:lstStyle/>
              <a:p>
                <a:endParaRPr lang="it-IT"/>
              </a:p>
            </p:txBody>
          </p:sp>
          <p:grpSp>
            <p:nvGrpSpPr>
              <p:cNvPr id="840" name="Group 1851">
                <a:extLst>
                  <a:ext uri="{FF2B5EF4-FFF2-40B4-BE49-F238E27FC236}">
                    <a16:creationId xmlns:a16="http://schemas.microsoft.com/office/drawing/2014/main" id="{087D0F7B-88A2-764F-9B8D-FE33B0C83954}"/>
                  </a:ext>
                </a:extLst>
              </p:cNvPr>
              <p:cNvGrpSpPr>
                <a:grpSpLocks/>
              </p:cNvGrpSpPr>
              <p:nvPr/>
            </p:nvGrpSpPr>
            <p:grpSpPr bwMode="auto">
              <a:xfrm>
                <a:off x="2432" y="988"/>
                <a:ext cx="887" cy="2351"/>
                <a:chOff x="2432" y="988"/>
                <a:chExt cx="887" cy="2351"/>
              </a:xfrm>
            </p:grpSpPr>
            <p:sp>
              <p:nvSpPr>
                <p:cNvPr id="841" name="Freeform 1852">
                  <a:extLst>
                    <a:ext uri="{FF2B5EF4-FFF2-40B4-BE49-F238E27FC236}">
                      <a16:creationId xmlns:a16="http://schemas.microsoft.com/office/drawing/2014/main" id="{6C9D4E29-2E7A-A547-8B90-8CA3D587611D}"/>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0 w 887"/>
                    <a:gd name="T95" fmla="*/ 544 h 2351"/>
                    <a:gd name="T96" fmla="*/ 176 w 887"/>
                    <a:gd name="T97" fmla="*/ 544 h 2351"/>
                    <a:gd name="T98" fmla="*/ 184 w 887"/>
                    <a:gd name="T99" fmla="*/ 536 h 2351"/>
                    <a:gd name="T100" fmla="*/ 216 w 887"/>
                    <a:gd name="T101" fmla="*/ 440 h 2351"/>
                    <a:gd name="T102" fmla="*/ 224 w 887"/>
                    <a:gd name="T103" fmla="*/ 544 h 2351"/>
                    <a:gd name="T104" fmla="*/ 240 w 887"/>
                    <a:gd name="T105" fmla="*/ 656 h 2351"/>
                    <a:gd name="T106" fmla="*/ 176 w 887"/>
                    <a:gd name="T107" fmla="*/ 600 h 2351"/>
                    <a:gd name="T108" fmla="*/ 176 w 887"/>
                    <a:gd name="T109" fmla="*/ 544 h 2351"/>
                    <a:gd name="T110" fmla="*/ 0 w 887"/>
                    <a:gd name="T111"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2" name="Freeform 1853">
                  <a:extLst>
                    <a:ext uri="{FF2B5EF4-FFF2-40B4-BE49-F238E27FC236}">
                      <a16:creationId xmlns:a16="http://schemas.microsoft.com/office/drawing/2014/main" id="{D59124B7-CCE3-4348-8DE2-B65B583AB62B}"/>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176 w 887"/>
                    <a:gd name="T95" fmla="*/ 544 h 2351"/>
                    <a:gd name="T96" fmla="*/ 184 w 887"/>
                    <a:gd name="T97" fmla="*/ 536 h 2351"/>
                    <a:gd name="T98" fmla="*/ 216 w 887"/>
                    <a:gd name="T99" fmla="*/ 440 h 2351"/>
                    <a:gd name="T100" fmla="*/ 224 w 887"/>
                    <a:gd name="T101" fmla="*/ 544 h 2351"/>
                    <a:gd name="T102" fmla="*/ 240 w 887"/>
                    <a:gd name="T103" fmla="*/ 656 h 2351"/>
                    <a:gd name="T104" fmla="*/ 176 w 887"/>
                    <a:gd name="T105" fmla="*/ 600 h 2351"/>
                    <a:gd name="T106" fmla="*/ 176 w 887"/>
                    <a:gd name="T107" fmla="*/ 544 h 2351"/>
                    <a:gd name="T108" fmla="*/ 0 w 887"/>
                    <a:gd name="T109"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w="12700">
                  <a:solidFill>
                    <a:srgbClr val="AAAAAA"/>
                  </a:solidFill>
                  <a:prstDash val="solid"/>
                  <a:round/>
                  <a:headEnd/>
                  <a:tailEnd/>
                </a:ln>
              </p:spPr>
              <p:txBody>
                <a:bodyPr/>
                <a:lstStyle/>
                <a:p>
                  <a:endParaRPr lang="it-IT"/>
                </a:p>
              </p:txBody>
            </p:sp>
            <p:sp>
              <p:nvSpPr>
                <p:cNvPr id="843" name="Freeform 1854">
                  <a:extLst>
                    <a:ext uri="{FF2B5EF4-FFF2-40B4-BE49-F238E27FC236}">
                      <a16:creationId xmlns:a16="http://schemas.microsoft.com/office/drawing/2014/main" id="{A6EE4704-87B5-A74C-AAB4-10581A45C418}"/>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44" name="Freeform 1855">
                  <a:extLst>
                    <a:ext uri="{FF2B5EF4-FFF2-40B4-BE49-F238E27FC236}">
                      <a16:creationId xmlns:a16="http://schemas.microsoft.com/office/drawing/2014/main" id="{74E838D6-5E20-DF4C-A265-E19B5FB835FC}"/>
                    </a:ext>
                  </a:extLst>
                </p:cNvPr>
                <p:cNvSpPr>
                  <a:spLocks/>
                </p:cNvSpPr>
                <p:nvPr/>
              </p:nvSpPr>
              <p:spPr bwMode="auto">
                <a:xfrm>
                  <a:off x="2608" y="1428"/>
                  <a:ext cx="64" cy="216"/>
                </a:xfrm>
                <a:custGeom>
                  <a:avLst/>
                  <a:gdLst>
                    <a:gd name="T0" fmla="*/ 40 w 64"/>
                    <a:gd name="T1" fmla="*/ 0 h 216"/>
                    <a:gd name="T2" fmla="*/ 48 w 64"/>
                    <a:gd name="T3" fmla="*/ 104 h 216"/>
                    <a:gd name="T4" fmla="*/ 64 w 64"/>
                    <a:gd name="T5" fmla="*/ 216 h 216"/>
                    <a:gd name="T6" fmla="*/ 0 w 64"/>
                    <a:gd name="T7" fmla="*/ 160 h 216"/>
                    <a:gd name="T8" fmla="*/ 8 w 64"/>
                    <a:gd name="T9" fmla="*/ 96 h 216"/>
                    <a:gd name="T10" fmla="*/ 40 w 64"/>
                    <a:gd name="T11" fmla="*/ 0 h 216"/>
                  </a:gdLst>
                  <a:ahLst/>
                  <a:cxnLst>
                    <a:cxn ang="0">
                      <a:pos x="T0" y="T1"/>
                    </a:cxn>
                    <a:cxn ang="0">
                      <a:pos x="T2" y="T3"/>
                    </a:cxn>
                    <a:cxn ang="0">
                      <a:pos x="T4" y="T5"/>
                    </a:cxn>
                    <a:cxn ang="0">
                      <a:pos x="T6" y="T7"/>
                    </a:cxn>
                    <a:cxn ang="0">
                      <a:pos x="T8" y="T9"/>
                    </a:cxn>
                    <a:cxn ang="0">
                      <a:pos x="T10" y="T11"/>
                    </a:cxn>
                  </a:cxnLst>
                  <a:rect l="0" t="0" r="r" b="b"/>
                  <a:pathLst>
                    <a:path w="64" h="216">
                      <a:moveTo>
                        <a:pt x="40" y="0"/>
                      </a:moveTo>
                      <a:lnTo>
                        <a:pt x="48" y="104"/>
                      </a:lnTo>
                      <a:lnTo>
                        <a:pt x="64" y="216"/>
                      </a:lnTo>
                      <a:lnTo>
                        <a:pt x="0" y="160"/>
                      </a:lnTo>
                      <a:lnTo>
                        <a:pt x="8" y="96"/>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sp>
        <p:nvSpPr>
          <p:cNvPr id="848" name="Rectangle 1175">
            <a:extLst>
              <a:ext uri="{FF2B5EF4-FFF2-40B4-BE49-F238E27FC236}">
                <a16:creationId xmlns:a16="http://schemas.microsoft.com/office/drawing/2014/main" id="{F8CF58C6-DB52-1A45-8B41-894CAAE5A352}"/>
              </a:ext>
            </a:extLst>
          </p:cNvPr>
          <p:cNvSpPr>
            <a:spLocks noChangeArrowheads="1"/>
          </p:cNvSpPr>
          <p:nvPr/>
        </p:nvSpPr>
        <p:spPr bwMode="auto">
          <a:xfrm>
            <a:off x="4085206" y="2608470"/>
            <a:ext cx="658812" cy="225425"/>
          </a:xfrm>
          <a:prstGeom prst="rect">
            <a:avLst/>
          </a:prstGeom>
          <a:gradFill rotWithShape="0">
            <a:gsLst>
              <a:gs pos="0">
                <a:srgbClr val="808080"/>
              </a:gs>
              <a:gs pos="50000">
                <a:srgbClr val="808080">
                  <a:gamma/>
                  <a:shade val="46275"/>
                  <a:invGamma/>
                </a:srgbClr>
              </a:gs>
              <a:gs pos="100000">
                <a:srgbClr val="808080"/>
              </a:gs>
            </a:gsLst>
            <a:lin ang="5400000" scaled="1"/>
          </a:gra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849" name="Group 1176">
            <a:extLst>
              <a:ext uri="{FF2B5EF4-FFF2-40B4-BE49-F238E27FC236}">
                <a16:creationId xmlns:a16="http://schemas.microsoft.com/office/drawing/2014/main" id="{C204FFAD-6859-8447-B270-9A595B2B4614}"/>
              </a:ext>
            </a:extLst>
          </p:cNvPr>
          <p:cNvGrpSpPr>
            <a:grpSpLocks/>
          </p:cNvGrpSpPr>
          <p:nvPr/>
        </p:nvGrpSpPr>
        <p:grpSpPr bwMode="auto">
          <a:xfrm>
            <a:off x="4331269" y="2716420"/>
            <a:ext cx="138112" cy="109538"/>
            <a:chOff x="1565" y="3626"/>
            <a:chExt cx="156" cy="144"/>
          </a:xfrm>
        </p:grpSpPr>
        <p:sp>
          <p:nvSpPr>
            <p:cNvPr id="994" name="Line 1177">
              <a:extLst>
                <a:ext uri="{FF2B5EF4-FFF2-40B4-BE49-F238E27FC236}">
                  <a16:creationId xmlns:a16="http://schemas.microsoft.com/office/drawing/2014/main" id="{EFF9B154-9529-7745-8191-23ABFDAAEF66}"/>
                </a:ext>
              </a:extLst>
            </p:cNvPr>
            <p:cNvSpPr>
              <a:spLocks noChangeShapeType="1"/>
            </p:cNvSpPr>
            <p:nvPr/>
          </p:nvSpPr>
          <p:spPr bwMode="auto">
            <a:xfrm flipV="1">
              <a:off x="1565" y="3711"/>
              <a:ext cx="156" cy="6"/>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95" name="Line 1178">
              <a:extLst>
                <a:ext uri="{FF2B5EF4-FFF2-40B4-BE49-F238E27FC236}">
                  <a16:creationId xmlns:a16="http://schemas.microsoft.com/office/drawing/2014/main" id="{BDD6E991-59CB-8545-9096-98F15E01BE51}"/>
                </a:ext>
              </a:extLst>
            </p:cNvPr>
            <p:cNvSpPr>
              <a:spLocks noChangeShapeType="1"/>
            </p:cNvSpPr>
            <p:nvPr/>
          </p:nvSpPr>
          <p:spPr bwMode="auto">
            <a:xfrm>
              <a:off x="1643" y="3626"/>
              <a:ext cx="0" cy="14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850" name="Rectangle 1179">
            <a:extLst>
              <a:ext uri="{FF2B5EF4-FFF2-40B4-BE49-F238E27FC236}">
                <a16:creationId xmlns:a16="http://schemas.microsoft.com/office/drawing/2014/main" id="{DAE2F44B-7F46-FB4C-8C86-749988B22EC1}"/>
              </a:ext>
            </a:extLst>
          </p:cNvPr>
          <p:cNvSpPr>
            <a:spLocks noChangeArrowheads="1"/>
          </p:cNvSpPr>
          <p:nvPr/>
        </p:nvSpPr>
        <p:spPr bwMode="auto">
          <a:xfrm>
            <a:off x="4601144" y="2746583"/>
            <a:ext cx="41275" cy="36513"/>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851" name="Rectangle 1180">
            <a:extLst>
              <a:ext uri="{FF2B5EF4-FFF2-40B4-BE49-F238E27FC236}">
                <a16:creationId xmlns:a16="http://schemas.microsoft.com/office/drawing/2014/main" id="{8B885CC2-00BD-1946-B87B-73A87A04D88A}"/>
              </a:ext>
            </a:extLst>
          </p:cNvPr>
          <p:cNvSpPr>
            <a:spLocks noChangeArrowheads="1"/>
          </p:cNvSpPr>
          <p:nvPr/>
        </p:nvSpPr>
        <p:spPr bwMode="auto">
          <a:xfrm>
            <a:off x="4226494" y="2710070"/>
            <a:ext cx="41275" cy="36513"/>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852" name="Rectangle 1181">
            <a:extLst>
              <a:ext uri="{FF2B5EF4-FFF2-40B4-BE49-F238E27FC236}">
                <a16:creationId xmlns:a16="http://schemas.microsoft.com/office/drawing/2014/main" id="{68753242-8E3F-2846-AAC1-3C5AC08885AE}"/>
              </a:ext>
            </a:extLst>
          </p:cNvPr>
          <p:cNvSpPr>
            <a:spLocks noChangeArrowheads="1"/>
          </p:cNvSpPr>
          <p:nvPr/>
        </p:nvSpPr>
        <p:spPr bwMode="auto">
          <a:xfrm>
            <a:off x="4226494" y="2765633"/>
            <a:ext cx="41275" cy="36513"/>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853" name="Rectangle 1182">
            <a:extLst>
              <a:ext uri="{FF2B5EF4-FFF2-40B4-BE49-F238E27FC236}">
                <a16:creationId xmlns:a16="http://schemas.microsoft.com/office/drawing/2014/main" id="{C1858F1A-DA50-C845-9ED9-4AC6FBC493E1}"/>
              </a:ext>
            </a:extLst>
          </p:cNvPr>
          <p:cNvSpPr>
            <a:spLocks noChangeArrowheads="1"/>
          </p:cNvSpPr>
          <p:nvPr/>
        </p:nvSpPr>
        <p:spPr bwMode="auto">
          <a:xfrm>
            <a:off x="4110606" y="2729120"/>
            <a:ext cx="41275" cy="34925"/>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grpSp>
        <p:nvGrpSpPr>
          <p:cNvPr id="854" name="Group 1183">
            <a:extLst>
              <a:ext uri="{FF2B5EF4-FFF2-40B4-BE49-F238E27FC236}">
                <a16:creationId xmlns:a16="http://schemas.microsoft.com/office/drawing/2014/main" id="{687BCC0C-F5AE-C348-B408-A54C37A92189}"/>
              </a:ext>
            </a:extLst>
          </p:cNvPr>
          <p:cNvGrpSpPr>
            <a:grpSpLocks/>
          </p:cNvGrpSpPr>
          <p:nvPr/>
        </p:nvGrpSpPr>
        <p:grpSpPr bwMode="auto">
          <a:xfrm>
            <a:off x="4075681" y="2406858"/>
            <a:ext cx="223837" cy="200025"/>
            <a:chOff x="3440" y="2334"/>
            <a:chExt cx="411" cy="416"/>
          </a:xfrm>
        </p:grpSpPr>
        <p:sp>
          <p:nvSpPr>
            <p:cNvPr id="986" name="Freeform 1184">
              <a:extLst>
                <a:ext uri="{FF2B5EF4-FFF2-40B4-BE49-F238E27FC236}">
                  <a16:creationId xmlns:a16="http://schemas.microsoft.com/office/drawing/2014/main" id="{0CF433F2-C530-7B4A-B0FE-BBF12241A091}"/>
                </a:ext>
              </a:extLst>
            </p:cNvPr>
            <p:cNvSpPr>
              <a:spLocks/>
            </p:cNvSpPr>
            <p:nvPr/>
          </p:nvSpPr>
          <p:spPr bwMode="auto">
            <a:xfrm>
              <a:off x="3444" y="2337"/>
              <a:ext cx="400"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87" name="Freeform 1185">
              <a:extLst>
                <a:ext uri="{FF2B5EF4-FFF2-40B4-BE49-F238E27FC236}">
                  <a16:creationId xmlns:a16="http://schemas.microsoft.com/office/drawing/2014/main" id="{7C5CE70A-377A-8641-B4AB-3ADED80F8CAC}"/>
                </a:ext>
              </a:extLst>
            </p:cNvPr>
            <p:cNvSpPr>
              <a:spLocks/>
            </p:cNvSpPr>
            <p:nvPr/>
          </p:nvSpPr>
          <p:spPr bwMode="auto">
            <a:xfrm>
              <a:off x="3450" y="2345"/>
              <a:ext cx="401"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000000"/>
              </a:solidFill>
              <a:prstDash val="solid"/>
              <a:round/>
              <a:headEnd/>
              <a:tailEnd/>
            </a:ln>
          </p:spPr>
          <p:txBody>
            <a:bodyPr/>
            <a:lstStyle/>
            <a:p>
              <a:endParaRPr lang="it-IT"/>
            </a:p>
          </p:txBody>
        </p:sp>
        <p:sp>
          <p:nvSpPr>
            <p:cNvPr id="988" name="Rectangle 1186">
              <a:extLst>
                <a:ext uri="{FF2B5EF4-FFF2-40B4-BE49-F238E27FC236}">
                  <a16:creationId xmlns:a16="http://schemas.microsoft.com/office/drawing/2014/main" id="{98E35974-97BD-C94F-A360-21075307BCD4}"/>
                </a:ext>
              </a:extLst>
            </p:cNvPr>
            <p:cNvSpPr>
              <a:spLocks noChangeArrowheads="1"/>
            </p:cNvSpPr>
            <p:nvPr/>
          </p:nvSpPr>
          <p:spPr bwMode="auto">
            <a:xfrm>
              <a:off x="3444" y="2388"/>
              <a:ext cx="403" cy="362"/>
            </a:xfrm>
            <a:prstGeom prst="rect">
              <a:avLst/>
            </a:prstGeom>
            <a:solidFill>
              <a:schemeClr val="bg2"/>
            </a:solidFill>
            <a:ln w="4763">
              <a:solidFill>
                <a:srgbClr val="000000"/>
              </a:solidFill>
              <a:miter lim="800000"/>
              <a:headEnd/>
              <a:tailEnd/>
            </a:ln>
          </p:spPr>
          <p:txBody>
            <a:bodyPr/>
            <a:lstStyle/>
            <a:p>
              <a:endParaRPr lang="it-IT"/>
            </a:p>
          </p:txBody>
        </p:sp>
        <p:sp>
          <p:nvSpPr>
            <p:cNvPr id="989" name="Rectangle 1187">
              <a:extLst>
                <a:ext uri="{FF2B5EF4-FFF2-40B4-BE49-F238E27FC236}">
                  <a16:creationId xmlns:a16="http://schemas.microsoft.com/office/drawing/2014/main" id="{0CF2F022-C221-0E42-AF72-080AF9926D6F}"/>
                </a:ext>
              </a:extLst>
            </p:cNvPr>
            <p:cNvSpPr>
              <a:spLocks noChangeArrowheads="1"/>
            </p:cNvSpPr>
            <p:nvPr/>
          </p:nvSpPr>
          <p:spPr bwMode="auto">
            <a:xfrm>
              <a:off x="3480" y="2431"/>
              <a:ext cx="332" cy="279"/>
            </a:xfrm>
            <a:prstGeom prst="rect">
              <a:avLst/>
            </a:prstGeom>
            <a:solidFill>
              <a:schemeClr val="bg2"/>
            </a:solidFill>
            <a:ln w="4763">
              <a:solidFill>
                <a:srgbClr val="000000"/>
              </a:solidFill>
              <a:miter lim="800000"/>
              <a:headEnd/>
              <a:tailEnd/>
            </a:ln>
          </p:spPr>
          <p:txBody>
            <a:bodyPr/>
            <a:lstStyle/>
            <a:p>
              <a:endParaRPr lang="it-IT"/>
            </a:p>
          </p:txBody>
        </p:sp>
        <p:sp>
          <p:nvSpPr>
            <p:cNvPr id="990" name="Freeform 1188">
              <a:extLst>
                <a:ext uri="{FF2B5EF4-FFF2-40B4-BE49-F238E27FC236}">
                  <a16:creationId xmlns:a16="http://schemas.microsoft.com/office/drawing/2014/main" id="{2FCA0BEC-818F-2644-996E-A798592CF005}"/>
                </a:ext>
              </a:extLst>
            </p:cNvPr>
            <p:cNvSpPr>
              <a:spLocks/>
            </p:cNvSpPr>
            <p:nvPr/>
          </p:nvSpPr>
          <p:spPr bwMode="auto">
            <a:xfrm>
              <a:off x="3440" y="2334"/>
              <a:ext cx="402" cy="50"/>
            </a:xfrm>
            <a:custGeom>
              <a:avLst/>
              <a:gdLst>
                <a:gd name="T0" fmla="*/ 0 w 1072"/>
                <a:gd name="T1" fmla="*/ 136 h 136"/>
                <a:gd name="T2" fmla="*/ 118 w 1072"/>
                <a:gd name="T3" fmla="*/ 0 h 136"/>
                <a:gd name="T4" fmla="*/ 954 w 1072"/>
                <a:gd name="T5" fmla="*/ 0 h 136"/>
                <a:gd name="T6" fmla="*/ 1072 w 1072"/>
                <a:gd name="T7" fmla="*/ 136 h 136"/>
                <a:gd name="T8" fmla="*/ 0 w 1072"/>
                <a:gd name="T9" fmla="*/ 136 h 136"/>
              </a:gdLst>
              <a:ahLst/>
              <a:cxnLst>
                <a:cxn ang="0">
                  <a:pos x="T0" y="T1"/>
                </a:cxn>
                <a:cxn ang="0">
                  <a:pos x="T2" y="T3"/>
                </a:cxn>
                <a:cxn ang="0">
                  <a:pos x="T4" y="T5"/>
                </a:cxn>
                <a:cxn ang="0">
                  <a:pos x="T6" y="T7"/>
                </a:cxn>
                <a:cxn ang="0">
                  <a:pos x="T8" y="T9"/>
                </a:cxn>
              </a:cxnLst>
              <a:rect l="0" t="0" r="r" b="b"/>
              <a:pathLst>
                <a:path w="1072" h="136">
                  <a:moveTo>
                    <a:pt x="0" y="136"/>
                  </a:moveTo>
                  <a:lnTo>
                    <a:pt x="118" y="0"/>
                  </a:lnTo>
                  <a:lnTo>
                    <a:pt x="954" y="0"/>
                  </a:lnTo>
                  <a:lnTo>
                    <a:pt x="1072" y="136"/>
                  </a:lnTo>
                  <a:lnTo>
                    <a:pt x="0" y="1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91" name="Freeform 1189">
              <a:extLst>
                <a:ext uri="{FF2B5EF4-FFF2-40B4-BE49-F238E27FC236}">
                  <a16:creationId xmlns:a16="http://schemas.microsoft.com/office/drawing/2014/main" id="{8ECB80BA-75B8-494D-BC69-0AC7EE07649B}"/>
                </a:ext>
              </a:extLst>
            </p:cNvPr>
            <p:cNvSpPr>
              <a:spLocks/>
            </p:cNvSpPr>
            <p:nvPr/>
          </p:nvSpPr>
          <p:spPr bwMode="auto">
            <a:xfrm>
              <a:off x="3447" y="2341"/>
              <a:ext cx="401" cy="49"/>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626248"/>
              </a:solidFill>
              <a:prstDash val="solid"/>
              <a:round/>
              <a:headEnd/>
              <a:tailEnd/>
            </a:ln>
          </p:spPr>
          <p:txBody>
            <a:bodyPr/>
            <a:lstStyle/>
            <a:p>
              <a:endParaRPr lang="it-IT"/>
            </a:p>
          </p:txBody>
        </p:sp>
        <p:sp>
          <p:nvSpPr>
            <p:cNvPr id="992" name="Rectangle 1190">
              <a:extLst>
                <a:ext uri="{FF2B5EF4-FFF2-40B4-BE49-F238E27FC236}">
                  <a16:creationId xmlns:a16="http://schemas.microsoft.com/office/drawing/2014/main" id="{F42BC5F5-532C-7442-A248-279BA25AAD8B}"/>
                </a:ext>
              </a:extLst>
            </p:cNvPr>
            <p:cNvSpPr>
              <a:spLocks noChangeArrowheads="1"/>
            </p:cNvSpPr>
            <p:nvPr/>
          </p:nvSpPr>
          <p:spPr bwMode="auto">
            <a:xfrm>
              <a:off x="3441" y="2385"/>
              <a:ext cx="402" cy="362"/>
            </a:xfrm>
            <a:prstGeom prst="rect">
              <a:avLst/>
            </a:prstGeom>
            <a:solidFill>
              <a:schemeClr val="bg2"/>
            </a:solidFill>
            <a:ln w="4763">
              <a:solidFill>
                <a:srgbClr val="626248"/>
              </a:solidFill>
              <a:miter lim="800000"/>
              <a:headEnd/>
              <a:tailEnd/>
            </a:ln>
          </p:spPr>
          <p:txBody>
            <a:bodyPr/>
            <a:lstStyle/>
            <a:p>
              <a:endParaRPr lang="it-IT"/>
            </a:p>
          </p:txBody>
        </p:sp>
        <p:sp>
          <p:nvSpPr>
            <p:cNvPr id="993" name="Rectangle 1191">
              <a:extLst>
                <a:ext uri="{FF2B5EF4-FFF2-40B4-BE49-F238E27FC236}">
                  <a16:creationId xmlns:a16="http://schemas.microsoft.com/office/drawing/2014/main" id="{C816BD1E-9449-2044-8E71-C85B7C19689C}"/>
                </a:ext>
              </a:extLst>
            </p:cNvPr>
            <p:cNvSpPr>
              <a:spLocks noChangeArrowheads="1"/>
            </p:cNvSpPr>
            <p:nvPr/>
          </p:nvSpPr>
          <p:spPr bwMode="auto">
            <a:xfrm>
              <a:off x="3476" y="2428"/>
              <a:ext cx="332" cy="279"/>
            </a:xfrm>
            <a:prstGeom prst="rect">
              <a:avLst/>
            </a:prstGeom>
            <a:solidFill>
              <a:srgbClr val="FFFFFF"/>
            </a:solidFill>
            <a:ln w="4763">
              <a:solidFill>
                <a:srgbClr val="626248"/>
              </a:solidFill>
              <a:miter lim="800000"/>
              <a:headEnd/>
              <a:tailEnd/>
            </a:ln>
          </p:spPr>
          <p:txBody>
            <a:bodyPr/>
            <a:lstStyle/>
            <a:p>
              <a:endParaRPr lang="it-IT"/>
            </a:p>
          </p:txBody>
        </p:sp>
      </p:grpSp>
      <p:grpSp>
        <p:nvGrpSpPr>
          <p:cNvPr id="855" name="Group 1192">
            <a:extLst>
              <a:ext uri="{FF2B5EF4-FFF2-40B4-BE49-F238E27FC236}">
                <a16:creationId xmlns:a16="http://schemas.microsoft.com/office/drawing/2014/main" id="{A9AE1BE1-BFD4-0940-B607-7803687B022D}"/>
              </a:ext>
            </a:extLst>
          </p:cNvPr>
          <p:cNvGrpSpPr>
            <a:grpSpLocks/>
          </p:cNvGrpSpPr>
          <p:nvPr/>
        </p:nvGrpSpPr>
        <p:grpSpPr bwMode="auto">
          <a:xfrm>
            <a:off x="4297931" y="2406858"/>
            <a:ext cx="223837" cy="200025"/>
            <a:chOff x="3440" y="2334"/>
            <a:chExt cx="411" cy="416"/>
          </a:xfrm>
        </p:grpSpPr>
        <p:sp>
          <p:nvSpPr>
            <p:cNvPr id="978" name="Freeform 1193">
              <a:extLst>
                <a:ext uri="{FF2B5EF4-FFF2-40B4-BE49-F238E27FC236}">
                  <a16:creationId xmlns:a16="http://schemas.microsoft.com/office/drawing/2014/main" id="{6E561C1A-4AB4-0649-93DE-EFACD594DEED}"/>
                </a:ext>
              </a:extLst>
            </p:cNvPr>
            <p:cNvSpPr>
              <a:spLocks/>
            </p:cNvSpPr>
            <p:nvPr/>
          </p:nvSpPr>
          <p:spPr bwMode="auto">
            <a:xfrm>
              <a:off x="3444" y="2337"/>
              <a:ext cx="400"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9" name="Freeform 1194">
              <a:extLst>
                <a:ext uri="{FF2B5EF4-FFF2-40B4-BE49-F238E27FC236}">
                  <a16:creationId xmlns:a16="http://schemas.microsoft.com/office/drawing/2014/main" id="{773C0E88-ADE9-C24B-9807-278CCAFE4C99}"/>
                </a:ext>
              </a:extLst>
            </p:cNvPr>
            <p:cNvSpPr>
              <a:spLocks/>
            </p:cNvSpPr>
            <p:nvPr/>
          </p:nvSpPr>
          <p:spPr bwMode="auto">
            <a:xfrm>
              <a:off x="3450" y="2345"/>
              <a:ext cx="401"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000000"/>
              </a:solidFill>
              <a:prstDash val="solid"/>
              <a:round/>
              <a:headEnd/>
              <a:tailEnd/>
            </a:ln>
          </p:spPr>
          <p:txBody>
            <a:bodyPr/>
            <a:lstStyle/>
            <a:p>
              <a:endParaRPr lang="it-IT"/>
            </a:p>
          </p:txBody>
        </p:sp>
        <p:sp>
          <p:nvSpPr>
            <p:cNvPr id="980" name="Rectangle 1195">
              <a:extLst>
                <a:ext uri="{FF2B5EF4-FFF2-40B4-BE49-F238E27FC236}">
                  <a16:creationId xmlns:a16="http://schemas.microsoft.com/office/drawing/2014/main" id="{416BE791-1E55-7E4B-86B3-9EAF803409D0}"/>
                </a:ext>
              </a:extLst>
            </p:cNvPr>
            <p:cNvSpPr>
              <a:spLocks noChangeArrowheads="1"/>
            </p:cNvSpPr>
            <p:nvPr/>
          </p:nvSpPr>
          <p:spPr bwMode="auto">
            <a:xfrm>
              <a:off x="3444" y="2388"/>
              <a:ext cx="403" cy="362"/>
            </a:xfrm>
            <a:prstGeom prst="rect">
              <a:avLst/>
            </a:prstGeom>
            <a:solidFill>
              <a:schemeClr val="bg2"/>
            </a:solidFill>
            <a:ln w="4763">
              <a:solidFill>
                <a:srgbClr val="000000"/>
              </a:solidFill>
              <a:miter lim="800000"/>
              <a:headEnd/>
              <a:tailEnd/>
            </a:ln>
          </p:spPr>
          <p:txBody>
            <a:bodyPr/>
            <a:lstStyle/>
            <a:p>
              <a:endParaRPr lang="it-IT"/>
            </a:p>
          </p:txBody>
        </p:sp>
        <p:sp>
          <p:nvSpPr>
            <p:cNvPr id="981" name="Rectangle 1196">
              <a:extLst>
                <a:ext uri="{FF2B5EF4-FFF2-40B4-BE49-F238E27FC236}">
                  <a16:creationId xmlns:a16="http://schemas.microsoft.com/office/drawing/2014/main" id="{965096F8-DF79-0C4E-A3E6-5FAC0E48693C}"/>
                </a:ext>
              </a:extLst>
            </p:cNvPr>
            <p:cNvSpPr>
              <a:spLocks noChangeArrowheads="1"/>
            </p:cNvSpPr>
            <p:nvPr/>
          </p:nvSpPr>
          <p:spPr bwMode="auto">
            <a:xfrm>
              <a:off x="3480" y="2431"/>
              <a:ext cx="332" cy="279"/>
            </a:xfrm>
            <a:prstGeom prst="rect">
              <a:avLst/>
            </a:prstGeom>
            <a:solidFill>
              <a:schemeClr val="bg2"/>
            </a:solidFill>
            <a:ln w="4763">
              <a:solidFill>
                <a:srgbClr val="000000"/>
              </a:solidFill>
              <a:miter lim="800000"/>
              <a:headEnd/>
              <a:tailEnd/>
            </a:ln>
          </p:spPr>
          <p:txBody>
            <a:bodyPr/>
            <a:lstStyle/>
            <a:p>
              <a:endParaRPr lang="it-IT"/>
            </a:p>
          </p:txBody>
        </p:sp>
        <p:sp>
          <p:nvSpPr>
            <p:cNvPr id="982" name="Freeform 1197">
              <a:extLst>
                <a:ext uri="{FF2B5EF4-FFF2-40B4-BE49-F238E27FC236}">
                  <a16:creationId xmlns:a16="http://schemas.microsoft.com/office/drawing/2014/main" id="{426E4F4F-1C4F-BA4B-B015-36DF2AED12BD}"/>
                </a:ext>
              </a:extLst>
            </p:cNvPr>
            <p:cNvSpPr>
              <a:spLocks/>
            </p:cNvSpPr>
            <p:nvPr/>
          </p:nvSpPr>
          <p:spPr bwMode="auto">
            <a:xfrm>
              <a:off x="3440" y="2334"/>
              <a:ext cx="402" cy="50"/>
            </a:xfrm>
            <a:custGeom>
              <a:avLst/>
              <a:gdLst>
                <a:gd name="T0" fmla="*/ 0 w 1072"/>
                <a:gd name="T1" fmla="*/ 136 h 136"/>
                <a:gd name="T2" fmla="*/ 118 w 1072"/>
                <a:gd name="T3" fmla="*/ 0 h 136"/>
                <a:gd name="T4" fmla="*/ 954 w 1072"/>
                <a:gd name="T5" fmla="*/ 0 h 136"/>
                <a:gd name="T6" fmla="*/ 1072 w 1072"/>
                <a:gd name="T7" fmla="*/ 136 h 136"/>
                <a:gd name="T8" fmla="*/ 0 w 1072"/>
                <a:gd name="T9" fmla="*/ 136 h 136"/>
              </a:gdLst>
              <a:ahLst/>
              <a:cxnLst>
                <a:cxn ang="0">
                  <a:pos x="T0" y="T1"/>
                </a:cxn>
                <a:cxn ang="0">
                  <a:pos x="T2" y="T3"/>
                </a:cxn>
                <a:cxn ang="0">
                  <a:pos x="T4" y="T5"/>
                </a:cxn>
                <a:cxn ang="0">
                  <a:pos x="T6" y="T7"/>
                </a:cxn>
                <a:cxn ang="0">
                  <a:pos x="T8" y="T9"/>
                </a:cxn>
              </a:cxnLst>
              <a:rect l="0" t="0" r="r" b="b"/>
              <a:pathLst>
                <a:path w="1072" h="136">
                  <a:moveTo>
                    <a:pt x="0" y="136"/>
                  </a:moveTo>
                  <a:lnTo>
                    <a:pt x="118" y="0"/>
                  </a:lnTo>
                  <a:lnTo>
                    <a:pt x="954" y="0"/>
                  </a:lnTo>
                  <a:lnTo>
                    <a:pt x="1072" y="136"/>
                  </a:lnTo>
                  <a:lnTo>
                    <a:pt x="0" y="1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83" name="Freeform 1198">
              <a:extLst>
                <a:ext uri="{FF2B5EF4-FFF2-40B4-BE49-F238E27FC236}">
                  <a16:creationId xmlns:a16="http://schemas.microsoft.com/office/drawing/2014/main" id="{4490D78B-6DE7-844A-8115-2AF0672E4109}"/>
                </a:ext>
              </a:extLst>
            </p:cNvPr>
            <p:cNvSpPr>
              <a:spLocks/>
            </p:cNvSpPr>
            <p:nvPr/>
          </p:nvSpPr>
          <p:spPr bwMode="auto">
            <a:xfrm>
              <a:off x="3447" y="2341"/>
              <a:ext cx="401" cy="49"/>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626248"/>
              </a:solidFill>
              <a:prstDash val="solid"/>
              <a:round/>
              <a:headEnd/>
              <a:tailEnd/>
            </a:ln>
          </p:spPr>
          <p:txBody>
            <a:bodyPr/>
            <a:lstStyle/>
            <a:p>
              <a:endParaRPr lang="it-IT"/>
            </a:p>
          </p:txBody>
        </p:sp>
        <p:sp>
          <p:nvSpPr>
            <p:cNvPr id="984" name="Rectangle 1199">
              <a:extLst>
                <a:ext uri="{FF2B5EF4-FFF2-40B4-BE49-F238E27FC236}">
                  <a16:creationId xmlns:a16="http://schemas.microsoft.com/office/drawing/2014/main" id="{56E18874-D70D-7F49-A5A4-F756B5791126}"/>
                </a:ext>
              </a:extLst>
            </p:cNvPr>
            <p:cNvSpPr>
              <a:spLocks noChangeArrowheads="1"/>
            </p:cNvSpPr>
            <p:nvPr/>
          </p:nvSpPr>
          <p:spPr bwMode="auto">
            <a:xfrm>
              <a:off x="3441" y="2385"/>
              <a:ext cx="402" cy="362"/>
            </a:xfrm>
            <a:prstGeom prst="rect">
              <a:avLst/>
            </a:prstGeom>
            <a:solidFill>
              <a:schemeClr val="bg2"/>
            </a:solidFill>
            <a:ln w="4763">
              <a:solidFill>
                <a:srgbClr val="626248"/>
              </a:solidFill>
              <a:miter lim="800000"/>
              <a:headEnd/>
              <a:tailEnd/>
            </a:ln>
          </p:spPr>
          <p:txBody>
            <a:bodyPr/>
            <a:lstStyle/>
            <a:p>
              <a:endParaRPr lang="it-IT"/>
            </a:p>
          </p:txBody>
        </p:sp>
        <p:sp>
          <p:nvSpPr>
            <p:cNvPr id="985" name="Rectangle 1200">
              <a:extLst>
                <a:ext uri="{FF2B5EF4-FFF2-40B4-BE49-F238E27FC236}">
                  <a16:creationId xmlns:a16="http://schemas.microsoft.com/office/drawing/2014/main" id="{0CA63867-2398-584D-9678-BA93B6C9DF99}"/>
                </a:ext>
              </a:extLst>
            </p:cNvPr>
            <p:cNvSpPr>
              <a:spLocks noChangeArrowheads="1"/>
            </p:cNvSpPr>
            <p:nvPr/>
          </p:nvSpPr>
          <p:spPr bwMode="auto">
            <a:xfrm>
              <a:off x="3476" y="2428"/>
              <a:ext cx="332" cy="279"/>
            </a:xfrm>
            <a:prstGeom prst="rect">
              <a:avLst/>
            </a:prstGeom>
            <a:solidFill>
              <a:srgbClr val="FFFFFF"/>
            </a:solidFill>
            <a:ln w="4763">
              <a:solidFill>
                <a:srgbClr val="626248"/>
              </a:solidFill>
              <a:miter lim="800000"/>
              <a:headEnd/>
              <a:tailEnd/>
            </a:ln>
          </p:spPr>
          <p:txBody>
            <a:bodyPr/>
            <a:lstStyle/>
            <a:p>
              <a:endParaRPr lang="it-IT"/>
            </a:p>
          </p:txBody>
        </p:sp>
      </p:grpSp>
      <p:grpSp>
        <p:nvGrpSpPr>
          <p:cNvPr id="856" name="Group 1201">
            <a:extLst>
              <a:ext uri="{FF2B5EF4-FFF2-40B4-BE49-F238E27FC236}">
                <a16:creationId xmlns:a16="http://schemas.microsoft.com/office/drawing/2014/main" id="{474AFA7A-0278-B848-84C1-96391BA7C25D}"/>
              </a:ext>
            </a:extLst>
          </p:cNvPr>
          <p:cNvGrpSpPr>
            <a:grpSpLocks/>
          </p:cNvGrpSpPr>
          <p:nvPr/>
        </p:nvGrpSpPr>
        <p:grpSpPr bwMode="auto">
          <a:xfrm>
            <a:off x="4523356" y="2406858"/>
            <a:ext cx="225425" cy="200025"/>
            <a:chOff x="3440" y="2334"/>
            <a:chExt cx="411" cy="416"/>
          </a:xfrm>
        </p:grpSpPr>
        <p:sp>
          <p:nvSpPr>
            <p:cNvPr id="970" name="Freeform 1202">
              <a:extLst>
                <a:ext uri="{FF2B5EF4-FFF2-40B4-BE49-F238E27FC236}">
                  <a16:creationId xmlns:a16="http://schemas.microsoft.com/office/drawing/2014/main" id="{09303A95-B7C2-C345-8703-6CCC36EE1048}"/>
                </a:ext>
              </a:extLst>
            </p:cNvPr>
            <p:cNvSpPr>
              <a:spLocks/>
            </p:cNvSpPr>
            <p:nvPr/>
          </p:nvSpPr>
          <p:spPr bwMode="auto">
            <a:xfrm>
              <a:off x="3444" y="2337"/>
              <a:ext cx="400"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1" name="Freeform 1203">
              <a:extLst>
                <a:ext uri="{FF2B5EF4-FFF2-40B4-BE49-F238E27FC236}">
                  <a16:creationId xmlns:a16="http://schemas.microsoft.com/office/drawing/2014/main" id="{A61428F3-EBAD-E040-89DA-71F3A625463E}"/>
                </a:ext>
              </a:extLst>
            </p:cNvPr>
            <p:cNvSpPr>
              <a:spLocks/>
            </p:cNvSpPr>
            <p:nvPr/>
          </p:nvSpPr>
          <p:spPr bwMode="auto">
            <a:xfrm>
              <a:off x="3450" y="2345"/>
              <a:ext cx="401"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000000"/>
              </a:solidFill>
              <a:prstDash val="solid"/>
              <a:round/>
              <a:headEnd/>
              <a:tailEnd/>
            </a:ln>
          </p:spPr>
          <p:txBody>
            <a:bodyPr/>
            <a:lstStyle/>
            <a:p>
              <a:endParaRPr lang="it-IT"/>
            </a:p>
          </p:txBody>
        </p:sp>
        <p:sp>
          <p:nvSpPr>
            <p:cNvPr id="972" name="Rectangle 1204">
              <a:extLst>
                <a:ext uri="{FF2B5EF4-FFF2-40B4-BE49-F238E27FC236}">
                  <a16:creationId xmlns:a16="http://schemas.microsoft.com/office/drawing/2014/main" id="{14CB89B7-1B0F-2E4E-B507-D04D3D4407E5}"/>
                </a:ext>
              </a:extLst>
            </p:cNvPr>
            <p:cNvSpPr>
              <a:spLocks noChangeArrowheads="1"/>
            </p:cNvSpPr>
            <p:nvPr/>
          </p:nvSpPr>
          <p:spPr bwMode="auto">
            <a:xfrm>
              <a:off x="3444" y="2388"/>
              <a:ext cx="403" cy="362"/>
            </a:xfrm>
            <a:prstGeom prst="rect">
              <a:avLst/>
            </a:prstGeom>
            <a:solidFill>
              <a:schemeClr val="bg2"/>
            </a:solidFill>
            <a:ln w="4763">
              <a:solidFill>
                <a:srgbClr val="000000"/>
              </a:solidFill>
              <a:miter lim="800000"/>
              <a:headEnd/>
              <a:tailEnd/>
            </a:ln>
          </p:spPr>
          <p:txBody>
            <a:bodyPr/>
            <a:lstStyle/>
            <a:p>
              <a:endParaRPr lang="it-IT"/>
            </a:p>
          </p:txBody>
        </p:sp>
        <p:sp>
          <p:nvSpPr>
            <p:cNvPr id="973" name="Rectangle 1205">
              <a:extLst>
                <a:ext uri="{FF2B5EF4-FFF2-40B4-BE49-F238E27FC236}">
                  <a16:creationId xmlns:a16="http://schemas.microsoft.com/office/drawing/2014/main" id="{C5BFA604-7790-824B-A2A6-FFF44580AD99}"/>
                </a:ext>
              </a:extLst>
            </p:cNvPr>
            <p:cNvSpPr>
              <a:spLocks noChangeArrowheads="1"/>
            </p:cNvSpPr>
            <p:nvPr/>
          </p:nvSpPr>
          <p:spPr bwMode="auto">
            <a:xfrm>
              <a:off x="3480" y="2431"/>
              <a:ext cx="332" cy="279"/>
            </a:xfrm>
            <a:prstGeom prst="rect">
              <a:avLst/>
            </a:prstGeom>
            <a:solidFill>
              <a:schemeClr val="bg2"/>
            </a:solidFill>
            <a:ln w="4763">
              <a:solidFill>
                <a:srgbClr val="000000"/>
              </a:solidFill>
              <a:miter lim="800000"/>
              <a:headEnd/>
              <a:tailEnd/>
            </a:ln>
          </p:spPr>
          <p:txBody>
            <a:bodyPr/>
            <a:lstStyle/>
            <a:p>
              <a:endParaRPr lang="it-IT"/>
            </a:p>
          </p:txBody>
        </p:sp>
        <p:sp>
          <p:nvSpPr>
            <p:cNvPr id="974" name="Freeform 1206">
              <a:extLst>
                <a:ext uri="{FF2B5EF4-FFF2-40B4-BE49-F238E27FC236}">
                  <a16:creationId xmlns:a16="http://schemas.microsoft.com/office/drawing/2014/main" id="{1A8268DF-EDBD-D349-9E28-DEA6CB0505EA}"/>
                </a:ext>
              </a:extLst>
            </p:cNvPr>
            <p:cNvSpPr>
              <a:spLocks/>
            </p:cNvSpPr>
            <p:nvPr/>
          </p:nvSpPr>
          <p:spPr bwMode="auto">
            <a:xfrm>
              <a:off x="3440" y="2334"/>
              <a:ext cx="402" cy="50"/>
            </a:xfrm>
            <a:custGeom>
              <a:avLst/>
              <a:gdLst>
                <a:gd name="T0" fmla="*/ 0 w 1072"/>
                <a:gd name="T1" fmla="*/ 136 h 136"/>
                <a:gd name="T2" fmla="*/ 118 w 1072"/>
                <a:gd name="T3" fmla="*/ 0 h 136"/>
                <a:gd name="T4" fmla="*/ 954 w 1072"/>
                <a:gd name="T5" fmla="*/ 0 h 136"/>
                <a:gd name="T6" fmla="*/ 1072 w 1072"/>
                <a:gd name="T7" fmla="*/ 136 h 136"/>
                <a:gd name="T8" fmla="*/ 0 w 1072"/>
                <a:gd name="T9" fmla="*/ 136 h 136"/>
              </a:gdLst>
              <a:ahLst/>
              <a:cxnLst>
                <a:cxn ang="0">
                  <a:pos x="T0" y="T1"/>
                </a:cxn>
                <a:cxn ang="0">
                  <a:pos x="T2" y="T3"/>
                </a:cxn>
                <a:cxn ang="0">
                  <a:pos x="T4" y="T5"/>
                </a:cxn>
                <a:cxn ang="0">
                  <a:pos x="T6" y="T7"/>
                </a:cxn>
                <a:cxn ang="0">
                  <a:pos x="T8" y="T9"/>
                </a:cxn>
              </a:cxnLst>
              <a:rect l="0" t="0" r="r" b="b"/>
              <a:pathLst>
                <a:path w="1072" h="136">
                  <a:moveTo>
                    <a:pt x="0" y="136"/>
                  </a:moveTo>
                  <a:lnTo>
                    <a:pt x="118" y="0"/>
                  </a:lnTo>
                  <a:lnTo>
                    <a:pt x="954" y="0"/>
                  </a:lnTo>
                  <a:lnTo>
                    <a:pt x="1072" y="136"/>
                  </a:lnTo>
                  <a:lnTo>
                    <a:pt x="0" y="1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5" name="Freeform 1207">
              <a:extLst>
                <a:ext uri="{FF2B5EF4-FFF2-40B4-BE49-F238E27FC236}">
                  <a16:creationId xmlns:a16="http://schemas.microsoft.com/office/drawing/2014/main" id="{CB563858-FA3E-7C4F-A9CE-460DD8ED4B4F}"/>
                </a:ext>
              </a:extLst>
            </p:cNvPr>
            <p:cNvSpPr>
              <a:spLocks/>
            </p:cNvSpPr>
            <p:nvPr/>
          </p:nvSpPr>
          <p:spPr bwMode="auto">
            <a:xfrm>
              <a:off x="3447" y="2341"/>
              <a:ext cx="401" cy="49"/>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626248"/>
              </a:solidFill>
              <a:prstDash val="solid"/>
              <a:round/>
              <a:headEnd/>
              <a:tailEnd/>
            </a:ln>
          </p:spPr>
          <p:txBody>
            <a:bodyPr/>
            <a:lstStyle/>
            <a:p>
              <a:endParaRPr lang="it-IT"/>
            </a:p>
          </p:txBody>
        </p:sp>
        <p:sp>
          <p:nvSpPr>
            <p:cNvPr id="976" name="Rectangle 1208">
              <a:extLst>
                <a:ext uri="{FF2B5EF4-FFF2-40B4-BE49-F238E27FC236}">
                  <a16:creationId xmlns:a16="http://schemas.microsoft.com/office/drawing/2014/main" id="{9670A195-5310-0246-BC41-88EDF115B538}"/>
                </a:ext>
              </a:extLst>
            </p:cNvPr>
            <p:cNvSpPr>
              <a:spLocks noChangeArrowheads="1"/>
            </p:cNvSpPr>
            <p:nvPr/>
          </p:nvSpPr>
          <p:spPr bwMode="auto">
            <a:xfrm>
              <a:off x="3441" y="2385"/>
              <a:ext cx="402" cy="362"/>
            </a:xfrm>
            <a:prstGeom prst="rect">
              <a:avLst/>
            </a:prstGeom>
            <a:solidFill>
              <a:schemeClr val="bg2"/>
            </a:solidFill>
            <a:ln w="4763">
              <a:solidFill>
                <a:srgbClr val="626248"/>
              </a:solidFill>
              <a:miter lim="800000"/>
              <a:headEnd/>
              <a:tailEnd/>
            </a:ln>
          </p:spPr>
          <p:txBody>
            <a:bodyPr/>
            <a:lstStyle/>
            <a:p>
              <a:endParaRPr lang="it-IT"/>
            </a:p>
          </p:txBody>
        </p:sp>
        <p:sp>
          <p:nvSpPr>
            <p:cNvPr id="977" name="Rectangle 1209">
              <a:extLst>
                <a:ext uri="{FF2B5EF4-FFF2-40B4-BE49-F238E27FC236}">
                  <a16:creationId xmlns:a16="http://schemas.microsoft.com/office/drawing/2014/main" id="{A0E892C3-6125-C046-8671-72DB33D8C57D}"/>
                </a:ext>
              </a:extLst>
            </p:cNvPr>
            <p:cNvSpPr>
              <a:spLocks noChangeArrowheads="1"/>
            </p:cNvSpPr>
            <p:nvPr/>
          </p:nvSpPr>
          <p:spPr bwMode="auto">
            <a:xfrm>
              <a:off x="3476" y="2428"/>
              <a:ext cx="332" cy="279"/>
            </a:xfrm>
            <a:prstGeom prst="rect">
              <a:avLst/>
            </a:prstGeom>
            <a:solidFill>
              <a:srgbClr val="FFFFFF"/>
            </a:solidFill>
            <a:ln w="4763">
              <a:solidFill>
                <a:srgbClr val="626248"/>
              </a:solidFill>
              <a:miter lim="800000"/>
              <a:headEnd/>
              <a:tailEnd/>
            </a:ln>
          </p:spPr>
          <p:txBody>
            <a:bodyPr/>
            <a:lstStyle/>
            <a:p>
              <a:endParaRPr lang="it-IT"/>
            </a:p>
          </p:txBody>
        </p:sp>
      </p:grpSp>
      <p:sp>
        <p:nvSpPr>
          <p:cNvPr id="857" name="Text Box 1210">
            <a:extLst>
              <a:ext uri="{FF2B5EF4-FFF2-40B4-BE49-F238E27FC236}">
                <a16:creationId xmlns:a16="http://schemas.microsoft.com/office/drawing/2014/main" id="{BF28B335-8812-0043-BDE5-7578A8381EF7}"/>
              </a:ext>
            </a:extLst>
          </p:cNvPr>
          <p:cNvSpPr txBox="1">
            <a:spLocks noChangeArrowheads="1"/>
          </p:cNvSpPr>
          <p:nvPr/>
        </p:nvSpPr>
        <p:spPr bwMode="auto">
          <a:xfrm>
            <a:off x="4113781" y="2592595"/>
            <a:ext cx="5349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it-IT" altLang="it-IT" sz="1600" b="1" i="0">
                <a:solidFill>
                  <a:schemeClr val="bg1"/>
                </a:solidFill>
                <a:latin typeface="Times New Roman" panose="02020603050405020304" pitchFamily="18" charset="0"/>
              </a:rPr>
              <a:t>Mix</a:t>
            </a:r>
            <a:endParaRPr lang="it-IT" altLang="it-IT" sz="2400" i="0">
              <a:solidFill>
                <a:schemeClr val="bg1"/>
              </a:solidFill>
              <a:latin typeface="Times New Roman" panose="02020603050405020304" pitchFamily="18" charset="0"/>
            </a:endParaRPr>
          </a:p>
        </p:txBody>
      </p:sp>
      <p:sp>
        <p:nvSpPr>
          <p:cNvPr id="858" name="Line 1211">
            <a:extLst>
              <a:ext uri="{FF2B5EF4-FFF2-40B4-BE49-F238E27FC236}">
                <a16:creationId xmlns:a16="http://schemas.microsoft.com/office/drawing/2014/main" id="{69F42756-42B6-7643-87A9-7927F1B1EA10}"/>
              </a:ext>
            </a:extLst>
          </p:cNvPr>
          <p:cNvSpPr>
            <a:spLocks noChangeShapeType="1"/>
          </p:cNvSpPr>
          <p:nvPr/>
        </p:nvSpPr>
        <p:spPr bwMode="auto">
          <a:xfrm>
            <a:off x="3616894" y="1854408"/>
            <a:ext cx="3175" cy="855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59" name="Line 1212">
            <a:extLst>
              <a:ext uri="{FF2B5EF4-FFF2-40B4-BE49-F238E27FC236}">
                <a16:creationId xmlns:a16="http://schemas.microsoft.com/office/drawing/2014/main" id="{D351B6C9-0CEB-C443-9438-D6E0DD4028A9}"/>
              </a:ext>
            </a:extLst>
          </p:cNvPr>
          <p:cNvSpPr>
            <a:spLocks noChangeShapeType="1"/>
          </p:cNvSpPr>
          <p:nvPr/>
        </p:nvSpPr>
        <p:spPr bwMode="auto">
          <a:xfrm>
            <a:off x="3631181" y="2710070"/>
            <a:ext cx="454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0" name="Rectangle 1213">
            <a:extLst>
              <a:ext uri="{FF2B5EF4-FFF2-40B4-BE49-F238E27FC236}">
                <a16:creationId xmlns:a16="http://schemas.microsoft.com/office/drawing/2014/main" id="{D63E7E50-97E1-1F44-ABE8-093D31AA304F}"/>
              </a:ext>
            </a:extLst>
          </p:cNvPr>
          <p:cNvSpPr>
            <a:spLocks noChangeArrowheads="1"/>
          </p:cNvSpPr>
          <p:nvPr/>
        </p:nvSpPr>
        <p:spPr bwMode="auto">
          <a:xfrm>
            <a:off x="4532881" y="2895808"/>
            <a:ext cx="917575" cy="184150"/>
          </a:xfrm>
          <a:prstGeom prst="rect">
            <a:avLst/>
          </a:prstGeom>
          <a:gradFill rotWithShape="0">
            <a:gsLst>
              <a:gs pos="0">
                <a:srgbClr val="808080">
                  <a:gamma/>
                  <a:shade val="46275"/>
                  <a:invGamma/>
                </a:srgbClr>
              </a:gs>
              <a:gs pos="50000">
                <a:srgbClr val="808080"/>
              </a:gs>
              <a:gs pos="100000">
                <a:srgbClr val="80808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1" name="Oval 1214">
            <a:extLst>
              <a:ext uri="{FF2B5EF4-FFF2-40B4-BE49-F238E27FC236}">
                <a16:creationId xmlns:a16="http://schemas.microsoft.com/office/drawing/2014/main" id="{2DE2BD16-48B6-754B-9A75-EDABD30B4B9B}"/>
              </a:ext>
            </a:extLst>
          </p:cNvPr>
          <p:cNvSpPr>
            <a:spLocks noChangeArrowheads="1"/>
          </p:cNvSpPr>
          <p:nvPr/>
        </p:nvSpPr>
        <p:spPr bwMode="auto">
          <a:xfrm>
            <a:off x="4691631" y="2941845"/>
            <a:ext cx="106362" cy="92075"/>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2" name="Oval 1215">
            <a:extLst>
              <a:ext uri="{FF2B5EF4-FFF2-40B4-BE49-F238E27FC236}">
                <a16:creationId xmlns:a16="http://schemas.microsoft.com/office/drawing/2014/main" id="{7137712A-B029-3847-9FE2-E1DC385AC43A}"/>
              </a:ext>
            </a:extLst>
          </p:cNvPr>
          <p:cNvSpPr>
            <a:spLocks noChangeArrowheads="1"/>
          </p:cNvSpPr>
          <p:nvPr/>
        </p:nvSpPr>
        <p:spPr bwMode="auto">
          <a:xfrm>
            <a:off x="4882131" y="2954545"/>
            <a:ext cx="73025" cy="55563"/>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3" name="Oval 1216">
            <a:extLst>
              <a:ext uri="{FF2B5EF4-FFF2-40B4-BE49-F238E27FC236}">
                <a16:creationId xmlns:a16="http://schemas.microsoft.com/office/drawing/2014/main" id="{55CCEF4F-778B-E040-9AF6-35B3A3CB905E}"/>
              </a:ext>
            </a:extLst>
          </p:cNvPr>
          <p:cNvSpPr>
            <a:spLocks noChangeArrowheads="1"/>
          </p:cNvSpPr>
          <p:nvPr/>
        </p:nvSpPr>
        <p:spPr bwMode="auto">
          <a:xfrm>
            <a:off x="4972619" y="2954545"/>
            <a:ext cx="73025" cy="55563"/>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4" name="Oval 1217">
            <a:extLst>
              <a:ext uri="{FF2B5EF4-FFF2-40B4-BE49-F238E27FC236}">
                <a16:creationId xmlns:a16="http://schemas.microsoft.com/office/drawing/2014/main" id="{61417E40-A605-E24E-9B6E-A45A79220A11}"/>
              </a:ext>
            </a:extLst>
          </p:cNvPr>
          <p:cNvSpPr>
            <a:spLocks noChangeArrowheads="1"/>
          </p:cNvSpPr>
          <p:nvPr/>
        </p:nvSpPr>
        <p:spPr bwMode="auto">
          <a:xfrm>
            <a:off x="5069456" y="2954545"/>
            <a:ext cx="73025" cy="55563"/>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5" name="Oval 1218">
            <a:extLst>
              <a:ext uri="{FF2B5EF4-FFF2-40B4-BE49-F238E27FC236}">
                <a16:creationId xmlns:a16="http://schemas.microsoft.com/office/drawing/2014/main" id="{187D2CCD-D622-3E4D-A26F-E55B3D42C651}"/>
              </a:ext>
            </a:extLst>
          </p:cNvPr>
          <p:cNvSpPr>
            <a:spLocks noChangeArrowheads="1"/>
          </p:cNvSpPr>
          <p:nvPr/>
        </p:nvSpPr>
        <p:spPr bwMode="auto">
          <a:xfrm>
            <a:off x="5174231" y="2954545"/>
            <a:ext cx="74612" cy="55563"/>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6" name="Text Box 1219">
            <a:extLst>
              <a:ext uri="{FF2B5EF4-FFF2-40B4-BE49-F238E27FC236}">
                <a16:creationId xmlns:a16="http://schemas.microsoft.com/office/drawing/2014/main" id="{21F99EDC-B628-D94B-94FF-DAA307F16520}"/>
              </a:ext>
            </a:extLst>
          </p:cNvPr>
          <p:cNvSpPr txBox="1">
            <a:spLocks noChangeArrowheads="1"/>
          </p:cNvSpPr>
          <p:nvPr/>
        </p:nvSpPr>
        <p:spPr bwMode="auto">
          <a:xfrm>
            <a:off x="4691631" y="297359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endParaRPr lang="it-IT" altLang="it-IT" sz="2400" i="0">
              <a:latin typeface="Times New Roman" panose="02020603050405020304" pitchFamily="18" charset="0"/>
            </a:endParaRPr>
          </a:p>
        </p:txBody>
      </p:sp>
      <p:grpSp>
        <p:nvGrpSpPr>
          <p:cNvPr id="867" name="Group 1223">
            <a:extLst>
              <a:ext uri="{FF2B5EF4-FFF2-40B4-BE49-F238E27FC236}">
                <a16:creationId xmlns:a16="http://schemas.microsoft.com/office/drawing/2014/main" id="{5589D115-F020-CF41-A0AD-094C2B1702BE}"/>
              </a:ext>
            </a:extLst>
          </p:cNvPr>
          <p:cNvGrpSpPr>
            <a:grpSpLocks/>
          </p:cNvGrpSpPr>
          <p:nvPr/>
        </p:nvGrpSpPr>
        <p:grpSpPr bwMode="auto">
          <a:xfrm>
            <a:off x="3483544" y="2949783"/>
            <a:ext cx="801687" cy="146050"/>
            <a:chOff x="1056" y="3792"/>
            <a:chExt cx="912" cy="192"/>
          </a:xfrm>
        </p:grpSpPr>
        <p:sp>
          <p:nvSpPr>
            <p:cNvPr id="965" name="Rectangle 1224">
              <a:extLst>
                <a:ext uri="{FF2B5EF4-FFF2-40B4-BE49-F238E27FC236}">
                  <a16:creationId xmlns:a16="http://schemas.microsoft.com/office/drawing/2014/main" id="{1A3AD39D-34EC-804A-A686-F55F8993FE94}"/>
                </a:ext>
              </a:extLst>
            </p:cNvPr>
            <p:cNvSpPr>
              <a:spLocks noChangeArrowheads="1"/>
            </p:cNvSpPr>
            <p:nvPr/>
          </p:nvSpPr>
          <p:spPr bwMode="auto">
            <a:xfrm>
              <a:off x="1056" y="3792"/>
              <a:ext cx="912" cy="192"/>
            </a:xfrm>
            <a:prstGeom prst="rect">
              <a:avLst/>
            </a:prstGeom>
            <a:gradFill rotWithShape="0">
              <a:gsLst>
                <a:gs pos="0">
                  <a:srgbClr val="808080"/>
                </a:gs>
                <a:gs pos="50000">
                  <a:srgbClr val="808080">
                    <a:gamma/>
                    <a:shade val="46275"/>
                    <a:invGamma/>
                  </a:srgbClr>
                </a:gs>
                <a:gs pos="100000">
                  <a:srgbClr val="808080"/>
                </a:gs>
              </a:gsLst>
              <a:lin ang="5400000" scaled="1"/>
            </a:gra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6" name="Rectangle 1225">
              <a:extLst>
                <a:ext uri="{FF2B5EF4-FFF2-40B4-BE49-F238E27FC236}">
                  <a16:creationId xmlns:a16="http://schemas.microsoft.com/office/drawing/2014/main" id="{52054B2A-9DC2-0A48-BA21-F67F91DC7ACE}"/>
                </a:ext>
              </a:extLst>
            </p:cNvPr>
            <p:cNvSpPr>
              <a:spLocks noChangeArrowheads="1"/>
            </p:cNvSpPr>
            <p:nvPr/>
          </p:nvSpPr>
          <p:spPr bwMode="auto">
            <a:xfrm>
              <a:off x="1344" y="3840"/>
              <a:ext cx="336" cy="96"/>
            </a:xfrm>
            <a:prstGeom prst="rect">
              <a:avLst/>
            </a:prstGeom>
            <a:solidFill>
              <a:schemeClr val="bg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967" name="Oval 1226">
              <a:extLst>
                <a:ext uri="{FF2B5EF4-FFF2-40B4-BE49-F238E27FC236}">
                  <a16:creationId xmlns:a16="http://schemas.microsoft.com/office/drawing/2014/main" id="{3B62825B-1EF0-D547-8B33-EA24A95A2095}"/>
                </a:ext>
              </a:extLst>
            </p:cNvPr>
            <p:cNvSpPr>
              <a:spLocks noChangeArrowheads="1"/>
            </p:cNvSpPr>
            <p:nvPr/>
          </p:nvSpPr>
          <p:spPr bwMode="auto">
            <a:xfrm>
              <a:off x="1824" y="3840"/>
              <a:ext cx="96" cy="96"/>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8" name="Rectangle 1227">
              <a:extLst>
                <a:ext uri="{FF2B5EF4-FFF2-40B4-BE49-F238E27FC236}">
                  <a16:creationId xmlns:a16="http://schemas.microsoft.com/office/drawing/2014/main" id="{A49DAF4B-A4C6-D041-A4E5-7B1B6275FC11}"/>
                </a:ext>
              </a:extLst>
            </p:cNvPr>
            <p:cNvSpPr>
              <a:spLocks noChangeArrowheads="1"/>
            </p:cNvSpPr>
            <p:nvPr/>
          </p:nvSpPr>
          <p:spPr bwMode="auto">
            <a:xfrm>
              <a:off x="1104" y="3888"/>
              <a:ext cx="48" cy="4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9" name="Rectangle 1228">
              <a:extLst>
                <a:ext uri="{FF2B5EF4-FFF2-40B4-BE49-F238E27FC236}">
                  <a16:creationId xmlns:a16="http://schemas.microsoft.com/office/drawing/2014/main" id="{FC44FC0F-AAE5-CD4A-B069-D5590DA566B6}"/>
                </a:ext>
              </a:extLst>
            </p:cNvPr>
            <p:cNvSpPr>
              <a:spLocks noChangeArrowheads="1"/>
            </p:cNvSpPr>
            <p:nvPr/>
          </p:nvSpPr>
          <p:spPr bwMode="auto">
            <a:xfrm>
              <a:off x="1200" y="3888"/>
              <a:ext cx="48"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868" name="Group 1229">
            <a:extLst>
              <a:ext uri="{FF2B5EF4-FFF2-40B4-BE49-F238E27FC236}">
                <a16:creationId xmlns:a16="http://schemas.microsoft.com/office/drawing/2014/main" id="{0EEF23A4-BBA8-0E40-9085-31012268D747}"/>
              </a:ext>
            </a:extLst>
          </p:cNvPr>
          <p:cNvGrpSpPr>
            <a:grpSpLocks/>
          </p:cNvGrpSpPr>
          <p:nvPr/>
        </p:nvGrpSpPr>
        <p:grpSpPr bwMode="auto">
          <a:xfrm>
            <a:off x="3483544" y="3095833"/>
            <a:ext cx="801687" cy="147638"/>
            <a:chOff x="1056" y="3792"/>
            <a:chExt cx="912" cy="192"/>
          </a:xfrm>
        </p:grpSpPr>
        <p:sp>
          <p:nvSpPr>
            <p:cNvPr id="960" name="Rectangle 1230">
              <a:extLst>
                <a:ext uri="{FF2B5EF4-FFF2-40B4-BE49-F238E27FC236}">
                  <a16:creationId xmlns:a16="http://schemas.microsoft.com/office/drawing/2014/main" id="{7FC81E1F-6011-7F41-99C3-E50AEF557F55}"/>
                </a:ext>
              </a:extLst>
            </p:cNvPr>
            <p:cNvSpPr>
              <a:spLocks noChangeArrowheads="1"/>
            </p:cNvSpPr>
            <p:nvPr/>
          </p:nvSpPr>
          <p:spPr bwMode="auto">
            <a:xfrm>
              <a:off x="1056" y="3792"/>
              <a:ext cx="912" cy="192"/>
            </a:xfrm>
            <a:prstGeom prst="rect">
              <a:avLst/>
            </a:prstGeom>
            <a:gradFill rotWithShape="0">
              <a:gsLst>
                <a:gs pos="0">
                  <a:srgbClr val="808080"/>
                </a:gs>
                <a:gs pos="50000">
                  <a:srgbClr val="808080">
                    <a:gamma/>
                    <a:shade val="46275"/>
                    <a:invGamma/>
                  </a:srgbClr>
                </a:gs>
                <a:gs pos="100000">
                  <a:srgbClr val="808080"/>
                </a:gs>
              </a:gsLst>
              <a:lin ang="5400000" scaled="1"/>
            </a:gra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1" name="Rectangle 1231">
              <a:extLst>
                <a:ext uri="{FF2B5EF4-FFF2-40B4-BE49-F238E27FC236}">
                  <a16:creationId xmlns:a16="http://schemas.microsoft.com/office/drawing/2014/main" id="{A845AA61-FC6A-664C-9CC6-B69442A7F620}"/>
                </a:ext>
              </a:extLst>
            </p:cNvPr>
            <p:cNvSpPr>
              <a:spLocks noChangeArrowheads="1"/>
            </p:cNvSpPr>
            <p:nvPr/>
          </p:nvSpPr>
          <p:spPr bwMode="auto">
            <a:xfrm>
              <a:off x="1344" y="3840"/>
              <a:ext cx="336" cy="96"/>
            </a:xfrm>
            <a:prstGeom prst="rect">
              <a:avLst/>
            </a:prstGeom>
            <a:solidFill>
              <a:schemeClr val="bg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962" name="Oval 1232">
              <a:extLst>
                <a:ext uri="{FF2B5EF4-FFF2-40B4-BE49-F238E27FC236}">
                  <a16:creationId xmlns:a16="http://schemas.microsoft.com/office/drawing/2014/main" id="{067108C8-5CDA-5944-B09D-03BA7B2AAAA5}"/>
                </a:ext>
              </a:extLst>
            </p:cNvPr>
            <p:cNvSpPr>
              <a:spLocks noChangeArrowheads="1"/>
            </p:cNvSpPr>
            <p:nvPr/>
          </p:nvSpPr>
          <p:spPr bwMode="auto">
            <a:xfrm>
              <a:off x="1824" y="3840"/>
              <a:ext cx="96" cy="96"/>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3" name="Rectangle 1233">
              <a:extLst>
                <a:ext uri="{FF2B5EF4-FFF2-40B4-BE49-F238E27FC236}">
                  <a16:creationId xmlns:a16="http://schemas.microsoft.com/office/drawing/2014/main" id="{84EC62AD-576A-7841-AE80-405C42D014CD}"/>
                </a:ext>
              </a:extLst>
            </p:cNvPr>
            <p:cNvSpPr>
              <a:spLocks noChangeArrowheads="1"/>
            </p:cNvSpPr>
            <p:nvPr/>
          </p:nvSpPr>
          <p:spPr bwMode="auto">
            <a:xfrm>
              <a:off x="1104" y="3888"/>
              <a:ext cx="48" cy="4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4" name="Rectangle 1234">
              <a:extLst>
                <a:ext uri="{FF2B5EF4-FFF2-40B4-BE49-F238E27FC236}">
                  <a16:creationId xmlns:a16="http://schemas.microsoft.com/office/drawing/2014/main" id="{92FE2518-2E2F-5045-983E-86D009205500}"/>
                </a:ext>
              </a:extLst>
            </p:cNvPr>
            <p:cNvSpPr>
              <a:spLocks noChangeArrowheads="1"/>
            </p:cNvSpPr>
            <p:nvPr/>
          </p:nvSpPr>
          <p:spPr bwMode="auto">
            <a:xfrm>
              <a:off x="1200" y="3888"/>
              <a:ext cx="48"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869" name="Line 1235">
            <a:extLst>
              <a:ext uri="{FF2B5EF4-FFF2-40B4-BE49-F238E27FC236}">
                <a16:creationId xmlns:a16="http://schemas.microsoft.com/office/drawing/2014/main" id="{39201B69-3D9A-694C-B169-F3E4A6B6C4F6}"/>
              </a:ext>
            </a:extLst>
          </p:cNvPr>
          <p:cNvSpPr>
            <a:spLocks noChangeShapeType="1"/>
          </p:cNvSpPr>
          <p:nvPr/>
        </p:nvSpPr>
        <p:spPr bwMode="auto">
          <a:xfrm>
            <a:off x="4158231" y="2838658"/>
            <a:ext cx="0" cy="111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70" name="Line 1236">
            <a:extLst>
              <a:ext uri="{FF2B5EF4-FFF2-40B4-BE49-F238E27FC236}">
                <a16:creationId xmlns:a16="http://schemas.microsoft.com/office/drawing/2014/main" id="{8D359AE7-9D7B-7945-BEF7-9D29D5CFB8B5}"/>
              </a:ext>
            </a:extLst>
          </p:cNvPr>
          <p:cNvSpPr>
            <a:spLocks noChangeShapeType="1"/>
          </p:cNvSpPr>
          <p:nvPr/>
        </p:nvSpPr>
        <p:spPr bwMode="auto">
          <a:xfrm>
            <a:off x="4413819" y="2270333"/>
            <a:ext cx="0" cy="139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71" name="Rectangle 1221">
            <a:extLst>
              <a:ext uri="{FF2B5EF4-FFF2-40B4-BE49-F238E27FC236}">
                <a16:creationId xmlns:a16="http://schemas.microsoft.com/office/drawing/2014/main" id="{24ABC1AD-F6B2-2045-B130-6F7B98C71128}"/>
              </a:ext>
            </a:extLst>
          </p:cNvPr>
          <p:cNvSpPr>
            <a:spLocks noChangeArrowheads="1"/>
          </p:cNvSpPr>
          <p:nvPr/>
        </p:nvSpPr>
        <p:spPr bwMode="auto">
          <a:xfrm>
            <a:off x="4691631" y="3173620"/>
            <a:ext cx="661987" cy="165100"/>
          </a:xfrm>
          <a:prstGeom prst="rect">
            <a:avLst/>
          </a:prstGeom>
          <a:gradFill rotWithShape="0">
            <a:gsLst>
              <a:gs pos="0">
                <a:srgbClr val="808080">
                  <a:gamma/>
                  <a:shade val="46275"/>
                  <a:invGamma/>
                </a:srgbClr>
              </a:gs>
              <a:gs pos="50000">
                <a:srgbClr val="808080"/>
              </a:gs>
              <a:gs pos="100000">
                <a:srgbClr val="80808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72" name="Text Box 1222">
            <a:extLst>
              <a:ext uri="{FF2B5EF4-FFF2-40B4-BE49-F238E27FC236}">
                <a16:creationId xmlns:a16="http://schemas.microsoft.com/office/drawing/2014/main" id="{C9E46D55-7284-4949-BCD8-2A6C511CD63B}"/>
              </a:ext>
            </a:extLst>
          </p:cNvPr>
          <p:cNvSpPr txBox="1">
            <a:spLocks noChangeArrowheads="1"/>
          </p:cNvSpPr>
          <p:nvPr/>
        </p:nvSpPr>
        <p:spPr bwMode="auto">
          <a:xfrm>
            <a:off x="4707506" y="3122820"/>
            <a:ext cx="4889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it-IT" altLang="it-IT" sz="1200" b="1" i="0">
                <a:solidFill>
                  <a:schemeClr val="bg1"/>
                </a:solidFill>
                <a:latin typeface="Times New Roman" panose="02020603050405020304" pitchFamily="18" charset="0"/>
              </a:rPr>
              <a:t>Split</a:t>
            </a:r>
            <a:endParaRPr lang="it-IT" altLang="it-IT" sz="1200" i="0">
              <a:solidFill>
                <a:schemeClr val="bg1"/>
              </a:solidFill>
              <a:latin typeface="Times New Roman" panose="02020603050405020304" pitchFamily="18" charset="0"/>
            </a:endParaRPr>
          </a:p>
        </p:txBody>
      </p:sp>
      <p:sp>
        <p:nvSpPr>
          <p:cNvPr id="873" name="Line 1237">
            <a:extLst>
              <a:ext uri="{FF2B5EF4-FFF2-40B4-BE49-F238E27FC236}">
                <a16:creationId xmlns:a16="http://schemas.microsoft.com/office/drawing/2014/main" id="{06DC93A3-345D-9247-B58A-6ABF9089B514}"/>
              </a:ext>
            </a:extLst>
          </p:cNvPr>
          <p:cNvSpPr>
            <a:spLocks noChangeShapeType="1"/>
          </p:cNvSpPr>
          <p:nvPr/>
        </p:nvSpPr>
        <p:spPr bwMode="auto">
          <a:xfrm>
            <a:off x="5010719" y="3070433"/>
            <a:ext cx="0" cy="1031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74" name="Line 1238">
            <a:extLst>
              <a:ext uri="{FF2B5EF4-FFF2-40B4-BE49-F238E27FC236}">
                <a16:creationId xmlns:a16="http://schemas.microsoft.com/office/drawing/2014/main" id="{7A1EEE94-4AC1-6943-B0C9-5EEF5F7EC87D}"/>
              </a:ext>
            </a:extLst>
          </p:cNvPr>
          <p:cNvSpPr>
            <a:spLocks noChangeShapeType="1"/>
          </p:cNvSpPr>
          <p:nvPr/>
        </p:nvSpPr>
        <p:spPr bwMode="auto">
          <a:xfrm>
            <a:off x="4293169" y="3208545"/>
            <a:ext cx="398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11" name="Rectangle 1291">
            <a:extLst>
              <a:ext uri="{FF2B5EF4-FFF2-40B4-BE49-F238E27FC236}">
                <a16:creationId xmlns:a16="http://schemas.microsoft.com/office/drawing/2014/main" id="{D3E18820-BBCB-7B48-AF5F-12A499394A25}"/>
              </a:ext>
            </a:extLst>
          </p:cNvPr>
          <p:cNvSpPr>
            <a:spLocks noChangeArrowheads="1"/>
          </p:cNvSpPr>
          <p:nvPr/>
        </p:nvSpPr>
        <p:spPr bwMode="auto">
          <a:xfrm flipH="1">
            <a:off x="4707506" y="2729120"/>
            <a:ext cx="41275" cy="34925"/>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912" name="Line 1292">
            <a:extLst>
              <a:ext uri="{FF2B5EF4-FFF2-40B4-BE49-F238E27FC236}">
                <a16:creationId xmlns:a16="http://schemas.microsoft.com/office/drawing/2014/main" id="{DDBE9EE5-74BA-D94F-AF8A-6DCBDA47509B}"/>
              </a:ext>
            </a:extLst>
          </p:cNvPr>
          <p:cNvSpPr>
            <a:spLocks noChangeShapeType="1"/>
          </p:cNvSpPr>
          <p:nvPr/>
        </p:nvSpPr>
        <p:spPr bwMode="auto">
          <a:xfrm flipH="1">
            <a:off x="5239319" y="1854408"/>
            <a:ext cx="3175" cy="855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13" name="Line 1293">
            <a:extLst>
              <a:ext uri="{FF2B5EF4-FFF2-40B4-BE49-F238E27FC236}">
                <a16:creationId xmlns:a16="http://schemas.microsoft.com/office/drawing/2014/main" id="{C2E2FD00-955C-3845-9334-38418C820967}"/>
              </a:ext>
            </a:extLst>
          </p:cNvPr>
          <p:cNvSpPr>
            <a:spLocks noChangeShapeType="1"/>
          </p:cNvSpPr>
          <p:nvPr/>
        </p:nvSpPr>
        <p:spPr bwMode="auto">
          <a:xfrm flipH="1">
            <a:off x="4774181" y="2710070"/>
            <a:ext cx="454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876" name="Group 1326">
            <a:extLst>
              <a:ext uri="{FF2B5EF4-FFF2-40B4-BE49-F238E27FC236}">
                <a16:creationId xmlns:a16="http://schemas.microsoft.com/office/drawing/2014/main" id="{D264B84B-911B-C74D-AD11-D4BB7BB3C1F9}"/>
              </a:ext>
            </a:extLst>
          </p:cNvPr>
          <p:cNvGrpSpPr>
            <a:grpSpLocks noChangeAspect="1"/>
          </p:cNvGrpSpPr>
          <p:nvPr/>
        </p:nvGrpSpPr>
        <p:grpSpPr bwMode="auto">
          <a:xfrm>
            <a:off x="4275706" y="890795"/>
            <a:ext cx="231775" cy="758825"/>
            <a:chOff x="2432" y="548"/>
            <a:chExt cx="895" cy="2935"/>
          </a:xfrm>
        </p:grpSpPr>
        <p:sp>
          <p:nvSpPr>
            <p:cNvPr id="880" name="AutoShape 1325">
              <a:extLst>
                <a:ext uri="{FF2B5EF4-FFF2-40B4-BE49-F238E27FC236}">
                  <a16:creationId xmlns:a16="http://schemas.microsoft.com/office/drawing/2014/main" id="{3C90516C-D35D-EF45-A934-D4278FA2E45B}"/>
                </a:ext>
              </a:extLst>
            </p:cNvPr>
            <p:cNvSpPr>
              <a:spLocks noChangeAspect="1" noChangeArrowheads="1" noTextEdit="1"/>
            </p:cNvSpPr>
            <p:nvPr/>
          </p:nvSpPr>
          <p:spPr bwMode="auto">
            <a:xfrm>
              <a:off x="2432" y="548"/>
              <a:ext cx="895" cy="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81" name="Freeform 1327">
              <a:extLst>
                <a:ext uri="{FF2B5EF4-FFF2-40B4-BE49-F238E27FC236}">
                  <a16:creationId xmlns:a16="http://schemas.microsoft.com/office/drawing/2014/main" id="{DC3D9F86-9C69-F44C-886A-8EA2BBF12C03}"/>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2" name="Freeform 1328">
              <a:extLst>
                <a:ext uri="{FF2B5EF4-FFF2-40B4-BE49-F238E27FC236}">
                  <a16:creationId xmlns:a16="http://schemas.microsoft.com/office/drawing/2014/main" id="{10CA1A89-3A83-9740-A254-10DF4E93B967}"/>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w="12700">
              <a:solidFill>
                <a:srgbClr val="000000"/>
              </a:solidFill>
              <a:prstDash val="solid"/>
              <a:round/>
              <a:headEnd/>
              <a:tailEnd/>
            </a:ln>
          </p:spPr>
          <p:txBody>
            <a:bodyPr/>
            <a:lstStyle/>
            <a:p>
              <a:endParaRPr lang="it-IT"/>
            </a:p>
          </p:txBody>
        </p:sp>
        <p:sp>
          <p:nvSpPr>
            <p:cNvPr id="883" name="Freeform 1329">
              <a:extLst>
                <a:ext uri="{FF2B5EF4-FFF2-40B4-BE49-F238E27FC236}">
                  <a16:creationId xmlns:a16="http://schemas.microsoft.com/office/drawing/2014/main" id="{85C3E415-62B1-944C-88F3-9AA30A0A583C}"/>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4" name="Freeform 1330">
              <a:extLst>
                <a:ext uri="{FF2B5EF4-FFF2-40B4-BE49-F238E27FC236}">
                  <a16:creationId xmlns:a16="http://schemas.microsoft.com/office/drawing/2014/main" id="{AC027356-9B77-4046-AF5B-EBE804E5D2FA}"/>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w="12700">
              <a:solidFill>
                <a:srgbClr val="000000"/>
              </a:solidFill>
              <a:prstDash val="solid"/>
              <a:round/>
              <a:headEnd/>
              <a:tailEnd/>
            </a:ln>
          </p:spPr>
          <p:txBody>
            <a:bodyPr/>
            <a:lstStyle/>
            <a:p>
              <a:endParaRPr lang="it-IT"/>
            </a:p>
          </p:txBody>
        </p:sp>
        <p:sp>
          <p:nvSpPr>
            <p:cNvPr id="885" name="Freeform 1331">
              <a:extLst>
                <a:ext uri="{FF2B5EF4-FFF2-40B4-BE49-F238E27FC236}">
                  <a16:creationId xmlns:a16="http://schemas.microsoft.com/office/drawing/2014/main" id="{E142E447-2358-1042-83BF-3A57660943B7}"/>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6" name="Freeform 1332">
              <a:extLst>
                <a:ext uri="{FF2B5EF4-FFF2-40B4-BE49-F238E27FC236}">
                  <a16:creationId xmlns:a16="http://schemas.microsoft.com/office/drawing/2014/main" id="{903300D1-8697-E74B-9F98-7EA4936FE734}"/>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w="12700">
              <a:solidFill>
                <a:srgbClr val="000000"/>
              </a:solidFill>
              <a:prstDash val="solid"/>
              <a:round/>
              <a:headEnd/>
              <a:tailEnd/>
            </a:ln>
          </p:spPr>
          <p:txBody>
            <a:bodyPr/>
            <a:lstStyle/>
            <a:p>
              <a:endParaRPr lang="it-IT"/>
            </a:p>
          </p:txBody>
        </p:sp>
        <p:sp>
          <p:nvSpPr>
            <p:cNvPr id="887" name="Freeform 1333">
              <a:extLst>
                <a:ext uri="{FF2B5EF4-FFF2-40B4-BE49-F238E27FC236}">
                  <a16:creationId xmlns:a16="http://schemas.microsoft.com/office/drawing/2014/main" id="{729B3CFB-23DD-684F-B294-DF35FF13F764}"/>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8" name="Freeform 1334">
              <a:extLst>
                <a:ext uri="{FF2B5EF4-FFF2-40B4-BE49-F238E27FC236}">
                  <a16:creationId xmlns:a16="http://schemas.microsoft.com/office/drawing/2014/main" id="{1634B75D-05CD-804E-B8BF-A98B4A655DCC}"/>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w="12700">
              <a:solidFill>
                <a:srgbClr val="000000"/>
              </a:solidFill>
              <a:prstDash val="solid"/>
              <a:round/>
              <a:headEnd/>
              <a:tailEnd/>
            </a:ln>
          </p:spPr>
          <p:txBody>
            <a:bodyPr/>
            <a:lstStyle/>
            <a:p>
              <a:endParaRPr lang="it-IT"/>
            </a:p>
          </p:txBody>
        </p:sp>
        <p:sp>
          <p:nvSpPr>
            <p:cNvPr id="889" name="Freeform 1335">
              <a:extLst>
                <a:ext uri="{FF2B5EF4-FFF2-40B4-BE49-F238E27FC236}">
                  <a16:creationId xmlns:a16="http://schemas.microsoft.com/office/drawing/2014/main" id="{5CB5538B-1DA8-5F47-A79E-27FC540EF129}"/>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0" name="Freeform 1336">
              <a:extLst>
                <a:ext uri="{FF2B5EF4-FFF2-40B4-BE49-F238E27FC236}">
                  <a16:creationId xmlns:a16="http://schemas.microsoft.com/office/drawing/2014/main" id="{D1E8F5FC-85A1-7B43-8C6C-0256E131A74D}"/>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w="12700">
              <a:solidFill>
                <a:srgbClr val="000000"/>
              </a:solidFill>
              <a:prstDash val="solid"/>
              <a:round/>
              <a:headEnd/>
              <a:tailEnd/>
            </a:ln>
          </p:spPr>
          <p:txBody>
            <a:bodyPr/>
            <a:lstStyle/>
            <a:p>
              <a:endParaRPr lang="it-IT"/>
            </a:p>
          </p:txBody>
        </p:sp>
        <p:sp>
          <p:nvSpPr>
            <p:cNvPr id="891" name="Freeform 1337">
              <a:extLst>
                <a:ext uri="{FF2B5EF4-FFF2-40B4-BE49-F238E27FC236}">
                  <a16:creationId xmlns:a16="http://schemas.microsoft.com/office/drawing/2014/main" id="{5C239922-06F0-0F4B-9422-160F30C6817A}"/>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2" name="Freeform 1338">
              <a:extLst>
                <a:ext uri="{FF2B5EF4-FFF2-40B4-BE49-F238E27FC236}">
                  <a16:creationId xmlns:a16="http://schemas.microsoft.com/office/drawing/2014/main" id="{259AD75A-4777-A042-8157-FE0A804B7319}"/>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w="12700">
              <a:solidFill>
                <a:srgbClr val="000000"/>
              </a:solidFill>
              <a:prstDash val="solid"/>
              <a:round/>
              <a:headEnd/>
              <a:tailEnd/>
            </a:ln>
          </p:spPr>
          <p:txBody>
            <a:bodyPr/>
            <a:lstStyle/>
            <a:p>
              <a:endParaRPr lang="it-IT"/>
            </a:p>
          </p:txBody>
        </p:sp>
        <p:sp>
          <p:nvSpPr>
            <p:cNvPr id="893" name="Freeform 1339">
              <a:extLst>
                <a:ext uri="{FF2B5EF4-FFF2-40B4-BE49-F238E27FC236}">
                  <a16:creationId xmlns:a16="http://schemas.microsoft.com/office/drawing/2014/main" id="{88BEF3DE-45B6-AE4C-B80E-17466873623C}"/>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4" name="Freeform 1340">
              <a:extLst>
                <a:ext uri="{FF2B5EF4-FFF2-40B4-BE49-F238E27FC236}">
                  <a16:creationId xmlns:a16="http://schemas.microsoft.com/office/drawing/2014/main" id="{0B3416A1-5656-5D4F-A6F0-80FAE6E1B796}"/>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w="12700">
              <a:solidFill>
                <a:srgbClr val="000000"/>
              </a:solidFill>
              <a:prstDash val="solid"/>
              <a:round/>
              <a:headEnd/>
              <a:tailEnd/>
            </a:ln>
          </p:spPr>
          <p:txBody>
            <a:bodyPr/>
            <a:lstStyle/>
            <a:p>
              <a:endParaRPr lang="it-IT"/>
            </a:p>
          </p:txBody>
        </p:sp>
        <p:sp>
          <p:nvSpPr>
            <p:cNvPr id="895" name="Freeform 1341">
              <a:extLst>
                <a:ext uri="{FF2B5EF4-FFF2-40B4-BE49-F238E27FC236}">
                  <a16:creationId xmlns:a16="http://schemas.microsoft.com/office/drawing/2014/main" id="{CEB32AB2-3E87-EB41-B052-FEDF7496EE94}"/>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6" name="Freeform 1342">
              <a:extLst>
                <a:ext uri="{FF2B5EF4-FFF2-40B4-BE49-F238E27FC236}">
                  <a16:creationId xmlns:a16="http://schemas.microsoft.com/office/drawing/2014/main" id="{CBAF9227-DDA7-2E47-BAF7-9863D85A6329}"/>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w="12700">
              <a:solidFill>
                <a:srgbClr val="000000"/>
              </a:solidFill>
              <a:prstDash val="solid"/>
              <a:round/>
              <a:headEnd/>
              <a:tailEnd/>
            </a:ln>
          </p:spPr>
          <p:txBody>
            <a:bodyPr/>
            <a:lstStyle/>
            <a:p>
              <a:endParaRPr lang="it-IT"/>
            </a:p>
          </p:txBody>
        </p:sp>
        <p:sp>
          <p:nvSpPr>
            <p:cNvPr id="897" name="Freeform 1343">
              <a:extLst>
                <a:ext uri="{FF2B5EF4-FFF2-40B4-BE49-F238E27FC236}">
                  <a16:creationId xmlns:a16="http://schemas.microsoft.com/office/drawing/2014/main" id="{C053A871-A16C-B849-AB7A-5BD2CF53719A}"/>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8" name="Freeform 1344">
              <a:extLst>
                <a:ext uri="{FF2B5EF4-FFF2-40B4-BE49-F238E27FC236}">
                  <a16:creationId xmlns:a16="http://schemas.microsoft.com/office/drawing/2014/main" id="{2BDD8FD2-14C3-0842-8D1B-C575092FCA4C}"/>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w="12700">
              <a:solidFill>
                <a:srgbClr val="000000"/>
              </a:solidFill>
              <a:prstDash val="solid"/>
              <a:round/>
              <a:headEnd/>
              <a:tailEnd/>
            </a:ln>
          </p:spPr>
          <p:txBody>
            <a:bodyPr/>
            <a:lstStyle/>
            <a:p>
              <a:endParaRPr lang="it-IT"/>
            </a:p>
          </p:txBody>
        </p:sp>
        <p:sp>
          <p:nvSpPr>
            <p:cNvPr id="899" name="Freeform 1345">
              <a:extLst>
                <a:ext uri="{FF2B5EF4-FFF2-40B4-BE49-F238E27FC236}">
                  <a16:creationId xmlns:a16="http://schemas.microsoft.com/office/drawing/2014/main" id="{BB9BE18A-6E98-7243-82A5-A4D37E0A2D24}"/>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0" name="Freeform 1346">
              <a:extLst>
                <a:ext uri="{FF2B5EF4-FFF2-40B4-BE49-F238E27FC236}">
                  <a16:creationId xmlns:a16="http://schemas.microsoft.com/office/drawing/2014/main" id="{8D1A31EE-B2C5-4643-8771-3B1A3AD752C9}"/>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w="12700">
              <a:solidFill>
                <a:srgbClr val="000000"/>
              </a:solidFill>
              <a:prstDash val="solid"/>
              <a:round/>
              <a:headEnd/>
              <a:tailEnd/>
            </a:ln>
          </p:spPr>
          <p:txBody>
            <a:bodyPr/>
            <a:lstStyle/>
            <a:p>
              <a:endParaRPr lang="it-IT"/>
            </a:p>
          </p:txBody>
        </p:sp>
        <p:sp>
          <p:nvSpPr>
            <p:cNvPr id="901" name="Freeform 1347">
              <a:extLst>
                <a:ext uri="{FF2B5EF4-FFF2-40B4-BE49-F238E27FC236}">
                  <a16:creationId xmlns:a16="http://schemas.microsoft.com/office/drawing/2014/main" id="{7FA5E0D7-BCC3-9F47-8E4C-504CEAB6482A}"/>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2" name="Freeform 1348">
              <a:extLst>
                <a:ext uri="{FF2B5EF4-FFF2-40B4-BE49-F238E27FC236}">
                  <a16:creationId xmlns:a16="http://schemas.microsoft.com/office/drawing/2014/main" id="{4473B1E6-EA90-6E49-BDA3-888AFD7A73FF}"/>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w="12700">
              <a:solidFill>
                <a:srgbClr val="000000"/>
              </a:solidFill>
              <a:prstDash val="solid"/>
              <a:round/>
              <a:headEnd/>
              <a:tailEnd/>
            </a:ln>
          </p:spPr>
          <p:txBody>
            <a:bodyPr/>
            <a:lstStyle/>
            <a:p>
              <a:endParaRPr lang="it-IT"/>
            </a:p>
          </p:txBody>
        </p:sp>
        <p:sp>
          <p:nvSpPr>
            <p:cNvPr id="903" name="Freeform 1349">
              <a:extLst>
                <a:ext uri="{FF2B5EF4-FFF2-40B4-BE49-F238E27FC236}">
                  <a16:creationId xmlns:a16="http://schemas.microsoft.com/office/drawing/2014/main" id="{3E6BCFE6-9149-5942-978C-3DA93F23FC8F}"/>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4" name="Freeform 1350">
              <a:extLst>
                <a:ext uri="{FF2B5EF4-FFF2-40B4-BE49-F238E27FC236}">
                  <a16:creationId xmlns:a16="http://schemas.microsoft.com/office/drawing/2014/main" id="{4A6747C0-28B6-9247-9A61-FF0D66DB86E7}"/>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w="12700">
              <a:solidFill>
                <a:srgbClr val="000000"/>
              </a:solidFill>
              <a:prstDash val="solid"/>
              <a:round/>
              <a:headEnd/>
              <a:tailEnd/>
            </a:ln>
          </p:spPr>
          <p:txBody>
            <a:bodyPr/>
            <a:lstStyle/>
            <a:p>
              <a:endParaRPr lang="it-IT"/>
            </a:p>
          </p:txBody>
        </p:sp>
        <p:grpSp>
          <p:nvGrpSpPr>
            <p:cNvPr id="905" name="Group 1355">
              <a:extLst>
                <a:ext uri="{FF2B5EF4-FFF2-40B4-BE49-F238E27FC236}">
                  <a16:creationId xmlns:a16="http://schemas.microsoft.com/office/drawing/2014/main" id="{FDACE442-643F-BB4D-BD16-BD88B81566F3}"/>
                </a:ext>
              </a:extLst>
            </p:cNvPr>
            <p:cNvGrpSpPr>
              <a:grpSpLocks/>
            </p:cNvGrpSpPr>
            <p:nvPr/>
          </p:nvGrpSpPr>
          <p:grpSpPr bwMode="auto">
            <a:xfrm>
              <a:off x="2432" y="988"/>
              <a:ext cx="887" cy="2351"/>
              <a:chOff x="2432" y="988"/>
              <a:chExt cx="887" cy="2351"/>
            </a:xfrm>
          </p:grpSpPr>
          <p:sp>
            <p:nvSpPr>
              <p:cNvPr id="906" name="Freeform 1351">
                <a:extLst>
                  <a:ext uri="{FF2B5EF4-FFF2-40B4-BE49-F238E27FC236}">
                    <a16:creationId xmlns:a16="http://schemas.microsoft.com/office/drawing/2014/main" id="{A456EE4C-FC9B-8F44-9B83-216A4A609AC3}"/>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0 w 887"/>
                  <a:gd name="T95" fmla="*/ 544 h 2351"/>
                  <a:gd name="T96" fmla="*/ 176 w 887"/>
                  <a:gd name="T97" fmla="*/ 544 h 2351"/>
                  <a:gd name="T98" fmla="*/ 184 w 887"/>
                  <a:gd name="T99" fmla="*/ 536 h 2351"/>
                  <a:gd name="T100" fmla="*/ 216 w 887"/>
                  <a:gd name="T101" fmla="*/ 440 h 2351"/>
                  <a:gd name="T102" fmla="*/ 224 w 887"/>
                  <a:gd name="T103" fmla="*/ 544 h 2351"/>
                  <a:gd name="T104" fmla="*/ 240 w 887"/>
                  <a:gd name="T105" fmla="*/ 656 h 2351"/>
                  <a:gd name="T106" fmla="*/ 176 w 887"/>
                  <a:gd name="T107" fmla="*/ 600 h 2351"/>
                  <a:gd name="T108" fmla="*/ 176 w 887"/>
                  <a:gd name="T109" fmla="*/ 544 h 2351"/>
                  <a:gd name="T110" fmla="*/ 0 w 887"/>
                  <a:gd name="T111"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7" name="Freeform 1352">
                <a:extLst>
                  <a:ext uri="{FF2B5EF4-FFF2-40B4-BE49-F238E27FC236}">
                    <a16:creationId xmlns:a16="http://schemas.microsoft.com/office/drawing/2014/main" id="{691271B8-A1C7-464B-8D3C-BCE70A3C34CF}"/>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176 w 887"/>
                  <a:gd name="T95" fmla="*/ 544 h 2351"/>
                  <a:gd name="T96" fmla="*/ 184 w 887"/>
                  <a:gd name="T97" fmla="*/ 536 h 2351"/>
                  <a:gd name="T98" fmla="*/ 216 w 887"/>
                  <a:gd name="T99" fmla="*/ 440 h 2351"/>
                  <a:gd name="T100" fmla="*/ 224 w 887"/>
                  <a:gd name="T101" fmla="*/ 544 h 2351"/>
                  <a:gd name="T102" fmla="*/ 240 w 887"/>
                  <a:gd name="T103" fmla="*/ 656 h 2351"/>
                  <a:gd name="T104" fmla="*/ 176 w 887"/>
                  <a:gd name="T105" fmla="*/ 600 h 2351"/>
                  <a:gd name="T106" fmla="*/ 176 w 887"/>
                  <a:gd name="T107" fmla="*/ 544 h 2351"/>
                  <a:gd name="T108" fmla="*/ 0 w 887"/>
                  <a:gd name="T109"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w="12700">
                <a:solidFill>
                  <a:srgbClr val="AAAAAA"/>
                </a:solidFill>
                <a:prstDash val="solid"/>
                <a:round/>
                <a:headEnd/>
                <a:tailEnd/>
              </a:ln>
            </p:spPr>
            <p:txBody>
              <a:bodyPr/>
              <a:lstStyle/>
              <a:p>
                <a:endParaRPr lang="it-IT"/>
              </a:p>
            </p:txBody>
          </p:sp>
          <p:sp>
            <p:nvSpPr>
              <p:cNvPr id="908" name="Freeform 1353">
                <a:extLst>
                  <a:ext uri="{FF2B5EF4-FFF2-40B4-BE49-F238E27FC236}">
                    <a16:creationId xmlns:a16="http://schemas.microsoft.com/office/drawing/2014/main" id="{C56FBCDE-151E-E940-8B8D-8CC068A6CF30}"/>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09" name="Freeform 1354">
                <a:extLst>
                  <a:ext uri="{FF2B5EF4-FFF2-40B4-BE49-F238E27FC236}">
                    <a16:creationId xmlns:a16="http://schemas.microsoft.com/office/drawing/2014/main" id="{3037FBD0-751C-B042-914F-EF3FA64D948A}"/>
                  </a:ext>
                </a:extLst>
              </p:cNvPr>
              <p:cNvSpPr>
                <a:spLocks/>
              </p:cNvSpPr>
              <p:nvPr/>
            </p:nvSpPr>
            <p:spPr bwMode="auto">
              <a:xfrm>
                <a:off x="2608" y="1428"/>
                <a:ext cx="64" cy="216"/>
              </a:xfrm>
              <a:custGeom>
                <a:avLst/>
                <a:gdLst>
                  <a:gd name="T0" fmla="*/ 40 w 64"/>
                  <a:gd name="T1" fmla="*/ 0 h 216"/>
                  <a:gd name="T2" fmla="*/ 48 w 64"/>
                  <a:gd name="T3" fmla="*/ 104 h 216"/>
                  <a:gd name="T4" fmla="*/ 64 w 64"/>
                  <a:gd name="T5" fmla="*/ 216 h 216"/>
                  <a:gd name="T6" fmla="*/ 0 w 64"/>
                  <a:gd name="T7" fmla="*/ 160 h 216"/>
                  <a:gd name="T8" fmla="*/ 8 w 64"/>
                  <a:gd name="T9" fmla="*/ 96 h 216"/>
                  <a:gd name="T10" fmla="*/ 40 w 64"/>
                  <a:gd name="T11" fmla="*/ 0 h 216"/>
                </a:gdLst>
                <a:ahLst/>
                <a:cxnLst>
                  <a:cxn ang="0">
                    <a:pos x="T0" y="T1"/>
                  </a:cxn>
                  <a:cxn ang="0">
                    <a:pos x="T2" y="T3"/>
                  </a:cxn>
                  <a:cxn ang="0">
                    <a:pos x="T4" y="T5"/>
                  </a:cxn>
                  <a:cxn ang="0">
                    <a:pos x="T6" y="T7"/>
                  </a:cxn>
                  <a:cxn ang="0">
                    <a:pos x="T8" y="T9"/>
                  </a:cxn>
                  <a:cxn ang="0">
                    <a:pos x="T10" y="T11"/>
                  </a:cxn>
                </a:cxnLst>
                <a:rect l="0" t="0" r="r" b="b"/>
                <a:pathLst>
                  <a:path w="64" h="216">
                    <a:moveTo>
                      <a:pt x="40" y="0"/>
                    </a:moveTo>
                    <a:lnTo>
                      <a:pt x="48" y="104"/>
                    </a:lnTo>
                    <a:lnTo>
                      <a:pt x="64" y="216"/>
                    </a:lnTo>
                    <a:lnTo>
                      <a:pt x="0" y="160"/>
                    </a:lnTo>
                    <a:lnTo>
                      <a:pt x="8" y="96"/>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sp>
        <p:nvSpPr>
          <p:cNvPr id="877" name="Line 1857">
            <a:extLst>
              <a:ext uri="{FF2B5EF4-FFF2-40B4-BE49-F238E27FC236}">
                <a16:creationId xmlns:a16="http://schemas.microsoft.com/office/drawing/2014/main" id="{8A47CBFD-9DEE-8244-B51E-95FA15B783F8}"/>
              </a:ext>
            </a:extLst>
          </p:cNvPr>
          <p:cNvSpPr>
            <a:spLocks noChangeShapeType="1"/>
          </p:cNvSpPr>
          <p:nvPr/>
        </p:nvSpPr>
        <p:spPr bwMode="auto">
          <a:xfrm flipV="1">
            <a:off x="3843906" y="3411745"/>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78" name="Line 1858">
            <a:extLst>
              <a:ext uri="{FF2B5EF4-FFF2-40B4-BE49-F238E27FC236}">
                <a16:creationId xmlns:a16="http://schemas.microsoft.com/office/drawing/2014/main" id="{9C658F49-0719-1746-A68B-A8B137FD1B77}"/>
              </a:ext>
            </a:extLst>
          </p:cNvPr>
          <p:cNvSpPr>
            <a:spLocks noChangeShapeType="1"/>
          </p:cNvSpPr>
          <p:nvPr/>
        </p:nvSpPr>
        <p:spPr bwMode="auto">
          <a:xfrm>
            <a:off x="3843906" y="341174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79" name="Line 1859">
            <a:extLst>
              <a:ext uri="{FF2B5EF4-FFF2-40B4-BE49-F238E27FC236}">
                <a16:creationId xmlns:a16="http://schemas.microsoft.com/office/drawing/2014/main" id="{0BE00220-5BC8-4144-88E5-E32397F39A36}"/>
              </a:ext>
            </a:extLst>
          </p:cNvPr>
          <p:cNvSpPr>
            <a:spLocks noChangeShapeType="1"/>
          </p:cNvSpPr>
          <p:nvPr/>
        </p:nvSpPr>
        <p:spPr bwMode="auto">
          <a:xfrm>
            <a:off x="4347144" y="2835483"/>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nvGrpSpPr>
          <p:cNvPr id="1088" name="Group 1878">
            <a:extLst>
              <a:ext uri="{FF2B5EF4-FFF2-40B4-BE49-F238E27FC236}">
                <a16:creationId xmlns:a16="http://schemas.microsoft.com/office/drawing/2014/main" id="{DA80B462-035E-DE4D-8636-CDBEE9726ECB}"/>
              </a:ext>
            </a:extLst>
          </p:cNvPr>
          <p:cNvGrpSpPr>
            <a:grpSpLocks/>
          </p:cNvGrpSpPr>
          <p:nvPr/>
        </p:nvGrpSpPr>
        <p:grpSpPr bwMode="auto">
          <a:xfrm>
            <a:off x="3121595" y="3627645"/>
            <a:ext cx="1520825" cy="2540000"/>
            <a:chOff x="21" y="2296"/>
            <a:chExt cx="958" cy="1600"/>
          </a:xfrm>
        </p:grpSpPr>
        <p:sp>
          <p:nvSpPr>
            <p:cNvPr id="1089" name="Text Box 1869">
              <a:extLst>
                <a:ext uri="{FF2B5EF4-FFF2-40B4-BE49-F238E27FC236}">
                  <a16:creationId xmlns:a16="http://schemas.microsoft.com/office/drawing/2014/main" id="{D19B8468-A587-3E40-870C-188A6175D538}"/>
                </a:ext>
              </a:extLst>
            </p:cNvPr>
            <p:cNvSpPr txBox="1">
              <a:spLocks noChangeArrowheads="1"/>
            </p:cNvSpPr>
            <p:nvPr/>
          </p:nvSpPr>
          <p:spPr bwMode="auto">
            <a:xfrm>
              <a:off x="21" y="3314"/>
              <a:ext cx="958" cy="5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spcBef>
                  <a:spcPct val="0"/>
                </a:spcBef>
              </a:pPr>
              <a:r>
                <a:rPr lang="en-US" altLang="it-IT" i="0" err="1"/>
                <a:t>Codifica</a:t>
              </a:r>
              <a:endParaRPr lang="en-US" altLang="it-IT"/>
            </a:p>
            <a:p>
              <a:pPr algn="ctr">
                <a:spcBef>
                  <a:spcPct val="0"/>
                </a:spcBef>
              </a:pPr>
              <a:r>
                <a:rPr lang="en-US" altLang="it-IT" i="0" err="1"/>
                <a:t>Compressione</a:t>
              </a:r>
              <a:endParaRPr lang="en-US" altLang="it-IT" i="0"/>
            </a:p>
            <a:p>
              <a:pPr algn="ctr">
                <a:spcBef>
                  <a:spcPct val="0"/>
                </a:spcBef>
              </a:pPr>
              <a:r>
                <a:rPr lang="it-IT" altLang="it-IT" i="0"/>
                <a:t>Trasmissione</a:t>
              </a:r>
            </a:p>
          </p:txBody>
        </p:sp>
        <p:sp>
          <p:nvSpPr>
            <p:cNvPr id="1090" name="Oval 1871">
              <a:extLst>
                <a:ext uri="{FF2B5EF4-FFF2-40B4-BE49-F238E27FC236}">
                  <a16:creationId xmlns:a16="http://schemas.microsoft.com/office/drawing/2014/main" id="{1FFD0063-6DED-8946-B1FC-CA614271528B}"/>
                </a:ext>
              </a:extLst>
            </p:cNvPr>
            <p:cNvSpPr>
              <a:spLocks noChangeArrowheads="1"/>
            </p:cNvSpPr>
            <p:nvPr/>
          </p:nvSpPr>
          <p:spPr bwMode="auto">
            <a:xfrm>
              <a:off x="158" y="2296"/>
              <a:ext cx="726" cy="1044"/>
            </a:xfrm>
            <a:prstGeom prst="ellipse">
              <a:avLst/>
            </a:prstGeom>
            <a:noFill/>
            <a:ln w="28575" algn="ctr">
              <a:solidFill>
                <a:schemeClr val="accent2"/>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94" name="Text Box 833">
            <a:extLst>
              <a:ext uri="{FF2B5EF4-FFF2-40B4-BE49-F238E27FC236}">
                <a16:creationId xmlns:a16="http://schemas.microsoft.com/office/drawing/2014/main" id="{41DA1E96-5495-7B4E-AF69-3317B7EED5C3}"/>
              </a:ext>
            </a:extLst>
          </p:cNvPr>
          <p:cNvSpPr txBox="1">
            <a:spLocks noChangeArrowheads="1"/>
          </p:cNvSpPr>
          <p:nvPr/>
        </p:nvSpPr>
        <p:spPr bwMode="auto">
          <a:xfrm>
            <a:off x="4780531" y="5211970"/>
            <a:ext cx="11915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it-IT" i="0">
                <a:solidFill>
                  <a:schemeClr val="bg1"/>
                </a:solidFill>
              </a:rPr>
              <a:t>Streaming </a:t>
            </a:r>
          </a:p>
          <a:p>
            <a:pPr>
              <a:spcBef>
                <a:spcPct val="0"/>
              </a:spcBef>
            </a:pPr>
            <a:r>
              <a:rPr lang="en-US" altLang="it-IT" i="0">
                <a:solidFill>
                  <a:schemeClr val="bg1"/>
                </a:solidFill>
              </a:rPr>
              <a:t>Server</a:t>
            </a:r>
          </a:p>
        </p:txBody>
      </p:sp>
      <p:grpSp>
        <p:nvGrpSpPr>
          <p:cNvPr id="1107" name="Group 1106">
            <a:extLst>
              <a:ext uri="{FF2B5EF4-FFF2-40B4-BE49-F238E27FC236}">
                <a16:creationId xmlns:a16="http://schemas.microsoft.com/office/drawing/2014/main" id="{94063D15-744E-ED40-B8DE-584C74925BA5}"/>
              </a:ext>
            </a:extLst>
          </p:cNvPr>
          <p:cNvGrpSpPr/>
          <p:nvPr/>
        </p:nvGrpSpPr>
        <p:grpSpPr>
          <a:xfrm>
            <a:off x="3088256" y="695533"/>
            <a:ext cx="3505200" cy="3003551"/>
            <a:chOff x="3088256" y="695533"/>
            <a:chExt cx="3505200" cy="3003551"/>
          </a:xfrm>
        </p:grpSpPr>
        <p:sp>
          <p:nvSpPr>
            <p:cNvPr id="1096" name="Line 1862">
              <a:extLst>
                <a:ext uri="{FF2B5EF4-FFF2-40B4-BE49-F238E27FC236}">
                  <a16:creationId xmlns:a16="http://schemas.microsoft.com/office/drawing/2014/main" id="{F8C650D5-424B-DC4D-9DCA-1894001D1843}"/>
                </a:ext>
              </a:extLst>
            </p:cNvPr>
            <p:cNvSpPr>
              <a:spLocks noChangeShapeType="1"/>
            </p:cNvSpPr>
            <p:nvPr/>
          </p:nvSpPr>
          <p:spPr bwMode="auto">
            <a:xfrm flipH="1">
              <a:off x="5499669" y="1035258"/>
              <a:ext cx="431800" cy="360363"/>
            </a:xfrm>
            <a:prstGeom prst="line">
              <a:avLst/>
            </a:prstGeom>
            <a:noFill/>
            <a:ln w="28575">
              <a:solidFill>
                <a:srgbClr val="FF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7" name="Text Box 1863">
              <a:extLst>
                <a:ext uri="{FF2B5EF4-FFF2-40B4-BE49-F238E27FC236}">
                  <a16:creationId xmlns:a16="http://schemas.microsoft.com/office/drawing/2014/main" id="{8B8C14AF-4A50-BD4B-A066-D36ADB6E59B3}"/>
                </a:ext>
              </a:extLst>
            </p:cNvPr>
            <p:cNvSpPr txBox="1">
              <a:spLocks noChangeArrowheads="1"/>
            </p:cNvSpPr>
            <p:nvPr/>
          </p:nvSpPr>
          <p:spPr bwMode="auto">
            <a:xfrm>
              <a:off x="5126606" y="695533"/>
              <a:ext cx="14668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spcBef>
                  <a:spcPct val="0"/>
                </a:spcBef>
              </a:pPr>
              <a:r>
                <a:rPr lang="it-IT" altLang="it-IT" i="0"/>
                <a:t>Acquisizione</a:t>
              </a:r>
            </a:p>
          </p:txBody>
        </p:sp>
        <p:sp>
          <p:nvSpPr>
            <p:cNvPr id="1098" name="Line 1864">
              <a:extLst>
                <a:ext uri="{FF2B5EF4-FFF2-40B4-BE49-F238E27FC236}">
                  <a16:creationId xmlns:a16="http://schemas.microsoft.com/office/drawing/2014/main" id="{5F598615-334B-0B4B-8779-D14B5D4A6659}"/>
                </a:ext>
              </a:extLst>
            </p:cNvPr>
            <p:cNvSpPr>
              <a:spLocks noChangeShapeType="1"/>
            </p:cNvSpPr>
            <p:nvPr/>
          </p:nvSpPr>
          <p:spPr bwMode="auto">
            <a:xfrm>
              <a:off x="5212331" y="1035258"/>
              <a:ext cx="1223963" cy="0"/>
            </a:xfrm>
            <a:prstGeom prst="line">
              <a:avLst/>
            </a:prstGeom>
            <a:noFill/>
            <a:ln w="28575">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9" name="Oval 1880">
              <a:extLst>
                <a:ext uri="{FF2B5EF4-FFF2-40B4-BE49-F238E27FC236}">
                  <a16:creationId xmlns:a16="http://schemas.microsoft.com/office/drawing/2014/main" id="{B5BE4E88-07EF-6842-A523-F0D5AA98DABA}"/>
                </a:ext>
              </a:extLst>
            </p:cNvPr>
            <p:cNvSpPr>
              <a:spLocks noChangeArrowheads="1"/>
            </p:cNvSpPr>
            <p:nvPr/>
          </p:nvSpPr>
          <p:spPr bwMode="auto">
            <a:xfrm>
              <a:off x="3088256" y="890796"/>
              <a:ext cx="2700338" cy="2808288"/>
            </a:xfrm>
            <a:prstGeom prst="ellipse">
              <a:avLst/>
            </a:prstGeom>
            <a:noFill/>
            <a:ln w="28575" algn="ctr">
              <a:solidFill>
                <a:srgbClr val="FF99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1104" name="Picture 1103">
            <a:extLst>
              <a:ext uri="{FF2B5EF4-FFF2-40B4-BE49-F238E27FC236}">
                <a16:creationId xmlns:a16="http://schemas.microsoft.com/office/drawing/2014/main" id="{AF4EE6AC-6F2F-F643-86D7-90C68C0689A8}"/>
              </a:ext>
            </a:extLst>
          </p:cNvPr>
          <p:cNvPicPr>
            <a:picLocks noChangeAspect="1"/>
          </p:cNvPicPr>
          <p:nvPr/>
        </p:nvPicPr>
        <p:blipFill>
          <a:blip r:embed="rId2"/>
          <a:stretch>
            <a:fillRect/>
          </a:stretch>
        </p:blipFill>
        <p:spPr>
          <a:xfrm>
            <a:off x="3449950" y="1448958"/>
            <a:ext cx="468000" cy="468000"/>
          </a:xfrm>
          <a:prstGeom prst="rect">
            <a:avLst/>
          </a:prstGeom>
        </p:spPr>
      </p:pic>
      <p:pic>
        <p:nvPicPr>
          <p:cNvPr id="1105" name="Picture 1104">
            <a:extLst>
              <a:ext uri="{FF2B5EF4-FFF2-40B4-BE49-F238E27FC236}">
                <a16:creationId xmlns:a16="http://schemas.microsoft.com/office/drawing/2014/main" id="{FBA198EF-BE89-0E42-9E20-8429135CE109}"/>
              </a:ext>
            </a:extLst>
          </p:cNvPr>
          <p:cNvPicPr>
            <a:picLocks noChangeAspect="1"/>
          </p:cNvPicPr>
          <p:nvPr/>
        </p:nvPicPr>
        <p:blipFill>
          <a:blip r:embed="rId2"/>
          <a:stretch>
            <a:fillRect/>
          </a:stretch>
        </p:blipFill>
        <p:spPr>
          <a:xfrm rot="-5400000">
            <a:off x="4138544" y="1842384"/>
            <a:ext cx="468000" cy="468000"/>
          </a:xfrm>
          <a:prstGeom prst="rect">
            <a:avLst/>
          </a:prstGeom>
        </p:spPr>
      </p:pic>
      <p:pic>
        <p:nvPicPr>
          <p:cNvPr id="1106" name="Picture 1105">
            <a:extLst>
              <a:ext uri="{FF2B5EF4-FFF2-40B4-BE49-F238E27FC236}">
                <a16:creationId xmlns:a16="http://schemas.microsoft.com/office/drawing/2014/main" id="{6BC9031D-0534-5045-8EC9-5F002C40EEBD}"/>
              </a:ext>
            </a:extLst>
          </p:cNvPr>
          <p:cNvPicPr>
            <a:picLocks noChangeAspect="1"/>
          </p:cNvPicPr>
          <p:nvPr/>
        </p:nvPicPr>
        <p:blipFill>
          <a:blip r:embed="rId2"/>
          <a:stretch>
            <a:fillRect/>
          </a:stretch>
        </p:blipFill>
        <p:spPr>
          <a:xfrm flipH="1">
            <a:off x="4957009" y="1448958"/>
            <a:ext cx="493447" cy="468000"/>
          </a:xfrm>
          <a:prstGeom prst="rect">
            <a:avLst/>
          </a:prstGeom>
        </p:spPr>
      </p:pic>
      <p:cxnSp>
        <p:nvCxnSpPr>
          <p:cNvPr id="1123" name="Straight Arrow Connector 1122">
            <a:extLst>
              <a:ext uri="{FF2B5EF4-FFF2-40B4-BE49-F238E27FC236}">
                <a16:creationId xmlns:a16="http://schemas.microsoft.com/office/drawing/2014/main" id="{DBF1E947-7EA3-AC4B-B1FD-0E9DDD3BAF68}"/>
              </a:ext>
            </a:extLst>
          </p:cNvPr>
          <p:cNvCxnSpPr>
            <a:cxnSpLocks/>
            <a:stCxn id="525" idx="1"/>
            <a:endCxn id="1114" idx="5"/>
          </p:cNvCxnSpPr>
          <p:nvPr/>
        </p:nvCxnSpPr>
        <p:spPr>
          <a:xfrm flipH="1" flipV="1">
            <a:off x="2779905" y="2413112"/>
            <a:ext cx="801307" cy="17590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5" name="Straight Arrow Connector 1124">
            <a:extLst>
              <a:ext uri="{FF2B5EF4-FFF2-40B4-BE49-F238E27FC236}">
                <a16:creationId xmlns:a16="http://schemas.microsoft.com/office/drawing/2014/main" id="{09FFE839-899E-5D43-BE21-5F75A0577815}"/>
              </a:ext>
            </a:extLst>
          </p:cNvPr>
          <p:cNvCxnSpPr>
            <a:stCxn id="529" idx="1"/>
            <a:endCxn id="1120" idx="6"/>
          </p:cNvCxnSpPr>
          <p:nvPr/>
        </p:nvCxnSpPr>
        <p:spPr>
          <a:xfrm flipH="1">
            <a:off x="2694622" y="4261860"/>
            <a:ext cx="934483" cy="458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7" name="Group 1126">
            <a:extLst>
              <a:ext uri="{FF2B5EF4-FFF2-40B4-BE49-F238E27FC236}">
                <a16:creationId xmlns:a16="http://schemas.microsoft.com/office/drawing/2014/main" id="{F2A65183-FE1F-7548-B034-02E1144DEAE1}"/>
              </a:ext>
            </a:extLst>
          </p:cNvPr>
          <p:cNvGrpSpPr/>
          <p:nvPr/>
        </p:nvGrpSpPr>
        <p:grpSpPr>
          <a:xfrm>
            <a:off x="1176478" y="629683"/>
            <a:ext cx="1786446" cy="2458829"/>
            <a:chOff x="985406" y="575091"/>
            <a:chExt cx="1786446" cy="2458829"/>
          </a:xfrm>
        </p:grpSpPr>
        <p:grpSp>
          <p:nvGrpSpPr>
            <p:cNvPr id="1116" name="Group 1115">
              <a:extLst>
                <a:ext uri="{FF2B5EF4-FFF2-40B4-BE49-F238E27FC236}">
                  <a16:creationId xmlns:a16="http://schemas.microsoft.com/office/drawing/2014/main" id="{81F12AA9-8E80-9B40-8955-79943FD21B64}"/>
                </a:ext>
              </a:extLst>
            </p:cNvPr>
            <p:cNvGrpSpPr/>
            <p:nvPr/>
          </p:nvGrpSpPr>
          <p:grpSpPr>
            <a:xfrm>
              <a:off x="985406" y="575091"/>
              <a:ext cx="1771788" cy="2458829"/>
              <a:chOff x="355885" y="756273"/>
              <a:chExt cx="1771788" cy="2458829"/>
            </a:xfrm>
          </p:grpSpPr>
          <p:sp>
            <p:nvSpPr>
              <p:cNvPr id="1108" name="Oval 63">
                <a:extLst>
                  <a:ext uri="{FF2B5EF4-FFF2-40B4-BE49-F238E27FC236}">
                    <a16:creationId xmlns:a16="http://schemas.microsoft.com/office/drawing/2014/main" id="{1DA1C18F-1307-5143-BB8D-3969480BCBDD}"/>
                  </a:ext>
                </a:extLst>
              </p:cNvPr>
              <p:cNvSpPr>
                <a:spLocks noChangeArrowheads="1"/>
              </p:cNvSpPr>
              <p:nvPr/>
            </p:nvSpPr>
            <p:spPr bwMode="auto">
              <a:xfrm>
                <a:off x="355885" y="1195803"/>
                <a:ext cx="1149642"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13" name="Oval 63">
                <a:extLst>
                  <a:ext uri="{FF2B5EF4-FFF2-40B4-BE49-F238E27FC236}">
                    <a16:creationId xmlns:a16="http://schemas.microsoft.com/office/drawing/2014/main" id="{C192CC41-A6A2-E240-A517-1B6D3C83BF25}"/>
                  </a:ext>
                </a:extLst>
              </p:cNvPr>
              <p:cNvSpPr>
                <a:spLocks noChangeArrowheads="1"/>
              </p:cNvSpPr>
              <p:nvPr/>
            </p:nvSpPr>
            <p:spPr bwMode="auto">
              <a:xfrm>
                <a:off x="537508" y="1802435"/>
                <a:ext cx="1149642"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14" name="Oval 63">
                <a:extLst>
                  <a:ext uri="{FF2B5EF4-FFF2-40B4-BE49-F238E27FC236}">
                    <a16:creationId xmlns:a16="http://schemas.microsoft.com/office/drawing/2014/main" id="{0C58E55F-ED25-4A42-A089-3CA68D51AF12}"/>
                  </a:ext>
                </a:extLst>
              </p:cNvPr>
              <p:cNvSpPr>
                <a:spLocks noChangeArrowheads="1"/>
              </p:cNvSpPr>
              <p:nvPr/>
            </p:nvSpPr>
            <p:spPr bwMode="auto">
              <a:xfrm>
                <a:off x="978031" y="1333915"/>
                <a:ext cx="1149642"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15" name="Oval 63">
                <a:extLst>
                  <a:ext uri="{FF2B5EF4-FFF2-40B4-BE49-F238E27FC236}">
                    <a16:creationId xmlns:a16="http://schemas.microsoft.com/office/drawing/2014/main" id="{5D1BA9B2-00A5-9948-86A2-819F904590F4}"/>
                  </a:ext>
                </a:extLst>
              </p:cNvPr>
              <p:cNvSpPr>
                <a:spLocks noChangeArrowheads="1"/>
              </p:cNvSpPr>
              <p:nvPr/>
            </p:nvSpPr>
            <p:spPr bwMode="auto">
              <a:xfrm>
                <a:off x="655939" y="756273"/>
                <a:ext cx="1195199"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sz="2800" i="0">
                  <a:solidFill>
                    <a:srgbClr val="FF0000"/>
                  </a:solidFill>
                </a:endParaRPr>
              </a:p>
            </p:txBody>
          </p:sp>
        </p:grpSp>
        <p:sp>
          <p:nvSpPr>
            <p:cNvPr id="1126" name="TextBox 1125">
              <a:extLst>
                <a:ext uri="{FF2B5EF4-FFF2-40B4-BE49-F238E27FC236}">
                  <a16:creationId xmlns:a16="http://schemas.microsoft.com/office/drawing/2014/main" id="{C01E56CF-BAEC-B44A-A13A-7BBAB6A86A46}"/>
                </a:ext>
              </a:extLst>
            </p:cNvPr>
            <p:cNvSpPr txBox="1"/>
            <p:nvPr/>
          </p:nvSpPr>
          <p:spPr>
            <a:xfrm>
              <a:off x="1002393" y="1448958"/>
              <a:ext cx="1769459" cy="646331"/>
            </a:xfrm>
            <a:prstGeom prst="rect">
              <a:avLst/>
            </a:prstGeom>
            <a:noFill/>
          </p:spPr>
          <p:txBody>
            <a:bodyPr wrap="none" rtlCol="0">
              <a:spAutoFit/>
            </a:bodyPr>
            <a:lstStyle/>
            <a:p>
              <a:r>
                <a:rPr lang="it-IT" sz="3600" err="1">
                  <a:solidFill>
                    <a:srgbClr val="FF0000"/>
                  </a:solidFill>
                </a:rPr>
                <a:t>YouTube</a:t>
              </a:r>
              <a:endParaRPr lang="it-IT" sz="3600">
                <a:solidFill>
                  <a:srgbClr val="FF0000"/>
                </a:solidFill>
              </a:endParaRPr>
            </a:p>
          </p:txBody>
        </p:sp>
      </p:grpSp>
      <p:grpSp>
        <p:nvGrpSpPr>
          <p:cNvPr id="1129" name="Group 1128">
            <a:extLst>
              <a:ext uri="{FF2B5EF4-FFF2-40B4-BE49-F238E27FC236}">
                <a16:creationId xmlns:a16="http://schemas.microsoft.com/office/drawing/2014/main" id="{37A90DBD-DEC0-ED4A-8590-BE4548951684}"/>
              </a:ext>
            </a:extLst>
          </p:cNvPr>
          <p:cNvGrpSpPr/>
          <p:nvPr/>
        </p:nvGrpSpPr>
        <p:grpSpPr>
          <a:xfrm>
            <a:off x="517325" y="3173952"/>
            <a:ext cx="2177297" cy="2308650"/>
            <a:chOff x="53293" y="2914640"/>
            <a:chExt cx="2177297" cy="2308650"/>
          </a:xfrm>
        </p:grpSpPr>
        <p:grpSp>
          <p:nvGrpSpPr>
            <p:cNvPr id="1117" name="Group 1116">
              <a:extLst>
                <a:ext uri="{FF2B5EF4-FFF2-40B4-BE49-F238E27FC236}">
                  <a16:creationId xmlns:a16="http://schemas.microsoft.com/office/drawing/2014/main" id="{991C498D-4F9B-BF47-B503-339C8364CD81}"/>
                </a:ext>
              </a:extLst>
            </p:cNvPr>
            <p:cNvGrpSpPr/>
            <p:nvPr/>
          </p:nvGrpSpPr>
          <p:grpSpPr>
            <a:xfrm>
              <a:off x="53293" y="2914640"/>
              <a:ext cx="2177297" cy="2308650"/>
              <a:chOff x="355885" y="906452"/>
              <a:chExt cx="1771788" cy="2308650"/>
            </a:xfrm>
          </p:grpSpPr>
          <p:sp>
            <p:nvSpPr>
              <p:cNvPr id="1118" name="Oval 63">
                <a:extLst>
                  <a:ext uri="{FF2B5EF4-FFF2-40B4-BE49-F238E27FC236}">
                    <a16:creationId xmlns:a16="http://schemas.microsoft.com/office/drawing/2014/main" id="{7D3F70DF-96EF-FF4E-8D5B-39183C862B3E}"/>
                  </a:ext>
                </a:extLst>
              </p:cNvPr>
              <p:cNvSpPr>
                <a:spLocks noChangeArrowheads="1"/>
              </p:cNvSpPr>
              <p:nvPr/>
            </p:nvSpPr>
            <p:spPr bwMode="auto">
              <a:xfrm>
                <a:off x="355885" y="1195803"/>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19" name="Oval 63">
                <a:extLst>
                  <a:ext uri="{FF2B5EF4-FFF2-40B4-BE49-F238E27FC236}">
                    <a16:creationId xmlns:a16="http://schemas.microsoft.com/office/drawing/2014/main" id="{A24D9986-0516-B348-9815-4A0E8DDDE9F0}"/>
                  </a:ext>
                </a:extLst>
              </p:cNvPr>
              <p:cNvSpPr>
                <a:spLocks noChangeArrowheads="1"/>
              </p:cNvSpPr>
              <p:nvPr/>
            </p:nvSpPr>
            <p:spPr bwMode="auto">
              <a:xfrm>
                <a:off x="537508" y="1802435"/>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20" name="Oval 63">
                <a:extLst>
                  <a:ext uri="{FF2B5EF4-FFF2-40B4-BE49-F238E27FC236}">
                    <a16:creationId xmlns:a16="http://schemas.microsoft.com/office/drawing/2014/main" id="{27FC080D-8435-9A48-8083-2A41550BE08A}"/>
                  </a:ext>
                </a:extLst>
              </p:cNvPr>
              <p:cNvSpPr>
                <a:spLocks noChangeArrowheads="1"/>
              </p:cNvSpPr>
              <p:nvPr/>
            </p:nvSpPr>
            <p:spPr bwMode="auto">
              <a:xfrm>
                <a:off x="978031" y="1333915"/>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21" name="Oval 63">
                <a:extLst>
                  <a:ext uri="{FF2B5EF4-FFF2-40B4-BE49-F238E27FC236}">
                    <a16:creationId xmlns:a16="http://schemas.microsoft.com/office/drawing/2014/main" id="{CC9F5A2C-2F0A-3347-895D-992338D7EFB8}"/>
                  </a:ext>
                </a:extLst>
              </p:cNvPr>
              <p:cNvSpPr>
                <a:spLocks noChangeArrowheads="1"/>
              </p:cNvSpPr>
              <p:nvPr/>
            </p:nvSpPr>
            <p:spPr bwMode="auto">
              <a:xfrm>
                <a:off x="658806" y="906452"/>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grpSp>
        <p:sp>
          <p:nvSpPr>
            <p:cNvPr id="1128" name="TextBox 1127">
              <a:extLst>
                <a:ext uri="{FF2B5EF4-FFF2-40B4-BE49-F238E27FC236}">
                  <a16:creationId xmlns:a16="http://schemas.microsoft.com/office/drawing/2014/main" id="{27D50937-9BEB-F642-BD2B-147AA4FC063B}"/>
                </a:ext>
              </a:extLst>
            </p:cNvPr>
            <p:cNvSpPr txBox="1"/>
            <p:nvPr/>
          </p:nvSpPr>
          <p:spPr>
            <a:xfrm>
              <a:off x="189803" y="3655642"/>
              <a:ext cx="1978875" cy="646331"/>
            </a:xfrm>
            <a:prstGeom prst="rect">
              <a:avLst/>
            </a:prstGeom>
            <a:noFill/>
          </p:spPr>
          <p:txBody>
            <a:bodyPr wrap="none" rtlCol="0">
              <a:spAutoFit/>
            </a:bodyPr>
            <a:lstStyle/>
            <a:p>
              <a:r>
                <a:rPr lang="it-IT" sz="3600" err="1">
                  <a:solidFill>
                    <a:schemeClr val="bg1"/>
                  </a:solidFill>
                </a:rPr>
                <a:t>FaceBook</a:t>
              </a:r>
              <a:endParaRPr lang="it-IT" sz="3600">
                <a:solidFill>
                  <a:schemeClr val="bg1"/>
                </a:solidFill>
              </a:endParaRPr>
            </a:p>
          </p:txBody>
        </p:sp>
      </p:grpSp>
      <p:sp>
        <p:nvSpPr>
          <p:cNvPr id="996" name="Text Box 1863">
            <a:extLst>
              <a:ext uri="{FF2B5EF4-FFF2-40B4-BE49-F238E27FC236}">
                <a16:creationId xmlns:a16="http://schemas.microsoft.com/office/drawing/2014/main" id="{AE570258-D328-834C-BB8B-E52980E4DFE6}"/>
              </a:ext>
            </a:extLst>
          </p:cNvPr>
          <p:cNvSpPr txBox="1">
            <a:spLocks noChangeArrowheads="1"/>
          </p:cNvSpPr>
          <p:nvPr/>
        </p:nvSpPr>
        <p:spPr bwMode="auto">
          <a:xfrm>
            <a:off x="3531790" y="2123194"/>
            <a:ext cx="809004"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spcBef>
                <a:spcPct val="0"/>
              </a:spcBef>
            </a:pPr>
            <a:r>
              <a:rPr lang="it-IT" altLang="it-IT" i="0"/>
              <a:t>Regia</a:t>
            </a:r>
          </a:p>
        </p:txBody>
      </p:sp>
      <p:sp>
        <p:nvSpPr>
          <p:cNvPr id="997" name="Text Box 1863">
            <a:extLst>
              <a:ext uri="{FF2B5EF4-FFF2-40B4-BE49-F238E27FC236}">
                <a16:creationId xmlns:a16="http://schemas.microsoft.com/office/drawing/2014/main" id="{2EB649A4-E70F-AD49-8139-19C6E78AF347}"/>
              </a:ext>
            </a:extLst>
          </p:cNvPr>
          <p:cNvSpPr txBox="1">
            <a:spLocks noChangeArrowheads="1"/>
          </p:cNvSpPr>
          <p:nvPr/>
        </p:nvSpPr>
        <p:spPr bwMode="auto">
          <a:xfrm>
            <a:off x="3361640" y="2624897"/>
            <a:ext cx="576569"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spcBef>
                <a:spcPct val="0"/>
              </a:spcBef>
            </a:pPr>
            <a:r>
              <a:rPr lang="it-IT" altLang="it-IT" i="0" err="1"/>
              <a:t>Rec</a:t>
            </a:r>
            <a:endParaRPr lang="it-IT" altLang="it-IT" i="0"/>
          </a:p>
        </p:txBody>
      </p:sp>
      <p:sp>
        <p:nvSpPr>
          <p:cNvPr id="3" name="Slide Number Placeholder 2">
            <a:extLst>
              <a:ext uri="{FF2B5EF4-FFF2-40B4-BE49-F238E27FC236}">
                <a16:creationId xmlns:a16="http://schemas.microsoft.com/office/drawing/2014/main" id="{5BBC798F-D33C-C042-935A-72B3326E2E2D}"/>
              </a:ext>
            </a:extLst>
          </p:cNvPr>
          <p:cNvSpPr>
            <a:spLocks noGrp="1"/>
          </p:cNvSpPr>
          <p:nvPr>
            <p:ph type="sldNum" sz="quarter" idx="12"/>
          </p:nvPr>
        </p:nvSpPr>
        <p:spPr/>
        <p:txBody>
          <a:bodyPr/>
          <a:lstStyle/>
          <a:p>
            <a:fld id="{272C5F13-74C7-3445-8AFD-99A583800924}" type="slidenum">
              <a:rPr lang="it-IT" smtClean="0"/>
              <a:t>3</a:t>
            </a:fld>
            <a:endParaRPr lang="it-IT"/>
          </a:p>
        </p:txBody>
      </p:sp>
      <p:cxnSp>
        <p:nvCxnSpPr>
          <p:cNvPr id="516" name="Straight Arrow Connector 515">
            <a:extLst>
              <a:ext uri="{FF2B5EF4-FFF2-40B4-BE49-F238E27FC236}">
                <a16:creationId xmlns:a16="http://schemas.microsoft.com/office/drawing/2014/main" id="{667C4710-636E-3B49-83DE-C7E724D67A1E}"/>
              </a:ext>
            </a:extLst>
          </p:cNvPr>
          <p:cNvCxnSpPr>
            <a:stCxn id="525" idx="3"/>
            <a:endCxn id="194" idx="0"/>
          </p:cNvCxnSpPr>
          <p:nvPr/>
        </p:nvCxnSpPr>
        <p:spPr>
          <a:xfrm flipV="1">
            <a:off x="4215204" y="3268776"/>
            <a:ext cx="2521573" cy="9033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8" name="Text Box 1869">
            <a:extLst>
              <a:ext uri="{FF2B5EF4-FFF2-40B4-BE49-F238E27FC236}">
                <a16:creationId xmlns:a16="http://schemas.microsoft.com/office/drawing/2014/main" id="{849EC22F-0101-6346-B3C1-BFAFEB14C360}"/>
              </a:ext>
            </a:extLst>
          </p:cNvPr>
          <p:cNvSpPr txBox="1">
            <a:spLocks noChangeArrowheads="1"/>
          </p:cNvSpPr>
          <p:nvPr/>
        </p:nvSpPr>
        <p:spPr bwMode="auto">
          <a:xfrm>
            <a:off x="6231869" y="3438615"/>
            <a:ext cx="1191545" cy="9233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spcBef>
                <a:spcPct val="0"/>
              </a:spcBef>
            </a:pPr>
            <a:r>
              <a:rPr lang="it-IT" altLang="it-IT"/>
              <a:t>INFN</a:t>
            </a:r>
          </a:p>
          <a:p>
            <a:pPr algn="ctr">
              <a:spcBef>
                <a:spcPct val="0"/>
              </a:spcBef>
            </a:pPr>
            <a:r>
              <a:rPr lang="it-IT" altLang="it-IT"/>
              <a:t>Streaming </a:t>
            </a:r>
          </a:p>
          <a:p>
            <a:pPr algn="ctr">
              <a:spcBef>
                <a:spcPct val="0"/>
              </a:spcBef>
            </a:pPr>
            <a:r>
              <a:rPr lang="it-IT" altLang="it-IT"/>
              <a:t>Server</a:t>
            </a:r>
          </a:p>
        </p:txBody>
      </p:sp>
      <p:graphicFrame>
        <p:nvGraphicFramePr>
          <p:cNvPr id="1000" name="Table 844">
            <a:extLst>
              <a:ext uri="{FF2B5EF4-FFF2-40B4-BE49-F238E27FC236}">
                <a16:creationId xmlns:a16="http://schemas.microsoft.com/office/drawing/2014/main" id="{9FE23A28-4228-AC41-80FD-DDE462B1222E}"/>
              </a:ext>
            </a:extLst>
          </p:cNvPr>
          <p:cNvGraphicFramePr>
            <a:graphicFrameLocks noGrp="1"/>
          </p:cNvGraphicFramePr>
          <p:nvPr>
            <p:extLst>
              <p:ext uri="{D42A27DB-BD31-4B8C-83A1-F6EECF244321}">
                <p14:modId xmlns:p14="http://schemas.microsoft.com/office/powerpoint/2010/main" val="2653704892"/>
              </p:ext>
            </p:extLst>
          </p:nvPr>
        </p:nvGraphicFramePr>
        <p:xfrm>
          <a:off x="4662644" y="4943153"/>
          <a:ext cx="3278705" cy="1930139"/>
        </p:xfrm>
        <a:graphic>
          <a:graphicData uri="http://schemas.openxmlformats.org/drawingml/2006/table">
            <a:tbl>
              <a:tblPr firstRow="1" bandRow="1">
                <a:tableStyleId>{5C22544A-7EE6-4342-B048-85BDC9FD1C3A}</a:tableStyleId>
              </a:tblPr>
              <a:tblGrid>
                <a:gridCol w="1614463">
                  <a:extLst>
                    <a:ext uri="{9D8B030D-6E8A-4147-A177-3AD203B41FA5}">
                      <a16:colId xmlns:a16="http://schemas.microsoft.com/office/drawing/2014/main" val="2195090955"/>
                    </a:ext>
                  </a:extLst>
                </a:gridCol>
                <a:gridCol w="1664242">
                  <a:extLst>
                    <a:ext uri="{9D8B030D-6E8A-4147-A177-3AD203B41FA5}">
                      <a16:colId xmlns:a16="http://schemas.microsoft.com/office/drawing/2014/main" val="172585619"/>
                    </a:ext>
                  </a:extLst>
                </a:gridCol>
              </a:tblGrid>
              <a:tr h="504145">
                <a:tc>
                  <a:txBody>
                    <a:bodyPr/>
                    <a:lstStyle/>
                    <a:p>
                      <a:r>
                        <a:rPr lang="it-IT"/>
                        <a:t>Risoluzione</a:t>
                      </a:r>
                    </a:p>
                  </a:txBody>
                  <a:tcPr/>
                </a:tc>
                <a:tc>
                  <a:txBody>
                    <a:bodyPr/>
                    <a:lstStyle/>
                    <a:p>
                      <a:r>
                        <a:rPr lang="it-IT"/>
                        <a:t>Banda </a:t>
                      </a:r>
                      <a:r>
                        <a:rPr lang="it-IT" err="1"/>
                        <a:t>Outbound</a:t>
                      </a:r>
                      <a:endParaRPr lang="it-IT"/>
                    </a:p>
                  </a:txBody>
                  <a:tcPr/>
                </a:tc>
                <a:extLst>
                  <a:ext uri="{0D108BD9-81ED-4DB2-BD59-A6C34878D82A}">
                    <a16:rowId xmlns:a16="http://schemas.microsoft.com/office/drawing/2014/main" val="2960352463"/>
                  </a:ext>
                </a:extLst>
              </a:tr>
              <a:tr h="420154">
                <a:tc>
                  <a:txBody>
                    <a:bodyPr/>
                    <a:lstStyle/>
                    <a:p>
                      <a:r>
                        <a:rPr lang="it-IT"/>
                        <a:t>720p (30fps)</a:t>
                      </a:r>
                    </a:p>
                  </a:txBody>
                  <a:tcPr/>
                </a:tc>
                <a:tc>
                  <a:txBody>
                    <a:bodyPr/>
                    <a:lstStyle/>
                    <a:p>
                      <a:r>
                        <a:rPr lang="it-IT"/>
                        <a:t>1,5 - 4 Mb/</a:t>
                      </a:r>
                      <a:r>
                        <a:rPr lang="it-IT" err="1"/>
                        <a:t>s</a:t>
                      </a:r>
                      <a:endParaRPr lang="it-IT"/>
                    </a:p>
                  </a:txBody>
                  <a:tcPr/>
                </a:tc>
                <a:extLst>
                  <a:ext uri="{0D108BD9-81ED-4DB2-BD59-A6C34878D82A}">
                    <a16:rowId xmlns:a16="http://schemas.microsoft.com/office/drawing/2014/main" val="329628572"/>
                  </a:ext>
                </a:extLst>
              </a:tr>
              <a:tr h="341194">
                <a:tc>
                  <a:txBody>
                    <a:bodyPr/>
                    <a:lstStyle/>
                    <a:p>
                      <a:r>
                        <a:rPr lang="it-IT"/>
                        <a:t>1080p (30fps)</a:t>
                      </a:r>
                    </a:p>
                  </a:txBody>
                  <a:tcPr/>
                </a:tc>
                <a:tc>
                  <a:txBody>
                    <a:bodyPr/>
                    <a:lstStyle/>
                    <a:p>
                      <a:r>
                        <a:rPr lang="it-IT"/>
                        <a:t>3 – 6 Mb/</a:t>
                      </a:r>
                      <a:r>
                        <a:rPr lang="it-IT" err="1"/>
                        <a:t>s</a:t>
                      </a:r>
                      <a:endParaRPr lang="it-IT"/>
                    </a:p>
                  </a:txBody>
                  <a:tcPr/>
                </a:tc>
                <a:extLst>
                  <a:ext uri="{0D108BD9-81ED-4DB2-BD59-A6C34878D82A}">
                    <a16:rowId xmlns:a16="http://schemas.microsoft.com/office/drawing/2014/main" val="3413085521"/>
                  </a:ext>
                </a:extLst>
              </a:tr>
              <a:tr h="504145">
                <a:tc>
                  <a:txBody>
                    <a:bodyPr/>
                    <a:lstStyle/>
                    <a:p>
                      <a:r>
                        <a:rPr lang="it-IT"/>
                        <a:t>4K (30fps) </a:t>
                      </a:r>
                    </a:p>
                  </a:txBody>
                  <a:tcPr/>
                </a:tc>
                <a:tc>
                  <a:txBody>
                    <a:bodyPr/>
                    <a:lstStyle/>
                    <a:p>
                      <a:r>
                        <a:rPr lang="it-IT"/>
                        <a:t>13—30 Mb/</a:t>
                      </a:r>
                      <a:r>
                        <a:rPr lang="it-IT" err="1"/>
                        <a:t>s</a:t>
                      </a:r>
                      <a:endParaRPr lang="it-IT"/>
                    </a:p>
                  </a:txBody>
                  <a:tcPr/>
                </a:tc>
                <a:extLst>
                  <a:ext uri="{0D108BD9-81ED-4DB2-BD59-A6C34878D82A}">
                    <a16:rowId xmlns:a16="http://schemas.microsoft.com/office/drawing/2014/main" val="3362876480"/>
                  </a:ext>
                </a:extLst>
              </a:tr>
            </a:tbl>
          </a:graphicData>
        </a:graphic>
      </p:graphicFrame>
      <p:pic>
        <p:nvPicPr>
          <p:cNvPr id="1001" name="Picture 1000" descr="A picture containing text&#10;&#10;Description automatically generated">
            <a:extLst>
              <a:ext uri="{FF2B5EF4-FFF2-40B4-BE49-F238E27FC236}">
                <a16:creationId xmlns:a16="http://schemas.microsoft.com/office/drawing/2014/main" id="{F4D2F8FB-49AE-9B41-8965-53806D878078}"/>
              </a:ext>
            </a:extLst>
          </p:cNvPr>
          <p:cNvPicPr>
            <a:picLocks noChangeAspect="1"/>
          </p:cNvPicPr>
          <p:nvPr/>
        </p:nvPicPr>
        <p:blipFill>
          <a:blip r:embed="rId3"/>
          <a:stretch>
            <a:fillRect/>
          </a:stretch>
        </p:blipFill>
        <p:spPr>
          <a:xfrm>
            <a:off x="8840792" y="767624"/>
            <a:ext cx="554346" cy="554346"/>
          </a:xfrm>
          <a:prstGeom prst="rect">
            <a:avLst/>
          </a:prstGeom>
        </p:spPr>
      </p:pic>
      <p:pic>
        <p:nvPicPr>
          <p:cNvPr id="1002" name="Picture 1001" descr="A picture containing text&#10;&#10;Description automatically generated">
            <a:extLst>
              <a:ext uri="{FF2B5EF4-FFF2-40B4-BE49-F238E27FC236}">
                <a16:creationId xmlns:a16="http://schemas.microsoft.com/office/drawing/2014/main" id="{B1CA1D34-3056-D84D-87DD-24AE0AA16663}"/>
              </a:ext>
            </a:extLst>
          </p:cNvPr>
          <p:cNvPicPr>
            <a:picLocks noChangeAspect="1"/>
          </p:cNvPicPr>
          <p:nvPr/>
        </p:nvPicPr>
        <p:blipFill>
          <a:blip r:embed="rId3"/>
          <a:stretch>
            <a:fillRect/>
          </a:stretch>
        </p:blipFill>
        <p:spPr>
          <a:xfrm>
            <a:off x="9897862" y="1059416"/>
            <a:ext cx="554346" cy="554346"/>
          </a:xfrm>
          <a:prstGeom prst="rect">
            <a:avLst/>
          </a:prstGeom>
        </p:spPr>
      </p:pic>
      <p:pic>
        <p:nvPicPr>
          <p:cNvPr id="1003" name="Picture 1002" descr="A picture containing text&#10;&#10;Description automatically generated">
            <a:extLst>
              <a:ext uri="{FF2B5EF4-FFF2-40B4-BE49-F238E27FC236}">
                <a16:creationId xmlns:a16="http://schemas.microsoft.com/office/drawing/2014/main" id="{5B65832D-917B-BF4A-AD42-9789EE8C4E32}"/>
              </a:ext>
            </a:extLst>
          </p:cNvPr>
          <p:cNvPicPr>
            <a:picLocks noChangeAspect="1"/>
          </p:cNvPicPr>
          <p:nvPr/>
        </p:nvPicPr>
        <p:blipFill>
          <a:blip r:embed="rId3"/>
          <a:stretch>
            <a:fillRect/>
          </a:stretch>
        </p:blipFill>
        <p:spPr>
          <a:xfrm>
            <a:off x="7367028" y="838668"/>
            <a:ext cx="554346" cy="554346"/>
          </a:xfrm>
          <a:prstGeom prst="rect">
            <a:avLst/>
          </a:prstGeom>
        </p:spPr>
      </p:pic>
      <p:pic>
        <p:nvPicPr>
          <p:cNvPr id="1004" name="Picture 1003" descr="A picture containing text&#10;&#10;Description automatically generated">
            <a:extLst>
              <a:ext uri="{FF2B5EF4-FFF2-40B4-BE49-F238E27FC236}">
                <a16:creationId xmlns:a16="http://schemas.microsoft.com/office/drawing/2014/main" id="{2076584A-4169-1445-A367-360D9193E3C3}"/>
              </a:ext>
            </a:extLst>
          </p:cNvPr>
          <p:cNvPicPr>
            <a:picLocks noChangeAspect="1"/>
          </p:cNvPicPr>
          <p:nvPr/>
        </p:nvPicPr>
        <p:blipFill>
          <a:blip r:embed="rId3"/>
          <a:stretch>
            <a:fillRect/>
          </a:stretch>
        </p:blipFill>
        <p:spPr>
          <a:xfrm>
            <a:off x="10713231" y="1654273"/>
            <a:ext cx="554346" cy="554346"/>
          </a:xfrm>
          <a:prstGeom prst="rect">
            <a:avLst/>
          </a:prstGeom>
        </p:spPr>
      </p:pic>
      <p:pic>
        <p:nvPicPr>
          <p:cNvPr id="1005" name="Picture 1004" descr="A picture containing text&#10;&#10;Description automatically generated">
            <a:extLst>
              <a:ext uri="{FF2B5EF4-FFF2-40B4-BE49-F238E27FC236}">
                <a16:creationId xmlns:a16="http://schemas.microsoft.com/office/drawing/2014/main" id="{011A21F6-E0F4-5049-866E-FB0F947899D5}"/>
              </a:ext>
            </a:extLst>
          </p:cNvPr>
          <p:cNvPicPr>
            <a:picLocks noChangeAspect="1"/>
          </p:cNvPicPr>
          <p:nvPr/>
        </p:nvPicPr>
        <p:blipFill>
          <a:blip r:embed="rId3"/>
          <a:stretch>
            <a:fillRect/>
          </a:stretch>
        </p:blipFill>
        <p:spPr>
          <a:xfrm>
            <a:off x="10844579" y="2655947"/>
            <a:ext cx="554346" cy="554346"/>
          </a:xfrm>
          <a:prstGeom prst="rect">
            <a:avLst/>
          </a:prstGeom>
        </p:spPr>
      </p:pic>
      <p:sp>
        <p:nvSpPr>
          <p:cNvPr id="846" name="Freeform 845">
            <a:extLst>
              <a:ext uri="{FF2B5EF4-FFF2-40B4-BE49-F238E27FC236}">
                <a16:creationId xmlns:a16="http://schemas.microsoft.com/office/drawing/2014/main" id="{10616CE3-1803-CD42-80CB-B5350FBB1FA0}"/>
              </a:ext>
            </a:extLst>
          </p:cNvPr>
          <p:cNvSpPr/>
          <p:nvPr/>
        </p:nvSpPr>
        <p:spPr>
          <a:xfrm>
            <a:off x="6845478" y="1419367"/>
            <a:ext cx="783622" cy="1574858"/>
          </a:xfrm>
          <a:custGeom>
            <a:avLst/>
            <a:gdLst>
              <a:gd name="connsiteX0" fmla="*/ 0 w 764275"/>
              <a:gd name="connsiteY0" fmla="*/ 1542197 h 1542197"/>
              <a:gd name="connsiteX1" fmla="*/ 518615 w 764275"/>
              <a:gd name="connsiteY1" fmla="*/ 1050878 h 1542197"/>
              <a:gd name="connsiteX2" fmla="*/ 764275 w 764275"/>
              <a:gd name="connsiteY2" fmla="*/ 0 h 1542197"/>
            </a:gdLst>
            <a:ahLst/>
            <a:cxnLst>
              <a:cxn ang="0">
                <a:pos x="connsiteX0" y="connsiteY0"/>
              </a:cxn>
              <a:cxn ang="0">
                <a:pos x="connsiteX1" y="connsiteY1"/>
              </a:cxn>
              <a:cxn ang="0">
                <a:pos x="connsiteX2" y="connsiteY2"/>
              </a:cxn>
            </a:cxnLst>
            <a:rect l="l" t="t" r="r" b="b"/>
            <a:pathLst>
              <a:path w="764275" h="1542197">
                <a:moveTo>
                  <a:pt x="0" y="1542197"/>
                </a:moveTo>
                <a:cubicBezTo>
                  <a:pt x="195618" y="1425054"/>
                  <a:pt x="391236" y="1307911"/>
                  <a:pt x="518615" y="1050878"/>
                </a:cubicBezTo>
                <a:cubicBezTo>
                  <a:pt x="645994" y="793845"/>
                  <a:pt x="705134" y="396922"/>
                  <a:pt x="764275" y="0"/>
                </a:cubicBezTo>
              </a:path>
            </a:pathLst>
          </a:custGeom>
          <a:noFill/>
          <a:ln w="38100">
            <a:solidFill>
              <a:schemeClr val="accent5">
                <a:lumMod val="75000"/>
              </a:schemeClr>
            </a:solidFill>
            <a:headEnd type="none" w="med" len="me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7" name="Freeform 846">
            <a:extLst>
              <a:ext uri="{FF2B5EF4-FFF2-40B4-BE49-F238E27FC236}">
                <a16:creationId xmlns:a16="http://schemas.microsoft.com/office/drawing/2014/main" id="{1CF6EE93-C615-A24B-95DB-5F35CDE5436E}"/>
              </a:ext>
            </a:extLst>
          </p:cNvPr>
          <p:cNvSpPr/>
          <p:nvPr/>
        </p:nvSpPr>
        <p:spPr>
          <a:xfrm>
            <a:off x="6892119" y="1296537"/>
            <a:ext cx="2224585" cy="1678675"/>
          </a:xfrm>
          <a:custGeom>
            <a:avLst/>
            <a:gdLst>
              <a:gd name="connsiteX0" fmla="*/ 0 w 2224585"/>
              <a:gd name="connsiteY0" fmla="*/ 1678675 h 1678675"/>
              <a:gd name="connsiteX1" fmla="*/ 1692323 w 2224585"/>
              <a:gd name="connsiteY1" fmla="*/ 614150 h 1678675"/>
              <a:gd name="connsiteX2" fmla="*/ 1692323 w 2224585"/>
              <a:gd name="connsiteY2" fmla="*/ 614150 h 1678675"/>
              <a:gd name="connsiteX3" fmla="*/ 2224585 w 2224585"/>
              <a:gd name="connsiteY3" fmla="*/ 0 h 1678675"/>
            </a:gdLst>
            <a:ahLst/>
            <a:cxnLst>
              <a:cxn ang="0">
                <a:pos x="connsiteX0" y="connsiteY0"/>
              </a:cxn>
              <a:cxn ang="0">
                <a:pos x="connsiteX1" y="connsiteY1"/>
              </a:cxn>
              <a:cxn ang="0">
                <a:pos x="connsiteX2" y="connsiteY2"/>
              </a:cxn>
              <a:cxn ang="0">
                <a:pos x="connsiteX3" y="connsiteY3"/>
              </a:cxn>
            </a:cxnLst>
            <a:rect l="l" t="t" r="r" b="b"/>
            <a:pathLst>
              <a:path w="2224585" h="1678675">
                <a:moveTo>
                  <a:pt x="0" y="1678675"/>
                </a:moveTo>
                <a:lnTo>
                  <a:pt x="1692323" y="614150"/>
                </a:lnTo>
                <a:lnTo>
                  <a:pt x="1692323" y="614150"/>
                </a:lnTo>
                <a:lnTo>
                  <a:pt x="2224585" y="0"/>
                </a:lnTo>
              </a:path>
            </a:pathLst>
          </a:custGeom>
          <a:noFill/>
          <a:ln w="38100">
            <a:solidFill>
              <a:schemeClr val="accent5">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5" name="Freeform 874">
            <a:extLst>
              <a:ext uri="{FF2B5EF4-FFF2-40B4-BE49-F238E27FC236}">
                <a16:creationId xmlns:a16="http://schemas.microsoft.com/office/drawing/2014/main" id="{02F53A8E-C0DE-F242-980D-60E734F4C2CA}"/>
              </a:ext>
            </a:extLst>
          </p:cNvPr>
          <p:cNvSpPr/>
          <p:nvPr/>
        </p:nvSpPr>
        <p:spPr>
          <a:xfrm>
            <a:off x="6987654" y="1583141"/>
            <a:ext cx="3193576" cy="1657863"/>
          </a:xfrm>
          <a:custGeom>
            <a:avLst/>
            <a:gdLst>
              <a:gd name="connsiteX0" fmla="*/ 0 w 3207224"/>
              <a:gd name="connsiteY0" fmla="*/ 1678675 h 1770373"/>
              <a:gd name="connsiteX1" fmla="*/ 2142698 w 3207224"/>
              <a:gd name="connsiteY1" fmla="*/ 1583141 h 1770373"/>
              <a:gd name="connsiteX2" fmla="*/ 3207224 w 3207224"/>
              <a:gd name="connsiteY2" fmla="*/ 0 h 1770373"/>
              <a:gd name="connsiteX0" fmla="*/ 0 w 3193576"/>
              <a:gd name="connsiteY0" fmla="*/ 1879853 h 1911866"/>
              <a:gd name="connsiteX1" fmla="*/ 2129050 w 3193576"/>
              <a:gd name="connsiteY1" fmla="*/ 1583141 h 1911866"/>
              <a:gd name="connsiteX2" fmla="*/ 3193576 w 3193576"/>
              <a:gd name="connsiteY2" fmla="*/ 0 h 1911866"/>
              <a:gd name="connsiteX0" fmla="*/ 0 w 3193576"/>
              <a:gd name="connsiteY0" fmla="*/ 1879853 h 2005008"/>
              <a:gd name="connsiteX1" fmla="*/ 2129050 w 3193576"/>
              <a:gd name="connsiteY1" fmla="*/ 1583141 h 2005008"/>
              <a:gd name="connsiteX2" fmla="*/ 3193576 w 3193576"/>
              <a:gd name="connsiteY2" fmla="*/ 0 h 2005008"/>
              <a:gd name="connsiteX0" fmla="*/ 0 w 3193576"/>
              <a:gd name="connsiteY0" fmla="*/ 1879853 h 1879852"/>
              <a:gd name="connsiteX1" fmla="*/ 2129050 w 3193576"/>
              <a:gd name="connsiteY1" fmla="*/ 1583141 h 1879852"/>
              <a:gd name="connsiteX2" fmla="*/ 3193576 w 3193576"/>
              <a:gd name="connsiteY2" fmla="*/ 0 h 1879852"/>
              <a:gd name="connsiteX0" fmla="*/ 0 w 3193576"/>
              <a:gd name="connsiteY0" fmla="*/ 1879853 h 1879853"/>
              <a:gd name="connsiteX1" fmla="*/ 2121493 w 3193576"/>
              <a:gd name="connsiteY1" fmla="*/ 1480313 h 1879853"/>
              <a:gd name="connsiteX2" fmla="*/ 3193576 w 3193576"/>
              <a:gd name="connsiteY2" fmla="*/ 0 h 1879853"/>
            </a:gdLst>
            <a:ahLst/>
            <a:cxnLst>
              <a:cxn ang="0">
                <a:pos x="connsiteX0" y="connsiteY0"/>
              </a:cxn>
              <a:cxn ang="0">
                <a:pos x="connsiteX1" y="connsiteY1"/>
              </a:cxn>
              <a:cxn ang="0">
                <a:pos x="connsiteX2" y="connsiteY2"/>
              </a:cxn>
            </a:cxnLst>
            <a:rect l="l" t="t" r="r" b="b"/>
            <a:pathLst>
              <a:path w="3193576" h="1879853">
                <a:moveTo>
                  <a:pt x="0" y="1879853"/>
                </a:moveTo>
                <a:cubicBezTo>
                  <a:pt x="1040491" y="1863009"/>
                  <a:pt x="1586956" y="1760092"/>
                  <a:pt x="2121493" y="1480313"/>
                </a:cubicBezTo>
                <a:cubicBezTo>
                  <a:pt x="2656030" y="1200534"/>
                  <a:pt x="2928581" y="651681"/>
                  <a:pt x="3193576" y="0"/>
                </a:cubicBezTo>
              </a:path>
            </a:pathLst>
          </a:custGeom>
          <a:noFill/>
          <a:ln w="38100">
            <a:solidFill>
              <a:schemeClr val="accent5">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0" name="Freeform 909">
            <a:extLst>
              <a:ext uri="{FF2B5EF4-FFF2-40B4-BE49-F238E27FC236}">
                <a16:creationId xmlns:a16="http://schemas.microsoft.com/office/drawing/2014/main" id="{2897E1D1-478C-564D-B5FE-0FF266827760}"/>
              </a:ext>
            </a:extLst>
          </p:cNvPr>
          <p:cNvSpPr/>
          <p:nvPr/>
        </p:nvSpPr>
        <p:spPr>
          <a:xfrm>
            <a:off x="6960358" y="3043451"/>
            <a:ext cx="3957851" cy="204716"/>
          </a:xfrm>
          <a:custGeom>
            <a:avLst/>
            <a:gdLst>
              <a:gd name="connsiteX0" fmla="*/ 0 w 3957851"/>
              <a:gd name="connsiteY0" fmla="*/ 204716 h 204716"/>
              <a:gd name="connsiteX1" fmla="*/ 3957851 w 3957851"/>
              <a:gd name="connsiteY1" fmla="*/ 0 h 204716"/>
            </a:gdLst>
            <a:ahLst/>
            <a:cxnLst>
              <a:cxn ang="0">
                <a:pos x="connsiteX0" y="connsiteY0"/>
              </a:cxn>
              <a:cxn ang="0">
                <a:pos x="connsiteX1" y="connsiteY1"/>
              </a:cxn>
            </a:cxnLst>
            <a:rect l="l" t="t" r="r" b="b"/>
            <a:pathLst>
              <a:path w="3957851" h="204716">
                <a:moveTo>
                  <a:pt x="0" y="204716"/>
                </a:moveTo>
                <a:lnTo>
                  <a:pt x="3957851" y="0"/>
                </a:ln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4" name="Freeform 913">
            <a:extLst>
              <a:ext uri="{FF2B5EF4-FFF2-40B4-BE49-F238E27FC236}">
                <a16:creationId xmlns:a16="http://schemas.microsoft.com/office/drawing/2014/main" id="{4D46A51E-6CD3-9E43-8EF6-F8E5355E0B40}"/>
              </a:ext>
            </a:extLst>
          </p:cNvPr>
          <p:cNvSpPr/>
          <p:nvPr/>
        </p:nvSpPr>
        <p:spPr>
          <a:xfrm>
            <a:off x="6990248" y="2161309"/>
            <a:ext cx="3838969" cy="1080655"/>
          </a:xfrm>
          <a:custGeom>
            <a:avLst/>
            <a:gdLst>
              <a:gd name="connsiteX0" fmla="*/ 0 w 3838969"/>
              <a:gd name="connsiteY0" fmla="*/ 1080655 h 1080655"/>
              <a:gd name="connsiteX1" fmla="*/ 2138638 w 3838969"/>
              <a:gd name="connsiteY1" fmla="*/ 876615 h 1080655"/>
              <a:gd name="connsiteX2" fmla="*/ 3838969 w 3838969"/>
              <a:gd name="connsiteY2" fmla="*/ 0 h 1080655"/>
            </a:gdLst>
            <a:ahLst/>
            <a:cxnLst>
              <a:cxn ang="0">
                <a:pos x="connsiteX0" y="connsiteY0"/>
              </a:cxn>
              <a:cxn ang="0">
                <a:pos x="connsiteX1" y="connsiteY1"/>
              </a:cxn>
              <a:cxn ang="0">
                <a:pos x="connsiteX2" y="connsiteY2"/>
              </a:cxn>
            </a:cxnLst>
            <a:rect l="l" t="t" r="r" b="b"/>
            <a:pathLst>
              <a:path w="3838969" h="1080655">
                <a:moveTo>
                  <a:pt x="0" y="1080655"/>
                </a:moveTo>
                <a:cubicBezTo>
                  <a:pt x="749405" y="1068689"/>
                  <a:pt x="1498810" y="1056724"/>
                  <a:pt x="2138638" y="876615"/>
                </a:cubicBezTo>
                <a:cubicBezTo>
                  <a:pt x="2778466" y="696506"/>
                  <a:pt x="3308717" y="348253"/>
                  <a:pt x="3838969" y="0"/>
                </a:cubicBezTo>
              </a:path>
            </a:pathLst>
          </a:custGeom>
          <a:noFill/>
          <a:ln w="38100">
            <a:solidFill>
              <a:schemeClr val="accent5">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17" name="Group 916">
            <a:extLst>
              <a:ext uri="{FF2B5EF4-FFF2-40B4-BE49-F238E27FC236}">
                <a16:creationId xmlns:a16="http://schemas.microsoft.com/office/drawing/2014/main" id="{82E90629-1B13-9448-B29E-330C28CE3488}"/>
              </a:ext>
            </a:extLst>
          </p:cNvPr>
          <p:cNvGrpSpPr/>
          <p:nvPr/>
        </p:nvGrpSpPr>
        <p:grpSpPr>
          <a:xfrm>
            <a:off x="8885390" y="3112965"/>
            <a:ext cx="3302891" cy="2617083"/>
            <a:chOff x="8885390" y="3112965"/>
            <a:chExt cx="3302891" cy="2617083"/>
          </a:xfrm>
        </p:grpSpPr>
        <p:sp>
          <p:nvSpPr>
            <p:cNvPr id="1006" name="Text Box 850">
              <a:extLst>
                <a:ext uri="{FF2B5EF4-FFF2-40B4-BE49-F238E27FC236}">
                  <a16:creationId xmlns:a16="http://schemas.microsoft.com/office/drawing/2014/main" id="{F4CE375A-F394-6C49-889E-BED367DFD87A}"/>
                </a:ext>
              </a:extLst>
            </p:cNvPr>
            <p:cNvSpPr txBox="1">
              <a:spLocks noChangeArrowheads="1"/>
            </p:cNvSpPr>
            <p:nvPr/>
          </p:nvSpPr>
          <p:spPr bwMode="auto">
            <a:xfrm>
              <a:off x="8885390" y="4529719"/>
              <a:ext cx="3302891"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en-US" altLang="it-IT" i="0" dirty="0"/>
                <a:t>Transcoding:</a:t>
              </a:r>
            </a:p>
            <a:p>
              <a:pPr algn="ctr">
                <a:spcBef>
                  <a:spcPct val="0"/>
                </a:spcBef>
              </a:pPr>
              <a:r>
                <a:rPr lang="en-US" altLang="it-IT" dirty="0" err="1"/>
                <a:t>Flussi</a:t>
              </a:r>
              <a:r>
                <a:rPr lang="en-US" altLang="it-IT" dirty="0"/>
                <a:t> a diverse </a:t>
              </a:r>
              <a:r>
                <a:rPr lang="en-US" altLang="it-IT" dirty="0" err="1"/>
                <a:t>velocità</a:t>
              </a:r>
              <a:endParaRPr lang="en-US" altLang="it-IT" dirty="0"/>
            </a:p>
            <a:p>
              <a:pPr algn="ctr">
                <a:spcBef>
                  <a:spcPct val="0"/>
                </a:spcBef>
              </a:pPr>
              <a:r>
                <a:rPr lang="en-US" altLang="it-IT" dirty="0"/>
                <a:t>per client</a:t>
              </a:r>
            </a:p>
            <a:p>
              <a:pPr algn="ctr">
                <a:spcBef>
                  <a:spcPct val="0"/>
                </a:spcBef>
              </a:pPr>
              <a:r>
                <a:rPr lang="en-US" altLang="it-IT" i="0" dirty="0"/>
                <a:t>In base </a:t>
              </a:r>
              <a:r>
                <a:rPr lang="en-US" altLang="it-IT" i="0" dirty="0" err="1"/>
                <a:t>alla</a:t>
              </a:r>
              <a:r>
                <a:rPr lang="en-US" altLang="it-IT" i="0" dirty="0"/>
                <a:t> </a:t>
              </a:r>
              <a:r>
                <a:rPr lang="en-US" altLang="it-IT" i="0" dirty="0" err="1"/>
                <a:t>disponibilità</a:t>
              </a:r>
              <a:r>
                <a:rPr lang="en-US" altLang="it-IT" i="0" dirty="0"/>
                <a:t> di </a:t>
              </a:r>
              <a:r>
                <a:rPr lang="en-US" altLang="it-IT" i="0" dirty="0" err="1"/>
                <a:t>banda</a:t>
              </a:r>
              <a:endParaRPr lang="en-US" altLang="it-IT" i="0" dirty="0"/>
            </a:p>
          </p:txBody>
        </p:sp>
        <p:cxnSp>
          <p:nvCxnSpPr>
            <p:cNvPr id="916" name="Straight Arrow Connector 915">
              <a:extLst>
                <a:ext uri="{FF2B5EF4-FFF2-40B4-BE49-F238E27FC236}">
                  <a16:creationId xmlns:a16="http://schemas.microsoft.com/office/drawing/2014/main" id="{3D53AA20-2C3B-DC42-851E-0DAFF708D306}"/>
                </a:ext>
              </a:extLst>
            </p:cNvPr>
            <p:cNvCxnSpPr>
              <a:stCxn id="1006" idx="0"/>
            </p:cNvCxnSpPr>
            <p:nvPr/>
          </p:nvCxnSpPr>
          <p:spPr>
            <a:xfrm flipH="1" flipV="1">
              <a:off x="10175036" y="3112965"/>
              <a:ext cx="361800" cy="1416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18" name="Footer Placeholder 917">
            <a:extLst>
              <a:ext uri="{FF2B5EF4-FFF2-40B4-BE49-F238E27FC236}">
                <a16:creationId xmlns:a16="http://schemas.microsoft.com/office/drawing/2014/main" id="{87F86F5E-9192-EA4B-B268-0A04C31304F2}"/>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123749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07"/>
                                        </p:tgtEl>
                                        <p:attrNameLst>
                                          <p:attrName>style.visibility</p:attrName>
                                        </p:attrNameLst>
                                      </p:cBhvr>
                                      <p:to>
                                        <p:strVal val="visible"/>
                                      </p:to>
                                    </p:set>
                                    <p:animEffect transition="in" filter="dissolve">
                                      <p:cBhvr>
                                        <p:cTn id="7" dur="500"/>
                                        <p:tgtEl>
                                          <p:spTgt spid="11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88"/>
                                        </p:tgtEl>
                                        <p:attrNameLst>
                                          <p:attrName>style.visibility</p:attrName>
                                        </p:attrNameLst>
                                      </p:cBhvr>
                                      <p:to>
                                        <p:strVal val="visible"/>
                                      </p:to>
                                    </p:set>
                                    <p:animEffect transition="in" filter="dissolve">
                                      <p:cBhvr>
                                        <p:cTn id="12" dur="500"/>
                                        <p:tgtEl>
                                          <p:spTgt spid="108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6"/>
                                        </p:tgtEl>
                                        <p:attrNameLst>
                                          <p:attrName>style.visibility</p:attrName>
                                        </p:attrNameLst>
                                      </p:cBhvr>
                                      <p:to>
                                        <p:strVal val="visible"/>
                                      </p:to>
                                    </p:set>
                                    <p:anim calcmode="lin" valueType="num">
                                      <p:cBhvr additive="base">
                                        <p:cTn id="17" dur="500" fill="hold"/>
                                        <p:tgtEl>
                                          <p:spTgt spid="516"/>
                                        </p:tgtEl>
                                        <p:attrNameLst>
                                          <p:attrName>ppt_x</p:attrName>
                                        </p:attrNameLst>
                                      </p:cBhvr>
                                      <p:tavLst>
                                        <p:tav tm="0">
                                          <p:val>
                                            <p:strVal val="#ppt_x"/>
                                          </p:val>
                                        </p:tav>
                                        <p:tav tm="100000">
                                          <p:val>
                                            <p:strVal val="#ppt_x"/>
                                          </p:val>
                                        </p:tav>
                                      </p:tavLst>
                                    </p:anim>
                                    <p:anim calcmode="lin" valueType="num">
                                      <p:cBhvr additive="base">
                                        <p:cTn id="18" dur="500" fill="hold"/>
                                        <p:tgtEl>
                                          <p:spTgt spid="516"/>
                                        </p:tgtEl>
                                        <p:attrNameLst>
                                          <p:attrName>ppt_y</p:attrName>
                                        </p:attrNameLst>
                                      </p:cBhvr>
                                      <p:tavLst>
                                        <p:tav tm="0">
                                          <p:val>
                                            <p:strVal val="1+#ppt_h/2"/>
                                          </p:val>
                                        </p:tav>
                                        <p:tav tm="100000">
                                          <p:val>
                                            <p:strVal val="#ppt_y"/>
                                          </p:val>
                                        </p:tav>
                                      </p:tavLst>
                                    </p:anim>
                                  </p:childTnLst>
                                </p:cTn>
                              </p:par>
                              <p:par>
                                <p:cTn id="19" presetID="9" presetClass="entr" presetSubtype="0" fill="hold" nodeType="withEffect">
                                  <p:stCondLst>
                                    <p:cond delay="0"/>
                                  </p:stCondLst>
                                  <p:childTnLst>
                                    <p:set>
                                      <p:cBhvr>
                                        <p:cTn id="20" dur="1" fill="hold">
                                          <p:stCondLst>
                                            <p:cond delay="0"/>
                                          </p:stCondLst>
                                        </p:cTn>
                                        <p:tgtEl>
                                          <p:spTgt spid="1000"/>
                                        </p:tgtEl>
                                        <p:attrNameLst>
                                          <p:attrName>style.visibility</p:attrName>
                                        </p:attrNameLst>
                                      </p:cBhvr>
                                      <p:to>
                                        <p:strVal val="visible"/>
                                      </p:to>
                                    </p:set>
                                    <p:animEffect transition="in" filter="dissolve">
                                      <p:cBhvr>
                                        <p:cTn id="21" dur="500"/>
                                        <p:tgtEl>
                                          <p:spTgt spid="100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46"/>
                                        </p:tgtEl>
                                        <p:attrNameLst>
                                          <p:attrName>style.visibility</p:attrName>
                                        </p:attrNameLst>
                                      </p:cBhvr>
                                      <p:to>
                                        <p:strVal val="visible"/>
                                      </p:to>
                                    </p:set>
                                    <p:animEffect transition="in" filter="dissolve">
                                      <p:cBhvr>
                                        <p:cTn id="26" dur="500"/>
                                        <p:tgtEl>
                                          <p:spTgt spid="84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47"/>
                                        </p:tgtEl>
                                        <p:attrNameLst>
                                          <p:attrName>style.visibility</p:attrName>
                                        </p:attrNameLst>
                                      </p:cBhvr>
                                      <p:to>
                                        <p:strVal val="visible"/>
                                      </p:to>
                                    </p:set>
                                    <p:animEffect transition="in" filter="dissolve">
                                      <p:cBhvr>
                                        <p:cTn id="29" dur="500"/>
                                        <p:tgtEl>
                                          <p:spTgt spid="84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875"/>
                                        </p:tgtEl>
                                        <p:attrNameLst>
                                          <p:attrName>style.visibility</p:attrName>
                                        </p:attrNameLst>
                                      </p:cBhvr>
                                      <p:to>
                                        <p:strVal val="visible"/>
                                      </p:to>
                                    </p:set>
                                    <p:animEffect transition="in" filter="dissolve">
                                      <p:cBhvr>
                                        <p:cTn id="32" dur="500"/>
                                        <p:tgtEl>
                                          <p:spTgt spid="87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914"/>
                                        </p:tgtEl>
                                        <p:attrNameLst>
                                          <p:attrName>style.visibility</p:attrName>
                                        </p:attrNameLst>
                                      </p:cBhvr>
                                      <p:to>
                                        <p:strVal val="visible"/>
                                      </p:to>
                                    </p:set>
                                    <p:animEffect transition="in" filter="dissolve">
                                      <p:cBhvr>
                                        <p:cTn id="35" dur="500"/>
                                        <p:tgtEl>
                                          <p:spTgt spid="91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910"/>
                                        </p:tgtEl>
                                        <p:attrNameLst>
                                          <p:attrName>style.visibility</p:attrName>
                                        </p:attrNameLst>
                                      </p:cBhvr>
                                      <p:to>
                                        <p:strVal val="visible"/>
                                      </p:to>
                                    </p:set>
                                    <p:animEffect transition="in" filter="dissolve">
                                      <p:cBhvr>
                                        <p:cTn id="38" dur="500"/>
                                        <p:tgtEl>
                                          <p:spTgt spid="910"/>
                                        </p:tgtEl>
                                      </p:cBhvr>
                                    </p:animEffect>
                                  </p:childTnLst>
                                </p:cTn>
                              </p:par>
                            </p:childTnLst>
                          </p:cTn>
                        </p:par>
                        <p:par>
                          <p:cTn id="39" fill="hold">
                            <p:stCondLst>
                              <p:cond delay="500"/>
                            </p:stCondLst>
                            <p:childTnLst>
                              <p:par>
                                <p:cTn id="40" presetID="9" presetClass="entr" presetSubtype="0" fill="hold" nodeType="afterEffect">
                                  <p:stCondLst>
                                    <p:cond delay="0"/>
                                  </p:stCondLst>
                                  <p:childTnLst>
                                    <p:set>
                                      <p:cBhvr>
                                        <p:cTn id="41" dur="1" fill="hold">
                                          <p:stCondLst>
                                            <p:cond delay="0"/>
                                          </p:stCondLst>
                                        </p:cTn>
                                        <p:tgtEl>
                                          <p:spTgt spid="917"/>
                                        </p:tgtEl>
                                        <p:attrNameLst>
                                          <p:attrName>style.visibility</p:attrName>
                                        </p:attrNameLst>
                                      </p:cBhvr>
                                      <p:to>
                                        <p:strVal val="visible"/>
                                      </p:to>
                                    </p:set>
                                    <p:animEffect transition="in" filter="dissolve">
                                      <p:cBhvr>
                                        <p:cTn id="42" dur="500"/>
                                        <p:tgtEl>
                                          <p:spTgt spid="9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123"/>
                                        </p:tgtEl>
                                        <p:attrNameLst>
                                          <p:attrName>style.visibility</p:attrName>
                                        </p:attrNameLst>
                                      </p:cBhvr>
                                      <p:to>
                                        <p:strVal val="visible"/>
                                      </p:to>
                                    </p:set>
                                    <p:animEffect transition="in" filter="dissolve">
                                      <p:cBhvr>
                                        <p:cTn id="47" dur="500"/>
                                        <p:tgtEl>
                                          <p:spTgt spid="1123"/>
                                        </p:tgtEl>
                                      </p:cBhvr>
                                    </p:animEffect>
                                  </p:childTnLst>
                                </p:cTn>
                              </p:par>
                            </p:childTnLst>
                          </p:cTn>
                        </p:par>
                        <p:par>
                          <p:cTn id="48" fill="hold">
                            <p:stCondLst>
                              <p:cond delay="500"/>
                            </p:stCondLst>
                            <p:childTnLst>
                              <p:par>
                                <p:cTn id="49" presetID="9" presetClass="entr" presetSubtype="0" fill="hold" nodeType="afterEffect">
                                  <p:stCondLst>
                                    <p:cond delay="0"/>
                                  </p:stCondLst>
                                  <p:childTnLst>
                                    <p:set>
                                      <p:cBhvr>
                                        <p:cTn id="50" dur="1" fill="hold">
                                          <p:stCondLst>
                                            <p:cond delay="0"/>
                                          </p:stCondLst>
                                        </p:cTn>
                                        <p:tgtEl>
                                          <p:spTgt spid="1127"/>
                                        </p:tgtEl>
                                        <p:attrNameLst>
                                          <p:attrName>style.visibility</p:attrName>
                                        </p:attrNameLst>
                                      </p:cBhvr>
                                      <p:to>
                                        <p:strVal val="visible"/>
                                      </p:to>
                                    </p:set>
                                    <p:animEffect transition="in" filter="dissolve">
                                      <p:cBhvr>
                                        <p:cTn id="51" dur="500"/>
                                        <p:tgtEl>
                                          <p:spTgt spid="1127"/>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125"/>
                                        </p:tgtEl>
                                        <p:attrNameLst>
                                          <p:attrName>style.visibility</p:attrName>
                                        </p:attrNameLst>
                                      </p:cBhvr>
                                      <p:to>
                                        <p:strVal val="visible"/>
                                      </p:to>
                                    </p:set>
                                    <p:animEffect transition="in" filter="dissolve">
                                      <p:cBhvr>
                                        <p:cTn id="56" dur="500"/>
                                        <p:tgtEl>
                                          <p:spTgt spid="1125"/>
                                        </p:tgtEl>
                                      </p:cBhvr>
                                    </p:animEffect>
                                  </p:childTnLst>
                                </p:cTn>
                              </p:par>
                            </p:childTnLst>
                          </p:cTn>
                        </p:par>
                        <p:par>
                          <p:cTn id="57" fill="hold">
                            <p:stCondLst>
                              <p:cond delay="500"/>
                            </p:stCondLst>
                            <p:childTnLst>
                              <p:par>
                                <p:cTn id="58" presetID="9" presetClass="entr" presetSubtype="0" fill="hold" nodeType="afterEffect">
                                  <p:stCondLst>
                                    <p:cond delay="0"/>
                                  </p:stCondLst>
                                  <p:childTnLst>
                                    <p:set>
                                      <p:cBhvr>
                                        <p:cTn id="59" dur="1" fill="hold">
                                          <p:stCondLst>
                                            <p:cond delay="0"/>
                                          </p:stCondLst>
                                        </p:cTn>
                                        <p:tgtEl>
                                          <p:spTgt spid="1129"/>
                                        </p:tgtEl>
                                        <p:attrNameLst>
                                          <p:attrName>style.visibility</p:attrName>
                                        </p:attrNameLst>
                                      </p:cBhvr>
                                      <p:to>
                                        <p:strVal val="visible"/>
                                      </p:to>
                                    </p:set>
                                    <p:animEffect transition="in" filter="dissolve">
                                      <p:cBhvr>
                                        <p:cTn id="60" dur="500"/>
                                        <p:tgtEl>
                                          <p:spTgt spid="1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 grpId="0" animBg="1"/>
      <p:bldP spid="847" grpId="0" animBg="1"/>
      <p:bldP spid="875" grpId="0" animBg="1"/>
      <p:bldP spid="910" grpId="0" animBg="1"/>
      <p:bldP spid="9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245626" y="582816"/>
            <a:ext cx="7602537" cy="5755593"/>
          </a:xfrm>
          <a:prstGeom prst="rect">
            <a:avLst/>
          </a:prstGeom>
        </p:spPr>
      </p:pic>
      <p:sp>
        <p:nvSpPr>
          <p:cNvPr id="3" name="TextBox 2"/>
          <p:cNvSpPr txBox="1"/>
          <p:nvPr/>
        </p:nvSpPr>
        <p:spPr>
          <a:xfrm>
            <a:off x="187287" y="2441278"/>
            <a:ext cx="4058339" cy="923330"/>
          </a:xfrm>
          <a:prstGeom prst="rect">
            <a:avLst/>
          </a:prstGeom>
          <a:noFill/>
        </p:spPr>
        <p:txBody>
          <a:bodyPr wrap="square" rtlCol="0">
            <a:spAutoFit/>
          </a:bodyPr>
          <a:lstStyle/>
          <a:p>
            <a:r>
              <a:rPr lang="it-IT" dirty="0">
                <a:solidFill>
                  <a:srgbClr val="FF0000"/>
                </a:solidFill>
              </a:rPr>
              <a:t>9) Aggiunta di un ospite come «Relatore»</a:t>
            </a:r>
          </a:p>
          <a:p>
            <a:r>
              <a:rPr lang="it-IT" dirty="0">
                <a:solidFill>
                  <a:srgbClr val="0070C0"/>
                </a:solidFill>
              </a:rPr>
              <a:t>L’ospite </a:t>
            </a:r>
            <a:r>
              <a:rPr lang="it-IT">
                <a:solidFill>
                  <a:srgbClr val="0070C0"/>
                </a:solidFill>
              </a:rPr>
              <a:t>deve comunque </a:t>
            </a:r>
            <a:r>
              <a:rPr lang="it-IT" dirty="0">
                <a:solidFill>
                  <a:srgbClr val="0070C0"/>
                </a:solidFill>
              </a:rPr>
              <a:t>essere inserito in un Team dell’organizzazione</a:t>
            </a:r>
          </a:p>
        </p:txBody>
      </p:sp>
      <p:sp>
        <p:nvSpPr>
          <p:cNvPr id="5" name="Oval 4"/>
          <p:cNvSpPr/>
          <p:nvPr/>
        </p:nvSpPr>
        <p:spPr>
          <a:xfrm>
            <a:off x="8582140" y="2721165"/>
            <a:ext cx="2071172" cy="3635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Straight Arrow Connector 5"/>
          <p:cNvCxnSpPr>
            <a:stCxn id="3" idx="3"/>
            <a:endCxn id="5" idx="2"/>
          </p:cNvCxnSpPr>
          <p:nvPr/>
        </p:nvCxnSpPr>
        <p:spPr>
          <a:xfrm>
            <a:off x="4245626" y="2902943"/>
            <a:ext cx="4336514"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0" y="23891"/>
            <a:ext cx="10515600" cy="1325563"/>
          </a:xfrm>
        </p:spPr>
        <p:txBody>
          <a:bodyPr/>
          <a:lstStyle/>
          <a:p>
            <a:r>
              <a:rPr lang="it-IT" b="1"/>
              <a:t>Teams Live Event</a:t>
            </a:r>
            <a:br>
              <a:rPr lang="it-IT"/>
            </a:br>
            <a:endParaRPr lang="it-IT"/>
          </a:p>
        </p:txBody>
      </p:sp>
      <p:sp>
        <p:nvSpPr>
          <p:cNvPr id="2" name="Slide Number Placeholder 1">
            <a:extLst>
              <a:ext uri="{FF2B5EF4-FFF2-40B4-BE49-F238E27FC236}">
                <a16:creationId xmlns:a16="http://schemas.microsoft.com/office/drawing/2014/main" id="{FF73895A-8045-8D4E-B1C2-6CF898DFDCAF}"/>
              </a:ext>
            </a:extLst>
          </p:cNvPr>
          <p:cNvSpPr>
            <a:spLocks noGrp="1"/>
          </p:cNvSpPr>
          <p:nvPr>
            <p:ph type="sldNum" sz="quarter" idx="12"/>
          </p:nvPr>
        </p:nvSpPr>
        <p:spPr/>
        <p:txBody>
          <a:bodyPr/>
          <a:lstStyle/>
          <a:p>
            <a:fld id="{272C5F13-74C7-3445-8AFD-99A583800924}" type="slidenum">
              <a:rPr lang="it-IT" smtClean="0"/>
              <a:t>30</a:t>
            </a:fld>
            <a:endParaRPr lang="it-IT"/>
          </a:p>
        </p:txBody>
      </p:sp>
      <p:sp>
        <p:nvSpPr>
          <p:cNvPr id="7" name="Footer Placeholder 6">
            <a:extLst>
              <a:ext uri="{FF2B5EF4-FFF2-40B4-BE49-F238E27FC236}">
                <a16:creationId xmlns:a16="http://schemas.microsoft.com/office/drawing/2014/main" id="{8D1FE484-1CAA-A84F-B97B-0E831A74F8A6}"/>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290997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4092507" y="1024568"/>
            <a:ext cx="7779927" cy="4757411"/>
          </a:xfrm>
          <a:prstGeom prst="rect">
            <a:avLst/>
          </a:prstGeom>
        </p:spPr>
      </p:pic>
      <p:sp>
        <p:nvSpPr>
          <p:cNvPr id="3" name="Title 1"/>
          <p:cNvSpPr>
            <a:spLocks noGrp="1"/>
          </p:cNvSpPr>
          <p:nvPr>
            <p:ph type="title"/>
          </p:nvPr>
        </p:nvSpPr>
        <p:spPr>
          <a:xfrm>
            <a:off x="0" y="23891"/>
            <a:ext cx="10515600" cy="1325563"/>
          </a:xfrm>
        </p:spPr>
        <p:txBody>
          <a:bodyPr/>
          <a:lstStyle/>
          <a:p>
            <a:r>
              <a:rPr lang="it-IT" b="1"/>
              <a:t>Teams Live Event</a:t>
            </a:r>
            <a:br>
              <a:rPr lang="it-IT"/>
            </a:br>
            <a:endParaRPr lang="it-IT"/>
          </a:p>
        </p:txBody>
      </p:sp>
      <p:sp>
        <p:nvSpPr>
          <p:cNvPr id="4" name="TextBox 3"/>
          <p:cNvSpPr txBox="1"/>
          <p:nvPr/>
        </p:nvSpPr>
        <p:spPr>
          <a:xfrm>
            <a:off x="0" y="980122"/>
            <a:ext cx="3767769" cy="1477328"/>
          </a:xfrm>
          <a:prstGeom prst="rect">
            <a:avLst/>
          </a:prstGeom>
          <a:noFill/>
        </p:spPr>
        <p:txBody>
          <a:bodyPr wrap="square" rtlCol="0">
            <a:spAutoFit/>
          </a:bodyPr>
          <a:lstStyle/>
          <a:p>
            <a:r>
              <a:rPr lang="it-IT" err="1">
                <a:solidFill>
                  <a:srgbClr val="0070C0"/>
                </a:solidFill>
              </a:rPr>
              <a:t>Visualizzaione</a:t>
            </a:r>
            <a:r>
              <a:rPr lang="it-IT">
                <a:solidFill>
                  <a:srgbClr val="0070C0"/>
                </a:solidFill>
              </a:rPr>
              <a:t> dal punto di vista dei «Produttori»</a:t>
            </a:r>
          </a:p>
        </p:txBody>
      </p:sp>
      <p:sp>
        <p:nvSpPr>
          <p:cNvPr id="6" name="TextBox 5"/>
          <p:cNvSpPr txBox="1"/>
          <p:nvPr/>
        </p:nvSpPr>
        <p:spPr>
          <a:xfrm>
            <a:off x="0" y="2328779"/>
            <a:ext cx="1002535" cy="369332"/>
          </a:xfrm>
          <a:prstGeom prst="rect">
            <a:avLst/>
          </a:prstGeom>
          <a:noFill/>
        </p:spPr>
        <p:txBody>
          <a:bodyPr wrap="square" rtlCol="0">
            <a:spAutoFit/>
          </a:bodyPr>
          <a:lstStyle/>
          <a:p>
            <a:r>
              <a:rPr lang="it-IT">
                <a:solidFill>
                  <a:srgbClr val="FF0000"/>
                </a:solidFill>
              </a:rPr>
              <a:t>Preview</a:t>
            </a:r>
          </a:p>
        </p:txBody>
      </p:sp>
      <p:sp>
        <p:nvSpPr>
          <p:cNvPr id="7" name="TextBox 6"/>
          <p:cNvSpPr txBox="1"/>
          <p:nvPr/>
        </p:nvSpPr>
        <p:spPr>
          <a:xfrm>
            <a:off x="-1" y="3560832"/>
            <a:ext cx="1200840" cy="369332"/>
          </a:xfrm>
          <a:prstGeom prst="rect">
            <a:avLst/>
          </a:prstGeom>
          <a:noFill/>
        </p:spPr>
        <p:txBody>
          <a:bodyPr wrap="square" rtlCol="0">
            <a:spAutoFit/>
          </a:bodyPr>
          <a:lstStyle/>
          <a:p>
            <a:r>
              <a:rPr lang="it-IT">
                <a:solidFill>
                  <a:srgbClr val="FF0000"/>
                </a:solidFill>
              </a:rPr>
              <a:t>«ON AIR»</a:t>
            </a:r>
          </a:p>
        </p:txBody>
      </p:sp>
      <p:cxnSp>
        <p:nvCxnSpPr>
          <p:cNvPr id="8" name="Straight Arrow Connector 7"/>
          <p:cNvCxnSpPr>
            <a:stCxn id="6" idx="3"/>
          </p:cNvCxnSpPr>
          <p:nvPr/>
        </p:nvCxnSpPr>
        <p:spPr>
          <a:xfrm>
            <a:off x="1002535" y="2513445"/>
            <a:ext cx="4131325" cy="494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3"/>
          </p:cNvCxnSpPr>
          <p:nvPr/>
        </p:nvCxnSpPr>
        <p:spPr>
          <a:xfrm flipV="1">
            <a:off x="1200839" y="3294043"/>
            <a:ext cx="7568588" cy="4514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 y="4875068"/>
            <a:ext cx="3525398" cy="923330"/>
          </a:xfrm>
          <a:prstGeom prst="rect">
            <a:avLst/>
          </a:prstGeom>
          <a:noFill/>
        </p:spPr>
        <p:txBody>
          <a:bodyPr wrap="square" rtlCol="0">
            <a:spAutoFit/>
          </a:bodyPr>
          <a:lstStyle/>
          <a:p>
            <a:r>
              <a:rPr lang="it-IT">
                <a:solidFill>
                  <a:srgbClr val="FF0000"/>
                </a:solidFill>
              </a:rPr>
              <a:t>Sorgenti Audio/Video e contenuti</a:t>
            </a:r>
          </a:p>
          <a:p>
            <a:endParaRPr lang="it-IT">
              <a:solidFill>
                <a:srgbClr val="FF0000"/>
              </a:solidFill>
            </a:endParaRPr>
          </a:p>
          <a:p>
            <a:r>
              <a:rPr lang="it-IT">
                <a:solidFill>
                  <a:srgbClr val="FF0000"/>
                </a:solidFill>
              </a:rPr>
              <a:t>Saranno presenti tutti i «Relatori» ed i Produttori </a:t>
            </a:r>
          </a:p>
        </p:txBody>
      </p:sp>
      <p:sp>
        <p:nvSpPr>
          <p:cNvPr id="12" name="Oval 11"/>
          <p:cNvSpPr/>
          <p:nvPr/>
        </p:nvSpPr>
        <p:spPr>
          <a:xfrm>
            <a:off x="4985133" y="4605051"/>
            <a:ext cx="5073267" cy="14633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Straight Arrow Connector 12"/>
          <p:cNvCxnSpPr>
            <a:cxnSpLocks/>
            <a:stCxn id="11" idx="3"/>
            <a:endCxn id="12" idx="2"/>
          </p:cNvCxnSpPr>
          <p:nvPr/>
        </p:nvCxnSpPr>
        <p:spPr>
          <a:xfrm flipV="1">
            <a:off x="3525397" y="5336734"/>
            <a:ext cx="1459736" cy="270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42D87643-1CD0-9F42-8D8F-0C08E5E1B306}"/>
              </a:ext>
            </a:extLst>
          </p:cNvPr>
          <p:cNvSpPr>
            <a:spLocks noGrp="1"/>
          </p:cNvSpPr>
          <p:nvPr>
            <p:ph type="sldNum" sz="quarter" idx="12"/>
          </p:nvPr>
        </p:nvSpPr>
        <p:spPr/>
        <p:txBody>
          <a:bodyPr/>
          <a:lstStyle/>
          <a:p>
            <a:fld id="{272C5F13-74C7-3445-8AFD-99A583800924}" type="slidenum">
              <a:rPr lang="it-IT" smtClean="0"/>
              <a:t>31</a:t>
            </a:fld>
            <a:endParaRPr lang="it-IT"/>
          </a:p>
        </p:txBody>
      </p:sp>
      <p:sp>
        <p:nvSpPr>
          <p:cNvPr id="18" name="Footer Placeholder 17">
            <a:extLst>
              <a:ext uri="{FF2B5EF4-FFF2-40B4-BE49-F238E27FC236}">
                <a16:creationId xmlns:a16="http://schemas.microsoft.com/office/drawing/2014/main" id="{22E2FDA4-7081-8D43-8C6C-088265BEF243}"/>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312553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384370" y="1178805"/>
            <a:ext cx="7647809" cy="4676622"/>
          </a:xfrm>
          <a:prstGeom prst="rect">
            <a:avLst/>
          </a:prstGeom>
        </p:spPr>
      </p:pic>
      <p:sp>
        <p:nvSpPr>
          <p:cNvPr id="3" name="Title 1"/>
          <p:cNvSpPr>
            <a:spLocks noGrp="1"/>
          </p:cNvSpPr>
          <p:nvPr>
            <p:ph type="title"/>
          </p:nvPr>
        </p:nvSpPr>
        <p:spPr>
          <a:xfrm>
            <a:off x="0" y="23891"/>
            <a:ext cx="10515600" cy="1325563"/>
          </a:xfrm>
        </p:spPr>
        <p:txBody>
          <a:bodyPr/>
          <a:lstStyle/>
          <a:p>
            <a:r>
              <a:rPr lang="it-IT" b="1"/>
              <a:t>Teams Live Event</a:t>
            </a:r>
            <a:br>
              <a:rPr lang="it-IT"/>
            </a:br>
            <a:endParaRPr lang="it-IT"/>
          </a:p>
        </p:txBody>
      </p:sp>
      <p:grpSp>
        <p:nvGrpSpPr>
          <p:cNvPr id="5" name="Group 4"/>
          <p:cNvGrpSpPr/>
          <p:nvPr/>
        </p:nvGrpSpPr>
        <p:grpSpPr>
          <a:xfrm>
            <a:off x="0" y="4015034"/>
            <a:ext cx="5905042" cy="923330"/>
            <a:chOff x="0" y="4015034"/>
            <a:chExt cx="5905042" cy="923330"/>
          </a:xfrm>
        </p:grpSpPr>
        <p:sp>
          <p:nvSpPr>
            <p:cNvPr id="6" name="TextBox 5"/>
            <p:cNvSpPr txBox="1"/>
            <p:nvPr/>
          </p:nvSpPr>
          <p:spPr>
            <a:xfrm>
              <a:off x="0" y="4015034"/>
              <a:ext cx="3635566" cy="923330"/>
            </a:xfrm>
            <a:prstGeom prst="rect">
              <a:avLst/>
            </a:prstGeom>
            <a:noFill/>
          </p:spPr>
          <p:txBody>
            <a:bodyPr wrap="square" rtlCol="0">
              <a:spAutoFit/>
            </a:bodyPr>
            <a:lstStyle/>
            <a:p>
              <a:r>
                <a:rPr lang="it-IT">
                  <a:solidFill>
                    <a:srgbClr val="FF0000"/>
                  </a:solidFill>
                </a:rPr>
                <a:t>Si può cambiare il layout:</a:t>
              </a:r>
            </a:p>
            <a:p>
              <a:pPr marL="285750" indent="-285750">
                <a:buFont typeface="Arial" panose="020B0604020202020204" pitchFamily="34" charset="0"/>
                <a:buChar char="•"/>
              </a:pPr>
              <a:r>
                <a:rPr lang="it-IT">
                  <a:solidFill>
                    <a:srgbClr val="FF0000"/>
                  </a:solidFill>
                </a:rPr>
                <a:t>Solo Video</a:t>
              </a:r>
            </a:p>
            <a:p>
              <a:pPr marL="285750" indent="-285750">
                <a:buFont typeface="Arial" panose="020B0604020202020204" pitchFamily="34" charset="0"/>
                <a:buChar char="•"/>
              </a:pPr>
              <a:r>
                <a:rPr lang="it-IT">
                  <a:solidFill>
                    <a:srgbClr val="FF0000"/>
                  </a:solidFill>
                </a:rPr>
                <a:t>Contenuto + Video</a:t>
              </a:r>
            </a:p>
          </p:txBody>
        </p:sp>
        <p:sp>
          <p:nvSpPr>
            <p:cNvPr id="7" name="Oval 6"/>
            <p:cNvSpPr/>
            <p:nvPr/>
          </p:nvSpPr>
          <p:spPr>
            <a:xfrm>
              <a:off x="4825388" y="4282246"/>
              <a:ext cx="1079654" cy="3889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Straight Arrow Connector 7"/>
            <p:cNvCxnSpPr>
              <a:endCxn id="7" idx="2"/>
            </p:cNvCxnSpPr>
            <p:nvPr/>
          </p:nvCxnSpPr>
          <p:spPr>
            <a:xfrm>
              <a:off x="1421176" y="4476699"/>
              <a:ext cx="340421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0" y="4314175"/>
            <a:ext cx="8438919" cy="1378532"/>
            <a:chOff x="0" y="3005834"/>
            <a:chExt cx="8438919" cy="1378532"/>
          </a:xfrm>
        </p:grpSpPr>
        <p:sp>
          <p:nvSpPr>
            <p:cNvPr id="10" name="TextBox 9"/>
            <p:cNvSpPr txBox="1"/>
            <p:nvPr/>
          </p:nvSpPr>
          <p:spPr>
            <a:xfrm>
              <a:off x="0" y="4015034"/>
              <a:ext cx="3635566" cy="369332"/>
            </a:xfrm>
            <a:prstGeom prst="rect">
              <a:avLst/>
            </a:prstGeom>
            <a:noFill/>
          </p:spPr>
          <p:txBody>
            <a:bodyPr wrap="square" rtlCol="0">
              <a:spAutoFit/>
            </a:bodyPr>
            <a:lstStyle/>
            <a:p>
              <a:r>
                <a:rPr lang="it-IT">
                  <a:solidFill>
                    <a:srgbClr val="FF0000"/>
                  </a:solidFill>
                </a:rPr>
                <a:t>Per mandare in uscita il nuovo layout</a:t>
              </a:r>
            </a:p>
          </p:txBody>
        </p:sp>
        <p:sp>
          <p:nvSpPr>
            <p:cNvPr id="11" name="Oval 10"/>
            <p:cNvSpPr/>
            <p:nvPr/>
          </p:nvSpPr>
          <p:spPr>
            <a:xfrm>
              <a:off x="6871770" y="3005834"/>
              <a:ext cx="1567149" cy="4781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Straight Arrow Connector 11"/>
            <p:cNvCxnSpPr>
              <a:stCxn id="10" idx="3"/>
              <a:endCxn id="11" idx="2"/>
            </p:cNvCxnSpPr>
            <p:nvPr/>
          </p:nvCxnSpPr>
          <p:spPr>
            <a:xfrm flipV="1">
              <a:off x="3635566" y="3244915"/>
              <a:ext cx="3236204" cy="954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56E06696-F947-114E-B8B6-B6A11056DBBF}"/>
              </a:ext>
            </a:extLst>
          </p:cNvPr>
          <p:cNvSpPr>
            <a:spLocks noGrp="1"/>
          </p:cNvSpPr>
          <p:nvPr>
            <p:ph type="sldNum" sz="quarter" idx="12"/>
          </p:nvPr>
        </p:nvSpPr>
        <p:spPr/>
        <p:txBody>
          <a:bodyPr/>
          <a:lstStyle/>
          <a:p>
            <a:fld id="{272C5F13-74C7-3445-8AFD-99A583800924}" type="slidenum">
              <a:rPr lang="it-IT" smtClean="0"/>
              <a:t>32</a:t>
            </a:fld>
            <a:endParaRPr lang="it-IT"/>
          </a:p>
        </p:txBody>
      </p:sp>
      <p:sp>
        <p:nvSpPr>
          <p:cNvPr id="13" name="Footer Placeholder 12">
            <a:extLst>
              <a:ext uri="{FF2B5EF4-FFF2-40B4-BE49-F238E27FC236}">
                <a16:creationId xmlns:a16="http://schemas.microsoft.com/office/drawing/2014/main" id="{5FF384C5-A459-994D-9475-14BAEE0B2247}"/>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284962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4461748" y="1244905"/>
            <a:ext cx="7424609" cy="4540135"/>
          </a:xfrm>
          <a:prstGeom prst="rect">
            <a:avLst/>
          </a:prstGeom>
        </p:spPr>
      </p:pic>
      <p:sp>
        <p:nvSpPr>
          <p:cNvPr id="3" name="Title 1"/>
          <p:cNvSpPr>
            <a:spLocks noGrp="1"/>
          </p:cNvSpPr>
          <p:nvPr>
            <p:ph type="title"/>
          </p:nvPr>
        </p:nvSpPr>
        <p:spPr>
          <a:xfrm>
            <a:off x="0" y="23891"/>
            <a:ext cx="10515600" cy="1325563"/>
          </a:xfrm>
        </p:spPr>
        <p:txBody>
          <a:bodyPr/>
          <a:lstStyle/>
          <a:p>
            <a:r>
              <a:rPr lang="it-IT" b="1"/>
              <a:t>Teams Live Event</a:t>
            </a:r>
            <a:br>
              <a:rPr lang="it-IT"/>
            </a:br>
            <a:endParaRPr lang="it-IT"/>
          </a:p>
        </p:txBody>
      </p:sp>
      <p:grpSp>
        <p:nvGrpSpPr>
          <p:cNvPr id="16" name="Group 15"/>
          <p:cNvGrpSpPr/>
          <p:nvPr/>
        </p:nvGrpSpPr>
        <p:grpSpPr>
          <a:xfrm>
            <a:off x="77118" y="3734718"/>
            <a:ext cx="9694843" cy="1891693"/>
            <a:chOff x="0" y="3046671"/>
            <a:chExt cx="9694843" cy="1891693"/>
          </a:xfrm>
        </p:grpSpPr>
        <p:sp>
          <p:nvSpPr>
            <p:cNvPr id="4" name="TextBox 3"/>
            <p:cNvSpPr txBox="1"/>
            <p:nvPr/>
          </p:nvSpPr>
          <p:spPr>
            <a:xfrm>
              <a:off x="0" y="4015034"/>
              <a:ext cx="3635566" cy="923330"/>
            </a:xfrm>
            <a:prstGeom prst="rect">
              <a:avLst/>
            </a:prstGeom>
            <a:noFill/>
          </p:spPr>
          <p:txBody>
            <a:bodyPr wrap="square" rtlCol="0">
              <a:spAutoFit/>
            </a:bodyPr>
            <a:lstStyle/>
            <a:p>
              <a:r>
                <a:rPr lang="it-IT">
                  <a:solidFill>
                    <a:srgbClr val="FF0000"/>
                  </a:solidFill>
                </a:rPr>
                <a:t>A questo punto il layout preparato in «Preview» o schermo in «</a:t>
              </a:r>
              <a:r>
                <a:rPr lang="it-IT" b="1">
                  <a:solidFill>
                    <a:srgbClr val="FF0000"/>
                  </a:solidFill>
                </a:rPr>
                <a:t>Coda</a:t>
              </a:r>
              <a:r>
                <a:rPr lang="it-IT">
                  <a:solidFill>
                    <a:srgbClr val="FF0000"/>
                  </a:solidFill>
                </a:rPr>
                <a:t>» è stato mandato in «</a:t>
              </a:r>
              <a:r>
                <a:rPr lang="it-IT" b="1">
                  <a:solidFill>
                    <a:srgbClr val="FF0000"/>
                  </a:solidFill>
                </a:rPr>
                <a:t>Live</a:t>
              </a:r>
              <a:r>
                <a:rPr lang="it-IT">
                  <a:solidFill>
                    <a:srgbClr val="FF0000"/>
                  </a:solidFill>
                </a:rPr>
                <a:t>» «On AIR»</a:t>
              </a:r>
            </a:p>
          </p:txBody>
        </p:sp>
        <p:cxnSp>
          <p:nvCxnSpPr>
            <p:cNvPr id="7" name="Straight Arrow Connector 6"/>
            <p:cNvCxnSpPr>
              <a:stCxn id="4" idx="3"/>
            </p:cNvCxnSpPr>
            <p:nvPr/>
          </p:nvCxnSpPr>
          <p:spPr>
            <a:xfrm flipV="1">
              <a:off x="3635566" y="3046671"/>
              <a:ext cx="6059277" cy="14300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2F9144F1-6339-A041-98CD-DB86CE7323DA}"/>
              </a:ext>
            </a:extLst>
          </p:cNvPr>
          <p:cNvSpPr>
            <a:spLocks noGrp="1"/>
          </p:cNvSpPr>
          <p:nvPr>
            <p:ph type="sldNum" sz="quarter" idx="12"/>
          </p:nvPr>
        </p:nvSpPr>
        <p:spPr/>
        <p:txBody>
          <a:bodyPr/>
          <a:lstStyle/>
          <a:p>
            <a:fld id="{272C5F13-74C7-3445-8AFD-99A583800924}" type="slidenum">
              <a:rPr lang="it-IT" smtClean="0"/>
              <a:t>33</a:t>
            </a:fld>
            <a:endParaRPr lang="it-IT"/>
          </a:p>
        </p:txBody>
      </p:sp>
      <p:sp>
        <p:nvSpPr>
          <p:cNvPr id="6" name="Footer Placeholder 5">
            <a:extLst>
              <a:ext uri="{FF2B5EF4-FFF2-40B4-BE49-F238E27FC236}">
                <a16:creationId xmlns:a16="http://schemas.microsoft.com/office/drawing/2014/main" id="{016F1E66-BA7F-CC48-8948-80421EC88324}"/>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38052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522741" y="892366"/>
            <a:ext cx="7500946" cy="5813233"/>
          </a:xfrm>
          <a:prstGeom prst="rect">
            <a:avLst/>
          </a:prstGeom>
        </p:spPr>
      </p:pic>
      <p:sp>
        <p:nvSpPr>
          <p:cNvPr id="3" name="TextBox 2"/>
          <p:cNvSpPr txBox="1"/>
          <p:nvPr/>
        </p:nvSpPr>
        <p:spPr>
          <a:xfrm>
            <a:off x="0" y="2771339"/>
            <a:ext cx="3767768" cy="923330"/>
          </a:xfrm>
          <a:prstGeom prst="rect">
            <a:avLst/>
          </a:prstGeom>
          <a:noFill/>
        </p:spPr>
        <p:txBody>
          <a:bodyPr wrap="square" rtlCol="0">
            <a:spAutoFit/>
          </a:bodyPr>
          <a:lstStyle/>
          <a:p>
            <a:r>
              <a:rPr lang="it-IT">
                <a:solidFill>
                  <a:srgbClr val="002060"/>
                </a:solidFill>
              </a:rPr>
              <a:t>Visualizzazione di un «Relatore» che si collega all’evento e condivide lo schermo</a:t>
            </a:r>
          </a:p>
        </p:txBody>
      </p:sp>
      <p:sp>
        <p:nvSpPr>
          <p:cNvPr id="5" name="Title 1"/>
          <p:cNvSpPr>
            <a:spLocks noGrp="1"/>
          </p:cNvSpPr>
          <p:nvPr>
            <p:ph type="title"/>
          </p:nvPr>
        </p:nvSpPr>
        <p:spPr>
          <a:xfrm>
            <a:off x="0" y="23891"/>
            <a:ext cx="10515600" cy="1325563"/>
          </a:xfrm>
        </p:spPr>
        <p:txBody>
          <a:bodyPr/>
          <a:lstStyle/>
          <a:p>
            <a:r>
              <a:rPr lang="it-IT" b="1"/>
              <a:t>Teams Live Event</a:t>
            </a:r>
            <a:br>
              <a:rPr lang="it-IT"/>
            </a:br>
            <a:endParaRPr lang="it-IT"/>
          </a:p>
        </p:txBody>
      </p:sp>
      <p:sp>
        <p:nvSpPr>
          <p:cNvPr id="2" name="Slide Number Placeholder 1">
            <a:extLst>
              <a:ext uri="{FF2B5EF4-FFF2-40B4-BE49-F238E27FC236}">
                <a16:creationId xmlns:a16="http://schemas.microsoft.com/office/drawing/2014/main" id="{ED617E15-06D5-1341-B582-3ACA9FD9696A}"/>
              </a:ext>
            </a:extLst>
          </p:cNvPr>
          <p:cNvSpPr>
            <a:spLocks noGrp="1"/>
          </p:cNvSpPr>
          <p:nvPr>
            <p:ph type="sldNum" sz="quarter" idx="12"/>
          </p:nvPr>
        </p:nvSpPr>
        <p:spPr/>
        <p:txBody>
          <a:bodyPr/>
          <a:lstStyle/>
          <a:p>
            <a:fld id="{272C5F13-74C7-3445-8AFD-99A583800924}" type="slidenum">
              <a:rPr lang="it-IT" smtClean="0"/>
              <a:t>34</a:t>
            </a:fld>
            <a:endParaRPr lang="it-IT"/>
          </a:p>
        </p:txBody>
      </p:sp>
      <p:sp>
        <p:nvSpPr>
          <p:cNvPr id="6" name="Footer Placeholder 5">
            <a:extLst>
              <a:ext uri="{FF2B5EF4-FFF2-40B4-BE49-F238E27FC236}">
                <a16:creationId xmlns:a16="http://schemas.microsoft.com/office/drawing/2014/main" id="{9E69F99A-0CEE-C449-AB55-B3D2668E1F62}"/>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052302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874859" y="1057620"/>
            <a:ext cx="8106195" cy="5163756"/>
          </a:xfrm>
          <a:prstGeom prst="rect">
            <a:avLst/>
          </a:prstGeom>
        </p:spPr>
      </p:pic>
      <p:sp>
        <p:nvSpPr>
          <p:cNvPr id="3" name="TextBox 2"/>
          <p:cNvSpPr txBox="1"/>
          <p:nvPr/>
        </p:nvSpPr>
        <p:spPr>
          <a:xfrm>
            <a:off x="0" y="3316332"/>
            <a:ext cx="3767768" cy="646331"/>
          </a:xfrm>
          <a:prstGeom prst="rect">
            <a:avLst/>
          </a:prstGeom>
          <a:noFill/>
        </p:spPr>
        <p:txBody>
          <a:bodyPr wrap="square" rtlCol="0">
            <a:spAutoFit/>
          </a:bodyPr>
          <a:lstStyle/>
          <a:p>
            <a:r>
              <a:rPr lang="it-IT">
                <a:solidFill>
                  <a:srgbClr val="0070C0"/>
                </a:solidFill>
              </a:rPr>
              <a:t>Visualizzazione del «Relatore» senza </a:t>
            </a:r>
            <a:r>
              <a:rPr lang="it-IT" err="1">
                <a:solidFill>
                  <a:srgbClr val="0070C0"/>
                </a:solidFill>
              </a:rPr>
              <a:t>sharing</a:t>
            </a:r>
            <a:r>
              <a:rPr lang="it-IT">
                <a:solidFill>
                  <a:srgbClr val="0070C0"/>
                </a:solidFill>
              </a:rPr>
              <a:t> di contenuti</a:t>
            </a:r>
          </a:p>
        </p:txBody>
      </p:sp>
      <p:sp>
        <p:nvSpPr>
          <p:cNvPr id="5" name="Title 1"/>
          <p:cNvSpPr>
            <a:spLocks noGrp="1"/>
          </p:cNvSpPr>
          <p:nvPr>
            <p:ph type="title"/>
          </p:nvPr>
        </p:nvSpPr>
        <p:spPr>
          <a:xfrm>
            <a:off x="0" y="23891"/>
            <a:ext cx="10515600" cy="1325563"/>
          </a:xfrm>
        </p:spPr>
        <p:txBody>
          <a:bodyPr/>
          <a:lstStyle/>
          <a:p>
            <a:r>
              <a:rPr lang="it-IT" b="1"/>
              <a:t>Teams Live Event</a:t>
            </a:r>
            <a:br>
              <a:rPr lang="it-IT"/>
            </a:br>
            <a:endParaRPr lang="it-IT"/>
          </a:p>
        </p:txBody>
      </p:sp>
      <p:sp>
        <p:nvSpPr>
          <p:cNvPr id="2" name="Slide Number Placeholder 1">
            <a:extLst>
              <a:ext uri="{FF2B5EF4-FFF2-40B4-BE49-F238E27FC236}">
                <a16:creationId xmlns:a16="http://schemas.microsoft.com/office/drawing/2014/main" id="{A1F2D91A-2624-6E40-81D5-4DB03E64E80A}"/>
              </a:ext>
            </a:extLst>
          </p:cNvPr>
          <p:cNvSpPr>
            <a:spLocks noGrp="1"/>
          </p:cNvSpPr>
          <p:nvPr>
            <p:ph type="sldNum" sz="quarter" idx="12"/>
          </p:nvPr>
        </p:nvSpPr>
        <p:spPr/>
        <p:txBody>
          <a:bodyPr/>
          <a:lstStyle/>
          <a:p>
            <a:fld id="{272C5F13-74C7-3445-8AFD-99A583800924}" type="slidenum">
              <a:rPr lang="it-IT" smtClean="0"/>
              <a:t>35</a:t>
            </a:fld>
            <a:endParaRPr lang="it-IT"/>
          </a:p>
        </p:txBody>
      </p:sp>
      <p:sp>
        <p:nvSpPr>
          <p:cNvPr id="6" name="Footer Placeholder 5">
            <a:extLst>
              <a:ext uri="{FF2B5EF4-FFF2-40B4-BE49-F238E27FC236}">
                <a16:creationId xmlns:a16="http://schemas.microsoft.com/office/drawing/2014/main" id="{74317487-12AE-8E4C-AC79-AE86B735EFE1}"/>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4289289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999123" y="988822"/>
            <a:ext cx="7871553" cy="5411693"/>
          </a:xfrm>
          <a:prstGeom prst="rect">
            <a:avLst/>
          </a:prstGeom>
        </p:spPr>
      </p:pic>
      <p:sp>
        <p:nvSpPr>
          <p:cNvPr id="3" name="TextBox 2"/>
          <p:cNvSpPr txBox="1"/>
          <p:nvPr/>
        </p:nvSpPr>
        <p:spPr>
          <a:xfrm>
            <a:off x="0" y="2771339"/>
            <a:ext cx="3767768" cy="923330"/>
          </a:xfrm>
          <a:prstGeom prst="rect">
            <a:avLst/>
          </a:prstGeom>
          <a:noFill/>
        </p:spPr>
        <p:txBody>
          <a:bodyPr wrap="square" rtlCol="0">
            <a:spAutoFit/>
          </a:bodyPr>
          <a:lstStyle/>
          <a:p>
            <a:r>
              <a:rPr lang="it-IT">
                <a:solidFill>
                  <a:srgbClr val="0070C0"/>
                </a:solidFill>
              </a:rPr>
              <a:t>Visualizzazione di un «Partecipante» che si collega all’evento dal browser (Anche in modalità anonima)</a:t>
            </a:r>
          </a:p>
        </p:txBody>
      </p:sp>
      <p:sp>
        <p:nvSpPr>
          <p:cNvPr id="5" name="Title 1"/>
          <p:cNvSpPr>
            <a:spLocks noGrp="1"/>
          </p:cNvSpPr>
          <p:nvPr>
            <p:ph type="title"/>
          </p:nvPr>
        </p:nvSpPr>
        <p:spPr>
          <a:xfrm>
            <a:off x="0" y="23891"/>
            <a:ext cx="10515600" cy="1325563"/>
          </a:xfrm>
        </p:spPr>
        <p:txBody>
          <a:bodyPr/>
          <a:lstStyle/>
          <a:p>
            <a:r>
              <a:rPr lang="it-IT" b="1"/>
              <a:t>Teams Live Event</a:t>
            </a:r>
            <a:br>
              <a:rPr lang="it-IT"/>
            </a:br>
            <a:endParaRPr lang="it-IT"/>
          </a:p>
        </p:txBody>
      </p:sp>
      <p:sp>
        <p:nvSpPr>
          <p:cNvPr id="2" name="Slide Number Placeholder 1">
            <a:extLst>
              <a:ext uri="{FF2B5EF4-FFF2-40B4-BE49-F238E27FC236}">
                <a16:creationId xmlns:a16="http://schemas.microsoft.com/office/drawing/2014/main" id="{34A9500F-C89A-0147-9B5C-71EB4738FFFC}"/>
              </a:ext>
            </a:extLst>
          </p:cNvPr>
          <p:cNvSpPr>
            <a:spLocks noGrp="1"/>
          </p:cNvSpPr>
          <p:nvPr>
            <p:ph type="sldNum" sz="quarter" idx="12"/>
          </p:nvPr>
        </p:nvSpPr>
        <p:spPr/>
        <p:txBody>
          <a:bodyPr/>
          <a:lstStyle/>
          <a:p>
            <a:fld id="{272C5F13-74C7-3445-8AFD-99A583800924}" type="slidenum">
              <a:rPr lang="it-IT" smtClean="0"/>
              <a:t>36</a:t>
            </a:fld>
            <a:endParaRPr lang="it-IT"/>
          </a:p>
        </p:txBody>
      </p:sp>
      <p:sp>
        <p:nvSpPr>
          <p:cNvPr id="6" name="Footer Placeholder 5">
            <a:extLst>
              <a:ext uri="{FF2B5EF4-FFF2-40B4-BE49-F238E27FC236}">
                <a16:creationId xmlns:a16="http://schemas.microsoft.com/office/drawing/2014/main" id="{254F6D5C-D49F-C84D-8A04-AC8115554BDA}"/>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764663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3966199" y="1349454"/>
            <a:ext cx="7666848" cy="5270958"/>
          </a:xfrm>
          <a:prstGeom prst="rect">
            <a:avLst/>
          </a:prstGeom>
        </p:spPr>
      </p:pic>
      <p:sp>
        <p:nvSpPr>
          <p:cNvPr id="3" name="TextBox 2"/>
          <p:cNvSpPr txBox="1"/>
          <p:nvPr/>
        </p:nvSpPr>
        <p:spPr>
          <a:xfrm>
            <a:off x="99216" y="3429000"/>
            <a:ext cx="3767768" cy="923330"/>
          </a:xfrm>
          <a:prstGeom prst="rect">
            <a:avLst/>
          </a:prstGeom>
          <a:noFill/>
        </p:spPr>
        <p:txBody>
          <a:bodyPr wrap="square" rtlCol="0">
            <a:spAutoFit/>
          </a:bodyPr>
          <a:lstStyle/>
          <a:p>
            <a:r>
              <a:rPr lang="it-IT">
                <a:solidFill>
                  <a:srgbClr val="0070C0"/>
                </a:solidFill>
              </a:rPr>
              <a:t>Visualizzazione da parte di un partecipante generico ad evento </a:t>
            </a:r>
            <a:r>
              <a:rPr lang="it-IT" b="1">
                <a:solidFill>
                  <a:srgbClr val="0070C0"/>
                </a:solidFill>
              </a:rPr>
              <a:t>non iniziato</a:t>
            </a:r>
          </a:p>
        </p:txBody>
      </p:sp>
      <p:sp>
        <p:nvSpPr>
          <p:cNvPr id="5" name="Title 1"/>
          <p:cNvSpPr>
            <a:spLocks noGrp="1"/>
          </p:cNvSpPr>
          <p:nvPr>
            <p:ph type="title"/>
          </p:nvPr>
        </p:nvSpPr>
        <p:spPr>
          <a:xfrm>
            <a:off x="0" y="23891"/>
            <a:ext cx="10515600" cy="1325563"/>
          </a:xfrm>
        </p:spPr>
        <p:txBody>
          <a:bodyPr/>
          <a:lstStyle/>
          <a:p>
            <a:r>
              <a:rPr lang="it-IT" b="1"/>
              <a:t>Teams Live Event</a:t>
            </a:r>
            <a:br>
              <a:rPr lang="it-IT"/>
            </a:br>
            <a:endParaRPr lang="it-IT"/>
          </a:p>
        </p:txBody>
      </p:sp>
      <p:sp>
        <p:nvSpPr>
          <p:cNvPr id="2" name="Slide Number Placeholder 1">
            <a:extLst>
              <a:ext uri="{FF2B5EF4-FFF2-40B4-BE49-F238E27FC236}">
                <a16:creationId xmlns:a16="http://schemas.microsoft.com/office/drawing/2014/main" id="{9A68DC7C-4181-004A-B08A-70CB82901451}"/>
              </a:ext>
            </a:extLst>
          </p:cNvPr>
          <p:cNvSpPr>
            <a:spLocks noGrp="1"/>
          </p:cNvSpPr>
          <p:nvPr>
            <p:ph type="sldNum" sz="quarter" idx="12"/>
          </p:nvPr>
        </p:nvSpPr>
        <p:spPr/>
        <p:txBody>
          <a:bodyPr/>
          <a:lstStyle/>
          <a:p>
            <a:fld id="{272C5F13-74C7-3445-8AFD-99A583800924}" type="slidenum">
              <a:rPr lang="it-IT" smtClean="0"/>
              <a:t>37</a:t>
            </a:fld>
            <a:endParaRPr lang="it-IT"/>
          </a:p>
        </p:txBody>
      </p:sp>
      <p:sp>
        <p:nvSpPr>
          <p:cNvPr id="4" name="Footer Placeholder 3">
            <a:extLst>
              <a:ext uri="{FF2B5EF4-FFF2-40B4-BE49-F238E27FC236}">
                <a16:creationId xmlns:a16="http://schemas.microsoft.com/office/drawing/2014/main" id="{C3455EC8-5935-0742-9FB9-42799BBFEEDD}"/>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1881466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756753" y="594217"/>
            <a:ext cx="7996310" cy="5497463"/>
          </a:xfrm>
          <a:prstGeom prst="rect">
            <a:avLst/>
          </a:prstGeom>
        </p:spPr>
      </p:pic>
      <p:sp>
        <p:nvSpPr>
          <p:cNvPr id="3" name="TextBox 2"/>
          <p:cNvSpPr txBox="1"/>
          <p:nvPr/>
        </p:nvSpPr>
        <p:spPr>
          <a:xfrm>
            <a:off x="110169" y="3276034"/>
            <a:ext cx="3767768" cy="923330"/>
          </a:xfrm>
          <a:prstGeom prst="rect">
            <a:avLst/>
          </a:prstGeom>
          <a:noFill/>
        </p:spPr>
        <p:txBody>
          <a:bodyPr wrap="square" rtlCol="0">
            <a:spAutoFit/>
          </a:bodyPr>
          <a:lstStyle/>
          <a:p>
            <a:r>
              <a:rPr lang="it-IT">
                <a:solidFill>
                  <a:srgbClr val="0070C0"/>
                </a:solidFill>
              </a:rPr>
              <a:t>Visualizzazione da parte di un partecipante generico ad </a:t>
            </a:r>
          </a:p>
          <a:p>
            <a:r>
              <a:rPr lang="it-IT" b="1">
                <a:solidFill>
                  <a:srgbClr val="0070C0"/>
                </a:solidFill>
              </a:rPr>
              <a:t>evento iniziato</a:t>
            </a:r>
          </a:p>
        </p:txBody>
      </p:sp>
      <p:sp>
        <p:nvSpPr>
          <p:cNvPr id="4" name="TextBox 3"/>
          <p:cNvSpPr txBox="1"/>
          <p:nvPr/>
        </p:nvSpPr>
        <p:spPr>
          <a:xfrm>
            <a:off x="273586" y="5712561"/>
            <a:ext cx="2833171" cy="923330"/>
          </a:xfrm>
          <a:prstGeom prst="rect">
            <a:avLst/>
          </a:prstGeom>
          <a:noFill/>
        </p:spPr>
        <p:txBody>
          <a:bodyPr wrap="square" rtlCol="0">
            <a:spAutoFit/>
          </a:bodyPr>
          <a:lstStyle/>
          <a:p>
            <a:r>
              <a:rPr lang="it-IT">
                <a:solidFill>
                  <a:srgbClr val="FF0000"/>
                </a:solidFill>
              </a:rPr>
              <a:t>Possibilità di fare domande</a:t>
            </a:r>
          </a:p>
          <a:p>
            <a:r>
              <a:rPr lang="it-IT">
                <a:solidFill>
                  <a:srgbClr val="FF0000"/>
                </a:solidFill>
              </a:rPr>
              <a:t>Che verranno moderate dai relatori o dai produttori</a:t>
            </a:r>
          </a:p>
        </p:txBody>
      </p:sp>
      <p:sp>
        <p:nvSpPr>
          <p:cNvPr id="6" name="Oval 5"/>
          <p:cNvSpPr/>
          <p:nvPr/>
        </p:nvSpPr>
        <p:spPr>
          <a:xfrm>
            <a:off x="9342303" y="5633146"/>
            <a:ext cx="2765234" cy="5281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Straight Arrow Connector 6"/>
          <p:cNvCxnSpPr>
            <a:stCxn id="4" idx="3"/>
            <a:endCxn id="6" idx="2"/>
          </p:cNvCxnSpPr>
          <p:nvPr/>
        </p:nvCxnSpPr>
        <p:spPr>
          <a:xfrm flipV="1">
            <a:off x="3106757" y="5897227"/>
            <a:ext cx="6235546" cy="276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0" y="23891"/>
            <a:ext cx="10515600" cy="1325563"/>
          </a:xfrm>
        </p:spPr>
        <p:txBody>
          <a:bodyPr/>
          <a:lstStyle/>
          <a:p>
            <a:r>
              <a:rPr lang="it-IT" b="1"/>
              <a:t>Teams Live Event</a:t>
            </a:r>
            <a:br>
              <a:rPr lang="it-IT"/>
            </a:br>
            <a:endParaRPr lang="it-IT"/>
          </a:p>
        </p:txBody>
      </p:sp>
      <p:sp>
        <p:nvSpPr>
          <p:cNvPr id="2" name="Slide Number Placeholder 1">
            <a:extLst>
              <a:ext uri="{FF2B5EF4-FFF2-40B4-BE49-F238E27FC236}">
                <a16:creationId xmlns:a16="http://schemas.microsoft.com/office/drawing/2014/main" id="{36F31264-125D-AC43-AC5D-969331D85964}"/>
              </a:ext>
            </a:extLst>
          </p:cNvPr>
          <p:cNvSpPr>
            <a:spLocks noGrp="1"/>
          </p:cNvSpPr>
          <p:nvPr>
            <p:ph type="sldNum" sz="quarter" idx="12"/>
          </p:nvPr>
        </p:nvSpPr>
        <p:spPr/>
        <p:txBody>
          <a:bodyPr/>
          <a:lstStyle/>
          <a:p>
            <a:fld id="{272C5F13-74C7-3445-8AFD-99A583800924}" type="slidenum">
              <a:rPr lang="it-IT" smtClean="0"/>
              <a:t>38</a:t>
            </a:fld>
            <a:endParaRPr lang="it-IT"/>
          </a:p>
        </p:txBody>
      </p:sp>
      <p:sp>
        <p:nvSpPr>
          <p:cNvPr id="8" name="Footer Placeholder 7">
            <a:extLst>
              <a:ext uri="{FF2B5EF4-FFF2-40B4-BE49-F238E27FC236}">
                <a16:creationId xmlns:a16="http://schemas.microsoft.com/office/drawing/2014/main" id="{22D7AFDE-A643-CF4B-AAF3-4BCC45396CBC}"/>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2746618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99DA-C024-D948-B1E4-EA53ED84E1AE}"/>
              </a:ext>
            </a:extLst>
          </p:cNvPr>
          <p:cNvSpPr>
            <a:spLocks noGrp="1"/>
          </p:cNvSpPr>
          <p:nvPr>
            <p:ph type="title"/>
          </p:nvPr>
        </p:nvSpPr>
        <p:spPr>
          <a:xfrm>
            <a:off x="557213" y="177838"/>
            <a:ext cx="10515600" cy="1325563"/>
          </a:xfrm>
        </p:spPr>
        <p:txBody>
          <a:bodyPr/>
          <a:lstStyle/>
          <a:p>
            <a:r>
              <a:rPr lang="it-IT"/>
              <a:t>Zoom + Streaming</a:t>
            </a:r>
            <a:br>
              <a:rPr lang="it-IT"/>
            </a:br>
            <a:r>
              <a:rPr lang="it-IT"/>
              <a:t>(</a:t>
            </a:r>
            <a:r>
              <a:rPr lang="it-IT">
                <a:hlinkClick r:id="rId2"/>
              </a:rPr>
              <a:t>https://infn-it.zoom.us</a:t>
            </a:r>
            <a:r>
              <a:rPr lang="it-IT"/>
              <a:t>)</a:t>
            </a:r>
          </a:p>
        </p:txBody>
      </p:sp>
      <p:sp>
        <p:nvSpPr>
          <p:cNvPr id="3" name="Content Placeholder 2">
            <a:extLst>
              <a:ext uri="{FF2B5EF4-FFF2-40B4-BE49-F238E27FC236}">
                <a16:creationId xmlns:a16="http://schemas.microsoft.com/office/drawing/2014/main" id="{886B4B47-A2CC-BB41-9C8E-5AB1FB7A7C2C}"/>
              </a:ext>
            </a:extLst>
          </p:cNvPr>
          <p:cNvSpPr>
            <a:spLocks noGrp="1"/>
          </p:cNvSpPr>
          <p:nvPr>
            <p:ph idx="1"/>
          </p:nvPr>
        </p:nvSpPr>
        <p:spPr>
          <a:xfrm>
            <a:off x="557213" y="1825624"/>
            <a:ext cx="6315075" cy="4918075"/>
          </a:xfrm>
        </p:spPr>
        <p:txBody>
          <a:bodyPr>
            <a:normAutofit fontScale="85000" lnSpcReduction="10000"/>
          </a:bodyPr>
          <a:lstStyle/>
          <a:p>
            <a:pPr marL="0" indent="0">
              <a:buNone/>
            </a:pPr>
            <a:r>
              <a:rPr lang="it-IT" sz="2400"/>
              <a:t>Gira su tutte le piattaforme (Windows, </a:t>
            </a:r>
            <a:r>
              <a:rPr lang="it-IT" sz="2400" err="1"/>
              <a:t>MacOS</a:t>
            </a:r>
            <a:r>
              <a:rPr lang="it-IT" sz="2400"/>
              <a:t>, IOS </a:t>
            </a:r>
            <a:r>
              <a:rPr lang="it-IT" sz="2400" err="1"/>
              <a:t>Android</a:t>
            </a:r>
            <a:r>
              <a:rPr lang="it-IT" sz="2400"/>
              <a:t>)</a:t>
            </a:r>
          </a:p>
          <a:p>
            <a:pPr marL="0" indent="0">
              <a:buNone/>
            </a:pPr>
            <a:r>
              <a:rPr lang="it-IT" sz="2400"/>
              <a:t>INFN ha acquistato 250 licenze (Distribuite nelle varie sedi in base alle richieste) che consentono di fare </a:t>
            </a:r>
            <a:r>
              <a:rPr lang="it-IT" sz="2400" b="1"/>
              <a:t>riunioni fino a 300 Utenti interattivi con la possibilità di trasmettere la sessione in streaming</a:t>
            </a:r>
            <a:r>
              <a:rPr lang="it-IT" sz="2400"/>
              <a:t>. Tutti gli utenti INFN si possono registrare sul portale INFN ma solo gli utenti </a:t>
            </a:r>
            <a:r>
              <a:rPr lang="it-IT" sz="2400" b="1"/>
              <a:t>«con licenza»</a:t>
            </a:r>
            <a:r>
              <a:rPr lang="it-IT" sz="2400"/>
              <a:t> possono fare riunioni senza limiti di tempo e possono attivare la </a:t>
            </a:r>
            <a:r>
              <a:rPr lang="it-IT" sz="2400" b="1"/>
              <a:t>funzionalità di streaming </a:t>
            </a:r>
            <a:r>
              <a:rPr lang="it-IT" sz="2400"/>
              <a:t>su un canale </a:t>
            </a:r>
            <a:r>
              <a:rPr lang="it-IT" sz="2400" err="1"/>
              <a:t>Youtube</a:t>
            </a:r>
            <a:r>
              <a:rPr lang="it-IT" sz="2400"/>
              <a:t>, </a:t>
            </a:r>
            <a:r>
              <a:rPr lang="it-IT" sz="2400" err="1"/>
              <a:t>Facebook</a:t>
            </a:r>
            <a:r>
              <a:rPr lang="it-IT" sz="2400"/>
              <a:t> oppure verso un server RTMP.  </a:t>
            </a:r>
          </a:p>
          <a:p>
            <a:pPr marL="0" indent="0">
              <a:buNone/>
            </a:pPr>
            <a:r>
              <a:rPr lang="it-IT" sz="2400"/>
              <a:t>Questa soluzione è indicata per riunioni interattive, seminari o tavole rotonde  da rilanciare in streaming. </a:t>
            </a:r>
          </a:p>
          <a:p>
            <a:pPr marL="0" indent="0">
              <a:buNone/>
            </a:pPr>
            <a:r>
              <a:rPr lang="it-IT" sz="2400"/>
              <a:t>Esiste anche la funzionalità </a:t>
            </a:r>
            <a:r>
              <a:rPr lang="it-IT" sz="2400" err="1"/>
              <a:t>webinar</a:t>
            </a:r>
            <a:r>
              <a:rPr lang="it-IT" sz="2400"/>
              <a:t> ma va acquistata una licenza ulteriore (costosa) per ogni utenza abilitata all’utilizzo</a:t>
            </a:r>
          </a:p>
          <a:p>
            <a:pPr marL="0" indent="0">
              <a:buNone/>
            </a:pPr>
            <a:endParaRPr lang="it-IT" sz="2400"/>
          </a:p>
          <a:p>
            <a:pPr marL="0" indent="0">
              <a:buNone/>
            </a:pPr>
            <a:r>
              <a:rPr lang="it-IT" sz="2400"/>
              <a:t>Farò successivamente una breve demo.</a:t>
            </a:r>
          </a:p>
          <a:p>
            <a:pPr marL="0" indent="0">
              <a:buNone/>
            </a:pPr>
            <a:endParaRPr lang="it-IT" sz="2400"/>
          </a:p>
          <a:p>
            <a:pPr marL="0" indent="0">
              <a:buNone/>
            </a:pPr>
            <a:endParaRPr lang="it-IT" sz="2400"/>
          </a:p>
        </p:txBody>
      </p:sp>
      <p:sp>
        <p:nvSpPr>
          <p:cNvPr id="6" name="Slide Number Placeholder 5">
            <a:extLst>
              <a:ext uri="{FF2B5EF4-FFF2-40B4-BE49-F238E27FC236}">
                <a16:creationId xmlns:a16="http://schemas.microsoft.com/office/drawing/2014/main" id="{4AF044BB-F35F-C444-B641-917685EC1FFB}"/>
              </a:ext>
            </a:extLst>
          </p:cNvPr>
          <p:cNvSpPr>
            <a:spLocks noGrp="1"/>
          </p:cNvSpPr>
          <p:nvPr>
            <p:ph type="sldNum" sz="quarter" idx="12"/>
          </p:nvPr>
        </p:nvSpPr>
        <p:spPr/>
        <p:txBody>
          <a:bodyPr/>
          <a:lstStyle/>
          <a:p>
            <a:fld id="{272C5F13-74C7-3445-8AFD-99A583800924}" type="slidenum">
              <a:rPr lang="it-IT" smtClean="0"/>
              <a:t>39</a:t>
            </a:fld>
            <a:endParaRPr lang="it-IT"/>
          </a:p>
        </p:txBody>
      </p:sp>
      <p:sp>
        <p:nvSpPr>
          <p:cNvPr id="7" name="Footer Placeholder 6">
            <a:extLst>
              <a:ext uri="{FF2B5EF4-FFF2-40B4-BE49-F238E27FC236}">
                <a16:creationId xmlns:a16="http://schemas.microsoft.com/office/drawing/2014/main" id="{3312524E-7B58-184B-905D-0217AE2885E8}"/>
              </a:ext>
            </a:extLst>
          </p:cNvPr>
          <p:cNvSpPr>
            <a:spLocks noGrp="1"/>
          </p:cNvSpPr>
          <p:nvPr>
            <p:ph type="ftr" sz="quarter" idx="11"/>
          </p:nvPr>
        </p:nvSpPr>
        <p:spPr/>
        <p:txBody>
          <a:bodyPr/>
          <a:lstStyle/>
          <a:p>
            <a:r>
              <a:rPr lang="it-IT"/>
              <a:t>S.Z.</a:t>
            </a:r>
          </a:p>
        </p:txBody>
      </p:sp>
      <p:pic>
        <p:nvPicPr>
          <p:cNvPr id="4" name="Picture 3"/>
          <p:cNvPicPr>
            <a:picLocks noChangeAspect="1"/>
          </p:cNvPicPr>
          <p:nvPr/>
        </p:nvPicPr>
        <p:blipFill>
          <a:blip r:embed="rId3"/>
          <a:stretch>
            <a:fillRect/>
          </a:stretch>
        </p:blipFill>
        <p:spPr>
          <a:xfrm>
            <a:off x="6872287" y="1921030"/>
            <a:ext cx="5055253" cy="3303624"/>
          </a:xfrm>
          <a:prstGeom prst="rect">
            <a:avLst/>
          </a:prstGeom>
        </p:spPr>
      </p:pic>
    </p:spTree>
    <p:extLst>
      <p:ext uri="{BB962C8B-B14F-4D97-AF65-F5344CB8AC3E}">
        <p14:creationId xmlns:p14="http://schemas.microsoft.com/office/powerpoint/2010/main" val="2305375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95" name="Straight Arrow Connector 1194">
            <a:extLst>
              <a:ext uri="{FF2B5EF4-FFF2-40B4-BE49-F238E27FC236}">
                <a16:creationId xmlns:a16="http://schemas.microsoft.com/office/drawing/2014/main" id="{D4C45F99-6FB6-CF47-9834-62E713F49AA7}"/>
              </a:ext>
            </a:extLst>
          </p:cNvPr>
          <p:cNvCxnSpPr>
            <a:cxnSpLocks/>
            <a:endCxn id="1170" idx="3"/>
          </p:cNvCxnSpPr>
          <p:nvPr/>
        </p:nvCxnSpPr>
        <p:spPr>
          <a:xfrm flipV="1">
            <a:off x="8926007" y="2537813"/>
            <a:ext cx="1680555" cy="8217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92" name="Straight Arrow Connector 1191">
            <a:extLst>
              <a:ext uri="{FF2B5EF4-FFF2-40B4-BE49-F238E27FC236}">
                <a16:creationId xmlns:a16="http://schemas.microsoft.com/office/drawing/2014/main" id="{43F3BDC2-4464-1F4C-9B78-F354B2571BD9}"/>
              </a:ext>
            </a:extLst>
          </p:cNvPr>
          <p:cNvCxnSpPr>
            <a:cxnSpLocks/>
            <a:endCxn id="1177" idx="4"/>
          </p:cNvCxnSpPr>
          <p:nvPr/>
        </p:nvCxnSpPr>
        <p:spPr>
          <a:xfrm flipV="1">
            <a:off x="8455431" y="2243377"/>
            <a:ext cx="386477" cy="10953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932453-9DDC-B74B-BE0C-679AC39E7FCB}"/>
              </a:ext>
            </a:extLst>
          </p:cNvPr>
          <p:cNvSpPr>
            <a:spLocks noGrp="1"/>
          </p:cNvSpPr>
          <p:nvPr>
            <p:ph type="title"/>
          </p:nvPr>
        </p:nvSpPr>
        <p:spPr>
          <a:xfrm>
            <a:off x="24381" y="58946"/>
            <a:ext cx="11421494" cy="709394"/>
          </a:xfrm>
        </p:spPr>
        <p:txBody>
          <a:bodyPr>
            <a:normAutofit/>
          </a:bodyPr>
          <a:lstStyle/>
          <a:p>
            <a:r>
              <a:rPr lang="it-IT" sz="3600" b="1"/>
              <a:t>Trasmissione in rete di un evento «Da remoto»</a:t>
            </a:r>
          </a:p>
        </p:txBody>
      </p:sp>
      <p:grpSp>
        <p:nvGrpSpPr>
          <p:cNvPr id="3" name="Group 2">
            <a:extLst>
              <a:ext uri="{FF2B5EF4-FFF2-40B4-BE49-F238E27FC236}">
                <a16:creationId xmlns:a16="http://schemas.microsoft.com/office/drawing/2014/main" id="{D9913C14-9CD6-B24B-AF13-AAC31686CE9F}"/>
              </a:ext>
            </a:extLst>
          </p:cNvPr>
          <p:cNvGrpSpPr/>
          <p:nvPr/>
        </p:nvGrpSpPr>
        <p:grpSpPr>
          <a:xfrm>
            <a:off x="666604" y="626832"/>
            <a:ext cx="3345729" cy="5880538"/>
            <a:chOff x="666604" y="626832"/>
            <a:chExt cx="3345729" cy="5880538"/>
          </a:xfrm>
        </p:grpSpPr>
        <p:sp>
          <p:nvSpPr>
            <p:cNvPr id="506" name="Text Box 832">
              <a:extLst>
                <a:ext uri="{FF2B5EF4-FFF2-40B4-BE49-F238E27FC236}">
                  <a16:creationId xmlns:a16="http://schemas.microsoft.com/office/drawing/2014/main" id="{D82F7F70-C90C-F846-89A6-8610F5D0B900}"/>
                </a:ext>
              </a:extLst>
            </p:cNvPr>
            <p:cNvSpPr txBox="1">
              <a:spLocks noChangeArrowheads="1"/>
            </p:cNvSpPr>
            <p:nvPr/>
          </p:nvSpPr>
          <p:spPr bwMode="auto">
            <a:xfrm>
              <a:off x="1049181" y="4348370"/>
              <a:ext cx="953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en-US" altLang="it-IT" i="0"/>
                <a:t>Encoder</a:t>
              </a:r>
            </a:p>
          </p:txBody>
        </p:sp>
        <p:grpSp>
          <p:nvGrpSpPr>
            <p:cNvPr id="519" name="Group 863">
              <a:extLst>
                <a:ext uri="{FF2B5EF4-FFF2-40B4-BE49-F238E27FC236}">
                  <a16:creationId xmlns:a16="http://schemas.microsoft.com/office/drawing/2014/main" id="{275FF402-BD53-8843-BCDF-C419D739CF46}"/>
                </a:ext>
              </a:extLst>
            </p:cNvPr>
            <p:cNvGrpSpPr>
              <a:grpSpLocks/>
            </p:cNvGrpSpPr>
            <p:nvPr/>
          </p:nvGrpSpPr>
          <p:grpSpPr bwMode="auto">
            <a:xfrm>
              <a:off x="1227625" y="3699083"/>
              <a:ext cx="681037" cy="652462"/>
              <a:chOff x="3013" y="3708"/>
              <a:chExt cx="304" cy="291"/>
            </a:xfrm>
          </p:grpSpPr>
          <p:sp>
            <p:nvSpPr>
              <p:cNvPr id="520" name="Freeform 864">
                <a:extLst>
                  <a:ext uri="{FF2B5EF4-FFF2-40B4-BE49-F238E27FC236}">
                    <a16:creationId xmlns:a16="http://schemas.microsoft.com/office/drawing/2014/main" id="{26FBC080-E462-474A-9ADA-61AF13C9D864}"/>
                  </a:ext>
                </a:extLst>
              </p:cNvPr>
              <p:cNvSpPr>
                <a:spLocks/>
              </p:cNvSpPr>
              <p:nvPr/>
            </p:nvSpPr>
            <p:spPr bwMode="auto">
              <a:xfrm>
                <a:off x="3022" y="3858"/>
                <a:ext cx="284" cy="28"/>
              </a:xfrm>
              <a:custGeom>
                <a:avLst/>
                <a:gdLst>
                  <a:gd name="T0" fmla="*/ 0 w 316"/>
                  <a:gd name="T1" fmla="*/ 28 h 28"/>
                  <a:gd name="T2" fmla="*/ 33 w 316"/>
                  <a:gd name="T3" fmla="*/ 0 h 28"/>
                  <a:gd name="T4" fmla="*/ 283 w 316"/>
                  <a:gd name="T5" fmla="*/ 0 h 28"/>
                  <a:gd name="T6" fmla="*/ 316 w 316"/>
                  <a:gd name="T7" fmla="*/ 28 h 28"/>
                  <a:gd name="T8" fmla="*/ 0 w 316"/>
                  <a:gd name="T9" fmla="*/ 28 h 28"/>
                </a:gdLst>
                <a:ahLst/>
                <a:cxnLst>
                  <a:cxn ang="0">
                    <a:pos x="T0" y="T1"/>
                  </a:cxn>
                  <a:cxn ang="0">
                    <a:pos x="T2" y="T3"/>
                  </a:cxn>
                  <a:cxn ang="0">
                    <a:pos x="T4" y="T5"/>
                  </a:cxn>
                  <a:cxn ang="0">
                    <a:pos x="T6" y="T7"/>
                  </a:cxn>
                  <a:cxn ang="0">
                    <a:pos x="T8" y="T9"/>
                  </a:cxn>
                </a:cxnLst>
                <a:rect l="0" t="0" r="r" b="b"/>
                <a:pathLst>
                  <a:path w="316" h="28">
                    <a:moveTo>
                      <a:pt x="0" y="28"/>
                    </a:moveTo>
                    <a:lnTo>
                      <a:pt x="33" y="0"/>
                    </a:lnTo>
                    <a:lnTo>
                      <a:pt x="283" y="0"/>
                    </a:lnTo>
                    <a:lnTo>
                      <a:pt x="316" y="28"/>
                    </a:lnTo>
                    <a:lnTo>
                      <a:pt x="0" y="28"/>
                    </a:lnTo>
                    <a:close/>
                  </a:path>
                </a:pathLst>
              </a:custGeom>
              <a:solidFill>
                <a:srgbClr val="B7B7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21" name="Freeform 865">
                <a:extLst>
                  <a:ext uri="{FF2B5EF4-FFF2-40B4-BE49-F238E27FC236}">
                    <a16:creationId xmlns:a16="http://schemas.microsoft.com/office/drawing/2014/main" id="{7F2D0FD3-F499-7E4F-B926-36E10129BB6E}"/>
                  </a:ext>
                </a:extLst>
              </p:cNvPr>
              <p:cNvSpPr>
                <a:spLocks/>
              </p:cNvSpPr>
              <p:nvPr/>
            </p:nvSpPr>
            <p:spPr bwMode="auto">
              <a:xfrm>
                <a:off x="3022" y="3858"/>
                <a:ext cx="284" cy="28"/>
              </a:xfrm>
              <a:custGeom>
                <a:avLst/>
                <a:gdLst>
                  <a:gd name="T0" fmla="*/ 0 w 316"/>
                  <a:gd name="T1" fmla="*/ 28 h 28"/>
                  <a:gd name="T2" fmla="*/ 33 w 316"/>
                  <a:gd name="T3" fmla="*/ 0 h 28"/>
                  <a:gd name="T4" fmla="*/ 283 w 316"/>
                  <a:gd name="T5" fmla="*/ 0 h 28"/>
                  <a:gd name="T6" fmla="*/ 316 w 316"/>
                  <a:gd name="T7" fmla="*/ 28 h 28"/>
                  <a:gd name="T8" fmla="*/ 0 w 316"/>
                  <a:gd name="T9" fmla="*/ 28 h 28"/>
                </a:gdLst>
                <a:ahLst/>
                <a:cxnLst>
                  <a:cxn ang="0">
                    <a:pos x="T0" y="T1"/>
                  </a:cxn>
                  <a:cxn ang="0">
                    <a:pos x="T2" y="T3"/>
                  </a:cxn>
                  <a:cxn ang="0">
                    <a:pos x="T4" y="T5"/>
                  </a:cxn>
                  <a:cxn ang="0">
                    <a:pos x="T6" y="T7"/>
                  </a:cxn>
                  <a:cxn ang="0">
                    <a:pos x="T8" y="T9"/>
                  </a:cxn>
                </a:cxnLst>
                <a:rect l="0" t="0" r="r" b="b"/>
                <a:pathLst>
                  <a:path w="316" h="28">
                    <a:moveTo>
                      <a:pt x="0" y="28"/>
                    </a:moveTo>
                    <a:lnTo>
                      <a:pt x="33" y="0"/>
                    </a:lnTo>
                    <a:lnTo>
                      <a:pt x="283" y="0"/>
                    </a:lnTo>
                    <a:lnTo>
                      <a:pt x="316" y="28"/>
                    </a:lnTo>
                    <a:lnTo>
                      <a:pt x="0" y="28"/>
                    </a:lnTo>
                    <a:close/>
                  </a:path>
                </a:pathLst>
              </a:custGeom>
              <a:solidFill>
                <a:srgbClr val="B7B79D"/>
              </a:solidFill>
              <a:ln w="3175">
                <a:solidFill>
                  <a:srgbClr val="626248"/>
                </a:solidFill>
                <a:prstDash val="solid"/>
                <a:round/>
                <a:headEnd/>
                <a:tailEnd/>
              </a:ln>
            </p:spPr>
            <p:txBody>
              <a:bodyPr/>
              <a:lstStyle/>
              <a:p>
                <a:endParaRPr lang="it-IT"/>
              </a:p>
            </p:txBody>
          </p:sp>
          <p:sp>
            <p:nvSpPr>
              <p:cNvPr id="522" name="Freeform 866">
                <a:extLst>
                  <a:ext uri="{FF2B5EF4-FFF2-40B4-BE49-F238E27FC236}">
                    <a16:creationId xmlns:a16="http://schemas.microsoft.com/office/drawing/2014/main" id="{F31BB82E-D48D-DF43-88D1-345783A76720}"/>
                  </a:ext>
                </a:extLst>
              </p:cNvPr>
              <p:cNvSpPr>
                <a:spLocks/>
              </p:cNvSpPr>
              <p:nvPr/>
            </p:nvSpPr>
            <p:spPr bwMode="auto">
              <a:xfrm>
                <a:off x="3064" y="3708"/>
                <a:ext cx="202" cy="20"/>
              </a:xfrm>
              <a:custGeom>
                <a:avLst/>
                <a:gdLst>
                  <a:gd name="T0" fmla="*/ 0 w 224"/>
                  <a:gd name="T1" fmla="*/ 20 h 20"/>
                  <a:gd name="T2" fmla="*/ 24 w 224"/>
                  <a:gd name="T3" fmla="*/ 0 h 20"/>
                  <a:gd name="T4" fmla="*/ 199 w 224"/>
                  <a:gd name="T5" fmla="*/ 0 h 20"/>
                  <a:gd name="T6" fmla="*/ 224 w 224"/>
                  <a:gd name="T7" fmla="*/ 20 h 20"/>
                  <a:gd name="T8" fmla="*/ 0 w 224"/>
                  <a:gd name="T9" fmla="*/ 20 h 20"/>
                </a:gdLst>
                <a:ahLst/>
                <a:cxnLst>
                  <a:cxn ang="0">
                    <a:pos x="T0" y="T1"/>
                  </a:cxn>
                  <a:cxn ang="0">
                    <a:pos x="T2" y="T3"/>
                  </a:cxn>
                  <a:cxn ang="0">
                    <a:pos x="T4" y="T5"/>
                  </a:cxn>
                  <a:cxn ang="0">
                    <a:pos x="T6" y="T7"/>
                  </a:cxn>
                  <a:cxn ang="0">
                    <a:pos x="T8" y="T9"/>
                  </a:cxn>
                </a:cxnLst>
                <a:rect l="0" t="0" r="r" b="b"/>
                <a:pathLst>
                  <a:path w="224" h="20">
                    <a:moveTo>
                      <a:pt x="0" y="20"/>
                    </a:moveTo>
                    <a:lnTo>
                      <a:pt x="24" y="0"/>
                    </a:lnTo>
                    <a:lnTo>
                      <a:pt x="199" y="0"/>
                    </a:lnTo>
                    <a:lnTo>
                      <a:pt x="224" y="20"/>
                    </a:lnTo>
                    <a:lnTo>
                      <a:pt x="0" y="20"/>
                    </a:lnTo>
                    <a:close/>
                  </a:path>
                </a:pathLst>
              </a:custGeom>
              <a:solidFill>
                <a:srgbClr val="B7B7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23" name="Freeform 867">
                <a:extLst>
                  <a:ext uri="{FF2B5EF4-FFF2-40B4-BE49-F238E27FC236}">
                    <a16:creationId xmlns:a16="http://schemas.microsoft.com/office/drawing/2014/main" id="{18257978-2FF0-414B-837C-DD8D1F2A9B98}"/>
                  </a:ext>
                </a:extLst>
              </p:cNvPr>
              <p:cNvSpPr>
                <a:spLocks/>
              </p:cNvSpPr>
              <p:nvPr/>
            </p:nvSpPr>
            <p:spPr bwMode="auto">
              <a:xfrm>
                <a:off x="3065" y="3709"/>
                <a:ext cx="202" cy="20"/>
              </a:xfrm>
              <a:custGeom>
                <a:avLst/>
                <a:gdLst>
                  <a:gd name="T0" fmla="*/ 0 w 224"/>
                  <a:gd name="T1" fmla="*/ 20 h 20"/>
                  <a:gd name="T2" fmla="*/ 24 w 224"/>
                  <a:gd name="T3" fmla="*/ 0 h 20"/>
                  <a:gd name="T4" fmla="*/ 199 w 224"/>
                  <a:gd name="T5" fmla="*/ 0 h 20"/>
                  <a:gd name="T6" fmla="*/ 224 w 224"/>
                  <a:gd name="T7" fmla="*/ 20 h 20"/>
                  <a:gd name="T8" fmla="*/ 0 w 224"/>
                  <a:gd name="T9" fmla="*/ 20 h 20"/>
                </a:gdLst>
                <a:ahLst/>
                <a:cxnLst>
                  <a:cxn ang="0">
                    <a:pos x="T0" y="T1"/>
                  </a:cxn>
                  <a:cxn ang="0">
                    <a:pos x="T2" y="T3"/>
                  </a:cxn>
                  <a:cxn ang="0">
                    <a:pos x="T4" y="T5"/>
                  </a:cxn>
                  <a:cxn ang="0">
                    <a:pos x="T6" y="T7"/>
                  </a:cxn>
                  <a:cxn ang="0">
                    <a:pos x="T8" y="T9"/>
                  </a:cxn>
                </a:cxnLst>
                <a:rect l="0" t="0" r="r" b="b"/>
                <a:pathLst>
                  <a:path w="224" h="20">
                    <a:moveTo>
                      <a:pt x="0" y="20"/>
                    </a:moveTo>
                    <a:lnTo>
                      <a:pt x="24" y="0"/>
                    </a:lnTo>
                    <a:lnTo>
                      <a:pt x="199" y="0"/>
                    </a:lnTo>
                    <a:lnTo>
                      <a:pt x="224" y="20"/>
                    </a:lnTo>
                    <a:lnTo>
                      <a:pt x="0" y="20"/>
                    </a:lnTo>
                    <a:close/>
                  </a:path>
                </a:pathLst>
              </a:custGeom>
              <a:solidFill>
                <a:srgbClr val="B7B79D"/>
              </a:solidFill>
              <a:ln w="3175">
                <a:solidFill>
                  <a:srgbClr val="626248"/>
                </a:solidFill>
                <a:prstDash val="solid"/>
                <a:round/>
                <a:headEnd/>
                <a:tailEnd/>
              </a:ln>
            </p:spPr>
            <p:txBody>
              <a:bodyPr/>
              <a:lstStyle/>
              <a:p>
                <a:endParaRPr lang="it-IT"/>
              </a:p>
            </p:txBody>
          </p:sp>
          <p:sp>
            <p:nvSpPr>
              <p:cNvPr id="524" name="Rectangle 868">
                <a:extLst>
                  <a:ext uri="{FF2B5EF4-FFF2-40B4-BE49-F238E27FC236}">
                    <a16:creationId xmlns:a16="http://schemas.microsoft.com/office/drawing/2014/main" id="{48F1A54A-7053-FA40-814C-F29884836B79}"/>
                  </a:ext>
                </a:extLst>
              </p:cNvPr>
              <p:cNvSpPr>
                <a:spLocks noChangeArrowheads="1"/>
              </p:cNvSpPr>
              <p:nvPr/>
            </p:nvSpPr>
            <p:spPr bwMode="auto">
              <a:xfrm>
                <a:off x="3064" y="3730"/>
                <a:ext cx="202" cy="145"/>
              </a:xfrm>
              <a:prstGeom prst="rect">
                <a:avLst/>
              </a:prstGeom>
              <a:solidFill>
                <a:srgbClr val="A5A585"/>
              </a:solidFill>
              <a:ln w="3175">
                <a:solidFill>
                  <a:srgbClr val="626248"/>
                </a:solidFill>
                <a:miter lim="800000"/>
                <a:headEnd/>
                <a:tailEnd/>
              </a:ln>
            </p:spPr>
            <p:txBody>
              <a:bodyPr/>
              <a:lstStyle/>
              <a:p>
                <a:endParaRPr lang="it-IT"/>
              </a:p>
            </p:txBody>
          </p:sp>
          <p:sp>
            <p:nvSpPr>
              <p:cNvPr id="525" name="Rectangle 869">
                <a:extLst>
                  <a:ext uri="{FF2B5EF4-FFF2-40B4-BE49-F238E27FC236}">
                    <a16:creationId xmlns:a16="http://schemas.microsoft.com/office/drawing/2014/main" id="{C3FC4535-CD3B-7F4C-8D5B-7DDFDA5CC0F2}"/>
                  </a:ext>
                </a:extLst>
              </p:cNvPr>
              <p:cNvSpPr>
                <a:spLocks noChangeArrowheads="1"/>
              </p:cNvSpPr>
              <p:nvPr/>
            </p:nvSpPr>
            <p:spPr bwMode="auto">
              <a:xfrm>
                <a:off x="3024" y="3888"/>
                <a:ext cx="283" cy="62"/>
              </a:xfrm>
              <a:prstGeom prst="rect">
                <a:avLst/>
              </a:prstGeom>
              <a:solidFill>
                <a:srgbClr val="A5A585"/>
              </a:solidFill>
              <a:ln w="3175">
                <a:solidFill>
                  <a:srgbClr val="626248"/>
                </a:solidFill>
                <a:miter lim="800000"/>
                <a:headEnd/>
                <a:tailEnd/>
              </a:ln>
            </p:spPr>
            <p:txBody>
              <a:bodyPr/>
              <a:lstStyle/>
              <a:p>
                <a:endParaRPr lang="it-IT"/>
              </a:p>
            </p:txBody>
          </p:sp>
          <p:sp>
            <p:nvSpPr>
              <p:cNvPr id="526" name="Rectangle 870">
                <a:extLst>
                  <a:ext uri="{FF2B5EF4-FFF2-40B4-BE49-F238E27FC236}">
                    <a16:creationId xmlns:a16="http://schemas.microsoft.com/office/drawing/2014/main" id="{E76C304E-6C4C-AE44-9A9D-18CC673301E7}"/>
                  </a:ext>
                </a:extLst>
              </p:cNvPr>
              <p:cNvSpPr>
                <a:spLocks noChangeArrowheads="1"/>
              </p:cNvSpPr>
              <p:nvPr/>
            </p:nvSpPr>
            <p:spPr bwMode="auto">
              <a:xfrm>
                <a:off x="3083" y="3748"/>
                <a:ext cx="164" cy="111"/>
              </a:xfrm>
              <a:prstGeom prst="rect">
                <a:avLst/>
              </a:prstGeom>
              <a:solidFill>
                <a:srgbClr val="FFFFFF"/>
              </a:solidFill>
              <a:ln w="3175">
                <a:solidFill>
                  <a:srgbClr val="626248"/>
                </a:solidFill>
                <a:miter lim="800000"/>
                <a:headEnd/>
                <a:tailEnd/>
              </a:ln>
            </p:spPr>
            <p:txBody>
              <a:bodyPr/>
              <a:lstStyle/>
              <a:p>
                <a:endParaRPr lang="it-IT"/>
              </a:p>
            </p:txBody>
          </p:sp>
          <p:sp>
            <p:nvSpPr>
              <p:cNvPr id="527" name="Line 871">
                <a:extLst>
                  <a:ext uri="{FF2B5EF4-FFF2-40B4-BE49-F238E27FC236}">
                    <a16:creationId xmlns:a16="http://schemas.microsoft.com/office/drawing/2014/main" id="{95BDF7E3-418C-0D4C-8BF5-0E78A0765FD7}"/>
                  </a:ext>
                </a:extLst>
              </p:cNvPr>
              <p:cNvSpPr>
                <a:spLocks noChangeShapeType="1"/>
              </p:cNvSpPr>
              <p:nvPr/>
            </p:nvSpPr>
            <p:spPr bwMode="auto">
              <a:xfrm flipH="1">
                <a:off x="3217" y="3912"/>
                <a:ext cx="7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8" name="Freeform 872">
                <a:extLst>
                  <a:ext uri="{FF2B5EF4-FFF2-40B4-BE49-F238E27FC236}">
                    <a16:creationId xmlns:a16="http://schemas.microsoft.com/office/drawing/2014/main" id="{1F72EAD5-A1DB-EE45-B02D-239821AB8443}"/>
                  </a:ext>
                </a:extLst>
              </p:cNvPr>
              <p:cNvSpPr>
                <a:spLocks/>
              </p:cNvSpPr>
              <p:nvPr/>
            </p:nvSpPr>
            <p:spPr bwMode="auto">
              <a:xfrm>
                <a:off x="3013" y="3957"/>
                <a:ext cx="304" cy="29"/>
              </a:xfrm>
              <a:custGeom>
                <a:avLst/>
                <a:gdLst>
                  <a:gd name="T0" fmla="*/ 0 w 338"/>
                  <a:gd name="T1" fmla="*/ 29 h 29"/>
                  <a:gd name="T2" fmla="*/ 36 w 338"/>
                  <a:gd name="T3" fmla="*/ 0 h 29"/>
                  <a:gd name="T4" fmla="*/ 302 w 338"/>
                  <a:gd name="T5" fmla="*/ 0 h 29"/>
                  <a:gd name="T6" fmla="*/ 338 w 338"/>
                  <a:gd name="T7" fmla="*/ 29 h 29"/>
                  <a:gd name="T8" fmla="*/ 0 w 338"/>
                  <a:gd name="T9" fmla="*/ 29 h 29"/>
                </a:gdLst>
                <a:ahLst/>
                <a:cxnLst>
                  <a:cxn ang="0">
                    <a:pos x="T0" y="T1"/>
                  </a:cxn>
                  <a:cxn ang="0">
                    <a:pos x="T2" y="T3"/>
                  </a:cxn>
                  <a:cxn ang="0">
                    <a:pos x="T4" y="T5"/>
                  </a:cxn>
                  <a:cxn ang="0">
                    <a:pos x="T6" y="T7"/>
                  </a:cxn>
                  <a:cxn ang="0">
                    <a:pos x="T8" y="T9"/>
                  </a:cxn>
                </a:cxnLst>
                <a:rect l="0" t="0" r="r" b="b"/>
                <a:pathLst>
                  <a:path w="338" h="29">
                    <a:moveTo>
                      <a:pt x="0" y="29"/>
                    </a:moveTo>
                    <a:lnTo>
                      <a:pt x="36" y="0"/>
                    </a:lnTo>
                    <a:lnTo>
                      <a:pt x="302" y="0"/>
                    </a:lnTo>
                    <a:lnTo>
                      <a:pt x="338" y="29"/>
                    </a:lnTo>
                    <a:lnTo>
                      <a:pt x="0" y="29"/>
                    </a:lnTo>
                    <a:close/>
                  </a:path>
                </a:pathLst>
              </a:custGeom>
              <a:solidFill>
                <a:srgbClr val="B7B7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29" name="Freeform 873">
                <a:extLst>
                  <a:ext uri="{FF2B5EF4-FFF2-40B4-BE49-F238E27FC236}">
                    <a16:creationId xmlns:a16="http://schemas.microsoft.com/office/drawing/2014/main" id="{38CBF899-B025-FA43-9F56-986F3DED922C}"/>
                  </a:ext>
                </a:extLst>
              </p:cNvPr>
              <p:cNvSpPr>
                <a:spLocks/>
              </p:cNvSpPr>
              <p:nvPr/>
            </p:nvSpPr>
            <p:spPr bwMode="auto">
              <a:xfrm>
                <a:off x="3013" y="3959"/>
                <a:ext cx="304" cy="29"/>
              </a:xfrm>
              <a:custGeom>
                <a:avLst/>
                <a:gdLst>
                  <a:gd name="T0" fmla="*/ 0 w 338"/>
                  <a:gd name="T1" fmla="*/ 29 h 29"/>
                  <a:gd name="T2" fmla="*/ 36 w 338"/>
                  <a:gd name="T3" fmla="*/ 0 h 29"/>
                  <a:gd name="T4" fmla="*/ 302 w 338"/>
                  <a:gd name="T5" fmla="*/ 0 h 29"/>
                  <a:gd name="T6" fmla="*/ 338 w 338"/>
                  <a:gd name="T7" fmla="*/ 29 h 29"/>
                  <a:gd name="T8" fmla="*/ 0 w 338"/>
                  <a:gd name="T9" fmla="*/ 29 h 29"/>
                </a:gdLst>
                <a:ahLst/>
                <a:cxnLst>
                  <a:cxn ang="0">
                    <a:pos x="T0" y="T1"/>
                  </a:cxn>
                  <a:cxn ang="0">
                    <a:pos x="T2" y="T3"/>
                  </a:cxn>
                  <a:cxn ang="0">
                    <a:pos x="T4" y="T5"/>
                  </a:cxn>
                  <a:cxn ang="0">
                    <a:pos x="T6" y="T7"/>
                  </a:cxn>
                  <a:cxn ang="0">
                    <a:pos x="T8" y="T9"/>
                  </a:cxn>
                </a:cxnLst>
                <a:rect l="0" t="0" r="r" b="b"/>
                <a:pathLst>
                  <a:path w="338" h="29">
                    <a:moveTo>
                      <a:pt x="0" y="29"/>
                    </a:moveTo>
                    <a:lnTo>
                      <a:pt x="36" y="0"/>
                    </a:lnTo>
                    <a:lnTo>
                      <a:pt x="302" y="0"/>
                    </a:lnTo>
                    <a:lnTo>
                      <a:pt x="338" y="29"/>
                    </a:lnTo>
                    <a:lnTo>
                      <a:pt x="0" y="29"/>
                    </a:lnTo>
                    <a:close/>
                  </a:path>
                </a:pathLst>
              </a:custGeom>
              <a:solidFill>
                <a:srgbClr val="B7B79D"/>
              </a:solidFill>
              <a:ln w="3175">
                <a:solidFill>
                  <a:srgbClr val="626248"/>
                </a:solidFill>
                <a:prstDash val="solid"/>
                <a:round/>
                <a:headEnd/>
                <a:tailEnd/>
              </a:ln>
            </p:spPr>
            <p:txBody>
              <a:bodyPr/>
              <a:lstStyle/>
              <a:p>
                <a:endParaRPr lang="it-IT"/>
              </a:p>
            </p:txBody>
          </p:sp>
          <p:sp>
            <p:nvSpPr>
              <p:cNvPr id="530" name="Rectangle 874">
                <a:extLst>
                  <a:ext uri="{FF2B5EF4-FFF2-40B4-BE49-F238E27FC236}">
                    <a16:creationId xmlns:a16="http://schemas.microsoft.com/office/drawing/2014/main" id="{4AF7B525-FD25-D74C-B0F2-37AF83737BF6}"/>
                  </a:ext>
                </a:extLst>
              </p:cNvPr>
              <p:cNvSpPr>
                <a:spLocks noChangeArrowheads="1"/>
              </p:cNvSpPr>
              <p:nvPr/>
            </p:nvSpPr>
            <p:spPr bwMode="auto">
              <a:xfrm>
                <a:off x="3016" y="3988"/>
                <a:ext cx="300" cy="11"/>
              </a:xfrm>
              <a:prstGeom prst="rect">
                <a:avLst/>
              </a:prstGeom>
              <a:solidFill>
                <a:srgbClr val="A5A585"/>
              </a:solidFill>
              <a:ln w="3175">
                <a:solidFill>
                  <a:srgbClr val="626248"/>
                </a:solidFill>
                <a:miter lim="800000"/>
                <a:headEnd/>
                <a:tailEnd/>
              </a:ln>
            </p:spPr>
            <p:txBody>
              <a:bodyPr/>
              <a:lstStyle/>
              <a:p>
                <a:endParaRPr lang="it-IT"/>
              </a:p>
            </p:txBody>
          </p:sp>
        </p:grpSp>
        <p:grpSp>
          <p:nvGrpSpPr>
            <p:cNvPr id="779" name="Group 1822">
              <a:extLst>
                <a:ext uri="{FF2B5EF4-FFF2-40B4-BE49-F238E27FC236}">
                  <a16:creationId xmlns:a16="http://schemas.microsoft.com/office/drawing/2014/main" id="{7949D8D8-66EB-9C48-BD75-C04452C3983E}"/>
                </a:ext>
              </a:extLst>
            </p:cNvPr>
            <p:cNvGrpSpPr>
              <a:grpSpLocks/>
            </p:cNvGrpSpPr>
            <p:nvPr/>
          </p:nvGrpSpPr>
          <p:grpSpPr bwMode="auto">
            <a:xfrm>
              <a:off x="1586400" y="3843545"/>
              <a:ext cx="177800" cy="152400"/>
              <a:chOff x="1791" y="843"/>
              <a:chExt cx="112" cy="96"/>
            </a:xfrm>
          </p:grpSpPr>
          <p:sp>
            <p:nvSpPr>
              <p:cNvPr id="780" name="Rectangle 1790">
                <a:extLst>
                  <a:ext uri="{FF2B5EF4-FFF2-40B4-BE49-F238E27FC236}">
                    <a16:creationId xmlns:a16="http://schemas.microsoft.com/office/drawing/2014/main" id="{C6408D77-77F5-B644-8F2A-DC12AE16F2FE}"/>
                  </a:ext>
                </a:extLst>
              </p:cNvPr>
              <p:cNvSpPr>
                <a:spLocks noChangeArrowheads="1"/>
              </p:cNvSpPr>
              <p:nvPr/>
            </p:nvSpPr>
            <p:spPr bwMode="auto">
              <a:xfrm>
                <a:off x="1791" y="845"/>
                <a:ext cx="112" cy="9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nvGrpSpPr>
              <p:cNvPr id="781" name="Group 1791">
                <a:extLst>
                  <a:ext uri="{FF2B5EF4-FFF2-40B4-BE49-F238E27FC236}">
                    <a16:creationId xmlns:a16="http://schemas.microsoft.com/office/drawing/2014/main" id="{144C2EE4-F936-F14D-87BA-A35BDAB1B783}"/>
                  </a:ext>
                </a:extLst>
              </p:cNvPr>
              <p:cNvGrpSpPr>
                <a:grpSpLocks noChangeAspect="1"/>
              </p:cNvGrpSpPr>
              <p:nvPr/>
            </p:nvGrpSpPr>
            <p:grpSpPr bwMode="auto">
              <a:xfrm>
                <a:off x="1832" y="843"/>
                <a:ext cx="27" cy="91"/>
                <a:chOff x="2432" y="548"/>
                <a:chExt cx="895" cy="2935"/>
              </a:xfrm>
            </p:grpSpPr>
            <p:sp>
              <p:nvSpPr>
                <p:cNvPr id="782" name="AutoShape 1792">
                  <a:extLst>
                    <a:ext uri="{FF2B5EF4-FFF2-40B4-BE49-F238E27FC236}">
                      <a16:creationId xmlns:a16="http://schemas.microsoft.com/office/drawing/2014/main" id="{31248B6E-285D-FF47-8747-189D18C2937B}"/>
                    </a:ext>
                  </a:extLst>
                </p:cNvPr>
                <p:cNvSpPr>
                  <a:spLocks noChangeAspect="1" noChangeArrowheads="1" noTextEdit="1"/>
                </p:cNvSpPr>
                <p:nvPr/>
              </p:nvSpPr>
              <p:spPr bwMode="auto">
                <a:xfrm>
                  <a:off x="2432" y="548"/>
                  <a:ext cx="895" cy="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783" name="Freeform 1793">
                  <a:extLst>
                    <a:ext uri="{FF2B5EF4-FFF2-40B4-BE49-F238E27FC236}">
                      <a16:creationId xmlns:a16="http://schemas.microsoft.com/office/drawing/2014/main" id="{1CC47F05-525E-3345-BA27-0531F01E64EB}"/>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84" name="Freeform 1794">
                  <a:extLst>
                    <a:ext uri="{FF2B5EF4-FFF2-40B4-BE49-F238E27FC236}">
                      <a16:creationId xmlns:a16="http://schemas.microsoft.com/office/drawing/2014/main" id="{DA49C5DC-593C-FC44-85F1-4B3FF376D833}"/>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w="12700">
                  <a:solidFill>
                    <a:srgbClr val="000000"/>
                  </a:solidFill>
                  <a:prstDash val="solid"/>
                  <a:round/>
                  <a:headEnd/>
                  <a:tailEnd/>
                </a:ln>
              </p:spPr>
              <p:txBody>
                <a:bodyPr/>
                <a:lstStyle/>
                <a:p>
                  <a:endParaRPr lang="it-IT"/>
                </a:p>
              </p:txBody>
            </p:sp>
            <p:sp>
              <p:nvSpPr>
                <p:cNvPr id="785" name="Freeform 1795">
                  <a:extLst>
                    <a:ext uri="{FF2B5EF4-FFF2-40B4-BE49-F238E27FC236}">
                      <a16:creationId xmlns:a16="http://schemas.microsoft.com/office/drawing/2014/main" id="{1654D2B5-5D01-CD4A-835E-6273D74CE4C9}"/>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86" name="Freeform 1796">
                  <a:extLst>
                    <a:ext uri="{FF2B5EF4-FFF2-40B4-BE49-F238E27FC236}">
                      <a16:creationId xmlns:a16="http://schemas.microsoft.com/office/drawing/2014/main" id="{B83CE676-D277-9345-875B-958DAD8ABFBD}"/>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w="12700">
                  <a:solidFill>
                    <a:srgbClr val="000000"/>
                  </a:solidFill>
                  <a:prstDash val="solid"/>
                  <a:round/>
                  <a:headEnd/>
                  <a:tailEnd/>
                </a:ln>
              </p:spPr>
              <p:txBody>
                <a:bodyPr/>
                <a:lstStyle/>
                <a:p>
                  <a:endParaRPr lang="it-IT"/>
                </a:p>
              </p:txBody>
            </p:sp>
            <p:sp>
              <p:nvSpPr>
                <p:cNvPr id="787" name="Freeform 1797">
                  <a:extLst>
                    <a:ext uri="{FF2B5EF4-FFF2-40B4-BE49-F238E27FC236}">
                      <a16:creationId xmlns:a16="http://schemas.microsoft.com/office/drawing/2014/main" id="{0EBE0DC9-2B8D-BD46-8843-C08A34CF4480}"/>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88" name="Freeform 1798">
                  <a:extLst>
                    <a:ext uri="{FF2B5EF4-FFF2-40B4-BE49-F238E27FC236}">
                      <a16:creationId xmlns:a16="http://schemas.microsoft.com/office/drawing/2014/main" id="{FD1625B6-8BFD-3540-9FEE-5BF66CB7200E}"/>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w="12700">
                  <a:solidFill>
                    <a:srgbClr val="000000"/>
                  </a:solidFill>
                  <a:prstDash val="solid"/>
                  <a:round/>
                  <a:headEnd/>
                  <a:tailEnd/>
                </a:ln>
              </p:spPr>
              <p:txBody>
                <a:bodyPr/>
                <a:lstStyle/>
                <a:p>
                  <a:endParaRPr lang="it-IT"/>
                </a:p>
              </p:txBody>
            </p:sp>
            <p:sp>
              <p:nvSpPr>
                <p:cNvPr id="789" name="Freeform 1799">
                  <a:extLst>
                    <a:ext uri="{FF2B5EF4-FFF2-40B4-BE49-F238E27FC236}">
                      <a16:creationId xmlns:a16="http://schemas.microsoft.com/office/drawing/2014/main" id="{0A78E922-12EB-0B40-B4C2-E2A07D09B82D}"/>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0" name="Freeform 1800">
                  <a:extLst>
                    <a:ext uri="{FF2B5EF4-FFF2-40B4-BE49-F238E27FC236}">
                      <a16:creationId xmlns:a16="http://schemas.microsoft.com/office/drawing/2014/main" id="{79125F6B-E84D-2141-995D-0A3A99E1BCF6}"/>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w="12700">
                  <a:solidFill>
                    <a:srgbClr val="000000"/>
                  </a:solidFill>
                  <a:prstDash val="solid"/>
                  <a:round/>
                  <a:headEnd/>
                  <a:tailEnd/>
                </a:ln>
              </p:spPr>
              <p:txBody>
                <a:bodyPr/>
                <a:lstStyle/>
                <a:p>
                  <a:endParaRPr lang="it-IT"/>
                </a:p>
              </p:txBody>
            </p:sp>
            <p:sp>
              <p:nvSpPr>
                <p:cNvPr id="791" name="Freeform 1801">
                  <a:extLst>
                    <a:ext uri="{FF2B5EF4-FFF2-40B4-BE49-F238E27FC236}">
                      <a16:creationId xmlns:a16="http://schemas.microsoft.com/office/drawing/2014/main" id="{B7A2711B-7C64-834B-AFC0-63CF6F317674}"/>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2" name="Freeform 1802">
                  <a:extLst>
                    <a:ext uri="{FF2B5EF4-FFF2-40B4-BE49-F238E27FC236}">
                      <a16:creationId xmlns:a16="http://schemas.microsoft.com/office/drawing/2014/main" id="{11AEC157-0423-7947-8EC6-741E8B3730F9}"/>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w="12700">
                  <a:solidFill>
                    <a:srgbClr val="000000"/>
                  </a:solidFill>
                  <a:prstDash val="solid"/>
                  <a:round/>
                  <a:headEnd/>
                  <a:tailEnd/>
                </a:ln>
              </p:spPr>
              <p:txBody>
                <a:bodyPr/>
                <a:lstStyle/>
                <a:p>
                  <a:endParaRPr lang="it-IT"/>
                </a:p>
              </p:txBody>
            </p:sp>
            <p:sp>
              <p:nvSpPr>
                <p:cNvPr id="793" name="Freeform 1803">
                  <a:extLst>
                    <a:ext uri="{FF2B5EF4-FFF2-40B4-BE49-F238E27FC236}">
                      <a16:creationId xmlns:a16="http://schemas.microsoft.com/office/drawing/2014/main" id="{D742CE72-8309-A64E-AF15-D5652C04BD58}"/>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4" name="Freeform 1804">
                  <a:extLst>
                    <a:ext uri="{FF2B5EF4-FFF2-40B4-BE49-F238E27FC236}">
                      <a16:creationId xmlns:a16="http://schemas.microsoft.com/office/drawing/2014/main" id="{ADBB44F5-48D2-7548-80F0-028520F05735}"/>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w="12700">
                  <a:solidFill>
                    <a:srgbClr val="000000"/>
                  </a:solidFill>
                  <a:prstDash val="solid"/>
                  <a:round/>
                  <a:headEnd/>
                  <a:tailEnd/>
                </a:ln>
              </p:spPr>
              <p:txBody>
                <a:bodyPr/>
                <a:lstStyle/>
                <a:p>
                  <a:endParaRPr lang="it-IT"/>
                </a:p>
              </p:txBody>
            </p:sp>
            <p:sp>
              <p:nvSpPr>
                <p:cNvPr id="795" name="Freeform 1805">
                  <a:extLst>
                    <a:ext uri="{FF2B5EF4-FFF2-40B4-BE49-F238E27FC236}">
                      <a16:creationId xmlns:a16="http://schemas.microsoft.com/office/drawing/2014/main" id="{D38BFD9E-C984-5449-9E63-EE3172246B9F}"/>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6" name="Freeform 1806">
                  <a:extLst>
                    <a:ext uri="{FF2B5EF4-FFF2-40B4-BE49-F238E27FC236}">
                      <a16:creationId xmlns:a16="http://schemas.microsoft.com/office/drawing/2014/main" id="{08A7150C-701A-394E-8672-58837D4A1CC5}"/>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w="12700">
                  <a:solidFill>
                    <a:srgbClr val="000000"/>
                  </a:solidFill>
                  <a:prstDash val="solid"/>
                  <a:round/>
                  <a:headEnd/>
                  <a:tailEnd/>
                </a:ln>
              </p:spPr>
              <p:txBody>
                <a:bodyPr/>
                <a:lstStyle/>
                <a:p>
                  <a:endParaRPr lang="it-IT"/>
                </a:p>
              </p:txBody>
            </p:sp>
            <p:sp>
              <p:nvSpPr>
                <p:cNvPr id="797" name="Freeform 1807">
                  <a:extLst>
                    <a:ext uri="{FF2B5EF4-FFF2-40B4-BE49-F238E27FC236}">
                      <a16:creationId xmlns:a16="http://schemas.microsoft.com/office/drawing/2014/main" id="{3F4EC1C6-2016-4F4F-8A51-573A99DF5959}"/>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8" name="Freeform 1808">
                  <a:extLst>
                    <a:ext uri="{FF2B5EF4-FFF2-40B4-BE49-F238E27FC236}">
                      <a16:creationId xmlns:a16="http://schemas.microsoft.com/office/drawing/2014/main" id="{554E6427-F23B-354D-BC68-440F8F63185E}"/>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w="12700">
                  <a:solidFill>
                    <a:srgbClr val="000000"/>
                  </a:solidFill>
                  <a:prstDash val="solid"/>
                  <a:round/>
                  <a:headEnd/>
                  <a:tailEnd/>
                </a:ln>
              </p:spPr>
              <p:txBody>
                <a:bodyPr/>
                <a:lstStyle/>
                <a:p>
                  <a:endParaRPr lang="it-IT"/>
                </a:p>
              </p:txBody>
            </p:sp>
            <p:sp>
              <p:nvSpPr>
                <p:cNvPr id="799" name="Freeform 1809">
                  <a:extLst>
                    <a:ext uri="{FF2B5EF4-FFF2-40B4-BE49-F238E27FC236}">
                      <a16:creationId xmlns:a16="http://schemas.microsoft.com/office/drawing/2014/main" id="{E6F5922E-DCA1-6440-852C-F1B9991803D2}"/>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0" name="Freeform 1810">
                  <a:extLst>
                    <a:ext uri="{FF2B5EF4-FFF2-40B4-BE49-F238E27FC236}">
                      <a16:creationId xmlns:a16="http://schemas.microsoft.com/office/drawing/2014/main" id="{5C997AAC-3566-B745-B260-017E98C55DB3}"/>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w="12700">
                  <a:solidFill>
                    <a:srgbClr val="000000"/>
                  </a:solidFill>
                  <a:prstDash val="solid"/>
                  <a:round/>
                  <a:headEnd/>
                  <a:tailEnd/>
                </a:ln>
              </p:spPr>
              <p:txBody>
                <a:bodyPr/>
                <a:lstStyle/>
                <a:p>
                  <a:endParaRPr lang="it-IT"/>
                </a:p>
              </p:txBody>
            </p:sp>
            <p:sp>
              <p:nvSpPr>
                <p:cNvPr id="801" name="Freeform 1811">
                  <a:extLst>
                    <a:ext uri="{FF2B5EF4-FFF2-40B4-BE49-F238E27FC236}">
                      <a16:creationId xmlns:a16="http://schemas.microsoft.com/office/drawing/2014/main" id="{A53EAF80-C152-794C-8BED-6CD7C7F10CD4}"/>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2" name="Freeform 1812">
                  <a:extLst>
                    <a:ext uri="{FF2B5EF4-FFF2-40B4-BE49-F238E27FC236}">
                      <a16:creationId xmlns:a16="http://schemas.microsoft.com/office/drawing/2014/main" id="{860F0B1A-130E-624A-B842-7EFFE99F9790}"/>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w="12700">
                  <a:solidFill>
                    <a:srgbClr val="000000"/>
                  </a:solidFill>
                  <a:prstDash val="solid"/>
                  <a:round/>
                  <a:headEnd/>
                  <a:tailEnd/>
                </a:ln>
              </p:spPr>
              <p:txBody>
                <a:bodyPr/>
                <a:lstStyle/>
                <a:p>
                  <a:endParaRPr lang="it-IT"/>
                </a:p>
              </p:txBody>
            </p:sp>
            <p:sp>
              <p:nvSpPr>
                <p:cNvPr id="803" name="Freeform 1813">
                  <a:extLst>
                    <a:ext uri="{FF2B5EF4-FFF2-40B4-BE49-F238E27FC236}">
                      <a16:creationId xmlns:a16="http://schemas.microsoft.com/office/drawing/2014/main" id="{EB9B4D98-6913-0841-AE70-917DDE6812DD}"/>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4" name="Freeform 1814">
                  <a:extLst>
                    <a:ext uri="{FF2B5EF4-FFF2-40B4-BE49-F238E27FC236}">
                      <a16:creationId xmlns:a16="http://schemas.microsoft.com/office/drawing/2014/main" id="{9E3D0555-F505-4046-9A74-05A2EAA5A68A}"/>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w="12700">
                  <a:solidFill>
                    <a:srgbClr val="000000"/>
                  </a:solidFill>
                  <a:prstDash val="solid"/>
                  <a:round/>
                  <a:headEnd/>
                  <a:tailEnd/>
                </a:ln>
              </p:spPr>
              <p:txBody>
                <a:bodyPr/>
                <a:lstStyle/>
                <a:p>
                  <a:endParaRPr lang="it-IT"/>
                </a:p>
              </p:txBody>
            </p:sp>
            <p:sp>
              <p:nvSpPr>
                <p:cNvPr id="805" name="Freeform 1815">
                  <a:extLst>
                    <a:ext uri="{FF2B5EF4-FFF2-40B4-BE49-F238E27FC236}">
                      <a16:creationId xmlns:a16="http://schemas.microsoft.com/office/drawing/2014/main" id="{71E08996-6B75-D744-B0B1-C095AEF4DD87}"/>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6" name="Freeform 1816">
                  <a:extLst>
                    <a:ext uri="{FF2B5EF4-FFF2-40B4-BE49-F238E27FC236}">
                      <a16:creationId xmlns:a16="http://schemas.microsoft.com/office/drawing/2014/main" id="{D98D0A7F-9E3D-3B43-864C-7BA78A161016}"/>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w="12700">
                  <a:solidFill>
                    <a:srgbClr val="000000"/>
                  </a:solidFill>
                  <a:prstDash val="solid"/>
                  <a:round/>
                  <a:headEnd/>
                  <a:tailEnd/>
                </a:ln>
              </p:spPr>
              <p:txBody>
                <a:bodyPr/>
                <a:lstStyle/>
                <a:p>
                  <a:endParaRPr lang="it-IT"/>
                </a:p>
              </p:txBody>
            </p:sp>
            <p:grpSp>
              <p:nvGrpSpPr>
                <p:cNvPr id="807" name="Group 1817">
                  <a:extLst>
                    <a:ext uri="{FF2B5EF4-FFF2-40B4-BE49-F238E27FC236}">
                      <a16:creationId xmlns:a16="http://schemas.microsoft.com/office/drawing/2014/main" id="{FE74A3F6-EE23-794A-B5DC-470E0D43AC2D}"/>
                    </a:ext>
                  </a:extLst>
                </p:cNvPr>
                <p:cNvGrpSpPr>
                  <a:grpSpLocks/>
                </p:cNvGrpSpPr>
                <p:nvPr/>
              </p:nvGrpSpPr>
              <p:grpSpPr bwMode="auto">
                <a:xfrm>
                  <a:off x="2432" y="988"/>
                  <a:ext cx="887" cy="2351"/>
                  <a:chOff x="2432" y="988"/>
                  <a:chExt cx="887" cy="2351"/>
                </a:xfrm>
              </p:grpSpPr>
              <p:sp>
                <p:nvSpPr>
                  <p:cNvPr id="808" name="Freeform 1818">
                    <a:extLst>
                      <a:ext uri="{FF2B5EF4-FFF2-40B4-BE49-F238E27FC236}">
                        <a16:creationId xmlns:a16="http://schemas.microsoft.com/office/drawing/2014/main" id="{D41ACAB3-619E-194B-9118-745097CBE177}"/>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0 w 887"/>
                      <a:gd name="T95" fmla="*/ 544 h 2351"/>
                      <a:gd name="T96" fmla="*/ 176 w 887"/>
                      <a:gd name="T97" fmla="*/ 544 h 2351"/>
                      <a:gd name="T98" fmla="*/ 184 w 887"/>
                      <a:gd name="T99" fmla="*/ 536 h 2351"/>
                      <a:gd name="T100" fmla="*/ 216 w 887"/>
                      <a:gd name="T101" fmla="*/ 440 h 2351"/>
                      <a:gd name="T102" fmla="*/ 224 w 887"/>
                      <a:gd name="T103" fmla="*/ 544 h 2351"/>
                      <a:gd name="T104" fmla="*/ 240 w 887"/>
                      <a:gd name="T105" fmla="*/ 656 h 2351"/>
                      <a:gd name="T106" fmla="*/ 176 w 887"/>
                      <a:gd name="T107" fmla="*/ 600 h 2351"/>
                      <a:gd name="T108" fmla="*/ 176 w 887"/>
                      <a:gd name="T109" fmla="*/ 544 h 2351"/>
                      <a:gd name="T110" fmla="*/ 0 w 887"/>
                      <a:gd name="T111"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9" name="Freeform 1819">
                    <a:extLst>
                      <a:ext uri="{FF2B5EF4-FFF2-40B4-BE49-F238E27FC236}">
                        <a16:creationId xmlns:a16="http://schemas.microsoft.com/office/drawing/2014/main" id="{6571236A-1638-154A-BE8B-611635B4EE23}"/>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176 w 887"/>
                      <a:gd name="T95" fmla="*/ 544 h 2351"/>
                      <a:gd name="T96" fmla="*/ 184 w 887"/>
                      <a:gd name="T97" fmla="*/ 536 h 2351"/>
                      <a:gd name="T98" fmla="*/ 216 w 887"/>
                      <a:gd name="T99" fmla="*/ 440 h 2351"/>
                      <a:gd name="T100" fmla="*/ 224 w 887"/>
                      <a:gd name="T101" fmla="*/ 544 h 2351"/>
                      <a:gd name="T102" fmla="*/ 240 w 887"/>
                      <a:gd name="T103" fmla="*/ 656 h 2351"/>
                      <a:gd name="T104" fmla="*/ 176 w 887"/>
                      <a:gd name="T105" fmla="*/ 600 h 2351"/>
                      <a:gd name="T106" fmla="*/ 176 w 887"/>
                      <a:gd name="T107" fmla="*/ 544 h 2351"/>
                      <a:gd name="T108" fmla="*/ 0 w 887"/>
                      <a:gd name="T109"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w="12700">
                    <a:solidFill>
                      <a:srgbClr val="AAAAAA"/>
                    </a:solidFill>
                    <a:prstDash val="solid"/>
                    <a:round/>
                    <a:headEnd/>
                    <a:tailEnd/>
                  </a:ln>
                </p:spPr>
                <p:txBody>
                  <a:bodyPr/>
                  <a:lstStyle/>
                  <a:p>
                    <a:endParaRPr lang="it-IT"/>
                  </a:p>
                </p:txBody>
              </p:sp>
              <p:sp>
                <p:nvSpPr>
                  <p:cNvPr id="810" name="Freeform 1820">
                    <a:extLst>
                      <a:ext uri="{FF2B5EF4-FFF2-40B4-BE49-F238E27FC236}">
                        <a16:creationId xmlns:a16="http://schemas.microsoft.com/office/drawing/2014/main" id="{539C91DA-DD74-6446-A394-DE4EF28E63F1}"/>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11" name="Freeform 1821">
                    <a:extLst>
                      <a:ext uri="{FF2B5EF4-FFF2-40B4-BE49-F238E27FC236}">
                        <a16:creationId xmlns:a16="http://schemas.microsoft.com/office/drawing/2014/main" id="{8D7A0C46-7E2E-3642-8D85-CADB96983D4B}"/>
                      </a:ext>
                    </a:extLst>
                  </p:cNvPr>
                  <p:cNvSpPr>
                    <a:spLocks/>
                  </p:cNvSpPr>
                  <p:nvPr/>
                </p:nvSpPr>
                <p:spPr bwMode="auto">
                  <a:xfrm>
                    <a:off x="2608" y="1428"/>
                    <a:ext cx="64" cy="216"/>
                  </a:xfrm>
                  <a:custGeom>
                    <a:avLst/>
                    <a:gdLst>
                      <a:gd name="T0" fmla="*/ 40 w 64"/>
                      <a:gd name="T1" fmla="*/ 0 h 216"/>
                      <a:gd name="T2" fmla="*/ 48 w 64"/>
                      <a:gd name="T3" fmla="*/ 104 h 216"/>
                      <a:gd name="T4" fmla="*/ 64 w 64"/>
                      <a:gd name="T5" fmla="*/ 216 h 216"/>
                      <a:gd name="T6" fmla="*/ 0 w 64"/>
                      <a:gd name="T7" fmla="*/ 160 h 216"/>
                      <a:gd name="T8" fmla="*/ 8 w 64"/>
                      <a:gd name="T9" fmla="*/ 96 h 216"/>
                      <a:gd name="T10" fmla="*/ 40 w 64"/>
                      <a:gd name="T11" fmla="*/ 0 h 216"/>
                    </a:gdLst>
                    <a:ahLst/>
                    <a:cxnLst>
                      <a:cxn ang="0">
                        <a:pos x="T0" y="T1"/>
                      </a:cxn>
                      <a:cxn ang="0">
                        <a:pos x="T2" y="T3"/>
                      </a:cxn>
                      <a:cxn ang="0">
                        <a:pos x="T4" y="T5"/>
                      </a:cxn>
                      <a:cxn ang="0">
                        <a:pos x="T6" y="T7"/>
                      </a:cxn>
                      <a:cxn ang="0">
                        <a:pos x="T8" y="T9"/>
                      </a:cxn>
                      <a:cxn ang="0">
                        <a:pos x="T10" y="T11"/>
                      </a:cxn>
                    </a:cxnLst>
                    <a:rect l="0" t="0" r="r" b="b"/>
                    <a:pathLst>
                      <a:path w="64" h="216">
                        <a:moveTo>
                          <a:pt x="40" y="0"/>
                        </a:moveTo>
                        <a:lnTo>
                          <a:pt x="48" y="104"/>
                        </a:lnTo>
                        <a:lnTo>
                          <a:pt x="64" y="216"/>
                        </a:lnTo>
                        <a:lnTo>
                          <a:pt x="0" y="160"/>
                        </a:lnTo>
                        <a:lnTo>
                          <a:pt x="8" y="96"/>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nvGrpSpPr>
            <p:cNvPr id="812" name="Group 1823">
              <a:extLst>
                <a:ext uri="{FF2B5EF4-FFF2-40B4-BE49-F238E27FC236}">
                  <a16:creationId xmlns:a16="http://schemas.microsoft.com/office/drawing/2014/main" id="{CFE72BF3-7011-4A49-BCC7-08FC8E87C8CA}"/>
                </a:ext>
              </a:extLst>
            </p:cNvPr>
            <p:cNvGrpSpPr>
              <a:grpSpLocks/>
            </p:cNvGrpSpPr>
            <p:nvPr/>
          </p:nvGrpSpPr>
          <p:grpSpPr bwMode="auto">
            <a:xfrm>
              <a:off x="1392725" y="3840370"/>
              <a:ext cx="177800" cy="152400"/>
              <a:chOff x="1791" y="843"/>
              <a:chExt cx="112" cy="96"/>
            </a:xfrm>
          </p:grpSpPr>
          <p:sp>
            <p:nvSpPr>
              <p:cNvPr id="813" name="Rectangle 1824">
                <a:extLst>
                  <a:ext uri="{FF2B5EF4-FFF2-40B4-BE49-F238E27FC236}">
                    <a16:creationId xmlns:a16="http://schemas.microsoft.com/office/drawing/2014/main" id="{D796632E-A84F-AA48-A809-9002F4016551}"/>
                  </a:ext>
                </a:extLst>
              </p:cNvPr>
              <p:cNvSpPr>
                <a:spLocks noChangeArrowheads="1"/>
              </p:cNvSpPr>
              <p:nvPr/>
            </p:nvSpPr>
            <p:spPr bwMode="auto">
              <a:xfrm>
                <a:off x="1791" y="845"/>
                <a:ext cx="112" cy="9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nvGrpSpPr>
              <p:cNvPr id="814" name="Group 1825">
                <a:extLst>
                  <a:ext uri="{FF2B5EF4-FFF2-40B4-BE49-F238E27FC236}">
                    <a16:creationId xmlns:a16="http://schemas.microsoft.com/office/drawing/2014/main" id="{D47CA81B-F717-1642-A490-DE7443BEC971}"/>
                  </a:ext>
                </a:extLst>
              </p:cNvPr>
              <p:cNvGrpSpPr>
                <a:grpSpLocks noChangeAspect="1"/>
              </p:cNvGrpSpPr>
              <p:nvPr/>
            </p:nvGrpSpPr>
            <p:grpSpPr bwMode="auto">
              <a:xfrm>
                <a:off x="1832" y="843"/>
                <a:ext cx="27" cy="91"/>
                <a:chOff x="2432" y="548"/>
                <a:chExt cx="895" cy="2935"/>
              </a:xfrm>
            </p:grpSpPr>
            <p:sp>
              <p:nvSpPr>
                <p:cNvPr id="815" name="AutoShape 1826">
                  <a:extLst>
                    <a:ext uri="{FF2B5EF4-FFF2-40B4-BE49-F238E27FC236}">
                      <a16:creationId xmlns:a16="http://schemas.microsoft.com/office/drawing/2014/main" id="{1EF73C67-C8BE-5B41-99A5-3B763EFCA032}"/>
                    </a:ext>
                  </a:extLst>
                </p:cNvPr>
                <p:cNvSpPr>
                  <a:spLocks noChangeAspect="1" noChangeArrowheads="1" noTextEdit="1"/>
                </p:cNvSpPr>
                <p:nvPr/>
              </p:nvSpPr>
              <p:spPr bwMode="auto">
                <a:xfrm>
                  <a:off x="2432" y="548"/>
                  <a:ext cx="895" cy="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16" name="Freeform 1827">
                  <a:extLst>
                    <a:ext uri="{FF2B5EF4-FFF2-40B4-BE49-F238E27FC236}">
                      <a16:creationId xmlns:a16="http://schemas.microsoft.com/office/drawing/2014/main" id="{1D3F1E8F-EC58-2D4A-97B0-81AB716DCD5A}"/>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17" name="Freeform 1828">
                  <a:extLst>
                    <a:ext uri="{FF2B5EF4-FFF2-40B4-BE49-F238E27FC236}">
                      <a16:creationId xmlns:a16="http://schemas.microsoft.com/office/drawing/2014/main" id="{46265B2A-2A81-DB41-9CA3-00A7553500E0}"/>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w="12700">
                  <a:solidFill>
                    <a:srgbClr val="000000"/>
                  </a:solidFill>
                  <a:prstDash val="solid"/>
                  <a:round/>
                  <a:headEnd/>
                  <a:tailEnd/>
                </a:ln>
              </p:spPr>
              <p:txBody>
                <a:bodyPr/>
                <a:lstStyle/>
                <a:p>
                  <a:endParaRPr lang="it-IT"/>
                </a:p>
              </p:txBody>
            </p:sp>
            <p:sp>
              <p:nvSpPr>
                <p:cNvPr id="818" name="Freeform 1829">
                  <a:extLst>
                    <a:ext uri="{FF2B5EF4-FFF2-40B4-BE49-F238E27FC236}">
                      <a16:creationId xmlns:a16="http://schemas.microsoft.com/office/drawing/2014/main" id="{7E1A8FCC-57CC-1843-AE98-D7F1E6D6BFB8}"/>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19" name="Freeform 1830">
                  <a:extLst>
                    <a:ext uri="{FF2B5EF4-FFF2-40B4-BE49-F238E27FC236}">
                      <a16:creationId xmlns:a16="http://schemas.microsoft.com/office/drawing/2014/main" id="{0B18344F-0671-C946-9620-DE9CA701AC4E}"/>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w="12700">
                  <a:solidFill>
                    <a:srgbClr val="000000"/>
                  </a:solidFill>
                  <a:prstDash val="solid"/>
                  <a:round/>
                  <a:headEnd/>
                  <a:tailEnd/>
                </a:ln>
              </p:spPr>
              <p:txBody>
                <a:bodyPr/>
                <a:lstStyle/>
                <a:p>
                  <a:endParaRPr lang="it-IT"/>
                </a:p>
              </p:txBody>
            </p:sp>
            <p:sp>
              <p:nvSpPr>
                <p:cNvPr id="820" name="Freeform 1831">
                  <a:extLst>
                    <a:ext uri="{FF2B5EF4-FFF2-40B4-BE49-F238E27FC236}">
                      <a16:creationId xmlns:a16="http://schemas.microsoft.com/office/drawing/2014/main" id="{7E356DA3-4123-714A-939F-3747C95116EE}"/>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1" name="Freeform 1832">
                  <a:extLst>
                    <a:ext uri="{FF2B5EF4-FFF2-40B4-BE49-F238E27FC236}">
                      <a16:creationId xmlns:a16="http://schemas.microsoft.com/office/drawing/2014/main" id="{5AC96F78-5584-8949-A841-CC44B05EE06C}"/>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w="12700">
                  <a:solidFill>
                    <a:srgbClr val="000000"/>
                  </a:solidFill>
                  <a:prstDash val="solid"/>
                  <a:round/>
                  <a:headEnd/>
                  <a:tailEnd/>
                </a:ln>
              </p:spPr>
              <p:txBody>
                <a:bodyPr/>
                <a:lstStyle/>
                <a:p>
                  <a:endParaRPr lang="it-IT"/>
                </a:p>
              </p:txBody>
            </p:sp>
            <p:sp>
              <p:nvSpPr>
                <p:cNvPr id="822" name="Freeform 1833">
                  <a:extLst>
                    <a:ext uri="{FF2B5EF4-FFF2-40B4-BE49-F238E27FC236}">
                      <a16:creationId xmlns:a16="http://schemas.microsoft.com/office/drawing/2014/main" id="{D7008679-AB24-9B4A-AF0F-E74C40A824E6}"/>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3" name="Freeform 1834">
                  <a:extLst>
                    <a:ext uri="{FF2B5EF4-FFF2-40B4-BE49-F238E27FC236}">
                      <a16:creationId xmlns:a16="http://schemas.microsoft.com/office/drawing/2014/main" id="{1B4E144F-5D26-6E42-848D-7E8650DDEAB4}"/>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w="12700">
                  <a:solidFill>
                    <a:srgbClr val="000000"/>
                  </a:solidFill>
                  <a:prstDash val="solid"/>
                  <a:round/>
                  <a:headEnd/>
                  <a:tailEnd/>
                </a:ln>
              </p:spPr>
              <p:txBody>
                <a:bodyPr/>
                <a:lstStyle/>
                <a:p>
                  <a:endParaRPr lang="it-IT"/>
                </a:p>
              </p:txBody>
            </p:sp>
            <p:sp>
              <p:nvSpPr>
                <p:cNvPr id="824" name="Freeform 1835">
                  <a:extLst>
                    <a:ext uri="{FF2B5EF4-FFF2-40B4-BE49-F238E27FC236}">
                      <a16:creationId xmlns:a16="http://schemas.microsoft.com/office/drawing/2014/main" id="{A1757CD8-F885-4148-A28A-E57425F8FBB8}"/>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5" name="Freeform 1836">
                  <a:extLst>
                    <a:ext uri="{FF2B5EF4-FFF2-40B4-BE49-F238E27FC236}">
                      <a16:creationId xmlns:a16="http://schemas.microsoft.com/office/drawing/2014/main" id="{34474219-B61C-AE40-99C0-0616AAE0D70A}"/>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w="12700">
                  <a:solidFill>
                    <a:srgbClr val="000000"/>
                  </a:solidFill>
                  <a:prstDash val="solid"/>
                  <a:round/>
                  <a:headEnd/>
                  <a:tailEnd/>
                </a:ln>
              </p:spPr>
              <p:txBody>
                <a:bodyPr/>
                <a:lstStyle/>
                <a:p>
                  <a:endParaRPr lang="it-IT"/>
                </a:p>
              </p:txBody>
            </p:sp>
            <p:sp>
              <p:nvSpPr>
                <p:cNvPr id="826" name="Freeform 1837">
                  <a:extLst>
                    <a:ext uri="{FF2B5EF4-FFF2-40B4-BE49-F238E27FC236}">
                      <a16:creationId xmlns:a16="http://schemas.microsoft.com/office/drawing/2014/main" id="{88C84352-99A5-6C46-9FC2-F05FDAABE096}"/>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 name="Freeform 1838">
                  <a:extLst>
                    <a:ext uri="{FF2B5EF4-FFF2-40B4-BE49-F238E27FC236}">
                      <a16:creationId xmlns:a16="http://schemas.microsoft.com/office/drawing/2014/main" id="{22F0E985-2633-1D4F-AC47-164AA50DC45F}"/>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w="12700">
                  <a:solidFill>
                    <a:srgbClr val="000000"/>
                  </a:solidFill>
                  <a:prstDash val="solid"/>
                  <a:round/>
                  <a:headEnd/>
                  <a:tailEnd/>
                </a:ln>
              </p:spPr>
              <p:txBody>
                <a:bodyPr/>
                <a:lstStyle/>
                <a:p>
                  <a:endParaRPr lang="it-IT"/>
                </a:p>
              </p:txBody>
            </p:sp>
            <p:sp>
              <p:nvSpPr>
                <p:cNvPr id="828" name="Freeform 1839">
                  <a:extLst>
                    <a:ext uri="{FF2B5EF4-FFF2-40B4-BE49-F238E27FC236}">
                      <a16:creationId xmlns:a16="http://schemas.microsoft.com/office/drawing/2014/main" id="{DB8EBCEE-E85B-8449-9B06-6FE134F86BCF}"/>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 name="Freeform 1840">
                  <a:extLst>
                    <a:ext uri="{FF2B5EF4-FFF2-40B4-BE49-F238E27FC236}">
                      <a16:creationId xmlns:a16="http://schemas.microsoft.com/office/drawing/2014/main" id="{1112571B-9BB9-6548-B4EE-0C9B49DA526D}"/>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w="12700">
                  <a:solidFill>
                    <a:srgbClr val="000000"/>
                  </a:solidFill>
                  <a:prstDash val="solid"/>
                  <a:round/>
                  <a:headEnd/>
                  <a:tailEnd/>
                </a:ln>
              </p:spPr>
              <p:txBody>
                <a:bodyPr/>
                <a:lstStyle/>
                <a:p>
                  <a:endParaRPr lang="it-IT"/>
                </a:p>
              </p:txBody>
            </p:sp>
            <p:sp>
              <p:nvSpPr>
                <p:cNvPr id="830" name="Freeform 1841">
                  <a:extLst>
                    <a:ext uri="{FF2B5EF4-FFF2-40B4-BE49-F238E27FC236}">
                      <a16:creationId xmlns:a16="http://schemas.microsoft.com/office/drawing/2014/main" id="{FC242721-7F23-A040-8C33-EBBD92A5226E}"/>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 name="Freeform 1842">
                  <a:extLst>
                    <a:ext uri="{FF2B5EF4-FFF2-40B4-BE49-F238E27FC236}">
                      <a16:creationId xmlns:a16="http://schemas.microsoft.com/office/drawing/2014/main" id="{A792D8EA-6580-E84B-B096-BFFBA17B0EB0}"/>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w="12700">
                  <a:solidFill>
                    <a:srgbClr val="000000"/>
                  </a:solidFill>
                  <a:prstDash val="solid"/>
                  <a:round/>
                  <a:headEnd/>
                  <a:tailEnd/>
                </a:ln>
              </p:spPr>
              <p:txBody>
                <a:bodyPr/>
                <a:lstStyle/>
                <a:p>
                  <a:endParaRPr lang="it-IT"/>
                </a:p>
              </p:txBody>
            </p:sp>
            <p:sp>
              <p:nvSpPr>
                <p:cNvPr id="832" name="Freeform 1843">
                  <a:extLst>
                    <a:ext uri="{FF2B5EF4-FFF2-40B4-BE49-F238E27FC236}">
                      <a16:creationId xmlns:a16="http://schemas.microsoft.com/office/drawing/2014/main" id="{96458720-9504-5D43-88B9-14D09366418D}"/>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3" name="Freeform 1844">
                  <a:extLst>
                    <a:ext uri="{FF2B5EF4-FFF2-40B4-BE49-F238E27FC236}">
                      <a16:creationId xmlns:a16="http://schemas.microsoft.com/office/drawing/2014/main" id="{A59A11F3-FE11-9F4F-975F-6A2BA25BD68C}"/>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w="12700">
                  <a:solidFill>
                    <a:srgbClr val="000000"/>
                  </a:solidFill>
                  <a:prstDash val="solid"/>
                  <a:round/>
                  <a:headEnd/>
                  <a:tailEnd/>
                </a:ln>
              </p:spPr>
              <p:txBody>
                <a:bodyPr/>
                <a:lstStyle/>
                <a:p>
                  <a:endParaRPr lang="it-IT"/>
                </a:p>
              </p:txBody>
            </p:sp>
            <p:sp>
              <p:nvSpPr>
                <p:cNvPr id="834" name="Freeform 1845">
                  <a:extLst>
                    <a:ext uri="{FF2B5EF4-FFF2-40B4-BE49-F238E27FC236}">
                      <a16:creationId xmlns:a16="http://schemas.microsoft.com/office/drawing/2014/main" id="{25FFD736-C252-AE44-808E-6DDC9CBFC0D5}"/>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5" name="Freeform 1846">
                  <a:extLst>
                    <a:ext uri="{FF2B5EF4-FFF2-40B4-BE49-F238E27FC236}">
                      <a16:creationId xmlns:a16="http://schemas.microsoft.com/office/drawing/2014/main" id="{21DC0EB8-D23C-4A40-B659-7C7DCF78C604}"/>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w="12700">
                  <a:solidFill>
                    <a:srgbClr val="000000"/>
                  </a:solidFill>
                  <a:prstDash val="solid"/>
                  <a:round/>
                  <a:headEnd/>
                  <a:tailEnd/>
                </a:ln>
              </p:spPr>
              <p:txBody>
                <a:bodyPr/>
                <a:lstStyle/>
                <a:p>
                  <a:endParaRPr lang="it-IT"/>
                </a:p>
              </p:txBody>
            </p:sp>
            <p:sp>
              <p:nvSpPr>
                <p:cNvPr id="836" name="Freeform 1847">
                  <a:extLst>
                    <a:ext uri="{FF2B5EF4-FFF2-40B4-BE49-F238E27FC236}">
                      <a16:creationId xmlns:a16="http://schemas.microsoft.com/office/drawing/2014/main" id="{8DAB30FF-EE80-1848-B7DA-8C7688E85BFC}"/>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7" name="Freeform 1848">
                  <a:extLst>
                    <a:ext uri="{FF2B5EF4-FFF2-40B4-BE49-F238E27FC236}">
                      <a16:creationId xmlns:a16="http://schemas.microsoft.com/office/drawing/2014/main" id="{011C866C-61AC-0649-9C69-3F6533E8336A}"/>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w="12700">
                  <a:solidFill>
                    <a:srgbClr val="000000"/>
                  </a:solidFill>
                  <a:prstDash val="solid"/>
                  <a:round/>
                  <a:headEnd/>
                  <a:tailEnd/>
                </a:ln>
              </p:spPr>
              <p:txBody>
                <a:bodyPr/>
                <a:lstStyle/>
                <a:p>
                  <a:endParaRPr lang="it-IT"/>
                </a:p>
              </p:txBody>
            </p:sp>
            <p:sp>
              <p:nvSpPr>
                <p:cNvPr id="838" name="Freeform 1849">
                  <a:extLst>
                    <a:ext uri="{FF2B5EF4-FFF2-40B4-BE49-F238E27FC236}">
                      <a16:creationId xmlns:a16="http://schemas.microsoft.com/office/drawing/2014/main" id="{5D7B1DDC-0D9B-F940-B911-BA84F3204131}"/>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9" name="Freeform 1850">
                  <a:extLst>
                    <a:ext uri="{FF2B5EF4-FFF2-40B4-BE49-F238E27FC236}">
                      <a16:creationId xmlns:a16="http://schemas.microsoft.com/office/drawing/2014/main" id="{C8DCF3C6-DCE0-FB4E-AE28-CE392548AD2F}"/>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w="12700">
                  <a:solidFill>
                    <a:srgbClr val="000000"/>
                  </a:solidFill>
                  <a:prstDash val="solid"/>
                  <a:round/>
                  <a:headEnd/>
                  <a:tailEnd/>
                </a:ln>
              </p:spPr>
              <p:txBody>
                <a:bodyPr/>
                <a:lstStyle/>
                <a:p>
                  <a:endParaRPr lang="it-IT"/>
                </a:p>
              </p:txBody>
            </p:sp>
            <p:grpSp>
              <p:nvGrpSpPr>
                <p:cNvPr id="840" name="Group 1851">
                  <a:extLst>
                    <a:ext uri="{FF2B5EF4-FFF2-40B4-BE49-F238E27FC236}">
                      <a16:creationId xmlns:a16="http://schemas.microsoft.com/office/drawing/2014/main" id="{087D0F7B-88A2-764F-9B8D-FE33B0C83954}"/>
                    </a:ext>
                  </a:extLst>
                </p:cNvPr>
                <p:cNvGrpSpPr>
                  <a:grpSpLocks/>
                </p:cNvGrpSpPr>
                <p:nvPr/>
              </p:nvGrpSpPr>
              <p:grpSpPr bwMode="auto">
                <a:xfrm>
                  <a:off x="2432" y="988"/>
                  <a:ext cx="887" cy="2351"/>
                  <a:chOff x="2432" y="988"/>
                  <a:chExt cx="887" cy="2351"/>
                </a:xfrm>
              </p:grpSpPr>
              <p:sp>
                <p:nvSpPr>
                  <p:cNvPr id="841" name="Freeform 1852">
                    <a:extLst>
                      <a:ext uri="{FF2B5EF4-FFF2-40B4-BE49-F238E27FC236}">
                        <a16:creationId xmlns:a16="http://schemas.microsoft.com/office/drawing/2014/main" id="{6C9D4E29-2E7A-A547-8B90-8CA3D587611D}"/>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0 w 887"/>
                      <a:gd name="T95" fmla="*/ 544 h 2351"/>
                      <a:gd name="T96" fmla="*/ 176 w 887"/>
                      <a:gd name="T97" fmla="*/ 544 h 2351"/>
                      <a:gd name="T98" fmla="*/ 184 w 887"/>
                      <a:gd name="T99" fmla="*/ 536 h 2351"/>
                      <a:gd name="T100" fmla="*/ 216 w 887"/>
                      <a:gd name="T101" fmla="*/ 440 h 2351"/>
                      <a:gd name="T102" fmla="*/ 224 w 887"/>
                      <a:gd name="T103" fmla="*/ 544 h 2351"/>
                      <a:gd name="T104" fmla="*/ 240 w 887"/>
                      <a:gd name="T105" fmla="*/ 656 h 2351"/>
                      <a:gd name="T106" fmla="*/ 176 w 887"/>
                      <a:gd name="T107" fmla="*/ 600 h 2351"/>
                      <a:gd name="T108" fmla="*/ 176 w 887"/>
                      <a:gd name="T109" fmla="*/ 544 h 2351"/>
                      <a:gd name="T110" fmla="*/ 0 w 887"/>
                      <a:gd name="T111"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2" name="Freeform 1853">
                    <a:extLst>
                      <a:ext uri="{FF2B5EF4-FFF2-40B4-BE49-F238E27FC236}">
                        <a16:creationId xmlns:a16="http://schemas.microsoft.com/office/drawing/2014/main" id="{D59124B7-CCE3-4348-8DE2-B65B583AB62B}"/>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176 w 887"/>
                      <a:gd name="T95" fmla="*/ 544 h 2351"/>
                      <a:gd name="T96" fmla="*/ 184 w 887"/>
                      <a:gd name="T97" fmla="*/ 536 h 2351"/>
                      <a:gd name="T98" fmla="*/ 216 w 887"/>
                      <a:gd name="T99" fmla="*/ 440 h 2351"/>
                      <a:gd name="T100" fmla="*/ 224 w 887"/>
                      <a:gd name="T101" fmla="*/ 544 h 2351"/>
                      <a:gd name="T102" fmla="*/ 240 w 887"/>
                      <a:gd name="T103" fmla="*/ 656 h 2351"/>
                      <a:gd name="T104" fmla="*/ 176 w 887"/>
                      <a:gd name="T105" fmla="*/ 600 h 2351"/>
                      <a:gd name="T106" fmla="*/ 176 w 887"/>
                      <a:gd name="T107" fmla="*/ 544 h 2351"/>
                      <a:gd name="T108" fmla="*/ 0 w 887"/>
                      <a:gd name="T109"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w="12700">
                    <a:solidFill>
                      <a:srgbClr val="AAAAAA"/>
                    </a:solidFill>
                    <a:prstDash val="solid"/>
                    <a:round/>
                    <a:headEnd/>
                    <a:tailEnd/>
                  </a:ln>
                </p:spPr>
                <p:txBody>
                  <a:bodyPr/>
                  <a:lstStyle/>
                  <a:p>
                    <a:endParaRPr lang="it-IT"/>
                  </a:p>
                </p:txBody>
              </p:sp>
              <p:sp>
                <p:nvSpPr>
                  <p:cNvPr id="843" name="Freeform 1854">
                    <a:extLst>
                      <a:ext uri="{FF2B5EF4-FFF2-40B4-BE49-F238E27FC236}">
                        <a16:creationId xmlns:a16="http://schemas.microsoft.com/office/drawing/2014/main" id="{A6EE4704-87B5-A74C-AAB4-10581A45C418}"/>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44" name="Freeform 1855">
                    <a:extLst>
                      <a:ext uri="{FF2B5EF4-FFF2-40B4-BE49-F238E27FC236}">
                        <a16:creationId xmlns:a16="http://schemas.microsoft.com/office/drawing/2014/main" id="{74E838D6-5E20-DF4C-A265-E19B5FB835FC}"/>
                      </a:ext>
                    </a:extLst>
                  </p:cNvPr>
                  <p:cNvSpPr>
                    <a:spLocks/>
                  </p:cNvSpPr>
                  <p:nvPr/>
                </p:nvSpPr>
                <p:spPr bwMode="auto">
                  <a:xfrm>
                    <a:off x="2608" y="1428"/>
                    <a:ext cx="64" cy="216"/>
                  </a:xfrm>
                  <a:custGeom>
                    <a:avLst/>
                    <a:gdLst>
                      <a:gd name="T0" fmla="*/ 40 w 64"/>
                      <a:gd name="T1" fmla="*/ 0 h 216"/>
                      <a:gd name="T2" fmla="*/ 48 w 64"/>
                      <a:gd name="T3" fmla="*/ 104 h 216"/>
                      <a:gd name="T4" fmla="*/ 64 w 64"/>
                      <a:gd name="T5" fmla="*/ 216 h 216"/>
                      <a:gd name="T6" fmla="*/ 0 w 64"/>
                      <a:gd name="T7" fmla="*/ 160 h 216"/>
                      <a:gd name="T8" fmla="*/ 8 w 64"/>
                      <a:gd name="T9" fmla="*/ 96 h 216"/>
                      <a:gd name="T10" fmla="*/ 40 w 64"/>
                      <a:gd name="T11" fmla="*/ 0 h 216"/>
                    </a:gdLst>
                    <a:ahLst/>
                    <a:cxnLst>
                      <a:cxn ang="0">
                        <a:pos x="T0" y="T1"/>
                      </a:cxn>
                      <a:cxn ang="0">
                        <a:pos x="T2" y="T3"/>
                      </a:cxn>
                      <a:cxn ang="0">
                        <a:pos x="T4" y="T5"/>
                      </a:cxn>
                      <a:cxn ang="0">
                        <a:pos x="T6" y="T7"/>
                      </a:cxn>
                      <a:cxn ang="0">
                        <a:pos x="T8" y="T9"/>
                      </a:cxn>
                      <a:cxn ang="0">
                        <a:pos x="T10" y="T11"/>
                      </a:cxn>
                    </a:cxnLst>
                    <a:rect l="0" t="0" r="r" b="b"/>
                    <a:pathLst>
                      <a:path w="64" h="216">
                        <a:moveTo>
                          <a:pt x="40" y="0"/>
                        </a:moveTo>
                        <a:lnTo>
                          <a:pt x="48" y="104"/>
                        </a:lnTo>
                        <a:lnTo>
                          <a:pt x="64" y="216"/>
                        </a:lnTo>
                        <a:lnTo>
                          <a:pt x="0" y="160"/>
                        </a:lnTo>
                        <a:lnTo>
                          <a:pt x="8" y="96"/>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sp>
          <p:nvSpPr>
            <p:cNvPr id="848" name="Rectangle 1175">
              <a:extLst>
                <a:ext uri="{FF2B5EF4-FFF2-40B4-BE49-F238E27FC236}">
                  <a16:creationId xmlns:a16="http://schemas.microsoft.com/office/drawing/2014/main" id="{F8CF58C6-DB52-1A45-8B41-894CAAE5A352}"/>
                </a:ext>
              </a:extLst>
            </p:cNvPr>
            <p:cNvSpPr>
              <a:spLocks noChangeArrowheads="1"/>
            </p:cNvSpPr>
            <p:nvPr/>
          </p:nvSpPr>
          <p:spPr bwMode="auto">
            <a:xfrm>
              <a:off x="1756262" y="2608470"/>
              <a:ext cx="658812" cy="225425"/>
            </a:xfrm>
            <a:prstGeom prst="rect">
              <a:avLst/>
            </a:prstGeom>
            <a:gradFill rotWithShape="0">
              <a:gsLst>
                <a:gs pos="0">
                  <a:srgbClr val="808080"/>
                </a:gs>
                <a:gs pos="50000">
                  <a:srgbClr val="808080">
                    <a:gamma/>
                    <a:shade val="46275"/>
                    <a:invGamma/>
                  </a:srgbClr>
                </a:gs>
                <a:gs pos="100000">
                  <a:srgbClr val="808080"/>
                </a:gs>
              </a:gsLst>
              <a:lin ang="5400000" scaled="1"/>
            </a:gra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849" name="Group 1176">
              <a:extLst>
                <a:ext uri="{FF2B5EF4-FFF2-40B4-BE49-F238E27FC236}">
                  <a16:creationId xmlns:a16="http://schemas.microsoft.com/office/drawing/2014/main" id="{C204FFAD-6859-8447-B270-9A595B2B4614}"/>
                </a:ext>
              </a:extLst>
            </p:cNvPr>
            <p:cNvGrpSpPr>
              <a:grpSpLocks/>
            </p:cNvGrpSpPr>
            <p:nvPr/>
          </p:nvGrpSpPr>
          <p:grpSpPr bwMode="auto">
            <a:xfrm>
              <a:off x="2002325" y="2716420"/>
              <a:ext cx="138112" cy="109538"/>
              <a:chOff x="1565" y="3626"/>
              <a:chExt cx="156" cy="144"/>
            </a:xfrm>
          </p:grpSpPr>
          <p:sp>
            <p:nvSpPr>
              <p:cNvPr id="994" name="Line 1177">
                <a:extLst>
                  <a:ext uri="{FF2B5EF4-FFF2-40B4-BE49-F238E27FC236}">
                    <a16:creationId xmlns:a16="http://schemas.microsoft.com/office/drawing/2014/main" id="{EFF9B154-9529-7745-8191-23ABFDAAEF66}"/>
                  </a:ext>
                </a:extLst>
              </p:cNvPr>
              <p:cNvSpPr>
                <a:spLocks noChangeShapeType="1"/>
              </p:cNvSpPr>
              <p:nvPr/>
            </p:nvSpPr>
            <p:spPr bwMode="auto">
              <a:xfrm flipV="1">
                <a:off x="1565" y="3711"/>
                <a:ext cx="156" cy="6"/>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95" name="Line 1178">
                <a:extLst>
                  <a:ext uri="{FF2B5EF4-FFF2-40B4-BE49-F238E27FC236}">
                    <a16:creationId xmlns:a16="http://schemas.microsoft.com/office/drawing/2014/main" id="{BDD6E991-59CB-8545-9096-98F15E01BE51}"/>
                  </a:ext>
                </a:extLst>
              </p:cNvPr>
              <p:cNvSpPr>
                <a:spLocks noChangeShapeType="1"/>
              </p:cNvSpPr>
              <p:nvPr/>
            </p:nvSpPr>
            <p:spPr bwMode="auto">
              <a:xfrm>
                <a:off x="1643" y="3626"/>
                <a:ext cx="0" cy="14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850" name="Rectangle 1179">
              <a:extLst>
                <a:ext uri="{FF2B5EF4-FFF2-40B4-BE49-F238E27FC236}">
                  <a16:creationId xmlns:a16="http://schemas.microsoft.com/office/drawing/2014/main" id="{DAE2F44B-7F46-FB4C-8C86-749988B22EC1}"/>
                </a:ext>
              </a:extLst>
            </p:cNvPr>
            <p:cNvSpPr>
              <a:spLocks noChangeArrowheads="1"/>
            </p:cNvSpPr>
            <p:nvPr/>
          </p:nvSpPr>
          <p:spPr bwMode="auto">
            <a:xfrm>
              <a:off x="2272200" y="2746583"/>
              <a:ext cx="41275" cy="36513"/>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851" name="Rectangle 1180">
              <a:extLst>
                <a:ext uri="{FF2B5EF4-FFF2-40B4-BE49-F238E27FC236}">
                  <a16:creationId xmlns:a16="http://schemas.microsoft.com/office/drawing/2014/main" id="{8B885CC2-00BD-1946-B87B-73A87A04D88A}"/>
                </a:ext>
              </a:extLst>
            </p:cNvPr>
            <p:cNvSpPr>
              <a:spLocks noChangeArrowheads="1"/>
            </p:cNvSpPr>
            <p:nvPr/>
          </p:nvSpPr>
          <p:spPr bwMode="auto">
            <a:xfrm>
              <a:off x="1897550" y="2710070"/>
              <a:ext cx="41275" cy="36513"/>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852" name="Rectangle 1181">
              <a:extLst>
                <a:ext uri="{FF2B5EF4-FFF2-40B4-BE49-F238E27FC236}">
                  <a16:creationId xmlns:a16="http://schemas.microsoft.com/office/drawing/2014/main" id="{68753242-8E3F-2846-AAC1-3C5AC08885AE}"/>
                </a:ext>
              </a:extLst>
            </p:cNvPr>
            <p:cNvSpPr>
              <a:spLocks noChangeArrowheads="1"/>
            </p:cNvSpPr>
            <p:nvPr/>
          </p:nvSpPr>
          <p:spPr bwMode="auto">
            <a:xfrm>
              <a:off x="1897550" y="2765633"/>
              <a:ext cx="41275" cy="36513"/>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853" name="Rectangle 1182">
              <a:extLst>
                <a:ext uri="{FF2B5EF4-FFF2-40B4-BE49-F238E27FC236}">
                  <a16:creationId xmlns:a16="http://schemas.microsoft.com/office/drawing/2014/main" id="{C1858F1A-DA50-C845-9ED9-4AC6FBC493E1}"/>
                </a:ext>
              </a:extLst>
            </p:cNvPr>
            <p:cNvSpPr>
              <a:spLocks noChangeArrowheads="1"/>
            </p:cNvSpPr>
            <p:nvPr/>
          </p:nvSpPr>
          <p:spPr bwMode="auto">
            <a:xfrm>
              <a:off x="1781662" y="2729120"/>
              <a:ext cx="41275" cy="34925"/>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grpSp>
          <p:nvGrpSpPr>
            <p:cNvPr id="854" name="Group 1183">
              <a:extLst>
                <a:ext uri="{FF2B5EF4-FFF2-40B4-BE49-F238E27FC236}">
                  <a16:creationId xmlns:a16="http://schemas.microsoft.com/office/drawing/2014/main" id="{687BCC0C-F5AE-C348-B408-A54C37A92189}"/>
                </a:ext>
              </a:extLst>
            </p:cNvPr>
            <p:cNvGrpSpPr>
              <a:grpSpLocks/>
            </p:cNvGrpSpPr>
            <p:nvPr/>
          </p:nvGrpSpPr>
          <p:grpSpPr bwMode="auto">
            <a:xfrm>
              <a:off x="1746737" y="2406858"/>
              <a:ext cx="223837" cy="200025"/>
              <a:chOff x="3440" y="2334"/>
              <a:chExt cx="411" cy="416"/>
            </a:xfrm>
          </p:grpSpPr>
          <p:sp>
            <p:nvSpPr>
              <p:cNvPr id="986" name="Freeform 1184">
                <a:extLst>
                  <a:ext uri="{FF2B5EF4-FFF2-40B4-BE49-F238E27FC236}">
                    <a16:creationId xmlns:a16="http://schemas.microsoft.com/office/drawing/2014/main" id="{0CF433F2-C530-7B4A-B0FE-BBF12241A091}"/>
                  </a:ext>
                </a:extLst>
              </p:cNvPr>
              <p:cNvSpPr>
                <a:spLocks/>
              </p:cNvSpPr>
              <p:nvPr/>
            </p:nvSpPr>
            <p:spPr bwMode="auto">
              <a:xfrm>
                <a:off x="3444" y="2337"/>
                <a:ext cx="400"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87" name="Freeform 1185">
                <a:extLst>
                  <a:ext uri="{FF2B5EF4-FFF2-40B4-BE49-F238E27FC236}">
                    <a16:creationId xmlns:a16="http://schemas.microsoft.com/office/drawing/2014/main" id="{7C5CE70A-377A-8641-B4AB-3ADED80F8CAC}"/>
                  </a:ext>
                </a:extLst>
              </p:cNvPr>
              <p:cNvSpPr>
                <a:spLocks/>
              </p:cNvSpPr>
              <p:nvPr/>
            </p:nvSpPr>
            <p:spPr bwMode="auto">
              <a:xfrm>
                <a:off x="3450" y="2345"/>
                <a:ext cx="401"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000000"/>
                </a:solidFill>
                <a:prstDash val="solid"/>
                <a:round/>
                <a:headEnd/>
                <a:tailEnd/>
              </a:ln>
            </p:spPr>
            <p:txBody>
              <a:bodyPr/>
              <a:lstStyle/>
              <a:p>
                <a:endParaRPr lang="it-IT"/>
              </a:p>
            </p:txBody>
          </p:sp>
          <p:sp>
            <p:nvSpPr>
              <p:cNvPr id="988" name="Rectangle 1186">
                <a:extLst>
                  <a:ext uri="{FF2B5EF4-FFF2-40B4-BE49-F238E27FC236}">
                    <a16:creationId xmlns:a16="http://schemas.microsoft.com/office/drawing/2014/main" id="{98E35974-97BD-C94F-A360-21075307BCD4}"/>
                  </a:ext>
                </a:extLst>
              </p:cNvPr>
              <p:cNvSpPr>
                <a:spLocks noChangeArrowheads="1"/>
              </p:cNvSpPr>
              <p:nvPr/>
            </p:nvSpPr>
            <p:spPr bwMode="auto">
              <a:xfrm>
                <a:off x="3444" y="2388"/>
                <a:ext cx="403" cy="362"/>
              </a:xfrm>
              <a:prstGeom prst="rect">
                <a:avLst/>
              </a:prstGeom>
              <a:solidFill>
                <a:schemeClr val="bg2"/>
              </a:solidFill>
              <a:ln w="4763">
                <a:solidFill>
                  <a:srgbClr val="000000"/>
                </a:solidFill>
                <a:miter lim="800000"/>
                <a:headEnd/>
                <a:tailEnd/>
              </a:ln>
            </p:spPr>
            <p:txBody>
              <a:bodyPr/>
              <a:lstStyle/>
              <a:p>
                <a:endParaRPr lang="it-IT"/>
              </a:p>
            </p:txBody>
          </p:sp>
          <p:sp>
            <p:nvSpPr>
              <p:cNvPr id="989" name="Rectangle 1187">
                <a:extLst>
                  <a:ext uri="{FF2B5EF4-FFF2-40B4-BE49-F238E27FC236}">
                    <a16:creationId xmlns:a16="http://schemas.microsoft.com/office/drawing/2014/main" id="{0CF2F022-C221-0E42-AF72-080AF9926D6F}"/>
                  </a:ext>
                </a:extLst>
              </p:cNvPr>
              <p:cNvSpPr>
                <a:spLocks noChangeArrowheads="1"/>
              </p:cNvSpPr>
              <p:nvPr/>
            </p:nvSpPr>
            <p:spPr bwMode="auto">
              <a:xfrm>
                <a:off x="3480" y="2431"/>
                <a:ext cx="332" cy="279"/>
              </a:xfrm>
              <a:prstGeom prst="rect">
                <a:avLst/>
              </a:prstGeom>
              <a:solidFill>
                <a:schemeClr val="bg2"/>
              </a:solidFill>
              <a:ln w="4763">
                <a:solidFill>
                  <a:srgbClr val="000000"/>
                </a:solidFill>
                <a:miter lim="800000"/>
                <a:headEnd/>
                <a:tailEnd/>
              </a:ln>
            </p:spPr>
            <p:txBody>
              <a:bodyPr/>
              <a:lstStyle/>
              <a:p>
                <a:endParaRPr lang="it-IT"/>
              </a:p>
            </p:txBody>
          </p:sp>
          <p:sp>
            <p:nvSpPr>
              <p:cNvPr id="990" name="Freeform 1188">
                <a:extLst>
                  <a:ext uri="{FF2B5EF4-FFF2-40B4-BE49-F238E27FC236}">
                    <a16:creationId xmlns:a16="http://schemas.microsoft.com/office/drawing/2014/main" id="{2FCA0BEC-818F-2644-996E-A798592CF005}"/>
                  </a:ext>
                </a:extLst>
              </p:cNvPr>
              <p:cNvSpPr>
                <a:spLocks/>
              </p:cNvSpPr>
              <p:nvPr/>
            </p:nvSpPr>
            <p:spPr bwMode="auto">
              <a:xfrm>
                <a:off x="3440" y="2334"/>
                <a:ext cx="402" cy="50"/>
              </a:xfrm>
              <a:custGeom>
                <a:avLst/>
                <a:gdLst>
                  <a:gd name="T0" fmla="*/ 0 w 1072"/>
                  <a:gd name="T1" fmla="*/ 136 h 136"/>
                  <a:gd name="T2" fmla="*/ 118 w 1072"/>
                  <a:gd name="T3" fmla="*/ 0 h 136"/>
                  <a:gd name="T4" fmla="*/ 954 w 1072"/>
                  <a:gd name="T5" fmla="*/ 0 h 136"/>
                  <a:gd name="T6" fmla="*/ 1072 w 1072"/>
                  <a:gd name="T7" fmla="*/ 136 h 136"/>
                  <a:gd name="T8" fmla="*/ 0 w 1072"/>
                  <a:gd name="T9" fmla="*/ 136 h 136"/>
                </a:gdLst>
                <a:ahLst/>
                <a:cxnLst>
                  <a:cxn ang="0">
                    <a:pos x="T0" y="T1"/>
                  </a:cxn>
                  <a:cxn ang="0">
                    <a:pos x="T2" y="T3"/>
                  </a:cxn>
                  <a:cxn ang="0">
                    <a:pos x="T4" y="T5"/>
                  </a:cxn>
                  <a:cxn ang="0">
                    <a:pos x="T6" y="T7"/>
                  </a:cxn>
                  <a:cxn ang="0">
                    <a:pos x="T8" y="T9"/>
                  </a:cxn>
                </a:cxnLst>
                <a:rect l="0" t="0" r="r" b="b"/>
                <a:pathLst>
                  <a:path w="1072" h="136">
                    <a:moveTo>
                      <a:pt x="0" y="136"/>
                    </a:moveTo>
                    <a:lnTo>
                      <a:pt x="118" y="0"/>
                    </a:lnTo>
                    <a:lnTo>
                      <a:pt x="954" y="0"/>
                    </a:lnTo>
                    <a:lnTo>
                      <a:pt x="1072" y="136"/>
                    </a:lnTo>
                    <a:lnTo>
                      <a:pt x="0" y="1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91" name="Freeform 1189">
                <a:extLst>
                  <a:ext uri="{FF2B5EF4-FFF2-40B4-BE49-F238E27FC236}">
                    <a16:creationId xmlns:a16="http://schemas.microsoft.com/office/drawing/2014/main" id="{8ECB80BA-75B8-494D-BC69-0AC7EE07649B}"/>
                  </a:ext>
                </a:extLst>
              </p:cNvPr>
              <p:cNvSpPr>
                <a:spLocks/>
              </p:cNvSpPr>
              <p:nvPr/>
            </p:nvSpPr>
            <p:spPr bwMode="auto">
              <a:xfrm>
                <a:off x="3447" y="2341"/>
                <a:ext cx="401" cy="49"/>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626248"/>
                </a:solidFill>
                <a:prstDash val="solid"/>
                <a:round/>
                <a:headEnd/>
                <a:tailEnd/>
              </a:ln>
            </p:spPr>
            <p:txBody>
              <a:bodyPr/>
              <a:lstStyle/>
              <a:p>
                <a:endParaRPr lang="it-IT"/>
              </a:p>
            </p:txBody>
          </p:sp>
          <p:sp>
            <p:nvSpPr>
              <p:cNvPr id="992" name="Rectangle 1190">
                <a:extLst>
                  <a:ext uri="{FF2B5EF4-FFF2-40B4-BE49-F238E27FC236}">
                    <a16:creationId xmlns:a16="http://schemas.microsoft.com/office/drawing/2014/main" id="{F42BC5F5-532C-7442-A248-279BA25AAD8B}"/>
                  </a:ext>
                </a:extLst>
              </p:cNvPr>
              <p:cNvSpPr>
                <a:spLocks noChangeArrowheads="1"/>
              </p:cNvSpPr>
              <p:nvPr/>
            </p:nvSpPr>
            <p:spPr bwMode="auto">
              <a:xfrm>
                <a:off x="3441" y="2385"/>
                <a:ext cx="402" cy="362"/>
              </a:xfrm>
              <a:prstGeom prst="rect">
                <a:avLst/>
              </a:prstGeom>
              <a:solidFill>
                <a:schemeClr val="bg2"/>
              </a:solidFill>
              <a:ln w="4763">
                <a:solidFill>
                  <a:srgbClr val="626248"/>
                </a:solidFill>
                <a:miter lim="800000"/>
                <a:headEnd/>
                <a:tailEnd/>
              </a:ln>
            </p:spPr>
            <p:txBody>
              <a:bodyPr/>
              <a:lstStyle/>
              <a:p>
                <a:endParaRPr lang="it-IT"/>
              </a:p>
            </p:txBody>
          </p:sp>
          <p:sp>
            <p:nvSpPr>
              <p:cNvPr id="993" name="Rectangle 1191">
                <a:extLst>
                  <a:ext uri="{FF2B5EF4-FFF2-40B4-BE49-F238E27FC236}">
                    <a16:creationId xmlns:a16="http://schemas.microsoft.com/office/drawing/2014/main" id="{C816BD1E-9449-2044-8E71-C85B7C19689C}"/>
                  </a:ext>
                </a:extLst>
              </p:cNvPr>
              <p:cNvSpPr>
                <a:spLocks noChangeArrowheads="1"/>
              </p:cNvSpPr>
              <p:nvPr/>
            </p:nvSpPr>
            <p:spPr bwMode="auto">
              <a:xfrm>
                <a:off x="3476" y="2428"/>
                <a:ext cx="332" cy="279"/>
              </a:xfrm>
              <a:prstGeom prst="rect">
                <a:avLst/>
              </a:prstGeom>
              <a:solidFill>
                <a:srgbClr val="FFFFFF"/>
              </a:solidFill>
              <a:ln w="4763">
                <a:solidFill>
                  <a:srgbClr val="626248"/>
                </a:solidFill>
                <a:miter lim="800000"/>
                <a:headEnd/>
                <a:tailEnd/>
              </a:ln>
            </p:spPr>
            <p:txBody>
              <a:bodyPr/>
              <a:lstStyle/>
              <a:p>
                <a:endParaRPr lang="it-IT"/>
              </a:p>
            </p:txBody>
          </p:sp>
        </p:grpSp>
        <p:grpSp>
          <p:nvGrpSpPr>
            <p:cNvPr id="855" name="Group 1192">
              <a:extLst>
                <a:ext uri="{FF2B5EF4-FFF2-40B4-BE49-F238E27FC236}">
                  <a16:creationId xmlns:a16="http://schemas.microsoft.com/office/drawing/2014/main" id="{A9AE1BE1-BFD4-0940-B607-7803687B022D}"/>
                </a:ext>
              </a:extLst>
            </p:cNvPr>
            <p:cNvGrpSpPr>
              <a:grpSpLocks/>
            </p:cNvGrpSpPr>
            <p:nvPr/>
          </p:nvGrpSpPr>
          <p:grpSpPr bwMode="auto">
            <a:xfrm>
              <a:off x="1968987" y="2406858"/>
              <a:ext cx="223837" cy="200025"/>
              <a:chOff x="3440" y="2334"/>
              <a:chExt cx="411" cy="416"/>
            </a:xfrm>
          </p:grpSpPr>
          <p:sp>
            <p:nvSpPr>
              <p:cNvPr id="978" name="Freeform 1193">
                <a:extLst>
                  <a:ext uri="{FF2B5EF4-FFF2-40B4-BE49-F238E27FC236}">
                    <a16:creationId xmlns:a16="http://schemas.microsoft.com/office/drawing/2014/main" id="{6E561C1A-4AB4-0649-93DE-EFACD594DEED}"/>
                  </a:ext>
                </a:extLst>
              </p:cNvPr>
              <p:cNvSpPr>
                <a:spLocks/>
              </p:cNvSpPr>
              <p:nvPr/>
            </p:nvSpPr>
            <p:spPr bwMode="auto">
              <a:xfrm>
                <a:off x="3444" y="2337"/>
                <a:ext cx="400"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9" name="Freeform 1194">
                <a:extLst>
                  <a:ext uri="{FF2B5EF4-FFF2-40B4-BE49-F238E27FC236}">
                    <a16:creationId xmlns:a16="http://schemas.microsoft.com/office/drawing/2014/main" id="{773C0E88-ADE9-C24B-9807-278CCAFE4C99}"/>
                  </a:ext>
                </a:extLst>
              </p:cNvPr>
              <p:cNvSpPr>
                <a:spLocks/>
              </p:cNvSpPr>
              <p:nvPr/>
            </p:nvSpPr>
            <p:spPr bwMode="auto">
              <a:xfrm>
                <a:off x="3450" y="2345"/>
                <a:ext cx="401"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000000"/>
                </a:solidFill>
                <a:prstDash val="solid"/>
                <a:round/>
                <a:headEnd/>
                <a:tailEnd/>
              </a:ln>
            </p:spPr>
            <p:txBody>
              <a:bodyPr/>
              <a:lstStyle/>
              <a:p>
                <a:endParaRPr lang="it-IT"/>
              </a:p>
            </p:txBody>
          </p:sp>
          <p:sp>
            <p:nvSpPr>
              <p:cNvPr id="980" name="Rectangle 1195">
                <a:extLst>
                  <a:ext uri="{FF2B5EF4-FFF2-40B4-BE49-F238E27FC236}">
                    <a16:creationId xmlns:a16="http://schemas.microsoft.com/office/drawing/2014/main" id="{416BE791-1E55-7E4B-86B3-9EAF803409D0}"/>
                  </a:ext>
                </a:extLst>
              </p:cNvPr>
              <p:cNvSpPr>
                <a:spLocks noChangeArrowheads="1"/>
              </p:cNvSpPr>
              <p:nvPr/>
            </p:nvSpPr>
            <p:spPr bwMode="auto">
              <a:xfrm>
                <a:off x="3444" y="2388"/>
                <a:ext cx="403" cy="362"/>
              </a:xfrm>
              <a:prstGeom prst="rect">
                <a:avLst/>
              </a:prstGeom>
              <a:solidFill>
                <a:schemeClr val="bg2"/>
              </a:solidFill>
              <a:ln w="4763">
                <a:solidFill>
                  <a:srgbClr val="000000"/>
                </a:solidFill>
                <a:miter lim="800000"/>
                <a:headEnd/>
                <a:tailEnd/>
              </a:ln>
            </p:spPr>
            <p:txBody>
              <a:bodyPr/>
              <a:lstStyle/>
              <a:p>
                <a:endParaRPr lang="it-IT"/>
              </a:p>
            </p:txBody>
          </p:sp>
          <p:sp>
            <p:nvSpPr>
              <p:cNvPr id="981" name="Rectangle 1196">
                <a:extLst>
                  <a:ext uri="{FF2B5EF4-FFF2-40B4-BE49-F238E27FC236}">
                    <a16:creationId xmlns:a16="http://schemas.microsoft.com/office/drawing/2014/main" id="{965096F8-DF79-0C4E-A3E6-5FAC0E48693C}"/>
                  </a:ext>
                </a:extLst>
              </p:cNvPr>
              <p:cNvSpPr>
                <a:spLocks noChangeArrowheads="1"/>
              </p:cNvSpPr>
              <p:nvPr/>
            </p:nvSpPr>
            <p:spPr bwMode="auto">
              <a:xfrm>
                <a:off x="3480" y="2431"/>
                <a:ext cx="332" cy="279"/>
              </a:xfrm>
              <a:prstGeom prst="rect">
                <a:avLst/>
              </a:prstGeom>
              <a:solidFill>
                <a:schemeClr val="bg2"/>
              </a:solidFill>
              <a:ln w="4763">
                <a:solidFill>
                  <a:srgbClr val="000000"/>
                </a:solidFill>
                <a:miter lim="800000"/>
                <a:headEnd/>
                <a:tailEnd/>
              </a:ln>
            </p:spPr>
            <p:txBody>
              <a:bodyPr/>
              <a:lstStyle/>
              <a:p>
                <a:endParaRPr lang="it-IT"/>
              </a:p>
            </p:txBody>
          </p:sp>
          <p:sp>
            <p:nvSpPr>
              <p:cNvPr id="982" name="Freeform 1197">
                <a:extLst>
                  <a:ext uri="{FF2B5EF4-FFF2-40B4-BE49-F238E27FC236}">
                    <a16:creationId xmlns:a16="http://schemas.microsoft.com/office/drawing/2014/main" id="{426E4F4F-1C4F-BA4B-B015-36DF2AED12BD}"/>
                  </a:ext>
                </a:extLst>
              </p:cNvPr>
              <p:cNvSpPr>
                <a:spLocks/>
              </p:cNvSpPr>
              <p:nvPr/>
            </p:nvSpPr>
            <p:spPr bwMode="auto">
              <a:xfrm>
                <a:off x="3440" y="2334"/>
                <a:ext cx="402" cy="50"/>
              </a:xfrm>
              <a:custGeom>
                <a:avLst/>
                <a:gdLst>
                  <a:gd name="T0" fmla="*/ 0 w 1072"/>
                  <a:gd name="T1" fmla="*/ 136 h 136"/>
                  <a:gd name="T2" fmla="*/ 118 w 1072"/>
                  <a:gd name="T3" fmla="*/ 0 h 136"/>
                  <a:gd name="T4" fmla="*/ 954 w 1072"/>
                  <a:gd name="T5" fmla="*/ 0 h 136"/>
                  <a:gd name="T6" fmla="*/ 1072 w 1072"/>
                  <a:gd name="T7" fmla="*/ 136 h 136"/>
                  <a:gd name="T8" fmla="*/ 0 w 1072"/>
                  <a:gd name="T9" fmla="*/ 136 h 136"/>
                </a:gdLst>
                <a:ahLst/>
                <a:cxnLst>
                  <a:cxn ang="0">
                    <a:pos x="T0" y="T1"/>
                  </a:cxn>
                  <a:cxn ang="0">
                    <a:pos x="T2" y="T3"/>
                  </a:cxn>
                  <a:cxn ang="0">
                    <a:pos x="T4" y="T5"/>
                  </a:cxn>
                  <a:cxn ang="0">
                    <a:pos x="T6" y="T7"/>
                  </a:cxn>
                  <a:cxn ang="0">
                    <a:pos x="T8" y="T9"/>
                  </a:cxn>
                </a:cxnLst>
                <a:rect l="0" t="0" r="r" b="b"/>
                <a:pathLst>
                  <a:path w="1072" h="136">
                    <a:moveTo>
                      <a:pt x="0" y="136"/>
                    </a:moveTo>
                    <a:lnTo>
                      <a:pt x="118" y="0"/>
                    </a:lnTo>
                    <a:lnTo>
                      <a:pt x="954" y="0"/>
                    </a:lnTo>
                    <a:lnTo>
                      <a:pt x="1072" y="136"/>
                    </a:lnTo>
                    <a:lnTo>
                      <a:pt x="0" y="1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83" name="Freeform 1198">
                <a:extLst>
                  <a:ext uri="{FF2B5EF4-FFF2-40B4-BE49-F238E27FC236}">
                    <a16:creationId xmlns:a16="http://schemas.microsoft.com/office/drawing/2014/main" id="{4490D78B-6DE7-844A-8115-2AF0672E4109}"/>
                  </a:ext>
                </a:extLst>
              </p:cNvPr>
              <p:cNvSpPr>
                <a:spLocks/>
              </p:cNvSpPr>
              <p:nvPr/>
            </p:nvSpPr>
            <p:spPr bwMode="auto">
              <a:xfrm>
                <a:off x="3447" y="2341"/>
                <a:ext cx="401" cy="49"/>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626248"/>
                </a:solidFill>
                <a:prstDash val="solid"/>
                <a:round/>
                <a:headEnd/>
                <a:tailEnd/>
              </a:ln>
            </p:spPr>
            <p:txBody>
              <a:bodyPr/>
              <a:lstStyle/>
              <a:p>
                <a:endParaRPr lang="it-IT"/>
              </a:p>
            </p:txBody>
          </p:sp>
          <p:sp>
            <p:nvSpPr>
              <p:cNvPr id="984" name="Rectangle 1199">
                <a:extLst>
                  <a:ext uri="{FF2B5EF4-FFF2-40B4-BE49-F238E27FC236}">
                    <a16:creationId xmlns:a16="http://schemas.microsoft.com/office/drawing/2014/main" id="{56E18874-D70D-7F49-A5A4-F756B5791126}"/>
                  </a:ext>
                </a:extLst>
              </p:cNvPr>
              <p:cNvSpPr>
                <a:spLocks noChangeArrowheads="1"/>
              </p:cNvSpPr>
              <p:nvPr/>
            </p:nvSpPr>
            <p:spPr bwMode="auto">
              <a:xfrm>
                <a:off x="3441" y="2385"/>
                <a:ext cx="402" cy="362"/>
              </a:xfrm>
              <a:prstGeom prst="rect">
                <a:avLst/>
              </a:prstGeom>
              <a:solidFill>
                <a:schemeClr val="bg2"/>
              </a:solidFill>
              <a:ln w="4763">
                <a:solidFill>
                  <a:srgbClr val="626248"/>
                </a:solidFill>
                <a:miter lim="800000"/>
                <a:headEnd/>
                <a:tailEnd/>
              </a:ln>
            </p:spPr>
            <p:txBody>
              <a:bodyPr/>
              <a:lstStyle/>
              <a:p>
                <a:endParaRPr lang="it-IT"/>
              </a:p>
            </p:txBody>
          </p:sp>
          <p:sp>
            <p:nvSpPr>
              <p:cNvPr id="985" name="Rectangle 1200">
                <a:extLst>
                  <a:ext uri="{FF2B5EF4-FFF2-40B4-BE49-F238E27FC236}">
                    <a16:creationId xmlns:a16="http://schemas.microsoft.com/office/drawing/2014/main" id="{0CA63867-2398-584D-9678-BA93B6C9DF99}"/>
                  </a:ext>
                </a:extLst>
              </p:cNvPr>
              <p:cNvSpPr>
                <a:spLocks noChangeArrowheads="1"/>
              </p:cNvSpPr>
              <p:nvPr/>
            </p:nvSpPr>
            <p:spPr bwMode="auto">
              <a:xfrm>
                <a:off x="3476" y="2428"/>
                <a:ext cx="332" cy="279"/>
              </a:xfrm>
              <a:prstGeom prst="rect">
                <a:avLst/>
              </a:prstGeom>
              <a:solidFill>
                <a:srgbClr val="FFFFFF"/>
              </a:solidFill>
              <a:ln w="4763">
                <a:solidFill>
                  <a:srgbClr val="626248"/>
                </a:solidFill>
                <a:miter lim="800000"/>
                <a:headEnd/>
                <a:tailEnd/>
              </a:ln>
            </p:spPr>
            <p:txBody>
              <a:bodyPr/>
              <a:lstStyle/>
              <a:p>
                <a:endParaRPr lang="it-IT"/>
              </a:p>
            </p:txBody>
          </p:sp>
        </p:grpSp>
        <p:grpSp>
          <p:nvGrpSpPr>
            <p:cNvPr id="856" name="Group 1201">
              <a:extLst>
                <a:ext uri="{FF2B5EF4-FFF2-40B4-BE49-F238E27FC236}">
                  <a16:creationId xmlns:a16="http://schemas.microsoft.com/office/drawing/2014/main" id="{474AFA7A-0278-B848-84C1-96391BA7C25D}"/>
                </a:ext>
              </a:extLst>
            </p:cNvPr>
            <p:cNvGrpSpPr>
              <a:grpSpLocks/>
            </p:cNvGrpSpPr>
            <p:nvPr/>
          </p:nvGrpSpPr>
          <p:grpSpPr bwMode="auto">
            <a:xfrm>
              <a:off x="2194412" y="2406858"/>
              <a:ext cx="225425" cy="200025"/>
              <a:chOff x="3440" y="2334"/>
              <a:chExt cx="411" cy="416"/>
            </a:xfrm>
          </p:grpSpPr>
          <p:sp>
            <p:nvSpPr>
              <p:cNvPr id="970" name="Freeform 1202">
                <a:extLst>
                  <a:ext uri="{FF2B5EF4-FFF2-40B4-BE49-F238E27FC236}">
                    <a16:creationId xmlns:a16="http://schemas.microsoft.com/office/drawing/2014/main" id="{09303A95-B7C2-C345-8703-6CCC36EE1048}"/>
                  </a:ext>
                </a:extLst>
              </p:cNvPr>
              <p:cNvSpPr>
                <a:spLocks/>
              </p:cNvSpPr>
              <p:nvPr/>
            </p:nvSpPr>
            <p:spPr bwMode="auto">
              <a:xfrm>
                <a:off x="3444" y="2337"/>
                <a:ext cx="400"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1" name="Freeform 1203">
                <a:extLst>
                  <a:ext uri="{FF2B5EF4-FFF2-40B4-BE49-F238E27FC236}">
                    <a16:creationId xmlns:a16="http://schemas.microsoft.com/office/drawing/2014/main" id="{A61428F3-EBAD-E040-89DA-71F3A625463E}"/>
                  </a:ext>
                </a:extLst>
              </p:cNvPr>
              <p:cNvSpPr>
                <a:spLocks/>
              </p:cNvSpPr>
              <p:nvPr/>
            </p:nvSpPr>
            <p:spPr bwMode="auto">
              <a:xfrm>
                <a:off x="3450" y="2345"/>
                <a:ext cx="401" cy="50"/>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000000"/>
                </a:solidFill>
                <a:prstDash val="solid"/>
                <a:round/>
                <a:headEnd/>
                <a:tailEnd/>
              </a:ln>
            </p:spPr>
            <p:txBody>
              <a:bodyPr/>
              <a:lstStyle/>
              <a:p>
                <a:endParaRPr lang="it-IT"/>
              </a:p>
            </p:txBody>
          </p:sp>
          <p:sp>
            <p:nvSpPr>
              <p:cNvPr id="972" name="Rectangle 1204">
                <a:extLst>
                  <a:ext uri="{FF2B5EF4-FFF2-40B4-BE49-F238E27FC236}">
                    <a16:creationId xmlns:a16="http://schemas.microsoft.com/office/drawing/2014/main" id="{14CB89B7-1B0F-2E4E-B507-D04D3D4407E5}"/>
                  </a:ext>
                </a:extLst>
              </p:cNvPr>
              <p:cNvSpPr>
                <a:spLocks noChangeArrowheads="1"/>
              </p:cNvSpPr>
              <p:nvPr/>
            </p:nvSpPr>
            <p:spPr bwMode="auto">
              <a:xfrm>
                <a:off x="3444" y="2388"/>
                <a:ext cx="403" cy="362"/>
              </a:xfrm>
              <a:prstGeom prst="rect">
                <a:avLst/>
              </a:prstGeom>
              <a:solidFill>
                <a:schemeClr val="bg2"/>
              </a:solidFill>
              <a:ln w="4763">
                <a:solidFill>
                  <a:srgbClr val="000000"/>
                </a:solidFill>
                <a:miter lim="800000"/>
                <a:headEnd/>
                <a:tailEnd/>
              </a:ln>
            </p:spPr>
            <p:txBody>
              <a:bodyPr/>
              <a:lstStyle/>
              <a:p>
                <a:endParaRPr lang="it-IT"/>
              </a:p>
            </p:txBody>
          </p:sp>
          <p:sp>
            <p:nvSpPr>
              <p:cNvPr id="973" name="Rectangle 1205">
                <a:extLst>
                  <a:ext uri="{FF2B5EF4-FFF2-40B4-BE49-F238E27FC236}">
                    <a16:creationId xmlns:a16="http://schemas.microsoft.com/office/drawing/2014/main" id="{C5BFA604-7790-824B-A2A6-FFF44580AD99}"/>
                  </a:ext>
                </a:extLst>
              </p:cNvPr>
              <p:cNvSpPr>
                <a:spLocks noChangeArrowheads="1"/>
              </p:cNvSpPr>
              <p:nvPr/>
            </p:nvSpPr>
            <p:spPr bwMode="auto">
              <a:xfrm>
                <a:off x="3480" y="2431"/>
                <a:ext cx="332" cy="279"/>
              </a:xfrm>
              <a:prstGeom prst="rect">
                <a:avLst/>
              </a:prstGeom>
              <a:solidFill>
                <a:schemeClr val="bg2"/>
              </a:solidFill>
              <a:ln w="4763">
                <a:solidFill>
                  <a:srgbClr val="000000"/>
                </a:solidFill>
                <a:miter lim="800000"/>
                <a:headEnd/>
                <a:tailEnd/>
              </a:ln>
            </p:spPr>
            <p:txBody>
              <a:bodyPr/>
              <a:lstStyle/>
              <a:p>
                <a:endParaRPr lang="it-IT"/>
              </a:p>
            </p:txBody>
          </p:sp>
          <p:sp>
            <p:nvSpPr>
              <p:cNvPr id="974" name="Freeform 1206">
                <a:extLst>
                  <a:ext uri="{FF2B5EF4-FFF2-40B4-BE49-F238E27FC236}">
                    <a16:creationId xmlns:a16="http://schemas.microsoft.com/office/drawing/2014/main" id="{1A8268DF-EDBD-D349-9E28-DEA6CB0505EA}"/>
                  </a:ext>
                </a:extLst>
              </p:cNvPr>
              <p:cNvSpPr>
                <a:spLocks/>
              </p:cNvSpPr>
              <p:nvPr/>
            </p:nvSpPr>
            <p:spPr bwMode="auto">
              <a:xfrm>
                <a:off x="3440" y="2334"/>
                <a:ext cx="402" cy="50"/>
              </a:xfrm>
              <a:custGeom>
                <a:avLst/>
                <a:gdLst>
                  <a:gd name="T0" fmla="*/ 0 w 1072"/>
                  <a:gd name="T1" fmla="*/ 136 h 136"/>
                  <a:gd name="T2" fmla="*/ 118 w 1072"/>
                  <a:gd name="T3" fmla="*/ 0 h 136"/>
                  <a:gd name="T4" fmla="*/ 954 w 1072"/>
                  <a:gd name="T5" fmla="*/ 0 h 136"/>
                  <a:gd name="T6" fmla="*/ 1072 w 1072"/>
                  <a:gd name="T7" fmla="*/ 136 h 136"/>
                  <a:gd name="T8" fmla="*/ 0 w 1072"/>
                  <a:gd name="T9" fmla="*/ 136 h 136"/>
                </a:gdLst>
                <a:ahLst/>
                <a:cxnLst>
                  <a:cxn ang="0">
                    <a:pos x="T0" y="T1"/>
                  </a:cxn>
                  <a:cxn ang="0">
                    <a:pos x="T2" y="T3"/>
                  </a:cxn>
                  <a:cxn ang="0">
                    <a:pos x="T4" y="T5"/>
                  </a:cxn>
                  <a:cxn ang="0">
                    <a:pos x="T6" y="T7"/>
                  </a:cxn>
                  <a:cxn ang="0">
                    <a:pos x="T8" y="T9"/>
                  </a:cxn>
                </a:cxnLst>
                <a:rect l="0" t="0" r="r" b="b"/>
                <a:pathLst>
                  <a:path w="1072" h="136">
                    <a:moveTo>
                      <a:pt x="0" y="136"/>
                    </a:moveTo>
                    <a:lnTo>
                      <a:pt x="118" y="0"/>
                    </a:lnTo>
                    <a:lnTo>
                      <a:pt x="954" y="0"/>
                    </a:lnTo>
                    <a:lnTo>
                      <a:pt x="1072" y="136"/>
                    </a:lnTo>
                    <a:lnTo>
                      <a:pt x="0" y="1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5" name="Freeform 1207">
                <a:extLst>
                  <a:ext uri="{FF2B5EF4-FFF2-40B4-BE49-F238E27FC236}">
                    <a16:creationId xmlns:a16="http://schemas.microsoft.com/office/drawing/2014/main" id="{CB563858-FA3E-7C4F-A9CE-460DD8ED4B4F}"/>
                  </a:ext>
                </a:extLst>
              </p:cNvPr>
              <p:cNvSpPr>
                <a:spLocks/>
              </p:cNvSpPr>
              <p:nvPr/>
            </p:nvSpPr>
            <p:spPr bwMode="auto">
              <a:xfrm>
                <a:off x="3447" y="2341"/>
                <a:ext cx="401" cy="49"/>
              </a:xfrm>
              <a:custGeom>
                <a:avLst/>
                <a:gdLst>
                  <a:gd name="T0" fmla="*/ 0 w 1072"/>
                  <a:gd name="T1" fmla="*/ 135 h 135"/>
                  <a:gd name="T2" fmla="*/ 118 w 1072"/>
                  <a:gd name="T3" fmla="*/ 0 h 135"/>
                  <a:gd name="T4" fmla="*/ 954 w 1072"/>
                  <a:gd name="T5" fmla="*/ 0 h 135"/>
                  <a:gd name="T6" fmla="*/ 1072 w 1072"/>
                  <a:gd name="T7" fmla="*/ 135 h 135"/>
                  <a:gd name="T8" fmla="*/ 0 w 1072"/>
                  <a:gd name="T9" fmla="*/ 135 h 135"/>
                </a:gdLst>
                <a:ahLst/>
                <a:cxnLst>
                  <a:cxn ang="0">
                    <a:pos x="T0" y="T1"/>
                  </a:cxn>
                  <a:cxn ang="0">
                    <a:pos x="T2" y="T3"/>
                  </a:cxn>
                  <a:cxn ang="0">
                    <a:pos x="T4" y="T5"/>
                  </a:cxn>
                  <a:cxn ang="0">
                    <a:pos x="T6" y="T7"/>
                  </a:cxn>
                  <a:cxn ang="0">
                    <a:pos x="T8" y="T9"/>
                  </a:cxn>
                </a:cxnLst>
                <a:rect l="0" t="0" r="r" b="b"/>
                <a:pathLst>
                  <a:path w="1072" h="135">
                    <a:moveTo>
                      <a:pt x="0" y="135"/>
                    </a:moveTo>
                    <a:lnTo>
                      <a:pt x="118" y="0"/>
                    </a:lnTo>
                    <a:lnTo>
                      <a:pt x="954" y="0"/>
                    </a:lnTo>
                    <a:lnTo>
                      <a:pt x="1072" y="135"/>
                    </a:lnTo>
                    <a:lnTo>
                      <a:pt x="0" y="135"/>
                    </a:lnTo>
                    <a:close/>
                  </a:path>
                </a:pathLst>
              </a:custGeom>
              <a:solidFill>
                <a:schemeClr val="bg2"/>
              </a:solidFill>
              <a:ln w="4763">
                <a:solidFill>
                  <a:srgbClr val="626248"/>
                </a:solidFill>
                <a:prstDash val="solid"/>
                <a:round/>
                <a:headEnd/>
                <a:tailEnd/>
              </a:ln>
            </p:spPr>
            <p:txBody>
              <a:bodyPr/>
              <a:lstStyle/>
              <a:p>
                <a:endParaRPr lang="it-IT"/>
              </a:p>
            </p:txBody>
          </p:sp>
          <p:sp>
            <p:nvSpPr>
              <p:cNvPr id="976" name="Rectangle 1208">
                <a:extLst>
                  <a:ext uri="{FF2B5EF4-FFF2-40B4-BE49-F238E27FC236}">
                    <a16:creationId xmlns:a16="http://schemas.microsoft.com/office/drawing/2014/main" id="{9670A195-5310-0246-BC41-88EDF115B538}"/>
                  </a:ext>
                </a:extLst>
              </p:cNvPr>
              <p:cNvSpPr>
                <a:spLocks noChangeArrowheads="1"/>
              </p:cNvSpPr>
              <p:nvPr/>
            </p:nvSpPr>
            <p:spPr bwMode="auto">
              <a:xfrm>
                <a:off x="3441" y="2385"/>
                <a:ext cx="402" cy="362"/>
              </a:xfrm>
              <a:prstGeom prst="rect">
                <a:avLst/>
              </a:prstGeom>
              <a:solidFill>
                <a:schemeClr val="bg2"/>
              </a:solidFill>
              <a:ln w="4763">
                <a:solidFill>
                  <a:srgbClr val="626248"/>
                </a:solidFill>
                <a:miter lim="800000"/>
                <a:headEnd/>
                <a:tailEnd/>
              </a:ln>
            </p:spPr>
            <p:txBody>
              <a:bodyPr/>
              <a:lstStyle/>
              <a:p>
                <a:endParaRPr lang="it-IT"/>
              </a:p>
            </p:txBody>
          </p:sp>
          <p:sp>
            <p:nvSpPr>
              <p:cNvPr id="977" name="Rectangle 1209">
                <a:extLst>
                  <a:ext uri="{FF2B5EF4-FFF2-40B4-BE49-F238E27FC236}">
                    <a16:creationId xmlns:a16="http://schemas.microsoft.com/office/drawing/2014/main" id="{A0E892C3-6125-C046-8671-72DB33D8C57D}"/>
                  </a:ext>
                </a:extLst>
              </p:cNvPr>
              <p:cNvSpPr>
                <a:spLocks noChangeArrowheads="1"/>
              </p:cNvSpPr>
              <p:nvPr/>
            </p:nvSpPr>
            <p:spPr bwMode="auto">
              <a:xfrm>
                <a:off x="3476" y="2428"/>
                <a:ext cx="332" cy="279"/>
              </a:xfrm>
              <a:prstGeom prst="rect">
                <a:avLst/>
              </a:prstGeom>
              <a:solidFill>
                <a:srgbClr val="FFFFFF"/>
              </a:solidFill>
              <a:ln w="4763">
                <a:solidFill>
                  <a:srgbClr val="626248"/>
                </a:solidFill>
                <a:miter lim="800000"/>
                <a:headEnd/>
                <a:tailEnd/>
              </a:ln>
            </p:spPr>
            <p:txBody>
              <a:bodyPr/>
              <a:lstStyle/>
              <a:p>
                <a:endParaRPr lang="it-IT"/>
              </a:p>
            </p:txBody>
          </p:sp>
        </p:grpSp>
        <p:sp>
          <p:nvSpPr>
            <p:cNvPr id="857" name="Text Box 1210">
              <a:extLst>
                <a:ext uri="{FF2B5EF4-FFF2-40B4-BE49-F238E27FC236}">
                  <a16:creationId xmlns:a16="http://schemas.microsoft.com/office/drawing/2014/main" id="{BF28B335-8812-0043-BDE5-7578A8381EF7}"/>
                </a:ext>
              </a:extLst>
            </p:cNvPr>
            <p:cNvSpPr txBox="1">
              <a:spLocks noChangeArrowheads="1"/>
            </p:cNvSpPr>
            <p:nvPr/>
          </p:nvSpPr>
          <p:spPr bwMode="auto">
            <a:xfrm>
              <a:off x="1784837" y="2592595"/>
              <a:ext cx="5349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it-IT" altLang="it-IT" sz="1600" b="1" i="0">
                  <a:solidFill>
                    <a:schemeClr val="bg1"/>
                  </a:solidFill>
                  <a:latin typeface="Times New Roman" panose="02020603050405020304" pitchFamily="18" charset="0"/>
                </a:rPr>
                <a:t>Mix</a:t>
              </a:r>
              <a:endParaRPr lang="it-IT" altLang="it-IT" sz="2400" i="0">
                <a:solidFill>
                  <a:schemeClr val="bg1"/>
                </a:solidFill>
                <a:latin typeface="Times New Roman" panose="02020603050405020304" pitchFamily="18" charset="0"/>
              </a:endParaRPr>
            </a:p>
          </p:txBody>
        </p:sp>
        <p:sp>
          <p:nvSpPr>
            <p:cNvPr id="858" name="Line 1211">
              <a:extLst>
                <a:ext uri="{FF2B5EF4-FFF2-40B4-BE49-F238E27FC236}">
                  <a16:creationId xmlns:a16="http://schemas.microsoft.com/office/drawing/2014/main" id="{69F42756-42B6-7643-87A9-7927F1B1EA10}"/>
                </a:ext>
              </a:extLst>
            </p:cNvPr>
            <p:cNvSpPr>
              <a:spLocks noChangeShapeType="1"/>
            </p:cNvSpPr>
            <p:nvPr/>
          </p:nvSpPr>
          <p:spPr bwMode="auto">
            <a:xfrm>
              <a:off x="1287950" y="1854408"/>
              <a:ext cx="3175" cy="855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59" name="Line 1212">
              <a:extLst>
                <a:ext uri="{FF2B5EF4-FFF2-40B4-BE49-F238E27FC236}">
                  <a16:creationId xmlns:a16="http://schemas.microsoft.com/office/drawing/2014/main" id="{D351B6C9-0CEB-C443-9438-D6E0DD4028A9}"/>
                </a:ext>
              </a:extLst>
            </p:cNvPr>
            <p:cNvSpPr>
              <a:spLocks noChangeShapeType="1"/>
            </p:cNvSpPr>
            <p:nvPr/>
          </p:nvSpPr>
          <p:spPr bwMode="auto">
            <a:xfrm>
              <a:off x="1302237" y="2710070"/>
              <a:ext cx="454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0" name="Rectangle 1213">
              <a:extLst>
                <a:ext uri="{FF2B5EF4-FFF2-40B4-BE49-F238E27FC236}">
                  <a16:creationId xmlns:a16="http://schemas.microsoft.com/office/drawing/2014/main" id="{D63E7E50-97E1-1F44-ABE8-093D31AA304F}"/>
                </a:ext>
              </a:extLst>
            </p:cNvPr>
            <p:cNvSpPr>
              <a:spLocks noChangeArrowheads="1"/>
            </p:cNvSpPr>
            <p:nvPr/>
          </p:nvSpPr>
          <p:spPr bwMode="auto">
            <a:xfrm>
              <a:off x="2203937" y="2895808"/>
              <a:ext cx="917575" cy="184150"/>
            </a:xfrm>
            <a:prstGeom prst="rect">
              <a:avLst/>
            </a:prstGeom>
            <a:gradFill rotWithShape="0">
              <a:gsLst>
                <a:gs pos="0">
                  <a:srgbClr val="808080">
                    <a:gamma/>
                    <a:shade val="46275"/>
                    <a:invGamma/>
                  </a:srgbClr>
                </a:gs>
                <a:gs pos="50000">
                  <a:srgbClr val="808080"/>
                </a:gs>
                <a:gs pos="100000">
                  <a:srgbClr val="80808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1" name="Oval 1214">
              <a:extLst>
                <a:ext uri="{FF2B5EF4-FFF2-40B4-BE49-F238E27FC236}">
                  <a16:creationId xmlns:a16="http://schemas.microsoft.com/office/drawing/2014/main" id="{2DE2BD16-48B6-754B-9A75-EDABD30B4B9B}"/>
                </a:ext>
              </a:extLst>
            </p:cNvPr>
            <p:cNvSpPr>
              <a:spLocks noChangeArrowheads="1"/>
            </p:cNvSpPr>
            <p:nvPr/>
          </p:nvSpPr>
          <p:spPr bwMode="auto">
            <a:xfrm>
              <a:off x="2362687" y="2941845"/>
              <a:ext cx="106362" cy="92075"/>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2" name="Oval 1215">
              <a:extLst>
                <a:ext uri="{FF2B5EF4-FFF2-40B4-BE49-F238E27FC236}">
                  <a16:creationId xmlns:a16="http://schemas.microsoft.com/office/drawing/2014/main" id="{7137712A-B029-3847-9FE2-E1DC385AC43A}"/>
                </a:ext>
              </a:extLst>
            </p:cNvPr>
            <p:cNvSpPr>
              <a:spLocks noChangeArrowheads="1"/>
            </p:cNvSpPr>
            <p:nvPr/>
          </p:nvSpPr>
          <p:spPr bwMode="auto">
            <a:xfrm>
              <a:off x="2553187" y="2954545"/>
              <a:ext cx="73025" cy="55563"/>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3" name="Oval 1216">
              <a:extLst>
                <a:ext uri="{FF2B5EF4-FFF2-40B4-BE49-F238E27FC236}">
                  <a16:creationId xmlns:a16="http://schemas.microsoft.com/office/drawing/2014/main" id="{55CCEF4F-778B-E040-9AF6-35B3A3CB905E}"/>
                </a:ext>
              </a:extLst>
            </p:cNvPr>
            <p:cNvSpPr>
              <a:spLocks noChangeArrowheads="1"/>
            </p:cNvSpPr>
            <p:nvPr/>
          </p:nvSpPr>
          <p:spPr bwMode="auto">
            <a:xfrm>
              <a:off x="2643675" y="2954545"/>
              <a:ext cx="73025" cy="55563"/>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4" name="Oval 1217">
              <a:extLst>
                <a:ext uri="{FF2B5EF4-FFF2-40B4-BE49-F238E27FC236}">
                  <a16:creationId xmlns:a16="http://schemas.microsoft.com/office/drawing/2014/main" id="{61417E40-A605-E24E-9B6E-A45A79220A11}"/>
                </a:ext>
              </a:extLst>
            </p:cNvPr>
            <p:cNvSpPr>
              <a:spLocks noChangeArrowheads="1"/>
            </p:cNvSpPr>
            <p:nvPr/>
          </p:nvSpPr>
          <p:spPr bwMode="auto">
            <a:xfrm>
              <a:off x="2740512" y="2954545"/>
              <a:ext cx="73025" cy="55563"/>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5" name="Oval 1218">
              <a:extLst>
                <a:ext uri="{FF2B5EF4-FFF2-40B4-BE49-F238E27FC236}">
                  <a16:creationId xmlns:a16="http://schemas.microsoft.com/office/drawing/2014/main" id="{187D2CCD-D622-3E4D-A26F-E55B3D42C651}"/>
                </a:ext>
              </a:extLst>
            </p:cNvPr>
            <p:cNvSpPr>
              <a:spLocks noChangeArrowheads="1"/>
            </p:cNvSpPr>
            <p:nvPr/>
          </p:nvSpPr>
          <p:spPr bwMode="auto">
            <a:xfrm>
              <a:off x="2845287" y="2954545"/>
              <a:ext cx="74612" cy="55563"/>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66" name="Text Box 1219">
              <a:extLst>
                <a:ext uri="{FF2B5EF4-FFF2-40B4-BE49-F238E27FC236}">
                  <a16:creationId xmlns:a16="http://schemas.microsoft.com/office/drawing/2014/main" id="{21F99EDC-B628-D94B-94FF-DAA307F16520}"/>
                </a:ext>
              </a:extLst>
            </p:cNvPr>
            <p:cNvSpPr txBox="1">
              <a:spLocks noChangeArrowheads="1"/>
            </p:cNvSpPr>
            <p:nvPr/>
          </p:nvSpPr>
          <p:spPr bwMode="auto">
            <a:xfrm>
              <a:off x="2362687" y="297359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endParaRPr lang="it-IT" altLang="it-IT" sz="2400" i="0">
                <a:latin typeface="Times New Roman" panose="02020603050405020304" pitchFamily="18" charset="0"/>
              </a:endParaRPr>
            </a:p>
          </p:txBody>
        </p:sp>
        <p:grpSp>
          <p:nvGrpSpPr>
            <p:cNvPr id="867" name="Group 1223">
              <a:extLst>
                <a:ext uri="{FF2B5EF4-FFF2-40B4-BE49-F238E27FC236}">
                  <a16:creationId xmlns:a16="http://schemas.microsoft.com/office/drawing/2014/main" id="{5589D115-F020-CF41-A0AD-094C2B1702BE}"/>
                </a:ext>
              </a:extLst>
            </p:cNvPr>
            <p:cNvGrpSpPr>
              <a:grpSpLocks/>
            </p:cNvGrpSpPr>
            <p:nvPr/>
          </p:nvGrpSpPr>
          <p:grpSpPr bwMode="auto">
            <a:xfrm>
              <a:off x="1154600" y="2949783"/>
              <a:ext cx="801687" cy="146050"/>
              <a:chOff x="1056" y="3792"/>
              <a:chExt cx="912" cy="192"/>
            </a:xfrm>
          </p:grpSpPr>
          <p:sp>
            <p:nvSpPr>
              <p:cNvPr id="965" name="Rectangle 1224">
                <a:extLst>
                  <a:ext uri="{FF2B5EF4-FFF2-40B4-BE49-F238E27FC236}">
                    <a16:creationId xmlns:a16="http://schemas.microsoft.com/office/drawing/2014/main" id="{1A3AD39D-34EC-804A-A686-F55F8993FE94}"/>
                  </a:ext>
                </a:extLst>
              </p:cNvPr>
              <p:cNvSpPr>
                <a:spLocks noChangeArrowheads="1"/>
              </p:cNvSpPr>
              <p:nvPr/>
            </p:nvSpPr>
            <p:spPr bwMode="auto">
              <a:xfrm>
                <a:off x="1056" y="3792"/>
                <a:ext cx="912" cy="192"/>
              </a:xfrm>
              <a:prstGeom prst="rect">
                <a:avLst/>
              </a:prstGeom>
              <a:gradFill rotWithShape="0">
                <a:gsLst>
                  <a:gs pos="0">
                    <a:srgbClr val="808080"/>
                  </a:gs>
                  <a:gs pos="50000">
                    <a:srgbClr val="808080">
                      <a:gamma/>
                      <a:shade val="46275"/>
                      <a:invGamma/>
                    </a:srgbClr>
                  </a:gs>
                  <a:gs pos="100000">
                    <a:srgbClr val="808080"/>
                  </a:gs>
                </a:gsLst>
                <a:lin ang="5400000" scaled="1"/>
              </a:gra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6" name="Rectangle 1225">
                <a:extLst>
                  <a:ext uri="{FF2B5EF4-FFF2-40B4-BE49-F238E27FC236}">
                    <a16:creationId xmlns:a16="http://schemas.microsoft.com/office/drawing/2014/main" id="{52054B2A-9DC2-0A48-BA21-F67F91DC7ACE}"/>
                  </a:ext>
                </a:extLst>
              </p:cNvPr>
              <p:cNvSpPr>
                <a:spLocks noChangeArrowheads="1"/>
              </p:cNvSpPr>
              <p:nvPr/>
            </p:nvSpPr>
            <p:spPr bwMode="auto">
              <a:xfrm>
                <a:off x="1344" y="3840"/>
                <a:ext cx="336" cy="96"/>
              </a:xfrm>
              <a:prstGeom prst="rect">
                <a:avLst/>
              </a:prstGeom>
              <a:solidFill>
                <a:schemeClr val="bg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967" name="Oval 1226">
                <a:extLst>
                  <a:ext uri="{FF2B5EF4-FFF2-40B4-BE49-F238E27FC236}">
                    <a16:creationId xmlns:a16="http://schemas.microsoft.com/office/drawing/2014/main" id="{3B62825B-1EF0-D547-8B33-EA24A95A2095}"/>
                  </a:ext>
                </a:extLst>
              </p:cNvPr>
              <p:cNvSpPr>
                <a:spLocks noChangeArrowheads="1"/>
              </p:cNvSpPr>
              <p:nvPr/>
            </p:nvSpPr>
            <p:spPr bwMode="auto">
              <a:xfrm>
                <a:off x="1824" y="3840"/>
                <a:ext cx="96" cy="96"/>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8" name="Rectangle 1227">
                <a:extLst>
                  <a:ext uri="{FF2B5EF4-FFF2-40B4-BE49-F238E27FC236}">
                    <a16:creationId xmlns:a16="http://schemas.microsoft.com/office/drawing/2014/main" id="{A49DAF4B-A4C6-D041-A4E5-7B1B6275FC11}"/>
                  </a:ext>
                </a:extLst>
              </p:cNvPr>
              <p:cNvSpPr>
                <a:spLocks noChangeArrowheads="1"/>
              </p:cNvSpPr>
              <p:nvPr/>
            </p:nvSpPr>
            <p:spPr bwMode="auto">
              <a:xfrm>
                <a:off x="1104" y="3888"/>
                <a:ext cx="48" cy="4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9" name="Rectangle 1228">
                <a:extLst>
                  <a:ext uri="{FF2B5EF4-FFF2-40B4-BE49-F238E27FC236}">
                    <a16:creationId xmlns:a16="http://schemas.microsoft.com/office/drawing/2014/main" id="{FC44FC0F-AAE5-CD4A-B069-D5590DA566B6}"/>
                  </a:ext>
                </a:extLst>
              </p:cNvPr>
              <p:cNvSpPr>
                <a:spLocks noChangeArrowheads="1"/>
              </p:cNvSpPr>
              <p:nvPr/>
            </p:nvSpPr>
            <p:spPr bwMode="auto">
              <a:xfrm>
                <a:off x="1200" y="3888"/>
                <a:ext cx="48"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868" name="Group 1229">
              <a:extLst>
                <a:ext uri="{FF2B5EF4-FFF2-40B4-BE49-F238E27FC236}">
                  <a16:creationId xmlns:a16="http://schemas.microsoft.com/office/drawing/2014/main" id="{0EEF23A4-BBA8-0E40-9085-31012268D747}"/>
                </a:ext>
              </a:extLst>
            </p:cNvPr>
            <p:cNvGrpSpPr>
              <a:grpSpLocks/>
            </p:cNvGrpSpPr>
            <p:nvPr/>
          </p:nvGrpSpPr>
          <p:grpSpPr bwMode="auto">
            <a:xfrm>
              <a:off x="1154600" y="3095833"/>
              <a:ext cx="801687" cy="147638"/>
              <a:chOff x="1056" y="3792"/>
              <a:chExt cx="912" cy="192"/>
            </a:xfrm>
          </p:grpSpPr>
          <p:sp>
            <p:nvSpPr>
              <p:cNvPr id="960" name="Rectangle 1230">
                <a:extLst>
                  <a:ext uri="{FF2B5EF4-FFF2-40B4-BE49-F238E27FC236}">
                    <a16:creationId xmlns:a16="http://schemas.microsoft.com/office/drawing/2014/main" id="{7FC81E1F-6011-7F41-99C3-E50AEF557F55}"/>
                  </a:ext>
                </a:extLst>
              </p:cNvPr>
              <p:cNvSpPr>
                <a:spLocks noChangeArrowheads="1"/>
              </p:cNvSpPr>
              <p:nvPr/>
            </p:nvSpPr>
            <p:spPr bwMode="auto">
              <a:xfrm>
                <a:off x="1056" y="3792"/>
                <a:ext cx="912" cy="192"/>
              </a:xfrm>
              <a:prstGeom prst="rect">
                <a:avLst/>
              </a:prstGeom>
              <a:gradFill rotWithShape="0">
                <a:gsLst>
                  <a:gs pos="0">
                    <a:srgbClr val="808080"/>
                  </a:gs>
                  <a:gs pos="50000">
                    <a:srgbClr val="808080">
                      <a:gamma/>
                      <a:shade val="46275"/>
                      <a:invGamma/>
                    </a:srgbClr>
                  </a:gs>
                  <a:gs pos="100000">
                    <a:srgbClr val="808080"/>
                  </a:gs>
                </a:gsLst>
                <a:lin ang="5400000" scaled="1"/>
              </a:gra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1" name="Rectangle 1231">
                <a:extLst>
                  <a:ext uri="{FF2B5EF4-FFF2-40B4-BE49-F238E27FC236}">
                    <a16:creationId xmlns:a16="http://schemas.microsoft.com/office/drawing/2014/main" id="{A845AA61-FC6A-664C-9CC6-B69442A7F620}"/>
                  </a:ext>
                </a:extLst>
              </p:cNvPr>
              <p:cNvSpPr>
                <a:spLocks noChangeArrowheads="1"/>
              </p:cNvSpPr>
              <p:nvPr/>
            </p:nvSpPr>
            <p:spPr bwMode="auto">
              <a:xfrm>
                <a:off x="1344" y="3840"/>
                <a:ext cx="336" cy="96"/>
              </a:xfrm>
              <a:prstGeom prst="rect">
                <a:avLst/>
              </a:prstGeom>
              <a:solidFill>
                <a:schemeClr val="bg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962" name="Oval 1232">
                <a:extLst>
                  <a:ext uri="{FF2B5EF4-FFF2-40B4-BE49-F238E27FC236}">
                    <a16:creationId xmlns:a16="http://schemas.microsoft.com/office/drawing/2014/main" id="{067108C8-5CDA-5944-B09D-03BA7B2AAAA5}"/>
                  </a:ext>
                </a:extLst>
              </p:cNvPr>
              <p:cNvSpPr>
                <a:spLocks noChangeArrowheads="1"/>
              </p:cNvSpPr>
              <p:nvPr/>
            </p:nvSpPr>
            <p:spPr bwMode="auto">
              <a:xfrm>
                <a:off x="1824" y="3840"/>
                <a:ext cx="96" cy="96"/>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3" name="Rectangle 1233">
                <a:extLst>
                  <a:ext uri="{FF2B5EF4-FFF2-40B4-BE49-F238E27FC236}">
                    <a16:creationId xmlns:a16="http://schemas.microsoft.com/office/drawing/2014/main" id="{84EC62AD-576A-7841-AE80-405C42D014CD}"/>
                  </a:ext>
                </a:extLst>
              </p:cNvPr>
              <p:cNvSpPr>
                <a:spLocks noChangeArrowheads="1"/>
              </p:cNvSpPr>
              <p:nvPr/>
            </p:nvSpPr>
            <p:spPr bwMode="auto">
              <a:xfrm>
                <a:off x="1104" y="3888"/>
                <a:ext cx="48" cy="4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4" name="Rectangle 1234">
                <a:extLst>
                  <a:ext uri="{FF2B5EF4-FFF2-40B4-BE49-F238E27FC236}">
                    <a16:creationId xmlns:a16="http://schemas.microsoft.com/office/drawing/2014/main" id="{92FE2518-2E2F-5045-983E-86D009205500}"/>
                  </a:ext>
                </a:extLst>
              </p:cNvPr>
              <p:cNvSpPr>
                <a:spLocks noChangeArrowheads="1"/>
              </p:cNvSpPr>
              <p:nvPr/>
            </p:nvSpPr>
            <p:spPr bwMode="auto">
              <a:xfrm>
                <a:off x="1200" y="3888"/>
                <a:ext cx="48"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869" name="Line 1235">
              <a:extLst>
                <a:ext uri="{FF2B5EF4-FFF2-40B4-BE49-F238E27FC236}">
                  <a16:creationId xmlns:a16="http://schemas.microsoft.com/office/drawing/2014/main" id="{39201B69-3D9A-694C-B169-F3E4A6B6C4F6}"/>
                </a:ext>
              </a:extLst>
            </p:cNvPr>
            <p:cNvSpPr>
              <a:spLocks noChangeShapeType="1"/>
            </p:cNvSpPr>
            <p:nvPr/>
          </p:nvSpPr>
          <p:spPr bwMode="auto">
            <a:xfrm>
              <a:off x="1829287" y="2838658"/>
              <a:ext cx="0" cy="111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70" name="Line 1236">
              <a:extLst>
                <a:ext uri="{FF2B5EF4-FFF2-40B4-BE49-F238E27FC236}">
                  <a16:creationId xmlns:a16="http://schemas.microsoft.com/office/drawing/2014/main" id="{8D359AE7-9D7B-7945-BEF7-9D29D5CFB8B5}"/>
                </a:ext>
              </a:extLst>
            </p:cNvPr>
            <p:cNvSpPr>
              <a:spLocks noChangeShapeType="1"/>
            </p:cNvSpPr>
            <p:nvPr/>
          </p:nvSpPr>
          <p:spPr bwMode="auto">
            <a:xfrm>
              <a:off x="2084875" y="2270333"/>
              <a:ext cx="0" cy="139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71" name="Rectangle 1221">
              <a:extLst>
                <a:ext uri="{FF2B5EF4-FFF2-40B4-BE49-F238E27FC236}">
                  <a16:creationId xmlns:a16="http://schemas.microsoft.com/office/drawing/2014/main" id="{24ABC1AD-F6B2-2045-B130-6F7B98C71128}"/>
                </a:ext>
              </a:extLst>
            </p:cNvPr>
            <p:cNvSpPr>
              <a:spLocks noChangeArrowheads="1"/>
            </p:cNvSpPr>
            <p:nvPr/>
          </p:nvSpPr>
          <p:spPr bwMode="auto">
            <a:xfrm>
              <a:off x="2362687" y="3173620"/>
              <a:ext cx="661987" cy="165100"/>
            </a:xfrm>
            <a:prstGeom prst="rect">
              <a:avLst/>
            </a:prstGeom>
            <a:gradFill rotWithShape="0">
              <a:gsLst>
                <a:gs pos="0">
                  <a:srgbClr val="808080">
                    <a:gamma/>
                    <a:shade val="46275"/>
                    <a:invGamma/>
                  </a:srgbClr>
                </a:gs>
                <a:gs pos="50000">
                  <a:srgbClr val="808080"/>
                </a:gs>
                <a:gs pos="100000">
                  <a:srgbClr val="80808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72" name="Text Box 1222">
              <a:extLst>
                <a:ext uri="{FF2B5EF4-FFF2-40B4-BE49-F238E27FC236}">
                  <a16:creationId xmlns:a16="http://schemas.microsoft.com/office/drawing/2014/main" id="{C9E46D55-7284-4949-BCD8-2A6C511CD63B}"/>
                </a:ext>
              </a:extLst>
            </p:cNvPr>
            <p:cNvSpPr txBox="1">
              <a:spLocks noChangeArrowheads="1"/>
            </p:cNvSpPr>
            <p:nvPr/>
          </p:nvSpPr>
          <p:spPr bwMode="auto">
            <a:xfrm>
              <a:off x="2378562" y="3122820"/>
              <a:ext cx="4889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it-IT" altLang="it-IT" sz="1200" b="1" i="0">
                  <a:solidFill>
                    <a:schemeClr val="bg1"/>
                  </a:solidFill>
                  <a:latin typeface="Times New Roman" panose="02020603050405020304" pitchFamily="18" charset="0"/>
                </a:rPr>
                <a:t>Split</a:t>
              </a:r>
              <a:endParaRPr lang="it-IT" altLang="it-IT" sz="1200" i="0">
                <a:solidFill>
                  <a:schemeClr val="bg1"/>
                </a:solidFill>
                <a:latin typeface="Times New Roman" panose="02020603050405020304" pitchFamily="18" charset="0"/>
              </a:endParaRPr>
            </a:p>
          </p:txBody>
        </p:sp>
        <p:sp>
          <p:nvSpPr>
            <p:cNvPr id="873" name="Line 1237">
              <a:extLst>
                <a:ext uri="{FF2B5EF4-FFF2-40B4-BE49-F238E27FC236}">
                  <a16:creationId xmlns:a16="http://schemas.microsoft.com/office/drawing/2014/main" id="{06DC93A3-345D-9247-B58A-6ABF9089B514}"/>
                </a:ext>
              </a:extLst>
            </p:cNvPr>
            <p:cNvSpPr>
              <a:spLocks noChangeShapeType="1"/>
            </p:cNvSpPr>
            <p:nvPr/>
          </p:nvSpPr>
          <p:spPr bwMode="auto">
            <a:xfrm>
              <a:off x="2681775" y="3070433"/>
              <a:ext cx="0" cy="1031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74" name="Line 1238">
              <a:extLst>
                <a:ext uri="{FF2B5EF4-FFF2-40B4-BE49-F238E27FC236}">
                  <a16:creationId xmlns:a16="http://schemas.microsoft.com/office/drawing/2014/main" id="{7A1EEE94-4AC1-6943-B0C9-5EEF5F7EC87D}"/>
                </a:ext>
              </a:extLst>
            </p:cNvPr>
            <p:cNvSpPr>
              <a:spLocks noChangeShapeType="1"/>
            </p:cNvSpPr>
            <p:nvPr/>
          </p:nvSpPr>
          <p:spPr bwMode="auto">
            <a:xfrm>
              <a:off x="1964225" y="3208545"/>
              <a:ext cx="398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11" name="Rectangle 1291">
              <a:extLst>
                <a:ext uri="{FF2B5EF4-FFF2-40B4-BE49-F238E27FC236}">
                  <a16:creationId xmlns:a16="http://schemas.microsoft.com/office/drawing/2014/main" id="{D3E18820-BBCB-7B48-AF5F-12A499394A25}"/>
                </a:ext>
              </a:extLst>
            </p:cNvPr>
            <p:cNvSpPr>
              <a:spLocks noChangeArrowheads="1"/>
            </p:cNvSpPr>
            <p:nvPr/>
          </p:nvSpPr>
          <p:spPr bwMode="auto">
            <a:xfrm flipH="1">
              <a:off x="2378562" y="2729120"/>
              <a:ext cx="41275" cy="34925"/>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it-IT" altLang="it-IT" sz="2400" i="0">
                <a:solidFill>
                  <a:schemeClr val="bg2"/>
                </a:solidFill>
                <a:latin typeface="Times New Roman" panose="02020603050405020304" pitchFamily="18" charset="0"/>
              </a:endParaRPr>
            </a:p>
          </p:txBody>
        </p:sp>
        <p:sp>
          <p:nvSpPr>
            <p:cNvPr id="912" name="Line 1292">
              <a:extLst>
                <a:ext uri="{FF2B5EF4-FFF2-40B4-BE49-F238E27FC236}">
                  <a16:creationId xmlns:a16="http://schemas.microsoft.com/office/drawing/2014/main" id="{DDBE9EE5-74BA-D94F-AF8A-6DCBDA47509B}"/>
                </a:ext>
              </a:extLst>
            </p:cNvPr>
            <p:cNvSpPr>
              <a:spLocks noChangeShapeType="1"/>
            </p:cNvSpPr>
            <p:nvPr/>
          </p:nvSpPr>
          <p:spPr bwMode="auto">
            <a:xfrm flipH="1">
              <a:off x="2910375" y="1854408"/>
              <a:ext cx="3175" cy="855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13" name="Line 1293">
              <a:extLst>
                <a:ext uri="{FF2B5EF4-FFF2-40B4-BE49-F238E27FC236}">
                  <a16:creationId xmlns:a16="http://schemas.microsoft.com/office/drawing/2014/main" id="{C2E2FD00-955C-3845-9334-38418C820967}"/>
                </a:ext>
              </a:extLst>
            </p:cNvPr>
            <p:cNvSpPr>
              <a:spLocks noChangeShapeType="1"/>
            </p:cNvSpPr>
            <p:nvPr/>
          </p:nvSpPr>
          <p:spPr bwMode="auto">
            <a:xfrm flipH="1">
              <a:off x="2445237" y="2710070"/>
              <a:ext cx="454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876" name="Group 1326">
              <a:extLst>
                <a:ext uri="{FF2B5EF4-FFF2-40B4-BE49-F238E27FC236}">
                  <a16:creationId xmlns:a16="http://schemas.microsoft.com/office/drawing/2014/main" id="{D264B84B-911B-C74D-AD11-D4BB7BB3C1F9}"/>
                </a:ext>
              </a:extLst>
            </p:cNvPr>
            <p:cNvGrpSpPr>
              <a:grpSpLocks noChangeAspect="1"/>
            </p:cNvGrpSpPr>
            <p:nvPr/>
          </p:nvGrpSpPr>
          <p:grpSpPr bwMode="auto">
            <a:xfrm>
              <a:off x="1946762" y="890795"/>
              <a:ext cx="231775" cy="758825"/>
              <a:chOff x="2432" y="548"/>
              <a:chExt cx="895" cy="2935"/>
            </a:xfrm>
          </p:grpSpPr>
          <p:sp>
            <p:nvSpPr>
              <p:cNvPr id="880" name="AutoShape 1325">
                <a:extLst>
                  <a:ext uri="{FF2B5EF4-FFF2-40B4-BE49-F238E27FC236}">
                    <a16:creationId xmlns:a16="http://schemas.microsoft.com/office/drawing/2014/main" id="{3C90516C-D35D-EF45-A934-D4278FA2E45B}"/>
                  </a:ext>
                </a:extLst>
              </p:cNvPr>
              <p:cNvSpPr>
                <a:spLocks noChangeAspect="1" noChangeArrowheads="1" noTextEdit="1"/>
              </p:cNvSpPr>
              <p:nvPr/>
            </p:nvSpPr>
            <p:spPr bwMode="auto">
              <a:xfrm>
                <a:off x="2432" y="548"/>
                <a:ext cx="895" cy="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81" name="Freeform 1327">
                <a:extLst>
                  <a:ext uri="{FF2B5EF4-FFF2-40B4-BE49-F238E27FC236}">
                    <a16:creationId xmlns:a16="http://schemas.microsoft.com/office/drawing/2014/main" id="{DC3D9F86-9C69-F44C-886A-8EA2BBF12C03}"/>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2" name="Freeform 1328">
                <a:extLst>
                  <a:ext uri="{FF2B5EF4-FFF2-40B4-BE49-F238E27FC236}">
                    <a16:creationId xmlns:a16="http://schemas.microsoft.com/office/drawing/2014/main" id="{10CA1A89-3A83-9740-A254-10DF4E93B967}"/>
                  </a:ext>
                </a:extLst>
              </p:cNvPr>
              <p:cNvSpPr>
                <a:spLocks/>
              </p:cNvSpPr>
              <p:nvPr/>
            </p:nvSpPr>
            <p:spPr bwMode="auto">
              <a:xfrm>
                <a:off x="2935" y="3323"/>
                <a:ext cx="360" cy="136"/>
              </a:xfrm>
              <a:custGeom>
                <a:avLst/>
                <a:gdLst>
                  <a:gd name="T0" fmla="*/ 8 w 360"/>
                  <a:gd name="T1" fmla="*/ 0 h 136"/>
                  <a:gd name="T2" fmla="*/ 0 w 360"/>
                  <a:gd name="T3" fmla="*/ 48 h 136"/>
                  <a:gd name="T4" fmla="*/ 8 w 360"/>
                  <a:gd name="T5" fmla="*/ 80 h 136"/>
                  <a:gd name="T6" fmla="*/ 40 w 360"/>
                  <a:gd name="T7" fmla="*/ 104 h 136"/>
                  <a:gd name="T8" fmla="*/ 80 w 360"/>
                  <a:gd name="T9" fmla="*/ 120 h 136"/>
                  <a:gd name="T10" fmla="*/ 104 w 360"/>
                  <a:gd name="T11" fmla="*/ 112 h 136"/>
                  <a:gd name="T12" fmla="*/ 104 w 360"/>
                  <a:gd name="T13" fmla="*/ 88 h 136"/>
                  <a:gd name="T14" fmla="*/ 160 w 360"/>
                  <a:gd name="T15" fmla="*/ 112 h 136"/>
                  <a:gd name="T16" fmla="*/ 200 w 360"/>
                  <a:gd name="T17" fmla="*/ 128 h 136"/>
                  <a:gd name="T18" fmla="*/ 264 w 360"/>
                  <a:gd name="T19" fmla="*/ 136 h 136"/>
                  <a:gd name="T20" fmla="*/ 352 w 360"/>
                  <a:gd name="T21" fmla="*/ 136 h 136"/>
                  <a:gd name="T22" fmla="*/ 360 w 360"/>
                  <a:gd name="T23" fmla="*/ 112 h 136"/>
                  <a:gd name="T24" fmla="*/ 312 w 360"/>
                  <a:gd name="T25" fmla="*/ 80 h 136"/>
                  <a:gd name="T26" fmla="*/ 272 w 360"/>
                  <a:gd name="T27" fmla="*/ 48 h 136"/>
                  <a:gd name="T28" fmla="*/ 232 w 360"/>
                  <a:gd name="T29" fmla="*/ 24 h 136"/>
                  <a:gd name="T30" fmla="*/ 184 w 360"/>
                  <a:gd name="T31" fmla="*/ 0 h 136"/>
                  <a:gd name="T32" fmla="*/ 8 w 360"/>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36">
                    <a:moveTo>
                      <a:pt x="8" y="0"/>
                    </a:moveTo>
                    <a:lnTo>
                      <a:pt x="0" y="48"/>
                    </a:lnTo>
                    <a:lnTo>
                      <a:pt x="8" y="80"/>
                    </a:lnTo>
                    <a:lnTo>
                      <a:pt x="40" y="104"/>
                    </a:lnTo>
                    <a:lnTo>
                      <a:pt x="80" y="120"/>
                    </a:lnTo>
                    <a:lnTo>
                      <a:pt x="104" y="112"/>
                    </a:lnTo>
                    <a:lnTo>
                      <a:pt x="104" y="88"/>
                    </a:lnTo>
                    <a:lnTo>
                      <a:pt x="160" y="112"/>
                    </a:lnTo>
                    <a:lnTo>
                      <a:pt x="200" y="128"/>
                    </a:lnTo>
                    <a:lnTo>
                      <a:pt x="264" y="136"/>
                    </a:lnTo>
                    <a:lnTo>
                      <a:pt x="352" y="136"/>
                    </a:lnTo>
                    <a:lnTo>
                      <a:pt x="360" y="112"/>
                    </a:lnTo>
                    <a:lnTo>
                      <a:pt x="312" y="80"/>
                    </a:lnTo>
                    <a:lnTo>
                      <a:pt x="272" y="48"/>
                    </a:lnTo>
                    <a:lnTo>
                      <a:pt x="232" y="24"/>
                    </a:lnTo>
                    <a:lnTo>
                      <a:pt x="184" y="0"/>
                    </a:lnTo>
                    <a:lnTo>
                      <a:pt x="8" y="0"/>
                    </a:lnTo>
                    <a:close/>
                  </a:path>
                </a:pathLst>
              </a:custGeom>
              <a:solidFill>
                <a:srgbClr val="555555"/>
              </a:solidFill>
              <a:ln w="12700">
                <a:solidFill>
                  <a:srgbClr val="000000"/>
                </a:solidFill>
                <a:prstDash val="solid"/>
                <a:round/>
                <a:headEnd/>
                <a:tailEnd/>
              </a:ln>
            </p:spPr>
            <p:txBody>
              <a:bodyPr/>
              <a:lstStyle/>
              <a:p>
                <a:endParaRPr lang="it-IT"/>
              </a:p>
            </p:txBody>
          </p:sp>
          <p:sp>
            <p:nvSpPr>
              <p:cNvPr id="883" name="Freeform 1329">
                <a:extLst>
                  <a:ext uri="{FF2B5EF4-FFF2-40B4-BE49-F238E27FC236}">
                    <a16:creationId xmlns:a16="http://schemas.microsoft.com/office/drawing/2014/main" id="{85C3E415-62B1-944C-88F3-9AA30A0A583C}"/>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4" name="Freeform 1330">
                <a:extLst>
                  <a:ext uri="{FF2B5EF4-FFF2-40B4-BE49-F238E27FC236}">
                    <a16:creationId xmlns:a16="http://schemas.microsoft.com/office/drawing/2014/main" id="{AC027356-9B77-4046-AF5B-EBE804E5D2FA}"/>
                  </a:ext>
                </a:extLst>
              </p:cNvPr>
              <p:cNvSpPr>
                <a:spLocks/>
              </p:cNvSpPr>
              <p:nvPr/>
            </p:nvSpPr>
            <p:spPr bwMode="auto">
              <a:xfrm>
                <a:off x="2464" y="3299"/>
                <a:ext cx="256" cy="176"/>
              </a:xfrm>
              <a:custGeom>
                <a:avLst/>
                <a:gdLst>
                  <a:gd name="T0" fmla="*/ 248 w 256"/>
                  <a:gd name="T1" fmla="*/ 8 h 176"/>
                  <a:gd name="T2" fmla="*/ 256 w 256"/>
                  <a:gd name="T3" fmla="*/ 56 h 176"/>
                  <a:gd name="T4" fmla="*/ 248 w 256"/>
                  <a:gd name="T5" fmla="*/ 96 h 176"/>
                  <a:gd name="T6" fmla="*/ 200 w 256"/>
                  <a:gd name="T7" fmla="*/ 136 h 176"/>
                  <a:gd name="T8" fmla="*/ 168 w 256"/>
                  <a:gd name="T9" fmla="*/ 152 h 176"/>
                  <a:gd name="T10" fmla="*/ 160 w 256"/>
                  <a:gd name="T11" fmla="*/ 176 h 176"/>
                  <a:gd name="T12" fmla="*/ 0 w 256"/>
                  <a:gd name="T13" fmla="*/ 176 h 176"/>
                  <a:gd name="T14" fmla="*/ 0 w 256"/>
                  <a:gd name="T15" fmla="*/ 112 h 176"/>
                  <a:gd name="T16" fmla="*/ 16 w 256"/>
                  <a:gd name="T17" fmla="*/ 88 h 176"/>
                  <a:gd name="T18" fmla="*/ 48 w 256"/>
                  <a:gd name="T19" fmla="*/ 56 h 176"/>
                  <a:gd name="T20" fmla="*/ 80 w 256"/>
                  <a:gd name="T21" fmla="*/ 32 h 176"/>
                  <a:gd name="T22" fmla="*/ 88 w 256"/>
                  <a:gd name="T23" fmla="*/ 0 h 176"/>
                  <a:gd name="T24" fmla="*/ 248 w 256"/>
                  <a:gd name="T2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76">
                    <a:moveTo>
                      <a:pt x="248" y="8"/>
                    </a:moveTo>
                    <a:lnTo>
                      <a:pt x="256" y="56"/>
                    </a:lnTo>
                    <a:lnTo>
                      <a:pt x="248" y="96"/>
                    </a:lnTo>
                    <a:lnTo>
                      <a:pt x="200" y="136"/>
                    </a:lnTo>
                    <a:lnTo>
                      <a:pt x="168" y="152"/>
                    </a:lnTo>
                    <a:lnTo>
                      <a:pt x="160" y="176"/>
                    </a:lnTo>
                    <a:lnTo>
                      <a:pt x="0" y="176"/>
                    </a:lnTo>
                    <a:lnTo>
                      <a:pt x="0" y="112"/>
                    </a:lnTo>
                    <a:lnTo>
                      <a:pt x="16" y="88"/>
                    </a:lnTo>
                    <a:lnTo>
                      <a:pt x="48" y="56"/>
                    </a:lnTo>
                    <a:lnTo>
                      <a:pt x="80" y="32"/>
                    </a:lnTo>
                    <a:lnTo>
                      <a:pt x="88" y="0"/>
                    </a:lnTo>
                    <a:lnTo>
                      <a:pt x="248" y="8"/>
                    </a:lnTo>
                    <a:close/>
                  </a:path>
                </a:pathLst>
              </a:custGeom>
              <a:solidFill>
                <a:srgbClr val="555555"/>
              </a:solidFill>
              <a:ln w="12700">
                <a:solidFill>
                  <a:srgbClr val="000000"/>
                </a:solidFill>
                <a:prstDash val="solid"/>
                <a:round/>
                <a:headEnd/>
                <a:tailEnd/>
              </a:ln>
            </p:spPr>
            <p:txBody>
              <a:bodyPr/>
              <a:lstStyle/>
              <a:p>
                <a:endParaRPr lang="it-IT"/>
              </a:p>
            </p:txBody>
          </p:sp>
          <p:sp>
            <p:nvSpPr>
              <p:cNvPr id="885" name="Freeform 1331">
                <a:extLst>
                  <a:ext uri="{FF2B5EF4-FFF2-40B4-BE49-F238E27FC236}">
                    <a16:creationId xmlns:a16="http://schemas.microsoft.com/office/drawing/2014/main" id="{E142E447-2358-1042-83BF-3A57660943B7}"/>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6" name="Freeform 1332">
                <a:extLst>
                  <a:ext uri="{FF2B5EF4-FFF2-40B4-BE49-F238E27FC236}">
                    <a16:creationId xmlns:a16="http://schemas.microsoft.com/office/drawing/2014/main" id="{903300D1-8697-E74B-9F98-7EA4936FE734}"/>
                  </a:ext>
                </a:extLst>
              </p:cNvPr>
              <p:cNvSpPr>
                <a:spLocks/>
              </p:cNvSpPr>
              <p:nvPr/>
            </p:nvSpPr>
            <p:spPr bwMode="auto">
              <a:xfrm>
                <a:off x="2760" y="588"/>
                <a:ext cx="287" cy="480"/>
              </a:xfrm>
              <a:custGeom>
                <a:avLst/>
                <a:gdLst>
                  <a:gd name="T0" fmla="*/ 191 w 287"/>
                  <a:gd name="T1" fmla="*/ 0 h 480"/>
                  <a:gd name="T2" fmla="*/ 239 w 287"/>
                  <a:gd name="T3" fmla="*/ 8 h 480"/>
                  <a:gd name="T4" fmla="*/ 287 w 287"/>
                  <a:gd name="T5" fmla="*/ 48 h 480"/>
                  <a:gd name="T6" fmla="*/ 279 w 287"/>
                  <a:gd name="T7" fmla="*/ 160 h 480"/>
                  <a:gd name="T8" fmla="*/ 287 w 287"/>
                  <a:gd name="T9" fmla="*/ 200 h 480"/>
                  <a:gd name="T10" fmla="*/ 279 w 287"/>
                  <a:gd name="T11" fmla="*/ 264 h 480"/>
                  <a:gd name="T12" fmla="*/ 263 w 287"/>
                  <a:gd name="T13" fmla="*/ 312 h 480"/>
                  <a:gd name="T14" fmla="*/ 239 w 287"/>
                  <a:gd name="T15" fmla="*/ 336 h 480"/>
                  <a:gd name="T16" fmla="*/ 207 w 287"/>
                  <a:gd name="T17" fmla="*/ 336 h 480"/>
                  <a:gd name="T18" fmla="*/ 239 w 287"/>
                  <a:gd name="T19" fmla="*/ 400 h 480"/>
                  <a:gd name="T20" fmla="*/ 175 w 287"/>
                  <a:gd name="T21" fmla="*/ 480 h 480"/>
                  <a:gd name="T22" fmla="*/ 48 w 287"/>
                  <a:gd name="T23" fmla="*/ 400 h 480"/>
                  <a:gd name="T24" fmla="*/ 64 w 287"/>
                  <a:gd name="T25" fmla="*/ 320 h 480"/>
                  <a:gd name="T26" fmla="*/ 40 w 287"/>
                  <a:gd name="T27" fmla="*/ 256 h 480"/>
                  <a:gd name="T28" fmla="*/ 0 w 287"/>
                  <a:gd name="T29" fmla="*/ 176 h 480"/>
                  <a:gd name="T30" fmla="*/ 56 w 287"/>
                  <a:gd name="T31" fmla="*/ 136 h 480"/>
                  <a:gd name="T32" fmla="*/ 104 w 287"/>
                  <a:gd name="T33" fmla="*/ 8 h 480"/>
                  <a:gd name="T34" fmla="*/ 191 w 287"/>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 h="480">
                    <a:moveTo>
                      <a:pt x="191" y="0"/>
                    </a:moveTo>
                    <a:lnTo>
                      <a:pt x="239" y="8"/>
                    </a:lnTo>
                    <a:lnTo>
                      <a:pt x="287" y="48"/>
                    </a:lnTo>
                    <a:lnTo>
                      <a:pt x="279" y="160"/>
                    </a:lnTo>
                    <a:lnTo>
                      <a:pt x="287" y="200"/>
                    </a:lnTo>
                    <a:lnTo>
                      <a:pt x="279" y="264"/>
                    </a:lnTo>
                    <a:lnTo>
                      <a:pt x="263" y="312"/>
                    </a:lnTo>
                    <a:lnTo>
                      <a:pt x="239" y="336"/>
                    </a:lnTo>
                    <a:lnTo>
                      <a:pt x="207" y="336"/>
                    </a:lnTo>
                    <a:lnTo>
                      <a:pt x="239" y="400"/>
                    </a:lnTo>
                    <a:lnTo>
                      <a:pt x="175" y="480"/>
                    </a:lnTo>
                    <a:lnTo>
                      <a:pt x="48" y="400"/>
                    </a:lnTo>
                    <a:lnTo>
                      <a:pt x="64" y="320"/>
                    </a:lnTo>
                    <a:lnTo>
                      <a:pt x="40" y="256"/>
                    </a:lnTo>
                    <a:lnTo>
                      <a:pt x="0" y="176"/>
                    </a:lnTo>
                    <a:lnTo>
                      <a:pt x="56" y="136"/>
                    </a:lnTo>
                    <a:lnTo>
                      <a:pt x="104" y="8"/>
                    </a:lnTo>
                    <a:lnTo>
                      <a:pt x="191" y="0"/>
                    </a:lnTo>
                    <a:close/>
                  </a:path>
                </a:pathLst>
              </a:custGeom>
              <a:solidFill>
                <a:srgbClr val="FFE1D5"/>
              </a:solidFill>
              <a:ln w="12700">
                <a:solidFill>
                  <a:srgbClr val="000000"/>
                </a:solidFill>
                <a:prstDash val="solid"/>
                <a:round/>
                <a:headEnd/>
                <a:tailEnd/>
              </a:ln>
            </p:spPr>
            <p:txBody>
              <a:bodyPr/>
              <a:lstStyle/>
              <a:p>
                <a:endParaRPr lang="it-IT"/>
              </a:p>
            </p:txBody>
          </p:sp>
          <p:sp>
            <p:nvSpPr>
              <p:cNvPr id="887" name="Freeform 1333">
                <a:extLst>
                  <a:ext uri="{FF2B5EF4-FFF2-40B4-BE49-F238E27FC236}">
                    <a16:creationId xmlns:a16="http://schemas.microsoft.com/office/drawing/2014/main" id="{729B3CFB-23DD-684F-B294-DF35FF13F764}"/>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8" name="Freeform 1334">
                <a:extLst>
                  <a:ext uri="{FF2B5EF4-FFF2-40B4-BE49-F238E27FC236}">
                    <a16:creationId xmlns:a16="http://schemas.microsoft.com/office/drawing/2014/main" id="{1634B75D-05CD-804E-B8BF-A98B4A655DCC}"/>
                  </a:ext>
                </a:extLst>
              </p:cNvPr>
              <p:cNvSpPr>
                <a:spLocks/>
              </p:cNvSpPr>
              <p:nvPr/>
            </p:nvSpPr>
            <p:spPr bwMode="auto">
              <a:xfrm>
                <a:off x="2720" y="548"/>
                <a:ext cx="311" cy="360"/>
              </a:xfrm>
              <a:custGeom>
                <a:avLst/>
                <a:gdLst>
                  <a:gd name="T0" fmla="*/ 311 w 311"/>
                  <a:gd name="T1" fmla="*/ 0 h 360"/>
                  <a:gd name="T2" fmla="*/ 144 w 311"/>
                  <a:gd name="T3" fmla="*/ 96 h 360"/>
                  <a:gd name="T4" fmla="*/ 160 w 311"/>
                  <a:gd name="T5" fmla="*/ 120 h 360"/>
                  <a:gd name="T6" fmla="*/ 167 w 311"/>
                  <a:gd name="T7" fmla="*/ 160 h 360"/>
                  <a:gd name="T8" fmla="*/ 160 w 311"/>
                  <a:gd name="T9" fmla="*/ 200 h 360"/>
                  <a:gd name="T10" fmla="*/ 136 w 311"/>
                  <a:gd name="T11" fmla="*/ 256 h 360"/>
                  <a:gd name="T12" fmla="*/ 104 w 311"/>
                  <a:gd name="T13" fmla="*/ 216 h 360"/>
                  <a:gd name="T14" fmla="*/ 80 w 311"/>
                  <a:gd name="T15" fmla="*/ 224 h 360"/>
                  <a:gd name="T16" fmla="*/ 56 w 311"/>
                  <a:gd name="T17" fmla="*/ 240 h 360"/>
                  <a:gd name="T18" fmla="*/ 104 w 311"/>
                  <a:gd name="T19" fmla="*/ 288 h 360"/>
                  <a:gd name="T20" fmla="*/ 104 w 311"/>
                  <a:gd name="T21" fmla="*/ 336 h 360"/>
                  <a:gd name="T22" fmla="*/ 104 w 311"/>
                  <a:gd name="T23" fmla="*/ 360 h 360"/>
                  <a:gd name="T24" fmla="*/ 48 w 311"/>
                  <a:gd name="T25" fmla="*/ 272 h 360"/>
                  <a:gd name="T26" fmla="*/ 8 w 311"/>
                  <a:gd name="T27" fmla="*/ 200 h 360"/>
                  <a:gd name="T28" fmla="*/ 0 w 311"/>
                  <a:gd name="T29" fmla="*/ 152 h 360"/>
                  <a:gd name="T30" fmla="*/ 8 w 311"/>
                  <a:gd name="T31" fmla="*/ 120 h 360"/>
                  <a:gd name="T32" fmla="*/ 32 w 311"/>
                  <a:gd name="T33" fmla="*/ 88 h 360"/>
                  <a:gd name="T34" fmla="*/ 56 w 311"/>
                  <a:gd name="T35" fmla="*/ 64 h 360"/>
                  <a:gd name="T36" fmla="*/ 88 w 311"/>
                  <a:gd name="T37" fmla="*/ 48 h 360"/>
                  <a:gd name="T38" fmla="*/ 120 w 311"/>
                  <a:gd name="T39" fmla="*/ 32 h 360"/>
                  <a:gd name="T40" fmla="*/ 175 w 311"/>
                  <a:gd name="T41" fmla="*/ 16 h 360"/>
                  <a:gd name="T42" fmla="*/ 239 w 311"/>
                  <a:gd name="T43" fmla="*/ 0 h 360"/>
                  <a:gd name="T44" fmla="*/ 311 w 311"/>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360">
                    <a:moveTo>
                      <a:pt x="311" y="0"/>
                    </a:moveTo>
                    <a:lnTo>
                      <a:pt x="144" y="96"/>
                    </a:lnTo>
                    <a:lnTo>
                      <a:pt x="160" y="120"/>
                    </a:lnTo>
                    <a:lnTo>
                      <a:pt x="167" y="160"/>
                    </a:lnTo>
                    <a:lnTo>
                      <a:pt x="160" y="200"/>
                    </a:lnTo>
                    <a:lnTo>
                      <a:pt x="136" y="256"/>
                    </a:lnTo>
                    <a:lnTo>
                      <a:pt x="104" y="216"/>
                    </a:lnTo>
                    <a:lnTo>
                      <a:pt x="80" y="224"/>
                    </a:lnTo>
                    <a:lnTo>
                      <a:pt x="56" y="240"/>
                    </a:lnTo>
                    <a:lnTo>
                      <a:pt x="104" y="288"/>
                    </a:lnTo>
                    <a:lnTo>
                      <a:pt x="104" y="336"/>
                    </a:lnTo>
                    <a:lnTo>
                      <a:pt x="104" y="360"/>
                    </a:lnTo>
                    <a:lnTo>
                      <a:pt x="48" y="272"/>
                    </a:lnTo>
                    <a:lnTo>
                      <a:pt x="8" y="200"/>
                    </a:lnTo>
                    <a:lnTo>
                      <a:pt x="0" y="152"/>
                    </a:lnTo>
                    <a:lnTo>
                      <a:pt x="8" y="120"/>
                    </a:lnTo>
                    <a:lnTo>
                      <a:pt x="32" y="88"/>
                    </a:lnTo>
                    <a:lnTo>
                      <a:pt x="56" y="64"/>
                    </a:lnTo>
                    <a:lnTo>
                      <a:pt x="88" y="48"/>
                    </a:lnTo>
                    <a:lnTo>
                      <a:pt x="120" y="32"/>
                    </a:lnTo>
                    <a:lnTo>
                      <a:pt x="175" y="16"/>
                    </a:lnTo>
                    <a:lnTo>
                      <a:pt x="239" y="0"/>
                    </a:lnTo>
                    <a:lnTo>
                      <a:pt x="311" y="0"/>
                    </a:lnTo>
                    <a:close/>
                  </a:path>
                </a:pathLst>
              </a:custGeom>
              <a:solidFill>
                <a:srgbClr val="8F5B1A"/>
              </a:solidFill>
              <a:ln w="12700">
                <a:solidFill>
                  <a:srgbClr val="000000"/>
                </a:solidFill>
                <a:prstDash val="solid"/>
                <a:round/>
                <a:headEnd/>
                <a:tailEnd/>
              </a:ln>
            </p:spPr>
            <p:txBody>
              <a:bodyPr/>
              <a:lstStyle/>
              <a:p>
                <a:endParaRPr lang="it-IT"/>
              </a:p>
            </p:txBody>
          </p:sp>
          <p:sp>
            <p:nvSpPr>
              <p:cNvPr id="889" name="Freeform 1335">
                <a:extLst>
                  <a:ext uri="{FF2B5EF4-FFF2-40B4-BE49-F238E27FC236}">
                    <a16:creationId xmlns:a16="http://schemas.microsoft.com/office/drawing/2014/main" id="{5CB5538B-1DA8-5F47-A79E-27FC540EF129}"/>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0" name="Freeform 1336">
                <a:extLst>
                  <a:ext uri="{FF2B5EF4-FFF2-40B4-BE49-F238E27FC236}">
                    <a16:creationId xmlns:a16="http://schemas.microsoft.com/office/drawing/2014/main" id="{D1E8F5FC-85A1-7B43-8C6C-0256E131A74D}"/>
                  </a:ext>
                </a:extLst>
              </p:cNvPr>
              <p:cNvSpPr>
                <a:spLocks/>
              </p:cNvSpPr>
              <p:nvPr/>
            </p:nvSpPr>
            <p:spPr bwMode="auto">
              <a:xfrm>
                <a:off x="2999" y="596"/>
                <a:ext cx="104" cy="144"/>
              </a:xfrm>
              <a:custGeom>
                <a:avLst/>
                <a:gdLst>
                  <a:gd name="T0" fmla="*/ 0 w 104"/>
                  <a:gd name="T1" fmla="*/ 0 h 144"/>
                  <a:gd name="T2" fmla="*/ 24 w 104"/>
                  <a:gd name="T3" fmla="*/ 32 h 144"/>
                  <a:gd name="T4" fmla="*/ 48 w 104"/>
                  <a:gd name="T5" fmla="*/ 64 h 144"/>
                  <a:gd name="T6" fmla="*/ 48 w 104"/>
                  <a:gd name="T7" fmla="*/ 96 h 144"/>
                  <a:gd name="T8" fmla="*/ 40 w 104"/>
                  <a:gd name="T9" fmla="*/ 144 h 144"/>
                  <a:gd name="T10" fmla="*/ 104 w 104"/>
                  <a:gd name="T11" fmla="*/ 32 h 144"/>
                  <a:gd name="T12" fmla="*/ 72 w 104"/>
                  <a:gd name="T13" fmla="*/ 16 h 144"/>
                  <a:gd name="T14" fmla="*/ 0 w 104"/>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44">
                    <a:moveTo>
                      <a:pt x="0" y="0"/>
                    </a:moveTo>
                    <a:lnTo>
                      <a:pt x="24" y="32"/>
                    </a:lnTo>
                    <a:lnTo>
                      <a:pt x="48" y="64"/>
                    </a:lnTo>
                    <a:lnTo>
                      <a:pt x="48" y="96"/>
                    </a:lnTo>
                    <a:lnTo>
                      <a:pt x="40" y="144"/>
                    </a:lnTo>
                    <a:lnTo>
                      <a:pt x="104" y="32"/>
                    </a:lnTo>
                    <a:lnTo>
                      <a:pt x="72" y="16"/>
                    </a:lnTo>
                    <a:lnTo>
                      <a:pt x="0" y="0"/>
                    </a:lnTo>
                    <a:close/>
                  </a:path>
                </a:pathLst>
              </a:custGeom>
              <a:solidFill>
                <a:srgbClr val="8F5B1A"/>
              </a:solidFill>
              <a:ln w="12700">
                <a:solidFill>
                  <a:srgbClr val="000000"/>
                </a:solidFill>
                <a:prstDash val="solid"/>
                <a:round/>
                <a:headEnd/>
                <a:tailEnd/>
              </a:ln>
            </p:spPr>
            <p:txBody>
              <a:bodyPr/>
              <a:lstStyle/>
              <a:p>
                <a:endParaRPr lang="it-IT"/>
              </a:p>
            </p:txBody>
          </p:sp>
          <p:sp>
            <p:nvSpPr>
              <p:cNvPr id="891" name="Freeform 1337">
                <a:extLst>
                  <a:ext uri="{FF2B5EF4-FFF2-40B4-BE49-F238E27FC236}">
                    <a16:creationId xmlns:a16="http://schemas.microsoft.com/office/drawing/2014/main" id="{5C239922-06F0-0F4B-9422-160F30C6817A}"/>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2" name="Freeform 1338">
                <a:extLst>
                  <a:ext uri="{FF2B5EF4-FFF2-40B4-BE49-F238E27FC236}">
                    <a16:creationId xmlns:a16="http://schemas.microsoft.com/office/drawing/2014/main" id="{259AD75A-4777-A042-8157-FE0A804B7319}"/>
                  </a:ext>
                </a:extLst>
              </p:cNvPr>
              <p:cNvSpPr>
                <a:spLocks/>
              </p:cNvSpPr>
              <p:nvPr/>
            </p:nvSpPr>
            <p:spPr bwMode="auto">
              <a:xfrm>
                <a:off x="2911" y="708"/>
                <a:ext cx="72" cy="24"/>
              </a:xfrm>
              <a:custGeom>
                <a:avLst/>
                <a:gdLst>
                  <a:gd name="T0" fmla="*/ 72 w 72"/>
                  <a:gd name="T1" fmla="*/ 0 h 24"/>
                  <a:gd name="T2" fmla="*/ 56 w 72"/>
                  <a:gd name="T3" fmla="*/ 24 h 24"/>
                  <a:gd name="T4" fmla="*/ 0 w 72"/>
                  <a:gd name="T5" fmla="*/ 24 h 24"/>
                  <a:gd name="T6" fmla="*/ 8 w 72"/>
                  <a:gd name="T7" fmla="*/ 8 h 24"/>
                  <a:gd name="T8" fmla="*/ 24 w 72"/>
                  <a:gd name="T9" fmla="*/ 0 h 24"/>
                  <a:gd name="T10" fmla="*/ 72 w 72"/>
                  <a:gd name="T11" fmla="*/ 0 h 24"/>
                </a:gdLst>
                <a:ahLst/>
                <a:cxnLst>
                  <a:cxn ang="0">
                    <a:pos x="T0" y="T1"/>
                  </a:cxn>
                  <a:cxn ang="0">
                    <a:pos x="T2" y="T3"/>
                  </a:cxn>
                  <a:cxn ang="0">
                    <a:pos x="T4" y="T5"/>
                  </a:cxn>
                  <a:cxn ang="0">
                    <a:pos x="T6" y="T7"/>
                  </a:cxn>
                  <a:cxn ang="0">
                    <a:pos x="T8" y="T9"/>
                  </a:cxn>
                  <a:cxn ang="0">
                    <a:pos x="T10" y="T11"/>
                  </a:cxn>
                </a:cxnLst>
                <a:rect l="0" t="0" r="r" b="b"/>
                <a:pathLst>
                  <a:path w="72" h="24">
                    <a:moveTo>
                      <a:pt x="72" y="0"/>
                    </a:moveTo>
                    <a:lnTo>
                      <a:pt x="56" y="24"/>
                    </a:lnTo>
                    <a:lnTo>
                      <a:pt x="0" y="24"/>
                    </a:lnTo>
                    <a:lnTo>
                      <a:pt x="8" y="8"/>
                    </a:lnTo>
                    <a:lnTo>
                      <a:pt x="24" y="0"/>
                    </a:lnTo>
                    <a:lnTo>
                      <a:pt x="72" y="0"/>
                    </a:lnTo>
                    <a:close/>
                  </a:path>
                </a:pathLst>
              </a:custGeom>
              <a:solidFill>
                <a:srgbClr val="000000"/>
              </a:solidFill>
              <a:ln w="12700">
                <a:solidFill>
                  <a:srgbClr val="000000"/>
                </a:solidFill>
                <a:prstDash val="solid"/>
                <a:round/>
                <a:headEnd/>
                <a:tailEnd/>
              </a:ln>
            </p:spPr>
            <p:txBody>
              <a:bodyPr/>
              <a:lstStyle/>
              <a:p>
                <a:endParaRPr lang="it-IT"/>
              </a:p>
            </p:txBody>
          </p:sp>
          <p:sp>
            <p:nvSpPr>
              <p:cNvPr id="893" name="Freeform 1339">
                <a:extLst>
                  <a:ext uri="{FF2B5EF4-FFF2-40B4-BE49-F238E27FC236}">
                    <a16:creationId xmlns:a16="http://schemas.microsoft.com/office/drawing/2014/main" id="{88BEF3DE-45B6-AE4C-B80E-17466873623C}"/>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4" name="Freeform 1340">
                <a:extLst>
                  <a:ext uri="{FF2B5EF4-FFF2-40B4-BE49-F238E27FC236}">
                    <a16:creationId xmlns:a16="http://schemas.microsoft.com/office/drawing/2014/main" id="{0B3416A1-5656-5D4F-A6F0-80FAE6E1B796}"/>
                  </a:ext>
                </a:extLst>
              </p:cNvPr>
              <p:cNvSpPr>
                <a:spLocks/>
              </p:cNvSpPr>
              <p:nvPr/>
            </p:nvSpPr>
            <p:spPr bwMode="auto">
              <a:xfrm>
                <a:off x="3007" y="708"/>
                <a:ext cx="32" cy="24"/>
              </a:xfrm>
              <a:custGeom>
                <a:avLst/>
                <a:gdLst>
                  <a:gd name="T0" fmla="*/ 24 w 32"/>
                  <a:gd name="T1" fmla="*/ 8 h 24"/>
                  <a:gd name="T2" fmla="*/ 16 w 32"/>
                  <a:gd name="T3" fmla="*/ 0 h 24"/>
                  <a:gd name="T4" fmla="*/ 0 w 32"/>
                  <a:gd name="T5" fmla="*/ 8 h 24"/>
                  <a:gd name="T6" fmla="*/ 8 w 32"/>
                  <a:gd name="T7" fmla="*/ 24 h 24"/>
                  <a:gd name="T8" fmla="*/ 32 w 32"/>
                  <a:gd name="T9" fmla="*/ 16 h 24"/>
                  <a:gd name="T10" fmla="*/ 24 w 32"/>
                  <a:gd name="T11" fmla="*/ 8 h 24"/>
                </a:gdLst>
                <a:ahLst/>
                <a:cxnLst>
                  <a:cxn ang="0">
                    <a:pos x="T0" y="T1"/>
                  </a:cxn>
                  <a:cxn ang="0">
                    <a:pos x="T2" y="T3"/>
                  </a:cxn>
                  <a:cxn ang="0">
                    <a:pos x="T4" y="T5"/>
                  </a:cxn>
                  <a:cxn ang="0">
                    <a:pos x="T6" y="T7"/>
                  </a:cxn>
                  <a:cxn ang="0">
                    <a:pos x="T8" y="T9"/>
                  </a:cxn>
                  <a:cxn ang="0">
                    <a:pos x="T10" y="T11"/>
                  </a:cxn>
                </a:cxnLst>
                <a:rect l="0" t="0" r="r" b="b"/>
                <a:pathLst>
                  <a:path w="32" h="24">
                    <a:moveTo>
                      <a:pt x="24" y="8"/>
                    </a:moveTo>
                    <a:lnTo>
                      <a:pt x="16" y="0"/>
                    </a:lnTo>
                    <a:lnTo>
                      <a:pt x="0" y="8"/>
                    </a:lnTo>
                    <a:lnTo>
                      <a:pt x="8" y="24"/>
                    </a:lnTo>
                    <a:lnTo>
                      <a:pt x="32" y="16"/>
                    </a:lnTo>
                    <a:lnTo>
                      <a:pt x="24" y="8"/>
                    </a:lnTo>
                    <a:close/>
                  </a:path>
                </a:pathLst>
              </a:custGeom>
              <a:solidFill>
                <a:srgbClr val="000000"/>
              </a:solidFill>
              <a:ln w="12700">
                <a:solidFill>
                  <a:srgbClr val="000000"/>
                </a:solidFill>
                <a:prstDash val="solid"/>
                <a:round/>
                <a:headEnd/>
                <a:tailEnd/>
              </a:ln>
            </p:spPr>
            <p:txBody>
              <a:bodyPr/>
              <a:lstStyle/>
              <a:p>
                <a:endParaRPr lang="it-IT"/>
              </a:p>
            </p:txBody>
          </p:sp>
          <p:sp>
            <p:nvSpPr>
              <p:cNvPr id="895" name="Freeform 1341">
                <a:extLst>
                  <a:ext uri="{FF2B5EF4-FFF2-40B4-BE49-F238E27FC236}">
                    <a16:creationId xmlns:a16="http://schemas.microsoft.com/office/drawing/2014/main" id="{CEB32AB2-3E87-EB41-B052-FEDF7496EE94}"/>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6" name="Freeform 1342">
                <a:extLst>
                  <a:ext uri="{FF2B5EF4-FFF2-40B4-BE49-F238E27FC236}">
                    <a16:creationId xmlns:a16="http://schemas.microsoft.com/office/drawing/2014/main" id="{CBAF9227-DDA7-2E47-BAF7-9863D85A6329}"/>
                  </a:ext>
                </a:extLst>
              </p:cNvPr>
              <p:cNvSpPr>
                <a:spLocks/>
              </p:cNvSpPr>
              <p:nvPr/>
            </p:nvSpPr>
            <p:spPr bwMode="auto">
              <a:xfrm>
                <a:off x="2975" y="780"/>
                <a:ext cx="32" cy="16"/>
              </a:xfrm>
              <a:custGeom>
                <a:avLst/>
                <a:gdLst>
                  <a:gd name="T0" fmla="*/ 32 w 32"/>
                  <a:gd name="T1" fmla="*/ 0 h 16"/>
                  <a:gd name="T2" fmla="*/ 32 w 32"/>
                  <a:gd name="T3" fmla="*/ 16 h 16"/>
                  <a:gd name="T4" fmla="*/ 0 w 32"/>
                  <a:gd name="T5" fmla="*/ 16 h 16"/>
                  <a:gd name="T6" fmla="*/ 32 w 32"/>
                  <a:gd name="T7" fmla="*/ 0 h 16"/>
                </a:gdLst>
                <a:ahLst/>
                <a:cxnLst>
                  <a:cxn ang="0">
                    <a:pos x="T0" y="T1"/>
                  </a:cxn>
                  <a:cxn ang="0">
                    <a:pos x="T2" y="T3"/>
                  </a:cxn>
                  <a:cxn ang="0">
                    <a:pos x="T4" y="T5"/>
                  </a:cxn>
                  <a:cxn ang="0">
                    <a:pos x="T6" y="T7"/>
                  </a:cxn>
                </a:cxnLst>
                <a:rect l="0" t="0" r="r" b="b"/>
                <a:pathLst>
                  <a:path w="32" h="16">
                    <a:moveTo>
                      <a:pt x="32" y="0"/>
                    </a:moveTo>
                    <a:lnTo>
                      <a:pt x="32" y="16"/>
                    </a:lnTo>
                    <a:lnTo>
                      <a:pt x="0" y="16"/>
                    </a:lnTo>
                    <a:lnTo>
                      <a:pt x="32" y="0"/>
                    </a:lnTo>
                    <a:close/>
                  </a:path>
                </a:pathLst>
              </a:custGeom>
              <a:solidFill>
                <a:srgbClr val="000000"/>
              </a:solidFill>
              <a:ln w="12700">
                <a:solidFill>
                  <a:srgbClr val="000000"/>
                </a:solidFill>
                <a:prstDash val="solid"/>
                <a:round/>
                <a:headEnd/>
                <a:tailEnd/>
              </a:ln>
            </p:spPr>
            <p:txBody>
              <a:bodyPr/>
              <a:lstStyle/>
              <a:p>
                <a:endParaRPr lang="it-IT"/>
              </a:p>
            </p:txBody>
          </p:sp>
          <p:sp>
            <p:nvSpPr>
              <p:cNvPr id="897" name="Freeform 1343">
                <a:extLst>
                  <a:ext uri="{FF2B5EF4-FFF2-40B4-BE49-F238E27FC236}">
                    <a16:creationId xmlns:a16="http://schemas.microsoft.com/office/drawing/2014/main" id="{C053A871-A16C-B849-AB7A-5BD2CF53719A}"/>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8" name="Freeform 1344">
                <a:extLst>
                  <a:ext uri="{FF2B5EF4-FFF2-40B4-BE49-F238E27FC236}">
                    <a16:creationId xmlns:a16="http://schemas.microsoft.com/office/drawing/2014/main" id="{2BDD8FD2-14C3-0842-8D1B-C575092FCA4C}"/>
                  </a:ext>
                </a:extLst>
              </p:cNvPr>
              <p:cNvSpPr>
                <a:spLocks/>
              </p:cNvSpPr>
              <p:nvPr/>
            </p:nvSpPr>
            <p:spPr bwMode="auto">
              <a:xfrm>
                <a:off x="2943" y="828"/>
                <a:ext cx="64" cy="16"/>
              </a:xfrm>
              <a:custGeom>
                <a:avLst/>
                <a:gdLst>
                  <a:gd name="T0" fmla="*/ 0 w 64"/>
                  <a:gd name="T1" fmla="*/ 16 h 16"/>
                  <a:gd name="T2" fmla="*/ 64 w 64"/>
                  <a:gd name="T3" fmla="*/ 16 h 16"/>
                  <a:gd name="T4" fmla="*/ 48 w 64"/>
                  <a:gd name="T5" fmla="*/ 0 h 16"/>
                  <a:gd name="T6" fmla="*/ 0 w 64"/>
                  <a:gd name="T7" fmla="*/ 16 h 16"/>
                </a:gdLst>
                <a:ahLst/>
                <a:cxnLst>
                  <a:cxn ang="0">
                    <a:pos x="T0" y="T1"/>
                  </a:cxn>
                  <a:cxn ang="0">
                    <a:pos x="T2" y="T3"/>
                  </a:cxn>
                  <a:cxn ang="0">
                    <a:pos x="T4" y="T5"/>
                  </a:cxn>
                  <a:cxn ang="0">
                    <a:pos x="T6" y="T7"/>
                  </a:cxn>
                </a:cxnLst>
                <a:rect l="0" t="0" r="r" b="b"/>
                <a:pathLst>
                  <a:path w="64" h="16">
                    <a:moveTo>
                      <a:pt x="0" y="16"/>
                    </a:moveTo>
                    <a:lnTo>
                      <a:pt x="64" y="16"/>
                    </a:lnTo>
                    <a:lnTo>
                      <a:pt x="48" y="0"/>
                    </a:lnTo>
                    <a:lnTo>
                      <a:pt x="0" y="16"/>
                    </a:lnTo>
                    <a:close/>
                  </a:path>
                </a:pathLst>
              </a:custGeom>
              <a:solidFill>
                <a:srgbClr val="000000"/>
              </a:solidFill>
              <a:ln w="12700">
                <a:solidFill>
                  <a:srgbClr val="000000"/>
                </a:solidFill>
                <a:prstDash val="solid"/>
                <a:round/>
                <a:headEnd/>
                <a:tailEnd/>
              </a:ln>
            </p:spPr>
            <p:txBody>
              <a:bodyPr/>
              <a:lstStyle/>
              <a:p>
                <a:endParaRPr lang="it-IT"/>
              </a:p>
            </p:txBody>
          </p:sp>
          <p:sp>
            <p:nvSpPr>
              <p:cNvPr id="899" name="Freeform 1345">
                <a:extLst>
                  <a:ext uri="{FF2B5EF4-FFF2-40B4-BE49-F238E27FC236}">
                    <a16:creationId xmlns:a16="http://schemas.microsoft.com/office/drawing/2014/main" id="{BB9BE18A-6E98-7243-82A5-A4D37E0A2D24}"/>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0" name="Freeform 1346">
                <a:extLst>
                  <a:ext uri="{FF2B5EF4-FFF2-40B4-BE49-F238E27FC236}">
                    <a16:creationId xmlns:a16="http://schemas.microsoft.com/office/drawing/2014/main" id="{8D1A31EE-B2C5-4643-8771-3B1A3AD752C9}"/>
                  </a:ext>
                </a:extLst>
              </p:cNvPr>
              <p:cNvSpPr>
                <a:spLocks/>
              </p:cNvSpPr>
              <p:nvPr/>
            </p:nvSpPr>
            <p:spPr bwMode="auto">
              <a:xfrm>
                <a:off x="2975" y="860"/>
                <a:ext cx="16" cy="16"/>
              </a:xfrm>
              <a:custGeom>
                <a:avLst/>
                <a:gdLst>
                  <a:gd name="T0" fmla="*/ 0 w 16"/>
                  <a:gd name="T1" fmla="*/ 0 h 16"/>
                  <a:gd name="T2" fmla="*/ 16 w 16"/>
                  <a:gd name="T3" fmla="*/ 0 h 16"/>
                  <a:gd name="T4" fmla="*/ 8 w 16"/>
                  <a:gd name="T5" fmla="*/ 16 h 16"/>
                  <a:gd name="T6" fmla="*/ 0 w 16"/>
                  <a:gd name="T7" fmla="*/ 0 h 16"/>
                </a:gdLst>
                <a:ahLst/>
                <a:cxnLst>
                  <a:cxn ang="0">
                    <a:pos x="T0" y="T1"/>
                  </a:cxn>
                  <a:cxn ang="0">
                    <a:pos x="T2" y="T3"/>
                  </a:cxn>
                  <a:cxn ang="0">
                    <a:pos x="T4" y="T5"/>
                  </a:cxn>
                  <a:cxn ang="0">
                    <a:pos x="T6" y="T7"/>
                  </a:cxn>
                </a:cxnLst>
                <a:rect l="0" t="0" r="r" b="b"/>
                <a:pathLst>
                  <a:path w="16" h="16">
                    <a:moveTo>
                      <a:pt x="0" y="0"/>
                    </a:moveTo>
                    <a:lnTo>
                      <a:pt x="16" y="0"/>
                    </a:lnTo>
                    <a:lnTo>
                      <a:pt x="8" y="16"/>
                    </a:lnTo>
                    <a:lnTo>
                      <a:pt x="0" y="0"/>
                    </a:lnTo>
                    <a:close/>
                  </a:path>
                </a:pathLst>
              </a:custGeom>
              <a:solidFill>
                <a:srgbClr val="000000"/>
              </a:solidFill>
              <a:ln w="12700">
                <a:solidFill>
                  <a:srgbClr val="000000"/>
                </a:solidFill>
                <a:prstDash val="solid"/>
                <a:round/>
                <a:headEnd/>
                <a:tailEnd/>
              </a:ln>
            </p:spPr>
            <p:txBody>
              <a:bodyPr/>
              <a:lstStyle/>
              <a:p>
                <a:endParaRPr lang="it-IT"/>
              </a:p>
            </p:txBody>
          </p:sp>
          <p:sp>
            <p:nvSpPr>
              <p:cNvPr id="901" name="Freeform 1347">
                <a:extLst>
                  <a:ext uri="{FF2B5EF4-FFF2-40B4-BE49-F238E27FC236}">
                    <a16:creationId xmlns:a16="http://schemas.microsoft.com/office/drawing/2014/main" id="{7FA5E0D7-BCC3-9F47-8E4C-504CEAB6482A}"/>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2" name="Freeform 1348">
                <a:extLst>
                  <a:ext uri="{FF2B5EF4-FFF2-40B4-BE49-F238E27FC236}">
                    <a16:creationId xmlns:a16="http://schemas.microsoft.com/office/drawing/2014/main" id="{4473B1E6-EA90-6E49-BDA3-888AFD7A73FF}"/>
                  </a:ext>
                </a:extLst>
              </p:cNvPr>
              <p:cNvSpPr>
                <a:spLocks/>
              </p:cNvSpPr>
              <p:nvPr/>
            </p:nvSpPr>
            <p:spPr bwMode="auto">
              <a:xfrm>
                <a:off x="2736" y="940"/>
                <a:ext cx="319" cy="616"/>
              </a:xfrm>
              <a:custGeom>
                <a:avLst/>
                <a:gdLst>
                  <a:gd name="T0" fmla="*/ 88 w 319"/>
                  <a:gd name="T1" fmla="*/ 0 h 616"/>
                  <a:gd name="T2" fmla="*/ 215 w 319"/>
                  <a:gd name="T3" fmla="*/ 104 h 616"/>
                  <a:gd name="T4" fmla="*/ 255 w 319"/>
                  <a:gd name="T5" fmla="*/ 32 h 616"/>
                  <a:gd name="T6" fmla="*/ 311 w 319"/>
                  <a:gd name="T7" fmla="*/ 64 h 616"/>
                  <a:gd name="T8" fmla="*/ 319 w 319"/>
                  <a:gd name="T9" fmla="*/ 264 h 616"/>
                  <a:gd name="T10" fmla="*/ 231 w 319"/>
                  <a:gd name="T11" fmla="*/ 616 h 616"/>
                  <a:gd name="T12" fmla="*/ 24 w 319"/>
                  <a:gd name="T13" fmla="*/ 288 h 616"/>
                  <a:gd name="T14" fmla="*/ 0 w 319"/>
                  <a:gd name="T15" fmla="*/ 88 h 616"/>
                  <a:gd name="T16" fmla="*/ 40 w 319"/>
                  <a:gd name="T17" fmla="*/ 56 h 616"/>
                  <a:gd name="T18" fmla="*/ 64 w 319"/>
                  <a:gd name="T19" fmla="*/ 40 h 616"/>
                  <a:gd name="T20" fmla="*/ 88 w 319"/>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616">
                    <a:moveTo>
                      <a:pt x="88" y="0"/>
                    </a:moveTo>
                    <a:lnTo>
                      <a:pt x="215" y="104"/>
                    </a:lnTo>
                    <a:lnTo>
                      <a:pt x="255" y="32"/>
                    </a:lnTo>
                    <a:lnTo>
                      <a:pt x="311" y="64"/>
                    </a:lnTo>
                    <a:lnTo>
                      <a:pt x="319" y="264"/>
                    </a:lnTo>
                    <a:lnTo>
                      <a:pt x="231" y="616"/>
                    </a:lnTo>
                    <a:lnTo>
                      <a:pt x="24" y="288"/>
                    </a:lnTo>
                    <a:lnTo>
                      <a:pt x="0" y="88"/>
                    </a:lnTo>
                    <a:lnTo>
                      <a:pt x="40" y="56"/>
                    </a:lnTo>
                    <a:lnTo>
                      <a:pt x="64" y="40"/>
                    </a:lnTo>
                    <a:lnTo>
                      <a:pt x="88" y="0"/>
                    </a:lnTo>
                    <a:close/>
                  </a:path>
                </a:pathLst>
              </a:custGeom>
              <a:solidFill>
                <a:srgbClr val="D5F3FF"/>
              </a:solidFill>
              <a:ln w="12700">
                <a:solidFill>
                  <a:srgbClr val="000000"/>
                </a:solidFill>
                <a:prstDash val="solid"/>
                <a:round/>
                <a:headEnd/>
                <a:tailEnd/>
              </a:ln>
            </p:spPr>
            <p:txBody>
              <a:bodyPr/>
              <a:lstStyle/>
              <a:p>
                <a:endParaRPr lang="it-IT"/>
              </a:p>
            </p:txBody>
          </p:sp>
          <p:sp>
            <p:nvSpPr>
              <p:cNvPr id="903" name="Freeform 1349">
                <a:extLst>
                  <a:ext uri="{FF2B5EF4-FFF2-40B4-BE49-F238E27FC236}">
                    <a16:creationId xmlns:a16="http://schemas.microsoft.com/office/drawing/2014/main" id="{3E6BCFE6-9149-5942-978C-3DA93F23FC8F}"/>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4" name="Freeform 1350">
                <a:extLst>
                  <a:ext uri="{FF2B5EF4-FFF2-40B4-BE49-F238E27FC236}">
                    <a16:creationId xmlns:a16="http://schemas.microsoft.com/office/drawing/2014/main" id="{4A6747C0-28B6-9247-9A61-FF0D66DB86E7}"/>
                  </a:ext>
                </a:extLst>
              </p:cNvPr>
              <p:cNvSpPr>
                <a:spLocks/>
              </p:cNvSpPr>
              <p:nvPr/>
            </p:nvSpPr>
            <p:spPr bwMode="auto">
              <a:xfrm>
                <a:off x="2903" y="1044"/>
                <a:ext cx="104" cy="536"/>
              </a:xfrm>
              <a:custGeom>
                <a:avLst/>
                <a:gdLst>
                  <a:gd name="T0" fmla="*/ 48 w 104"/>
                  <a:gd name="T1" fmla="*/ 16 h 536"/>
                  <a:gd name="T2" fmla="*/ 32 w 104"/>
                  <a:gd name="T3" fmla="*/ 0 h 536"/>
                  <a:gd name="T4" fmla="*/ 16 w 104"/>
                  <a:gd name="T5" fmla="*/ 32 h 536"/>
                  <a:gd name="T6" fmla="*/ 32 w 104"/>
                  <a:gd name="T7" fmla="*/ 40 h 536"/>
                  <a:gd name="T8" fmla="*/ 0 w 104"/>
                  <a:gd name="T9" fmla="*/ 384 h 536"/>
                  <a:gd name="T10" fmla="*/ 72 w 104"/>
                  <a:gd name="T11" fmla="*/ 536 h 536"/>
                  <a:gd name="T12" fmla="*/ 104 w 104"/>
                  <a:gd name="T13" fmla="*/ 384 h 536"/>
                  <a:gd name="T14" fmla="*/ 88 w 104"/>
                  <a:gd name="T15" fmla="*/ 328 h 536"/>
                  <a:gd name="T16" fmla="*/ 56 w 104"/>
                  <a:gd name="T17" fmla="*/ 48 h 536"/>
                  <a:gd name="T18" fmla="*/ 80 w 104"/>
                  <a:gd name="T19" fmla="*/ 32 h 536"/>
                  <a:gd name="T20" fmla="*/ 64 w 104"/>
                  <a:gd name="T21" fmla="*/ 8 h 536"/>
                  <a:gd name="T22" fmla="*/ 48 w 104"/>
                  <a:gd name="T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536">
                    <a:moveTo>
                      <a:pt x="48" y="16"/>
                    </a:moveTo>
                    <a:lnTo>
                      <a:pt x="32" y="0"/>
                    </a:lnTo>
                    <a:lnTo>
                      <a:pt x="16" y="32"/>
                    </a:lnTo>
                    <a:lnTo>
                      <a:pt x="32" y="40"/>
                    </a:lnTo>
                    <a:lnTo>
                      <a:pt x="0" y="384"/>
                    </a:lnTo>
                    <a:lnTo>
                      <a:pt x="72" y="536"/>
                    </a:lnTo>
                    <a:lnTo>
                      <a:pt x="104" y="384"/>
                    </a:lnTo>
                    <a:lnTo>
                      <a:pt x="88" y="328"/>
                    </a:lnTo>
                    <a:lnTo>
                      <a:pt x="56" y="48"/>
                    </a:lnTo>
                    <a:lnTo>
                      <a:pt x="80" y="32"/>
                    </a:lnTo>
                    <a:lnTo>
                      <a:pt x="64" y="8"/>
                    </a:lnTo>
                    <a:lnTo>
                      <a:pt x="48" y="16"/>
                    </a:lnTo>
                    <a:close/>
                  </a:path>
                </a:pathLst>
              </a:custGeom>
              <a:solidFill>
                <a:srgbClr val="005A80"/>
              </a:solidFill>
              <a:ln w="12700">
                <a:solidFill>
                  <a:srgbClr val="000000"/>
                </a:solidFill>
                <a:prstDash val="solid"/>
                <a:round/>
                <a:headEnd/>
                <a:tailEnd/>
              </a:ln>
            </p:spPr>
            <p:txBody>
              <a:bodyPr/>
              <a:lstStyle/>
              <a:p>
                <a:endParaRPr lang="it-IT"/>
              </a:p>
            </p:txBody>
          </p:sp>
          <p:grpSp>
            <p:nvGrpSpPr>
              <p:cNvPr id="905" name="Group 1355">
                <a:extLst>
                  <a:ext uri="{FF2B5EF4-FFF2-40B4-BE49-F238E27FC236}">
                    <a16:creationId xmlns:a16="http://schemas.microsoft.com/office/drawing/2014/main" id="{FDACE442-643F-BB4D-BD16-BD88B81566F3}"/>
                  </a:ext>
                </a:extLst>
              </p:cNvPr>
              <p:cNvGrpSpPr>
                <a:grpSpLocks/>
              </p:cNvGrpSpPr>
              <p:nvPr/>
            </p:nvGrpSpPr>
            <p:grpSpPr bwMode="auto">
              <a:xfrm>
                <a:off x="2432" y="988"/>
                <a:ext cx="887" cy="2351"/>
                <a:chOff x="2432" y="988"/>
                <a:chExt cx="887" cy="2351"/>
              </a:xfrm>
            </p:grpSpPr>
            <p:sp>
              <p:nvSpPr>
                <p:cNvPr id="906" name="Freeform 1351">
                  <a:extLst>
                    <a:ext uri="{FF2B5EF4-FFF2-40B4-BE49-F238E27FC236}">
                      <a16:creationId xmlns:a16="http://schemas.microsoft.com/office/drawing/2014/main" id="{A456EE4C-FC9B-8F44-9B83-216A4A609AC3}"/>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0 w 887"/>
                    <a:gd name="T95" fmla="*/ 544 h 2351"/>
                    <a:gd name="T96" fmla="*/ 176 w 887"/>
                    <a:gd name="T97" fmla="*/ 544 h 2351"/>
                    <a:gd name="T98" fmla="*/ 184 w 887"/>
                    <a:gd name="T99" fmla="*/ 536 h 2351"/>
                    <a:gd name="T100" fmla="*/ 216 w 887"/>
                    <a:gd name="T101" fmla="*/ 440 h 2351"/>
                    <a:gd name="T102" fmla="*/ 224 w 887"/>
                    <a:gd name="T103" fmla="*/ 544 h 2351"/>
                    <a:gd name="T104" fmla="*/ 240 w 887"/>
                    <a:gd name="T105" fmla="*/ 656 h 2351"/>
                    <a:gd name="T106" fmla="*/ 176 w 887"/>
                    <a:gd name="T107" fmla="*/ 600 h 2351"/>
                    <a:gd name="T108" fmla="*/ 176 w 887"/>
                    <a:gd name="T109" fmla="*/ 544 h 2351"/>
                    <a:gd name="T110" fmla="*/ 0 w 887"/>
                    <a:gd name="T111"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7" name="Freeform 1352">
                  <a:extLst>
                    <a:ext uri="{FF2B5EF4-FFF2-40B4-BE49-F238E27FC236}">
                      <a16:creationId xmlns:a16="http://schemas.microsoft.com/office/drawing/2014/main" id="{691271B8-A1C7-464B-8D3C-BCE70A3C34CF}"/>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 name="T94" fmla="*/ 176 w 887"/>
                    <a:gd name="T95" fmla="*/ 544 h 2351"/>
                    <a:gd name="T96" fmla="*/ 184 w 887"/>
                    <a:gd name="T97" fmla="*/ 536 h 2351"/>
                    <a:gd name="T98" fmla="*/ 216 w 887"/>
                    <a:gd name="T99" fmla="*/ 440 h 2351"/>
                    <a:gd name="T100" fmla="*/ 224 w 887"/>
                    <a:gd name="T101" fmla="*/ 544 h 2351"/>
                    <a:gd name="T102" fmla="*/ 240 w 887"/>
                    <a:gd name="T103" fmla="*/ 656 h 2351"/>
                    <a:gd name="T104" fmla="*/ 176 w 887"/>
                    <a:gd name="T105" fmla="*/ 600 h 2351"/>
                    <a:gd name="T106" fmla="*/ 176 w 887"/>
                    <a:gd name="T107" fmla="*/ 544 h 2351"/>
                    <a:gd name="T108" fmla="*/ 0 w 887"/>
                    <a:gd name="T109"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lnTo>
                        <a:pt x="176" y="544"/>
                      </a:lnTo>
                      <a:lnTo>
                        <a:pt x="184" y="536"/>
                      </a:lnTo>
                      <a:lnTo>
                        <a:pt x="216" y="440"/>
                      </a:lnTo>
                      <a:lnTo>
                        <a:pt x="224" y="544"/>
                      </a:lnTo>
                      <a:lnTo>
                        <a:pt x="240" y="656"/>
                      </a:lnTo>
                      <a:lnTo>
                        <a:pt x="176" y="600"/>
                      </a:lnTo>
                      <a:lnTo>
                        <a:pt x="176" y="544"/>
                      </a:lnTo>
                      <a:lnTo>
                        <a:pt x="0" y="544"/>
                      </a:lnTo>
                      <a:close/>
                    </a:path>
                  </a:pathLst>
                </a:custGeom>
                <a:solidFill>
                  <a:srgbClr val="AAAAAA"/>
                </a:solidFill>
                <a:ln w="12700">
                  <a:solidFill>
                    <a:srgbClr val="AAAAAA"/>
                  </a:solidFill>
                  <a:prstDash val="solid"/>
                  <a:round/>
                  <a:headEnd/>
                  <a:tailEnd/>
                </a:ln>
              </p:spPr>
              <p:txBody>
                <a:bodyPr/>
                <a:lstStyle/>
                <a:p>
                  <a:endParaRPr lang="it-IT"/>
                </a:p>
              </p:txBody>
            </p:sp>
            <p:sp>
              <p:nvSpPr>
                <p:cNvPr id="908" name="Freeform 1353">
                  <a:extLst>
                    <a:ext uri="{FF2B5EF4-FFF2-40B4-BE49-F238E27FC236}">
                      <a16:creationId xmlns:a16="http://schemas.microsoft.com/office/drawing/2014/main" id="{C56FBCDE-151E-E940-8B8D-8CC068A6CF30}"/>
                    </a:ext>
                  </a:extLst>
                </p:cNvPr>
                <p:cNvSpPr>
                  <a:spLocks/>
                </p:cNvSpPr>
                <p:nvPr/>
              </p:nvSpPr>
              <p:spPr bwMode="auto">
                <a:xfrm>
                  <a:off x="2432" y="988"/>
                  <a:ext cx="887" cy="2351"/>
                </a:xfrm>
                <a:custGeom>
                  <a:avLst/>
                  <a:gdLst>
                    <a:gd name="T0" fmla="*/ 0 w 887"/>
                    <a:gd name="T1" fmla="*/ 544 h 2351"/>
                    <a:gd name="T2" fmla="*/ 16 w 887"/>
                    <a:gd name="T3" fmla="*/ 432 h 2351"/>
                    <a:gd name="T4" fmla="*/ 32 w 887"/>
                    <a:gd name="T5" fmla="*/ 264 h 2351"/>
                    <a:gd name="T6" fmla="*/ 48 w 887"/>
                    <a:gd name="T7" fmla="*/ 152 h 2351"/>
                    <a:gd name="T8" fmla="*/ 40 w 887"/>
                    <a:gd name="T9" fmla="*/ 128 h 2351"/>
                    <a:gd name="T10" fmla="*/ 136 w 887"/>
                    <a:gd name="T11" fmla="*/ 80 h 2351"/>
                    <a:gd name="T12" fmla="*/ 216 w 887"/>
                    <a:gd name="T13" fmla="*/ 64 h 2351"/>
                    <a:gd name="T14" fmla="*/ 296 w 887"/>
                    <a:gd name="T15" fmla="*/ 32 h 2351"/>
                    <a:gd name="T16" fmla="*/ 344 w 887"/>
                    <a:gd name="T17" fmla="*/ 8 h 2351"/>
                    <a:gd name="T18" fmla="*/ 416 w 887"/>
                    <a:gd name="T19" fmla="*/ 208 h 2351"/>
                    <a:gd name="T20" fmla="*/ 535 w 887"/>
                    <a:gd name="T21" fmla="*/ 512 h 2351"/>
                    <a:gd name="T22" fmla="*/ 591 w 887"/>
                    <a:gd name="T23" fmla="*/ 192 h 2351"/>
                    <a:gd name="T24" fmla="*/ 591 w 887"/>
                    <a:gd name="T25" fmla="*/ 0 h 2351"/>
                    <a:gd name="T26" fmla="*/ 783 w 887"/>
                    <a:gd name="T27" fmla="*/ 80 h 2351"/>
                    <a:gd name="T28" fmla="*/ 839 w 887"/>
                    <a:gd name="T29" fmla="*/ 104 h 2351"/>
                    <a:gd name="T30" fmla="*/ 871 w 887"/>
                    <a:gd name="T31" fmla="*/ 136 h 2351"/>
                    <a:gd name="T32" fmla="*/ 863 w 887"/>
                    <a:gd name="T33" fmla="*/ 168 h 2351"/>
                    <a:gd name="T34" fmla="*/ 855 w 887"/>
                    <a:gd name="T35" fmla="*/ 232 h 2351"/>
                    <a:gd name="T36" fmla="*/ 847 w 887"/>
                    <a:gd name="T37" fmla="*/ 336 h 2351"/>
                    <a:gd name="T38" fmla="*/ 871 w 887"/>
                    <a:gd name="T39" fmla="*/ 488 h 2351"/>
                    <a:gd name="T40" fmla="*/ 887 w 887"/>
                    <a:gd name="T41" fmla="*/ 632 h 2351"/>
                    <a:gd name="T42" fmla="*/ 751 w 887"/>
                    <a:gd name="T43" fmla="*/ 840 h 2351"/>
                    <a:gd name="T44" fmla="*/ 783 w 887"/>
                    <a:gd name="T45" fmla="*/ 944 h 2351"/>
                    <a:gd name="T46" fmla="*/ 783 w 887"/>
                    <a:gd name="T47" fmla="*/ 1008 h 2351"/>
                    <a:gd name="T48" fmla="*/ 759 w 887"/>
                    <a:gd name="T49" fmla="*/ 1016 h 2351"/>
                    <a:gd name="T50" fmla="*/ 751 w 887"/>
                    <a:gd name="T51" fmla="*/ 1607 h 2351"/>
                    <a:gd name="T52" fmla="*/ 711 w 887"/>
                    <a:gd name="T53" fmla="*/ 2343 h 2351"/>
                    <a:gd name="T54" fmla="*/ 495 w 887"/>
                    <a:gd name="T55" fmla="*/ 2351 h 2351"/>
                    <a:gd name="T56" fmla="*/ 487 w 887"/>
                    <a:gd name="T57" fmla="*/ 1511 h 2351"/>
                    <a:gd name="T58" fmla="*/ 479 w 887"/>
                    <a:gd name="T59" fmla="*/ 1287 h 2351"/>
                    <a:gd name="T60" fmla="*/ 416 w 887"/>
                    <a:gd name="T61" fmla="*/ 1679 h 2351"/>
                    <a:gd name="T62" fmla="*/ 368 w 887"/>
                    <a:gd name="T63" fmla="*/ 1983 h 2351"/>
                    <a:gd name="T64" fmla="*/ 312 w 887"/>
                    <a:gd name="T65" fmla="*/ 2335 h 2351"/>
                    <a:gd name="T66" fmla="*/ 104 w 887"/>
                    <a:gd name="T67" fmla="*/ 2335 h 2351"/>
                    <a:gd name="T68" fmla="*/ 120 w 887"/>
                    <a:gd name="T69" fmla="*/ 2127 h 2351"/>
                    <a:gd name="T70" fmla="*/ 152 w 887"/>
                    <a:gd name="T71" fmla="*/ 1887 h 2351"/>
                    <a:gd name="T72" fmla="*/ 160 w 887"/>
                    <a:gd name="T73" fmla="*/ 1671 h 2351"/>
                    <a:gd name="T74" fmla="*/ 176 w 887"/>
                    <a:gd name="T75" fmla="*/ 1391 h 2351"/>
                    <a:gd name="T76" fmla="*/ 184 w 887"/>
                    <a:gd name="T77" fmla="*/ 1151 h 2351"/>
                    <a:gd name="T78" fmla="*/ 192 w 887"/>
                    <a:gd name="T79" fmla="*/ 1095 h 2351"/>
                    <a:gd name="T80" fmla="*/ 200 w 887"/>
                    <a:gd name="T81" fmla="*/ 1016 h 2351"/>
                    <a:gd name="T82" fmla="*/ 160 w 887"/>
                    <a:gd name="T83" fmla="*/ 1008 h 2351"/>
                    <a:gd name="T84" fmla="*/ 192 w 887"/>
                    <a:gd name="T85" fmla="*/ 904 h 2351"/>
                    <a:gd name="T86" fmla="*/ 16 w 887"/>
                    <a:gd name="T87" fmla="*/ 712 h 2351"/>
                    <a:gd name="T88" fmla="*/ 0 w 887"/>
                    <a:gd name="T89" fmla="*/ 640 h 2351"/>
                    <a:gd name="T90" fmla="*/ 0 w 887"/>
                    <a:gd name="T91" fmla="*/ 552 h 2351"/>
                    <a:gd name="T92" fmla="*/ 0 w 887"/>
                    <a:gd name="T93" fmla="*/ 544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7" h="2351">
                      <a:moveTo>
                        <a:pt x="0" y="544"/>
                      </a:moveTo>
                      <a:lnTo>
                        <a:pt x="16" y="432"/>
                      </a:lnTo>
                      <a:lnTo>
                        <a:pt x="32" y="264"/>
                      </a:lnTo>
                      <a:lnTo>
                        <a:pt x="48" y="152"/>
                      </a:lnTo>
                      <a:lnTo>
                        <a:pt x="40" y="128"/>
                      </a:lnTo>
                      <a:lnTo>
                        <a:pt x="136" y="80"/>
                      </a:lnTo>
                      <a:lnTo>
                        <a:pt x="216" y="64"/>
                      </a:lnTo>
                      <a:lnTo>
                        <a:pt x="296" y="32"/>
                      </a:lnTo>
                      <a:lnTo>
                        <a:pt x="344" y="8"/>
                      </a:lnTo>
                      <a:lnTo>
                        <a:pt x="416" y="208"/>
                      </a:lnTo>
                      <a:lnTo>
                        <a:pt x="535" y="512"/>
                      </a:lnTo>
                      <a:lnTo>
                        <a:pt x="591" y="192"/>
                      </a:lnTo>
                      <a:lnTo>
                        <a:pt x="591" y="0"/>
                      </a:lnTo>
                      <a:lnTo>
                        <a:pt x="783" y="80"/>
                      </a:lnTo>
                      <a:lnTo>
                        <a:pt x="839" y="104"/>
                      </a:lnTo>
                      <a:lnTo>
                        <a:pt x="871" y="136"/>
                      </a:lnTo>
                      <a:lnTo>
                        <a:pt x="863" y="168"/>
                      </a:lnTo>
                      <a:lnTo>
                        <a:pt x="855" y="232"/>
                      </a:lnTo>
                      <a:lnTo>
                        <a:pt x="847" y="336"/>
                      </a:lnTo>
                      <a:lnTo>
                        <a:pt x="871" y="488"/>
                      </a:lnTo>
                      <a:lnTo>
                        <a:pt x="887" y="632"/>
                      </a:lnTo>
                      <a:lnTo>
                        <a:pt x="751" y="840"/>
                      </a:lnTo>
                      <a:lnTo>
                        <a:pt x="783" y="944"/>
                      </a:lnTo>
                      <a:lnTo>
                        <a:pt x="783" y="1008"/>
                      </a:lnTo>
                      <a:lnTo>
                        <a:pt x="759" y="1016"/>
                      </a:lnTo>
                      <a:lnTo>
                        <a:pt x="751" y="1607"/>
                      </a:lnTo>
                      <a:lnTo>
                        <a:pt x="711" y="2343"/>
                      </a:lnTo>
                      <a:lnTo>
                        <a:pt x="495" y="2351"/>
                      </a:lnTo>
                      <a:lnTo>
                        <a:pt x="487" y="1511"/>
                      </a:lnTo>
                      <a:lnTo>
                        <a:pt x="479" y="1287"/>
                      </a:lnTo>
                      <a:lnTo>
                        <a:pt x="416" y="1679"/>
                      </a:lnTo>
                      <a:lnTo>
                        <a:pt x="368" y="1983"/>
                      </a:lnTo>
                      <a:lnTo>
                        <a:pt x="312" y="2335"/>
                      </a:lnTo>
                      <a:lnTo>
                        <a:pt x="104" y="2335"/>
                      </a:lnTo>
                      <a:lnTo>
                        <a:pt x="120" y="2127"/>
                      </a:lnTo>
                      <a:lnTo>
                        <a:pt x="152" y="1887"/>
                      </a:lnTo>
                      <a:lnTo>
                        <a:pt x="160" y="1671"/>
                      </a:lnTo>
                      <a:lnTo>
                        <a:pt x="176" y="1391"/>
                      </a:lnTo>
                      <a:lnTo>
                        <a:pt x="184" y="1151"/>
                      </a:lnTo>
                      <a:lnTo>
                        <a:pt x="192" y="1095"/>
                      </a:lnTo>
                      <a:lnTo>
                        <a:pt x="200" y="1016"/>
                      </a:lnTo>
                      <a:lnTo>
                        <a:pt x="160" y="1008"/>
                      </a:lnTo>
                      <a:lnTo>
                        <a:pt x="192" y="904"/>
                      </a:lnTo>
                      <a:lnTo>
                        <a:pt x="16" y="712"/>
                      </a:lnTo>
                      <a:lnTo>
                        <a:pt x="0" y="640"/>
                      </a:lnTo>
                      <a:lnTo>
                        <a:pt x="0" y="552"/>
                      </a:lnTo>
                      <a:lnTo>
                        <a:pt x="0" y="54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09" name="Freeform 1354">
                  <a:extLst>
                    <a:ext uri="{FF2B5EF4-FFF2-40B4-BE49-F238E27FC236}">
                      <a16:creationId xmlns:a16="http://schemas.microsoft.com/office/drawing/2014/main" id="{3037FBD0-751C-B042-914F-EF3FA64D948A}"/>
                    </a:ext>
                  </a:extLst>
                </p:cNvPr>
                <p:cNvSpPr>
                  <a:spLocks/>
                </p:cNvSpPr>
                <p:nvPr/>
              </p:nvSpPr>
              <p:spPr bwMode="auto">
                <a:xfrm>
                  <a:off x="2608" y="1428"/>
                  <a:ext cx="64" cy="216"/>
                </a:xfrm>
                <a:custGeom>
                  <a:avLst/>
                  <a:gdLst>
                    <a:gd name="T0" fmla="*/ 40 w 64"/>
                    <a:gd name="T1" fmla="*/ 0 h 216"/>
                    <a:gd name="T2" fmla="*/ 48 w 64"/>
                    <a:gd name="T3" fmla="*/ 104 h 216"/>
                    <a:gd name="T4" fmla="*/ 64 w 64"/>
                    <a:gd name="T5" fmla="*/ 216 h 216"/>
                    <a:gd name="T6" fmla="*/ 0 w 64"/>
                    <a:gd name="T7" fmla="*/ 160 h 216"/>
                    <a:gd name="T8" fmla="*/ 8 w 64"/>
                    <a:gd name="T9" fmla="*/ 96 h 216"/>
                    <a:gd name="T10" fmla="*/ 40 w 64"/>
                    <a:gd name="T11" fmla="*/ 0 h 216"/>
                  </a:gdLst>
                  <a:ahLst/>
                  <a:cxnLst>
                    <a:cxn ang="0">
                      <a:pos x="T0" y="T1"/>
                    </a:cxn>
                    <a:cxn ang="0">
                      <a:pos x="T2" y="T3"/>
                    </a:cxn>
                    <a:cxn ang="0">
                      <a:pos x="T4" y="T5"/>
                    </a:cxn>
                    <a:cxn ang="0">
                      <a:pos x="T6" y="T7"/>
                    </a:cxn>
                    <a:cxn ang="0">
                      <a:pos x="T8" y="T9"/>
                    </a:cxn>
                    <a:cxn ang="0">
                      <a:pos x="T10" y="T11"/>
                    </a:cxn>
                  </a:cxnLst>
                  <a:rect l="0" t="0" r="r" b="b"/>
                  <a:pathLst>
                    <a:path w="64" h="216">
                      <a:moveTo>
                        <a:pt x="40" y="0"/>
                      </a:moveTo>
                      <a:lnTo>
                        <a:pt x="48" y="104"/>
                      </a:lnTo>
                      <a:lnTo>
                        <a:pt x="64" y="216"/>
                      </a:lnTo>
                      <a:lnTo>
                        <a:pt x="0" y="160"/>
                      </a:lnTo>
                      <a:lnTo>
                        <a:pt x="8" y="96"/>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sp>
          <p:nvSpPr>
            <p:cNvPr id="877" name="Line 1857">
              <a:extLst>
                <a:ext uri="{FF2B5EF4-FFF2-40B4-BE49-F238E27FC236}">
                  <a16:creationId xmlns:a16="http://schemas.microsoft.com/office/drawing/2014/main" id="{8A47CBFD-9DEE-8244-B51E-95FA15B783F8}"/>
                </a:ext>
              </a:extLst>
            </p:cNvPr>
            <p:cNvSpPr>
              <a:spLocks noChangeShapeType="1"/>
            </p:cNvSpPr>
            <p:nvPr/>
          </p:nvSpPr>
          <p:spPr bwMode="auto">
            <a:xfrm flipV="1">
              <a:off x="1514962" y="3411745"/>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78" name="Line 1858">
              <a:extLst>
                <a:ext uri="{FF2B5EF4-FFF2-40B4-BE49-F238E27FC236}">
                  <a16:creationId xmlns:a16="http://schemas.microsoft.com/office/drawing/2014/main" id="{9C658F49-0719-1746-A68B-A8B137FD1B77}"/>
                </a:ext>
              </a:extLst>
            </p:cNvPr>
            <p:cNvSpPr>
              <a:spLocks noChangeShapeType="1"/>
            </p:cNvSpPr>
            <p:nvPr/>
          </p:nvSpPr>
          <p:spPr bwMode="auto">
            <a:xfrm>
              <a:off x="1514962" y="341174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79" name="Line 1859">
              <a:extLst>
                <a:ext uri="{FF2B5EF4-FFF2-40B4-BE49-F238E27FC236}">
                  <a16:creationId xmlns:a16="http://schemas.microsoft.com/office/drawing/2014/main" id="{0BE00220-5BC8-4144-88E5-E32397F39A36}"/>
                </a:ext>
              </a:extLst>
            </p:cNvPr>
            <p:cNvSpPr>
              <a:spLocks noChangeShapeType="1"/>
            </p:cNvSpPr>
            <p:nvPr/>
          </p:nvSpPr>
          <p:spPr bwMode="auto">
            <a:xfrm>
              <a:off x="2018200" y="2835483"/>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nvGrpSpPr>
            <p:cNvPr id="1088" name="Group 1878">
              <a:extLst>
                <a:ext uri="{FF2B5EF4-FFF2-40B4-BE49-F238E27FC236}">
                  <a16:creationId xmlns:a16="http://schemas.microsoft.com/office/drawing/2014/main" id="{DA80B462-035E-DE4D-8636-CDBEE9726ECB}"/>
                </a:ext>
              </a:extLst>
            </p:cNvPr>
            <p:cNvGrpSpPr>
              <a:grpSpLocks/>
            </p:cNvGrpSpPr>
            <p:nvPr/>
          </p:nvGrpSpPr>
          <p:grpSpPr bwMode="auto">
            <a:xfrm>
              <a:off x="666604" y="3627645"/>
              <a:ext cx="1520014" cy="2879725"/>
              <a:chOff x="75" y="2296"/>
              <a:chExt cx="853" cy="1814"/>
            </a:xfrm>
          </p:grpSpPr>
          <p:sp>
            <p:nvSpPr>
              <p:cNvPr id="1089" name="Text Box 1869">
                <a:extLst>
                  <a:ext uri="{FF2B5EF4-FFF2-40B4-BE49-F238E27FC236}">
                    <a16:creationId xmlns:a16="http://schemas.microsoft.com/office/drawing/2014/main" id="{D19B8468-A587-3E40-870C-188A6175D538}"/>
                  </a:ext>
                </a:extLst>
              </p:cNvPr>
              <p:cNvSpPr txBox="1">
                <a:spLocks noChangeArrowheads="1"/>
              </p:cNvSpPr>
              <p:nvPr/>
            </p:nvSpPr>
            <p:spPr bwMode="auto">
              <a:xfrm>
                <a:off x="75" y="3354"/>
                <a:ext cx="853" cy="7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spcBef>
                    <a:spcPct val="0"/>
                  </a:spcBef>
                </a:pPr>
                <a:r>
                  <a:rPr lang="en-US" altLang="it-IT" i="0" err="1"/>
                  <a:t>Codifica</a:t>
                </a:r>
                <a:endParaRPr lang="en-US" altLang="it-IT" i="0"/>
              </a:p>
              <a:p>
                <a:pPr algn="ctr">
                  <a:spcBef>
                    <a:spcPct val="0"/>
                  </a:spcBef>
                </a:pPr>
                <a:r>
                  <a:rPr lang="en-US" altLang="it-IT" err="1"/>
                  <a:t>Compressione</a:t>
                </a:r>
                <a:endParaRPr lang="en-US" altLang="it-IT"/>
              </a:p>
              <a:p>
                <a:pPr algn="ctr">
                  <a:spcBef>
                    <a:spcPct val="0"/>
                  </a:spcBef>
                </a:pPr>
                <a:r>
                  <a:rPr lang="en-US" altLang="it-IT" i="0"/>
                  <a:t>Streaming</a:t>
                </a:r>
              </a:p>
              <a:p>
                <a:pPr algn="ctr">
                  <a:spcBef>
                    <a:spcPct val="0"/>
                  </a:spcBef>
                </a:pPr>
                <a:endParaRPr lang="it-IT" altLang="it-IT" i="0"/>
              </a:p>
            </p:txBody>
          </p:sp>
          <p:sp>
            <p:nvSpPr>
              <p:cNvPr id="1090" name="Oval 1871">
                <a:extLst>
                  <a:ext uri="{FF2B5EF4-FFF2-40B4-BE49-F238E27FC236}">
                    <a16:creationId xmlns:a16="http://schemas.microsoft.com/office/drawing/2014/main" id="{1FFD0063-6DED-8946-B1FC-CA614271528B}"/>
                  </a:ext>
                </a:extLst>
              </p:cNvPr>
              <p:cNvSpPr>
                <a:spLocks noChangeArrowheads="1"/>
              </p:cNvSpPr>
              <p:nvPr/>
            </p:nvSpPr>
            <p:spPr bwMode="auto">
              <a:xfrm>
                <a:off x="158" y="2296"/>
                <a:ext cx="726" cy="1044"/>
              </a:xfrm>
              <a:prstGeom prst="ellipse">
                <a:avLst/>
              </a:prstGeom>
              <a:noFill/>
              <a:ln w="28575" algn="ctr">
                <a:solidFill>
                  <a:schemeClr val="accent2"/>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nvGrpSpPr>
            <p:cNvPr id="1107" name="Group 1106">
              <a:extLst>
                <a:ext uri="{FF2B5EF4-FFF2-40B4-BE49-F238E27FC236}">
                  <a16:creationId xmlns:a16="http://schemas.microsoft.com/office/drawing/2014/main" id="{94063D15-744E-ED40-B8DE-584C74925BA5}"/>
                </a:ext>
              </a:extLst>
            </p:cNvPr>
            <p:cNvGrpSpPr/>
            <p:nvPr/>
          </p:nvGrpSpPr>
          <p:grpSpPr>
            <a:xfrm>
              <a:off x="745024" y="626832"/>
              <a:ext cx="3267309" cy="3072252"/>
              <a:chOff x="3088256" y="626832"/>
              <a:chExt cx="3267309" cy="3072252"/>
            </a:xfrm>
          </p:grpSpPr>
          <p:sp>
            <p:nvSpPr>
              <p:cNvPr id="1097" name="Text Box 1863">
                <a:extLst>
                  <a:ext uri="{FF2B5EF4-FFF2-40B4-BE49-F238E27FC236}">
                    <a16:creationId xmlns:a16="http://schemas.microsoft.com/office/drawing/2014/main" id="{8B8C14AF-4A50-BD4B-A066-D36ADB6E59B3}"/>
                  </a:ext>
                </a:extLst>
              </p:cNvPr>
              <p:cNvSpPr txBox="1">
                <a:spLocks noChangeArrowheads="1"/>
              </p:cNvSpPr>
              <p:nvPr/>
            </p:nvSpPr>
            <p:spPr bwMode="auto">
              <a:xfrm>
                <a:off x="4944602" y="626832"/>
                <a:ext cx="1410963"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spcBef>
                    <a:spcPct val="0"/>
                  </a:spcBef>
                </a:pPr>
                <a:r>
                  <a:rPr lang="it-IT" altLang="it-IT" i="0"/>
                  <a:t>Acquisizione </a:t>
                </a:r>
              </a:p>
              <a:p>
                <a:pPr algn="ctr">
                  <a:spcBef>
                    <a:spcPct val="0"/>
                  </a:spcBef>
                </a:pPr>
                <a:r>
                  <a:rPr lang="it-IT" altLang="it-IT" i="0"/>
                  <a:t>Regia</a:t>
                </a:r>
              </a:p>
            </p:txBody>
          </p:sp>
          <p:sp>
            <p:nvSpPr>
              <p:cNvPr id="1099" name="Oval 1880">
                <a:extLst>
                  <a:ext uri="{FF2B5EF4-FFF2-40B4-BE49-F238E27FC236}">
                    <a16:creationId xmlns:a16="http://schemas.microsoft.com/office/drawing/2014/main" id="{B5BE4E88-07EF-6842-A523-F0D5AA98DABA}"/>
                  </a:ext>
                </a:extLst>
              </p:cNvPr>
              <p:cNvSpPr>
                <a:spLocks noChangeArrowheads="1"/>
              </p:cNvSpPr>
              <p:nvPr/>
            </p:nvSpPr>
            <p:spPr bwMode="auto">
              <a:xfrm>
                <a:off x="3088256" y="890796"/>
                <a:ext cx="2700338" cy="2808288"/>
              </a:xfrm>
              <a:prstGeom prst="ellipse">
                <a:avLst/>
              </a:prstGeom>
              <a:noFill/>
              <a:ln w="28575" algn="ctr">
                <a:solidFill>
                  <a:srgbClr val="FF99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1104" name="Picture 1103">
              <a:extLst>
                <a:ext uri="{FF2B5EF4-FFF2-40B4-BE49-F238E27FC236}">
                  <a16:creationId xmlns:a16="http://schemas.microsoft.com/office/drawing/2014/main" id="{AF4EE6AC-6F2F-F643-86D7-90C68C0689A8}"/>
                </a:ext>
              </a:extLst>
            </p:cNvPr>
            <p:cNvPicPr>
              <a:picLocks noChangeAspect="1"/>
            </p:cNvPicPr>
            <p:nvPr/>
          </p:nvPicPr>
          <p:blipFill>
            <a:blip r:embed="rId2"/>
            <a:stretch>
              <a:fillRect/>
            </a:stretch>
          </p:blipFill>
          <p:spPr>
            <a:xfrm>
              <a:off x="1121006" y="1448958"/>
              <a:ext cx="468000" cy="468000"/>
            </a:xfrm>
            <a:prstGeom prst="rect">
              <a:avLst/>
            </a:prstGeom>
          </p:spPr>
        </p:pic>
        <p:pic>
          <p:nvPicPr>
            <p:cNvPr id="1105" name="Picture 1104">
              <a:extLst>
                <a:ext uri="{FF2B5EF4-FFF2-40B4-BE49-F238E27FC236}">
                  <a16:creationId xmlns:a16="http://schemas.microsoft.com/office/drawing/2014/main" id="{FBA198EF-BE89-0E42-9E20-8429135CE109}"/>
                </a:ext>
              </a:extLst>
            </p:cNvPr>
            <p:cNvPicPr>
              <a:picLocks noChangeAspect="1"/>
            </p:cNvPicPr>
            <p:nvPr/>
          </p:nvPicPr>
          <p:blipFill>
            <a:blip r:embed="rId2"/>
            <a:stretch>
              <a:fillRect/>
            </a:stretch>
          </p:blipFill>
          <p:spPr>
            <a:xfrm rot="-5400000">
              <a:off x="1809600" y="1842384"/>
              <a:ext cx="468000" cy="468000"/>
            </a:xfrm>
            <a:prstGeom prst="rect">
              <a:avLst/>
            </a:prstGeom>
          </p:spPr>
        </p:pic>
        <p:pic>
          <p:nvPicPr>
            <p:cNvPr id="1106" name="Picture 1105">
              <a:extLst>
                <a:ext uri="{FF2B5EF4-FFF2-40B4-BE49-F238E27FC236}">
                  <a16:creationId xmlns:a16="http://schemas.microsoft.com/office/drawing/2014/main" id="{6BC9031D-0534-5045-8EC9-5F002C40EEBD}"/>
                </a:ext>
              </a:extLst>
            </p:cNvPr>
            <p:cNvPicPr>
              <a:picLocks noChangeAspect="1"/>
            </p:cNvPicPr>
            <p:nvPr/>
          </p:nvPicPr>
          <p:blipFill>
            <a:blip r:embed="rId2"/>
            <a:stretch>
              <a:fillRect/>
            </a:stretch>
          </p:blipFill>
          <p:spPr>
            <a:xfrm flipH="1">
              <a:off x="2628065" y="1448958"/>
              <a:ext cx="493447" cy="468000"/>
            </a:xfrm>
            <a:prstGeom prst="rect">
              <a:avLst/>
            </a:prstGeom>
          </p:spPr>
        </p:pic>
      </p:grpSp>
      <p:grpSp>
        <p:nvGrpSpPr>
          <p:cNvPr id="1147" name="Group 1146">
            <a:extLst>
              <a:ext uri="{FF2B5EF4-FFF2-40B4-BE49-F238E27FC236}">
                <a16:creationId xmlns:a16="http://schemas.microsoft.com/office/drawing/2014/main" id="{76FA7EE3-C11C-1741-B2C6-E51ED5F2B6EB}"/>
              </a:ext>
            </a:extLst>
          </p:cNvPr>
          <p:cNvGrpSpPr/>
          <p:nvPr/>
        </p:nvGrpSpPr>
        <p:grpSpPr>
          <a:xfrm>
            <a:off x="5195117" y="4427953"/>
            <a:ext cx="2527014" cy="2308650"/>
            <a:chOff x="4935485" y="4354955"/>
            <a:chExt cx="2527014" cy="2308650"/>
          </a:xfrm>
        </p:grpSpPr>
        <p:grpSp>
          <p:nvGrpSpPr>
            <p:cNvPr id="1140" name="Group 1139">
              <a:extLst>
                <a:ext uri="{FF2B5EF4-FFF2-40B4-BE49-F238E27FC236}">
                  <a16:creationId xmlns:a16="http://schemas.microsoft.com/office/drawing/2014/main" id="{FFCBE4B5-1071-6544-B977-448270C49193}"/>
                </a:ext>
              </a:extLst>
            </p:cNvPr>
            <p:cNvGrpSpPr/>
            <p:nvPr/>
          </p:nvGrpSpPr>
          <p:grpSpPr>
            <a:xfrm>
              <a:off x="4935485" y="4354955"/>
              <a:ext cx="2527014" cy="2308650"/>
              <a:chOff x="53293" y="2914640"/>
              <a:chExt cx="2527014" cy="2308650"/>
            </a:xfrm>
          </p:grpSpPr>
          <p:grpSp>
            <p:nvGrpSpPr>
              <p:cNvPr id="1141" name="Group 1140">
                <a:extLst>
                  <a:ext uri="{FF2B5EF4-FFF2-40B4-BE49-F238E27FC236}">
                    <a16:creationId xmlns:a16="http://schemas.microsoft.com/office/drawing/2014/main" id="{D4234B08-31D8-F14F-A9CA-ACD8F6006366}"/>
                  </a:ext>
                </a:extLst>
              </p:cNvPr>
              <p:cNvGrpSpPr/>
              <p:nvPr/>
            </p:nvGrpSpPr>
            <p:grpSpPr>
              <a:xfrm>
                <a:off x="53293" y="2914640"/>
                <a:ext cx="2527014" cy="2308650"/>
                <a:chOff x="355885" y="906452"/>
                <a:chExt cx="2056372" cy="2308650"/>
              </a:xfrm>
            </p:grpSpPr>
            <p:sp>
              <p:nvSpPr>
                <p:cNvPr id="1143" name="Oval 63">
                  <a:extLst>
                    <a:ext uri="{FF2B5EF4-FFF2-40B4-BE49-F238E27FC236}">
                      <a16:creationId xmlns:a16="http://schemas.microsoft.com/office/drawing/2014/main" id="{802252F2-E524-9445-9097-AE430FE0EED4}"/>
                    </a:ext>
                  </a:extLst>
                </p:cNvPr>
                <p:cNvSpPr>
                  <a:spLocks noChangeArrowheads="1"/>
                </p:cNvSpPr>
                <p:nvPr/>
              </p:nvSpPr>
              <p:spPr bwMode="auto">
                <a:xfrm>
                  <a:off x="355885" y="1195803"/>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44" name="Oval 63">
                  <a:extLst>
                    <a:ext uri="{FF2B5EF4-FFF2-40B4-BE49-F238E27FC236}">
                      <a16:creationId xmlns:a16="http://schemas.microsoft.com/office/drawing/2014/main" id="{8E470E00-1EE9-5242-96A8-55784AAC134A}"/>
                    </a:ext>
                  </a:extLst>
                </p:cNvPr>
                <p:cNvSpPr>
                  <a:spLocks noChangeArrowheads="1"/>
                </p:cNvSpPr>
                <p:nvPr/>
              </p:nvSpPr>
              <p:spPr bwMode="auto">
                <a:xfrm>
                  <a:off x="537508" y="1802435"/>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45" name="Oval 63">
                  <a:extLst>
                    <a:ext uri="{FF2B5EF4-FFF2-40B4-BE49-F238E27FC236}">
                      <a16:creationId xmlns:a16="http://schemas.microsoft.com/office/drawing/2014/main" id="{A737C232-522D-464A-B251-07E9ED7BC431}"/>
                    </a:ext>
                  </a:extLst>
                </p:cNvPr>
                <p:cNvSpPr>
                  <a:spLocks noChangeArrowheads="1"/>
                </p:cNvSpPr>
                <p:nvPr/>
              </p:nvSpPr>
              <p:spPr bwMode="auto">
                <a:xfrm>
                  <a:off x="1225788" y="1488934"/>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46" name="Oval 63">
                  <a:extLst>
                    <a:ext uri="{FF2B5EF4-FFF2-40B4-BE49-F238E27FC236}">
                      <a16:creationId xmlns:a16="http://schemas.microsoft.com/office/drawing/2014/main" id="{9C4B9EA6-93E0-9C4B-AD34-2C1CC142D8D2}"/>
                    </a:ext>
                  </a:extLst>
                </p:cNvPr>
                <p:cNvSpPr>
                  <a:spLocks noChangeArrowheads="1"/>
                </p:cNvSpPr>
                <p:nvPr/>
              </p:nvSpPr>
              <p:spPr bwMode="auto">
                <a:xfrm>
                  <a:off x="658806" y="906452"/>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grpSp>
          <p:sp>
            <p:nvSpPr>
              <p:cNvPr id="1142" name="TextBox 1141">
                <a:extLst>
                  <a:ext uri="{FF2B5EF4-FFF2-40B4-BE49-F238E27FC236}">
                    <a16:creationId xmlns:a16="http://schemas.microsoft.com/office/drawing/2014/main" id="{F96414DD-B6A9-1A46-A032-8F3CF49026A9}"/>
                  </a:ext>
                </a:extLst>
              </p:cNvPr>
              <p:cNvSpPr txBox="1"/>
              <p:nvPr/>
            </p:nvSpPr>
            <p:spPr>
              <a:xfrm>
                <a:off x="625537" y="4229062"/>
                <a:ext cx="1176541" cy="646331"/>
              </a:xfrm>
              <a:prstGeom prst="rect">
                <a:avLst/>
              </a:prstGeom>
              <a:noFill/>
            </p:spPr>
            <p:txBody>
              <a:bodyPr wrap="none" rtlCol="0">
                <a:spAutoFit/>
              </a:bodyPr>
              <a:lstStyle/>
              <a:p>
                <a:r>
                  <a:rPr lang="it-IT"/>
                  <a:t>Remote </a:t>
                </a:r>
              </a:p>
              <a:p>
                <a:r>
                  <a:rPr lang="it-IT" err="1"/>
                  <a:t>Presenters</a:t>
                </a:r>
                <a:endParaRPr lang="it-IT"/>
              </a:p>
            </p:txBody>
          </p:sp>
        </p:grpSp>
        <p:pic>
          <p:nvPicPr>
            <p:cNvPr id="1135" name="Picture 1134" descr="A picture containing text&#10;&#10;Description automatically generated">
              <a:extLst>
                <a:ext uri="{FF2B5EF4-FFF2-40B4-BE49-F238E27FC236}">
                  <a16:creationId xmlns:a16="http://schemas.microsoft.com/office/drawing/2014/main" id="{497586F7-EAB3-3F46-9F75-C302F17CEE6B}"/>
                </a:ext>
              </a:extLst>
            </p:cNvPr>
            <p:cNvPicPr>
              <a:picLocks noChangeAspect="1"/>
            </p:cNvPicPr>
            <p:nvPr/>
          </p:nvPicPr>
          <p:blipFill>
            <a:blip r:embed="rId3"/>
            <a:stretch>
              <a:fillRect/>
            </a:stretch>
          </p:blipFill>
          <p:spPr>
            <a:xfrm>
              <a:off x="5569642" y="4456320"/>
              <a:ext cx="929373" cy="929373"/>
            </a:xfrm>
            <a:prstGeom prst="rect">
              <a:avLst/>
            </a:prstGeom>
          </p:spPr>
        </p:pic>
        <p:pic>
          <p:nvPicPr>
            <p:cNvPr id="1136" name="Picture 1135" descr="A picture containing text&#10;&#10;Description automatically generated">
              <a:extLst>
                <a:ext uri="{FF2B5EF4-FFF2-40B4-BE49-F238E27FC236}">
                  <a16:creationId xmlns:a16="http://schemas.microsoft.com/office/drawing/2014/main" id="{7EA82153-4355-E04A-81A7-360BA78E3B00}"/>
                </a:ext>
              </a:extLst>
            </p:cNvPr>
            <p:cNvPicPr>
              <a:picLocks noChangeAspect="1"/>
            </p:cNvPicPr>
            <p:nvPr/>
          </p:nvPicPr>
          <p:blipFill>
            <a:blip r:embed="rId3"/>
            <a:stretch>
              <a:fillRect/>
            </a:stretch>
          </p:blipFill>
          <p:spPr>
            <a:xfrm>
              <a:off x="6436716" y="5017577"/>
              <a:ext cx="929373" cy="929373"/>
            </a:xfrm>
            <a:prstGeom prst="rect">
              <a:avLst/>
            </a:prstGeom>
          </p:spPr>
        </p:pic>
      </p:grpSp>
      <p:grpSp>
        <p:nvGrpSpPr>
          <p:cNvPr id="1165" name="Group 1164">
            <a:extLst>
              <a:ext uri="{FF2B5EF4-FFF2-40B4-BE49-F238E27FC236}">
                <a16:creationId xmlns:a16="http://schemas.microsoft.com/office/drawing/2014/main" id="{0D63B48F-AFCF-6A47-9376-027585D5CD27}"/>
              </a:ext>
            </a:extLst>
          </p:cNvPr>
          <p:cNvGrpSpPr/>
          <p:nvPr/>
        </p:nvGrpSpPr>
        <p:grpSpPr>
          <a:xfrm>
            <a:off x="7742492" y="2625781"/>
            <a:ext cx="1914008" cy="1425877"/>
            <a:chOff x="7742492" y="2625781"/>
            <a:chExt cx="1914008" cy="1425877"/>
          </a:xfrm>
        </p:grpSpPr>
        <p:pic>
          <p:nvPicPr>
            <p:cNvPr id="1133" name="Picture 1132" descr="A picture containing text&#10;&#10;Description automatically generated">
              <a:extLst>
                <a:ext uri="{FF2B5EF4-FFF2-40B4-BE49-F238E27FC236}">
                  <a16:creationId xmlns:a16="http://schemas.microsoft.com/office/drawing/2014/main" id="{AACEEB9C-0E74-BD4D-A4E4-C01207870122}"/>
                </a:ext>
              </a:extLst>
            </p:cNvPr>
            <p:cNvPicPr>
              <a:picLocks noChangeAspect="1"/>
            </p:cNvPicPr>
            <p:nvPr/>
          </p:nvPicPr>
          <p:blipFill>
            <a:blip r:embed="rId3"/>
            <a:stretch>
              <a:fillRect/>
            </a:stretch>
          </p:blipFill>
          <p:spPr>
            <a:xfrm>
              <a:off x="7742492" y="2625781"/>
              <a:ext cx="1425877" cy="1425877"/>
            </a:xfrm>
            <a:prstGeom prst="rect">
              <a:avLst/>
            </a:prstGeom>
          </p:spPr>
        </p:pic>
        <p:pic>
          <p:nvPicPr>
            <p:cNvPr id="1134" name="Picture 1133">
              <a:extLst>
                <a:ext uri="{FF2B5EF4-FFF2-40B4-BE49-F238E27FC236}">
                  <a16:creationId xmlns:a16="http://schemas.microsoft.com/office/drawing/2014/main" id="{13E5F5DD-9BF6-D647-84A7-FF8BEB158021}"/>
                </a:ext>
              </a:extLst>
            </p:cNvPr>
            <p:cNvPicPr>
              <a:picLocks noChangeAspect="1"/>
            </p:cNvPicPr>
            <p:nvPr/>
          </p:nvPicPr>
          <p:blipFill>
            <a:blip r:embed="rId2"/>
            <a:stretch>
              <a:fillRect/>
            </a:stretch>
          </p:blipFill>
          <p:spPr>
            <a:xfrm flipH="1">
              <a:off x="9104370" y="2870719"/>
              <a:ext cx="552130" cy="468000"/>
            </a:xfrm>
            <a:prstGeom prst="rect">
              <a:avLst/>
            </a:prstGeom>
          </p:spPr>
        </p:pic>
        <p:cxnSp>
          <p:nvCxnSpPr>
            <p:cNvPr id="1139" name="Elbow Connector 1138">
              <a:extLst>
                <a:ext uri="{FF2B5EF4-FFF2-40B4-BE49-F238E27FC236}">
                  <a16:creationId xmlns:a16="http://schemas.microsoft.com/office/drawing/2014/main" id="{2808A324-3D00-8741-8EFE-BBDB1D264FAB}"/>
                </a:ext>
              </a:extLst>
            </p:cNvPr>
            <p:cNvCxnSpPr>
              <a:stCxn id="1134" idx="2"/>
            </p:cNvCxnSpPr>
            <p:nvPr/>
          </p:nvCxnSpPr>
          <p:spPr>
            <a:xfrm rot="5400000">
              <a:off x="8982024" y="3229234"/>
              <a:ext cx="288926" cy="507897"/>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8" name="Group 1157">
            <a:extLst>
              <a:ext uri="{FF2B5EF4-FFF2-40B4-BE49-F238E27FC236}">
                <a16:creationId xmlns:a16="http://schemas.microsoft.com/office/drawing/2014/main" id="{F38A7699-9DEF-4F46-BF38-E63DE60871B0}"/>
              </a:ext>
            </a:extLst>
          </p:cNvPr>
          <p:cNvGrpSpPr/>
          <p:nvPr/>
        </p:nvGrpSpPr>
        <p:grpSpPr>
          <a:xfrm>
            <a:off x="9329119" y="4339213"/>
            <a:ext cx="2527014" cy="2308650"/>
            <a:chOff x="8392993" y="4500046"/>
            <a:chExt cx="2527014" cy="2308650"/>
          </a:xfrm>
        </p:grpSpPr>
        <p:grpSp>
          <p:nvGrpSpPr>
            <p:cNvPr id="1148" name="Group 1147">
              <a:extLst>
                <a:ext uri="{FF2B5EF4-FFF2-40B4-BE49-F238E27FC236}">
                  <a16:creationId xmlns:a16="http://schemas.microsoft.com/office/drawing/2014/main" id="{B51D00CE-FF73-404A-B5D3-6B0F9B2D309E}"/>
                </a:ext>
              </a:extLst>
            </p:cNvPr>
            <p:cNvGrpSpPr/>
            <p:nvPr/>
          </p:nvGrpSpPr>
          <p:grpSpPr>
            <a:xfrm>
              <a:off x="8392993" y="4500046"/>
              <a:ext cx="2527014" cy="2308650"/>
              <a:chOff x="4935485" y="4354955"/>
              <a:chExt cx="2527014" cy="2308650"/>
            </a:xfrm>
          </p:grpSpPr>
          <p:grpSp>
            <p:nvGrpSpPr>
              <p:cNvPr id="1149" name="Group 1148">
                <a:extLst>
                  <a:ext uri="{FF2B5EF4-FFF2-40B4-BE49-F238E27FC236}">
                    <a16:creationId xmlns:a16="http://schemas.microsoft.com/office/drawing/2014/main" id="{090B9E69-252A-084C-8FAA-169A49561BE0}"/>
                  </a:ext>
                </a:extLst>
              </p:cNvPr>
              <p:cNvGrpSpPr/>
              <p:nvPr/>
            </p:nvGrpSpPr>
            <p:grpSpPr>
              <a:xfrm>
                <a:off x="4935485" y="4354955"/>
                <a:ext cx="2527014" cy="2308650"/>
                <a:chOff x="53293" y="2914640"/>
                <a:chExt cx="2527014" cy="2308650"/>
              </a:xfrm>
            </p:grpSpPr>
            <p:grpSp>
              <p:nvGrpSpPr>
                <p:cNvPr id="1152" name="Group 1151">
                  <a:extLst>
                    <a:ext uri="{FF2B5EF4-FFF2-40B4-BE49-F238E27FC236}">
                      <a16:creationId xmlns:a16="http://schemas.microsoft.com/office/drawing/2014/main" id="{C962380B-E78A-A540-9CA6-9116553BB575}"/>
                    </a:ext>
                  </a:extLst>
                </p:cNvPr>
                <p:cNvGrpSpPr/>
                <p:nvPr/>
              </p:nvGrpSpPr>
              <p:grpSpPr>
                <a:xfrm>
                  <a:off x="53293" y="2914640"/>
                  <a:ext cx="2527014" cy="2308650"/>
                  <a:chOff x="355885" y="906452"/>
                  <a:chExt cx="2056372" cy="2308650"/>
                </a:xfrm>
              </p:grpSpPr>
              <p:sp>
                <p:nvSpPr>
                  <p:cNvPr id="1154" name="Oval 63">
                    <a:extLst>
                      <a:ext uri="{FF2B5EF4-FFF2-40B4-BE49-F238E27FC236}">
                        <a16:creationId xmlns:a16="http://schemas.microsoft.com/office/drawing/2014/main" id="{E7DDEC19-9DC7-DB4E-9EC9-0A8512300125}"/>
                      </a:ext>
                    </a:extLst>
                  </p:cNvPr>
                  <p:cNvSpPr>
                    <a:spLocks noChangeArrowheads="1"/>
                  </p:cNvSpPr>
                  <p:nvPr/>
                </p:nvSpPr>
                <p:spPr bwMode="auto">
                  <a:xfrm>
                    <a:off x="355885" y="1195803"/>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55" name="Oval 63">
                    <a:extLst>
                      <a:ext uri="{FF2B5EF4-FFF2-40B4-BE49-F238E27FC236}">
                        <a16:creationId xmlns:a16="http://schemas.microsoft.com/office/drawing/2014/main" id="{65EAA20A-4423-3947-B9CC-C7CC8A17B585}"/>
                      </a:ext>
                    </a:extLst>
                  </p:cNvPr>
                  <p:cNvSpPr>
                    <a:spLocks noChangeArrowheads="1"/>
                  </p:cNvSpPr>
                  <p:nvPr/>
                </p:nvSpPr>
                <p:spPr bwMode="auto">
                  <a:xfrm>
                    <a:off x="537508" y="1802435"/>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56" name="Oval 63">
                    <a:extLst>
                      <a:ext uri="{FF2B5EF4-FFF2-40B4-BE49-F238E27FC236}">
                        <a16:creationId xmlns:a16="http://schemas.microsoft.com/office/drawing/2014/main" id="{A9200808-C94E-0140-8684-3701AEC8FEF7}"/>
                      </a:ext>
                    </a:extLst>
                  </p:cNvPr>
                  <p:cNvSpPr>
                    <a:spLocks noChangeArrowheads="1"/>
                  </p:cNvSpPr>
                  <p:nvPr/>
                </p:nvSpPr>
                <p:spPr bwMode="auto">
                  <a:xfrm>
                    <a:off x="1225788" y="1488934"/>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57" name="Oval 63">
                    <a:extLst>
                      <a:ext uri="{FF2B5EF4-FFF2-40B4-BE49-F238E27FC236}">
                        <a16:creationId xmlns:a16="http://schemas.microsoft.com/office/drawing/2014/main" id="{D71C73DE-8A96-6947-88FA-89FCB22F7316}"/>
                      </a:ext>
                    </a:extLst>
                  </p:cNvPr>
                  <p:cNvSpPr>
                    <a:spLocks noChangeArrowheads="1"/>
                  </p:cNvSpPr>
                  <p:nvPr/>
                </p:nvSpPr>
                <p:spPr bwMode="auto">
                  <a:xfrm>
                    <a:off x="658806" y="906452"/>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grpSp>
            <p:sp>
              <p:nvSpPr>
                <p:cNvPr id="1153" name="TextBox 1152">
                  <a:extLst>
                    <a:ext uri="{FF2B5EF4-FFF2-40B4-BE49-F238E27FC236}">
                      <a16:creationId xmlns:a16="http://schemas.microsoft.com/office/drawing/2014/main" id="{C7B20E7A-C1A3-F64E-A9D5-FC40E01E544A}"/>
                    </a:ext>
                  </a:extLst>
                </p:cNvPr>
                <p:cNvSpPr txBox="1"/>
                <p:nvPr/>
              </p:nvSpPr>
              <p:spPr>
                <a:xfrm>
                  <a:off x="625537" y="4229062"/>
                  <a:ext cx="1176541" cy="646331"/>
                </a:xfrm>
                <a:prstGeom prst="rect">
                  <a:avLst/>
                </a:prstGeom>
                <a:noFill/>
              </p:spPr>
              <p:txBody>
                <a:bodyPr wrap="none" rtlCol="0">
                  <a:spAutoFit/>
                </a:bodyPr>
                <a:lstStyle/>
                <a:p>
                  <a:r>
                    <a:rPr lang="it-IT"/>
                    <a:t>Remote </a:t>
                  </a:r>
                </a:p>
                <a:p>
                  <a:r>
                    <a:rPr lang="it-IT" err="1"/>
                    <a:t>Presenters</a:t>
                  </a:r>
                  <a:endParaRPr lang="it-IT"/>
                </a:p>
              </p:txBody>
            </p:sp>
          </p:grpSp>
          <p:pic>
            <p:nvPicPr>
              <p:cNvPr id="1150" name="Picture 1149" descr="A picture containing text&#10;&#10;Description automatically generated">
                <a:extLst>
                  <a:ext uri="{FF2B5EF4-FFF2-40B4-BE49-F238E27FC236}">
                    <a16:creationId xmlns:a16="http://schemas.microsoft.com/office/drawing/2014/main" id="{B494F444-97B6-2041-B657-41A655E04575}"/>
                  </a:ext>
                </a:extLst>
              </p:cNvPr>
              <p:cNvPicPr>
                <a:picLocks noChangeAspect="1"/>
              </p:cNvPicPr>
              <p:nvPr/>
            </p:nvPicPr>
            <p:blipFill>
              <a:blip r:embed="rId3"/>
              <a:stretch>
                <a:fillRect/>
              </a:stretch>
            </p:blipFill>
            <p:spPr>
              <a:xfrm>
                <a:off x="5734305" y="4484715"/>
                <a:ext cx="929373" cy="929373"/>
              </a:xfrm>
              <a:prstGeom prst="rect">
                <a:avLst/>
              </a:prstGeom>
            </p:spPr>
          </p:pic>
          <p:pic>
            <p:nvPicPr>
              <p:cNvPr id="1151" name="Picture 1150" descr="A picture containing text&#10;&#10;Description automatically generated">
                <a:extLst>
                  <a:ext uri="{FF2B5EF4-FFF2-40B4-BE49-F238E27FC236}">
                    <a16:creationId xmlns:a16="http://schemas.microsoft.com/office/drawing/2014/main" id="{DD14417F-39E6-AA48-9F1A-B8F161D1AD8C}"/>
                  </a:ext>
                </a:extLst>
              </p:cNvPr>
              <p:cNvPicPr>
                <a:picLocks noChangeAspect="1"/>
              </p:cNvPicPr>
              <p:nvPr/>
            </p:nvPicPr>
            <p:blipFill>
              <a:blip r:embed="rId3"/>
              <a:stretch>
                <a:fillRect/>
              </a:stretch>
            </p:blipFill>
            <p:spPr>
              <a:xfrm>
                <a:off x="6436716" y="5017577"/>
                <a:ext cx="929373" cy="929373"/>
              </a:xfrm>
              <a:prstGeom prst="rect">
                <a:avLst/>
              </a:prstGeom>
            </p:spPr>
          </p:pic>
        </p:grpSp>
        <p:pic>
          <p:nvPicPr>
            <p:cNvPr id="1137" name="Picture 1136" descr="A picture containing text&#10;&#10;Description automatically generated">
              <a:extLst>
                <a:ext uri="{FF2B5EF4-FFF2-40B4-BE49-F238E27FC236}">
                  <a16:creationId xmlns:a16="http://schemas.microsoft.com/office/drawing/2014/main" id="{6A7FA166-D7A7-1540-B12F-9F6FC50474E0}"/>
                </a:ext>
              </a:extLst>
            </p:cNvPr>
            <p:cNvPicPr>
              <a:picLocks noChangeAspect="1"/>
            </p:cNvPicPr>
            <p:nvPr/>
          </p:nvPicPr>
          <p:blipFill>
            <a:blip r:embed="rId3"/>
            <a:stretch>
              <a:fillRect/>
            </a:stretch>
          </p:blipFill>
          <p:spPr>
            <a:xfrm>
              <a:off x="8430837" y="4930297"/>
              <a:ext cx="929373" cy="929373"/>
            </a:xfrm>
            <a:prstGeom prst="rect">
              <a:avLst/>
            </a:prstGeom>
          </p:spPr>
        </p:pic>
      </p:grpSp>
      <p:cxnSp>
        <p:nvCxnSpPr>
          <p:cNvPr id="1160" name="Straight Arrow Connector 1159">
            <a:extLst>
              <a:ext uri="{FF2B5EF4-FFF2-40B4-BE49-F238E27FC236}">
                <a16:creationId xmlns:a16="http://schemas.microsoft.com/office/drawing/2014/main" id="{4B3A6C1F-40F1-C14D-8F94-9CB706989185}"/>
              </a:ext>
            </a:extLst>
          </p:cNvPr>
          <p:cNvCxnSpPr>
            <a:cxnSpLocks/>
            <a:stCxn id="1146" idx="7"/>
            <a:endCxn id="1133" idx="2"/>
          </p:cNvCxnSpPr>
          <p:nvPr/>
        </p:nvCxnSpPr>
        <p:spPr>
          <a:xfrm flipV="1">
            <a:off x="6811863" y="4051658"/>
            <a:ext cx="1643568" cy="583175"/>
          </a:xfrm>
          <a:prstGeom prst="straightConnector1">
            <a:avLst/>
          </a:prstGeom>
          <a:ln w="508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61" name="Straight Arrow Connector 1160">
            <a:extLst>
              <a:ext uri="{FF2B5EF4-FFF2-40B4-BE49-F238E27FC236}">
                <a16:creationId xmlns:a16="http://schemas.microsoft.com/office/drawing/2014/main" id="{E2C177AF-0DB5-3F4C-BEDE-B5A0C20AF822}"/>
              </a:ext>
            </a:extLst>
          </p:cNvPr>
          <p:cNvCxnSpPr>
            <a:cxnSpLocks/>
            <a:stCxn id="1157" idx="1"/>
            <a:endCxn id="1133" idx="2"/>
          </p:cNvCxnSpPr>
          <p:nvPr/>
        </p:nvCxnSpPr>
        <p:spPr>
          <a:xfrm flipH="1" flipV="1">
            <a:off x="8455431" y="4051658"/>
            <a:ext cx="1459460" cy="494435"/>
          </a:xfrm>
          <a:prstGeom prst="straightConnector1">
            <a:avLst/>
          </a:prstGeom>
          <a:ln w="508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66" name="Group 1165">
            <a:extLst>
              <a:ext uri="{FF2B5EF4-FFF2-40B4-BE49-F238E27FC236}">
                <a16:creationId xmlns:a16="http://schemas.microsoft.com/office/drawing/2014/main" id="{14DB4289-E6BA-5B41-B7C4-D38A7C37BF46}"/>
              </a:ext>
            </a:extLst>
          </p:cNvPr>
          <p:cNvGrpSpPr/>
          <p:nvPr/>
        </p:nvGrpSpPr>
        <p:grpSpPr>
          <a:xfrm>
            <a:off x="10256578" y="1032735"/>
            <a:ext cx="1786446" cy="1643345"/>
            <a:chOff x="985406" y="575091"/>
            <a:chExt cx="1786446" cy="2458829"/>
          </a:xfrm>
        </p:grpSpPr>
        <p:grpSp>
          <p:nvGrpSpPr>
            <p:cNvPr id="1167" name="Group 1166">
              <a:extLst>
                <a:ext uri="{FF2B5EF4-FFF2-40B4-BE49-F238E27FC236}">
                  <a16:creationId xmlns:a16="http://schemas.microsoft.com/office/drawing/2014/main" id="{3F911E86-2FB4-8C4B-A1FE-174AEAA562DB}"/>
                </a:ext>
              </a:extLst>
            </p:cNvPr>
            <p:cNvGrpSpPr/>
            <p:nvPr/>
          </p:nvGrpSpPr>
          <p:grpSpPr>
            <a:xfrm>
              <a:off x="985406" y="575091"/>
              <a:ext cx="1771788" cy="2458829"/>
              <a:chOff x="355885" y="756273"/>
              <a:chExt cx="1771788" cy="2458829"/>
            </a:xfrm>
          </p:grpSpPr>
          <p:sp>
            <p:nvSpPr>
              <p:cNvPr id="1169" name="Oval 63">
                <a:extLst>
                  <a:ext uri="{FF2B5EF4-FFF2-40B4-BE49-F238E27FC236}">
                    <a16:creationId xmlns:a16="http://schemas.microsoft.com/office/drawing/2014/main" id="{C6561DC0-E59F-4240-BAAD-A3A89E3CD3BD}"/>
                  </a:ext>
                </a:extLst>
              </p:cNvPr>
              <p:cNvSpPr>
                <a:spLocks noChangeArrowheads="1"/>
              </p:cNvSpPr>
              <p:nvPr/>
            </p:nvSpPr>
            <p:spPr bwMode="auto">
              <a:xfrm>
                <a:off x="355885" y="1195803"/>
                <a:ext cx="1149642"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0" name="Oval 63">
                <a:extLst>
                  <a:ext uri="{FF2B5EF4-FFF2-40B4-BE49-F238E27FC236}">
                    <a16:creationId xmlns:a16="http://schemas.microsoft.com/office/drawing/2014/main" id="{521ACD73-2C6F-8645-B1A0-6074CD78A2EE}"/>
                  </a:ext>
                </a:extLst>
              </p:cNvPr>
              <p:cNvSpPr>
                <a:spLocks noChangeArrowheads="1"/>
              </p:cNvSpPr>
              <p:nvPr/>
            </p:nvSpPr>
            <p:spPr bwMode="auto">
              <a:xfrm>
                <a:off x="537508" y="1802435"/>
                <a:ext cx="1149642"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1" name="Oval 63">
                <a:extLst>
                  <a:ext uri="{FF2B5EF4-FFF2-40B4-BE49-F238E27FC236}">
                    <a16:creationId xmlns:a16="http://schemas.microsoft.com/office/drawing/2014/main" id="{5279B456-67BE-9B4D-8673-462F331B5F70}"/>
                  </a:ext>
                </a:extLst>
              </p:cNvPr>
              <p:cNvSpPr>
                <a:spLocks noChangeArrowheads="1"/>
              </p:cNvSpPr>
              <p:nvPr/>
            </p:nvSpPr>
            <p:spPr bwMode="auto">
              <a:xfrm>
                <a:off x="978031" y="1333915"/>
                <a:ext cx="1149642"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2" name="Oval 63">
                <a:extLst>
                  <a:ext uri="{FF2B5EF4-FFF2-40B4-BE49-F238E27FC236}">
                    <a16:creationId xmlns:a16="http://schemas.microsoft.com/office/drawing/2014/main" id="{9C7E14F9-2800-994B-AE20-610B94B8871B}"/>
                  </a:ext>
                </a:extLst>
              </p:cNvPr>
              <p:cNvSpPr>
                <a:spLocks noChangeArrowheads="1"/>
              </p:cNvSpPr>
              <p:nvPr/>
            </p:nvSpPr>
            <p:spPr bwMode="auto">
              <a:xfrm>
                <a:off x="655939" y="756273"/>
                <a:ext cx="1195199"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sz="2800" i="0">
                  <a:solidFill>
                    <a:srgbClr val="FF0000"/>
                  </a:solidFill>
                </a:endParaRPr>
              </a:p>
            </p:txBody>
          </p:sp>
        </p:grpSp>
        <p:sp>
          <p:nvSpPr>
            <p:cNvPr id="1168" name="TextBox 1167">
              <a:extLst>
                <a:ext uri="{FF2B5EF4-FFF2-40B4-BE49-F238E27FC236}">
                  <a16:creationId xmlns:a16="http://schemas.microsoft.com/office/drawing/2014/main" id="{CE8D5F08-1BD8-664B-B007-18278EA1252A}"/>
                </a:ext>
              </a:extLst>
            </p:cNvPr>
            <p:cNvSpPr txBox="1"/>
            <p:nvPr/>
          </p:nvSpPr>
          <p:spPr>
            <a:xfrm>
              <a:off x="1002393" y="1448958"/>
              <a:ext cx="1769459" cy="646331"/>
            </a:xfrm>
            <a:prstGeom prst="rect">
              <a:avLst/>
            </a:prstGeom>
            <a:noFill/>
          </p:spPr>
          <p:txBody>
            <a:bodyPr wrap="none" rtlCol="0">
              <a:spAutoFit/>
            </a:bodyPr>
            <a:lstStyle/>
            <a:p>
              <a:r>
                <a:rPr lang="it-IT" sz="3600" err="1">
                  <a:solidFill>
                    <a:srgbClr val="FF0000"/>
                  </a:solidFill>
                </a:rPr>
                <a:t>YouTube</a:t>
              </a:r>
              <a:endParaRPr lang="it-IT" sz="3600">
                <a:solidFill>
                  <a:srgbClr val="FF0000"/>
                </a:solidFill>
              </a:endParaRPr>
            </a:p>
          </p:txBody>
        </p:sp>
      </p:grpSp>
      <p:grpSp>
        <p:nvGrpSpPr>
          <p:cNvPr id="1173" name="Group 1172">
            <a:extLst>
              <a:ext uri="{FF2B5EF4-FFF2-40B4-BE49-F238E27FC236}">
                <a16:creationId xmlns:a16="http://schemas.microsoft.com/office/drawing/2014/main" id="{31700533-CF17-8946-B3C9-BC88945B194B}"/>
              </a:ext>
            </a:extLst>
          </p:cNvPr>
          <p:cNvGrpSpPr/>
          <p:nvPr/>
        </p:nvGrpSpPr>
        <p:grpSpPr>
          <a:xfrm>
            <a:off x="7912337" y="593757"/>
            <a:ext cx="2177297" cy="1649620"/>
            <a:chOff x="53293" y="2914640"/>
            <a:chExt cx="2177297" cy="2308650"/>
          </a:xfrm>
        </p:grpSpPr>
        <p:grpSp>
          <p:nvGrpSpPr>
            <p:cNvPr id="1174" name="Group 1173">
              <a:extLst>
                <a:ext uri="{FF2B5EF4-FFF2-40B4-BE49-F238E27FC236}">
                  <a16:creationId xmlns:a16="http://schemas.microsoft.com/office/drawing/2014/main" id="{93F3AB08-34EA-D243-8357-8F35F095089E}"/>
                </a:ext>
              </a:extLst>
            </p:cNvPr>
            <p:cNvGrpSpPr/>
            <p:nvPr/>
          </p:nvGrpSpPr>
          <p:grpSpPr>
            <a:xfrm>
              <a:off x="53293" y="2914640"/>
              <a:ext cx="2177297" cy="2308650"/>
              <a:chOff x="355885" y="906452"/>
              <a:chExt cx="1771788" cy="2308650"/>
            </a:xfrm>
          </p:grpSpPr>
          <p:sp>
            <p:nvSpPr>
              <p:cNvPr id="1176" name="Oval 63">
                <a:extLst>
                  <a:ext uri="{FF2B5EF4-FFF2-40B4-BE49-F238E27FC236}">
                    <a16:creationId xmlns:a16="http://schemas.microsoft.com/office/drawing/2014/main" id="{5250066A-3A37-DA4C-BDE4-AB50B438128E}"/>
                  </a:ext>
                </a:extLst>
              </p:cNvPr>
              <p:cNvSpPr>
                <a:spLocks noChangeArrowheads="1"/>
              </p:cNvSpPr>
              <p:nvPr/>
            </p:nvSpPr>
            <p:spPr bwMode="auto">
              <a:xfrm>
                <a:off x="355885" y="1195803"/>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7" name="Oval 63">
                <a:extLst>
                  <a:ext uri="{FF2B5EF4-FFF2-40B4-BE49-F238E27FC236}">
                    <a16:creationId xmlns:a16="http://schemas.microsoft.com/office/drawing/2014/main" id="{E8888B5F-3028-D349-BF64-6253B28AFA23}"/>
                  </a:ext>
                </a:extLst>
              </p:cNvPr>
              <p:cNvSpPr>
                <a:spLocks noChangeArrowheads="1"/>
              </p:cNvSpPr>
              <p:nvPr/>
            </p:nvSpPr>
            <p:spPr bwMode="auto">
              <a:xfrm>
                <a:off x="537508" y="1802435"/>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8" name="Oval 63">
                <a:extLst>
                  <a:ext uri="{FF2B5EF4-FFF2-40B4-BE49-F238E27FC236}">
                    <a16:creationId xmlns:a16="http://schemas.microsoft.com/office/drawing/2014/main" id="{EE8A3EA4-D40E-3E47-9564-17FCA6DB19A7}"/>
                  </a:ext>
                </a:extLst>
              </p:cNvPr>
              <p:cNvSpPr>
                <a:spLocks noChangeArrowheads="1"/>
              </p:cNvSpPr>
              <p:nvPr/>
            </p:nvSpPr>
            <p:spPr bwMode="auto">
              <a:xfrm>
                <a:off x="978031" y="1333915"/>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9" name="Oval 63">
                <a:extLst>
                  <a:ext uri="{FF2B5EF4-FFF2-40B4-BE49-F238E27FC236}">
                    <a16:creationId xmlns:a16="http://schemas.microsoft.com/office/drawing/2014/main" id="{69150897-E2AA-6B40-9344-012A62EAF871}"/>
                  </a:ext>
                </a:extLst>
              </p:cNvPr>
              <p:cNvSpPr>
                <a:spLocks noChangeArrowheads="1"/>
              </p:cNvSpPr>
              <p:nvPr/>
            </p:nvSpPr>
            <p:spPr bwMode="auto">
              <a:xfrm>
                <a:off x="658806" y="906452"/>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grpSp>
        <p:sp>
          <p:nvSpPr>
            <p:cNvPr id="1175" name="TextBox 1174">
              <a:extLst>
                <a:ext uri="{FF2B5EF4-FFF2-40B4-BE49-F238E27FC236}">
                  <a16:creationId xmlns:a16="http://schemas.microsoft.com/office/drawing/2014/main" id="{7E2A7FC0-A7E8-B345-8C67-D7FCE6CD73D7}"/>
                </a:ext>
              </a:extLst>
            </p:cNvPr>
            <p:cNvSpPr txBox="1"/>
            <p:nvPr/>
          </p:nvSpPr>
          <p:spPr>
            <a:xfrm>
              <a:off x="189803" y="3655642"/>
              <a:ext cx="1978875" cy="646331"/>
            </a:xfrm>
            <a:prstGeom prst="rect">
              <a:avLst/>
            </a:prstGeom>
            <a:noFill/>
          </p:spPr>
          <p:txBody>
            <a:bodyPr wrap="none" rtlCol="0">
              <a:spAutoFit/>
            </a:bodyPr>
            <a:lstStyle/>
            <a:p>
              <a:r>
                <a:rPr lang="it-IT" sz="3600" err="1">
                  <a:solidFill>
                    <a:schemeClr val="bg1"/>
                  </a:solidFill>
                </a:rPr>
                <a:t>FaceBook</a:t>
              </a:r>
              <a:endParaRPr lang="it-IT" sz="3600">
                <a:solidFill>
                  <a:schemeClr val="bg1"/>
                </a:solidFill>
              </a:endParaRPr>
            </a:p>
          </p:txBody>
        </p:sp>
      </p:grpSp>
      <p:grpSp>
        <p:nvGrpSpPr>
          <p:cNvPr id="1180" name="Group 1179">
            <a:extLst>
              <a:ext uri="{FF2B5EF4-FFF2-40B4-BE49-F238E27FC236}">
                <a16:creationId xmlns:a16="http://schemas.microsoft.com/office/drawing/2014/main" id="{E5808EE9-60C7-7747-BEF0-6990C180435A}"/>
              </a:ext>
            </a:extLst>
          </p:cNvPr>
          <p:cNvGrpSpPr/>
          <p:nvPr/>
        </p:nvGrpSpPr>
        <p:grpSpPr>
          <a:xfrm>
            <a:off x="5765436" y="1061426"/>
            <a:ext cx="2212939" cy="1764532"/>
            <a:chOff x="17650" y="2914640"/>
            <a:chExt cx="2212939" cy="2469471"/>
          </a:xfrm>
        </p:grpSpPr>
        <p:grpSp>
          <p:nvGrpSpPr>
            <p:cNvPr id="1181" name="Group 1180">
              <a:extLst>
                <a:ext uri="{FF2B5EF4-FFF2-40B4-BE49-F238E27FC236}">
                  <a16:creationId xmlns:a16="http://schemas.microsoft.com/office/drawing/2014/main" id="{EAA676F2-D55D-7441-8ED8-FF15B4EE9026}"/>
                </a:ext>
              </a:extLst>
            </p:cNvPr>
            <p:cNvGrpSpPr/>
            <p:nvPr/>
          </p:nvGrpSpPr>
          <p:grpSpPr>
            <a:xfrm>
              <a:off x="45714" y="2914640"/>
              <a:ext cx="2184875" cy="2469471"/>
              <a:chOff x="349718" y="906452"/>
              <a:chExt cx="1777955" cy="2469471"/>
            </a:xfrm>
          </p:grpSpPr>
          <p:sp>
            <p:nvSpPr>
              <p:cNvPr id="1183" name="Oval 63">
                <a:extLst>
                  <a:ext uri="{FF2B5EF4-FFF2-40B4-BE49-F238E27FC236}">
                    <a16:creationId xmlns:a16="http://schemas.microsoft.com/office/drawing/2014/main" id="{762E9867-8C9D-3D46-8E47-8A5875A06CCB}"/>
                  </a:ext>
                </a:extLst>
              </p:cNvPr>
              <p:cNvSpPr>
                <a:spLocks noChangeArrowheads="1"/>
              </p:cNvSpPr>
              <p:nvPr/>
            </p:nvSpPr>
            <p:spPr bwMode="auto">
              <a:xfrm>
                <a:off x="355885" y="1195803"/>
                <a:ext cx="1149642" cy="141266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84" name="Oval 63">
                <a:extLst>
                  <a:ext uri="{FF2B5EF4-FFF2-40B4-BE49-F238E27FC236}">
                    <a16:creationId xmlns:a16="http://schemas.microsoft.com/office/drawing/2014/main" id="{7BE0A596-FCA6-914D-9A71-2BBDDE7A3912}"/>
                  </a:ext>
                </a:extLst>
              </p:cNvPr>
              <p:cNvSpPr>
                <a:spLocks noChangeArrowheads="1"/>
              </p:cNvSpPr>
              <p:nvPr/>
            </p:nvSpPr>
            <p:spPr bwMode="auto">
              <a:xfrm>
                <a:off x="349718" y="1963256"/>
                <a:ext cx="1149642" cy="141266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85" name="Oval 63">
                <a:extLst>
                  <a:ext uri="{FF2B5EF4-FFF2-40B4-BE49-F238E27FC236}">
                    <a16:creationId xmlns:a16="http://schemas.microsoft.com/office/drawing/2014/main" id="{075999F2-2AC8-064C-AE9B-29E4D4F8C5A2}"/>
                  </a:ext>
                </a:extLst>
              </p:cNvPr>
              <p:cNvSpPr>
                <a:spLocks noChangeArrowheads="1"/>
              </p:cNvSpPr>
              <p:nvPr/>
            </p:nvSpPr>
            <p:spPr bwMode="auto">
              <a:xfrm>
                <a:off x="978031" y="1333915"/>
                <a:ext cx="1149642" cy="141266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86" name="Oval 63">
                <a:extLst>
                  <a:ext uri="{FF2B5EF4-FFF2-40B4-BE49-F238E27FC236}">
                    <a16:creationId xmlns:a16="http://schemas.microsoft.com/office/drawing/2014/main" id="{7F3FC2E1-A77B-2D4B-AAE3-AB021A5AFEDE}"/>
                  </a:ext>
                </a:extLst>
              </p:cNvPr>
              <p:cNvSpPr>
                <a:spLocks noChangeArrowheads="1"/>
              </p:cNvSpPr>
              <p:nvPr/>
            </p:nvSpPr>
            <p:spPr bwMode="auto">
              <a:xfrm>
                <a:off x="658806" y="906452"/>
                <a:ext cx="1149642" cy="141266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grpSp>
        <p:sp>
          <p:nvSpPr>
            <p:cNvPr id="1182" name="TextBox 1181">
              <a:extLst>
                <a:ext uri="{FF2B5EF4-FFF2-40B4-BE49-F238E27FC236}">
                  <a16:creationId xmlns:a16="http://schemas.microsoft.com/office/drawing/2014/main" id="{D3DE5AF0-BBB2-F445-9760-932E13AAA9C0}"/>
                </a:ext>
              </a:extLst>
            </p:cNvPr>
            <p:cNvSpPr txBox="1"/>
            <p:nvPr/>
          </p:nvSpPr>
          <p:spPr>
            <a:xfrm>
              <a:off x="17650" y="3413646"/>
              <a:ext cx="2159769" cy="1249131"/>
            </a:xfrm>
            <a:prstGeom prst="rect">
              <a:avLst/>
            </a:prstGeom>
            <a:noFill/>
          </p:spPr>
          <p:txBody>
            <a:bodyPr wrap="square" rtlCol="0">
              <a:spAutoFit/>
            </a:bodyPr>
            <a:lstStyle/>
            <a:p>
              <a:pPr algn="ctr"/>
              <a:r>
                <a:rPr lang="it-IT" sz="3200">
                  <a:solidFill>
                    <a:schemeClr val="bg1"/>
                  </a:solidFill>
                </a:rPr>
                <a:t>INFN </a:t>
              </a:r>
            </a:p>
            <a:p>
              <a:pPr algn="ctr"/>
              <a:r>
                <a:rPr lang="it-IT" sz="2000">
                  <a:solidFill>
                    <a:schemeClr val="bg1"/>
                  </a:solidFill>
                </a:rPr>
                <a:t>Streaming Server</a:t>
              </a:r>
            </a:p>
          </p:txBody>
        </p:sp>
      </p:grpSp>
      <p:sp>
        <p:nvSpPr>
          <p:cNvPr id="1187" name="TextBox 1186">
            <a:extLst>
              <a:ext uri="{FF2B5EF4-FFF2-40B4-BE49-F238E27FC236}">
                <a16:creationId xmlns:a16="http://schemas.microsoft.com/office/drawing/2014/main" id="{7F2C5515-070B-EC42-A39B-4E6AD89E6909}"/>
              </a:ext>
            </a:extLst>
          </p:cNvPr>
          <p:cNvSpPr txBox="1"/>
          <p:nvPr/>
        </p:nvSpPr>
        <p:spPr>
          <a:xfrm>
            <a:off x="9766284" y="2951578"/>
            <a:ext cx="1358064" cy="1200329"/>
          </a:xfrm>
          <a:prstGeom prst="rect">
            <a:avLst/>
          </a:prstGeom>
          <a:noFill/>
        </p:spPr>
        <p:txBody>
          <a:bodyPr wrap="none" rtlCol="0">
            <a:spAutoFit/>
          </a:bodyPr>
          <a:lstStyle/>
          <a:p>
            <a:r>
              <a:rPr lang="it-IT"/>
              <a:t>Acquisizione</a:t>
            </a:r>
          </a:p>
          <a:p>
            <a:r>
              <a:rPr lang="it-IT"/>
              <a:t>Regia</a:t>
            </a:r>
          </a:p>
          <a:p>
            <a:r>
              <a:rPr lang="it-IT" err="1"/>
              <a:t>Encoding</a:t>
            </a:r>
            <a:endParaRPr lang="it-IT"/>
          </a:p>
          <a:p>
            <a:r>
              <a:rPr lang="it-IT"/>
              <a:t>Streaming</a:t>
            </a:r>
          </a:p>
        </p:txBody>
      </p:sp>
      <p:sp>
        <p:nvSpPr>
          <p:cNvPr id="1188" name="TextBox 1187">
            <a:extLst>
              <a:ext uri="{FF2B5EF4-FFF2-40B4-BE49-F238E27FC236}">
                <a16:creationId xmlns:a16="http://schemas.microsoft.com/office/drawing/2014/main" id="{9DE6C74A-9EB2-0647-9928-AAB51D4555C0}"/>
              </a:ext>
            </a:extLst>
          </p:cNvPr>
          <p:cNvSpPr txBox="1"/>
          <p:nvPr/>
        </p:nvSpPr>
        <p:spPr>
          <a:xfrm>
            <a:off x="7753764" y="4413986"/>
            <a:ext cx="1758943" cy="1477328"/>
          </a:xfrm>
          <a:prstGeom prst="rect">
            <a:avLst/>
          </a:prstGeom>
          <a:noFill/>
        </p:spPr>
        <p:txBody>
          <a:bodyPr wrap="none" rtlCol="0">
            <a:spAutoFit/>
          </a:bodyPr>
          <a:lstStyle/>
          <a:p>
            <a:r>
              <a:rPr lang="it-IT">
                <a:ln>
                  <a:solidFill>
                    <a:srgbClr val="C00000"/>
                  </a:solidFill>
                </a:ln>
              </a:rPr>
              <a:t>Sessioni</a:t>
            </a:r>
          </a:p>
          <a:p>
            <a:r>
              <a:rPr lang="it-IT">
                <a:ln>
                  <a:solidFill>
                    <a:srgbClr val="C00000"/>
                  </a:solidFill>
                </a:ln>
              </a:rPr>
              <a:t>Videoconferenza</a:t>
            </a:r>
          </a:p>
          <a:p>
            <a:r>
              <a:rPr lang="it-IT">
                <a:ln>
                  <a:solidFill>
                    <a:srgbClr val="C00000"/>
                  </a:solidFill>
                </a:ln>
              </a:rPr>
              <a:t>Interattive</a:t>
            </a:r>
          </a:p>
          <a:p>
            <a:r>
              <a:rPr lang="it-IT">
                <a:ln>
                  <a:solidFill>
                    <a:srgbClr val="C00000"/>
                  </a:solidFill>
                </a:ln>
              </a:rPr>
              <a:t>Sensibili a Delay</a:t>
            </a:r>
          </a:p>
          <a:p>
            <a:r>
              <a:rPr lang="it-IT">
                <a:ln>
                  <a:solidFill>
                    <a:srgbClr val="C00000"/>
                  </a:solidFill>
                </a:ln>
              </a:rPr>
              <a:t>e </a:t>
            </a:r>
            <a:r>
              <a:rPr lang="it-IT" err="1">
                <a:ln>
                  <a:solidFill>
                    <a:srgbClr val="C00000"/>
                  </a:solidFill>
                </a:ln>
              </a:rPr>
              <a:t>Jitter</a:t>
            </a:r>
            <a:endParaRPr lang="it-IT">
              <a:ln>
                <a:solidFill>
                  <a:srgbClr val="C00000"/>
                </a:solidFill>
              </a:ln>
            </a:endParaRPr>
          </a:p>
        </p:txBody>
      </p:sp>
      <p:cxnSp>
        <p:nvCxnSpPr>
          <p:cNvPr id="1190" name="Straight Arrow Connector 1189">
            <a:extLst>
              <a:ext uri="{FF2B5EF4-FFF2-40B4-BE49-F238E27FC236}">
                <a16:creationId xmlns:a16="http://schemas.microsoft.com/office/drawing/2014/main" id="{A427CEDD-8414-C04D-8E65-24A2095FC70E}"/>
              </a:ext>
            </a:extLst>
          </p:cNvPr>
          <p:cNvCxnSpPr>
            <a:cxnSpLocks/>
          </p:cNvCxnSpPr>
          <p:nvPr/>
        </p:nvCxnSpPr>
        <p:spPr>
          <a:xfrm flipH="1" flipV="1">
            <a:off x="7229476" y="2464802"/>
            <a:ext cx="854284" cy="9286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97" name="Picture 8" descr="Cpu">
            <a:extLst>
              <a:ext uri="{FF2B5EF4-FFF2-40B4-BE49-F238E27FC236}">
                <a16:creationId xmlns:a16="http://schemas.microsoft.com/office/drawing/2014/main" id="{C1C1BD35-5E82-D14B-A3AE-10312BCFE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7745" y="3032428"/>
            <a:ext cx="567548" cy="567548"/>
          </a:xfrm>
          <a:prstGeom prst="rect">
            <a:avLst/>
          </a:prstGeom>
          <a:noFill/>
          <a:extLst>
            <a:ext uri="{909E8E84-426E-40DD-AFC4-6F175D3DCCD1}">
              <a14:hiddenFill xmlns:a14="http://schemas.microsoft.com/office/drawing/2010/main">
                <a:solidFill>
                  <a:srgbClr val="FFFFFF"/>
                </a:solidFill>
              </a14:hiddenFill>
            </a:ext>
          </a:extLst>
        </p:spPr>
      </p:pic>
      <p:grpSp>
        <p:nvGrpSpPr>
          <p:cNvPr id="1199" name="Group 1198">
            <a:extLst>
              <a:ext uri="{FF2B5EF4-FFF2-40B4-BE49-F238E27FC236}">
                <a16:creationId xmlns:a16="http://schemas.microsoft.com/office/drawing/2014/main" id="{6127AFA4-1A49-4142-882B-56BD5B14C740}"/>
              </a:ext>
            </a:extLst>
          </p:cNvPr>
          <p:cNvGrpSpPr/>
          <p:nvPr/>
        </p:nvGrpSpPr>
        <p:grpSpPr>
          <a:xfrm>
            <a:off x="3445362" y="2870719"/>
            <a:ext cx="4241731" cy="1005144"/>
            <a:chOff x="3445362" y="2870719"/>
            <a:chExt cx="4241731" cy="1005144"/>
          </a:xfrm>
        </p:grpSpPr>
        <p:sp>
          <p:nvSpPr>
            <p:cNvPr id="1132" name="Right Arrow 1131">
              <a:extLst>
                <a:ext uri="{FF2B5EF4-FFF2-40B4-BE49-F238E27FC236}">
                  <a16:creationId xmlns:a16="http://schemas.microsoft.com/office/drawing/2014/main" id="{3A0DB7E0-5C18-C14B-B8F5-E8B66131EEBA}"/>
                </a:ext>
              </a:extLst>
            </p:cNvPr>
            <p:cNvSpPr/>
            <p:nvPr/>
          </p:nvSpPr>
          <p:spPr>
            <a:xfrm>
              <a:off x="3445362" y="3436376"/>
              <a:ext cx="4241731" cy="439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98" name="TextBox 1197">
              <a:extLst>
                <a:ext uri="{FF2B5EF4-FFF2-40B4-BE49-F238E27FC236}">
                  <a16:creationId xmlns:a16="http://schemas.microsoft.com/office/drawing/2014/main" id="{662DACC8-3FF0-F841-8BC6-2EC9CA760CB2}"/>
                </a:ext>
              </a:extLst>
            </p:cNvPr>
            <p:cNvSpPr txBox="1"/>
            <p:nvPr/>
          </p:nvSpPr>
          <p:spPr>
            <a:xfrm>
              <a:off x="3628463" y="2870719"/>
              <a:ext cx="3508654" cy="646331"/>
            </a:xfrm>
            <a:prstGeom prst="rect">
              <a:avLst/>
            </a:prstGeom>
            <a:noFill/>
          </p:spPr>
          <p:txBody>
            <a:bodyPr wrap="none" rtlCol="0">
              <a:spAutoFit/>
            </a:bodyPr>
            <a:lstStyle/>
            <a:p>
              <a:pPr algn="ctr"/>
              <a:r>
                <a:rPr lang="it-IT"/>
                <a:t>Streaming di un evento totalmente </a:t>
              </a:r>
            </a:p>
            <a:p>
              <a:pPr algn="ctr"/>
              <a:r>
                <a:rPr lang="it-IT"/>
                <a:t>«Da Remoto»</a:t>
              </a:r>
            </a:p>
          </p:txBody>
        </p:sp>
      </p:grpSp>
      <p:sp>
        <p:nvSpPr>
          <p:cNvPr id="4" name="Slide Number Placeholder 3">
            <a:extLst>
              <a:ext uri="{FF2B5EF4-FFF2-40B4-BE49-F238E27FC236}">
                <a16:creationId xmlns:a16="http://schemas.microsoft.com/office/drawing/2014/main" id="{D3623EAA-904F-3143-8357-EF126F1BE2AC}"/>
              </a:ext>
            </a:extLst>
          </p:cNvPr>
          <p:cNvSpPr>
            <a:spLocks noGrp="1"/>
          </p:cNvSpPr>
          <p:nvPr>
            <p:ph type="sldNum" sz="quarter" idx="12"/>
          </p:nvPr>
        </p:nvSpPr>
        <p:spPr/>
        <p:txBody>
          <a:bodyPr/>
          <a:lstStyle/>
          <a:p>
            <a:fld id="{272C5F13-74C7-3445-8AFD-99A583800924}" type="slidenum">
              <a:rPr lang="it-IT" smtClean="0"/>
              <a:t>4</a:t>
            </a:fld>
            <a:endParaRPr lang="it-IT"/>
          </a:p>
        </p:txBody>
      </p:sp>
      <p:pic>
        <p:nvPicPr>
          <p:cNvPr id="7172" name="Picture 4" descr="Risultato immagini per icon network bandwidth">
            <a:extLst>
              <a:ext uri="{FF2B5EF4-FFF2-40B4-BE49-F238E27FC236}">
                <a16:creationId xmlns:a16="http://schemas.microsoft.com/office/drawing/2014/main" id="{56042CA9-9F3A-8342-BD58-2687FAC9A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4348" y="3524714"/>
            <a:ext cx="928486" cy="88603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E8EA7D40-5B71-2247-B2F0-5886E9587613}"/>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66072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99"/>
                                        </p:tgtEl>
                                        <p:attrNameLst>
                                          <p:attrName>style.visibility</p:attrName>
                                        </p:attrNameLst>
                                      </p:cBhvr>
                                      <p:to>
                                        <p:strVal val="visible"/>
                                      </p:to>
                                    </p:set>
                                    <p:anim calcmode="lin" valueType="num">
                                      <p:cBhvr additive="base">
                                        <p:cTn id="7" dur="500" fill="hold"/>
                                        <p:tgtEl>
                                          <p:spTgt spid="1199"/>
                                        </p:tgtEl>
                                        <p:attrNameLst>
                                          <p:attrName>ppt_x</p:attrName>
                                        </p:attrNameLst>
                                      </p:cBhvr>
                                      <p:tavLst>
                                        <p:tav tm="0">
                                          <p:val>
                                            <p:strVal val="0-#ppt_w/2"/>
                                          </p:val>
                                        </p:tav>
                                        <p:tav tm="100000">
                                          <p:val>
                                            <p:strVal val="#ppt_x"/>
                                          </p:val>
                                        </p:tav>
                                      </p:tavLst>
                                    </p:anim>
                                    <p:anim calcmode="lin" valueType="num">
                                      <p:cBhvr additive="base">
                                        <p:cTn id="8" dur="500" fill="hold"/>
                                        <p:tgtEl>
                                          <p:spTgt spid="119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165"/>
                                        </p:tgtEl>
                                        <p:attrNameLst>
                                          <p:attrName>style.visibility</p:attrName>
                                        </p:attrNameLst>
                                      </p:cBhvr>
                                      <p:to>
                                        <p:strVal val="visible"/>
                                      </p:to>
                                    </p:set>
                                    <p:animEffect transition="in" filter="dissolve">
                                      <p:cBhvr>
                                        <p:cTn id="12" dur="500"/>
                                        <p:tgtEl>
                                          <p:spTgt spid="116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7"/>
                                        </p:tgtEl>
                                        <p:attrNameLst>
                                          <p:attrName>style.visibility</p:attrName>
                                        </p:attrNameLst>
                                      </p:cBhvr>
                                      <p:to>
                                        <p:strVal val="visible"/>
                                      </p:to>
                                    </p:set>
                                    <p:anim calcmode="lin" valueType="num">
                                      <p:cBhvr additive="base">
                                        <p:cTn id="17" dur="500" fill="hold"/>
                                        <p:tgtEl>
                                          <p:spTgt spid="1147"/>
                                        </p:tgtEl>
                                        <p:attrNameLst>
                                          <p:attrName>ppt_x</p:attrName>
                                        </p:attrNameLst>
                                      </p:cBhvr>
                                      <p:tavLst>
                                        <p:tav tm="0">
                                          <p:val>
                                            <p:strVal val="#ppt_x"/>
                                          </p:val>
                                        </p:tav>
                                        <p:tav tm="100000">
                                          <p:val>
                                            <p:strVal val="#ppt_x"/>
                                          </p:val>
                                        </p:tav>
                                      </p:tavLst>
                                    </p:anim>
                                    <p:anim calcmode="lin" valueType="num">
                                      <p:cBhvr additive="base">
                                        <p:cTn id="18" dur="500" fill="hold"/>
                                        <p:tgtEl>
                                          <p:spTgt spid="114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60"/>
                                        </p:tgtEl>
                                        <p:attrNameLst>
                                          <p:attrName>style.visibility</p:attrName>
                                        </p:attrNameLst>
                                      </p:cBhvr>
                                      <p:to>
                                        <p:strVal val="visible"/>
                                      </p:to>
                                    </p:set>
                                    <p:anim calcmode="lin" valueType="num">
                                      <p:cBhvr additive="base">
                                        <p:cTn id="21" dur="500" fill="hold"/>
                                        <p:tgtEl>
                                          <p:spTgt spid="1160"/>
                                        </p:tgtEl>
                                        <p:attrNameLst>
                                          <p:attrName>ppt_x</p:attrName>
                                        </p:attrNameLst>
                                      </p:cBhvr>
                                      <p:tavLst>
                                        <p:tav tm="0">
                                          <p:val>
                                            <p:strVal val="#ppt_x"/>
                                          </p:val>
                                        </p:tav>
                                        <p:tav tm="100000">
                                          <p:val>
                                            <p:strVal val="#ppt_x"/>
                                          </p:val>
                                        </p:tav>
                                      </p:tavLst>
                                    </p:anim>
                                    <p:anim calcmode="lin" valueType="num">
                                      <p:cBhvr additive="base">
                                        <p:cTn id="22" dur="500" fill="hold"/>
                                        <p:tgtEl>
                                          <p:spTgt spid="116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158"/>
                                        </p:tgtEl>
                                        <p:attrNameLst>
                                          <p:attrName>style.visibility</p:attrName>
                                        </p:attrNameLst>
                                      </p:cBhvr>
                                      <p:to>
                                        <p:strVal val="visible"/>
                                      </p:to>
                                    </p:set>
                                    <p:anim calcmode="lin" valueType="num">
                                      <p:cBhvr additive="base">
                                        <p:cTn id="26" dur="500" fill="hold"/>
                                        <p:tgtEl>
                                          <p:spTgt spid="1158"/>
                                        </p:tgtEl>
                                        <p:attrNameLst>
                                          <p:attrName>ppt_x</p:attrName>
                                        </p:attrNameLst>
                                      </p:cBhvr>
                                      <p:tavLst>
                                        <p:tav tm="0">
                                          <p:val>
                                            <p:strVal val="#ppt_x"/>
                                          </p:val>
                                        </p:tav>
                                        <p:tav tm="100000">
                                          <p:val>
                                            <p:strVal val="#ppt_x"/>
                                          </p:val>
                                        </p:tav>
                                      </p:tavLst>
                                    </p:anim>
                                    <p:anim calcmode="lin" valueType="num">
                                      <p:cBhvr additive="base">
                                        <p:cTn id="27" dur="500" fill="hold"/>
                                        <p:tgtEl>
                                          <p:spTgt spid="115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61"/>
                                        </p:tgtEl>
                                        <p:attrNameLst>
                                          <p:attrName>style.visibility</p:attrName>
                                        </p:attrNameLst>
                                      </p:cBhvr>
                                      <p:to>
                                        <p:strVal val="visible"/>
                                      </p:to>
                                    </p:set>
                                    <p:anim calcmode="lin" valueType="num">
                                      <p:cBhvr additive="base">
                                        <p:cTn id="30" dur="500" fill="hold"/>
                                        <p:tgtEl>
                                          <p:spTgt spid="1161"/>
                                        </p:tgtEl>
                                        <p:attrNameLst>
                                          <p:attrName>ppt_x</p:attrName>
                                        </p:attrNameLst>
                                      </p:cBhvr>
                                      <p:tavLst>
                                        <p:tav tm="0">
                                          <p:val>
                                            <p:strVal val="#ppt_x"/>
                                          </p:val>
                                        </p:tav>
                                        <p:tav tm="100000">
                                          <p:val>
                                            <p:strVal val="#ppt_x"/>
                                          </p:val>
                                        </p:tav>
                                      </p:tavLst>
                                    </p:anim>
                                    <p:anim calcmode="lin" valueType="num">
                                      <p:cBhvr additive="base">
                                        <p:cTn id="31" dur="500" fill="hold"/>
                                        <p:tgtEl>
                                          <p:spTgt spid="1161"/>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1188"/>
                                        </p:tgtEl>
                                        <p:attrNameLst>
                                          <p:attrName>style.visibility</p:attrName>
                                        </p:attrNameLst>
                                      </p:cBhvr>
                                      <p:to>
                                        <p:strVal val="visible"/>
                                      </p:to>
                                    </p:set>
                                    <p:anim calcmode="lin" valueType="num">
                                      <p:cBhvr additive="base">
                                        <p:cTn id="35" dur="500" fill="hold"/>
                                        <p:tgtEl>
                                          <p:spTgt spid="1188"/>
                                        </p:tgtEl>
                                        <p:attrNameLst>
                                          <p:attrName>ppt_x</p:attrName>
                                        </p:attrNameLst>
                                      </p:cBhvr>
                                      <p:tavLst>
                                        <p:tav tm="0">
                                          <p:val>
                                            <p:strVal val="#ppt_x"/>
                                          </p:val>
                                        </p:tav>
                                        <p:tav tm="100000">
                                          <p:val>
                                            <p:strVal val="#ppt_x"/>
                                          </p:val>
                                        </p:tav>
                                      </p:tavLst>
                                    </p:anim>
                                    <p:anim calcmode="lin" valueType="num">
                                      <p:cBhvr additive="base">
                                        <p:cTn id="36" dur="500" fill="hold"/>
                                        <p:tgtEl>
                                          <p:spTgt spid="118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180"/>
                                        </p:tgtEl>
                                        <p:attrNameLst>
                                          <p:attrName>style.visibility</p:attrName>
                                        </p:attrNameLst>
                                      </p:cBhvr>
                                      <p:to>
                                        <p:strVal val="visible"/>
                                      </p:to>
                                    </p:set>
                                    <p:animEffect transition="in" filter="dissolve">
                                      <p:cBhvr>
                                        <p:cTn id="41" dur="500"/>
                                        <p:tgtEl>
                                          <p:spTgt spid="1180"/>
                                        </p:tgtEl>
                                      </p:cBhvr>
                                    </p:animEffect>
                                  </p:childTnLst>
                                </p:cTn>
                              </p:par>
                              <p:par>
                                <p:cTn id="42" presetID="9" presetClass="entr" presetSubtype="0" fill="hold" nodeType="withEffect">
                                  <p:stCondLst>
                                    <p:cond delay="0"/>
                                  </p:stCondLst>
                                  <p:childTnLst>
                                    <p:set>
                                      <p:cBhvr>
                                        <p:cTn id="43" dur="1" fill="hold">
                                          <p:stCondLst>
                                            <p:cond delay="0"/>
                                          </p:stCondLst>
                                        </p:cTn>
                                        <p:tgtEl>
                                          <p:spTgt spid="1190"/>
                                        </p:tgtEl>
                                        <p:attrNameLst>
                                          <p:attrName>style.visibility</p:attrName>
                                        </p:attrNameLst>
                                      </p:cBhvr>
                                      <p:to>
                                        <p:strVal val="visible"/>
                                      </p:to>
                                    </p:set>
                                    <p:animEffect transition="in" filter="dissolve">
                                      <p:cBhvr>
                                        <p:cTn id="44" dur="500"/>
                                        <p:tgtEl>
                                          <p:spTgt spid="1190"/>
                                        </p:tgtEl>
                                      </p:cBhvr>
                                    </p:animEffect>
                                  </p:childTnLst>
                                </p:cTn>
                              </p:par>
                            </p:childTnLst>
                          </p:cTn>
                        </p:par>
                        <p:par>
                          <p:cTn id="45" fill="hold">
                            <p:stCondLst>
                              <p:cond delay="500"/>
                            </p:stCondLst>
                            <p:childTnLst>
                              <p:par>
                                <p:cTn id="46" presetID="9" presetClass="entr" presetSubtype="0" fill="hold" nodeType="afterEffect">
                                  <p:stCondLst>
                                    <p:cond delay="0"/>
                                  </p:stCondLst>
                                  <p:childTnLst>
                                    <p:set>
                                      <p:cBhvr>
                                        <p:cTn id="47" dur="1" fill="hold">
                                          <p:stCondLst>
                                            <p:cond delay="0"/>
                                          </p:stCondLst>
                                        </p:cTn>
                                        <p:tgtEl>
                                          <p:spTgt spid="1192"/>
                                        </p:tgtEl>
                                        <p:attrNameLst>
                                          <p:attrName>style.visibility</p:attrName>
                                        </p:attrNameLst>
                                      </p:cBhvr>
                                      <p:to>
                                        <p:strVal val="visible"/>
                                      </p:to>
                                    </p:set>
                                    <p:animEffect transition="in" filter="dissolve">
                                      <p:cBhvr>
                                        <p:cTn id="48" dur="500"/>
                                        <p:tgtEl>
                                          <p:spTgt spid="1192"/>
                                        </p:tgtEl>
                                      </p:cBhvr>
                                    </p:animEffect>
                                  </p:childTnLst>
                                </p:cTn>
                              </p:par>
                              <p:par>
                                <p:cTn id="49" presetID="9" presetClass="entr" presetSubtype="0" fill="hold" nodeType="withEffect">
                                  <p:stCondLst>
                                    <p:cond delay="0"/>
                                  </p:stCondLst>
                                  <p:childTnLst>
                                    <p:set>
                                      <p:cBhvr>
                                        <p:cTn id="50" dur="1" fill="hold">
                                          <p:stCondLst>
                                            <p:cond delay="0"/>
                                          </p:stCondLst>
                                        </p:cTn>
                                        <p:tgtEl>
                                          <p:spTgt spid="1173"/>
                                        </p:tgtEl>
                                        <p:attrNameLst>
                                          <p:attrName>style.visibility</p:attrName>
                                        </p:attrNameLst>
                                      </p:cBhvr>
                                      <p:to>
                                        <p:strVal val="visible"/>
                                      </p:to>
                                    </p:set>
                                    <p:animEffect transition="in" filter="dissolve">
                                      <p:cBhvr>
                                        <p:cTn id="51" dur="500"/>
                                        <p:tgtEl>
                                          <p:spTgt spid="1173"/>
                                        </p:tgtEl>
                                      </p:cBhvr>
                                    </p:animEffect>
                                  </p:childTnLst>
                                </p:cTn>
                              </p:par>
                            </p:childTnLst>
                          </p:cTn>
                        </p:par>
                        <p:par>
                          <p:cTn id="52" fill="hold">
                            <p:stCondLst>
                              <p:cond delay="1000"/>
                            </p:stCondLst>
                            <p:childTnLst>
                              <p:par>
                                <p:cTn id="53" presetID="9" presetClass="entr" presetSubtype="0" fill="hold" nodeType="afterEffect">
                                  <p:stCondLst>
                                    <p:cond delay="0"/>
                                  </p:stCondLst>
                                  <p:childTnLst>
                                    <p:set>
                                      <p:cBhvr>
                                        <p:cTn id="54" dur="1" fill="hold">
                                          <p:stCondLst>
                                            <p:cond delay="0"/>
                                          </p:stCondLst>
                                        </p:cTn>
                                        <p:tgtEl>
                                          <p:spTgt spid="1195"/>
                                        </p:tgtEl>
                                        <p:attrNameLst>
                                          <p:attrName>style.visibility</p:attrName>
                                        </p:attrNameLst>
                                      </p:cBhvr>
                                      <p:to>
                                        <p:strVal val="visible"/>
                                      </p:to>
                                    </p:set>
                                    <p:animEffect transition="in" filter="dissolve">
                                      <p:cBhvr>
                                        <p:cTn id="55" dur="500"/>
                                        <p:tgtEl>
                                          <p:spTgt spid="1195"/>
                                        </p:tgtEl>
                                      </p:cBhvr>
                                    </p:animEffect>
                                  </p:childTnLst>
                                </p:cTn>
                              </p:par>
                              <p:par>
                                <p:cTn id="56" presetID="9" presetClass="entr" presetSubtype="0" fill="hold" nodeType="withEffect">
                                  <p:stCondLst>
                                    <p:cond delay="0"/>
                                  </p:stCondLst>
                                  <p:childTnLst>
                                    <p:set>
                                      <p:cBhvr>
                                        <p:cTn id="57" dur="1" fill="hold">
                                          <p:stCondLst>
                                            <p:cond delay="0"/>
                                          </p:stCondLst>
                                        </p:cTn>
                                        <p:tgtEl>
                                          <p:spTgt spid="1166"/>
                                        </p:tgtEl>
                                        <p:attrNameLst>
                                          <p:attrName>style.visibility</p:attrName>
                                        </p:attrNameLst>
                                      </p:cBhvr>
                                      <p:to>
                                        <p:strVal val="visible"/>
                                      </p:to>
                                    </p:set>
                                    <p:animEffect transition="in" filter="dissolve">
                                      <p:cBhvr>
                                        <p:cTn id="58" dur="500"/>
                                        <p:tgtEl>
                                          <p:spTgt spid="116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187"/>
                                        </p:tgtEl>
                                        <p:attrNameLst>
                                          <p:attrName>style.visibility</p:attrName>
                                        </p:attrNameLst>
                                      </p:cBhvr>
                                      <p:to>
                                        <p:strVal val="visible"/>
                                      </p:to>
                                    </p:set>
                                    <p:animEffect transition="in" filter="dissolve">
                                      <p:cBhvr>
                                        <p:cTn id="63" dur="500"/>
                                        <p:tgtEl>
                                          <p:spTgt spid="1187"/>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1197"/>
                                        </p:tgtEl>
                                        <p:attrNameLst>
                                          <p:attrName>style.visibility</p:attrName>
                                        </p:attrNameLst>
                                      </p:cBhvr>
                                      <p:to>
                                        <p:strVal val="visible"/>
                                      </p:to>
                                    </p:set>
                                    <p:animEffect transition="in" filter="dissolve">
                                      <p:cBhvr>
                                        <p:cTn id="68" dur="500"/>
                                        <p:tgtEl>
                                          <p:spTgt spid="1197"/>
                                        </p:tgtEl>
                                      </p:cBhvr>
                                    </p:animEffect>
                                  </p:childTnLst>
                                </p:cTn>
                              </p:par>
                              <p:par>
                                <p:cTn id="69" presetID="9" presetClass="entr" presetSubtype="0" fill="hold" nodeType="withEffect">
                                  <p:stCondLst>
                                    <p:cond delay="0"/>
                                  </p:stCondLst>
                                  <p:childTnLst>
                                    <p:set>
                                      <p:cBhvr>
                                        <p:cTn id="70" dur="1" fill="hold">
                                          <p:stCondLst>
                                            <p:cond delay="0"/>
                                          </p:stCondLst>
                                        </p:cTn>
                                        <p:tgtEl>
                                          <p:spTgt spid="7172"/>
                                        </p:tgtEl>
                                        <p:attrNameLst>
                                          <p:attrName>style.visibility</p:attrName>
                                        </p:attrNameLst>
                                      </p:cBhvr>
                                      <p:to>
                                        <p:strVal val="visible"/>
                                      </p:to>
                                    </p:set>
                                    <p:animEffect transition="in" filter="dissolve">
                                      <p:cBhvr>
                                        <p:cTn id="71"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 grpId="0"/>
      <p:bldP spid="118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657" y="1512489"/>
            <a:ext cx="9019142" cy="4655565"/>
          </a:xfrm>
          <a:prstGeom prst="rect">
            <a:avLst/>
          </a:prstGeom>
        </p:spPr>
      </p:pic>
      <p:sp>
        <p:nvSpPr>
          <p:cNvPr id="6" name="Title 1">
            <a:extLst>
              <a:ext uri="{FF2B5EF4-FFF2-40B4-BE49-F238E27FC236}">
                <a16:creationId xmlns:a16="http://schemas.microsoft.com/office/drawing/2014/main" id="{F36499DA-C024-D948-B1E4-EA53ED84E1AE}"/>
              </a:ext>
            </a:extLst>
          </p:cNvPr>
          <p:cNvSpPr>
            <a:spLocks noGrp="1"/>
          </p:cNvSpPr>
          <p:nvPr>
            <p:ph type="title"/>
          </p:nvPr>
        </p:nvSpPr>
        <p:spPr>
          <a:xfrm>
            <a:off x="0" y="1568"/>
            <a:ext cx="10515600" cy="1325563"/>
          </a:xfrm>
        </p:spPr>
        <p:txBody>
          <a:bodyPr/>
          <a:lstStyle/>
          <a:p>
            <a:r>
              <a:rPr lang="it-IT"/>
              <a:t>Zoom + Streaming</a:t>
            </a:r>
          </a:p>
        </p:txBody>
      </p:sp>
      <p:sp>
        <p:nvSpPr>
          <p:cNvPr id="8" name="TextBox 7"/>
          <p:cNvSpPr txBox="1"/>
          <p:nvPr/>
        </p:nvSpPr>
        <p:spPr>
          <a:xfrm>
            <a:off x="0" y="1428783"/>
            <a:ext cx="3040657" cy="1200329"/>
          </a:xfrm>
          <a:prstGeom prst="rect">
            <a:avLst/>
          </a:prstGeom>
          <a:noFill/>
        </p:spPr>
        <p:txBody>
          <a:bodyPr wrap="square" rtlCol="0">
            <a:spAutoFit/>
          </a:bodyPr>
          <a:lstStyle/>
          <a:p>
            <a:r>
              <a:rPr lang="it-IT">
                <a:solidFill>
                  <a:srgbClr val="FF0000"/>
                </a:solidFill>
              </a:rPr>
              <a:t>Per potere effettuare lo streamiong  di un ZOOM Meeting occorre avere una licenza di zoom.</a:t>
            </a:r>
          </a:p>
        </p:txBody>
      </p:sp>
      <p:sp>
        <p:nvSpPr>
          <p:cNvPr id="9" name="TextBox 8"/>
          <p:cNvSpPr txBox="1"/>
          <p:nvPr/>
        </p:nvSpPr>
        <p:spPr>
          <a:xfrm>
            <a:off x="-1" y="2844992"/>
            <a:ext cx="3040657" cy="369332"/>
          </a:xfrm>
          <a:prstGeom prst="rect">
            <a:avLst/>
          </a:prstGeom>
          <a:noFill/>
        </p:spPr>
        <p:txBody>
          <a:bodyPr wrap="square" rtlCol="0">
            <a:spAutoFit/>
          </a:bodyPr>
          <a:lstStyle/>
          <a:p>
            <a:r>
              <a:rPr lang="it-IT" b="1">
                <a:solidFill>
                  <a:srgbClr val="FF0000"/>
                </a:solidFill>
              </a:rPr>
              <a:t>Ci si collega al portale di zoom</a:t>
            </a:r>
          </a:p>
        </p:txBody>
      </p:sp>
      <p:sp>
        <p:nvSpPr>
          <p:cNvPr id="10" name="TextBox 9"/>
          <p:cNvSpPr txBox="1"/>
          <p:nvPr/>
        </p:nvSpPr>
        <p:spPr>
          <a:xfrm>
            <a:off x="1" y="3397722"/>
            <a:ext cx="991518" cy="369332"/>
          </a:xfrm>
          <a:prstGeom prst="rect">
            <a:avLst/>
          </a:prstGeom>
          <a:noFill/>
        </p:spPr>
        <p:txBody>
          <a:bodyPr wrap="square" rtlCol="0">
            <a:spAutoFit/>
          </a:bodyPr>
          <a:lstStyle/>
          <a:p>
            <a:r>
              <a:rPr lang="it-IT" b="1">
                <a:solidFill>
                  <a:srgbClr val="FF0000"/>
                </a:solidFill>
              </a:rPr>
              <a:t>Settings</a:t>
            </a:r>
          </a:p>
        </p:txBody>
      </p:sp>
      <p:sp>
        <p:nvSpPr>
          <p:cNvPr id="11" name="TextBox 10"/>
          <p:cNvSpPr txBox="1"/>
          <p:nvPr/>
        </p:nvSpPr>
        <p:spPr>
          <a:xfrm>
            <a:off x="1" y="4887774"/>
            <a:ext cx="1311006" cy="646331"/>
          </a:xfrm>
          <a:prstGeom prst="rect">
            <a:avLst/>
          </a:prstGeom>
          <a:noFill/>
        </p:spPr>
        <p:txBody>
          <a:bodyPr wrap="square" rtlCol="0">
            <a:spAutoFit/>
          </a:bodyPr>
          <a:lstStyle/>
          <a:p>
            <a:r>
              <a:rPr lang="it-IT" b="1">
                <a:solidFill>
                  <a:srgbClr val="FF0000"/>
                </a:solidFill>
              </a:rPr>
              <a:t>In Meeting (Advanced)</a:t>
            </a:r>
          </a:p>
        </p:txBody>
      </p:sp>
      <p:sp>
        <p:nvSpPr>
          <p:cNvPr id="12" name="Oval 11"/>
          <p:cNvSpPr/>
          <p:nvPr/>
        </p:nvSpPr>
        <p:spPr>
          <a:xfrm>
            <a:off x="2875402" y="3370605"/>
            <a:ext cx="1916935" cy="42356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 12"/>
          <p:cNvSpPr/>
          <p:nvPr/>
        </p:nvSpPr>
        <p:spPr>
          <a:xfrm>
            <a:off x="4789583" y="3342855"/>
            <a:ext cx="936434" cy="26728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Straight Arrow Connector 16"/>
          <p:cNvCxnSpPr>
            <a:stCxn id="10" idx="3"/>
            <a:endCxn id="12" idx="2"/>
          </p:cNvCxnSpPr>
          <p:nvPr/>
        </p:nvCxnSpPr>
        <p:spPr>
          <a:xfrm>
            <a:off x="991519" y="3582388"/>
            <a:ext cx="188388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3"/>
          </p:cNvCxnSpPr>
          <p:nvPr/>
        </p:nvCxnSpPr>
        <p:spPr>
          <a:xfrm flipV="1">
            <a:off x="1311007" y="3637892"/>
            <a:ext cx="3946793" cy="1573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F8B3D16-0D93-7D4E-84F9-77312B98351B}"/>
              </a:ext>
            </a:extLst>
          </p:cNvPr>
          <p:cNvSpPr>
            <a:spLocks noGrp="1"/>
          </p:cNvSpPr>
          <p:nvPr>
            <p:ph type="sldNum" sz="quarter" idx="12"/>
          </p:nvPr>
        </p:nvSpPr>
        <p:spPr/>
        <p:txBody>
          <a:bodyPr/>
          <a:lstStyle/>
          <a:p>
            <a:fld id="{272C5F13-74C7-3445-8AFD-99A583800924}" type="slidenum">
              <a:rPr lang="it-IT" smtClean="0"/>
              <a:t>40</a:t>
            </a:fld>
            <a:endParaRPr lang="it-IT"/>
          </a:p>
        </p:txBody>
      </p:sp>
      <p:sp>
        <p:nvSpPr>
          <p:cNvPr id="3" name="Footer Placeholder 2">
            <a:extLst>
              <a:ext uri="{FF2B5EF4-FFF2-40B4-BE49-F238E27FC236}">
                <a16:creationId xmlns:a16="http://schemas.microsoft.com/office/drawing/2014/main" id="{A7011FD3-5B89-F74D-98C6-E99FAAE4717B}"/>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956608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907" y="1638399"/>
            <a:ext cx="9119740" cy="4707315"/>
          </a:xfrm>
          <a:prstGeom prst="rect">
            <a:avLst/>
          </a:prstGeom>
        </p:spPr>
      </p:pic>
      <p:sp>
        <p:nvSpPr>
          <p:cNvPr id="5" name="Title 1">
            <a:extLst>
              <a:ext uri="{FF2B5EF4-FFF2-40B4-BE49-F238E27FC236}">
                <a16:creationId xmlns:a16="http://schemas.microsoft.com/office/drawing/2014/main" id="{F36499DA-C024-D948-B1E4-EA53ED84E1AE}"/>
              </a:ext>
            </a:extLst>
          </p:cNvPr>
          <p:cNvSpPr>
            <a:spLocks noGrp="1"/>
          </p:cNvSpPr>
          <p:nvPr>
            <p:ph type="title"/>
          </p:nvPr>
        </p:nvSpPr>
        <p:spPr>
          <a:xfrm>
            <a:off x="0" y="1568"/>
            <a:ext cx="10515600" cy="1325563"/>
          </a:xfrm>
        </p:spPr>
        <p:txBody>
          <a:bodyPr/>
          <a:lstStyle/>
          <a:p>
            <a:r>
              <a:rPr lang="it-IT"/>
              <a:t>Zoom + Streaming</a:t>
            </a:r>
          </a:p>
        </p:txBody>
      </p:sp>
      <p:sp>
        <p:nvSpPr>
          <p:cNvPr id="6" name="TextBox 5"/>
          <p:cNvSpPr txBox="1"/>
          <p:nvPr/>
        </p:nvSpPr>
        <p:spPr>
          <a:xfrm>
            <a:off x="254833" y="3578673"/>
            <a:ext cx="2653620" cy="1754326"/>
          </a:xfrm>
          <a:prstGeom prst="rect">
            <a:avLst/>
          </a:prstGeom>
          <a:noFill/>
        </p:spPr>
        <p:txBody>
          <a:bodyPr wrap="square" rtlCol="0">
            <a:spAutoFit/>
          </a:bodyPr>
          <a:lstStyle/>
          <a:p>
            <a:r>
              <a:rPr lang="it-IT" b="1">
                <a:solidFill>
                  <a:srgbClr val="FF0000"/>
                </a:solidFill>
              </a:rPr>
              <a:t>Si abilitano i canali di streaming :</a:t>
            </a:r>
          </a:p>
          <a:p>
            <a:pPr marL="285750" indent="-285750">
              <a:buFont typeface="Arial" panose="020B0604020202020204" pitchFamily="34" charset="0"/>
              <a:buChar char="•"/>
            </a:pPr>
            <a:r>
              <a:rPr lang="it-IT" b="1">
                <a:solidFill>
                  <a:srgbClr val="FF0000"/>
                </a:solidFill>
              </a:rPr>
              <a:t>Facebook</a:t>
            </a:r>
          </a:p>
          <a:p>
            <a:pPr marL="285750" indent="-285750">
              <a:buFont typeface="Arial" panose="020B0604020202020204" pitchFamily="34" charset="0"/>
              <a:buChar char="•"/>
            </a:pPr>
            <a:r>
              <a:rPr lang="it-IT" b="1">
                <a:solidFill>
                  <a:srgbClr val="FF0000"/>
                </a:solidFill>
              </a:rPr>
              <a:t>Workplace Facebook</a:t>
            </a:r>
          </a:p>
          <a:p>
            <a:pPr marL="285750" indent="-285750">
              <a:buFont typeface="Arial" panose="020B0604020202020204" pitchFamily="34" charset="0"/>
              <a:buChar char="•"/>
            </a:pPr>
            <a:r>
              <a:rPr lang="it-IT" b="1">
                <a:solidFill>
                  <a:srgbClr val="FF0000"/>
                </a:solidFill>
              </a:rPr>
              <a:t>YouTube</a:t>
            </a:r>
          </a:p>
          <a:p>
            <a:pPr marL="285750" indent="-285750">
              <a:buFont typeface="Arial" panose="020B0604020202020204" pitchFamily="34" charset="0"/>
              <a:buChar char="•"/>
            </a:pPr>
            <a:r>
              <a:rPr lang="it-IT" b="1">
                <a:solidFill>
                  <a:srgbClr val="FF0000"/>
                </a:solidFill>
              </a:rPr>
              <a:t>Custom Live Streaming</a:t>
            </a:r>
          </a:p>
        </p:txBody>
      </p:sp>
      <p:sp>
        <p:nvSpPr>
          <p:cNvPr id="7" name="Oval 6"/>
          <p:cNvSpPr/>
          <p:nvPr/>
        </p:nvSpPr>
        <p:spPr>
          <a:xfrm>
            <a:off x="5629619" y="3128790"/>
            <a:ext cx="2302525" cy="12449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Straight Arrow Connector 8"/>
          <p:cNvCxnSpPr/>
          <p:nvPr/>
        </p:nvCxnSpPr>
        <p:spPr>
          <a:xfrm>
            <a:off x="2489812" y="3743927"/>
            <a:ext cx="3139807"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AD99F69-7CEB-5E4A-9847-D8C7F6333870}"/>
              </a:ext>
            </a:extLst>
          </p:cNvPr>
          <p:cNvSpPr>
            <a:spLocks noGrp="1"/>
          </p:cNvSpPr>
          <p:nvPr>
            <p:ph type="sldNum" sz="quarter" idx="12"/>
          </p:nvPr>
        </p:nvSpPr>
        <p:spPr/>
        <p:txBody>
          <a:bodyPr/>
          <a:lstStyle/>
          <a:p>
            <a:fld id="{272C5F13-74C7-3445-8AFD-99A583800924}" type="slidenum">
              <a:rPr lang="it-IT" smtClean="0"/>
              <a:t>41</a:t>
            </a:fld>
            <a:endParaRPr lang="it-IT"/>
          </a:p>
        </p:txBody>
      </p:sp>
      <p:sp>
        <p:nvSpPr>
          <p:cNvPr id="3" name="Footer Placeholder 2">
            <a:extLst>
              <a:ext uri="{FF2B5EF4-FFF2-40B4-BE49-F238E27FC236}">
                <a16:creationId xmlns:a16="http://schemas.microsoft.com/office/drawing/2014/main" id="{820DB276-E4DD-424D-A34F-E7D32B238CE2}"/>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608107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3975" y="1327131"/>
            <a:ext cx="7990164" cy="4993853"/>
          </a:xfrm>
          <a:prstGeom prst="rect">
            <a:avLst/>
          </a:prstGeom>
        </p:spPr>
      </p:pic>
      <p:sp>
        <p:nvSpPr>
          <p:cNvPr id="7" name="Title 1">
            <a:extLst>
              <a:ext uri="{FF2B5EF4-FFF2-40B4-BE49-F238E27FC236}">
                <a16:creationId xmlns:a16="http://schemas.microsoft.com/office/drawing/2014/main" id="{F36499DA-C024-D948-B1E4-EA53ED84E1AE}"/>
              </a:ext>
            </a:extLst>
          </p:cNvPr>
          <p:cNvSpPr txBox="1">
            <a:spLocks/>
          </p:cNvSpPr>
          <p:nvPr/>
        </p:nvSpPr>
        <p:spPr>
          <a:xfrm>
            <a:off x="0" y="15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Zoom + Streaming</a:t>
            </a:r>
          </a:p>
        </p:txBody>
      </p:sp>
      <p:sp>
        <p:nvSpPr>
          <p:cNvPr id="8" name="TextBox 7"/>
          <p:cNvSpPr txBox="1"/>
          <p:nvPr/>
        </p:nvSpPr>
        <p:spPr>
          <a:xfrm>
            <a:off x="254832" y="1319143"/>
            <a:ext cx="2653620" cy="646331"/>
          </a:xfrm>
          <a:prstGeom prst="rect">
            <a:avLst/>
          </a:prstGeom>
          <a:noFill/>
        </p:spPr>
        <p:txBody>
          <a:bodyPr wrap="square" rtlCol="0">
            <a:spAutoFit/>
          </a:bodyPr>
          <a:lstStyle/>
          <a:p>
            <a:r>
              <a:rPr lang="it-IT" b="1">
                <a:solidFill>
                  <a:srgbClr val="FF0000"/>
                </a:solidFill>
              </a:rPr>
              <a:t>Una volta fatto partire il meeting ZOOM:</a:t>
            </a:r>
          </a:p>
        </p:txBody>
      </p:sp>
      <p:sp>
        <p:nvSpPr>
          <p:cNvPr id="9" name="TextBox 8"/>
          <p:cNvSpPr txBox="1"/>
          <p:nvPr/>
        </p:nvSpPr>
        <p:spPr>
          <a:xfrm>
            <a:off x="254832" y="5169525"/>
            <a:ext cx="3365077" cy="369332"/>
          </a:xfrm>
          <a:prstGeom prst="rect">
            <a:avLst/>
          </a:prstGeom>
          <a:noFill/>
        </p:spPr>
        <p:txBody>
          <a:bodyPr wrap="square" rtlCol="0">
            <a:spAutoFit/>
          </a:bodyPr>
          <a:lstStyle/>
          <a:p>
            <a:r>
              <a:rPr lang="it-IT" b="1">
                <a:solidFill>
                  <a:srgbClr val="FF0000"/>
                </a:solidFill>
              </a:rPr>
              <a:t>Selezionare «Altro» (i tre puntini)</a:t>
            </a:r>
          </a:p>
        </p:txBody>
      </p:sp>
      <p:sp>
        <p:nvSpPr>
          <p:cNvPr id="10" name="Oval 9"/>
          <p:cNvSpPr/>
          <p:nvPr/>
        </p:nvSpPr>
        <p:spPr>
          <a:xfrm>
            <a:off x="9694842" y="5971989"/>
            <a:ext cx="724359" cy="38525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 10"/>
          <p:cNvSpPr/>
          <p:nvPr/>
        </p:nvSpPr>
        <p:spPr>
          <a:xfrm>
            <a:off x="9556949" y="5594061"/>
            <a:ext cx="2275167" cy="32047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p:cNvSpPr txBox="1"/>
          <p:nvPr/>
        </p:nvSpPr>
        <p:spPr>
          <a:xfrm>
            <a:off x="254832" y="3861573"/>
            <a:ext cx="3198051" cy="646331"/>
          </a:xfrm>
          <a:prstGeom prst="rect">
            <a:avLst/>
          </a:prstGeom>
          <a:noFill/>
        </p:spPr>
        <p:txBody>
          <a:bodyPr wrap="square" rtlCol="0">
            <a:spAutoFit/>
          </a:bodyPr>
          <a:lstStyle/>
          <a:p>
            <a:r>
              <a:rPr lang="it-IT" b="1">
                <a:solidFill>
                  <a:srgbClr val="FF0000"/>
                </a:solidFill>
              </a:rPr>
              <a:t>Selezione Live on «piattafroma scelta»</a:t>
            </a:r>
          </a:p>
        </p:txBody>
      </p:sp>
      <p:cxnSp>
        <p:nvCxnSpPr>
          <p:cNvPr id="14" name="Straight Arrow Connector 13"/>
          <p:cNvCxnSpPr>
            <a:stCxn id="9" idx="3"/>
            <a:endCxn id="10" idx="2"/>
          </p:cNvCxnSpPr>
          <p:nvPr/>
        </p:nvCxnSpPr>
        <p:spPr>
          <a:xfrm>
            <a:off x="3619909" y="5354191"/>
            <a:ext cx="6074933" cy="810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3"/>
            <a:endCxn id="11" idx="2"/>
          </p:cNvCxnSpPr>
          <p:nvPr/>
        </p:nvCxnSpPr>
        <p:spPr>
          <a:xfrm>
            <a:off x="3452883" y="4184739"/>
            <a:ext cx="6104066" cy="1569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3081E08-02C2-FC46-9204-8EBBF37FCB40}"/>
              </a:ext>
            </a:extLst>
          </p:cNvPr>
          <p:cNvSpPr>
            <a:spLocks noGrp="1"/>
          </p:cNvSpPr>
          <p:nvPr>
            <p:ph type="sldNum" sz="quarter" idx="12"/>
          </p:nvPr>
        </p:nvSpPr>
        <p:spPr/>
        <p:txBody>
          <a:bodyPr/>
          <a:lstStyle/>
          <a:p>
            <a:fld id="{272C5F13-74C7-3445-8AFD-99A583800924}" type="slidenum">
              <a:rPr lang="it-IT" smtClean="0"/>
              <a:t>42</a:t>
            </a:fld>
            <a:endParaRPr lang="it-IT"/>
          </a:p>
        </p:txBody>
      </p:sp>
      <p:sp>
        <p:nvSpPr>
          <p:cNvPr id="4" name="Footer Placeholder 3">
            <a:extLst>
              <a:ext uri="{FF2B5EF4-FFF2-40B4-BE49-F238E27FC236}">
                <a16:creationId xmlns:a16="http://schemas.microsoft.com/office/drawing/2014/main" id="{6FBE8F03-BC2D-CB43-BF35-7624F83D4E77}"/>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270392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970" y="77118"/>
            <a:ext cx="5345044" cy="6858000"/>
          </a:xfrm>
          <a:prstGeom prst="rect">
            <a:avLst/>
          </a:prstGeom>
        </p:spPr>
      </p:pic>
      <p:sp>
        <p:nvSpPr>
          <p:cNvPr id="5" name="TextBox 4"/>
          <p:cNvSpPr txBox="1"/>
          <p:nvPr/>
        </p:nvSpPr>
        <p:spPr>
          <a:xfrm>
            <a:off x="232798" y="3251183"/>
            <a:ext cx="4140897" cy="369332"/>
          </a:xfrm>
          <a:prstGeom prst="rect">
            <a:avLst/>
          </a:prstGeom>
          <a:noFill/>
        </p:spPr>
        <p:txBody>
          <a:bodyPr wrap="square" rtlCol="0">
            <a:spAutoFit/>
          </a:bodyPr>
          <a:lstStyle/>
          <a:p>
            <a:r>
              <a:rPr lang="it-IT" b="1">
                <a:solidFill>
                  <a:srgbClr val="FF0000"/>
                </a:solidFill>
              </a:rPr>
              <a:t>Selezione di un account sulla piattaforma</a:t>
            </a:r>
          </a:p>
        </p:txBody>
      </p:sp>
      <p:sp>
        <p:nvSpPr>
          <p:cNvPr id="6" name="Oval 5"/>
          <p:cNvSpPr/>
          <p:nvPr/>
        </p:nvSpPr>
        <p:spPr>
          <a:xfrm>
            <a:off x="5927075" y="3105343"/>
            <a:ext cx="3161841" cy="6610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Straight Arrow Connector 7"/>
          <p:cNvCxnSpPr>
            <a:stCxn id="5" idx="3"/>
            <a:endCxn id="6" idx="2"/>
          </p:cNvCxnSpPr>
          <p:nvPr/>
        </p:nvCxnSpPr>
        <p:spPr>
          <a:xfrm>
            <a:off x="4373695" y="3435849"/>
            <a:ext cx="1553380"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816485B-191A-C54B-B53A-F430E38C6E1A}"/>
              </a:ext>
            </a:extLst>
          </p:cNvPr>
          <p:cNvSpPr txBox="1">
            <a:spLocks/>
          </p:cNvSpPr>
          <p:nvPr/>
        </p:nvSpPr>
        <p:spPr>
          <a:xfrm>
            <a:off x="0" y="15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Zoom + Streaming</a:t>
            </a:r>
          </a:p>
        </p:txBody>
      </p:sp>
      <p:sp>
        <p:nvSpPr>
          <p:cNvPr id="2" name="Slide Number Placeholder 1">
            <a:extLst>
              <a:ext uri="{FF2B5EF4-FFF2-40B4-BE49-F238E27FC236}">
                <a16:creationId xmlns:a16="http://schemas.microsoft.com/office/drawing/2014/main" id="{25AD7A4A-C5E3-254E-8824-19EF8AA8143E}"/>
              </a:ext>
            </a:extLst>
          </p:cNvPr>
          <p:cNvSpPr>
            <a:spLocks noGrp="1"/>
          </p:cNvSpPr>
          <p:nvPr>
            <p:ph type="sldNum" sz="quarter" idx="12"/>
          </p:nvPr>
        </p:nvSpPr>
        <p:spPr/>
        <p:txBody>
          <a:bodyPr/>
          <a:lstStyle/>
          <a:p>
            <a:fld id="{272C5F13-74C7-3445-8AFD-99A583800924}" type="slidenum">
              <a:rPr lang="it-IT" smtClean="0"/>
              <a:t>43</a:t>
            </a:fld>
            <a:endParaRPr lang="it-IT"/>
          </a:p>
        </p:txBody>
      </p:sp>
      <p:sp>
        <p:nvSpPr>
          <p:cNvPr id="3" name="Footer Placeholder 2">
            <a:extLst>
              <a:ext uri="{FF2B5EF4-FFF2-40B4-BE49-F238E27FC236}">
                <a16:creationId xmlns:a16="http://schemas.microsoft.com/office/drawing/2014/main" id="{C033740B-AA70-B04C-8B22-5C3E2D583511}"/>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1121706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426B65-AE4C-6344-9717-CC82E98FF53D}"/>
              </a:ext>
            </a:extLst>
          </p:cNvPr>
          <p:cNvPicPr>
            <a:picLocks noChangeAspect="1"/>
          </p:cNvPicPr>
          <p:nvPr/>
        </p:nvPicPr>
        <p:blipFill>
          <a:blip r:embed="rId2"/>
          <a:stretch>
            <a:fillRect/>
          </a:stretch>
        </p:blipFill>
        <p:spPr>
          <a:xfrm>
            <a:off x="4882611" y="435762"/>
            <a:ext cx="6398415" cy="6420670"/>
          </a:xfrm>
          <a:prstGeom prst="rect">
            <a:avLst/>
          </a:prstGeom>
        </p:spPr>
      </p:pic>
      <p:sp>
        <p:nvSpPr>
          <p:cNvPr id="3" name="TextBox 2"/>
          <p:cNvSpPr txBox="1"/>
          <p:nvPr/>
        </p:nvSpPr>
        <p:spPr>
          <a:xfrm>
            <a:off x="210765" y="2875072"/>
            <a:ext cx="3678189" cy="2862322"/>
          </a:xfrm>
          <a:prstGeom prst="rect">
            <a:avLst/>
          </a:prstGeom>
          <a:noFill/>
        </p:spPr>
        <p:txBody>
          <a:bodyPr wrap="square" rtlCol="0">
            <a:spAutoFit/>
          </a:bodyPr>
          <a:lstStyle/>
          <a:p>
            <a:r>
              <a:rPr lang="it-IT" b="1">
                <a:solidFill>
                  <a:srgbClr val="FF0000"/>
                </a:solidFill>
              </a:rPr>
              <a:t>Si viene rimandati alla </a:t>
            </a:r>
            <a:r>
              <a:rPr lang="it-IT" b="1" err="1">
                <a:solidFill>
                  <a:srgbClr val="FF0000"/>
                </a:solidFill>
              </a:rPr>
              <a:t>piattafroma</a:t>
            </a:r>
            <a:r>
              <a:rPr lang="it-IT" b="1">
                <a:solidFill>
                  <a:srgbClr val="FF0000"/>
                </a:solidFill>
              </a:rPr>
              <a:t> scelta per l’autenticazione.</a:t>
            </a:r>
          </a:p>
          <a:p>
            <a:r>
              <a:rPr lang="it-IT" b="1">
                <a:solidFill>
                  <a:schemeClr val="accent1"/>
                </a:solidFill>
              </a:rPr>
              <a:t>Nel caso di Youtube si potrà sceglere se mandare il feed in forma:</a:t>
            </a:r>
          </a:p>
          <a:p>
            <a:pPr marL="285750" indent="-285750">
              <a:buFont typeface="Arial" panose="020B0604020202020204" pitchFamily="34" charset="0"/>
              <a:buChar char="•"/>
            </a:pPr>
            <a:r>
              <a:rPr lang="it-IT" b="1">
                <a:solidFill>
                  <a:srgbClr val="FF0000"/>
                </a:solidFill>
              </a:rPr>
              <a:t>Pubblico</a:t>
            </a:r>
            <a:r>
              <a:rPr lang="it-IT" b="1">
                <a:solidFill>
                  <a:schemeClr val="accent1"/>
                </a:solidFill>
              </a:rPr>
              <a:t> (Tutti lo vedono)</a:t>
            </a:r>
          </a:p>
          <a:p>
            <a:pPr marL="285750" indent="-285750">
              <a:buFont typeface="Arial" panose="020B0604020202020204" pitchFamily="34" charset="0"/>
              <a:buChar char="•"/>
            </a:pPr>
            <a:r>
              <a:rPr lang="it-IT" b="1">
                <a:solidFill>
                  <a:srgbClr val="FF0000"/>
                </a:solidFill>
              </a:rPr>
              <a:t>Non elencato  </a:t>
            </a:r>
            <a:r>
              <a:rPr lang="it-IT" b="1">
                <a:solidFill>
                  <a:schemeClr val="accent1"/>
                </a:solidFill>
              </a:rPr>
              <a:t>(Bisogna conosere il link per vederlo)</a:t>
            </a:r>
          </a:p>
          <a:p>
            <a:pPr marL="285750" indent="-285750">
              <a:buFont typeface="Arial" panose="020B0604020202020204" pitchFamily="34" charset="0"/>
              <a:buChar char="•"/>
            </a:pPr>
            <a:r>
              <a:rPr lang="it-IT" b="1">
                <a:solidFill>
                  <a:srgbClr val="FF0000"/>
                </a:solidFill>
              </a:rPr>
              <a:t>Privato </a:t>
            </a:r>
            <a:r>
              <a:rPr lang="it-IT" b="1">
                <a:solidFill>
                  <a:schemeClr val="accent1"/>
                </a:solidFill>
              </a:rPr>
              <a:t>(E’ visibile solo al proprietario del canale)</a:t>
            </a:r>
          </a:p>
          <a:p>
            <a:endParaRPr lang="it-IT" b="1">
              <a:solidFill>
                <a:srgbClr val="FF0000"/>
              </a:solidFill>
            </a:endParaRPr>
          </a:p>
        </p:txBody>
      </p:sp>
      <p:sp>
        <p:nvSpPr>
          <p:cNvPr id="4" name="Oval 3"/>
          <p:cNvSpPr/>
          <p:nvPr/>
        </p:nvSpPr>
        <p:spPr>
          <a:xfrm>
            <a:off x="5257800" y="4096231"/>
            <a:ext cx="1828801" cy="4200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Straight Arrow Connector 5"/>
          <p:cNvCxnSpPr>
            <a:stCxn id="3" idx="3"/>
            <a:endCxn id="4" idx="2"/>
          </p:cNvCxnSpPr>
          <p:nvPr/>
        </p:nvCxnSpPr>
        <p:spPr>
          <a:xfrm>
            <a:off x="3888954" y="4306233"/>
            <a:ext cx="136884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1779E65-2D9F-904B-B393-5B6D1C2EF7B0}"/>
              </a:ext>
            </a:extLst>
          </p:cNvPr>
          <p:cNvSpPr txBox="1">
            <a:spLocks/>
          </p:cNvSpPr>
          <p:nvPr/>
        </p:nvSpPr>
        <p:spPr>
          <a:xfrm>
            <a:off x="0" y="15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Zoom + Streaming</a:t>
            </a:r>
          </a:p>
        </p:txBody>
      </p:sp>
      <p:sp>
        <p:nvSpPr>
          <p:cNvPr id="5" name="Slide Number Placeholder 4">
            <a:extLst>
              <a:ext uri="{FF2B5EF4-FFF2-40B4-BE49-F238E27FC236}">
                <a16:creationId xmlns:a16="http://schemas.microsoft.com/office/drawing/2014/main" id="{C99708C8-99BB-8645-985C-B8315E0FEA44}"/>
              </a:ext>
            </a:extLst>
          </p:cNvPr>
          <p:cNvSpPr>
            <a:spLocks noGrp="1"/>
          </p:cNvSpPr>
          <p:nvPr>
            <p:ph type="sldNum" sz="quarter" idx="12"/>
          </p:nvPr>
        </p:nvSpPr>
        <p:spPr/>
        <p:txBody>
          <a:bodyPr/>
          <a:lstStyle/>
          <a:p>
            <a:fld id="{272C5F13-74C7-3445-8AFD-99A583800924}" type="slidenum">
              <a:rPr lang="it-IT" smtClean="0"/>
              <a:t>44</a:t>
            </a:fld>
            <a:endParaRPr lang="it-IT"/>
          </a:p>
        </p:txBody>
      </p:sp>
      <p:sp>
        <p:nvSpPr>
          <p:cNvPr id="8" name="Footer Placeholder 7">
            <a:extLst>
              <a:ext uri="{FF2B5EF4-FFF2-40B4-BE49-F238E27FC236}">
                <a16:creationId xmlns:a16="http://schemas.microsoft.com/office/drawing/2014/main" id="{53001F9B-7A59-E047-B752-EE2E94575AC6}"/>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2071984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E66730-B100-9441-AA0F-841A388510C6}"/>
              </a:ext>
            </a:extLst>
          </p:cNvPr>
          <p:cNvPicPr>
            <a:picLocks noChangeAspect="1"/>
          </p:cNvPicPr>
          <p:nvPr/>
        </p:nvPicPr>
        <p:blipFill>
          <a:blip r:embed="rId2"/>
          <a:stretch>
            <a:fillRect/>
          </a:stretch>
        </p:blipFill>
        <p:spPr>
          <a:xfrm>
            <a:off x="2906705" y="218477"/>
            <a:ext cx="5362969" cy="5381623"/>
          </a:xfrm>
          <a:prstGeom prst="rect">
            <a:avLst/>
          </a:prstGeom>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779" y="3189672"/>
            <a:ext cx="4652928" cy="3406986"/>
          </a:xfrm>
          <a:prstGeom prst="rect">
            <a:avLst/>
          </a:prstGeom>
          <a:ln w="12700">
            <a:solidFill>
              <a:schemeClr val="accent1"/>
            </a:solidFill>
          </a:ln>
        </p:spPr>
      </p:pic>
      <p:sp>
        <p:nvSpPr>
          <p:cNvPr id="4" name="TextBox 3"/>
          <p:cNvSpPr txBox="1"/>
          <p:nvPr/>
        </p:nvSpPr>
        <p:spPr>
          <a:xfrm>
            <a:off x="38852" y="3861682"/>
            <a:ext cx="2442163" cy="369332"/>
          </a:xfrm>
          <a:prstGeom prst="rect">
            <a:avLst/>
          </a:prstGeom>
          <a:noFill/>
        </p:spPr>
        <p:txBody>
          <a:bodyPr wrap="square" rtlCol="0">
            <a:spAutoFit/>
          </a:bodyPr>
          <a:lstStyle/>
          <a:p>
            <a:r>
              <a:rPr lang="it-IT" b="1">
                <a:solidFill>
                  <a:srgbClr val="FF0000"/>
                </a:solidFill>
              </a:rPr>
              <a:t>Avvio dello streaming</a:t>
            </a:r>
          </a:p>
        </p:txBody>
      </p:sp>
      <p:sp>
        <p:nvSpPr>
          <p:cNvPr id="5" name="Oval 4"/>
          <p:cNvSpPr/>
          <p:nvPr/>
        </p:nvSpPr>
        <p:spPr>
          <a:xfrm>
            <a:off x="3074693" y="3712192"/>
            <a:ext cx="2875731" cy="6683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Straight Arrow Connector 5"/>
          <p:cNvCxnSpPr>
            <a:stCxn id="4" idx="3"/>
            <a:endCxn id="5" idx="2"/>
          </p:cNvCxnSpPr>
          <p:nvPr/>
        </p:nvCxnSpPr>
        <p:spPr>
          <a:xfrm>
            <a:off x="2481015" y="4046348"/>
            <a:ext cx="593678"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1531034-831C-A045-9F83-320176AC3987}"/>
              </a:ext>
            </a:extLst>
          </p:cNvPr>
          <p:cNvSpPr txBox="1">
            <a:spLocks/>
          </p:cNvSpPr>
          <p:nvPr/>
        </p:nvSpPr>
        <p:spPr>
          <a:xfrm>
            <a:off x="0" y="-4014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a:t>Zoom + Streaming</a:t>
            </a:r>
          </a:p>
        </p:txBody>
      </p:sp>
      <p:sp>
        <p:nvSpPr>
          <p:cNvPr id="8" name="Slide Number Placeholder 7">
            <a:extLst>
              <a:ext uri="{FF2B5EF4-FFF2-40B4-BE49-F238E27FC236}">
                <a16:creationId xmlns:a16="http://schemas.microsoft.com/office/drawing/2014/main" id="{7991FE84-200F-FE4F-9047-47A788DF8FAE}"/>
              </a:ext>
            </a:extLst>
          </p:cNvPr>
          <p:cNvSpPr>
            <a:spLocks noGrp="1"/>
          </p:cNvSpPr>
          <p:nvPr>
            <p:ph type="sldNum" sz="quarter" idx="12"/>
          </p:nvPr>
        </p:nvSpPr>
        <p:spPr/>
        <p:txBody>
          <a:bodyPr/>
          <a:lstStyle/>
          <a:p>
            <a:fld id="{272C5F13-74C7-3445-8AFD-99A583800924}" type="slidenum">
              <a:rPr lang="it-IT" smtClean="0"/>
              <a:t>45</a:t>
            </a:fld>
            <a:endParaRPr lang="it-IT"/>
          </a:p>
        </p:txBody>
      </p:sp>
      <p:sp>
        <p:nvSpPr>
          <p:cNvPr id="9" name="Footer Placeholder 8">
            <a:extLst>
              <a:ext uri="{FF2B5EF4-FFF2-40B4-BE49-F238E27FC236}">
                <a16:creationId xmlns:a16="http://schemas.microsoft.com/office/drawing/2014/main" id="{7BFD7CC0-50A3-4242-9789-3DB26440683B}"/>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91114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A93A1-D8D1-204A-95AC-AAD298172C93}"/>
              </a:ext>
            </a:extLst>
          </p:cNvPr>
          <p:cNvPicPr>
            <a:picLocks noChangeAspect="1"/>
          </p:cNvPicPr>
          <p:nvPr/>
        </p:nvPicPr>
        <p:blipFill>
          <a:blip r:embed="rId2"/>
          <a:stretch>
            <a:fillRect/>
          </a:stretch>
        </p:blipFill>
        <p:spPr>
          <a:xfrm>
            <a:off x="4601034" y="1205730"/>
            <a:ext cx="7202123" cy="4816929"/>
          </a:xfrm>
          <a:prstGeom prst="rect">
            <a:avLst/>
          </a:prstGeom>
        </p:spPr>
      </p:pic>
      <p:sp>
        <p:nvSpPr>
          <p:cNvPr id="4" name="Title 1">
            <a:extLst>
              <a:ext uri="{FF2B5EF4-FFF2-40B4-BE49-F238E27FC236}">
                <a16:creationId xmlns:a16="http://schemas.microsoft.com/office/drawing/2014/main" id="{7A80B26F-CB19-3045-A059-E4056CE2980F}"/>
              </a:ext>
            </a:extLst>
          </p:cNvPr>
          <p:cNvSpPr txBox="1">
            <a:spLocks/>
          </p:cNvSpPr>
          <p:nvPr/>
        </p:nvSpPr>
        <p:spPr>
          <a:xfrm>
            <a:off x="0" y="15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Zoom + Streaming</a:t>
            </a:r>
          </a:p>
        </p:txBody>
      </p:sp>
      <p:sp>
        <p:nvSpPr>
          <p:cNvPr id="5" name="TextBox 4">
            <a:extLst>
              <a:ext uri="{FF2B5EF4-FFF2-40B4-BE49-F238E27FC236}">
                <a16:creationId xmlns:a16="http://schemas.microsoft.com/office/drawing/2014/main" id="{C8C7857C-0F6B-A144-9B9C-638FC95680BD}"/>
              </a:ext>
            </a:extLst>
          </p:cNvPr>
          <p:cNvSpPr txBox="1"/>
          <p:nvPr/>
        </p:nvSpPr>
        <p:spPr>
          <a:xfrm>
            <a:off x="108300" y="3431893"/>
            <a:ext cx="3317805" cy="2031325"/>
          </a:xfrm>
          <a:prstGeom prst="rect">
            <a:avLst/>
          </a:prstGeom>
          <a:noFill/>
        </p:spPr>
        <p:txBody>
          <a:bodyPr wrap="square" rtlCol="0">
            <a:spAutoFit/>
          </a:bodyPr>
          <a:lstStyle/>
          <a:p>
            <a:r>
              <a:rPr lang="it-IT" b="1">
                <a:solidFill>
                  <a:srgbClr val="FF0000"/>
                </a:solidFill>
              </a:rPr>
              <a:t>Lo streaming viene gestito come una qualunque diretta su </a:t>
            </a:r>
            <a:r>
              <a:rPr lang="it-IT" b="1" err="1">
                <a:solidFill>
                  <a:srgbClr val="FF0000"/>
                </a:solidFill>
              </a:rPr>
              <a:t>youtube</a:t>
            </a:r>
            <a:r>
              <a:rPr lang="it-IT" b="1">
                <a:solidFill>
                  <a:srgbClr val="FF0000"/>
                </a:solidFill>
              </a:rPr>
              <a:t>.</a:t>
            </a:r>
          </a:p>
          <a:p>
            <a:endParaRPr lang="it-IT" b="1">
              <a:solidFill>
                <a:srgbClr val="002060"/>
              </a:solidFill>
            </a:endParaRPr>
          </a:p>
          <a:p>
            <a:r>
              <a:rPr lang="it-IT" b="1">
                <a:solidFill>
                  <a:srgbClr val="002060"/>
                </a:solidFill>
              </a:rPr>
              <a:t>NOTA: L'attivazione del primo Live </a:t>
            </a:r>
            <a:r>
              <a:rPr lang="it-IT" b="1" err="1">
                <a:solidFill>
                  <a:srgbClr val="002060"/>
                </a:solidFill>
              </a:rPr>
              <a:t>Stream</a:t>
            </a:r>
            <a:r>
              <a:rPr lang="it-IT" b="1">
                <a:solidFill>
                  <a:srgbClr val="002060"/>
                </a:solidFill>
              </a:rPr>
              <a:t> su </a:t>
            </a:r>
            <a:r>
              <a:rPr lang="it-IT" b="1" err="1">
                <a:solidFill>
                  <a:srgbClr val="002060"/>
                </a:solidFill>
              </a:rPr>
              <a:t>Youtube</a:t>
            </a:r>
            <a:r>
              <a:rPr lang="it-IT" b="1">
                <a:solidFill>
                  <a:srgbClr val="002060"/>
                </a:solidFill>
              </a:rPr>
              <a:t> può richiedere fino a 24 ore </a:t>
            </a:r>
          </a:p>
        </p:txBody>
      </p:sp>
      <p:sp>
        <p:nvSpPr>
          <p:cNvPr id="6" name="Slide Number Placeholder 5">
            <a:extLst>
              <a:ext uri="{FF2B5EF4-FFF2-40B4-BE49-F238E27FC236}">
                <a16:creationId xmlns:a16="http://schemas.microsoft.com/office/drawing/2014/main" id="{A6ECD17B-507D-A64F-A5D1-6C770A6A8A0F}"/>
              </a:ext>
            </a:extLst>
          </p:cNvPr>
          <p:cNvSpPr>
            <a:spLocks noGrp="1"/>
          </p:cNvSpPr>
          <p:nvPr>
            <p:ph type="sldNum" sz="quarter" idx="12"/>
          </p:nvPr>
        </p:nvSpPr>
        <p:spPr/>
        <p:txBody>
          <a:bodyPr/>
          <a:lstStyle/>
          <a:p>
            <a:fld id="{272C5F13-74C7-3445-8AFD-99A583800924}" type="slidenum">
              <a:rPr lang="it-IT" smtClean="0"/>
              <a:t>46</a:t>
            </a:fld>
            <a:endParaRPr lang="it-IT"/>
          </a:p>
        </p:txBody>
      </p:sp>
      <p:sp>
        <p:nvSpPr>
          <p:cNvPr id="7" name="Footer Placeholder 6">
            <a:extLst>
              <a:ext uri="{FF2B5EF4-FFF2-40B4-BE49-F238E27FC236}">
                <a16:creationId xmlns:a16="http://schemas.microsoft.com/office/drawing/2014/main" id="{2D7C9D00-5658-B749-87E7-072D370F979E}"/>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820307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AF7A-70E4-0940-B1A3-D12364200B8C}"/>
              </a:ext>
            </a:extLst>
          </p:cNvPr>
          <p:cNvSpPr>
            <a:spLocks noGrp="1"/>
          </p:cNvSpPr>
          <p:nvPr>
            <p:ph type="title"/>
          </p:nvPr>
        </p:nvSpPr>
        <p:spPr>
          <a:xfrm>
            <a:off x="838200" y="184821"/>
            <a:ext cx="10515600" cy="1325563"/>
          </a:xfrm>
        </p:spPr>
        <p:txBody>
          <a:bodyPr/>
          <a:lstStyle/>
          <a:p>
            <a:r>
              <a:rPr lang="it-IT"/>
              <a:t>Alcuni consigli pratici per migliorare tecnicamente la qualità dei collegamenti</a:t>
            </a:r>
          </a:p>
        </p:txBody>
      </p:sp>
      <p:sp>
        <p:nvSpPr>
          <p:cNvPr id="3" name="Content Placeholder 2">
            <a:extLst>
              <a:ext uri="{FF2B5EF4-FFF2-40B4-BE49-F238E27FC236}">
                <a16:creationId xmlns:a16="http://schemas.microsoft.com/office/drawing/2014/main" id="{51671F25-F86F-934D-A3B9-C17E031210E9}"/>
              </a:ext>
            </a:extLst>
          </p:cNvPr>
          <p:cNvSpPr>
            <a:spLocks noGrp="1"/>
          </p:cNvSpPr>
          <p:nvPr>
            <p:ph idx="1"/>
          </p:nvPr>
        </p:nvSpPr>
        <p:spPr>
          <a:xfrm>
            <a:off x="776612" y="1548629"/>
            <a:ext cx="9797146" cy="1779419"/>
          </a:xfrm>
        </p:spPr>
        <p:txBody>
          <a:bodyPr>
            <a:noAutofit/>
          </a:bodyPr>
          <a:lstStyle/>
          <a:p>
            <a:pPr marL="0" indent="0">
              <a:buNone/>
            </a:pPr>
            <a:r>
              <a:rPr lang="it-IT" sz="2400" b="1"/>
              <a:t>Stabilità della connessione : </a:t>
            </a:r>
          </a:p>
          <a:p>
            <a:pPr marL="0" indent="0">
              <a:buNone/>
            </a:pPr>
            <a:r>
              <a:rPr lang="it-IT" sz="2400" b="1"/>
              <a:t>Rete cablata </a:t>
            </a:r>
            <a:r>
              <a:rPr lang="it-IT" sz="2400"/>
              <a:t>(Dove possibile) </a:t>
            </a:r>
          </a:p>
          <a:p>
            <a:pPr marL="0" indent="0">
              <a:buNone/>
            </a:pPr>
            <a:r>
              <a:rPr lang="it-IT" sz="2400"/>
              <a:t>La connessione  </a:t>
            </a:r>
            <a:r>
              <a:rPr lang="it-IT" sz="2400" err="1"/>
              <a:t>WiFi</a:t>
            </a:r>
            <a:r>
              <a:rPr lang="it-IT" sz="2400"/>
              <a:t> è soggetta a delay elevati e variabili </a:t>
            </a:r>
            <a:endParaRPr lang="it-IT" sz="2400" b="1"/>
          </a:p>
        </p:txBody>
      </p:sp>
      <p:pic>
        <p:nvPicPr>
          <p:cNvPr id="3074" name="Picture 2" descr="Risultato immagini per RJ45 icon free">
            <a:extLst>
              <a:ext uri="{FF2B5EF4-FFF2-40B4-BE49-F238E27FC236}">
                <a16:creationId xmlns:a16="http://schemas.microsoft.com/office/drawing/2014/main" id="{B1A27BC9-B6F8-7A42-8D6B-EC5469A55ECF}"/>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30713" y="2140845"/>
            <a:ext cx="1046172" cy="74714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17BE24F-D66B-2548-AE02-16C158E16EF9}"/>
              </a:ext>
            </a:extLst>
          </p:cNvPr>
          <p:cNvGrpSpPr/>
          <p:nvPr/>
        </p:nvGrpSpPr>
        <p:grpSpPr>
          <a:xfrm>
            <a:off x="776612" y="3527989"/>
            <a:ext cx="10985663" cy="920220"/>
            <a:chOff x="776612" y="3527989"/>
            <a:chExt cx="10985663" cy="920220"/>
          </a:xfrm>
        </p:grpSpPr>
        <p:pic>
          <p:nvPicPr>
            <p:cNvPr id="3076" name="Picture 4" descr="Risultato immagini per CPU icon free">
              <a:extLst>
                <a:ext uri="{FF2B5EF4-FFF2-40B4-BE49-F238E27FC236}">
                  <a16:creationId xmlns:a16="http://schemas.microsoft.com/office/drawing/2014/main" id="{29CEA2B7-DC92-DF41-86B4-47953CA8E90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45324" y="3527989"/>
              <a:ext cx="816951" cy="8169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C98467-FAAF-B04C-AD25-7159C258BFD9}"/>
                </a:ext>
              </a:extLst>
            </p:cNvPr>
            <p:cNvSpPr txBox="1"/>
            <p:nvPr/>
          </p:nvSpPr>
          <p:spPr>
            <a:xfrm>
              <a:off x="776612" y="3617212"/>
              <a:ext cx="7548605" cy="830997"/>
            </a:xfrm>
            <a:prstGeom prst="rect">
              <a:avLst/>
            </a:prstGeom>
            <a:noFill/>
          </p:spPr>
          <p:txBody>
            <a:bodyPr wrap="none" rtlCol="0">
              <a:spAutoFit/>
            </a:bodyPr>
            <a:lstStyle/>
            <a:p>
              <a:r>
                <a:rPr lang="it-IT" sz="2400" b="1"/>
                <a:t>CPU scarica </a:t>
              </a:r>
              <a:r>
                <a:rPr lang="it-IT" sz="2400"/>
                <a:t>(Chiudere tutte le applicazioni non necessarie)</a:t>
              </a:r>
            </a:p>
            <a:p>
              <a:endParaRPr lang="it-IT" sz="2400"/>
            </a:p>
          </p:txBody>
        </p:sp>
      </p:grpSp>
      <p:grpSp>
        <p:nvGrpSpPr>
          <p:cNvPr id="8" name="Group 7">
            <a:extLst>
              <a:ext uri="{FF2B5EF4-FFF2-40B4-BE49-F238E27FC236}">
                <a16:creationId xmlns:a16="http://schemas.microsoft.com/office/drawing/2014/main" id="{5AE00135-54E5-2E49-8484-368127E42D6C}"/>
              </a:ext>
            </a:extLst>
          </p:cNvPr>
          <p:cNvGrpSpPr/>
          <p:nvPr/>
        </p:nvGrpSpPr>
        <p:grpSpPr>
          <a:xfrm>
            <a:off x="776612" y="4382732"/>
            <a:ext cx="11064998" cy="2215991"/>
            <a:chOff x="776612" y="4382732"/>
            <a:chExt cx="11064998" cy="2215991"/>
          </a:xfrm>
        </p:grpSpPr>
        <p:pic>
          <p:nvPicPr>
            <p:cNvPr id="3078" name="Picture 6" descr="Risultato immagini per cuffie - mic free icon">
              <a:extLst>
                <a:ext uri="{FF2B5EF4-FFF2-40B4-BE49-F238E27FC236}">
                  <a16:creationId xmlns:a16="http://schemas.microsoft.com/office/drawing/2014/main" id="{011BC16B-58D6-D449-B79E-372F6DB7DA8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89274" y="4632231"/>
              <a:ext cx="816952" cy="8169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isultato immagini per free icon  speakerphones">
              <a:extLst>
                <a:ext uri="{FF2B5EF4-FFF2-40B4-BE49-F238E27FC236}">
                  <a16:creationId xmlns:a16="http://schemas.microsoft.com/office/drawing/2014/main" id="{AB30C306-6AC6-4745-928D-9ED71E9967D2}"/>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1506" y="5164481"/>
              <a:ext cx="1031550" cy="1031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B18FB6-664D-DC40-B01C-CBD40E8D9ADB}"/>
                </a:ext>
              </a:extLst>
            </p:cNvPr>
            <p:cNvSpPr/>
            <p:nvPr/>
          </p:nvSpPr>
          <p:spPr>
            <a:xfrm>
              <a:off x="776612" y="4382732"/>
              <a:ext cx="9344894" cy="2215991"/>
            </a:xfrm>
            <a:prstGeom prst="rect">
              <a:avLst/>
            </a:prstGeom>
          </p:spPr>
          <p:txBody>
            <a:bodyPr wrap="square">
              <a:spAutoFit/>
            </a:bodyPr>
            <a:lstStyle/>
            <a:p>
              <a:endParaRPr lang="it-IT" sz="2400"/>
            </a:p>
            <a:p>
              <a:r>
                <a:rPr lang="it-IT" sz="2400" b="1"/>
                <a:t>Qualità Audio: (l’audio è assolutamente l’aspetto più importante)</a:t>
              </a:r>
            </a:p>
            <a:p>
              <a:r>
                <a:rPr lang="it-IT" sz="2400"/>
                <a:t>Utilizzo di </a:t>
              </a:r>
              <a:r>
                <a:rPr lang="it-IT" sz="2400" b="1" err="1"/>
                <a:t>headset</a:t>
              </a:r>
              <a:r>
                <a:rPr lang="it-IT" sz="2400"/>
                <a:t> (cuffie con </a:t>
              </a:r>
              <a:r>
                <a:rPr lang="it-IT" sz="2400" err="1"/>
                <a:t>mic</a:t>
              </a:r>
              <a:r>
                <a:rPr lang="it-IT" sz="2400"/>
                <a:t>) o </a:t>
              </a:r>
              <a:r>
                <a:rPr lang="it-IT" sz="2400" b="1" err="1"/>
                <a:t>speakerphone</a:t>
              </a:r>
              <a:r>
                <a:rPr lang="it-IT" sz="2400" b="1"/>
                <a:t> </a:t>
              </a:r>
              <a:r>
                <a:rPr lang="it-IT" sz="2400"/>
                <a:t>per evitare rientri di suono (Fastidiosi soprattutto per gli altri)</a:t>
              </a:r>
            </a:p>
            <a:p>
              <a:r>
                <a:rPr lang="it-IT" sz="2400"/>
                <a:t>Utilizzo di </a:t>
              </a:r>
              <a:r>
                <a:rPr lang="it-IT" sz="2400" b="1"/>
                <a:t>microfoni</a:t>
              </a:r>
              <a:r>
                <a:rPr lang="it-IT" sz="2400"/>
                <a:t> di qualità </a:t>
              </a:r>
            </a:p>
            <a:p>
              <a:r>
                <a:rPr lang="it-IT">
                  <a:solidFill>
                    <a:schemeClr val="accent1"/>
                  </a:solidFill>
                </a:rPr>
                <a:t>http://</a:t>
              </a:r>
              <a:r>
                <a:rPr lang="it-IT" err="1">
                  <a:solidFill>
                    <a:schemeClr val="accent1"/>
                  </a:solidFill>
                </a:rPr>
                <a:t>www.infn.it</a:t>
              </a:r>
              <a:r>
                <a:rPr lang="it-IT">
                  <a:solidFill>
                    <a:schemeClr val="accent1"/>
                  </a:solidFill>
                </a:rPr>
                <a:t>/video/</a:t>
              </a:r>
              <a:r>
                <a:rPr lang="it-IT" err="1">
                  <a:solidFill>
                    <a:schemeClr val="accent1"/>
                  </a:solidFill>
                </a:rPr>
                <a:t>index.php?page</a:t>
              </a:r>
              <a:r>
                <a:rPr lang="it-IT">
                  <a:solidFill>
                    <a:schemeClr val="accent1"/>
                  </a:solidFill>
                </a:rPr>
                <a:t>=</a:t>
              </a:r>
              <a:r>
                <a:rPr lang="it-IT" err="1">
                  <a:solidFill>
                    <a:schemeClr val="accent1"/>
                  </a:solidFill>
                </a:rPr>
                <a:t>hw-recomandation</a:t>
              </a:r>
              <a:endParaRPr lang="it-IT">
                <a:solidFill>
                  <a:schemeClr val="accent1"/>
                </a:solidFill>
              </a:endParaRPr>
            </a:p>
          </p:txBody>
        </p:sp>
        <p:pic>
          <p:nvPicPr>
            <p:cNvPr id="3082" name="Picture 10" descr="Risultato immagini per free icon microphone">
              <a:extLst>
                <a:ext uri="{FF2B5EF4-FFF2-40B4-BE49-F238E27FC236}">
                  <a16:creationId xmlns:a16="http://schemas.microsoft.com/office/drawing/2014/main" id="{8806DF20-624F-6F47-92B6-41AC03AC79FD}"/>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24659" y="5768203"/>
              <a:ext cx="816951" cy="81695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Slide Number Placeholder 8">
            <a:extLst>
              <a:ext uri="{FF2B5EF4-FFF2-40B4-BE49-F238E27FC236}">
                <a16:creationId xmlns:a16="http://schemas.microsoft.com/office/drawing/2014/main" id="{915C7D7C-7B7A-E44A-BF9E-B09BDF9C8B57}"/>
              </a:ext>
            </a:extLst>
          </p:cNvPr>
          <p:cNvSpPr>
            <a:spLocks noGrp="1"/>
          </p:cNvSpPr>
          <p:nvPr>
            <p:ph type="sldNum" sz="quarter" idx="12"/>
          </p:nvPr>
        </p:nvSpPr>
        <p:spPr/>
        <p:txBody>
          <a:bodyPr/>
          <a:lstStyle/>
          <a:p>
            <a:fld id="{272C5F13-74C7-3445-8AFD-99A583800924}" type="slidenum">
              <a:rPr lang="it-IT" smtClean="0"/>
              <a:t>47</a:t>
            </a:fld>
            <a:endParaRPr lang="it-IT"/>
          </a:p>
        </p:txBody>
      </p:sp>
      <p:sp>
        <p:nvSpPr>
          <p:cNvPr id="4" name="Footer Placeholder 3">
            <a:extLst>
              <a:ext uri="{FF2B5EF4-FFF2-40B4-BE49-F238E27FC236}">
                <a16:creationId xmlns:a16="http://schemas.microsoft.com/office/drawing/2014/main" id="{F0D120A7-9C36-D64C-B285-E32DDB8072DD}"/>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3518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dissolv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AF7A-70E4-0940-B1A3-D12364200B8C}"/>
              </a:ext>
            </a:extLst>
          </p:cNvPr>
          <p:cNvSpPr>
            <a:spLocks noGrp="1"/>
          </p:cNvSpPr>
          <p:nvPr>
            <p:ph type="title"/>
          </p:nvPr>
        </p:nvSpPr>
        <p:spPr>
          <a:xfrm>
            <a:off x="838200" y="169831"/>
            <a:ext cx="10515600" cy="1325563"/>
          </a:xfrm>
        </p:spPr>
        <p:txBody>
          <a:bodyPr/>
          <a:lstStyle/>
          <a:p>
            <a:r>
              <a:rPr lang="it-IT"/>
              <a:t>Alcuni consigli pratici per migliorare tecnicamente la qualità dei collegamenti</a:t>
            </a:r>
          </a:p>
        </p:txBody>
      </p:sp>
      <p:sp>
        <p:nvSpPr>
          <p:cNvPr id="3" name="Content Placeholder 2">
            <a:extLst>
              <a:ext uri="{FF2B5EF4-FFF2-40B4-BE49-F238E27FC236}">
                <a16:creationId xmlns:a16="http://schemas.microsoft.com/office/drawing/2014/main" id="{51671F25-F86F-934D-A3B9-C17E031210E9}"/>
              </a:ext>
            </a:extLst>
          </p:cNvPr>
          <p:cNvSpPr>
            <a:spLocks noGrp="1"/>
          </p:cNvSpPr>
          <p:nvPr>
            <p:ph idx="1"/>
          </p:nvPr>
        </p:nvSpPr>
        <p:spPr>
          <a:xfrm>
            <a:off x="776612" y="1548629"/>
            <a:ext cx="9797146" cy="1779419"/>
          </a:xfrm>
        </p:spPr>
        <p:txBody>
          <a:bodyPr>
            <a:noAutofit/>
          </a:bodyPr>
          <a:lstStyle/>
          <a:p>
            <a:pPr marL="0" indent="0">
              <a:buNone/>
            </a:pPr>
            <a:r>
              <a:rPr lang="it-IT" sz="2400" b="1"/>
              <a:t>LUCE</a:t>
            </a:r>
          </a:p>
          <a:p>
            <a:pPr marL="0" indent="0">
              <a:buNone/>
            </a:pPr>
            <a:r>
              <a:rPr lang="it-IT" sz="2400" b="1"/>
              <a:t>No controluce: </a:t>
            </a:r>
            <a:r>
              <a:rPr lang="it-IT" sz="2400" u="sng"/>
              <a:t>no finestra alle spalle </a:t>
            </a:r>
            <a:r>
              <a:rPr lang="it-IT" sz="2400"/>
              <a:t>o fonti di luce intensa nell’inquadratura</a:t>
            </a:r>
          </a:p>
          <a:p>
            <a:pPr marL="0" indent="0">
              <a:buNone/>
            </a:pPr>
            <a:r>
              <a:rPr lang="it-IT" sz="2400"/>
              <a:t>Consigliabile luce naturale + faretto per togliere le ombre troppo nette</a:t>
            </a:r>
          </a:p>
          <a:p>
            <a:pPr marL="0" indent="0">
              <a:buNone/>
            </a:pPr>
            <a:r>
              <a:rPr lang="it-IT" sz="2400" b="1"/>
              <a:t>(Fondamentale per fare lavorare bene le piccole webcam integrate)</a:t>
            </a:r>
          </a:p>
        </p:txBody>
      </p:sp>
      <p:sp>
        <p:nvSpPr>
          <p:cNvPr id="5" name="Rectangle 4">
            <a:extLst>
              <a:ext uri="{FF2B5EF4-FFF2-40B4-BE49-F238E27FC236}">
                <a16:creationId xmlns:a16="http://schemas.microsoft.com/office/drawing/2014/main" id="{39B18FB6-664D-DC40-B01C-CBD40E8D9ADB}"/>
              </a:ext>
            </a:extLst>
          </p:cNvPr>
          <p:cNvSpPr/>
          <p:nvPr/>
        </p:nvSpPr>
        <p:spPr>
          <a:xfrm>
            <a:off x="776610" y="4547082"/>
            <a:ext cx="9346183" cy="2585323"/>
          </a:xfrm>
          <a:prstGeom prst="rect">
            <a:avLst/>
          </a:prstGeom>
        </p:spPr>
        <p:txBody>
          <a:bodyPr wrap="square">
            <a:spAutoFit/>
          </a:bodyPr>
          <a:lstStyle/>
          <a:p>
            <a:endParaRPr lang="it-IT" sz="2400" dirty="0"/>
          </a:p>
          <a:p>
            <a:r>
              <a:rPr lang="it-IT" sz="2400" b="1" dirty="0"/>
              <a:t>SFONDO</a:t>
            </a:r>
          </a:p>
          <a:p>
            <a:r>
              <a:rPr lang="it-IT" sz="2400" dirty="0"/>
              <a:t>Lo sfondo della inquadratura dovrebbe essere </a:t>
            </a:r>
            <a:r>
              <a:rPr lang="it-IT" sz="2400" b="1" dirty="0"/>
              <a:t>curato</a:t>
            </a:r>
            <a:r>
              <a:rPr lang="it-IT" sz="2400" dirty="0"/>
              <a:t> per quanto possibile</a:t>
            </a:r>
          </a:p>
          <a:p>
            <a:r>
              <a:rPr lang="it-IT" sz="2400" dirty="0"/>
              <a:t>In certe situazioni un green screen può essere utile per effetti di chromakey. Effetti di sfuocamento dello sfondo o sfondi virtuali possono aiutare (da usare con parsimonia).</a:t>
            </a:r>
          </a:p>
          <a:p>
            <a:endParaRPr lang="it-IT" dirty="0"/>
          </a:p>
        </p:txBody>
      </p:sp>
      <p:pic>
        <p:nvPicPr>
          <p:cNvPr id="4098" name="Picture 2" descr="Risultato immagini per icon photo light">
            <a:extLst>
              <a:ext uri="{FF2B5EF4-FFF2-40B4-BE49-F238E27FC236}">
                <a16:creationId xmlns:a16="http://schemas.microsoft.com/office/drawing/2014/main" id="{5F1DA48A-5C8E-5445-8BD5-7E3DA1E95020}"/>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1016116" y="2228046"/>
            <a:ext cx="798544" cy="7479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891D356-70C4-8241-A5DA-E519ED44644A}"/>
              </a:ext>
            </a:extLst>
          </p:cNvPr>
          <p:cNvGrpSpPr/>
          <p:nvPr/>
        </p:nvGrpSpPr>
        <p:grpSpPr>
          <a:xfrm>
            <a:off x="776611" y="3514180"/>
            <a:ext cx="11035815" cy="1571420"/>
            <a:chOff x="776611" y="3514180"/>
            <a:chExt cx="11035815" cy="1571420"/>
          </a:xfrm>
        </p:grpSpPr>
        <p:sp>
          <p:nvSpPr>
            <p:cNvPr id="6" name="TextBox 5">
              <a:extLst>
                <a:ext uri="{FF2B5EF4-FFF2-40B4-BE49-F238E27FC236}">
                  <a16:creationId xmlns:a16="http://schemas.microsoft.com/office/drawing/2014/main" id="{1EC98467-FAAF-B04C-AD25-7159C258BFD9}"/>
                </a:ext>
              </a:extLst>
            </p:cNvPr>
            <p:cNvSpPr txBox="1"/>
            <p:nvPr/>
          </p:nvSpPr>
          <p:spPr>
            <a:xfrm>
              <a:off x="776611" y="3514180"/>
              <a:ext cx="8972695" cy="1200329"/>
            </a:xfrm>
            <a:prstGeom prst="rect">
              <a:avLst/>
            </a:prstGeom>
            <a:noFill/>
          </p:spPr>
          <p:txBody>
            <a:bodyPr wrap="square" rtlCol="0">
              <a:spAutoFit/>
            </a:bodyPr>
            <a:lstStyle/>
            <a:p>
              <a:r>
                <a:rPr lang="it-IT" sz="2400" b="1"/>
                <a:t>INQUADRATURA</a:t>
              </a:r>
              <a:endParaRPr lang="it-IT" sz="2400"/>
            </a:p>
            <a:p>
              <a:r>
                <a:rPr lang="it-IT" sz="2400" b="1"/>
                <a:t>Webcam </a:t>
              </a:r>
              <a:r>
                <a:rPr lang="it-IT" sz="2400"/>
                <a:t>o telecamera posizionata </a:t>
              </a:r>
              <a:r>
                <a:rPr lang="it-IT" sz="2400" b="1"/>
                <a:t>alla altezza degli occhi</a:t>
              </a:r>
            </a:p>
            <a:p>
              <a:r>
                <a:rPr lang="it-IT" sz="2400"/>
                <a:t>Possibilmente istruire gli oratori a «</a:t>
              </a:r>
              <a:r>
                <a:rPr lang="it-IT" sz="2400" b="1"/>
                <a:t>guardare in camera»</a:t>
              </a:r>
            </a:p>
          </p:txBody>
        </p:sp>
        <p:pic>
          <p:nvPicPr>
            <p:cNvPr id="4110" name="Picture 14" descr="Risultato immagini per laptop camera height">
              <a:extLst>
                <a:ext uri="{FF2B5EF4-FFF2-40B4-BE49-F238E27FC236}">
                  <a16:creationId xmlns:a16="http://schemas.microsoft.com/office/drawing/2014/main" id="{246C3118-CB39-164B-8B09-01C10D44724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35089" y="3636300"/>
              <a:ext cx="2477337" cy="14493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Slide Number Placeholder 8">
            <a:extLst>
              <a:ext uri="{FF2B5EF4-FFF2-40B4-BE49-F238E27FC236}">
                <a16:creationId xmlns:a16="http://schemas.microsoft.com/office/drawing/2014/main" id="{A92F5CCE-F8B3-2444-B652-6DE15E19AB30}"/>
              </a:ext>
            </a:extLst>
          </p:cNvPr>
          <p:cNvSpPr>
            <a:spLocks noGrp="1"/>
          </p:cNvSpPr>
          <p:nvPr>
            <p:ph type="sldNum" sz="quarter" idx="12"/>
          </p:nvPr>
        </p:nvSpPr>
        <p:spPr/>
        <p:txBody>
          <a:bodyPr/>
          <a:lstStyle/>
          <a:p>
            <a:fld id="{272C5F13-74C7-3445-8AFD-99A583800924}" type="slidenum">
              <a:rPr lang="it-IT" smtClean="0"/>
              <a:t>48</a:t>
            </a:fld>
            <a:endParaRPr lang="it-IT"/>
          </a:p>
        </p:txBody>
      </p:sp>
      <p:sp>
        <p:nvSpPr>
          <p:cNvPr id="7" name="Footer Placeholder 6">
            <a:extLst>
              <a:ext uri="{FF2B5EF4-FFF2-40B4-BE49-F238E27FC236}">
                <a16:creationId xmlns:a16="http://schemas.microsoft.com/office/drawing/2014/main" id="{43564FCE-2FE4-6A48-B022-BB9E50E5750A}"/>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1567966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DDF-F331-7940-A4CA-864FB4EE6DF0}"/>
              </a:ext>
            </a:extLst>
          </p:cNvPr>
          <p:cNvSpPr>
            <a:spLocks noGrp="1"/>
          </p:cNvSpPr>
          <p:nvPr>
            <p:ph type="title"/>
          </p:nvPr>
        </p:nvSpPr>
        <p:spPr/>
        <p:txBody>
          <a:bodyPr/>
          <a:lstStyle/>
          <a:p>
            <a:r>
              <a:rPr lang="it-IT" b="1" dirty="0"/>
              <a:t>Conclusioni</a:t>
            </a:r>
          </a:p>
        </p:txBody>
      </p:sp>
      <p:sp>
        <p:nvSpPr>
          <p:cNvPr id="3" name="Content Placeholder 2">
            <a:extLst>
              <a:ext uri="{FF2B5EF4-FFF2-40B4-BE49-F238E27FC236}">
                <a16:creationId xmlns:a16="http://schemas.microsoft.com/office/drawing/2014/main" id="{1AC0B637-3F38-EA4D-AD51-60988C15353F}"/>
              </a:ext>
            </a:extLst>
          </p:cNvPr>
          <p:cNvSpPr>
            <a:spLocks noGrp="1"/>
          </p:cNvSpPr>
          <p:nvPr>
            <p:ph idx="1"/>
          </p:nvPr>
        </p:nvSpPr>
        <p:spPr>
          <a:xfrm>
            <a:off x="838200" y="1543050"/>
            <a:ext cx="10515600" cy="4633913"/>
          </a:xfrm>
        </p:spPr>
        <p:txBody>
          <a:bodyPr>
            <a:normAutofit fontScale="92500" lnSpcReduction="20000"/>
          </a:bodyPr>
          <a:lstStyle/>
          <a:p>
            <a:pPr marL="0" indent="0">
              <a:buNone/>
            </a:pPr>
            <a:r>
              <a:rPr lang="it-IT" dirty="0"/>
              <a:t>Oggi gli strumenti per trasmettere un evento in rete sono moltissimi e si possono ottenere buoni risultati anche con risorse economiche limitate. </a:t>
            </a:r>
          </a:p>
          <a:p>
            <a:pPr marL="0" indent="0">
              <a:buNone/>
            </a:pPr>
            <a:r>
              <a:rPr lang="it-IT" dirty="0"/>
              <a:t>Come INFN abbiamo tutti gli strumenti necessari a gestire meeting e conferenze. Abbiamo una infrastruttura di streaming «On Premise» per consentirci di mantenere totalmente il controllo dei nostri contenuti in più i «Big Player» Come </a:t>
            </a:r>
            <a:r>
              <a:rPr lang="it-IT" dirty="0" err="1"/>
              <a:t>YouTube</a:t>
            </a:r>
            <a:r>
              <a:rPr lang="it-IT" dirty="0"/>
              <a:t> (Google), </a:t>
            </a:r>
            <a:r>
              <a:rPr lang="it-IT" dirty="0" err="1"/>
              <a:t>Facebook</a:t>
            </a:r>
            <a:r>
              <a:rPr lang="it-IT" dirty="0"/>
              <a:t> e Microsoft hanno messo a disposizione le proprie Content Delivery Network che offrono una scalabilità enorme in termini di potenziali spettatori.</a:t>
            </a:r>
          </a:p>
          <a:p>
            <a:pPr marL="0" indent="0">
              <a:buNone/>
            </a:pPr>
            <a:r>
              <a:rPr lang="it-IT" dirty="0"/>
              <a:t>La potenzialità dei canali sui «Social» vanno oltre alla scalabilità tecnologica. Un canale tematico, se ben gestito, può raggiungere nel tempo un bacino di utenza molto vasto.</a:t>
            </a:r>
          </a:p>
          <a:p>
            <a:pPr marL="0" indent="0">
              <a:buNone/>
            </a:pPr>
            <a:r>
              <a:rPr lang="it-IT" dirty="0"/>
              <a:t>Per creare contenuti e comunicarli in modo efficace, ci sono molti aspetti da tenere in considerazione. Il nostro Ufficio Comunicazione, illustrerà in seguito come progettare e promuovere i nostri eventi on line.</a:t>
            </a:r>
          </a:p>
        </p:txBody>
      </p:sp>
      <p:sp>
        <p:nvSpPr>
          <p:cNvPr id="4" name="Slide Number Placeholder 3">
            <a:extLst>
              <a:ext uri="{FF2B5EF4-FFF2-40B4-BE49-F238E27FC236}">
                <a16:creationId xmlns:a16="http://schemas.microsoft.com/office/drawing/2014/main" id="{B769166C-2D90-A646-8011-1726D51FB936}"/>
              </a:ext>
            </a:extLst>
          </p:cNvPr>
          <p:cNvSpPr>
            <a:spLocks noGrp="1"/>
          </p:cNvSpPr>
          <p:nvPr>
            <p:ph type="sldNum" sz="quarter" idx="12"/>
          </p:nvPr>
        </p:nvSpPr>
        <p:spPr/>
        <p:txBody>
          <a:bodyPr/>
          <a:lstStyle/>
          <a:p>
            <a:fld id="{272C5F13-74C7-3445-8AFD-99A583800924}" type="slidenum">
              <a:rPr lang="it-IT" smtClean="0"/>
              <a:t>49</a:t>
            </a:fld>
            <a:endParaRPr lang="it-IT"/>
          </a:p>
        </p:txBody>
      </p:sp>
      <p:sp>
        <p:nvSpPr>
          <p:cNvPr id="5" name="Footer Placeholder 4">
            <a:extLst>
              <a:ext uri="{FF2B5EF4-FFF2-40B4-BE49-F238E27FC236}">
                <a16:creationId xmlns:a16="http://schemas.microsoft.com/office/drawing/2014/main" id="{A5FC03A2-98FE-6143-A16D-8BC723C9A27F}"/>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4073790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32453-9DDC-B74B-BE0C-679AC39E7FCB}"/>
              </a:ext>
            </a:extLst>
          </p:cNvPr>
          <p:cNvSpPr>
            <a:spLocks noGrp="1"/>
          </p:cNvSpPr>
          <p:nvPr>
            <p:ph type="title"/>
          </p:nvPr>
        </p:nvSpPr>
        <p:spPr>
          <a:xfrm>
            <a:off x="24381" y="-114477"/>
            <a:ext cx="12020474" cy="709394"/>
          </a:xfrm>
        </p:spPr>
        <p:txBody>
          <a:bodyPr>
            <a:normAutofit fontScale="90000"/>
          </a:bodyPr>
          <a:lstStyle/>
          <a:p>
            <a:r>
              <a:rPr lang="it-IT" sz="3600"/>
              <a:t>Trasmissione in rete di un evento «Da remoto» Su piattaforme «on line»</a:t>
            </a:r>
          </a:p>
        </p:txBody>
      </p:sp>
      <p:grpSp>
        <p:nvGrpSpPr>
          <p:cNvPr id="36" name="Group 35">
            <a:extLst>
              <a:ext uri="{FF2B5EF4-FFF2-40B4-BE49-F238E27FC236}">
                <a16:creationId xmlns:a16="http://schemas.microsoft.com/office/drawing/2014/main" id="{EF62EA43-BBB6-3B46-B12A-A87A67666AC8}"/>
              </a:ext>
            </a:extLst>
          </p:cNvPr>
          <p:cNvGrpSpPr/>
          <p:nvPr/>
        </p:nvGrpSpPr>
        <p:grpSpPr>
          <a:xfrm>
            <a:off x="5235064" y="3139520"/>
            <a:ext cx="2527014" cy="2432502"/>
            <a:chOff x="5235064" y="3139520"/>
            <a:chExt cx="2527014" cy="2432502"/>
          </a:xfrm>
        </p:grpSpPr>
        <p:grpSp>
          <p:nvGrpSpPr>
            <p:cNvPr id="1152" name="Group 1151">
              <a:extLst>
                <a:ext uri="{FF2B5EF4-FFF2-40B4-BE49-F238E27FC236}">
                  <a16:creationId xmlns:a16="http://schemas.microsoft.com/office/drawing/2014/main" id="{C962380B-E78A-A540-9CA6-9116553BB575}"/>
                </a:ext>
              </a:extLst>
            </p:cNvPr>
            <p:cNvGrpSpPr/>
            <p:nvPr/>
          </p:nvGrpSpPr>
          <p:grpSpPr>
            <a:xfrm>
              <a:off x="5235064" y="3139520"/>
              <a:ext cx="2527014" cy="2432502"/>
              <a:chOff x="355885" y="782600"/>
              <a:chExt cx="2056372" cy="2432502"/>
            </a:xfrm>
          </p:grpSpPr>
          <p:sp>
            <p:nvSpPr>
              <p:cNvPr id="1154" name="Oval 63">
                <a:extLst>
                  <a:ext uri="{FF2B5EF4-FFF2-40B4-BE49-F238E27FC236}">
                    <a16:creationId xmlns:a16="http://schemas.microsoft.com/office/drawing/2014/main" id="{E7DDEC19-9DC7-DB4E-9EC9-0A8512300125}"/>
                  </a:ext>
                </a:extLst>
              </p:cNvPr>
              <p:cNvSpPr>
                <a:spLocks noChangeArrowheads="1"/>
              </p:cNvSpPr>
              <p:nvPr/>
            </p:nvSpPr>
            <p:spPr bwMode="auto">
              <a:xfrm>
                <a:off x="355885" y="1195803"/>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55" name="Oval 63">
                <a:extLst>
                  <a:ext uri="{FF2B5EF4-FFF2-40B4-BE49-F238E27FC236}">
                    <a16:creationId xmlns:a16="http://schemas.microsoft.com/office/drawing/2014/main" id="{65EAA20A-4423-3947-B9CC-C7CC8A17B585}"/>
                  </a:ext>
                </a:extLst>
              </p:cNvPr>
              <p:cNvSpPr>
                <a:spLocks noChangeArrowheads="1"/>
              </p:cNvSpPr>
              <p:nvPr/>
            </p:nvSpPr>
            <p:spPr bwMode="auto">
              <a:xfrm>
                <a:off x="537508" y="1802435"/>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56" name="Oval 63">
                <a:extLst>
                  <a:ext uri="{FF2B5EF4-FFF2-40B4-BE49-F238E27FC236}">
                    <a16:creationId xmlns:a16="http://schemas.microsoft.com/office/drawing/2014/main" id="{A9200808-C94E-0140-8684-3701AEC8FEF7}"/>
                  </a:ext>
                </a:extLst>
              </p:cNvPr>
              <p:cNvSpPr>
                <a:spLocks noChangeArrowheads="1"/>
              </p:cNvSpPr>
              <p:nvPr/>
            </p:nvSpPr>
            <p:spPr bwMode="auto">
              <a:xfrm>
                <a:off x="1225788" y="1488934"/>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57" name="Oval 63">
                <a:extLst>
                  <a:ext uri="{FF2B5EF4-FFF2-40B4-BE49-F238E27FC236}">
                    <a16:creationId xmlns:a16="http://schemas.microsoft.com/office/drawing/2014/main" id="{D71C73DE-8A96-6947-88FA-89FCB22F7316}"/>
                  </a:ext>
                </a:extLst>
              </p:cNvPr>
              <p:cNvSpPr>
                <a:spLocks noChangeArrowheads="1"/>
              </p:cNvSpPr>
              <p:nvPr/>
            </p:nvSpPr>
            <p:spPr bwMode="auto">
              <a:xfrm>
                <a:off x="715601" y="782600"/>
                <a:ext cx="1186469" cy="1412667"/>
              </a:xfrm>
              <a:prstGeom prst="ellipse">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grpSp>
        <p:pic>
          <p:nvPicPr>
            <p:cNvPr id="1197" name="Picture 8" descr="Cpu">
              <a:extLst>
                <a:ext uri="{FF2B5EF4-FFF2-40B4-BE49-F238E27FC236}">
                  <a16:creationId xmlns:a16="http://schemas.microsoft.com/office/drawing/2014/main" id="{C1C1BD35-5E82-D14B-A3AE-10312BCFE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2342" y="3306402"/>
              <a:ext cx="567548" cy="56754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A0907E4-0087-934F-9C56-608E771CBFE2}"/>
                </a:ext>
              </a:extLst>
            </p:cNvPr>
            <p:cNvSpPr txBox="1"/>
            <p:nvPr/>
          </p:nvSpPr>
          <p:spPr>
            <a:xfrm>
              <a:off x="5795238" y="3980119"/>
              <a:ext cx="1320746" cy="1200329"/>
            </a:xfrm>
            <a:prstGeom prst="rect">
              <a:avLst/>
            </a:prstGeom>
            <a:noFill/>
          </p:spPr>
          <p:txBody>
            <a:bodyPr wrap="none" rtlCol="0">
              <a:spAutoFit/>
            </a:bodyPr>
            <a:lstStyle/>
            <a:p>
              <a:pPr algn="ctr">
                <a:spcBef>
                  <a:spcPct val="0"/>
                </a:spcBef>
              </a:pPr>
              <a:r>
                <a:rPr lang="it-IT" altLang="it-IT"/>
                <a:t>Piattaforme </a:t>
              </a:r>
            </a:p>
            <a:p>
              <a:pPr algn="ctr">
                <a:spcBef>
                  <a:spcPct val="0"/>
                </a:spcBef>
              </a:pPr>
              <a:r>
                <a:rPr lang="it-IT" altLang="it-IT"/>
                <a:t>Online </a:t>
              </a:r>
            </a:p>
            <a:p>
              <a:pPr algn="ctr">
                <a:spcBef>
                  <a:spcPct val="0"/>
                </a:spcBef>
              </a:pPr>
              <a:r>
                <a:rPr lang="it-IT" altLang="it-IT"/>
                <a:t>(On </a:t>
              </a:r>
              <a:r>
                <a:rPr lang="it-IT" altLang="it-IT" err="1"/>
                <a:t>Cloud</a:t>
              </a:r>
              <a:r>
                <a:rPr lang="it-IT" altLang="it-IT"/>
                <a:t>)</a:t>
              </a:r>
            </a:p>
            <a:p>
              <a:endParaRPr lang="it-IT"/>
            </a:p>
          </p:txBody>
        </p:sp>
      </p:grpSp>
      <p:sp>
        <p:nvSpPr>
          <p:cNvPr id="298" name="TextBox 297">
            <a:extLst>
              <a:ext uri="{FF2B5EF4-FFF2-40B4-BE49-F238E27FC236}">
                <a16:creationId xmlns:a16="http://schemas.microsoft.com/office/drawing/2014/main" id="{F3D7CCC7-AFF8-8C4D-8313-247EA97DC8CB}"/>
              </a:ext>
            </a:extLst>
          </p:cNvPr>
          <p:cNvSpPr txBox="1"/>
          <p:nvPr/>
        </p:nvSpPr>
        <p:spPr>
          <a:xfrm>
            <a:off x="1441016" y="4735066"/>
            <a:ext cx="2830786" cy="923330"/>
          </a:xfrm>
          <a:prstGeom prst="rect">
            <a:avLst/>
          </a:prstGeom>
          <a:noFill/>
        </p:spPr>
        <p:txBody>
          <a:bodyPr wrap="square" rtlCol="0">
            <a:spAutoFit/>
          </a:bodyPr>
          <a:lstStyle/>
          <a:p>
            <a:r>
              <a:rPr lang="it-IT"/>
              <a:t>Richiede meno capacità di elaborazione sul PC dell’organizzatore</a:t>
            </a:r>
          </a:p>
        </p:txBody>
      </p:sp>
      <p:grpSp>
        <p:nvGrpSpPr>
          <p:cNvPr id="6" name="Group 5">
            <a:extLst>
              <a:ext uri="{FF2B5EF4-FFF2-40B4-BE49-F238E27FC236}">
                <a16:creationId xmlns:a16="http://schemas.microsoft.com/office/drawing/2014/main" id="{E8D07DFA-0C3B-044F-81F6-FA07BF838AED}"/>
              </a:ext>
            </a:extLst>
          </p:cNvPr>
          <p:cNvGrpSpPr/>
          <p:nvPr/>
        </p:nvGrpSpPr>
        <p:grpSpPr>
          <a:xfrm>
            <a:off x="1942646" y="3026056"/>
            <a:ext cx="3292418" cy="1650437"/>
            <a:chOff x="1942646" y="3026056"/>
            <a:chExt cx="3292418" cy="1650437"/>
          </a:xfrm>
        </p:grpSpPr>
        <p:grpSp>
          <p:nvGrpSpPr>
            <p:cNvPr id="1165" name="Group 1164">
              <a:extLst>
                <a:ext uri="{FF2B5EF4-FFF2-40B4-BE49-F238E27FC236}">
                  <a16:creationId xmlns:a16="http://schemas.microsoft.com/office/drawing/2014/main" id="{0D63B48F-AFCF-6A47-9376-027585D5CD27}"/>
                </a:ext>
              </a:extLst>
            </p:cNvPr>
            <p:cNvGrpSpPr/>
            <p:nvPr/>
          </p:nvGrpSpPr>
          <p:grpSpPr>
            <a:xfrm>
              <a:off x="1942646" y="3250616"/>
              <a:ext cx="1914008" cy="1425877"/>
              <a:chOff x="7742492" y="2625781"/>
              <a:chExt cx="1914008" cy="1425877"/>
            </a:xfrm>
          </p:grpSpPr>
          <p:pic>
            <p:nvPicPr>
              <p:cNvPr id="1133" name="Picture 1132" descr="A picture containing text&#10;&#10;Description automatically generated">
                <a:extLst>
                  <a:ext uri="{FF2B5EF4-FFF2-40B4-BE49-F238E27FC236}">
                    <a16:creationId xmlns:a16="http://schemas.microsoft.com/office/drawing/2014/main" id="{AACEEB9C-0E74-BD4D-A4E4-C01207870122}"/>
                  </a:ext>
                </a:extLst>
              </p:cNvPr>
              <p:cNvPicPr>
                <a:picLocks noChangeAspect="1"/>
              </p:cNvPicPr>
              <p:nvPr/>
            </p:nvPicPr>
            <p:blipFill>
              <a:blip r:embed="rId3"/>
              <a:stretch>
                <a:fillRect/>
              </a:stretch>
            </p:blipFill>
            <p:spPr>
              <a:xfrm>
                <a:off x="7742492" y="2625781"/>
                <a:ext cx="1425877" cy="1425877"/>
              </a:xfrm>
              <a:prstGeom prst="rect">
                <a:avLst/>
              </a:prstGeom>
            </p:spPr>
          </p:pic>
          <p:pic>
            <p:nvPicPr>
              <p:cNvPr id="1134" name="Picture 1133">
                <a:extLst>
                  <a:ext uri="{FF2B5EF4-FFF2-40B4-BE49-F238E27FC236}">
                    <a16:creationId xmlns:a16="http://schemas.microsoft.com/office/drawing/2014/main" id="{13E5F5DD-9BF6-D647-84A7-FF8BEB158021}"/>
                  </a:ext>
                </a:extLst>
              </p:cNvPr>
              <p:cNvPicPr>
                <a:picLocks noChangeAspect="1"/>
              </p:cNvPicPr>
              <p:nvPr/>
            </p:nvPicPr>
            <p:blipFill>
              <a:blip r:embed="rId4"/>
              <a:stretch>
                <a:fillRect/>
              </a:stretch>
            </p:blipFill>
            <p:spPr>
              <a:xfrm flipH="1">
                <a:off x="9104370" y="2870719"/>
                <a:ext cx="552130" cy="468000"/>
              </a:xfrm>
              <a:prstGeom prst="rect">
                <a:avLst/>
              </a:prstGeom>
            </p:spPr>
          </p:pic>
          <p:cxnSp>
            <p:nvCxnSpPr>
              <p:cNvPr id="1139" name="Elbow Connector 1138">
                <a:extLst>
                  <a:ext uri="{FF2B5EF4-FFF2-40B4-BE49-F238E27FC236}">
                    <a16:creationId xmlns:a16="http://schemas.microsoft.com/office/drawing/2014/main" id="{2808A324-3D00-8741-8EFE-BBDB1D264FAB}"/>
                  </a:ext>
                </a:extLst>
              </p:cNvPr>
              <p:cNvCxnSpPr>
                <a:stCxn id="1134" idx="2"/>
              </p:cNvCxnSpPr>
              <p:nvPr/>
            </p:nvCxnSpPr>
            <p:spPr>
              <a:xfrm rot="5400000">
                <a:off x="8982024" y="3229234"/>
                <a:ext cx="288926" cy="507897"/>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61" name="Straight Arrow Connector 1160">
              <a:extLst>
                <a:ext uri="{FF2B5EF4-FFF2-40B4-BE49-F238E27FC236}">
                  <a16:creationId xmlns:a16="http://schemas.microsoft.com/office/drawing/2014/main" id="{E2C177AF-0DB5-3F4C-BEDE-B5A0C20AF822}"/>
                </a:ext>
              </a:extLst>
            </p:cNvPr>
            <p:cNvCxnSpPr>
              <a:cxnSpLocks/>
              <a:stCxn id="1154" idx="2"/>
            </p:cNvCxnSpPr>
            <p:nvPr/>
          </p:nvCxnSpPr>
          <p:spPr>
            <a:xfrm flipH="1" flipV="1">
              <a:off x="2993694" y="4221749"/>
              <a:ext cx="2241370" cy="37308"/>
            </a:xfrm>
            <a:prstGeom prst="straightConnector1">
              <a:avLst/>
            </a:prstGeom>
            <a:ln w="508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AAC6857-C39E-B943-BFCD-B28AA2FA6C5C}"/>
                </a:ext>
              </a:extLst>
            </p:cNvPr>
            <p:cNvSpPr txBox="1"/>
            <p:nvPr/>
          </p:nvSpPr>
          <p:spPr>
            <a:xfrm>
              <a:off x="2051604" y="3026056"/>
              <a:ext cx="1207959" cy="369332"/>
            </a:xfrm>
            <a:prstGeom prst="rect">
              <a:avLst/>
            </a:prstGeom>
            <a:noFill/>
          </p:spPr>
          <p:txBody>
            <a:bodyPr wrap="none" rtlCol="0">
              <a:spAutoFit/>
            </a:bodyPr>
            <a:lstStyle/>
            <a:p>
              <a:r>
                <a:rPr lang="it-IT" u="sng"/>
                <a:t>Produttore</a:t>
              </a:r>
            </a:p>
          </p:txBody>
        </p:sp>
      </p:grpSp>
      <p:grpSp>
        <p:nvGrpSpPr>
          <p:cNvPr id="7" name="Group 6">
            <a:extLst>
              <a:ext uri="{FF2B5EF4-FFF2-40B4-BE49-F238E27FC236}">
                <a16:creationId xmlns:a16="http://schemas.microsoft.com/office/drawing/2014/main" id="{7A0F8D55-CD9C-8D4E-90A9-367EECC06CCD}"/>
              </a:ext>
            </a:extLst>
          </p:cNvPr>
          <p:cNvGrpSpPr/>
          <p:nvPr/>
        </p:nvGrpSpPr>
        <p:grpSpPr>
          <a:xfrm>
            <a:off x="4204537" y="4811325"/>
            <a:ext cx="5655446" cy="1913929"/>
            <a:chOff x="4204537" y="4811325"/>
            <a:chExt cx="5655446" cy="1913929"/>
          </a:xfrm>
        </p:grpSpPr>
        <p:cxnSp>
          <p:nvCxnSpPr>
            <p:cNvPr id="22" name="Straight Arrow Connector 21">
              <a:extLst>
                <a:ext uri="{FF2B5EF4-FFF2-40B4-BE49-F238E27FC236}">
                  <a16:creationId xmlns:a16="http://schemas.microsoft.com/office/drawing/2014/main" id="{599F9C7D-745D-A943-A9A3-D353EC3375F1}"/>
                </a:ext>
              </a:extLst>
            </p:cNvPr>
            <p:cNvCxnSpPr>
              <a:cxnSpLocks/>
              <a:stCxn id="1150" idx="0"/>
            </p:cNvCxnSpPr>
            <p:nvPr/>
          </p:nvCxnSpPr>
          <p:spPr>
            <a:xfrm flipV="1">
              <a:off x="4669224" y="4811325"/>
              <a:ext cx="820022" cy="558156"/>
            </a:xfrm>
            <a:prstGeom prst="straightConnector1">
              <a:avLst/>
            </a:prstGeom>
            <a:ln w="38100" cmpd="sng">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58A9FC45-9F08-C647-8E06-A07320CB1083}"/>
                </a:ext>
              </a:extLst>
            </p:cNvPr>
            <p:cNvCxnSpPr>
              <a:cxnSpLocks/>
              <a:endCxn id="1156" idx="4"/>
            </p:cNvCxnSpPr>
            <p:nvPr/>
          </p:nvCxnSpPr>
          <p:spPr>
            <a:xfrm flipV="1">
              <a:off x="7017425" y="5258521"/>
              <a:ext cx="15645" cy="313502"/>
            </a:xfrm>
            <a:prstGeom prst="straightConnector1">
              <a:avLst/>
            </a:prstGeom>
            <a:ln w="38100" cmpd="sng">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F8A8CEEB-4515-8047-9584-8A6DB8C1C846}"/>
                </a:ext>
              </a:extLst>
            </p:cNvPr>
            <p:cNvCxnSpPr>
              <a:cxnSpLocks/>
              <a:stCxn id="1151" idx="1"/>
              <a:endCxn id="1156" idx="5"/>
            </p:cNvCxnSpPr>
            <p:nvPr/>
          </p:nvCxnSpPr>
          <p:spPr>
            <a:xfrm flipH="1" flipV="1">
              <a:off x="7548557" y="5051641"/>
              <a:ext cx="1202267" cy="904953"/>
            </a:xfrm>
            <a:prstGeom prst="straightConnector1">
              <a:avLst/>
            </a:prstGeom>
            <a:ln w="38100" cmpd="sng">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6FEC79F-581F-A442-B77C-AF9EA9BC7C46}"/>
                </a:ext>
              </a:extLst>
            </p:cNvPr>
            <p:cNvGrpSpPr/>
            <p:nvPr/>
          </p:nvGrpSpPr>
          <p:grpSpPr>
            <a:xfrm>
              <a:off x="4204537" y="5369481"/>
              <a:ext cx="5655446" cy="1355773"/>
              <a:chOff x="4204537" y="5369481"/>
              <a:chExt cx="5655446" cy="1355773"/>
            </a:xfrm>
          </p:grpSpPr>
          <p:grpSp>
            <p:nvGrpSpPr>
              <p:cNvPr id="28" name="Group 27">
                <a:extLst>
                  <a:ext uri="{FF2B5EF4-FFF2-40B4-BE49-F238E27FC236}">
                    <a16:creationId xmlns:a16="http://schemas.microsoft.com/office/drawing/2014/main" id="{47E3F767-C461-E24C-934F-5F5D31D25A17}"/>
                  </a:ext>
                </a:extLst>
              </p:cNvPr>
              <p:cNvGrpSpPr/>
              <p:nvPr/>
            </p:nvGrpSpPr>
            <p:grpSpPr>
              <a:xfrm>
                <a:off x="8750824" y="5491907"/>
                <a:ext cx="1109159" cy="929373"/>
                <a:chOff x="8750824" y="5491907"/>
                <a:chExt cx="1109159" cy="929373"/>
              </a:xfrm>
            </p:grpSpPr>
            <p:pic>
              <p:nvPicPr>
                <p:cNvPr id="1151" name="Picture 1150" descr="A picture containing text&#10;&#10;Description automatically generated">
                  <a:extLst>
                    <a:ext uri="{FF2B5EF4-FFF2-40B4-BE49-F238E27FC236}">
                      <a16:creationId xmlns:a16="http://schemas.microsoft.com/office/drawing/2014/main" id="{DD14417F-39E6-AA48-9F1A-B8F161D1AD8C}"/>
                    </a:ext>
                  </a:extLst>
                </p:cNvPr>
                <p:cNvPicPr>
                  <a:picLocks noChangeAspect="1"/>
                </p:cNvPicPr>
                <p:nvPr/>
              </p:nvPicPr>
              <p:blipFill>
                <a:blip r:embed="rId3"/>
                <a:stretch>
                  <a:fillRect/>
                </a:stretch>
              </p:blipFill>
              <p:spPr>
                <a:xfrm>
                  <a:off x="8750824" y="5491907"/>
                  <a:ext cx="929373" cy="929373"/>
                </a:xfrm>
                <a:prstGeom prst="rect">
                  <a:avLst/>
                </a:prstGeom>
              </p:spPr>
            </p:pic>
            <p:pic>
              <p:nvPicPr>
                <p:cNvPr id="268" name="Picture 267">
                  <a:extLst>
                    <a:ext uri="{FF2B5EF4-FFF2-40B4-BE49-F238E27FC236}">
                      <a16:creationId xmlns:a16="http://schemas.microsoft.com/office/drawing/2014/main" id="{08D9D9A4-8376-A145-BCF2-3CE8A5BBAC76}"/>
                    </a:ext>
                  </a:extLst>
                </p:cNvPr>
                <p:cNvPicPr>
                  <a:picLocks noChangeAspect="1"/>
                </p:cNvPicPr>
                <p:nvPr/>
              </p:nvPicPr>
              <p:blipFill>
                <a:blip r:embed="rId4"/>
                <a:stretch>
                  <a:fillRect/>
                </a:stretch>
              </p:blipFill>
              <p:spPr>
                <a:xfrm flipH="1">
                  <a:off x="9500410" y="5611215"/>
                  <a:ext cx="359573" cy="304784"/>
                </a:xfrm>
                <a:prstGeom prst="rect">
                  <a:avLst/>
                </a:prstGeom>
              </p:spPr>
            </p:pic>
          </p:grpSp>
          <p:grpSp>
            <p:nvGrpSpPr>
              <p:cNvPr id="29" name="Group 28">
                <a:extLst>
                  <a:ext uri="{FF2B5EF4-FFF2-40B4-BE49-F238E27FC236}">
                    <a16:creationId xmlns:a16="http://schemas.microsoft.com/office/drawing/2014/main" id="{7DD9EF85-AF84-D447-90BC-146A133F6E72}"/>
                  </a:ext>
                </a:extLst>
              </p:cNvPr>
              <p:cNvGrpSpPr/>
              <p:nvPr/>
            </p:nvGrpSpPr>
            <p:grpSpPr>
              <a:xfrm>
                <a:off x="6521747" y="5476266"/>
                <a:ext cx="1107858" cy="929373"/>
                <a:chOff x="6521747" y="5476266"/>
                <a:chExt cx="1107858" cy="929373"/>
              </a:xfrm>
            </p:grpSpPr>
            <p:pic>
              <p:nvPicPr>
                <p:cNvPr id="1137" name="Picture 1136" descr="A picture containing text&#10;&#10;Description automatically generated">
                  <a:extLst>
                    <a:ext uri="{FF2B5EF4-FFF2-40B4-BE49-F238E27FC236}">
                      <a16:creationId xmlns:a16="http://schemas.microsoft.com/office/drawing/2014/main" id="{6A7FA166-D7A7-1540-B12F-9F6FC50474E0}"/>
                    </a:ext>
                  </a:extLst>
                </p:cNvPr>
                <p:cNvPicPr>
                  <a:picLocks noChangeAspect="1"/>
                </p:cNvPicPr>
                <p:nvPr/>
              </p:nvPicPr>
              <p:blipFill>
                <a:blip r:embed="rId3"/>
                <a:stretch>
                  <a:fillRect/>
                </a:stretch>
              </p:blipFill>
              <p:spPr>
                <a:xfrm>
                  <a:off x="6521747" y="5476266"/>
                  <a:ext cx="929373" cy="929373"/>
                </a:xfrm>
                <a:prstGeom prst="rect">
                  <a:avLst/>
                </a:prstGeom>
              </p:spPr>
            </p:pic>
            <p:pic>
              <p:nvPicPr>
                <p:cNvPr id="269" name="Picture 268">
                  <a:extLst>
                    <a:ext uri="{FF2B5EF4-FFF2-40B4-BE49-F238E27FC236}">
                      <a16:creationId xmlns:a16="http://schemas.microsoft.com/office/drawing/2014/main" id="{95BD975F-00FF-B046-9741-0E8C43D429AB}"/>
                    </a:ext>
                  </a:extLst>
                </p:cNvPr>
                <p:cNvPicPr>
                  <a:picLocks noChangeAspect="1"/>
                </p:cNvPicPr>
                <p:nvPr/>
              </p:nvPicPr>
              <p:blipFill>
                <a:blip r:embed="rId4"/>
                <a:stretch>
                  <a:fillRect/>
                </a:stretch>
              </p:blipFill>
              <p:spPr>
                <a:xfrm flipH="1">
                  <a:off x="7270032" y="5543028"/>
                  <a:ext cx="359573" cy="304784"/>
                </a:xfrm>
                <a:prstGeom prst="rect">
                  <a:avLst/>
                </a:prstGeom>
              </p:spPr>
            </p:pic>
          </p:grpSp>
          <p:grpSp>
            <p:nvGrpSpPr>
              <p:cNvPr id="30" name="Group 29">
                <a:extLst>
                  <a:ext uri="{FF2B5EF4-FFF2-40B4-BE49-F238E27FC236}">
                    <a16:creationId xmlns:a16="http://schemas.microsoft.com/office/drawing/2014/main" id="{EF1B49E9-C878-CD41-A17F-A50440D71E42}"/>
                  </a:ext>
                </a:extLst>
              </p:cNvPr>
              <p:cNvGrpSpPr/>
              <p:nvPr/>
            </p:nvGrpSpPr>
            <p:grpSpPr>
              <a:xfrm>
                <a:off x="4204537" y="5369481"/>
                <a:ext cx="1142122" cy="929373"/>
                <a:chOff x="4204537" y="5369481"/>
                <a:chExt cx="1142122" cy="929373"/>
              </a:xfrm>
            </p:grpSpPr>
            <p:pic>
              <p:nvPicPr>
                <p:cNvPr id="1150" name="Picture 1149" descr="A picture containing text&#10;&#10;Description automatically generated">
                  <a:extLst>
                    <a:ext uri="{FF2B5EF4-FFF2-40B4-BE49-F238E27FC236}">
                      <a16:creationId xmlns:a16="http://schemas.microsoft.com/office/drawing/2014/main" id="{B494F444-97B6-2041-B657-41A655E04575}"/>
                    </a:ext>
                  </a:extLst>
                </p:cNvPr>
                <p:cNvPicPr>
                  <a:picLocks noChangeAspect="1"/>
                </p:cNvPicPr>
                <p:nvPr/>
              </p:nvPicPr>
              <p:blipFill>
                <a:blip r:embed="rId3"/>
                <a:stretch>
                  <a:fillRect/>
                </a:stretch>
              </p:blipFill>
              <p:spPr>
                <a:xfrm>
                  <a:off x="4204537" y="5369481"/>
                  <a:ext cx="929373" cy="929373"/>
                </a:xfrm>
                <a:prstGeom prst="rect">
                  <a:avLst/>
                </a:prstGeom>
              </p:spPr>
            </p:pic>
            <p:pic>
              <p:nvPicPr>
                <p:cNvPr id="270" name="Picture 269">
                  <a:extLst>
                    <a:ext uri="{FF2B5EF4-FFF2-40B4-BE49-F238E27FC236}">
                      <a16:creationId xmlns:a16="http://schemas.microsoft.com/office/drawing/2014/main" id="{201E6111-57CC-A748-A162-1D527D8CCB93}"/>
                    </a:ext>
                  </a:extLst>
                </p:cNvPr>
                <p:cNvPicPr>
                  <a:picLocks noChangeAspect="1"/>
                </p:cNvPicPr>
                <p:nvPr/>
              </p:nvPicPr>
              <p:blipFill>
                <a:blip r:embed="rId4"/>
                <a:stretch>
                  <a:fillRect/>
                </a:stretch>
              </p:blipFill>
              <p:spPr>
                <a:xfrm flipH="1">
                  <a:off x="4987086" y="5456986"/>
                  <a:ext cx="359573" cy="304784"/>
                </a:xfrm>
                <a:prstGeom prst="rect">
                  <a:avLst/>
                </a:prstGeom>
              </p:spPr>
            </p:pic>
          </p:grpSp>
          <p:sp>
            <p:nvSpPr>
              <p:cNvPr id="54" name="TextBox 53">
                <a:extLst>
                  <a:ext uri="{FF2B5EF4-FFF2-40B4-BE49-F238E27FC236}">
                    <a16:creationId xmlns:a16="http://schemas.microsoft.com/office/drawing/2014/main" id="{3CA26FE2-83C9-EA4B-81B6-9AFE22219655}"/>
                  </a:ext>
                </a:extLst>
              </p:cNvPr>
              <p:cNvSpPr txBox="1"/>
              <p:nvPr/>
            </p:nvSpPr>
            <p:spPr>
              <a:xfrm>
                <a:off x="4213835" y="6258751"/>
                <a:ext cx="971548" cy="369332"/>
              </a:xfrm>
              <a:prstGeom prst="rect">
                <a:avLst/>
              </a:prstGeom>
              <a:noFill/>
            </p:spPr>
            <p:txBody>
              <a:bodyPr wrap="none" rtlCol="0">
                <a:spAutoFit/>
              </a:bodyPr>
              <a:lstStyle/>
              <a:p>
                <a:r>
                  <a:rPr lang="it-IT" u="sng"/>
                  <a:t>Relatore</a:t>
                </a:r>
              </a:p>
            </p:txBody>
          </p:sp>
          <p:sp>
            <p:nvSpPr>
              <p:cNvPr id="55" name="TextBox 54">
                <a:extLst>
                  <a:ext uri="{FF2B5EF4-FFF2-40B4-BE49-F238E27FC236}">
                    <a16:creationId xmlns:a16="http://schemas.microsoft.com/office/drawing/2014/main" id="{AD172800-BF1D-214B-92E6-7E82B1ACAB76}"/>
                  </a:ext>
                </a:extLst>
              </p:cNvPr>
              <p:cNvSpPr txBox="1"/>
              <p:nvPr/>
            </p:nvSpPr>
            <p:spPr>
              <a:xfrm>
                <a:off x="6524832" y="6355922"/>
                <a:ext cx="971548" cy="369332"/>
              </a:xfrm>
              <a:prstGeom prst="rect">
                <a:avLst/>
              </a:prstGeom>
              <a:noFill/>
            </p:spPr>
            <p:txBody>
              <a:bodyPr wrap="none" rtlCol="0">
                <a:spAutoFit/>
              </a:bodyPr>
              <a:lstStyle/>
              <a:p>
                <a:r>
                  <a:rPr lang="it-IT" u="sng"/>
                  <a:t>Relatore</a:t>
                </a:r>
              </a:p>
            </p:txBody>
          </p:sp>
          <p:sp>
            <p:nvSpPr>
              <p:cNvPr id="56" name="TextBox 55">
                <a:extLst>
                  <a:ext uri="{FF2B5EF4-FFF2-40B4-BE49-F238E27FC236}">
                    <a16:creationId xmlns:a16="http://schemas.microsoft.com/office/drawing/2014/main" id="{C213033F-714E-574F-A6CA-9674751B6712}"/>
                  </a:ext>
                </a:extLst>
              </p:cNvPr>
              <p:cNvSpPr txBox="1"/>
              <p:nvPr/>
            </p:nvSpPr>
            <p:spPr>
              <a:xfrm>
                <a:off x="8788399" y="6355922"/>
                <a:ext cx="971548" cy="369332"/>
              </a:xfrm>
              <a:prstGeom prst="rect">
                <a:avLst/>
              </a:prstGeom>
              <a:noFill/>
            </p:spPr>
            <p:txBody>
              <a:bodyPr wrap="none" rtlCol="0">
                <a:spAutoFit/>
              </a:bodyPr>
              <a:lstStyle/>
              <a:p>
                <a:r>
                  <a:rPr lang="it-IT" u="sng"/>
                  <a:t>Relatore</a:t>
                </a:r>
              </a:p>
            </p:txBody>
          </p:sp>
        </p:grpSp>
      </p:grpSp>
      <p:grpSp>
        <p:nvGrpSpPr>
          <p:cNvPr id="8" name="Group 7">
            <a:extLst>
              <a:ext uri="{FF2B5EF4-FFF2-40B4-BE49-F238E27FC236}">
                <a16:creationId xmlns:a16="http://schemas.microsoft.com/office/drawing/2014/main" id="{26A73C30-E486-A342-BC3E-29CE2EC8A850}"/>
              </a:ext>
            </a:extLst>
          </p:cNvPr>
          <p:cNvGrpSpPr/>
          <p:nvPr/>
        </p:nvGrpSpPr>
        <p:grpSpPr>
          <a:xfrm>
            <a:off x="2558514" y="270345"/>
            <a:ext cx="8867096" cy="3076055"/>
            <a:chOff x="2558514" y="270345"/>
            <a:chExt cx="8867096" cy="3076055"/>
          </a:xfrm>
        </p:grpSpPr>
        <p:cxnSp>
          <p:nvCxnSpPr>
            <p:cNvPr id="1195" name="Straight Arrow Connector 1194">
              <a:extLst>
                <a:ext uri="{FF2B5EF4-FFF2-40B4-BE49-F238E27FC236}">
                  <a16:creationId xmlns:a16="http://schemas.microsoft.com/office/drawing/2014/main" id="{D4C45F99-6FB6-CF47-9834-62E713F49AA7}"/>
                </a:ext>
              </a:extLst>
            </p:cNvPr>
            <p:cNvCxnSpPr>
              <a:cxnSpLocks/>
              <a:stCxn id="1157" idx="1"/>
              <a:endCxn id="1170" idx="5"/>
            </p:cNvCxnSpPr>
            <p:nvPr/>
          </p:nvCxnSpPr>
          <p:spPr>
            <a:xfrm flipH="1" flipV="1">
              <a:off x="4306099" y="2430759"/>
              <a:ext cx="1584530" cy="9156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92" name="Straight Arrow Connector 1191">
              <a:extLst>
                <a:ext uri="{FF2B5EF4-FFF2-40B4-BE49-F238E27FC236}">
                  <a16:creationId xmlns:a16="http://schemas.microsoft.com/office/drawing/2014/main" id="{43F3BDC2-4464-1F4C-9B78-F354B2571BD9}"/>
                </a:ext>
              </a:extLst>
            </p:cNvPr>
            <p:cNvCxnSpPr>
              <a:cxnSpLocks/>
              <a:stCxn id="1157" idx="0"/>
              <a:endCxn id="1177" idx="4"/>
            </p:cNvCxnSpPr>
            <p:nvPr/>
          </p:nvCxnSpPr>
          <p:spPr>
            <a:xfrm flipV="1">
              <a:off x="6406116" y="2390439"/>
              <a:ext cx="28889" cy="7490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166" name="Group 1165">
              <a:extLst>
                <a:ext uri="{FF2B5EF4-FFF2-40B4-BE49-F238E27FC236}">
                  <a16:creationId xmlns:a16="http://schemas.microsoft.com/office/drawing/2014/main" id="{14DB4289-E6BA-5B41-B7C4-D38A7C37BF46}"/>
                </a:ext>
              </a:extLst>
            </p:cNvPr>
            <p:cNvGrpSpPr/>
            <p:nvPr/>
          </p:nvGrpSpPr>
          <p:grpSpPr>
            <a:xfrm>
              <a:off x="3143195" y="925681"/>
              <a:ext cx="1786446" cy="1643345"/>
              <a:chOff x="985406" y="575091"/>
              <a:chExt cx="1786446" cy="2458829"/>
            </a:xfrm>
          </p:grpSpPr>
          <p:grpSp>
            <p:nvGrpSpPr>
              <p:cNvPr id="1167" name="Group 1166">
                <a:extLst>
                  <a:ext uri="{FF2B5EF4-FFF2-40B4-BE49-F238E27FC236}">
                    <a16:creationId xmlns:a16="http://schemas.microsoft.com/office/drawing/2014/main" id="{3F911E86-2FB4-8C4B-A1FE-174AEAA562DB}"/>
                  </a:ext>
                </a:extLst>
              </p:cNvPr>
              <p:cNvGrpSpPr/>
              <p:nvPr/>
            </p:nvGrpSpPr>
            <p:grpSpPr>
              <a:xfrm>
                <a:off x="985406" y="575091"/>
                <a:ext cx="1771788" cy="2458829"/>
                <a:chOff x="355885" y="756273"/>
                <a:chExt cx="1771788" cy="2458829"/>
              </a:xfrm>
            </p:grpSpPr>
            <p:sp>
              <p:nvSpPr>
                <p:cNvPr id="1169" name="Oval 63">
                  <a:extLst>
                    <a:ext uri="{FF2B5EF4-FFF2-40B4-BE49-F238E27FC236}">
                      <a16:creationId xmlns:a16="http://schemas.microsoft.com/office/drawing/2014/main" id="{C6561DC0-E59F-4240-BAAD-A3A89E3CD3BD}"/>
                    </a:ext>
                  </a:extLst>
                </p:cNvPr>
                <p:cNvSpPr>
                  <a:spLocks noChangeArrowheads="1"/>
                </p:cNvSpPr>
                <p:nvPr/>
              </p:nvSpPr>
              <p:spPr bwMode="auto">
                <a:xfrm>
                  <a:off x="355885" y="1195803"/>
                  <a:ext cx="1149642"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0" name="Oval 63">
                  <a:extLst>
                    <a:ext uri="{FF2B5EF4-FFF2-40B4-BE49-F238E27FC236}">
                      <a16:creationId xmlns:a16="http://schemas.microsoft.com/office/drawing/2014/main" id="{521ACD73-2C6F-8645-B1A0-6074CD78A2EE}"/>
                    </a:ext>
                  </a:extLst>
                </p:cNvPr>
                <p:cNvSpPr>
                  <a:spLocks noChangeArrowheads="1"/>
                </p:cNvSpPr>
                <p:nvPr/>
              </p:nvSpPr>
              <p:spPr bwMode="auto">
                <a:xfrm>
                  <a:off x="537508" y="1802435"/>
                  <a:ext cx="1149642"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1" name="Oval 63">
                  <a:extLst>
                    <a:ext uri="{FF2B5EF4-FFF2-40B4-BE49-F238E27FC236}">
                      <a16:creationId xmlns:a16="http://schemas.microsoft.com/office/drawing/2014/main" id="{5279B456-67BE-9B4D-8673-462F331B5F70}"/>
                    </a:ext>
                  </a:extLst>
                </p:cNvPr>
                <p:cNvSpPr>
                  <a:spLocks noChangeArrowheads="1"/>
                </p:cNvSpPr>
                <p:nvPr/>
              </p:nvSpPr>
              <p:spPr bwMode="auto">
                <a:xfrm>
                  <a:off x="978031" y="1333915"/>
                  <a:ext cx="1149642"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2" name="Oval 63">
                  <a:extLst>
                    <a:ext uri="{FF2B5EF4-FFF2-40B4-BE49-F238E27FC236}">
                      <a16:creationId xmlns:a16="http://schemas.microsoft.com/office/drawing/2014/main" id="{9C7E14F9-2800-994B-AE20-610B94B8871B}"/>
                    </a:ext>
                  </a:extLst>
                </p:cNvPr>
                <p:cNvSpPr>
                  <a:spLocks noChangeArrowheads="1"/>
                </p:cNvSpPr>
                <p:nvPr/>
              </p:nvSpPr>
              <p:spPr bwMode="auto">
                <a:xfrm>
                  <a:off x="655939" y="756273"/>
                  <a:ext cx="1195199" cy="1412667"/>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sz="2800" i="0">
                    <a:solidFill>
                      <a:srgbClr val="FF0000"/>
                    </a:solidFill>
                  </a:endParaRPr>
                </a:p>
              </p:txBody>
            </p:sp>
          </p:grpSp>
          <p:sp>
            <p:nvSpPr>
              <p:cNvPr id="1168" name="TextBox 1167">
                <a:extLst>
                  <a:ext uri="{FF2B5EF4-FFF2-40B4-BE49-F238E27FC236}">
                    <a16:creationId xmlns:a16="http://schemas.microsoft.com/office/drawing/2014/main" id="{CE8D5F08-1BD8-664B-B007-18278EA1252A}"/>
                  </a:ext>
                </a:extLst>
              </p:cNvPr>
              <p:cNvSpPr txBox="1"/>
              <p:nvPr/>
            </p:nvSpPr>
            <p:spPr>
              <a:xfrm>
                <a:off x="1002393" y="1448958"/>
                <a:ext cx="1769459" cy="646331"/>
              </a:xfrm>
              <a:prstGeom prst="rect">
                <a:avLst/>
              </a:prstGeom>
              <a:noFill/>
            </p:spPr>
            <p:txBody>
              <a:bodyPr wrap="none" rtlCol="0">
                <a:spAutoFit/>
              </a:bodyPr>
              <a:lstStyle/>
              <a:p>
                <a:r>
                  <a:rPr lang="it-IT" sz="3600" err="1">
                    <a:solidFill>
                      <a:srgbClr val="FF0000"/>
                    </a:solidFill>
                  </a:rPr>
                  <a:t>YouTube</a:t>
                </a:r>
                <a:endParaRPr lang="it-IT" sz="3600">
                  <a:solidFill>
                    <a:srgbClr val="FF0000"/>
                  </a:solidFill>
                </a:endParaRPr>
              </a:p>
            </p:txBody>
          </p:sp>
        </p:grpSp>
        <p:grpSp>
          <p:nvGrpSpPr>
            <p:cNvPr id="1173" name="Group 1172">
              <a:extLst>
                <a:ext uri="{FF2B5EF4-FFF2-40B4-BE49-F238E27FC236}">
                  <a16:creationId xmlns:a16="http://schemas.microsoft.com/office/drawing/2014/main" id="{31700533-CF17-8946-B3C9-BC88945B194B}"/>
                </a:ext>
              </a:extLst>
            </p:cNvPr>
            <p:cNvGrpSpPr/>
            <p:nvPr/>
          </p:nvGrpSpPr>
          <p:grpSpPr>
            <a:xfrm>
              <a:off x="5505434" y="740819"/>
              <a:ext cx="2177297" cy="1649620"/>
              <a:chOff x="53293" y="2914640"/>
              <a:chExt cx="2177297" cy="2308650"/>
            </a:xfrm>
          </p:grpSpPr>
          <p:grpSp>
            <p:nvGrpSpPr>
              <p:cNvPr id="1174" name="Group 1173">
                <a:extLst>
                  <a:ext uri="{FF2B5EF4-FFF2-40B4-BE49-F238E27FC236}">
                    <a16:creationId xmlns:a16="http://schemas.microsoft.com/office/drawing/2014/main" id="{93F3AB08-34EA-D243-8357-8F35F095089E}"/>
                  </a:ext>
                </a:extLst>
              </p:cNvPr>
              <p:cNvGrpSpPr/>
              <p:nvPr/>
            </p:nvGrpSpPr>
            <p:grpSpPr>
              <a:xfrm>
                <a:off x="53293" y="2914640"/>
                <a:ext cx="2177297" cy="2308650"/>
                <a:chOff x="355885" y="906452"/>
                <a:chExt cx="1771788" cy="2308650"/>
              </a:xfrm>
            </p:grpSpPr>
            <p:sp>
              <p:nvSpPr>
                <p:cNvPr id="1176" name="Oval 63">
                  <a:extLst>
                    <a:ext uri="{FF2B5EF4-FFF2-40B4-BE49-F238E27FC236}">
                      <a16:creationId xmlns:a16="http://schemas.microsoft.com/office/drawing/2014/main" id="{5250066A-3A37-DA4C-BDE4-AB50B438128E}"/>
                    </a:ext>
                  </a:extLst>
                </p:cNvPr>
                <p:cNvSpPr>
                  <a:spLocks noChangeArrowheads="1"/>
                </p:cNvSpPr>
                <p:nvPr/>
              </p:nvSpPr>
              <p:spPr bwMode="auto">
                <a:xfrm>
                  <a:off x="355885" y="1195803"/>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7" name="Oval 63">
                  <a:extLst>
                    <a:ext uri="{FF2B5EF4-FFF2-40B4-BE49-F238E27FC236}">
                      <a16:creationId xmlns:a16="http://schemas.microsoft.com/office/drawing/2014/main" id="{E8888B5F-3028-D349-BF64-6253B28AFA23}"/>
                    </a:ext>
                  </a:extLst>
                </p:cNvPr>
                <p:cNvSpPr>
                  <a:spLocks noChangeArrowheads="1"/>
                </p:cNvSpPr>
                <p:nvPr/>
              </p:nvSpPr>
              <p:spPr bwMode="auto">
                <a:xfrm>
                  <a:off x="537508" y="1802435"/>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8" name="Oval 63">
                  <a:extLst>
                    <a:ext uri="{FF2B5EF4-FFF2-40B4-BE49-F238E27FC236}">
                      <a16:creationId xmlns:a16="http://schemas.microsoft.com/office/drawing/2014/main" id="{EE8A3EA4-D40E-3E47-9564-17FCA6DB19A7}"/>
                    </a:ext>
                  </a:extLst>
                </p:cNvPr>
                <p:cNvSpPr>
                  <a:spLocks noChangeArrowheads="1"/>
                </p:cNvSpPr>
                <p:nvPr/>
              </p:nvSpPr>
              <p:spPr bwMode="auto">
                <a:xfrm>
                  <a:off x="978031" y="1333915"/>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79" name="Oval 63">
                  <a:extLst>
                    <a:ext uri="{FF2B5EF4-FFF2-40B4-BE49-F238E27FC236}">
                      <a16:creationId xmlns:a16="http://schemas.microsoft.com/office/drawing/2014/main" id="{69150897-E2AA-6B40-9344-012A62EAF871}"/>
                    </a:ext>
                  </a:extLst>
                </p:cNvPr>
                <p:cNvSpPr>
                  <a:spLocks noChangeArrowheads="1"/>
                </p:cNvSpPr>
                <p:nvPr/>
              </p:nvSpPr>
              <p:spPr bwMode="auto">
                <a:xfrm>
                  <a:off x="658806" y="906452"/>
                  <a:ext cx="1149642" cy="1412667"/>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grpSp>
          <p:sp>
            <p:nvSpPr>
              <p:cNvPr id="1175" name="TextBox 1174">
                <a:extLst>
                  <a:ext uri="{FF2B5EF4-FFF2-40B4-BE49-F238E27FC236}">
                    <a16:creationId xmlns:a16="http://schemas.microsoft.com/office/drawing/2014/main" id="{7E2A7FC0-A7E8-B345-8C67-D7FCE6CD73D7}"/>
                  </a:ext>
                </a:extLst>
              </p:cNvPr>
              <p:cNvSpPr txBox="1"/>
              <p:nvPr/>
            </p:nvSpPr>
            <p:spPr>
              <a:xfrm>
                <a:off x="189803" y="3655642"/>
                <a:ext cx="1978875" cy="904543"/>
              </a:xfrm>
              <a:prstGeom prst="rect">
                <a:avLst/>
              </a:prstGeom>
              <a:noFill/>
            </p:spPr>
            <p:txBody>
              <a:bodyPr wrap="none" lIns="91440" tIns="45720" rIns="91440" bIns="45720" rtlCol="0" anchor="t">
                <a:spAutoFit/>
              </a:bodyPr>
              <a:lstStyle/>
              <a:p>
                <a:r>
                  <a:rPr lang="it-IT" sz="3600">
                    <a:solidFill>
                      <a:schemeClr val="bg1"/>
                    </a:solidFill>
                  </a:rPr>
                  <a:t>Facebook</a:t>
                </a:r>
              </a:p>
            </p:txBody>
          </p:sp>
        </p:grpSp>
        <p:grpSp>
          <p:nvGrpSpPr>
            <p:cNvPr id="1180" name="Group 1179">
              <a:extLst>
                <a:ext uri="{FF2B5EF4-FFF2-40B4-BE49-F238E27FC236}">
                  <a16:creationId xmlns:a16="http://schemas.microsoft.com/office/drawing/2014/main" id="{E5808EE9-60C7-7747-BEF0-6990C180435A}"/>
                </a:ext>
              </a:extLst>
            </p:cNvPr>
            <p:cNvGrpSpPr/>
            <p:nvPr/>
          </p:nvGrpSpPr>
          <p:grpSpPr>
            <a:xfrm>
              <a:off x="8448134" y="1077614"/>
              <a:ext cx="2212939" cy="1764532"/>
              <a:chOff x="17650" y="2914640"/>
              <a:chExt cx="2212939" cy="2469471"/>
            </a:xfrm>
          </p:grpSpPr>
          <p:grpSp>
            <p:nvGrpSpPr>
              <p:cNvPr id="1181" name="Group 1180">
                <a:extLst>
                  <a:ext uri="{FF2B5EF4-FFF2-40B4-BE49-F238E27FC236}">
                    <a16:creationId xmlns:a16="http://schemas.microsoft.com/office/drawing/2014/main" id="{EAA676F2-D55D-7441-8ED8-FF15B4EE9026}"/>
                  </a:ext>
                </a:extLst>
              </p:cNvPr>
              <p:cNvGrpSpPr/>
              <p:nvPr/>
            </p:nvGrpSpPr>
            <p:grpSpPr>
              <a:xfrm>
                <a:off x="45714" y="2914640"/>
                <a:ext cx="2184875" cy="2469471"/>
                <a:chOff x="349718" y="906452"/>
                <a:chExt cx="1777955" cy="2469471"/>
              </a:xfrm>
            </p:grpSpPr>
            <p:sp>
              <p:nvSpPr>
                <p:cNvPr id="1183" name="Oval 63">
                  <a:extLst>
                    <a:ext uri="{FF2B5EF4-FFF2-40B4-BE49-F238E27FC236}">
                      <a16:creationId xmlns:a16="http://schemas.microsoft.com/office/drawing/2014/main" id="{762E9867-8C9D-3D46-8E47-8A5875A06CCB}"/>
                    </a:ext>
                  </a:extLst>
                </p:cNvPr>
                <p:cNvSpPr>
                  <a:spLocks noChangeArrowheads="1"/>
                </p:cNvSpPr>
                <p:nvPr/>
              </p:nvSpPr>
              <p:spPr bwMode="auto">
                <a:xfrm>
                  <a:off x="355885" y="1195803"/>
                  <a:ext cx="1149642" cy="141266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84" name="Oval 63">
                  <a:extLst>
                    <a:ext uri="{FF2B5EF4-FFF2-40B4-BE49-F238E27FC236}">
                      <a16:creationId xmlns:a16="http://schemas.microsoft.com/office/drawing/2014/main" id="{7BE0A596-FCA6-914D-9A71-2BBDDE7A3912}"/>
                    </a:ext>
                  </a:extLst>
                </p:cNvPr>
                <p:cNvSpPr>
                  <a:spLocks noChangeArrowheads="1"/>
                </p:cNvSpPr>
                <p:nvPr/>
              </p:nvSpPr>
              <p:spPr bwMode="auto">
                <a:xfrm>
                  <a:off x="349718" y="1963256"/>
                  <a:ext cx="1149642" cy="141266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85" name="Oval 63">
                  <a:extLst>
                    <a:ext uri="{FF2B5EF4-FFF2-40B4-BE49-F238E27FC236}">
                      <a16:creationId xmlns:a16="http://schemas.microsoft.com/office/drawing/2014/main" id="{075999F2-2AC8-064C-AE9B-29E4D4F8C5A2}"/>
                    </a:ext>
                  </a:extLst>
                </p:cNvPr>
                <p:cNvSpPr>
                  <a:spLocks noChangeArrowheads="1"/>
                </p:cNvSpPr>
                <p:nvPr/>
              </p:nvSpPr>
              <p:spPr bwMode="auto">
                <a:xfrm>
                  <a:off x="978031" y="1333915"/>
                  <a:ext cx="1149642" cy="141266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sp>
              <p:nvSpPr>
                <p:cNvPr id="1186" name="Oval 63">
                  <a:extLst>
                    <a:ext uri="{FF2B5EF4-FFF2-40B4-BE49-F238E27FC236}">
                      <a16:creationId xmlns:a16="http://schemas.microsoft.com/office/drawing/2014/main" id="{7F3FC2E1-A77B-2D4B-AAE3-AB021A5AFEDE}"/>
                    </a:ext>
                  </a:extLst>
                </p:cNvPr>
                <p:cNvSpPr>
                  <a:spLocks noChangeArrowheads="1"/>
                </p:cNvSpPr>
                <p:nvPr/>
              </p:nvSpPr>
              <p:spPr bwMode="auto">
                <a:xfrm>
                  <a:off x="658806" y="906452"/>
                  <a:ext cx="1149642" cy="141266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it-IT" altLang="it-IT" i="0"/>
                </a:p>
              </p:txBody>
            </p:sp>
          </p:grpSp>
          <p:sp>
            <p:nvSpPr>
              <p:cNvPr id="1182" name="TextBox 1181">
                <a:extLst>
                  <a:ext uri="{FF2B5EF4-FFF2-40B4-BE49-F238E27FC236}">
                    <a16:creationId xmlns:a16="http://schemas.microsoft.com/office/drawing/2014/main" id="{D3DE5AF0-BBB2-F445-9760-932E13AAA9C0}"/>
                  </a:ext>
                </a:extLst>
              </p:cNvPr>
              <p:cNvSpPr txBox="1"/>
              <p:nvPr/>
            </p:nvSpPr>
            <p:spPr>
              <a:xfrm>
                <a:off x="17650" y="3413646"/>
                <a:ext cx="2159769" cy="1249131"/>
              </a:xfrm>
              <a:prstGeom prst="rect">
                <a:avLst/>
              </a:prstGeom>
              <a:noFill/>
            </p:spPr>
            <p:txBody>
              <a:bodyPr wrap="square" rtlCol="0">
                <a:spAutoFit/>
              </a:bodyPr>
              <a:lstStyle/>
              <a:p>
                <a:pPr algn="ctr"/>
                <a:r>
                  <a:rPr lang="it-IT" sz="3200">
                    <a:solidFill>
                      <a:schemeClr val="bg1"/>
                    </a:solidFill>
                  </a:rPr>
                  <a:t>INFN </a:t>
                </a:r>
              </a:p>
              <a:p>
                <a:pPr algn="ctr"/>
                <a:r>
                  <a:rPr lang="it-IT" sz="2000">
                    <a:solidFill>
                      <a:schemeClr val="bg1"/>
                    </a:solidFill>
                  </a:rPr>
                  <a:t>Streaming Server</a:t>
                </a:r>
              </a:p>
            </p:txBody>
          </p:sp>
        </p:grpSp>
        <p:cxnSp>
          <p:nvCxnSpPr>
            <p:cNvPr id="264" name="Straight Arrow Connector 263">
              <a:extLst>
                <a:ext uri="{FF2B5EF4-FFF2-40B4-BE49-F238E27FC236}">
                  <a16:creationId xmlns:a16="http://schemas.microsoft.com/office/drawing/2014/main" id="{636039A4-49B4-4A41-9E2F-5880760273CF}"/>
                </a:ext>
              </a:extLst>
            </p:cNvPr>
            <p:cNvCxnSpPr>
              <a:cxnSpLocks/>
              <a:stCxn id="1157" idx="7"/>
              <a:endCxn id="1184" idx="3"/>
            </p:cNvCxnSpPr>
            <p:nvPr/>
          </p:nvCxnSpPr>
          <p:spPr>
            <a:xfrm flipV="1">
              <a:off x="6921603" y="2694322"/>
              <a:ext cx="1761489" cy="6520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74AB43D-C88C-5B47-9292-585842675552}"/>
                </a:ext>
              </a:extLst>
            </p:cNvPr>
            <p:cNvGrpSpPr/>
            <p:nvPr/>
          </p:nvGrpSpPr>
          <p:grpSpPr>
            <a:xfrm>
              <a:off x="2558514" y="270345"/>
              <a:ext cx="8867096" cy="2013170"/>
              <a:chOff x="2558514" y="270345"/>
              <a:chExt cx="8867096" cy="2013170"/>
            </a:xfrm>
          </p:grpSpPr>
          <p:pic>
            <p:nvPicPr>
              <p:cNvPr id="58" name="Picture 57" descr="A picture containing text&#10;&#10;Description automatically generated">
                <a:extLst>
                  <a:ext uri="{FF2B5EF4-FFF2-40B4-BE49-F238E27FC236}">
                    <a16:creationId xmlns:a16="http://schemas.microsoft.com/office/drawing/2014/main" id="{FF1A2B61-1DAB-9442-99C4-BC93FB4F4BB4}"/>
                  </a:ext>
                </a:extLst>
              </p:cNvPr>
              <p:cNvPicPr>
                <a:picLocks noChangeAspect="1"/>
              </p:cNvPicPr>
              <p:nvPr/>
            </p:nvPicPr>
            <p:blipFill>
              <a:blip r:embed="rId3"/>
              <a:stretch>
                <a:fillRect/>
              </a:stretch>
            </p:blipFill>
            <p:spPr>
              <a:xfrm>
                <a:off x="9916289" y="356812"/>
                <a:ext cx="554346" cy="554346"/>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C557FA57-87A8-264E-A15E-B085E783D04E}"/>
                  </a:ext>
                </a:extLst>
              </p:cNvPr>
              <p:cNvPicPr>
                <a:picLocks noChangeAspect="1"/>
              </p:cNvPicPr>
              <p:nvPr/>
            </p:nvPicPr>
            <p:blipFill>
              <a:blip r:embed="rId3"/>
              <a:stretch>
                <a:fillRect/>
              </a:stretch>
            </p:blipFill>
            <p:spPr>
              <a:xfrm>
                <a:off x="10413289" y="588993"/>
                <a:ext cx="554346" cy="554346"/>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id="{E02FD0DA-4412-4F46-812F-76718E689118}"/>
                  </a:ext>
                </a:extLst>
              </p:cNvPr>
              <p:cNvPicPr>
                <a:picLocks noChangeAspect="1"/>
              </p:cNvPicPr>
              <p:nvPr/>
            </p:nvPicPr>
            <p:blipFill>
              <a:blip r:embed="rId3"/>
              <a:stretch>
                <a:fillRect/>
              </a:stretch>
            </p:blipFill>
            <p:spPr>
              <a:xfrm>
                <a:off x="9257054" y="314113"/>
                <a:ext cx="554346" cy="554346"/>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976387AC-2A37-CB4F-9B46-792147B7DA60}"/>
                  </a:ext>
                </a:extLst>
              </p:cNvPr>
              <p:cNvPicPr>
                <a:picLocks noChangeAspect="1"/>
              </p:cNvPicPr>
              <p:nvPr/>
            </p:nvPicPr>
            <p:blipFill>
              <a:blip r:embed="rId3"/>
              <a:stretch>
                <a:fillRect/>
              </a:stretch>
            </p:blipFill>
            <p:spPr>
              <a:xfrm>
                <a:off x="10670939" y="968348"/>
                <a:ext cx="554346" cy="554346"/>
              </a:xfrm>
              <a:prstGeom prst="rect">
                <a:avLst/>
              </a:prstGeom>
            </p:spPr>
          </p:pic>
          <p:pic>
            <p:nvPicPr>
              <p:cNvPr id="63" name="Picture 62" descr="A picture containing text&#10;&#10;Description automatically generated">
                <a:extLst>
                  <a:ext uri="{FF2B5EF4-FFF2-40B4-BE49-F238E27FC236}">
                    <a16:creationId xmlns:a16="http://schemas.microsoft.com/office/drawing/2014/main" id="{B4C22799-A19E-8240-9A8F-3875411C9752}"/>
                  </a:ext>
                </a:extLst>
              </p:cNvPr>
              <p:cNvPicPr>
                <a:picLocks noChangeAspect="1"/>
              </p:cNvPicPr>
              <p:nvPr/>
            </p:nvPicPr>
            <p:blipFill>
              <a:blip r:embed="rId3"/>
              <a:stretch>
                <a:fillRect/>
              </a:stretch>
            </p:blipFill>
            <p:spPr>
              <a:xfrm>
                <a:off x="10871264" y="1416965"/>
                <a:ext cx="554346" cy="554346"/>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CB4C13A9-5041-874F-9884-FBFAFED30A3E}"/>
                  </a:ext>
                </a:extLst>
              </p:cNvPr>
              <p:cNvPicPr>
                <a:picLocks noChangeAspect="1"/>
              </p:cNvPicPr>
              <p:nvPr/>
            </p:nvPicPr>
            <p:blipFill>
              <a:blip r:embed="rId3"/>
              <a:stretch>
                <a:fillRect/>
              </a:stretch>
            </p:blipFill>
            <p:spPr>
              <a:xfrm>
                <a:off x="5645822" y="385726"/>
                <a:ext cx="554346" cy="554346"/>
              </a:xfrm>
              <a:prstGeom prst="rect">
                <a:avLst/>
              </a:prstGeom>
            </p:spPr>
          </p:pic>
          <p:pic>
            <p:nvPicPr>
              <p:cNvPr id="65" name="Picture 64" descr="A picture containing text&#10;&#10;Description automatically generated">
                <a:extLst>
                  <a:ext uri="{FF2B5EF4-FFF2-40B4-BE49-F238E27FC236}">
                    <a16:creationId xmlns:a16="http://schemas.microsoft.com/office/drawing/2014/main" id="{F9EF9FD9-2D27-B44E-84AE-457F1B1D7850}"/>
                  </a:ext>
                </a:extLst>
              </p:cNvPr>
              <p:cNvPicPr>
                <a:picLocks noChangeAspect="1"/>
              </p:cNvPicPr>
              <p:nvPr/>
            </p:nvPicPr>
            <p:blipFill>
              <a:blip r:embed="rId3"/>
              <a:stretch>
                <a:fillRect/>
              </a:stretch>
            </p:blipFill>
            <p:spPr>
              <a:xfrm>
                <a:off x="6906299" y="348185"/>
                <a:ext cx="554346" cy="554346"/>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73ACEBB9-DDA5-5540-B72A-A69E4E723898}"/>
                  </a:ext>
                </a:extLst>
              </p:cNvPr>
              <p:cNvPicPr>
                <a:picLocks noChangeAspect="1"/>
              </p:cNvPicPr>
              <p:nvPr/>
            </p:nvPicPr>
            <p:blipFill>
              <a:blip r:embed="rId3"/>
              <a:stretch>
                <a:fillRect/>
              </a:stretch>
            </p:blipFill>
            <p:spPr>
              <a:xfrm>
                <a:off x="5120149" y="701799"/>
                <a:ext cx="554346" cy="554346"/>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9F6670A8-3790-1047-931F-BEC2E8D57827}"/>
                  </a:ext>
                </a:extLst>
              </p:cNvPr>
              <p:cNvPicPr>
                <a:picLocks noChangeAspect="1"/>
              </p:cNvPicPr>
              <p:nvPr/>
            </p:nvPicPr>
            <p:blipFill>
              <a:blip r:embed="rId3"/>
              <a:stretch>
                <a:fillRect/>
              </a:stretch>
            </p:blipFill>
            <p:spPr>
              <a:xfrm>
                <a:off x="6265415" y="270345"/>
                <a:ext cx="554346" cy="554346"/>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4042D5AA-E246-5149-B97F-8E2C894632C3}"/>
                  </a:ext>
                </a:extLst>
              </p:cNvPr>
              <p:cNvPicPr>
                <a:picLocks noChangeAspect="1"/>
              </p:cNvPicPr>
              <p:nvPr/>
            </p:nvPicPr>
            <p:blipFill>
              <a:blip r:embed="rId3"/>
              <a:stretch>
                <a:fillRect/>
              </a:stretch>
            </p:blipFill>
            <p:spPr>
              <a:xfrm>
                <a:off x="7348923" y="749180"/>
                <a:ext cx="554346" cy="554346"/>
              </a:xfrm>
              <a:prstGeom prst="rect">
                <a:avLst/>
              </a:prstGeom>
            </p:spPr>
          </p:pic>
          <p:pic>
            <p:nvPicPr>
              <p:cNvPr id="70" name="Picture 69" descr="A picture containing text&#10;&#10;Description automatically generated">
                <a:extLst>
                  <a:ext uri="{FF2B5EF4-FFF2-40B4-BE49-F238E27FC236}">
                    <a16:creationId xmlns:a16="http://schemas.microsoft.com/office/drawing/2014/main" id="{16920559-AE0C-9F4B-AED6-1B2ECF1EA840}"/>
                  </a:ext>
                </a:extLst>
              </p:cNvPr>
              <p:cNvPicPr>
                <a:picLocks noChangeAspect="1"/>
              </p:cNvPicPr>
              <p:nvPr/>
            </p:nvPicPr>
            <p:blipFill>
              <a:blip r:embed="rId3"/>
              <a:stretch>
                <a:fillRect/>
              </a:stretch>
            </p:blipFill>
            <p:spPr>
              <a:xfrm>
                <a:off x="2927478" y="721379"/>
                <a:ext cx="554346" cy="554346"/>
              </a:xfrm>
              <a:prstGeom prst="rect">
                <a:avLst/>
              </a:prstGeom>
            </p:spPr>
          </p:pic>
          <p:pic>
            <p:nvPicPr>
              <p:cNvPr id="71" name="Picture 70" descr="A picture containing text&#10;&#10;Description automatically generated">
                <a:extLst>
                  <a:ext uri="{FF2B5EF4-FFF2-40B4-BE49-F238E27FC236}">
                    <a16:creationId xmlns:a16="http://schemas.microsoft.com/office/drawing/2014/main" id="{95F92043-286D-EB43-A95C-B9D139155072}"/>
                  </a:ext>
                </a:extLst>
              </p:cNvPr>
              <p:cNvPicPr>
                <a:picLocks noChangeAspect="1"/>
              </p:cNvPicPr>
              <p:nvPr/>
            </p:nvPicPr>
            <p:blipFill>
              <a:blip r:embed="rId3"/>
              <a:stretch>
                <a:fillRect/>
              </a:stretch>
            </p:blipFill>
            <p:spPr>
              <a:xfrm>
                <a:off x="4259633" y="614404"/>
                <a:ext cx="554346" cy="554346"/>
              </a:xfrm>
              <a:prstGeom prst="rect">
                <a:avLst/>
              </a:prstGeom>
            </p:spPr>
          </p:pic>
          <p:pic>
            <p:nvPicPr>
              <p:cNvPr id="72" name="Picture 71" descr="A picture containing text&#10;&#10;Description automatically generated">
                <a:extLst>
                  <a:ext uri="{FF2B5EF4-FFF2-40B4-BE49-F238E27FC236}">
                    <a16:creationId xmlns:a16="http://schemas.microsoft.com/office/drawing/2014/main" id="{CC792778-F6E5-1541-AD0D-7FBD298912BB}"/>
                  </a:ext>
                </a:extLst>
              </p:cNvPr>
              <p:cNvPicPr>
                <a:picLocks noChangeAspect="1"/>
              </p:cNvPicPr>
              <p:nvPr/>
            </p:nvPicPr>
            <p:blipFill>
              <a:blip r:embed="rId3"/>
              <a:stretch>
                <a:fillRect/>
              </a:stretch>
            </p:blipFill>
            <p:spPr>
              <a:xfrm>
                <a:off x="2558514" y="1120582"/>
                <a:ext cx="554346" cy="554346"/>
              </a:xfrm>
              <a:prstGeom prst="rect">
                <a:avLst/>
              </a:prstGeom>
            </p:spPr>
          </p:pic>
          <p:pic>
            <p:nvPicPr>
              <p:cNvPr id="73" name="Picture 72" descr="A picture containing text&#10;&#10;Description automatically generated">
                <a:extLst>
                  <a:ext uri="{FF2B5EF4-FFF2-40B4-BE49-F238E27FC236}">
                    <a16:creationId xmlns:a16="http://schemas.microsoft.com/office/drawing/2014/main" id="{F94A2ADA-9D63-4844-AC02-30DF4C463E31}"/>
                  </a:ext>
                </a:extLst>
              </p:cNvPr>
              <p:cNvPicPr>
                <a:picLocks noChangeAspect="1"/>
              </p:cNvPicPr>
              <p:nvPr/>
            </p:nvPicPr>
            <p:blipFill>
              <a:blip r:embed="rId3"/>
              <a:stretch>
                <a:fillRect/>
              </a:stretch>
            </p:blipFill>
            <p:spPr>
              <a:xfrm>
                <a:off x="3761148" y="350100"/>
                <a:ext cx="554346" cy="554346"/>
              </a:xfrm>
              <a:prstGeom prst="rect">
                <a:avLst/>
              </a:prstGeom>
            </p:spPr>
          </p:pic>
          <p:pic>
            <p:nvPicPr>
              <p:cNvPr id="74" name="Picture 73" descr="A picture containing text&#10;&#10;Description automatically generated">
                <a:extLst>
                  <a:ext uri="{FF2B5EF4-FFF2-40B4-BE49-F238E27FC236}">
                    <a16:creationId xmlns:a16="http://schemas.microsoft.com/office/drawing/2014/main" id="{8049D77E-2477-8D42-83C3-E3B5C2B3D93F}"/>
                  </a:ext>
                </a:extLst>
              </p:cNvPr>
              <p:cNvPicPr>
                <a:picLocks noChangeAspect="1"/>
              </p:cNvPicPr>
              <p:nvPr/>
            </p:nvPicPr>
            <p:blipFill>
              <a:blip r:embed="rId3"/>
              <a:stretch>
                <a:fillRect/>
              </a:stretch>
            </p:blipFill>
            <p:spPr>
              <a:xfrm>
                <a:off x="2558514" y="1729169"/>
                <a:ext cx="554346" cy="554346"/>
              </a:xfrm>
              <a:prstGeom prst="rect">
                <a:avLst/>
              </a:prstGeom>
            </p:spPr>
          </p:pic>
        </p:grpSp>
      </p:grpSp>
      <p:grpSp>
        <p:nvGrpSpPr>
          <p:cNvPr id="14" name="Group 13">
            <a:extLst>
              <a:ext uri="{FF2B5EF4-FFF2-40B4-BE49-F238E27FC236}">
                <a16:creationId xmlns:a16="http://schemas.microsoft.com/office/drawing/2014/main" id="{88872B41-5899-954C-ABB8-6601D5C6FF55}"/>
              </a:ext>
            </a:extLst>
          </p:cNvPr>
          <p:cNvGrpSpPr/>
          <p:nvPr/>
        </p:nvGrpSpPr>
        <p:grpSpPr>
          <a:xfrm>
            <a:off x="7688468" y="3231063"/>
            <a:ext cx="4493506" cy="1069963"/>
            <a:chOff x="7688468" y="3231063"/>
            <a:chExt cx="4493506" cy="1069963"/>
          </a:xfrm>
        </p:grpSpPr>
        <p:sp>
          <p:nvSpPr>
            <p:cNvPr id="77" name="TextBox 76">
              <a:extLst>
                <a:ext uri="{FF2B5EF4-FFF2-40B4-BE49-F238E27FC236}">
                  <a16:creationId xmlns:a16="http://schemas.microsoft.com/office/drawing/2014/main" id="{FFE7A631-2AC4-7748-A6C7-60DADBEA1A14}"/>
                </a:ext>
              </a:extLst>
            </p:cNvPr>
            <p:cNvSpPr txBox="1"/>
            <p:nvPr/>
          </p:nvSpPr>
          <p:spPr>
            <a:xfrm>
              <a:off x="8513534" y="3470029"/>
              <a:ext cx="3668440" cy="830997"/>
            </a:xfrm>
            <a:prstGeom prst="rect">
              <a:avLst/>
            </a:prstGeom>
            <a:noFill/>
          </p:spPr>
          <p:txBody>
            <a:bodyPr wrap="square" rtlCol="0">
              <a:spAutoFit/>
            </a:bodyPr>
            <a:lstStyle/>
            <a:p>
              <a:r>
                <a:rPr lang="it-IT" sz="2400">
                  <a:solidFill>
                    <a:srgbClr val="0070C0"/>
                  </a:solidFill>
                </a:rPr>
                <a:t>Delay (30 Sec/1Minuto): </a:t>
              </a:r>
              <a:r>
                <a:rPr lang="it-IT" sz="2400" err="1">
                  <a:solidFill>
                    <a:srgbClr val="0070C0"/>
                  </a:solidFill>
                </a:rPr>
                <a:t>Buffering</a:t>
              </a:r>
              <a:endParaRPr lang="it-IT" sz="2400">
                <a:solidFill>
                  <a:srgbClr val="0070C0"/>
                </a:solidFill>
              </a:endParaRPr>
            </a:p>
          </p:txBody>
        </p:sp>
        <p:cxnSp>
          <p:nvCxnSpPr>
            <p:cNvPr id="10" name="Straight Arrow Connector 9">
              <a:extLst>
                <a:ext uri="{FF2B5EF4-FFF2-40B4-BE49-F238E27FC236}">
                  <a16:creationId xmlns:a16="http://schemas.microsoft.com/office/drawing/2014/main" id="{65379A8B-B021-6A4C-82C9-94AA2B437458}"/>
                </a:ext>
              </a:extLst>
            </p:cNvPr>
            <p:cNvCxnSpPr>
              <a:cxnSpLocks/>
              <a:stCxn id="77" idx="1"/>
            </p:cNvCxnSpPr>
            <p:nvPr/>
          </p:nvCxnSpPr>
          <p:spPr>
            <a:xfrm flipH="1" flipV="1">
              <a:off x="7688468" y="3231063"/>
              <a:ext cx="825066" cy="654465"/>
            </a:xfrm>
            <a:prstGeom prst="straightConnector1">
              <a:avLst/>
            </a:prstGeom>
            <a:ln w="25400">
              <a:solidFill>
                <a:schemeClr val="accent1">
                  <a:alpha val="99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CD10110-7B59-6C4C-88CD-C98E035F1AB1}"/>
              </a:ext>
            </a:extLst>
          </p:cNvPr>
          <p:cNvGrpSpPr/>
          <p:nvPr/>
        </p:nvGrpSpPr>
        <p:grpSpPr>
          <a:xfrm>
            <a:off x="7903269" y="4395826"/>
            <a:ext cx="4273992" cy="792107"/>
            <a:chOff x="7903269" y="4395826"/>
            <a:chExt cx="4273992" cy="792107"/>
          </a:xfrm>
        </p:grpSpPr>
        <p:sp>
          <p:nvSpPr>
            <p:cNvPr id="81" name="TextBox 80">
              <a:extLst>
                <a:ext uri="{FF2B5EF4-FFF2-40B4-BE49-F238E27FC236}">
                  <a16:creationId xmlns:a16="http://schemas.microsoft.com/office/drawing/2014/main" id="{D5CF9EB0-7128-4E4F-AE24-7A7C699651DE}"/>
                </a:ext>
              </a:extLst>
            </p:cNvPr>
            <p:cNvSpPr txBox="1"/>
            <p:nvPr/>
          </p:nvSpPr>
          <p:spPr>
            <a:xfrm>
              <a:off x="8508821" y="4395826"/>
              <a:ext cx="3668440" cy="461665"/>
            </a:xfrm>
            <a:prstGeom prst="rect">
              <a:avLst/>
            </a:prstGeom>
            <a:noFill/>
          </p:spPr>
          <p:txBody>
            <a:bodyPr wrap="square" rtlCol="0">
              <a:spAutoFit/>
            </a:bodyPr>
            <a:lstStyle/>
            <a:p>
              <a:r>
                <a:rPr lang="it-IT" sz="2400">
                  <a:solidFill>
                    <a:srgbClr val="C00000"/>
                  </a:solidFill>
                </a:rPr>
                <a:t>Traffico interattivo</a:t>
              </a:r>
            </a:p>
          </p:txBody>
        </p:sp>
        <p:cxnSp>
          <p:nvCxnSpPr>
            <p:cNvPr id="13" name="Straight Arrow Connector 12">
              <a:extLst>
                <a:ext uri="{FF2B5EF4-FFF2-40B4-BE49-F238E27FC236}">
                  <a16:creationId xmlns:a16="http://schemas.microsoft.com/office/drawing/2014/main" id="{9D602AD6-156D-1148-A7CA-CB3B001CA099}"/>
                </a:ext>
              </a:extLst>
            </p:cNvPr>
            <p:cNvCxnSpPr>
              <a:stCxn id="81" idx="1"/>
            </p:cNvCxnSpPr>
            <p:nvPr/>
          </p:nvCxnSpPr>
          <p:spPr>
            <a:xfrm flipH="1">
              <a:off x="7903269" y="4626659"/>
              <a:ext cx="605552" cy="56127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Slide Number Placeholder 15">
            <a:extLst>
              <a:ext uri="{FF2B5EF4-FFF2-40B4-BE49-F238E27FC236}">
                <a16:creationId xmlns:a16="http://schemas.microsoft.com/office/drawing/2014/main" id="{C72529E4-2908-6241-BF68-691F1737C14C}"/>
              </a:ext>
            </a:extLst>
          </p:cNvPr>
          <p:cNvSpPr>
            <a:spLocks noGrp="1"/>
          </p:cNvSpPr>
          <p:nvPr>
            <p:ph type="sldNum" sz="quarter" idx="12"/>
          </p:nvPr>
        </p:nvSpPr>
        <p:spPr/>
        <p:txBody>
          <a:bodyPr/>
          <a:lstStyle/>
          <a:p>
            <a:fld id="{272C5F13-74C7-3445-8AFD-99A583800924}" type="slidenum">
              <a:rPr lang="it-IT" smtClean="0"/>
              <a:t>5</a:t>
            </a:fld>
            <a:endParaRPr lang="it-IT"/>
          </a:p>
        </p:txBody>
      </p:sp>
      <p:sp>
        <p:nvSpPr>
          <p:cNvPr id="17" name="Footer Placeholder 16">
            <a:extLst>
              <a:ext uri="{FF2B5EF4-FFF2-40B4-BE49-F238E27FC236}">
                <a16:creationId xmlns:a16="http://schemas.microsoft.com/office/drawing/2014/main" id="{15381691-DB72-C64E-A5C3-232DF2D772AF}"/>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13653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9"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98"/>
                                        </p:tgtEl>
                                        <p:attrNameLst>
                                          <p:attrName>style.visibility</p:attrName>
                                        </p:attrNameLst>
                                      </p:cBhvr>
                                      <p:to>
                                        <p:strVal val="visible"/>
                                      </p:to>
                                    </p:set>
                                    <p:animEffect transition="in" filter="dissolve">
                                      <p:cBhvr>
                                        <p:cTn id="32"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8C33-D364-204B-B248-098EEE41B5EE}"/>
              </a:ext>
            </a:extLst>
          </p:cNvPr>
          <p:cNvSpPr>
            <a:spLocks noGrp="1"/>
          </p:cNvSpPr>
          <p:nvPr>
            <p:ph type="title"/>
          </p:nvPr>
        </p:nvSpPr>
        <p:spPr>
          <a:xfrm>
            <a:off x="838200" y="2766218"/>
            <a:ext cx="10515600" cy="1325563"/>
          </a:xfrm>
        </p:spPr>
        <p:txBody>
          <a:bodyPr>
            <a:normAutofit fontScale="90000"/>
          </a:bodyPr>
          <a:lstStyle/>
          <a:p>
            <a:pPr algn="ctr"/>
            <a:r>
              <a:rPr lang="it-IT" sz="8800" dirty="0">
                <a:latin typeface="Kunstler Script" panose="020F0502020204030204" pitchFamily="34" charset="0"/>
                <a:cs typeface="Kunstler Script" panose="020F0502020204030204" pitchFamily="34" charset="0"/>
              </a:rPr>
              <a:t>Fine</a:t>
            </a:r>
          </a:p>
        </p:txBody>
      </p:sp>
      <p:sp>
        <p:nvSpPr>
          <p:cNvPr id="4" name="Slide Number Placeholder 3">
            <a:extLst>
              <a:ext uri="{FF2B5EF4-FFF2-40B4-BE49-F238E27FC236}">
                <a16:creationId xmlns:a16="http://schemas.microsoft.com/office/drawing/2014/main" id="{0EC78B53-6C36-9C4D-8182-01113C0B411D}"/>
              </a:ext>
            </a:extLst>
          </p:cNvPr>
          <p:cNvSpPr>
            <a:spLocks noGrp="1"/>
          </p:cNvSpPr>
          <p:nvPr>
            <p:ph type="sldNum" sz="quarter" idx="12"/>
          </p:nvPr>
        </p:nvSpPr>
        <p:spPr/>
        <p:txBody>
          <a:bodyPr/>
          <a:lstStyle/>
          <a:p>
            <a:fld id="{272C5F13-74C7-3445-8AFD-99A583800924}" type="slidenum">
              <a:rPr lang="it-IT" smtClean="0"/>
              <a:t>50</a:t>
            </a:fld>
            <a:endParaRPr lang="it-IT"/>
          </a:p>
        </p:txBody>
      </p:sp>
      <p:sp>
        <p:nvSpPr>
          <p:cNvPr id="5" name="Footer Placeholder 4">
            <a:extLst>
              <a:ext uri="{FF2B5EF4-FFF2-40B4-BE49-F238E27FC236}">
                <a16:creationId xmlns:a16="http://schemas.microsoft.com/office/drawing/2014/main" id="{ADFA1EE2-EFA8-BB41-BFE8-16B61FCBC1A1}"/>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237696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C0158-7907-EA43-8E8E-6FAEB0FC6533}"/>
              </a:ext>
            </a:extLst>
          </p:cNvPr>
          <p:cNvSpPr>
            <a:spLocks noGrp="1"/>
          </p:cNvSpPr>
          <p:nvPr>
            <p:ph type="title"/>
          </p:nvPr>
        </p:nvSpPr>
        <p:spPr>
          <a:xfrm>
            <a:off x="838200" y="273508"/>
            <a:ext cx="10515600" cy="1325563"/>
          </a:xfrm>
        </p:spPr>
        <p:txBody>
          <a:bodyPr/>
          <a:lstStyle/>
          <a:p>
            <a:r>
              <a:rPr lang="it-IT" b="1"/>
              <a:t>Alcuni strumenti software per fare streaming di un evento da remoto</a:t>
            </a:r>
          </a:p>
        </p:txBody>
      </p:sp>
      <p:sp>
        <p:nvSpPr>
          <p:cNvPr id="3" name="Content Placeholder 2">
            <a:extLst>
              <a:ext uri="{FF2B5EF4-FFF2-40B4-BE49-F238E27FC236}">
                <a16:creationId xmlns:a16="http://schemas.microsoft.com/office/drawing/2014/main" id="{569912C8-6EF7-4342-9552-5F958C8D57D0}"/>
              </a:ext>
            </a:extLst>
          </p:cNvPr>
          <p:cNvSpPr>
            <a:spLocks noGrp="1"/>
          </p:cNvSpPr>
          <p:nvPr>
            <p:ph idx="1"/>
          </p:nvPr>
        </p:nvSpPr>
        <p:spPr>
          <a:xfrm>
            <a:off x="838199" y="1599070"/>
            <a:ext cx="10714149" cy="4985421"/>
          </a:xfrm>
        </p:spPr>
        <p:txBody>
          <a:bodyPr vert="horz" lIns="91440" tIns="45720" rIns="91440" bIns="45720" rtlCol="0" anchor="t">
            <a:normAutofit fontScale="70000" lnSpcReduction="20000"/>
          </a:bodyPr>
          <a:lstStyle/>
          <a:p>
            <a:endParaRPr lang="it-IT" sz="2400"/>
          </a:p>
          <a:p>
            <a:r>
              <a:rPr lang="it-IT" b="1"/>
              <a:t>OBS </a:t>
            </a:r>
            <a:r>
              <a:rPr lang="it-IT"/>
              <a:t>(Open Broadcaster Software)</a:t>
            </a:r>
            <a:r>
              <a:rPr lang="it-IT" b="1"/>
              <a:t> Studio</a:t>
            </a:r>
            <a:r>
              <a:rPr lang="it-IT"/>
              <a:t> </a:t>
            </a:r>
            <a:r>
              <a:rPr lang="it-IT">
                <a:hlinkClick r:id="rId2"/>
              </a:rPr>
              <a:t>https://obsproject.com/</a:t>
            </a:r>
            <a:r>
              <a:rPr lang="it-IT"/>
              <a:t> (Free)</a:t>
            </a:r>
          </a:p>
          <a:p>
            <a:pPr marL="0" indent="0">
              <a:buNone/>
            </a:pPr>
            <a:r>
              <a:rPr lang="en-GB" err="1"/>
              <a:t>Strumento</a:t>
            </a:r>
            <a:r>
              <a:rPr lang="en-GB"/>
              <a:t> </a:t>
            </a:r>
            <a:r>
              <a:rPr lang="en-GB" err="1"/>
              <a:t>molto</a:t>
            </a:r>
            <a:r>
              <a:rPr lang="en-GB"/>
              <a:t> </a:t>
            </a:r>
            <a:r>
              <a:rPr lang="en-GB" err="1"/>
              <a:t>potente</a:t>
            </a:r>
            <a:r>
              <a:rPr lang="en-GB"/>
              <a:t> da </a:t>
            </a:r>
            <a:r>
              <a:rPr lang="en-GB" err="1"/>
              <a:t>usare</a:t>
            </a:r>
            <a:r>
              <a:rPr lang="en-GB"/>
              <a:t> come </a:t>
            </a:r>
            <a:r>
              <a:rPr lang="en-GB" b="1"/>
              <a:t>regia ed encoder </a:t>
            </a:r>
            <a:r>
              <a:rPr lang="en-GB"/>
              <a:t>verso server di streaming e </a:t>
            </a:r>
            <a:r>
              <a:rPr lang="en-GB" err="1"/>
              <a:t>servizi</a:t>
            </a:r>
            <a:r>
              <a:rPr lang="en-GB"/>
              <a:t> di </a:t>
            </a:r>
            <a:r>
              <a:rPr lang="en-GB" err="1"/>
              <a:t>vario</a:t>
            </a:r>
            <a:r>
              <a:rPr lang="en-GB"/>
              <a:t> </a:t>
            </a:r>
            <a:r>
              <a:rPr lang="en-GB" err="1"/>
              <a:t>tipo</a:t>
            </a:r>
            <a:r>
              <a:rPr lang="en-GB"/>
              <a:t>  </a:t>
            </a:r>
            <a:r>
              <a:rPr lang="en-GB" err="1"/>
              <a:t>fra</a:t>
            </a:r>
            <a:r>
              <a:rPr lang="en-GB"/>
              <a:t> cui  </a:t>
            </a:r>
            <a:r>
              <a:rPr lang="en-GB" err="1"/>
              <a:t>Youtube</a:t>
            </a:r>
            <a:r>
              <a:rPr lang="en-GB"/>
              <a:t>, Facebook o Server on premise come </a:t>
            </a:r>
            <a:r>
              <a:rPr lang="en-GB" err="1"/>
              <a:t>Wowza</a:t>
            </a:r>
            <a:r>
              <a:rPr lang="en-GB"/>
              <a:t> (</a:t>
            </a:r>
            <a:r>
              <a:rPr lang="en-GB" err="1"/>
              <a:t>quello</a:t>
            </a:r>
            <a:r>
              <a:rPr lang="en-GB"/>
              <a:t> </a:t>
            </a:r>
            <a:r>
              <a:rPr lang="en-GB" err="1"/>
              <a:t>dell’INFN</a:t>
            </a:r>
            <a:r>
              <a:rPr lang="en-GB"/>
              <a:t>). </a:t>
            </a:r>
          </a:p>
          <a:p>
            <a:r>
              <a:rPr lang="en-GB" b="1" err="1"/>
              <a:t>Wirecast</a:t>
            </a:r>
            <a:r>
              <a:rPr lang="en-GB"/>
              <a:t> </a:t>
            </a:r>
            <a:r>
              <a:rPr lang="en-GB">
                <a:hlinkClick r:id="rId3"/>
              </a:rPr>
              <a:t>https://www.telestream.net/wirecast/</a:t>
            </a:r>
            <a:r>
              <a:rPr lang="en-GB"/>
              <a:t>   (€€)</a:t>
            </a:r>
          </a:p>
          <a:p>
            <a:pPr marL="0" indent="0">
              <a:buNone/>
            </a:pPr>
            <a:r>
              <a:rPr lang="en-GB" sz="3200" err="1"/>
              <a:t>Ottimo</a:t>
            </a:r>
            <a:r>
              <a:rPr lang="en-GB" sz="3200"/>
              <a:t> software </a:t>
            </a:r>
            <a:r>
              <a:rPr lang="en-GB" sz="3200" err="1"/>
              <a:t>commerciale</a:t>
            </a:r>
            <a:r>
              <a:rPr lang="en-GB" sz="3200"/>
              <a:t> di regia + encoding per </a:t>
            </a:r>
            <a:r>
              <a:rPr lang="en-GB" sz="3200" err="1"/>
              <a:t>gestire</a:t>
            </a:r>
            <a:r>
              <a:rPr lang="en-GB" sz="3200"/>
              <a:t> la </a:t>
            </a:r>
            <a:r>
              <a:rPr lang="en-GB" sz="3200" err="1"/>
              <a:t>produzione</a:t>
            </a:r>
            <a:r>
              <a:rPr lang="en-GB" sz="3200"/>
              <a:t> di </a:t>
            </a:r>
            <a:r>
              <a:rPr lang="en-GB" sz="3200" err="1"/>
              <a:t>eventi</a:t>
            </a:r>
            <a:r>
              <a:rPr lang="en-GB" sz="3200"/>
              <a:t> .</a:t>
            </a:r>
            <a:endParaRPr lang="it-IT" b="1"/>
          </a:p>
          <a:p>
            <a:r>
              <a:rPr lang="it-IT" b="1" err="1"/>
              <a:t>StreamYard</a:t>
            </a:r>
            <a:r>
              <a:rPr lang="it-IT"/>
              <a:t> </a:t>
            </a:r>
            <a:r>
              <a:rPr lang="it-IT">
                <a:hlinkClick r:id="rId4"/>
              </a:rPr>
              <a:t>https://streamyard.com/</a:t>
            </a:r>
            <a:r>
              <a:rPr lang="it-IT"/>
              <a:t> (€)</a:t>
            </a:r>
          </a:p>
          <a:p>
            <a:pPr marL="0" indent="0">
              <a:buNone/>
            </a:pPr>
            <a:r>
              <a:rPr lang="en-GB" err="1"/>
              <a:t>Strumento</a:t>
            </a:r>
            <a:r>
              <a:rPr lang="en-GB"/>
              <a:t> </a:t>
            </a:r>
            <a:r>
              <a:rPr lang="en-GB" b="1"/>
              <a:t>di regia e streaming online </a:t>
            </a:r>
            <a:r>
              <a:rPr lang="en-GB"/>
              <a:t>semplice e </a:t>
            </a:r>
            <a:r>
              <a:rPr lang="en-GB" err="1"/>
              <a:t>potente</a:t>
            </a:r>
            <a:r>
              <a:rPr lang="en-GB"/>
              <a:t> (a </a:t>
            </a:r>
            <a:r>
              <a:rPr lang="en-GB" err="1"/>
              <a:t>pagamento</a:t>
            </a:r>
            <a:r>
              <a:rPr lang="en-GB"/>
              <a:t>  ma con </a:t>
            </a:r>
            <a:r>
              <a:rPr lang="en-GB" err="1"/>
              <a:t>funzionalità</a:t>
            </a:r>
            <a:r>
              <a:rPr lang="en-GB"/>
              <a:t> di base </a:t>
            </a:r>
            <a:r>
              <a:rPr lang="en-GB" err="1"/>
              <a:t>anche</a:t>
            </a:r>
            <a:r>
              <a:rPr lang="en-GB"/>
              <a:t> </a:t>
            </a:r>
            <a:r>
              <a:rPr lang="en-GB" err="1"/>
              <a:t>nella</a:t>
            </a:r>
            <a:r>
              <a:rPr lang="en-GB"/>
              <a:t> </a:t>
            </a:r>
            <a:r>
              <a:rPr lang="en-GB" err="1"/>
              <a:t>versione</a:t>
            </a:r>
            <a:r>
              <a:rPr lang="en-GB"/>
              <a:t> free) per </a:t>
            </a:r>
            <a:r>
              <a:rPr lang="en-GB" err="1"/>
              <a:t>potere</a:t>
            </a:r>
            <a:r>
              <a:rPr lang="en-GB"/>
              <a:t> </a:t>
            </a:r>
            <a:r>
              <a:rPr lang="en-GB" err="1"/>
              <a:t>gestire</a:t>
            </a:r>
            <a:r>
              <a:rPr lang="en-GB"/>
              <a:t> </a:t>
            </a:r>
            <a:r>
              <a:rPr lang="en-GB" err="1"/>
              <a:t>sessioni</a:t>
            </a:r>
            <a:r>
              <a:rPr lang="en-GB"/>
              <a:t> uno a </a:t>
            </a:r>
            <a:r>
              <a:rPr lang="en-GB" err="1"/>
              <a:t>molti</a:t>
            </a:r>
            <a:r>
              <a:rPr lang="en-GB"/>
              <a:t> o </a:t>
            </a:r>
            <a:r>
              <a:rPr lang="en-GB" err="1"/>
              <a:t>pochi</a:t>
            </a:r>
            <a:r>
              <a:rPr lang="en-GB"/>
              <a:t> a </a:t>
            </a:r>
            <a:r>
              <a:rPr lang="en-GB" err="1"/>
              <a:t>molti</a:t>
            </a:r>
            <a:r>
              <a:rPr lang="en-GB"/>
              <a:t> </a:t>
            </a:r>
            <a:r>
              <a:rPr lang="en-GB" err="1"/>
              <a:t>su</a:t>
            </a:r>
            <a:r>
              <a:rPr lang="en-GB"/>
              <a:t> </a:t>
            </a:r>
            <a:r>
              <a:rPr lang="en-GB" err="1"/>
              <a:t>varie</a:t>
            </a:r>
            <a:r>
              <a:rPr lang="en-GB"/>
              <a:t> </a:t>
            </a:r>
            <a:r>
              <a:rPr lang="en-GB" err="1"/>
              <a:t>piattaforme</a:t>
            </a:r>
            <a:r>
              <a:rPr lang="en-GB"/>
              <a:t> di streaming : </a:t>
            </a:r>
            <a:r>
              <a:rPr lang="en-GB" err="1"/>
              <a:t>Wowza</a:t>
            </a:r>
            <a:r>
              <a:rPr lang="en-GB"/>
              <a:t> on premise e  </a:t>
            </a:r>
            <a:r>
              <a:rPr lang="en-GB" err="1"/>
              <a:t>ovviamente</a:t>
            </a:r>
            <a:r>
              <a:rPr lang="en-GB"/>
              <a:t> </a:t>
            </a:r>
            <a:r>
              <a:rPr lang="en-GB" err="1"/>
              <a:t>Youtube</a:t>
            </a:r>
            <a:r>
              <a:rPr lang="en-GB"/>
              <a:t>, Facebook ,Twitch </a:t>
            </a:r>
            <a:r>
              <a:rPr lang="en-GB" err="1"/>
              <a:t>ecc</a:t>
            </a:r>
            <a:r>
              <a:rPr lang="en-GB"/>
              <a:t>…</a:t>
            </a:r>
            <a:endParaRPr lang="it-IT" b="1"/>
          </a:p>
          <a:p>
            <a:r>
              <a:rPr lang="it-IT" b="1"/>
              <a:t>Teams Live Event </a:t>
            </a:r>
            <a:r>
              <a:rPr lang="it-IT">
                <a:hlinkClick r:id="rId5"/>
              </a:rPr>
              <a:t>https://docs.microsoft.com/it-it/microsoftteams/teams-live-events/what-are-teams-live-events</a:t>
            </a:r>
            <a:r>
              <a:rPr lang="it-IT"/>
              <a:t>  (Piattaforma Microsoft disponibile a tutto INFN in contratto campus)</a:t>
            </a:r>
            <a:endParaRPr lang="it-IT" b="1"/>
          </a:p>
          <a:p>
            <a:pPr marL="0" indent="0">
              <a:buNone/>
            </a:pPr>
            <a:r>
              <a:rPr lang="en-GB" sz="2600" err="1"/>
              <a:t>Ideale</a:t>
            </a:r>
            <a:r>
              <a:rPr lang="en-GB" sz="2600"/>
              <a:t> per </a:t>
            </a:r>
            <a:r>
              <a:rPr lang="en-GB" sz="2600" err="1"/>
              <a:t>Seminari</a:t>
            </a:r>
            <a:r>
              <a:rPr lang="en-GB" sz="2600"/>
              <a:t> o </a:t>
            </a:r>
            <a:r>
              <a:rPr lang="en-GB" sz="2600" err="1"/>
              <a:t>eventi</a:t>
            </a:r>
            <a:r>
              <a:rPr lang="en-GB" sz="2600"/>
              <a:t> (</a:t>
            </a:r>
            <a:r>
              <a:rPr lang="en-GB" sz="2600" err="1"/>
              <a:t>pochi</a:t>
            </a:r>
            <a:r>
              <a:rPr lang="en-GB" sz="2600"/>
              <a:t> </a:t>
            </a:r>
            <a:r>
              <a:rPr lang="en-GB" sz="2600">
                <a:sym typeface="Wingdings" pitchFamily="2" charset="2"/>
              </a:rPr>
              <a:t></a:t>
            </a:r>
            <a:r>
              <a:rPr lang="en-GB" sz="2600"/>
              <a:t> </a:t>
            </a:r>
            <a:r>
              <a:rPr lang="en-GB" sz="2600" err="1"/>
              <a:t>molti</a:t>
            </a:r>
            <a:r>
              <a:rPr lang="en-GB" sz="2600"/>
              <a:t> con Q&amp;A moderate)</a:t>
            </a:r>
            <a:endParaRPr lang="it-IT" sz="2600"/>
          </a:p>
          <a:p>
            <a:r>
              <a:rPr lang="it-IT" b="1"/>
              <a:t>Zoom</a:t>
            </a:r>
            <a:r>
              <a:rPr lang="it-IT"/>
              <a:t> </a:t>
            </a:r>
            <a:r>
              <a:rPr lang="it-IT">
                <a:hlinkClick r:id="rId6"/>
              </a:rPr>
              <a:t>https://infn-it.zoom.us</a:t>
            </a:r>
            <a:r>
              <a:rPr lang="it-IT"/>
              <a:t> (Licenze acquistate da INFN per ora no campus) </a:t>
            </a:r>
          </a:p>
          <a:p>
            <a:pPr marL="0" indent="0">
              <a:buNone/>
            </a:pPr>
            <a:r>
              <a:rPr lang="en-GB" sz="2400" err="1"/>
              <a:t>Usato</a:t>
            </a:r>
            <a:r>
              <a:rPr lang="en-GB" sz="2400"/>
              <a:t> come </a:t>
            </a:r>
            <a:r>
              <a:rPr lang="en-GB" sz="2400" err="1"/>
              <a:t>strumento</a:t>
            </a:r>
            <a:r>
              <a:rPr lang="en-GB" sz="2400"/>
              <a:t> di </a:t>
            </a:r>
            <a:r>
              <a:rPr lang="en-GB" sz="2400" err="1"/>
              <a:t>videoconferenza</a:t>
            </a:r>
            <a:r>
              <a:rPr lang="en-GB" sz="2400"/>
              <a:t> con la </a:t>
            </a:r>
            <a:r>
              <a:rPr lang="en-GB" sz="2400" err="1"/>
              <a:t>possibilità</a:t>
            </a:r>
            <a:r>
              <a:rPr lang="en-GB" sz="2400"/>
              <a:t> di </a:t>
            </a:r>
            <a:r>
              <a:rPr lang="en-GB" sz="2400" err="1"/>
              <a:t>registrare</a:t>
            </a:r>
            <a:r>
              <a:rPr lang="en-GB" sz="2400"/>
              <a:t> e </a:t>
            </a:r>
            <a:r>
              <a:rPr lang="en-GB" sz="2400" b="1" u="sng" err="1"/>
              <a:t>mandare</a:t>
            </a:r>
            <a:r>
              <a:rPr lang="en-GB" sz="2400" b="1" u="sng"/>
              <a:t> un </a:t>
            </a:r>
            <a:r>
              <a:rPr lang="en-GB" sz="2400" b="1" u="sng" err="1"/>
              <a:t>flusso</a:t>
            </a:r>
            <a:r>
              <a:rPr lang="en-GB" sz="2400" b="1" u="sng"/>
              <a:t> in streaming </a:t>
            </a:r>
            <a:r>
              <a:rPr lang="en-GB" sz="2400"/>
              <a:t>verso </a:t>
            </a:r>
            <a:r>
              <a:rPr lang="en-GB" sz="2400" err="1"/>
              <a:t>piattaforme</a:t>
            </a:r>
            <a:r>
              <a:rPr lang="en-GB" sz="2400"/>
              <a:t> </a:t>
            </a:r>
            <a:r>
              <a:rPr lang="en-GB" sz="2400" err="1"/>
              <a:t>più</a:t>
            </a:r>
            <a:r>
              <a:rPr lang="en-GB" sz="2400"/>
              <a:t> note: </a:t>
            </a:r>
            <a:r>
              <a:rPr lang="en-GB" sz="2400" err="1"/>
              <a:t>Youtube</a:t>
            </a:r>
            <a:r>
              <a:rPr lang="en-GB" sz="2400"/>
              <a:t>, Facebook. </a:t>
            </a:r>
            <a:r>
              <a:rPr lang="en-GB" sz="2400" err="1"/>
              <a:t>C’è</a:t>
            </a:r>
            <a:r>
              <a:rPr lang="en-GB" sz="2400"/>
              <a:t> </a:t>
            </a:r>
            <a:r>
              <a:rPr lang="en-GB" sz="2400" err="1"/>
              <a:t>anche</a:t>
            </a:r>
            <a:r>
              <a:rPr lang="en-GB" sz="2400"/>
              <a:t> la </a:t>
            </a:r>
            <a:r>
              <a:rPr lang="en-GB" sz="2400" err="1"/>
              <a:t>possibilità</a:t>
            </a:r>
            <a:r>
              <a:rPr lang="en-GB" sz="2400"/>
              <a:t> di </a:t>
            </a:r>
            <a:r>
              <a:rPr lang="en-GB" sz="2400" err="1"/>
              <a:t>utilizzare</a:t>
            </a:r>
            <a:r>
              <a:rPr lang="en-GB" sz="2400"/>
              <a:t> la </a:t>
            </a:r>
            <a:r>
              <a:rPr lang="en-GB" sz="2400" err="1"/>
              <a:t>modalità</a:t>
            </a:r>
            <a:r>
              <a:rPr lang="en-GB" sz="2400"/>
              <a:t> Webinar ma </a:t>
            </a:r>
            <a:r>
              <a:rPr lang="en-GB" sz="2400" err="1"/>
              <a:t>andrebbero</a:t>
            </a:r>
            <a:r>
              <a:rPr lang="en-GB" sz="2400"/>
              <a:t> </a:t>
            </a:r>
            <a:r>
              <a:rPr lang="en-GB" sz="2400" err="1"/>
              <a:t>acquistate</a:t>
            </a:r>
            <a:r>
              <a:rPr lang="en-GB" sz="2400"/>
              <a:t>  </a:t>
            </a:r>
            <a:r>
              <a:rPr lang="en-GB" sz="2400" err="1"/>
              <a:t>licenze</a:t>
            </a:r>
            <a:r>
              <a:rPr lang="en-GB" sz="2400"/>
              <a:t> </a:t>
            </a:r>
            <a:r>
              <a:rPr lang="en-GB" sz="2400" err="1"/>
              <a:t>specifiche</a:t>
            </a:r>
            <a:r>
              <a:rPr lang="en-GB" sz="2400"/>
              <a:t> a parte.</a:t>
            </a:r>
          </a:p>
        </p:txBody>
      </p:sp>
      <p:sp>
        <p:nvSpPr>
          <p:cNvPr id="4" name="Slide Number Placeholder 3">
            <a:extLst>
              <a:ext uri="{FF2B5EF4-FFF2-40B4-BE49-F238E27FC236}">
                <a16:creationId xmlns:a16="http://schemas.microsoft.com/office/drawing/2014/main" id="{144226CD-528D-BA42-8CC9-79E06863CA6D}"/>
              </a:ext>
            </a:extLst>
          </p:cNvPr>
          <p:cNvSpPr>
            <a:spLocks noGrp="1"/>
          </p:cNvSpPr>
          <p:nvPr>
            <p:ph type="sldNum" sz="quarter" idx="12"/>
          </p:nvPr>
        </p:nvSpPr>
        <p:spPr/>
        <p:txBody>
          <a:bodyPr/>
          <a:lstStyle/>
          <a:p>
            <a:fld id="{272C5F13-74C7-3445-8AFD-99A583800924}" type="slidenum">
              <a:rPr lang="it-IT" smtClean="0"/>
              <a:t>6</a:t>
            </a:fld>
            <a:endParaRPr lang="it-IT"/>
          </a:p>
        </p:txBody>
      </p:sp>
      <p:sp>
        <p:nvSpPr>
          <p:cNvPr id="5" name="Footer Placeholder 4">
            <a:extLst>
              <a:ext uri="{FF2B5EF4-FFF2-40B4-BE49-F238E27FC236}">
                <a16:creationId xmlns:a16="http://schemas.microsoft.com/office/drawing/2014/main" id="{B94E198F-5A3F-1F47-B465-1B3219A0984D}"/>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871034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0378-C5EB-4D4D-8EED-AFDE65CF2ABC}"/>
              </a:ext>
            </a:extLst>
          </p:cNvPr>
          <p:cNvSpPr>
            <a:spLocks noGrp="1"/>
          </p:cNvSpPr>
          <p:nvPr>
            <p:ph type="title"/>
          </p:nvPr>
        </p:nvSpPr>
        <p:spPr>
          <a:xfrm>
            <a:off x="838200" y="236533"/>
            <a:ext cx="10515600" cy="1325563"/>
          </a:xfrm>
        </p:spPr>
        <p:txBody>
          <a:bodyPr/>
          <a:lstStyle/>
          <a:p>
            <a:r>
              <a:rPr lang="it-IT" b="1"/>
              <a:t>OBS  - Open Broadcaster Software Studio</a:t>
            </a:r>
            <a:br>
              <a:rPr lang="it-IT"/>
            </a:br>
            <a:r>
              <a:rPr lang="it-IT"/>
              <a:t>( </a:t>
            </a:r>
            <a:r>
              <a:rPr lang="it-IT">
                <a:hlinkClick r:id="rId2"/>
              </a:rPr>
              <a:t>https://obsproject.com/</a:t>
            </a:r>
            <a:r>
              <a:rPr lang="it-IT"/>
              <a:t> )</a:t>
            </a:r>
          </a:p>
        </p:txBody>
      </p:sp>
      <p:sp>
        <p:nvSpPr>
          <p:cNvPr id="3" name="Content Placeholder 2">
            <a:extLst>
              <a:ext uri="{FF2B5EF4-FFF2-40B4-BE49-F238E27FC236}">
                <a16:creationId xmlns:a16="http://schemas.microsoft.com/office/drawing/2014/main" id="{7EBE2A29-742E-1E4B-A8E6-058670840C7C}"/>
              </a:ext>
            </a:extLst>
          </p:cNvPr>
          <p:cNvSpPr>
            <a:spLocks noGrp="1"/>
          </p:cNvSpPr>
          <p:nvPr>
            <p:ph idx="1"/>
          </p:nvPr>
        </p:nvSpPr>
        <p:spPr>
          <a:xfrm>
            <a:off x="806970" y="1720694"/>
            <a:ext cx="5757941" cy="4765674"/>
          </a:xfrm>
        </p:spPr>
        <p:txBody>
          <a:bodyPr>
            <a:normAutofit fontScale="92500"/>
          </a:bodyPr>
          <a:lstStyle/>
          <a:p>
            <a:pPr marL="0" indent="0">
              <a:buNone/>
            </a:pPr>
            <a:r>
              <a:rPr lang="it-IT" sz="2000"/>
              <a:t>Disponibile per Windows, </a:t>
            </a:r>
            <a:r>
              <a:rPr lang="it-IT" sz="2000" err="1"/>
              <a:t>MacOS</a:t>
            </a:r>
            <a:r>
              <a:rPr lang="it-IT" sz="2000"/>
              <a:t> e Linux</a:t>
            </a:r>
          </a:p>
          <a:p>
            <a:pPr marL="0" indent="0">
              <a:buNone/>
            </a:pPr>
            <a:r>
              <a:rPr lang="it-IT" sz="2000"/>
              <a:t>E’ un software </a:t>
            </a:r>
            <a:r>
              <a:rPr lang="it-IT" sz="2000" b="1"/>
              <a:t>open source </a:t>
            </a:r>
            <a:r>
              <a:rPr lang="it-IT" sz="2000" i="1"/>
              <a:t>estremamente</a:t>
            </a:r>
            <a:r>
              <a:rPr lang="it-IT" sz="2000" b="1" i="1"/>
              <a:t> potente e versatile </a:t>
            </a:r>
            <a:r>
              <a:rPr lang="it-IT" sz="2000"/>
              <a:t>che permette di </a:t>
            </a:r>
            <a:r>
              <a:rPr lang="it-IT" sz="2000" b="1"/>
              <a:t>registrare video e fare streaming </a:t>
            </a:r>
            <a:r>
              <a:rPr lang="it-IT" sz="2000"/>
              <a:t>su tutte le piattaforme più diffuse.</a:t>
            </a:r>
          </a:p>
          <a:p>
            <a:pPr marL="0" indent="0">
              <a:buNone/>
            </a:pPr>
            <a:r>
              <a:rPr lang="it-IT" sz="2000"/>
              <a:t>E’ di fatto una regia software che integra le funzionalità di </a:t>
            </a:r>
            <a:r>
              <a:rPr lang="it-IT" sz="2000" err="1"/>
              <a:t>encoding</a:t>
            </a:r>
            <a:r>
              <a:rPr lang="it-IT" sz="2000"/>
              <a:t> in </a:t>
            </a:r>
            <a:r>
              <a:rPr lang="it-IT" sz="2000" err="1"/>
              <a:t>real</a:t>
            </a:r>
            <a:r>
              <a:rPr lang="it-IT" sz="2000"/>
              <a:t> time per fare Streaming in rete.</a:t>
            </a:r>
          </a:p>
          <a:p>
            <a:pPr marL="0" indent="0">
              <a:buNone/>
            </a:pPr>
            <a:r>
              <a:rPr lang="it-IT" sz="2000"/>
              <a:t>Dovendo elaborare video in </a:t>
            </a:r>
            <a:r>
              <a:rPr lang="it-IT" sz="2000" err="1"/>
              <a:t>real</a:t>
            </a:r>
            <a:r>
              <a:rPr lang="it-IT" sz="2000"/>
              <a:t> time, impatta su CPU, accesso alla RAM e scheda video.</a:t>
            </a:r>
          </a:p>
          <a:p>
            <a:pPr marL="0" indent="0">
              <a:buNone/>
            </a:pPr>
            <a:r>
              <a:rPr lang="it-IT" sz="2000"/>
              <a:t>Un PC «Moderno»  E’ in grado di gestire un paio di sorgenti video, screen </a:t>
            </a:r>
            <a:r>
              <a:rPr lang="it-IT" sz="2000" err="1"/>
              <a:t>grabbing</a:t>
            </a:r>
            <a:r>
              <a:rPr lang="it-IT" sz="2000"/>
              <a:t> e mandare uno </a:t>
            </a:r>
            <a:r>
              <a:rPr lang="it-IT" sz="2000" err="1"/>
              <a:t>stream</a:t>
            </a:r>
            <a:r>
              <a:rPr lang="it-IT" sz="2000"/>
              <a:t> di buona qualità in rete, però al crescere della risoluzione e dei frame per secondo, aumentano le richieste in termini di risorse hardware del PC su cui viene installato. </a:t>
            </a:r>
          </a:p>
          <a:p>
            <a:pPr marL="0" indent="0">
              <a:buNone/>
            </a:pPr>
            <a:r>
              <a:rPr lang="it-IT" sz="2000" b="1" i="1"/>
              <a:t>Roberto  farà successivamente una rapida dimostrazione.</a:t>
            </a:r>
          </a:p>
        </p:txBody>
      </p:sp>
      <p:pic>
        <p:nvPicPr>
          <p:cNvPr id="4098" name="Picture 2">
            <a:extLst>
              <a:ext uri="{FF2B5EF4-FFF2-40B4-BE49-F238E27FC236}">
                <a16:creationId xmlns:a16="http://schemas.microsoft.com/office/drawing/2014/main" id="{A0849767-4612-B940-866D-A58102A76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756" y="1605711"/>
            <a:ext cx="4727044" cy="36465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D62014-CC9C-AD43-AB9F-1F42B4BED144}"/>
              </a:ext>
            </a:extLst>
          </p:cNvPr>
          <p:cNvSpPr txBox="1"/>
          <p:nvPr/>
        </p:nvSpPr>
        <p:spPr>
          <a:xfrm>
            <a:off x="6521191" y="5424332"/>
            <a:ext cx="5160358" cy="1200329"/>
          </a:xfrm>
          <a:prstGeom prst="rect">
            <a:avLst/>
          </a:prstGeom>
          <a:noFill/>
        </p:spPr>
        <p:txBody>
          <a:bodyPr wrap="square" rtlCol="0">
            <a:spAutoFit/>
          </a:bodyPr>
          <a:lstStyle/>
          <a:p>
            <a:r>
              <a:rPr lang="it-IT"/>
              <a:t>HW consigliato: i7 </a:t>
            </a:r>
            <a:r>
              <a:rPr lang="it-IT" err="1"/>
              <a:t>quadcore</a:t>
            </a:r>
            <a:r>
              <a:rPr lang="it-IT"/>
              <a:t> 2.8 6° </a:t>
            </a:r>
            <a:r>
              <a:rPr lang="it-IT" err="1"/>
              <a:t>Gen</a:t>
            </a:r>
            <a:r>
              <a:rPr lang="it-IT"/>
              <a:t>, 16G RAM, SSD HD, Scheda Video con + di 1 GB RAM Dedicata</a:t>
            </a:r>
          </a:p>
          <a:p>
            <a:r>
              <a:rPr lang="it-IT"/>
              <a:t>Oppure: i5 6° </a:t>
            </a:r>
            <a:r>
              <a:rPr lang="it-IT" err="1"/>
              <a:t>Gen</a:t>
            </a:r>
            <a:r>
              <a:rPr lang="it-IT"/>
              <a:t> 16 G RAM e </a:t>
            </a:r>
            <a:r>
              <a:rPr lang="en-GB"/>
              <a:t>Quick Sync-enabled CPU or NVIDIA NVENC-enabled GPU</a:t>
            </a:r>
            <a:endParaRPr lang="it-IT"/>
          </a:p>
        </p:txBody>
      </p:sp>
      <p:sp>
        <p:nvSpPr>
          <p:cNvPr id="4" name="Slide Number Placeholder 3">
            <a:extLst>
              <a:ext uri="{FF2B5EF4-FFF2-40B4-BE49-F238E27FC236}">
                <a16:creationId xmlns:a16="http://schemas.microsoft.com/office/drawing/2014/main" id="{E836DCC1-A996-2E45-A1D2-2A36D4ED286F}"/>
              </a:ext>
            </a:extLst>
          </p:cNvPr>
          <p:cNvSpPr>
            <a:spLocks noGrp="1"/>
          </p:cNvSpPr>
          <p:nvPr>
            <p:ph type="sldNum" sz="quarter" idx="12"/>
          </p:nvPr>
        </p:nvSpPr>
        <p:spPr/>
        <p:txBody>
          <a:bodyPr/>
          <a:lstStyle/>
          <a:p>
            <a:fld id="{272C5F13-74C7-3445-8AFD-99A583800924}" type="slidenum">
              <a:rPr lang="it-IT" smtClean="0"/>
              <a:t>7</a:t>
            </a:fld>
            <a:endParaRPr lang="it-IT"/>
          </a:p>
        </p:txBody>
      </p:sp>
      <p:sp>
        <p:nvSpPr>
          <p:cNvPr id="6" name="Footer Placeholder 5">
            <a:extLst>
              <a:ext uri="{FF2B5EF4-FFF2-40B4-BE49-F238E27FC236}">
                <a16:creationId xmlns:a16="http://schemas.microsoft.com/office/drawing/2014/main" id="{6E309847-5806-E140-910C-354D978B7EE1}"/>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2961912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3" descr="Immagine che contiene testo, interni, persona, screenshot&#10;&#10;Descrizione generata automaticamente">
            <a:extLst>
              <a:ext uri="{FF2B5EF4-FFF2-40B4-BE49-F238E27FC236}">
                <a16:creationId xmlns:a16="http://schemas.microsoft.com/office/drawing/2014/main" id="{33A615D8-F56A-48EB-845F-AD1E02E28B52}"/>
              </a:ext>
            </a:extLst>
          </p:cNvPr>
          <p:cNvPicPr>
            <a:picLocks noChangeAspect="1"/>
          </p:cNvPicPr>
          <p:nvPr/>
        </p:nvPicPr>
        <p:blipFill>
          <a:blip r:embed="rId2"/>
          <a:stretch>
            <a:fillRect/>
          </a:stretch>
        </p:blipFill>
        <p:spPr>
          <a:xfrm>
            <a:off x="2373857" y="283029"/>
            <a:ext cx="7444286" cy="5737011"/>
          </a:xfrm>
          <a:prstGeom prst="rect">
            <a:avLst/>
          </a:prstGeom>
        </p:spPr>
      </p:pic>
      <p:cxnSp>
        <p:nvCxnSpPr>
          <p:cNvPr id="4" name="Connettore 2 3">
            <a:extLst>
              <a:ext uri="{FF2B5EF4-FFF2-40B4-BE49-F238E27FC236}">
                <a16:creationId xmlns:a16="http://schemas.microsoft.com/office/drawing/2014/main" id="{3BA7311D-9E5D-1F47-B28D-E5D72944CEBD}"/>
              </a:ext>
            </a:extLst>
          </p:cNvPr>
          <p:cNvCxnSpPr>
            <a:cxnSpLocks/>
            <a:stCxn id="5" idx="3"/>
          </p:cNvCxnSpPr>
          <p:nvPr/>
        </p:nvCxnSpPr>
        <p:spPr>
          <a:xfrm>
            <a:off x="1542674" y="2435455"/>
            <a:ext cx="3237076" cy="35576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C636440A-0BF4-7240-A181-804E4648C6A2}"/>
              </a:ext>
            </a:extLst>
          </p:cNvPr>
          <p:cNvSpPr txBox="1"/>
          <p:nvPr/>
        </p:nvSpPr>
        <p:spPr>
          <a:xfrm>
            <a:off x="281278" y="2112289"/>
            <a:ext cx="1261396" cy="646331"/>
          </a:xfrm>
          <a:prstGeom prst="rect">
            <a:avLst/>
          </a:prstGeom>
          <a:ln w="25400"/>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a:t>Finestra di anteprima</a:t>
            </a:r>
          </a:p>
        </p:txBody>
      </p:sp>
      <p:cxnSp>
        <p:nvCxnSpPr>
          <p:cNvPr id="6" name="Connettore 2 5">
            <a:extLst>
              <a:ext uri="{FF2B5EF4-FFF2-40B4-BE49-F238E27FC236}">
                <a16:creationId xmlns:a16="http://schemas.microsoft.com/office/drawing/2014/main" id="{62324B2D-D7C1-9548-945D-E7F31D9E560F}"/>
              </a:ext>
            </a:extLst>
          </p:cNvPr>
          <p:cNvCxnSpPr>
            <a:cxnSpLocks/>
          </p:cNvCxnSpPr>
          <p:nvPr/>
        </p:nvCxnSpPr>
        <p:spPr>
          <a:xfrm flipV="1">
            <a:off x="1788982" y="5487479"/>
            <a:ext cx="914401" cy="48178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FE496FF0-4A14-134B-9EF2-DBB7A03B9BC4}"/>
              </a:ext>
            </a:extLst>
          </p:cNvPr>
          <p:cNvSpPr txBox="1"/>
          <p:nvPr/>
        </p:nvSpPr>
        <p:spPr>
          <a:xfrm>
            <a:off x="754003" y="5834212"/>
            <a:ext cx="1034979" cy="738664"/>
          </a:xfrm>
          <a:prstGeom prst="rect">
            <a:avLst/>
          </a:prstGeom>
          <a:ln w="25400"/>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400"/>
              <a:t>Uno o più gruppo di Fonti</a:t>
            </a:r>
          </a:p>
        </p:txBody>
      </p:sp>
      <p:cxnSp>
        <p:nvCxnSpPr>
          <p:cNvPr id="8" name="Connettore 2 7">
            <a:extLst>
              <a:ext uri="{FF2B5EF4-FFF2-40B4-BE49-F238E27FC236}">
                <a16:creationId xmlns:a16="http://schemas.microsoft.com/office/drawing/2014/main" id="{891D54E8-9980-3E4F-9F5F-2CE1CF729729}"/>
              </a:ext>
            </a:extLst>
          </p:cNvPr>
          <p:cNvCxnSpPr>
            <a:cxnSpLocks/>
            <a:stCxn id="9" idx="0"/>
          </p:cNvCxnSpPr>
          <p:nvPr/>
        </p:nvCxnSpPr>
        <p:spPr>
          <a:xfrm flipV="1">
            <a:off x="4111525" y="5295551"/>
            <a:ext cx="150725" cy="60834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7B15F431-B1FA-B945-9E19-EA161C48F507}"/>
              </a:ext>
            </a:extLst>
          </p:cNvPr>
          <p:cNvSpPr txBox="1"/>
          <p:nvPr/>
        </p:nvSpPr>
        <p:spPr>
          <a:xfrm>
            <a:off x="3322729" y="5903893"/>
            <a:ext cx="1577591" cy="954107"/>
          </a:xfrm>
          <a:prstGeom prst="rect">
            <a:avLst/>
          </a:prstGeom>
          <a:ln w="25400"/>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400"/>
              <a:t>Fonti video</a:t>
            </a:r>
          </a:p>
          <a:p>
            <a:r>
              <a:rPr lang="it-IT" sz="1400"/>
              <a:t>Microfoni</a:t>
            </a:r>
          </a:p>
          <a:p>
            <a:r>
              <a:rPr lang="it-IT" sz="1400"/>
              <a:t>Fonti multimediali</a:t>
            </a:r>
          </a:p>
          <a:p>
            <a:r>
              <a:rPr lang="it-IT" sz="1400"/>
              <a:t>Documenti</a:t>
            </a:r>
          </a:p>
        </p:txBody>
      </p:sp>
      <p:cxnSp>
        <p:nvCxnSpPr>
          <p:cNvPr id="12" name="Connettore 2 11">
            <a:extLst>
              <a:ext uri="{FF2B5EF4-FFF2-40B4-BE49-F238E27FC236}">
                <a16:creationId xmlns:a16="http://schemas.microsoft.com/office/drawing/2014/main" id="{48813A25-351D-6E4C-AFEC-9483FC35950F}"/>
              </a:ext>
            </a:extLst>
          </p:cNvPr>
          <p:cNvCxnSpPr>
            <a:cxnSpLocks/>
          </p:cNvCxnSpPr>
          <p:nvPr/>
        </p:nvCxnSpPr>
        <p:spPr>
          <a:xfrm flipV="1">
            <a:off x="6043908" y="5148776"/>
            <a:ext cx="0" cy="68543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69BA6FC6-A090-3C49-B2E0-A9AA4B967E08}"/>
              </a:ext>
            </a:extLst>
          </p:cNvPr>
          <p:cNvSpPr txBox="1"/>
          <p:nvPr/>
        </p:nvSpPr>
        <p:spPr>
          <a:xfrm>
            <a:off x="5406991" y="5695034"/>
            <a:ext cx="1205802" cy="1169551"/>
          </a:xfrm>
          <a:prstGeom prst="rect">
            <a:avLst/>
          </a:prstGeom>
          <a:ln w="25400"/>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400"/>
              <a:t>Periferiche audio</a:t>
            </a:r>
          </a:p>
          <a:p>
            <a:r>
              <a:rPr lang="it-IT" sz="1400"/>
              <a:t>Regola volumi</a:t>
            </a:r>
          </a:p>
          <a:p>
            <a:r>
              <a:rPr lang="it-IT" sz="1400"/>
              <a:t>Mute</a:t>
            </a:r>
          </a:p>
          <a:p>
            <a:r>
              <a:rPr lang="it-IT" sz="1400"/>
              <a:t>Filtri</a:t>
            </a:r>
          </a:p>
        </p:txBody>
      </p:sp>
      <p:cxnSp>
        <p:nvCxnSpPr>
          <p:cNvPr id="14" name="Connettore 2 13">
            <a:extLst>
              <a:ext uri="{FF2B5EF4-FFF2-40B4-BE49-F238E27FC236}">
                <a16:creationId xmlns:a16="http://schemas.microsoft.com/office/drawing/2014/main" id="{3D978971-57D9-B341-8526-A373C7952406}"/>
              </a:ext>
            </a:extLst>
          </p:cNvPr>
          <p:cNvCxnSpPr>
            <a:cxnSpLocks/>
            <a:stCxn id="15" idx="0"/>
          </p:cNvCxnSpPr>
          <p:nvPr/>
        </p:nvCxnSpPr>
        <p:spPr>
          <a:xfrm flipH="1" flipV="1">
            <a:off x="7805996" y="5225779"/>
            <a:ext cx="157530" cy="44305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4C8BCFCC-52DE-C645-8668-8B0FF3947A92}"/>
              </a:ext>
            </a:extLst>
          </p:cNvPr>
          <p:cNvSpPr txBox="1"/>
          <p:nvPr/>
        </p:nvSpPr>
        <p:spPr>
          <a:xfrm>
            <a:off x="7119464" y="5668831"/>
            <a:ext cx="1688123" cy="1195754"/>
          </a:xfrm>
          <a:prstGeom prst="rect">
            <a:avLst/>
          </a:prstGeom>
          <a:ln w="25400"/>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400"/>
              <a:t>Effetto di transizione tra una Scena e un’altra o quando si preme Transizione in modalità studio</a:t>
            </a:r>
          </a:p>
        </p:txBody>
      </p:sp>
      <p:cxnSp>
        <p:nvCxnSpPr>
          <p:cNvPr id="16" name="Connettore 2 15">
            <a:extLst>
              <a:ext uri="{FF2B5EF4-FFF2-40B4-BE49-F238E27FC236}">
                <a16:creationId xmlns:a16="http://schemas.microsoft.com/office/drawing/2014/main" id="{C12EFA4C-1200-C243-8DD3-E26005A7FD1E}"/>
              </a:ext>
            </a:extLst>
          </p:cNvPr>
          <p:cNvCxnSpPr>
            <a:cxnSpLocks/>
            <a:stCxn id="17" idx="1"/>
          </p:cNvCxnSpPr>
          <p:nvPr/>
        </p:nvCxnSpPr>
        <p:spPr>
          <a:xfrm flipH="1" flipV="1">
            <a:off x="9347265" y="4810372"/>
            <a:ext cx="759891" cy="68456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CC3F99FC-8933-3248-ABB6-2C694B6A586E}"/>
              </a:ext>
            </a:extLst>
          </p:cNvPr>
          <p:cNvSpPr txBox="1"/>
          <p:nvPr/>
        </p:nvSpPr>
        <p:spPr>
          <a:xfrm>
            <a:off x="10107156" y="4586997"/>
            <a:ext cx="1899139" cy="1815882"/>
          </a:xfrm>
          <a:prstGeom prst="rect">
            <a:avLst/>
          </a:prstGeom>
          <a:ln w="25400"/>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it-IT" sz="1400" dirty="0"/>
              <a:t>Il pannello Controlli presenta opzioni per avviare una diretta (bisogna impostarla prima), una registrazione, passare in Modalità studio e altre opzioni</a:t>
            </a:r>
          </a:p>
        </p:txBody>
      </p:sp>
      <p:sp>
        <p:nvSpPr>
          <p:cNvPr id="18" name="Title 1">
            <a:extLst>
              <a:ext uri="{FF2B5EF4-FFF2-40B4-BE49-F238E27FC236}">
                <a16:creationId xmlns:a16="http://schemas.microsoft.com/office/drawing/2014/main" id="{BF29D6DD-84A0-CD40-BE33-41353CB52F2E}"/>
              </a:ext>
            </a:extLst>
          </p:cNvPr>
          <p:cNvSpPr txBox="1">
            <a:spLocks/>
          </p:cNvSpPr>
          <p:nvPr/>
        </p:nvSpPr>
        <p:spPr>
          <a:xfrm>
            <a:off x="0" y="12524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a:t>OBS </a:t>
            </a:r>
            <a:endParaRPr lang="it-IT"/>
          </a:p>
        </p:txBody>
      </p:sp>
      <p:sp>
        <p:nvSpPr>
          <p:cNvPr id="2" name="Slide Number Placeholder 1">
            <a:extLst>
              <a:ext uri="{FF2B5EF4-FFF2-40B4-BE49-F238E27FC236}">
                <a16:creationId xmlns:a16="http://schemas.microsoft.com/office/drawing/2014/main" id="{1DF8298E-8E4F-B546-82B8-5A6A0DCC1312}"/>
              </a:ext>
            </a:extLst>
          </p:cNvPr>
          <p:cNvSpPr>
            <a:spLocks noGrp="1"/>
          </p:cNvSpPr>
          <p:nvPr>
            <p:ph type="sldNum" sz="quarter" idx="12"/>
          </p:nvPr>
        </p:nvSpPr>
        <p:spPr/>
        <p:txBody>
          <a:bodyPr/>
          <a:lstStyle/>
          <a:p>
            <a:fld id="{272C5F13-74C7-3445-8AFD-99A583800924}" type="slidenum">
              <a:rPr lang="it-IT" smtClean="0"/>
              <a:t>8</a:t>
            </a:fld>
            <a:endParaRPr lang="it-IT"/>
          </a:p>
        </p:txBody>
      </p:sp>
      <p:sp>
        <p:nvSpPr>
          <p:cNvPr id="10" name="Footer Placeholder 9">
            <a:extLst>
              <a:ext uri="{FF2B5EF4-FFF2-40B4-BE49-F238E27FC236}">
                <a16:creationId xmlns:a16="http://schemas.microsoft.com/office/drawing/2014/main" id="{429E3C26-AFAC-B74F-87E9-78CA7B1B0E11}"/>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347822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55"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55"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55"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strVal val="#ppt_w*0.70"/>
                                          </p:val>
                                        </p:tav>
                                        <p:tav tm="100000">
                                          <p:val>
                                            <p:strVal val="#ppt_w"/>
                                          </p:val>
                                        </p:tav>
                                      </p:tavLst>
                                    </p:anim>
                                    <p:anim calcmode="lin" valueType="num">
                                      <p:cBhvr>
                                        <p:cTn id="52" dur="1000" fill="hold"/>
                                        <p:tgtEl>
                                          <p:spTgt spid="12"/>
                                        </p:tgtEl>
                                        <p:attrNameLst>
                                          <p:attrName>ppt_h</p:attrName>
                                        </p:attrNameLst>
                                      </p:cBhvr>
                                      <p:tavLst>
                                        <p:tav tm="0">
                                          <p:val>
                                            <p:strVal val="#ppt_h"/>
                                          </p:val>
                                        </p:tav>
                                        <p:tav tm="100000">
                                          <p:val>
                                            <p:strVal val="#ppt_h"/>
                                          </p:val>
                                        </p:tav>
                                      </p:tavLst>
                                    </p:anim>
                                    <p:animEffect transition="in" filter="fade">
                                      <p:cBhvr>
                                        <p:cTn id="53" dur="1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1+#ppt_w/2"/>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55"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strVal val="#ppt_w*0.70"/>
                                          </p:val>
                                        </p:tav>
                                        <p:tav tm="100000">
                                          <p:val>
                                            <p:strVal val="#ppt_w"/>
                                          </p:val>
                                        </p:tav>
                                      </p:tavLst>
                                    </p:anim>
                                    <p:anim calcmode="lin" valueType="num">
                                      <p:cBhvr>
                                        <p:cTn id="64" dur="1000" fill="hold"/>
                                        <p:tgtEl>
                                          <p:spTgt spid="14"/>
                                        </p:tgtEl>
                                        <p:attrNameLst>
                                          <p:attrName>ppt_h</p:attrName>
                                        </p:attrNameLst>
                                      </p:cBhvr>
                                      <p:tavLst>
                                        <p:tav tm="0">
                                          <p:val>
                                            <p:strVal val="#ppt_h"/>
                                          </p:val>
                                        </p:tav>
                                        <p:tav tm="100000">
                                          <p:val>
                                            <p:strVal val="#ppt_h"/>
                                          </p:val>
                                        </p:tav>
                                      </p:tavLst>
                                    </p:anim>
                                    <p:animEffect transition="in" filter="fade">
                                      <p:cBhvr>
                                        <p:cTn id="65" dur="10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1+#ppt_w/2"/>
                                          </p:val>
                                        </p:tav>
                                        <p:tav tm="100000">
                                          <p:val>
                                            <p:strVal val="#ppt_x"/>
                                          </p:val>
                                        </p:tav>
                                      </p:tavLst>
                                    </p:anim>
                                    <p:anim calcmode="lin" valueType="num">
                                      <p:cBhvr additive="base">
                                        <p:cTn id="71" dur="500" fill="hold"/>
                                        <p:tgtEl>
                                          <p:spTgt spid="17"/>
                                        </p:tgtEl>
                                        <p:attrNameLst>
                                          <p:attrName>ppt_y</p:attrName>
                                        </p:attrNameLst>
                                      </p:cBhvr>
                                      <p:tavLst>
                                        <p:tav tm="0">
                                          <p:val>
                                            <p:strVal val="#ppt_y"/>
                                          </p:val>
                                        </p:tav>
                                        <p:tav tm="100000">
                                          <p:val>
                                            <p:strVal val="#ppt_y"/>
                                          </p:val>
                                        </p:tav>
                                      </p:tavLst>
                                    </p:anim>
                                  </p:childTnLst>
                                </p:cTn>
                              </p:par>
                              <p:par>
                                <p:cTn id="72" presetID="55"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strVal val="#ppt_w*0.7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animEffect transition="in" filter="fade">
                                      <p:cBhvr>
                                        <p:cTn id="7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3"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B6F47BA-0525-C642-862D-FA87AA5FCC91}"/>
              </a:ext>
            </a:extLst>
          </p:cNvPr>
          <p:cNvSpPr txBox="1"/>
          <p:nvPr/>
        </p:nvSpPr>
        <p:spPr>
          <a:xfrm>
            <a:off x="3136761" y="10053"/>
            <a:ext cx="5918479" cy="584775"/>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200" b="1"/>
              <a:t>OBS - Modalità studio</a:t>
            </a:r>
          </a:p>
        </p:txBody>
      </p:sp>
      <p:pic>
        <p:nvPicPr>
          <p:cNvPr id="3" name="Immagine 2">
            <a:extLst>
              <a:ext uri="{FF2B5EF4-FFF2-40B4-BE49-F238E27FC236}">
                <a16:creationId xmlns:a16="http://schemas.microsoft.com/office/drawing/2014/main" id="{499F27D9-81AA-BA47-BEBA-1DEB748EF7E2}"/>
              </a:ext>
            </a:extLst>
          </p:cNvPr>
          <p:cNvPicPr>
            <a:picLocks noChangeAspect="1"/>
          </p:cNvPicPr>
          <p:nvPr/>
        </p:nvPicPr>
        <p:blipFill>
          <a:blip r:embed="rId2"/>
          <a:stretch>
            <a:fillRect/>
          </a:stretch>
        </p:blipFill>
        <p:spPr>
          <a:xfrm>
            <a:off x="0" y="646604"/>
            <a:ext cx="12192000" cy="4965700"/>
          </a:xfrm>
          <a:prstGeom prst="rect">
            <a:avLst/>
          </a:prstGeom>
        </p:spPr>
      </p:pic>
      <p:cxnSp>
        <p:nvCxnSpPr>
          <p:cNvPr id="4" name="Connettore 2 3">
            <a:extLst>
              <a:ext uri="{FF2B5EF4-FFF2-40B4-BE49-F238E27FC236}">
                <a16:creationId xmlns:a16="http://schemas.microsoft.com/office/drawing/2014/main" id="{522167CB-C9D2-3F44-881C-7FE873AAEFE9}"/>
              </a:ext>
            </a:extLst>
          </p:cNvPr>
          <p:cNvCxnSpPr>
            <a:cxnSpLocks/>
            <a:stCxn id="5" idx="0"/>
          </p:cNvCxnSpPr>
          <p:nvPr/>
        </p:nvCxnSpPr>
        <p:spPr>
          <a:xfrm flipV="1">
            <a:off x="2406580" y="3216168"/>
            <a:ext cx="135654" cy="279375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13201F99-1B86-0444-85D5-9C24844E2D31}"/>
              </a:ext>
            </a:extLst>
          </p:cNvPr>
          <p:cNvSpPr txBox="1"/>
          <p:nvPr/>
        </p:nvSpPr>
        <p:spPr>
          <a:xfrm>
            <a:off x="1567542" y="6009918"/>
            <a:ext cx="1678075" cy="523220"/>
          </a:xfrm>
          <a:prstGeom prst="rect">
            <a:avLst/>
          </a:prstGeom>
          <a:ln w="25400"/>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400"/>
              <a:t>Anteprima mostra la scena non attiva</a:t>
            </a:r>
          </a:p>
        </p:txBody>
      </p:sp>
      <p:cxnSp>
        <p:nvCxnSpPr>
          <p:cNvPr id="6" name="Connettore 2 5">
            <a:extLst>
              <a:ext uri="{FF2B5EF4-FFF2-40B4-BE49-F238E27FC236}">
                <a16:creationId xmlns:a16="http://schemas.microsoft.com/office/drawing/2014/main" id="{897905F0-9FA7-8B49-8CB7-49C192437D07}"/>
              </a:ext>
            </a:extLst>
          </p:cNvPr>
          <p:cNvCxnSpPr>
            <a:cxnSpLocks/>
            <a:stCxn id="7" idx="0"/>
          </p:cNvCxnSpPr>
          <p:nvPr/>
        </p:nvCxnSpPr>
        <p:spPr>
          <a:xfrm flipV="1">
            <a:off x="5969419" y="2873828"/>
            <a:ext cx="697" cy="302836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00A37961-F206-2E49-8490-286BB489ADFE}"/>
              </a:ext>
            </a:extLst>
          </p:cNvPr>
          <p:cNvSpPr txBox="1"/>
          <p:nvPr/>
        </p:nvSpPr>
        <p:spPr>
          <a:xfrm>
            <a:off x="5125357" y="5902196"/>
            <a:ext cx="1688123" cy="738664"/>
          </a:xfrm>
          <a:prstGeom prst="rect">
            <a:avLst/>
          </a:prstGeom>
          <a:ln w="25400"/>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400"/>
              <a:t>Effetto di transizione dell’Anteprima in Programma</a:t>
            </a:r>
          </a:p>
        </p:txBody>
      </p:sp>
      <p:cxnSp>
        <p:nvCxnSpPr>
          <p:cNvPr id="8" name="Connettore 2 7">
            <a:extLst>
              <a:ext uri="{FF2B5EF4-FFF2-40B4-BE49-F238E27FC236}">
                <a16:creationId xmlns:a16="http://schemas.microsoft.com/office/drawing/2014/main" id="{2D73AF82-F7B9-9E45-87CD-A0B24FC5D79A}"/>
              </a:ext>
            </a:extLst>
          </p:cNvPr>
          <p:cNvCxnSpPr>
            <a:cxnSpLocks/>
            <a:stCxn id="9" idx="0"/>
          </p:cNvCxnSpPr>
          <p:nvPr/>
        </p:nvCxnSpPr>
        <p:spPr>
          <a:xfrm flipH="1" flipV="1">
            <a:off x="9443547" y="3216168"/>
            <a:ext cx="197008" cy="279375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7B15F11D-4E12-A84A-8C9E-482FA64C7F56}"/>
              </a:ext>
            </a:extLst>
          </p:cNvPr>
          <p:cNvSpPr txBox="1"/>
          <p:nvPr/>
        </p:nvSpPr>
        <p:spPr>
          <a:xfrm>
            <a:off x="8850921" y="6009918"/>
            <a:ext cx="1579267" cy="523220"/>
          </a:xfrm>
          <a:prstGeom prst="rect">
            <a:avLst/>
          </a:prstGeom>
          <a:ln w="25400" cap="flat">
            <a:miter lim="800000"/>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400"/>
              <a:t>Programma mostra la scena attiva</a:t>
            </a:r>
          </a:p>
        </p:txBody>
      </p:sp>
      <p:sp>
        <p:nvSpPr>
          <p:cNvPr id="10" name="Slide Number Placeholder 9">
            <a:extLst>
              <a:ext uri="{FF2B5EF4-FFF2-40B4-BE49-F238E27FC236}">
                <a16:creationId xmlns:a16="http://schemas.microsoft.com/office/drawing/2014/main" id="{0CDA553C-FD4A-C642-839C-00E59A040DB0}"/>
              </a:ext>
            </a:extLst>
          </p:cNvPr>
          <p:cNvSpPr>
            <a:spLocks noGrp="1"/>
          </p:cNvSpPr>
          <p:nvPr>
            <p:ph type="sldNum" sz="quarter" idx="12"/>
          </p:nvPr>
        </p:nvSpPr>
        <p:spPr/>
        <p:txBody>
          <a:bodyPr/>
          <a:lstStyle/>
          <a:p>
            <a:fld id="{272C5F13-74C7-3445-8AFD-99A583800924}" type="slidenum">
              <a:rPr lang="it-IT" smtClean="0"/>
              <a:t>9</a:t>
            </a:fld>
            <a:endParaRPr lang="it-IT"/>
          </a:p>
        </p:txBody>
      </p:sp>
      <p:sp>
        <p:nvSpPr>
          <p:cNvPr id="11" name="Footer Placeholder 10">
            <a:extLst>
              <a:ext uri="{FF2B5EF4-FFF2-40B4-BE49-F238E27FC236}">
                <a16:creationId xmlns:a16="http://schemas.microsoft.com/office/drawing/2014/main" id="{DDDB1429-6F49-784D-8364-563EC5BCD902}"/>
              </a:ext>
            </a:extLst>
          </p:cNvPr>
          <p:cNvSpPr>
            <a:spLocks noGrp="1"/>
          </p:cNvSpPr>
          <p:nvPr>
            <p:ph type="ftr" sz="quarter" idx="11"/>
          </p:nvPr>
        </p:nvSpPr>
        <p:spPr/>
        <p:txBody>
          <a:bodyPr/>
          <a:lstStyle/>
          <a:p>
            <a:r>
              <a:rPr lang="it-IT"/>
              <a:t>S.Z.</a:t>
            </a:r>
          </a:p>
        </p:txBody>
      </p:sp>
    </p:spTree>
    <p:extLst>
      <p:ext uri="{BB962C8B-B14F-4D97-AF65-F5344CB8AC3E}">
        <p14:creationId xmlns:p14="http://schemas.microsoft.com/office/powerpoint/2010/main" val="270114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55"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strVal val="#ppt_w*0.70"/>
                                          </p:val>
                                        </p:tav>
                                        <p:tav tm="100000">
                                          <p:val>
                                            <p:strVal val="#ppt_w"/>
                                          </p:val>
                                        </p:tav>
                                      </p:tavLst>
                                    </p:anim>
                                    <p:anim calcmode="lin" valueType="num">
                                      <p:cBhvr>
                                        <p:cTn id="29" dur="1000" fill="hold"/>
                                        <p:tgtEl>
                                          <p:spTgt spid="6"/>
                                        </p:tgtEl>
                                        <p:attrNameLst>
                                          <p:attrName>ppt_h</p:attrName>
                                        </p:attrNameLst>
                                      </p:cBhvr>
                                      <p:tavLst>
                                        <p:tav tm="0">
                                          <p:val>
                                            <p:strVal val="#ppt_h"/>
                                          </p:val>
                                        </p:tav>
                                        <p:tav tm="100000">
                                          <p:val>
                                            <p:strVal val="#ppt_h"/>
                                          </p:val>
                                        </p:tav>
                                      </p:tavLst>
                                    </p:anim>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55"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F2251013931719479A662DE406D0144D" ma:contentTypeVersion="7" ma:contentTypeDescription="Creare un nuovo documento." ma:contentTypeScope="" ma:versionID="387473306584e5d8284c409126330dca">
  <xsd:schema xmlns:xsd="http://www.w3.org/2001/XMLSchema" xmlns:xs="http://www.w3.org/2001/XMLSchema" xmlns:p="http://schemas.microsoft.com/office/2006/metadata/properties" xmlns:ns2="d4be07b8-3e35-4a7c-b299-d690a337ea7a" targetNamespace="http://schemas.microsoft.com/office/2006/metadata/properties" ma:root="true" ma:fieldsID="ccdda3f8c5ddecf3b2f8cd9ed2e6645a" ns2:_="">
    <xsd:import namespace="d4be07b8-3e35-4a7c-b299-d690a337ea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e07b8-3e35-4a7c-b299-d690a337ea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634875-1EC8-41DF-97C8-D9B73EAB794E}">
  <ds:schemaRefs>
    <ds:schemaRef ds:uri="http://purl.org/dc/dcmitype/"/>
    <ds:schemaRef ds:uri="d4be07b8-3e35-4a7c-b299-d690a337ea7a"/>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B1D7222-602C-43B5-9FBF-1C2EF3022AF1}">
  <ds:schemaRefs>
    <ds:schemaRef ds:uri="d4be07b8-3e35-4a7c-b299-d690a337ea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39A0000-542F-40FA-84F3-7418B27FC1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400</TotalTime>
  <Words>2888</Words>
  <Application>Microsoft Macintosh PowerPoint</Application>
  <PresentationFormat>Widescreen</PresentationFormat>
  <Paragraphs>399</Paragraphs>
  <Slides>50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Kunstler Script</vt:lpstr>
      <vt:lpstr>Times New Roman</vt:lpstr>
      <vt:lpstr>Office Theme</vt:lpstr>
      <vt:lpstr>Strumenti per streaming </vt:lpstr>
      <vt:lpstr>Che tipo di evento online voglio realizzare?</vt:lpstr>
      <vt:lpstr>Elementi per la trasmissione di un evento in streaming</vt:lpstr>
      <vt:lpstr>Trasmissione in rete di un evento «Da remoto»</vt:lpstr>
      <vt:lpstr>Trasmissione in rete di un evento «Da remoto» Su piattaforme «on line»</vt:lpstr>
      <vt:lpstr>Alcuni strumenti software per fare streaming di un evento da remoto</vt:lpstr>
      <vt:lpstr>OBS  - Open Broadcaster Software Studio ( https://obsproject.com/ )</vt:lpstr>
      <vt:lpstr>PowerPoint Presentation</vt:lpstr>
      <vt:lpstr>PowerPoint Presentation</vt:lpstr>
      <vt:lpstr>Wirecast (Telestream) https://www.telestream.net/wirecast/</vt:lpstr>
      <vt:lpstr>StreamYard  (https://streamyard.com/)</vt:lpstr>
      <vt:lpstr>StreamYard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Teams Live Event (https://web.infn.it/windows/index.php/istruzioni/breve-guida-a-microsoft-teams)</vt:lpstr>
      <vt:lpstr>Teams Live Event </vt:lpstr>
      <vt:lpstr>Teams Live Event </vt:lpstr>
      <vt:lpstr>Teams Live Event </vt:lpstr>
      <vt:lpstr>Teams Live Event </vt:lpstr>
      <vt:lpstr>Teams Live Event </vt:lpstr>
      <vt:lpstr>Teams Live Event </vt:lpstr>
      <vt:lpstr>Teams Live Event </vt:lpstr>
      <vt:lpstr>Teams Live Event </vt:lpstr>
      <vt:lpstr>Teams Live Event </vt:lpstr>
      <vt:lpstr>Teams Live Event </vt:lpstr>
      <vt:lpstr>Teams Live Event </vt:lpstr>
      <vt:lpstr>Teams Live Event </vt:lpstr>
      <vt:lpstr>Teams Live Event </vt:lpstr>
      <vt:lpstr>Teams Live Event </vt:lpstr>
      <vt:lpstr>Teams Live Event </vt:lpstr>
      <vt:lpstr>Zoom + Streaming (https://infn-it.zoom.us)</vt:lpstr>
      <vt:lpstr>Zoom + Streaming</vt:lpstr>
      <vt:lpstr>Zoom + Streaming</vt:lpstr>
      <vt:lpstr>PowerPoint Presentation</vt:lpstr>
      <vt:lpstr>PowerPoint Presentation</vt:lpstr>
      <vt:lpstr>PowerPoint Presentation</vt:lpstr>
      <vt:lpstr>PowerPoint Presentation</vt:lpstr>
      <vt:lpstr>PowerPoint Presentation</vt:lpstr>
      <vt:lpstr>Alcuni consigli pratici per migliorare tecnicamente la qualità dei collegamenti</vt:lpstr>
      <vt:lpstr>Alcuni consigli pratici per migliorare tecnicamente la qualità dei collegamenti</vt:lpstr>
      <vt:lpstr>Conclusioni</vt:lpstr>
      <vt:lpstr>Fine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Strumenti per streaming</dc:title>
  <dc:creator>Stefano Zani</dc:creator>
  <cp:lastModifiedBy>Stefano Zani</cp:lastModifiedBy>
  <cp:revision>21</cp:revision>
  <dcterms:created xsi:type="dcterms:W3CDTF">2021-02-05T22:25:49Z</dcterms:created>
  <dcterms:modified xsi:type="dcterms:W3CDTF">2021-02-22T22:58:49Z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0x010100F2251013931719479A662DE406D0144D</vt:lpwstr>
  </property>
</Properties>
</file>