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0" r:id="rId7"/>
    <p:sldId id="258" r:id="rId8"/>
    <p:sldId id="259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tonio Falone" userId="22cc8640-9078-4395-9f44-98e364288788" providerId="ADAL" clId="{D51A5E89-B76E-49CA-B9B0-32F3774DE73C}"/>
    <pc:docChg chg="undo modSld">
      <pc:chgData name="Antonio Falone" userId="22cc8640-9078-4395-9f44-98e364288788" providerId="ADAL" clId="{D51A5E89-B76E-49CA-B9B0-32F3774DE73C}" dt="2021-02-11T17:05:50.110" v="306" actId="20577"/>
      <pc:docMkLst>
        <pc:docMk/>
      </pc:docMkLst>
      <pc:sldChg chg="modSp">
        <pc:chgData name="Antonio Falone" userId="22cc8640-9078-4395-9f44-98e364288788" providerId="ADAL" clId="{D51A5E89-B76E-49CA-B9B0-32F3774DE73C}" dt="2021-02-11T14:51:25.342" v="53" actId="1076"/>
        <pc:sldMkLst>
          <pc:docMk/>
          <pc:sldMk cId="1303995471" sldId="257"/>
        </pc:sldMkLst>
        <pc:spChg chg="mod">
          <ac:chgData name="Antonio Falone" userId="22cc8640-9078-4395-9f44-98e364288788" providerId="ADAL" clId="{D51A5E89-B76E-49CA-B9B0-32F3774DE73C}" dt="2021-02-11T14:50:37.566" v="48" actId="1076"/>
          <ac:spMkLst>
            <pc:docMk/>
            <pc:sldMk cId="1303995471" sldId="257"/>
            <ac:spMk id="5" creationId="{18CEEB71-05A3-4912-ACBB-B414B9DE198D}"/>
          </ac:spMkLst>
        </pc:spChg>
        <pc:spChg chg="mod">
          <ac:chgData name="Antonio Falone" userId="22cc8640-9078-4395-9f44-98e364288788" providerId="ADAL" clId="{D51A5E89-B76E-49CA-B9B0-32F3774DE73C}" dt="2021-02-11T14:50:33.547" v="47" actId="1076"/>
          <ac:spMkLst>
            <pc:docMk/>
            <pc:sldMk cId="1303995471" sldId="257"/>
            <ac:spMk id="6" creationId="{B06031EE-7700-496B-A8A2-5A4C111E490B}"/>
          </ac:spMkLst>
        </pc:spChg>
        <pc:spChg chg="mod">
          <ac:chgData name="Antonio Falone" userId="22cc8640-9078-4395-9f44-98e364288788" providerId="ADAL" clId="{D51A5E89-B76E-49CA-B9B0-32F3774DE73C}" dt="2021-02-11T14:50:33.547" v="47" actId="1076"/>
          <ac:spMkLst>
            <pc:docMk/>
            <pc:sldMk cId="1303995471" sldId="257"/>
            <ac:spMk id="7" creationId="{0077875B-864C-4B36-A939-6F0C4E7D2BF1}"/>
          </ac:spMkLst>
        </pc:spChg>
        <pc:spChg chg="mod">
          <ac:chgData name="Antonio Falone" userId="22cc8640-9078-4395-9f44-98e364288788" providerId="ADAL" clId="{D51A5E89-B76E-49CA-B9B0-32F3774DE73C}" dt="2021-02-11T14:51:25.342" v="53" actId="1076"/>
          <ac:spMkLst>
            <pc:docMk/>
            <pc:sldMk cId="1303995471" sldId="257"/>
            <ac:spMk id="22" creationId="{064A3FC3-518F-41C9-AE5C-813EA586CC48}"/>
          </ac:spMkLst>
        </pc:spChg>
        <pc:spChg chg="mod">
          <ac:chgData name="Antonio Falone" userId="22cc8640-9078-4395-9f44-98e364288788" providerId="ADAL" clId="{D51A5E89-B76E-49CA-B9B0-32F3774DE73C}" dt="2021-02-11T14:51:25.342" v="53" actId="1076"/>
          <ac:spMkLst>
            <pc:docMk/>
            <pc:sldMk cId="1303995471" sldId="257"/>
            <ac:spMk id="23" creationId="{FD2F1F25-5936-40F2-8FA2-D039245F863E}"/>
          </ac:spMkLst>
        </pc:spChg>
        <pc:spChg chg="mod">
          <ac:chgData name="Antonio Falone" userId="22cc8640-9078-4395-9f44-98e364288788" providerId="ADAL" clId="{D51A5E89-B76E-49CA-B9B0-32F3774DE73C}" dt="2021-02-11T14:51:25.342" v="53" actId="1076"/>
          <ac:spMkLst>
            <pc:docMk/>
            <pc:sldMk cId="1303995471" sldId="257"/>
            <ac:spMk id="24" creationId="{52F94728-D4A0-4F82-88B7-7AFE2CDB6372}"/>
          </ac:spMkLst>
        </pc:spChg>
        <pc:spChg chg="mod">
          <ac:chgData name="Antonio Falone" userId="22cc8640-9078-4395-9f44-98e364288788" providerId="ADAL" clId="{D51A5E89-B76E-49CA-B9B0-32F3774DE73C}" dt="2021-02-11T14:50:02.530" v="40" actId="1076"/>
          <ac:spMkLst>
            <pc:docMk/>
            <pc:sldMk cId="1303995471" sldId="257"/>
            <ac:spMk id="33" creationId="{31E91CAA-6118-4BA1-BDC8-DF9B5C93D4B8}"/>
          </ac:spMkLst>
        </pc:spChg>
        <pc:spChg chg="mod">
          <ac:chgData name="Antonio Falone" userId="22cc8640-9078-4395-9f44-98e364288788" providerId="ADAL" clId="{D51A5E89-B76E-49CA-B9B0-32F3774DE73C}" dt="2021-02-11T14:50:05.906" v="41" actId="1076"/>
          <ac:spMkLst>
            <pc:docMk/>
            <pc:sldMk cId="1303995471" sldId="257"/>
            <ac:spMk id="34" creationId="{BB7FFCA8-EBA7-4D37-8128-F736A54999BE}"/>
          </ac:spMkLst>
        </pc:spChg>
        <pc:spChg chg="mod">
          <ac:chgData name="Antonio Falone" userId="22cc8640-9078-4395-9f44-98e364288788" providerId="ADAL" clId="{D51A5E89-B76E-49CA-B9B0-32F3774DE73C}" dt="2021-02-11T14:49:59.674" v="39" actId="1076"/>
          <ac:spMkLst>
            <pc:docMk/>
            <pc:sldMk cId="1303995471" sldId="257"/>
            <ac:spMk id="35" creationId="{6B6E368A-940E-44D6-8E38-A58591931348}"/>
          </ac:spMkLst>
        </pc:spChg>
        <pc:spChg chg="mod">
          <ac:chgData name="Antonio Falone" userId="22cc8640-9078-4395-9f44-98e364288788" providerId="ADAL" clId="{D51A5E89-B76E-49CA-B9B0-32F3774DE73C}" dt="2021-02-11T14:50:13.850" v="44" actId="14100"/>
          <ac:spMkLst>
            <pc:docMk/>
            <pc:sldMk cId="1303995471" sldId="257"/>
            <ac:spMk id="36" creationId="{26EB1EE0-075C-4EC1-BADC-4ED14E47E695}"/>
          </ac:spMkLst>
        </pc:spChg>
        <pc:cxnChg chg="mod">
          <ac:chgData name="Antonio Falone" userId="22cc8640-9078-4395-9f44-98e364288788" providerId="ADAL" clId="{D51A5E89-B76E-49CA-B9B0-32F3774DE73C}" dt="2021-02-11T14:50:26.614" v="46" actId="1076"/>
          <ac:cxnSpMkLst>
            <pc:docMk/>
            <pc:sldMk cId="1303995471" sldId="257"/>
            <ac:cxnSpMk id="19" creationId="{1404B674-79E5-439F-B45F-BF3D9E230538}"/>
          </ac:cxnSpMkLst>
        </pc:cxnChg>
        <pc:cxnChg chg="mod">
          <ac:chgData name="Antonio Falone" userId="22cc8640-9078-4395-9f44-98e364288788" providerId="ADAL" clId="{D51A5E89-B76E-49CA-B9B0-32F3774DE73C}" dt="2021-02-11T14:50:52.138" v="49" actId="14100"/>
          <ac:cxnSpMkLst>
            <pc:docMk/>
            <pc:sldMk cId="1303995471" sldId="257"/>
            <ac:cxnSpMk id="30" creationId="{ADA563ED-6A8F-4F9A-9207-DC1BE21F349E}"/>
          </ac:cxnSpMkLst>
        </pc:cxnChg>
      </pc:sldChg>
      <pc:sldChg chg="modSp">
        <pc:chgData name="Antonio Falone" userId="22cc8640-9078-4395-9f44-98e364288788" providerId="ADAL" clId="{D51A5E89-B76E-49CA-B9B0-32F3774DE73C}" dt="2021-02-11T17:04:42.999" v="82" actId="20577"/>
        <pc:sldMkLst>
          <pc:docMk/>
          <pc:sldMk cId="4137998064" sldId="258"/>
        </pc:sldMkLst>
        <pc:graphicFrameChg chg="mod modGraphic">
          <ac:chgData name="Antonio Falone" userId="22cc8640-9078-4395-9f44-98e364288788" providerId="ADAL" clId="{D51A5E89-B76E-49CA-B9B0-32F3774DE73C}" dt="2021-02-11T17:04:42.999" v="82" actId="20577"/>
          <ac:graphicFrameMkLst>
            <pc:docMk/>
            <pc:sldMk cId="4137998064" sldId="258"/>
            <ac:graphicFrameMk id="2" creationId="{530AD7EB-CDD6-4D5E-BD42-46B34E7CE159}"/>
          </ac:graphicFrameMkLst>
        </pc:graphicFrameChg>
      </pc:sldChg>
      <pc:sldChg chg="addSp modSp">
        <pc:chgData name="Antonio Falone" userId="22cc8640-9078-4395-9f44-98e364288788" providerId="ADAL" clId="{D51A5E89-B76E-49CA-B9B0-32F3774DE73C}" dt="2021-02-11T17:05:50.110" v="306" actId="20577"/>
        <pc:sldMkLst>
          <pc:docMk/>
          <pc:sldMk cId="1329138314" sldId="259"/>
        </pc:sldMkLst>
        <pc:spChg chg="mod">
          <ac:chgData name="Antonio Falone" userId="22cc8640-9078-4395-9f44-98e364288788" providerId="ADAL" clId="{D51A5E89-B76E-49CA-B9B0-32F3774DE73C}" dt="2021-02-11T14:48:10.682" v="28" actId="113"/>
          <ac:spMkLst>
            <pc:docMk/>
            <pc:sldMk cId="1329138314" sldId="259"/>
            <ac:spMk id="5" creationId="{18CEEB71-05A3-4912-ACBB-B414B9DE198D}"/>
          </ac:spMkLst>
        </pc:spChg>
        <pc:spChg chg="mod">
          <ac:chgData name="Antonio Falone" userId="22cc8640-9078-4395-9f44-98e364288788" providerId="ADAL" clId="{D51A5E89-B76E-49CA-B9B0-32F3774DE73C}" dt="2021-02-11T14:47:53.771" v="22" actId="20577"/>
          <ac:spMkLst>
            <pc:docMk/>
            <pc:sldMk cId="1329138314" sldId="259"/>
            <ac:spMk id="9" creationId="{9FD4B6C0-9DB9-4D14-943D-6ADB04478AAB}"/>
          </ac:spMkLst>
        </pc:spChg>
        <pc:spChg chg="mod">
          <ac:chgData name="Antonio Falone" userId="22cc8640-9078-4395-9f44-98e364288788" providerId="ADAL" clId="{D51A5E89-B76E-49CA-B9B0-32F3774DE73C}" dt="2021-02-11T14:47:59.350" v="23" actId="1076"/>
          <ac:spMkLst>
            <pc:docMk/>
            <pc:sldMk cId="1329138314" sldId="259"/>
            <ac:spMk id="11" creationId="{0BCBA0A7-0636-4D06-B9E8-0A7F986B4318}"/>
          </ac:spMkLst>
        </pc:spChg>
        <pc:spChg chg="mod">
          <ac:chgData name="Antonio Falone" userId="22cc8640-9078-4395-9f44-98e364288788" providerId="ADAL" clId="{D51A5E89-B76E-49CA-B9B0-32F3774DE73C}" dt="2021-02-11T14:47:59.350" v="23" actId="1076"/>
          <ac:spMkLst>
            <pc:docMk/>
            <pc:sldMk cId="1329138314" sldId="259"/>
            <ac:spMk id="12" creationId="{85C5708C-AA13-4FFF-9EC1-4B42A97BA5E2}"/>
          </ac:spMkLst>
        </pc:spChg>
        <pc:spChg chg="add mod">
          <ac:chgData name="Antonio Falone" userId="22cc8640-9078-4395-9f44-98e364288788" providerId="ADAL" clId="{D51A5E89-B76E-49CA-B9B0-32F3774DE73C}" dt="2021-02-11T17:05:50.110" v="306" actId="20577"/>
          <ac:spMkLst>
            <pc:docMk/>
            <pc:sldMk cId="1329138314" sldId="259"/>
            <ac:spMk id="14" creationId="{7D773FBF-C07B-446F-93C1-E536FAA0925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107E86-F9F3-40F4-87F6-04D10536ED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0FFA668-46A5-4B67-910A-AA3C866123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970E53D-FD5F-47D3-96A6-705D0E905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EF689-8A27-4EA5-983E-B3089C4786B8}" type="datetimeFigureOut">
              <a:rPr lang="it-IT" smtClean="0"/>
              <a:t>13/02/21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1C5D37A-1277-4CEE-BEF5-90D778923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BB87C98-D1AD-49B2-AF92-A7382C0F6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ADACD-82F1-4560-AB59-C1B248B19E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7121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0059CB-6D6D-4F91-9B90-6AF0D749A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6F14F50-F387-440D-9124-80ED7A151A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35DC7D9-474B-4531-AE3D-13AD79039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EF689-8A27-4EA5-983E-B3089C4786B8}" type="datetimeFigureOut">
              <a:rPr lang="it-IT" smtClean="0"/>
              <a:t>13/02/21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4E92F01-5F85-4858-B355-3436D4B23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321AD2D-06FF-4412-B199-8AD9DB5C8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ADACD-82F1-4560-AB59-C1B248B19E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9504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1BA49B1-8AFB-41DC-A18A-855B500D5D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05D610B-FB78-4E0B-872F-A7C26C33EA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5F12A91-E5F8-41EF-8BF0-1941F473B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EF689-8A27-4EA5-983E-B3089C4786B8}" type="datetimeFigureOut">
              <a:rPr lang="it-IT" smtClean="0"/>
              <a:t>13/02/21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4DB2813-99AC-4DD2-B8E0-D6D9AF49E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5AEA410-C331-4504-B83E-771219B4C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ADACD-82F1-4560-AB59-C1B248B19E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4753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0FB02B-DC75-4059-888C-5D33CEBF0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B2F44EF-D01A-471D-88BC-87FBFEAD8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9FE23A9-7023-4E0D-8AE0-F0D08EE96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EF689-8A27-4EA5-983E-B3089C4786B8}" type="datetimeFigureOut">
              <a:rPr lang="it-IT" smtClean="0"/>
              <a:t>13/02/21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4B1EF17-31B7-4711-BF8F-0EBEC8F6A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FB6F394-20FA-46A5-B2D2-570CE64E8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ADACD-82F1-4560-AB59-C1B248B19E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0246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E388A8-FAAC-4D48-860B-1E142EEFE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E3A2ACA-D167-47D1-89E9-AC7E34E97A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296D031-E658-4505-95D1-BFB451136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EF689-8A27-4EA5-983E-B3089C4786B8}" type="datetimeFigureOut">
              <a:rPr lang="it-IT" smtClean="0"/>
              <a:t>13/02/21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1F97BAB-8199-4A9B-9E90-87D776582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88C86A0-F8C7-46E8-A440-31A5A8848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ADACD-82F1-4560-AB59-C1B248B19E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2545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113E4E-62DA-441D-8ED2-19A452DD1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063E7C-028E-4041-960B-CA384CDA0C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7B1E44A-4659-49EA-A6AE-DC399BBE2C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0238471-E663-49FC-9CA7-CD4C6F89A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EF689-8A27-4EA5-983E-B3089C4786B8}" type="datetimeFigureOut">
              <a:rPr lang="it-IT" smtClean="0"/>
              <a:t>13/02/21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A3A2B63-4B76-48A5-9FF7-D4BE9CF6E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A404E5A-B605-4DF6-8003-9E7E21628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ADACD-82F1-4560-AB59-C1B248B19E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9871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3EFFAC-A78E-4D53-8968-C89B59528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4404960-145E-4892-9DFA-C4CB4250AA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9D3FECC-A364-4C5B-A6A9-0096B0C73C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4C5FDF3-44AD-493C-A0EF-107ABA8CAD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E9CE166-461E-4825-8128-79C8102369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285A9D2-0C3B-444A-8D4B-E821A3D6B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EF689-8A27-4EA5-983E-B3089C4786B8}" type="datetimeFigureOut">
              <a:rPr lang="it-IT" smtClean="0"/>
              <a:t>13/02/21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A9D3029-F9CC-4E49-AAEB-D62A692D3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9FF8B98-842D-4164-8FFD-20DD4F4B3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ADACD-82F1-4560-AB59-C1B248B19E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0013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E22399-35DE-4524-ADE4-07508B37B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9F8C2B4-BAFB-4BD3-9DB2-E3024EEA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EF689-8A27-4EA5-983E-B3089C4786B8}" type="datetimeFigureOut">
              <a:rPr lang="it-IT" smtClean="0"/>
              <a:t>13/02/21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40438A0-74AF-475F-B2AE-7E748200A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155BC7F-B4CC-4237-879B-51C58224A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ADACD-82F1-4560-AB59-C1B248B19E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211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04BF293-EB3B-4BA9-9099-D4C7DE63B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EF689-8A27-4EA5-983E-B3089C4786B8}" type="datetimeFigureOut">
              <a:rPr lang="it-IT" smtClean="0"/>
              <a:t>13/02/21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E62BC99-4B90-4AF4-9BB3-0C3249913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C8DDD92-538E-4B0A-84AD-ABCDD63BF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ADACD-82F1-4560-AB59-C1B248B19E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2805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F21BD8-FC58-42B9-B430-BA593C9BC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A5DB7A9-15D5-4841-B69C-E3F520EB2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23EE19A-F1C0-4EA6-A327-E38763E889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2A59E82-0D86-4998-9E3D-8A2B56895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EF689-8A27-4EA5-983E-B3089C4786B8}" type="datetimeFigureOut">
              <a:rPr lang="it-IT" smtClean="0"/>
              <a:t>13/02/21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85758D4-D9DD-49D6-A5BC-FEF6BDCE6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2F63F8F-47DA-469B-867A-679A747C9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ADACD-82F1-4560-AB59-C1B248B19E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0671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48397E-A673-48D6-95F4-E41E28C92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7915402-6E51-4761-86F5-767175158B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2DC18CD-32C7-499D-8B36-7355C06E7C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23F6A69-F0EB-43CC-8569-56D9D056C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EF689-8A27-4EA5-983E-B3089C4786B8}" type="datetimeFigureOut">
              <a:rPr lang="it-IT" smtClean="0"/>
              <a:t>13/02/21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DC10311-CC51-4282-BDF4-675D10094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68E2FB0-E503-4C76-89FE-7AB100F6F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ADACD-82F1-4560-AB59-C1B248B19E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6061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F08150F-2A0D-4602-9142-0B764DAD4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D7A2837-B1EB-40BE-A19C-39398A62F3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3811D81-047B-42B7-AB20-8BD97D928C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EF689-8A27-4EA5-983E-B3089C4786B8}" type="datetimeFigureOut">
              <a:rPr lang="it-IT" smtClean="0"/>
              <a:t>13/02/21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410065C-E330-4BB5-94C8-7B68071C1F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4E8CCF4-409A-45F4-BF64-C9E8A8DC51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7ADACD-82F1-4560-AB59-C1B248B19E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3653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E42F47-D47D-4560-9148-C2D5B121F0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LATINO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C28D9EA-B325-484C-914D-6B084D6AAA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Risorse DA 2021/2022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677C5CE-FE81-4B00-ABED-7CCC4AB542CC}"/>
              </a:ext>
            </a:extLst>
          </p:cNvPr>
          <p:cNvSpPr txBox="1"/>
          <p:nvPr/>
        </p:nvSpPr>
        <p:spPr>
          <a:xfrm>
            <a:off x="169332" y="6333066"/>
            <a:ext cx="11763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Riunione Capi Servizio DA							             Antonio Falone, 15/02/2021</a:t>
            </a:r>
          </a:p>
        </p:txBody>
      </p:sp>
    </p:spTree>
    <p:extLst>
      <p:ext uri="{BB962C8B-B14F-4D97-AF65-F5344CB8AC3E}">
        <p14:creationId xmlns:p14="http://schemas.microsoft.com/office/powerpoint/2010/main" val="1798047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B3A2B7C6-1900-42A1-95F8-919BF67E5F34}"/>
              </a:ext>
            </a:extLst>
          </p:cNvPr>
          <p:cNvSpPr txBox="1"/>
          <p:nvPr/>
        </p:nvSpPr>
        <p:spPr>
          <a:xfrm>
            <a:off x="169332" y="6333066"/>
            <a:ext cx="11763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Riunione Capi Servizio DA							             Antonio Falone, 15/02/2021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8CEEB71-05A3-4912-ACBB-B414B9DE198D}"/>
              </a:ext>
            </a:extLst>
          </p:cNvPr>
          <p:cNvSpPr txBox="1"/>
          <p:nvPr/>
        </p:nvSpPr>
        <p:spPr>
          <a:xfrm>
            <a:off x="3087509" y="854703"/>
            <a:ext cx="5926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Il progetto LATINO si articola in 2 fasi.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06031EE-7700-496B-A8A2-5A4C111E490B}"/>
              </a:ext>
            </a:extLst>
          </p:cNvPr>
          <p:cNvSpPr txBox="1"/>
          <p:nvPr/>
        </p:nvSpPr>
        <p:spPr>
          <a:xfrm>
            <a:off x="1332090" y="1758342"/>
            <a:ext cx="260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highlight>
                  <a:srgbClr val="FFFF00"/>
                </a:highlight>
              </a:rPr>
              <a:t>Implementazione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077875B-864C-4B36-A939-6F0C4E7D2BF1}"/>
              </a:ext>
            </a:extLst>
          </p:cNvPr>
          <p:cNvSpPr txBox="1"/>
          <p:nvPr/>
        </p:nvSpPr>
        <p:spPr>
          <a:xfrm>
            <a:off x="7760748" y="1768527"/>
            <a:ext cx="260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highlight>
                  <a:srgbClr val="FFFF00"/>
                </a:highlight>
              </a:rPr>
              <a:t>Operazione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4C391B7B-DCD1-4F9C-B7D2-3A4ADE9A52F1}"/>
              </a:ext>
            </a:extLst>
          </p:cNvPr>
          <p:cNvSpPr txBox="1"/>
          <p:nvPr/>
        </p:nvSpPr>
        <p:spPr>
          <a:xfrm>
            <a:off x="4794956" y="54760"/>
            <a:ext cx="26020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dirty="0"/>
              <a:t>LATINO</a:t>
            </a: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36F0BF2F-62BA-48CE-ACB3-5E37B1A673DE}"/>
              </a:ext>
            </a:extLst>
          </p:cNvPr>
          <p:cNvCxnSpPr/>
          <p:nvPr/>
        </p:nvCxnSpPr>
        <p:spPr>
          <a:xfrm>
            <a:off x="0" y="699911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8DECCF68-6244-4BB2-9A9D-70C2E3123139}"/>
              </a:ext>
            </a:extLst>
          </p:cNvPr>
          <p:cNvCxnSpPr>
            <a:cxnSpLocks/>
          </p:cNvCxnSpPr>
          <p:nvPr/>
        </p:nvCxnSpPr>
        <p:spPr>
          <a:xfrm>
            <a:off x="6050843" y="1467555"/>
            <a:ext cx="0" cy="4526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E5ED1BBA-AB89-4747-B219-FA6E16E25AA1}"/>
              </a:ext>
            </a:extLst>
          </p:cNvPr>
          <p:cNvCxnSpPr/>
          <p:nvPr/>
        </p:nvCxnSpPr>
        <p:spPr>
          <a:xfrm>
            <a:off x="0" y="6327421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1404B674-79E5-439F-B45F-BF3D9E230538}"/>
              </a:ext>
            </a:extLst>
          </p:cNvPr>
          <p:cNvCxnSpPr>
            <a:cxnSpLocks/>
          </p:cNvCxnSpPr>
          <p:nvPr/>
        </p:nvCxnSpPr>
        <p:spPr>
          <a:xfrm flipH="1">
            <a:off x="262978" y="2237848"/>
            <a:ext cx="11548535" cy="395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064A3FC3-518F-41C9-AE5C-813EA586CC48}"/>
              </a:ext>
            </a:extLst>
          </p:cNvPr>
          <p:cNvSpPr txBox="1"/>
          <p:nvPr/>
        </p:nvSpPr>
        <p:spPr>
          <a:xfrm>
            <a:off x="123607" y="2510733"/>
            <a:ext cx="555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Da terminare TASSATIVAMENTE entro il </a:t>
            </a:r>
            <a:r>
              <a:rPr lang="it-IT" b="1" dirty="0"/>
              <a:t>31/12/2021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FD2F1F25-5936-40F2-8FA2-D039245F863E}"/>
              </a:ext>
            </a:extLst>
          </p:cNvPr>
          <p:cNvSpPr txBox="1"/>
          <p:nvPr/>
        </p:nvSpPr>
        <p:spPr>
          <a:xfrm>
            <a:off x="123606" y="3305373"/>
            <a:ext cx="57864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Considerate i tempi tecnici dei pagamenti </a:t>
            </a:r>
            <a:r>
              <a:rPr lang="it-IT" dirty="0">
                <a:sym typeface="Wingdings" panose="05000000000000000000" pitchFamily="2" charset="2"/>
              </a:rPr>
              <a:t> Deadline interna </a:t>
            </a:r>
            <a:r>
              <a:rPr lang="it-IT" b="1" dirty="0">
                <a:sym typeface="Wingdings" panose="05000000000000000000" pitchFamily="2" charset="2"/>
              </a:rPr>
              <a:t>31/10/2021</a:t>
            </a:r>
            <a:endParaRPr lang="it-IT" b="1" dirty="0"/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52F94728-D4A0-4F82-88B7-7AFE2CDB6372}"/>
              </a:ext>
            </a:extLst>
          </p:cNvPr>
          <p:cNvSpPr txBox="1"/>
          <p:nvPr/>
        </p:nvSpPr>
        <p:spPr>
          <a:xfrm>
            <a:off x="123606" y="4247274"/>
            <a:ext cx="58095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Sforzo congiunto DT &amp; DA (in questo contesto mi riferisco solo alla DA).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7C6CB7F7-AB13-4FBB-850A-6750B962DACA}"/>
              </a:ext>
            </a:extLst>
          </p:cNvPr>
          <p:cNvSpPr txBox="1"/>
          <p:nvPr/>
        </p:nvSpPr>
        <p:spPr>
          <a:xfrm>
            <a:off x="6341537" y="2456746"/>
            <a:ext cx="1732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Ricerca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132216B2-9DBD-46FA-B00C-6845111813B8}"/>
              </a:ext>
            </a:extLst>
          </p:cNvPr>
          <p:cNvSpPr txBox="1"/>
          <p:nvPr/>
        </p:nvSpPr>
        <p:spPr>
          <a:xfrm>
            <a:off x="9838515" y="2451102"/>
            <a:ext cx="1732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Conto Terzi</a:t>
            </a:r>
          </a:p>
        </p:txBody>
      </p: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1B7CC177-50DD-46D1-A9F7-F9201B7BB835}"/>
              </a:ext>
            </a:extLst>
          </p:cNvPr>
          <p:cNvCxnSpPr>
            <a:cxnSpLocks/>
          </p:cNvCxnSpPr>
          <p:nvPr/>
        </p:nvCxnSpPr>
        <p:spPr>
          <a:xfrm flipH="1">
            <a:off x="6141159" y="2826078"/>
            <a:ext cx="5678307" cy="1640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ADA563ED-6A8F-4F9A-9207-DC1BE21F349E}"/>
              </a:ext>
            </a:extLst>
          </p:cNvPr>
          <p:cNvCxnSpPr>
            <a:cxnSpLocks/>
          </p:cNvCxnSpPr>
          <p:nvPr/>
        </p:nvCxnSpPr>
        <p:spPr>
          <a:xfrm flipV="1">
            <a:off x="9061792" y="2451102"/>
            <a:ext cx="0" cy="3391559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31E91CAA-6118-4BA1-BDC8-DF9B5C93D4B8}"/>
              </a:ext>
            </a:extLst>
          </p:cNvPr>
          <p:cNvSpPr txBox="1"/>
          <p:nvPr/>
        </p:nvSpPr>
        <p:spPr>
          <a:xfrm>
            <a:off x="6027787" y="3155269"/>
            <a:ext cx="2895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In carico ai rispettivi servizi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BB7FFCA8-EBA7-4D37-8128-F736A54999BE}"/>
              </a:ext>
            </a:extLst>
          </p:cNvPr>
          <p:cNvSpPr txBox="1"/>
          <p:nvPr/>
        </p:nvSpPr>
        <p:spPr>
          <a:xfrm>
            <a:off x="6039315" y="4217408"/>
            <a:ext cx="2895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A servizio di altri progetti (e.g. </a:t>
            </a:r>
            <a:r>
              <a:rPr lang="it-IT" dirty="0" err="1"/>
              <a:t>EuPRAXIA</a:t>
            </a:r>
            <a:r>
              <a:rPr lang="it-IT" dirty="0"/>
              <a:t>)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6B6E368A-940E-44D6-8E38-A58591931348}"/>
              </a:ext>
            </a:extLst>
          </p:cNvPr>
          <p:cNvSpPr txBox="1"/>
          <p:nvPr/>
        </p:nvSpPr>
        <p:spPr>
          <a:xfrm>
            <a:off x="9038735" y="3159457"/>
            <a:ext cx="2895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In carico alla infrastruttura LATINO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26EB1EE0-075C-4EC1-BADC-4ED14E47E695}"/>
              </a:ext>
            </a:extLst>
          </p:cNvPr>
          <p:cNvSpPr txBox="1"/>
          <p:nvPr/>
        </p:nvSpPr>
        <p:spPr>
          <a:xfrm>
            <a:off x="9087018" y="4224059"/>
            <a:ext cx="259698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Carico di lavoro da negoziare di volta in volta con i rispettivi servizi e con il direttore DA.</a:t>
            </a:r>
          </a:p>
        </p:txBody>
      </p:sp>
    </p:spTree>
    <p:extLst>
      <p:ext uri="{BB962C8B-B14F-4D97-AF65-F5344CB8AC3E}">
        <p14:creationId xmlns:p14="http://schemas.microsoft.com/office/powerpoint/2010/main" val="1303995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B3A2B7C6-1900-42A1-95F8-919BF67E5F34}"/>
              </a:ext>
            </a:extLst>
          </p:cNvPr>
          <p:cNvSpPr txBox="1"/>
          <p:nvPr/>
        </p:nvSpPr>
        <p:spPr>
          <a:xfrm>
            <a:off x="169332" y="6333066"/>
            <a:ext cx="11763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Riunione Capi Servizio DA							             Antonio Falone, 15/02/2021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8CEEB71-05A3-4912-ACBB-B414B9DE198D}"/>
              </a:ext>
            </a:extLst>
          </p:cNvPr>
          <p:cNvSpPr txBox="1"/>
          <p:nvPr/>
        </p:nvSpPr>
        <p:spPr>
          <a:xfrm>
            <a:off x="321981" y="849400"/>
            <a:ext cx="7665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Attivita’</a:t>
            </a:r>
            <a:r>
              <a:rPr lang="it-IT" dirty="0"/>
              <a:t> da completare per terminare la fase di implementazione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4C391B7B-DCD1-4F9C-B7D2-3A4ADE9A52F1}"/>
              </a:ext>
            </a:extLst>
          </p:cNvPr>
          <p:cNvSpPr txBox="1"/>
          <p:nvPr/>
        </p:nvSpPr>
        <p:spPr>
          <a:xfrm>
            <a:off x="4794956" y="54760"/>
            <a:ext cx="26020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dirty="0"/>
              <a:t>LATINO</a:t>
            </a: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36F0BF2F-62BA-48CE-ACB3-5E37B1A673DE}"/>
              </a:ext>
            </a:extLst>
          </p:cNvPr>
          <p:cNvCxnSpPr/>
          <p:nvPr/>
        </p:nvCxnSpPr>
        <p:spPr>
          <a:xfrm>
            <a:off x="0" y="699911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E5ED1BBA-AB89-4747-B219-FA6E16E25AA1}"/>
              </a:ext>
            </a:extLst>
          </p:cNvPr>
          <p:cNvCxnSpPr/>
          <p:nvPr/>
        </p:nvCxnSpPr>
        <p:spPr>
          <a:xfrm>
            <a:off x="0" y="6327421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064A3FC3-518F-41C9-AE5C-813EA586CC48}"/>
              </a:ext>
            </a:extLst>
          </p:cNvPr>
          <p:cNvSpPr txBox="1"/>
          <p:nvPr/>
        </p:nvSpPr>
        <p:spPr>
          <a:xfrm>
            <a:off x="350295" y="1684382"/>
            <a:ext cx="10414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Installazione e </a:t>
            </a:r>
            <a:r>
              <a:rPr lang="it-IT" dirty="0" err="1"/>
              <a:t>commissioning</a:t>
            </a:r>
            <a:r>
              <a:rPr lang="it-IT" dirty="0"/>
              <a:t> del banco di misura a bobina rotante (ed. 38) - Servizio Elettrotecnica</a:t>
            </a:r>
            <a:endParaRPr lang="it-IT" b="1" dirty="0"/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FD2F1F25-5936-40F2-8FA2-D039245F863E}"/>
              </a:ext>
            </a:extLst>
          </p:cNvPr>
          <p:cNvSpPr txBox="1"/>
          <p:nvPr/>
        </p:nvSpPr>
        <p:spPr>
          <a:xfrm>
            <a:off x="321981" y="2550951"/>
            <a:ext cx="9778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Installazione e </a:t>
            </a:r>
            <a:r>
              <a:rPr lang="it-IT" dirty="0" err="1"/>
              <a:t>commissioning</a:t>
            </a:r>
            <a:r>
              <a:rPr lang="it-IT" dirty="0"/>
              <a:t> banco di misura per degassamento specifico – Servizio Vuoto</a:t>
            </a:r>
            <a:endParaRPr lang="it-IT" b="1" dirty="0"/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52F94728-D4A0-4F82-88B7-7AFE2CDB6372}"/>
              </a:ext>
            </a:extLst>
          </p:cNvPr>
          <p:cNvSpPr txBox="1"/>
          <p:nvPr/>
        </p:nvSpPr>
        <p:spPr>
          <a:xfrm>
            <a:off x="350295" y="3244334"/>
            <a:ext cx="6768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Installazione e </a:t>
            </a:r>
            <a:r>
              <a:rPr lang="it-IT" dirty="0" err="1"/>
              <a:t>commissioning</a:t>
            </a:r>
            <a:r>
              <a:rPr lang="it-IT" dirty="0"/>
              <a:t> forno per brasature – Servizio Vuoto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A23AE680-B2F4-BA40-975B-C1F6647FE51E}"/>
              </a:ext>
            </a:extLst>
          </p:cNvPr>
          <p:cNvSpPr txBox="1"/>
          <p:nvPr/>
        </p:nvSpPr>
        <p:spPr>
          <a:xfrm>
            <a:off x="1855448" y="3737792"/>
            <a:ext cx="6768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Preparazione sala ed 7 (DT)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7556761E-C5EA-984D-8F22-6C9024BD42E1}"/>
              </a:ext>
            </a:extLst>
          </p:cNvPr>
          <p:cNvSpPr txBox="1"/>
          <p:nvPr/>
        </p:nvSpPr>
        <p:spPr>
          <a:xfrm>
            <a:off x="350295" y="4354482"/>
            <a:ext cx="9778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Sistema di condizionamento ed 7 (DT)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35CD8946-5B33-304B-A6A3-6FCCC9AE43B9}"/>
              </a:ext>
            </a:extLst>
          </p:cNvPr>
          <p:cNvSpPr txBox="1"/>
          <p:nvPr/>
        </p:nvSpPr>
        <p:spPr>
          <a:xfrm>
            <a:off x="350293" y="5156285"/>
            <a:ext cx="9778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SAT Modulatore banda X - Tex + Servizio </a:t>
            </a:r>
            <a:r>
              <a:rPr lang="it-IT" dirty="0" err="1"/>
              <a:t>Linac</a:t>
            </a:r>
            <a:r>
              <a:rPr lang="it-IT" dirty="0"/>
              <a:t> + Servizio RF</a:t>
            </a:r>
          </a:p>
        </p:txBody>
      </p:sp>
    </p:spTree>
    <p:extLst>
      <p:ext uri="{BB962C8B-B14F-4D97-AF65-F5344CB8AC3E}">
        <p14:creationId xmlns:p14="http://schemas.microsoft.com/office/powerpoint/2010/main" val="2351339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B3A2B7C6-1900-42A1-95F8-919BF67E5F34}"/>
              </a:ext>
            </a:extLst>
          </p:cNvPr>
          <p:cNvSpPr txBox="1"/>
          <p:nvPr/>
        </p:nvSpPr>
        <p:spPr>
          <a:xfrm>
            <a:off x="169332" y="6333066"/>
            <a:ext cx="11763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Riunione Capi Servizio DA							             Antonio Falone, 15/02/2021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8CEEB71-05A3-4912-ACBB-B414B9DE198D}"/>
              </a:ext>
            </a:extLst>
          </p:cNvPr>
          <p:cNvSpPr txBox="1"/>
          <p:nvPr/>
        </p:nvSpPr>
        <p:spPr>
          <a:xfrm>
            <a:off x="3089965" y="791065"/>
            <a:ext cx="5926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Attività in carico alla DA.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4C391B7B-DCD1-4F9C-B7D2-3A4ADE9A52F1}"/>
              </a:ext>
            </a:extLst>
          </p:cNvPr>
          <p:cNvSpPr txBox="1"/>
          <p:nvPr/>
        </p:nvSpPr>
        <p:spPr>
          <a:xfrm>
            <a:off x="4794956" y="54760"/>
            <a:ext cx="26020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dirty="0"/>
              <a:t>LATINO</a:t>
            </a: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36F0BF2F-62BA-48CE-ACB3-5E37B1A673DE}"/>
              </a:ext>
            </a:extLst>
          </p:cNvPr>
          <p:cNvCxnSpPr/>
          <p:nvPr/>
        </p:nvCxnSpPr>
        <p:spPr>
          <a:xfrm>
            <a:off x="0" y="699911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E5ED1BBA-AB89-4747-B219-FA6E16E25AA1}"/>
              </a:ext>
            </a:extLst>
          </p:cNvPr>
          <p:cNvCxnSpPr/>
          <p:nvPr/>
        </p:nvCxnSpPr>
        <p:spPr>
          <a:xfrm>
            <a:off x="0" y="6327421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530AD7EB-CDD6-4D5E-BD42-46B34E7CE1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6816306"/>
              </p:ext>
            </p:extLst>
          </p:nvPr>
        </p:nvGraphicFramePr>
        <p:xfrm>
          <a:off x="99913" y="1692520"/>
          <a:ext cx="11992174" cy="3472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022">
                  <a:extLst>
                    <a:ext uri="{9D8B030D-6E8A-4147-A177-3AD203B41FA5}">
                      <a16:colId xmlns:a16="http://schemas.microsoft.com/office/drawing/2014/main" val="3766322391"/>
                    </a:ext>
                  </a:extLst>
                </a:gridCol>
                <a:gridCol w="1499022">
                  <a:extLst>
                    <a:ext uri="{9D8B030D-6E8A-4147-A177-3AD203B41FA5}">
                      <a16:colId xmlns:a16="http://schemas.microsoft.com/office/drawing/2014/main" val="1709731217"/>
                    </a:ext>
                  </a:extLst>
                </a:gridCol>
                <a:gridCol w="1620799">
                  <a:extLst>
                    <a:ext uri="{9D8B030D-6E8A-4147-A177-3AD203B41FA5}">
                      <a16:colId xmlns:a16="http://schemas.microsoft.com/office/drawing/2014/main" val="3855401055"/>
                    </a:ext>
                  </a:extLst>
                </a:gridCol>
                <a:gridCol w="1200727">
                  <a:extLst>
                    <a:ext uri="{9D8B030D-6E8A-4147-A177-3AD203B41FA5}">
                      <a16:colId xmlns:a16="http://schemas.microsoft.com/office/drawing/2014/main" val="1824624606"/>
                    </a:ext>
                  </a:extLst>
                </a:gridCol>
                <a:gridCol w="932873">
                  <a:extLst>
                    <a:ext uri="{9D8B030D-6E8A-4147-A177-3AD203B41FA5}">
                      <a16:colId xmlns:a16="http://schemas.microsoft.com/office/drawing/2014/main" val="757671075"/>
                    </a:ext>
                  </a:extLst>
                </a:gridCol>
                <a:gridCol w="1569848">
                  <a:extLst>
                    <a:ext uri="{9D8B030D-6E8A-4147-A177-3AD203B41FA5}">
                      <a16:colId xmlns:a16="http://schemas.microsoft.com/office/drawing/2014/main" val="2173796118"/>
                    </a:ext>
                  </a:extLst>
                </a:gridCol>
                <a:gridCol w="1478438">
                  <a:extLst>
                    <a:ext uri="{9D8B030D-6E8A-4147-A177-3AD203B41FA5}">
                      <a16:colId xmlns:a16="http://schemas.microsoft.com/office/drawing/2014/main" val="2110411742"/>
                    </a:ext>
                  </a:extLst>
                </a:gridCol>
                <a:gridCol w="2191445">
                  <a:extLst>
                    <a:ext uri="{9D8B030D-6E8A-4147-A177-3AD203B41FA5}">
                      <a16:colId xmlns:a16="http://schemas.microsoft.com/office/drawing/2014/main" val="4048577437"/>
                    </a:ext>
                  </a:extLst>
                </a:gridCol>
              </a:tblGrid>
              <a:tr h="544445">
                <a:tc>
                  <a:txBody>
                    <a:bodyPr/>
                    <a:lstStyle/>
                    <a:p>
                      <a:r>
                        <a:rPr lang="it-IT" sz="1200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ATTIVITA’ PREVISTA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SERVIZI COINVOLTI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ESTERNI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LUOGO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PERIODO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DURATA STIMATA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PERSONALE RICHIESTO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2836638"/>
                  </a:ext>
                </a:extLst>
              </a:tr>
              <a:tr h="816377">
                <a:tc>
                  <a:txBody>
                    <a:bodyPr/>
                    <a:lstStyle/>
                    <a:p>
                      <a:r>
                        <a:rPr lang="it-IT" sz="1200" dirty="0"/>
                        <a:t>Forno da vuoto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Installazione e </a:t>
                      </a:r>
                      <a:r>
                        <a:rPr lang="it-IT" sz="1200" dirty="0" err="1"/>
                        <a:t>commissioning</a:t>
                      </a:r>
                      <a:endParaRPr lang="it-IT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Vuoto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TAV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Ed.7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Giugno (2021) dipendendo dalla disponibilità della sala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1 Settimana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2 Tecnici servizio Vuoto +</a:t>
                      </a:r>
                    </a:p>
                    <a:p>
                      <a:r>
                        <a:rPr lang="it-IT" sz="1200" dirty="0" err="1"/>
                        <a:t>D.Alesini</a:t>
                      </a:r>
                      <a:r>
                        <a:rPr lang="it-IT" sz="1200" dirty="0"/>
                        <a:t> - supervisione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6389817"/>
                  </a:ext>
                </a:extLst>
              </a:tr>
              <a:tr h="729672">
                <a:tc>
                  <a:txBody>
                    <a:bodyPr/>
                    <a:lstStyle/>
                    <a:p>
                      <a:r>
                        <a:rPr lang="it-IT" sz="1200" dirty="0"/>
                        <a:t>Banco per misure degassamento specifico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Commissioning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Vuoto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COMEB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200" dirty="0" err="1"/>
                        <a:t>Lab.Vuoto</a:t>
                      </a:r>
                      <a:endParaRPr lang="it-IT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Aprile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3 Giorni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1 Tecnico servizio vuoto +</a:t>
                      </a:r>
                    </a:p>
                    <a:p>
                      <a:r>
                        <a:rPr lang="it-IT" sz="1200" dirty="0" err="1"/>
                        <a:t>D.Alesini</a:t>
                      </a:r>
                      <a:r>
                        <a:rPr lang="it-IT" sz="1200" dirty="0"/>
                        <a:t> - supervisione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79075357"/>
                  </a:ext>
                </a:extLst>
              </a:tr>
              <a:tr h="712519">
                <a:tc>
                  <a:txBody>
                    <a:bodyPr/>
                    <a:lstStyle/>
                    <a:p>
                      <a:r>
                        <a:rPr lang="it-IT" sz="1200" dirty="0"/>
                        <a:t>Bobina rotante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Installazione e </a:t>
                      </a:r>
                      <a:r>
                        <a:rPr lang="it-IT" sz="1200" dirty="0" err="1"/>
                        <a:t>commissioning</a:t>
                      </a:r>
                      <a:endParaRPr lang="it-IT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Magneti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CERN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Ed.38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Maggio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1 Settimana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2 Tecnici +</a:t>
                      </a:r>
                    </a:p>
                    <a:p>
                      <a:r>
                        <a:rPr lang="it-IT" sz="1200" dirty="0" err="1"/>
                        <a:t>L.Sabbatini</a:t>
                      </a:r>
                      <a:r>
                        <a:rPr lang="it-IT" sz="1200" dirty="0"/>
                        <a:t> - supervisione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6214330"/>
                  </a:ext>
                </a:extLst>
              </a:tr>
              <a:tr h="669946">
                <a:tc>
                  <a:txBody>
                    <a:bodyPr/>
                    <a:lstStyle/>
                    <a:p>
                      <a:r>
                        <a:rPr lang="it-IT" sz="1200" dirty="0"/>
                        <a:t>Modulatore X-Band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SAT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LINAC &amp; RF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SCANDINOVA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Ed.7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Settembre (?)</a:t>
                      </a:r>
                    </a:p>
                    <a:p>
                      <a:r>
                        <a:rPr lang="it-IT" sz="1200" dirty="0"/>
                        <a:t>Covid </a:t>
                      </a:r>
                      <a:r>
                        <a:rPr lang="it-IT" sz="1200" dirty="0" err="1"/>
                        <a:t>related</a:t>
                      </a:r>
                      <a:endParaRPr lang="it-IT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2 </a:t>
                      </a:r>
                      <a:r>
                        <a:rPr lang="it-IT" sz="1200" u="none" dirty="0"/>
                        <a:t>Settimane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4 tecnici (</a:t>
                      </a:r>
                      <a:r>
                        <a:rPr lang="it-IT" sz="1200" dirty="0" err="1"/>
                        <a:t>Linac</a:t>
                      </a:r>
                      <a:r>
                        <a:rPr lang="it-IT" sz="1200" dirty="0"/>
                        <a:t> &amp; RF) +</a:t>
                      </a:r>
                    </a:p>
                    <a:p>
                      <a:r>
                        <a:rPr lang="it-IT" sz="1200" dirty="0" err="1"/>
                        <a:t>B.Buonomo</a:t>
                      </a:r>
                      <a:r>
                        <a:rPr lang="it-IT" sz="1200" dirty="0"/>
                        <a:t>, </a:t>
                      </a:r>
                      <a:r>
                        <a:rPr lang="it-IT" sz="1200" dirty="0" err="1"/>
                        <a:t>F.Cardelli</a:t>
                      </a:r>
                      <a:r>
                        <a:rPr lang="it-IT" sz="1200" dirty="0"/>
                        <a:t>, </a:t>
                      </a:r>
                      <a:r>
                        <a:rPr lang="it-IT" sz="1200" dirty="0" err="1"/>
                        <a:t>L.Piersanti</a:t>
                      </a:r>
                      <a:r>
                        <a:rPr lang="it-IT" sz="1200" dirty="0"/>
                        <a:t>, </a:t>
                      </a:r>
                      <a:r>
                        <a:rPr lang="it-IT" sz="1200" dirty="0" err="1"/>
                        <a:t>S.Pioli</a:t>
                      </a:r>
                      <a:endParaRPr lang="it-IT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86202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7998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B3A2B7C6-1900-42A1-95F8-919BF67E5F34}"/>
              </a:ext>
            </a:extLst>
          </p:cNvPr>
          <p:cNvSpPr txBox="1"/>
          <p:nvPr/>
        </p:nvSpPr>
        <p:spPr>
          <a:xfrm>
            <a:off x="169332" y="6333066"/>
            <a:ext cx="11763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Riunione Capi Servizio DA							             Antonio Falone, 15/02/2021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8CEEB71-05A3-4912-ACBB-B414B9DE198D}"/>
              </a:ext>
            </a:extLst>
          </p:cNvPr>
          <p:cNvSpPr txBox="1"/>
          <p:nvPr/>
        </p:nvSpPr>
        <p:spPr>
          <a:xfrm>
            <a:off x="321953" y="881270"/>
            <a:ext cx="5926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Attività Complementari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4C391B7B-DCD1-4F9C-B7D2-3A4ADE9A52F1}"/>
              </a:ext>
            </a:extLst>
          </p:cNvPr>
          <p:cNvSpPr txBox="1"/>
          <p:nvPr/>
        </p:nvSpPr>
        <p:spPr>
          <a:xfrm>
            <a:off x="4794956" y="54760"/>
            <a:ext cx="26020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dirty="0"/>
              <a:t>LATINO</a:t>
            </a: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36F0BF2F-62BA-48CE-ACB3-5E37B1A673DE}"/>
              </a:ext>
            </a:extLst>
          </p:cNvPr>
          <p:cNvCxnSpPr/>
          <p:nvPr/>
        </p:nvCxnSpPr>
        <p:spPr>
          <a:xfrm>
            <a:off x="0" y="699911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E5ED1BBA-AB89-4747-B219-FA6E16E25AA1}"/>
              </a:ext>
            </a:extLst>
          </p:cNvPr>
          <p:cNvCxnSpPr/>
          <p:nvPr/>
        </p:nvCxnSpPr>
        <p:spPr>
          <a:xfrm>
            <a:off x="0" y="6327421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9FD4B6C0-9DB9-4D14-943D-6ADB04478AAB}"/>
              </a:ext>
            </a:extLst>
          </p:cNvPr>
          <p:cNvSpPr txBox="1"/>
          <p:nvPr/>
        </p:nvSpPr>
        <p:spPr>
          <a:xfrm>
            <a:off x="321953" y="2593644"/>
            <a:ext cx="10793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Riorganizzazione spazio per installazione bobina rotante in ed.38.  Facchinaggio e supporto da DT (2 – 3 gg) Prima della consegna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0BCBA0A7-0636-4D06-B9E8-0A7F986B4318}"/>
              </a:ext>
            </a:extLst>
          </p:cNvPr>
          <p:cNvSpPr txBox="1"/>
          <p:nvPr/>
        </p:nvSpPr>
        <p:spPr>
          <a:xfrm>
            <a:off x="321953" y="3618026"/>
            <a:ext cx="10793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Lavori in ED.7 dipendenti da DT (Impianto di condizionamento, sistemazione sala per forno da vuoto)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85C5708C-AA13-4FFF-9EC1-4B42A97BA5E2}"/>
              </a:ext>
            </a:extLst>
          </p:cNvPr>
          <p:cNvSpPr txBox="1"/>
          <p:nvPr/>
        </p:nvSpPr>
        <p:spPr>
          <a:xfrm>
            <a:off x="321953" y="4353382"/>
            <a:ext cx="10793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Inaugurazione LATINO verso Ottobre: giornata inaugurale con Regione Lazio, imprese etc. DATA Da concordare.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44FB8BC4-33DE-4A1B-A728-D18C027E12F5}"/>
              </a:ext>
            </a:extLst>
          </p:cNvPr>
          <p:cNvSpPr txBox="1"/>
          <p:nvPr/>
        </p:nvSpPr>
        <p:spPr>
          <a:xfrm>
            <a:off x="321953" y="1852877"/>
            <a:ext cx="10793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Smontaggio forno esistente (TAV + 1 tecnico servizio vuoto come supporto e supervisione) QUESTA SETTIMANA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7D773FBF-C07B-446F-93C1-E536FAA09252}"/>
              </a:ext>
            </a:extLst>
          </p:cNvPr>
          <p:cNvSpPr txBox="1"/>
          <p:nvPr/>
        </p:nvSpPr>
        <p:spPr>
          <a:xfrm>
            <a:off x="321953" y="5088738"/>
            <a:ext cx="10793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/>
              <a:t>Alcune discussioni in corso </a:t>
            </a:r>
            <a:r>
              <a:rPr lang="it-IT" dirty="0"/>
              <a:t>per lavoro conto terzi (servizio RF), da valutare quando saranno effettive e comunque con </a:t>
            </a:r>
            <a:r>
              <a:rPr lang="it-IT"/>
              <a:t>impegno marginale.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91383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C01F7F5E4112449E4FC40F0CE2CEA4" ma:contentTypeVersion="13" ma:contentTypeDescription="Create a new document." ma:contentTypeScope="" ma:versionID="c8af6bce53fcbf630a52fb1fae15e53c">
  <xsd:schema xmlns:xsd="http://www.w3.org/2001/XMLSchema" xmlns:xs="http://www.w3.org/2001/XMLSchema" xmlns:p="http://schemas.microsoft.com/office/2006/metadata/properties" xmlns:ns3="72916503-b7dd-4c90-a449-0a0d7cfecedc" xmlns:ns4="e6eedbe7-94de-42e1-b671-cc619b7b1ad2" targetNamespace="http://schemas.microsoft.com/office/2006/metadata/properties" ma:root="true" ma:fieldsID="f165ce43765df75e9a9e5a5de921e84e" ns3:_="" ns4:_="">
    <xsd:import namespace="72916503-b7dd-4c90-a449-0a0d7cfecedc"/>
    <xsd:import namespace="e6eedbe7-94de-42e1-b671-cc619b7b1ad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916503-b7dd-4c90-a449-0a0d7cfece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eedbe7-94de-42e1-b671-cc619b7b1ad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2793230-AA0D-4DFE-87E3-D82CA731FDB3}">
  <ds:schemaRefs>
    <ds:schemaRef ds:uri="e6eedbe7-94de-42e1-b671-cc619b7b1ad2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72916503-b7dd-4c90-a449-0a0d7cfecedc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075BC498-4999-4429-A52B-BCE90BBDC63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3EDB2C0-A40C-47E2-B597-8027268829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916503-b7dd-4c90-a449-0a0d7cfecedc"/>
    <ds:schemaRef ds:uri="e6eedbe7-94de-42e1-b671-cc619b7b1a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490</Words>
  <Application>Microsoft Macintosh PowerPoint</Application>
  <PresentationFormat>Widescreen</PresentationFormat>
  <Paragraphs>82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di Office</vt:lpstr>
      <vt:lpstr>LATINO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LATINO</dc:title>
  <dc:creator>Antonio Falone</dc:creator>
  <cp:lastModifiedBy>Antonio Falone</cp:lastModifiedBy>
  <cp:revision>8</cp:revision>
  <dcterms:created xsi:type="dcterms:W3CDTF">2021-02-11T13:54:56Z</dcterms:created>
  <dcterms:modified xsi:type="dcterms:W3CDTF">2021-02-13T09:28:51Z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0x0101006EC01F7F5E4112449E4FC40F0CE2CEA4</vt:lpwstr>
  </property>
</Properties>
</file>