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5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6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7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10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11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2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3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4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5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26" r:id="rId1"/>
    <p:sldMasterId id="2147484568" r:id="rId2"/>
    <p:sldMasterId id="2147484589" r:id="rId3"/>
    <p:sldMasterId id="2147484809" r:id="rId4"/>
    <p:sldMasterId id="2147485321" r:id="rId5"/>
    <p:sldMasterId id="2147485453" r:id="rId6"/>
    <p:sldMasterId id="2147485543" r:id="rId7"/>
    <p:sldMasterId id="2147485567" r:id="rId8"/>
    <p:sldMasterId id="2147485986" r:id="rId9"/>
    <p:sldMasterId id="2147486131" r:id="rId10"/>
    <p:sldMasterId id="2147486157" r:id="rId11"/>
    <p:sldMasterId id="2147486169" r:id="rId12"/>
    <p:sldMasterId id="2147486338" r:id="rId13"/>
    <p:sldMasterId id="2147486376" r:id="rId14"/>
    <p:sldMasterId id="2147486388" r:id="rId15"/>
    <p:sldMasterId id="2147486400" r:id="rId16"/>
  </p:sldMasterIdLst>
  <p:notesMasterIdLst>
    <p:notesMasterId r:id="rId30"/>
  </p:notesMasterIdLst>
  <p:sldIdLst>
    <p:sldId id="709" r:id="rId17"/>
    <p:sldId id="876" r:id="rId18"/>
    <p:sldId id="888" r:id="rId19"/>
    <p:sldId id="871" r:id="rId20"/>
    <p:sldId id="842" r:id="rId21"/>
    <p:sldId id="873" r:id="rId22"/>
    <p:sldId id="845" r:id="rId23"/>
    <p:sldId id="866" r:id="rId24"/>
    <p:sldId id="861" r:id="rId25"/>
    <p:sldId id="885" r:id="rId26"/>
    <p:sldId id="883" r:id="rId27"/>
    <p:sldId id="877" r:id="rId28"/>
    <p:sldId id="889" r:id="rId29"/>
  </p:sldIdLst>
  <p:sldSz cx="9144000" cy="6858000" type="screen4x3"/>
  <p:notesSz cx="6858000" cy="9144000"/>
  <p:defaultTextStyle>
    <a:defPPr>
      <a:defRPr lang="en-US"/>
    </a:defPPr>
    <a:lvl1pPr marL="0" algn="l" defTabSz="4534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3409" algn="l" defTabSz="4534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06825" algn="l" defTabSz="4534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0274" algn="l" defTabSz="4534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13700" algn="l" defTabSz="4534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67157" algn="l" defTabSz="4534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20542" algn="l" defTabSz="4534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73970" algn="l" defTabSz="4534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27381" algn="l" defTabSz="4534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 scaleToFitPaper="1"/>
  <p:clrMru>
    <a:srgbClr val="00FF00"/>
    <a:srgbClr val="C6D9F1"/>
    <a:srgbClr val="E2E2E2"/>
    <a:srgbClr val="E147D1"/>
    <a:srgbClr val="B9D0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243"/>
    <p:restoredTop sz="94694"/>
  </p:normalViewPr>
  <p:slideViewPr>
    <p:cSldViewPr snapToGrid="0" snapToObjects="1">
      <p:cViewPr>
        <p:scale>
          <a:sx n="114" d="100"/>
          <a:sy n="114" d="100"/>
        </p:scale>
        <p:origin x="896" y="3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5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image" Target="../media/image23.emf"/><Relationship Id="rId4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795E9-AD33-FA4C-9DB3-F8EAC89851F8}" type="datetimeFigureOut">
              <a:rPr lang="en-US" smtClean="0"/>
              <a:t>2/15/21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7FE206-2F0A-0C4E-83CC-7B53E61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179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34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3409" algn="l" defTabSz="4534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06825" algn="l" defTabSz="4534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0274" algn="l" defTabSz="4534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13700" algn="l" defTabSz="4534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67157" algn="l" defTabSz="4534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20542" algn="l" defTabSz="4534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73970" algn="l" defTabSz="4534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27381" algn="l" defTabSz="4534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E09899-564E-B74C-A004-0CDC12ECD7A5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9624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2601"/>
            <a:ext cx="7772400" cy="1470025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2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57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86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14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4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72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2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3233-28A5-4BE6-9ECF-91943AB1B9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2/15/21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81E3-3265-45EE-A2C3-C9AF2D303D9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4619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8A333-2A72-4206-9B18-93EAA842E2C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15/02/21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C209-8CA3-4058-92CA-45BF53264E20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77710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02C6E-8076-744D-ADA3-63B960FA9B0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2/15/21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D5587-D624-9B4C-AAC5-9A84E3BA50A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250426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02C6E-8076-744D-ADA3-63B960FA9B0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2/15/21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D5587-D624-9B4C-AAC5-9A84E3BA50A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692055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304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3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13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26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4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53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6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80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59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0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15/02/21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350971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15/02/21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128944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965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3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13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26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540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053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56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080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593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107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15/02/21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857874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15/02/21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872066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338" indent="0">
              <a:buNone/>
              <a:defRPr sz="2000" b="1"/>
            </a:lvl2pPr>
            <a:lvl3pPr marL="902681" indent="0">
              <a:buNone/>
              <a:defRPr sz="1800" b="1"/>
            </a:lvl3pPr>
            <a:lvl4pPr marL="1354029" indent="0">
              <a:buNone/>
              <a:defRPr sz="1600" b="1"/>
            </a:lvl4pPr>
            <a:lvl5pPr marL="1805345" indent="0">
              <a:buNone/>
              <a:defRPr sz="1600" b="1"/>
            </a:lvl5pPr>
            <a:lvl6pPr marL="2256709" indent="0">
              <a:buNone/>
              <a:defRPr sz="1600" b="1"/>
            </a:lvl6pPr>
            <a:lvl7pPr marL="2708047" indent="0">
              <a:buNone/>
              <a:defRPr sz="1600" b="1"/>
            </a:lvl7pPr>
            <a:lvl8pPr marL="3159392" indent="0">
              <a:buNone/>
              <a:defRPr sz="1600" b="1"/>
            </a:lvl8pPr>
            <a:lvl9pPr marL="361072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338" indent="0">
              <a:buNone/>
              <a:defRPr sz="2000" b="1"/>
            </a:lvl2pPr>
            <a:lvl3pPr marL="902681" indent="0">
              <a:buNone/>
              <a:defRPr sz="1800" b="1"/>
            </a:lvl3pPr>
            <a:lvl4pPr marL="1354029" indent="0">
              <a:buNone/>
              <a:defRPr sz="1600" b="1"/>
            </a:lvl4pPr>
            <a:lvl5pPr marL="1805345" indent="0">
              <a:buNone/>
              <a:defRPr sz="1600" b="1"/>
            </a:lvl5pPr>
            <a:lvl6pPr marL="2256709" indent="0">
              <a:buNone/>
              <a:defRPr sz="1600" b="1"/>
            </a:lvl6pPr>
            <a:lvl7pPr marL="2708047" indent="0">
              <a:buNone/>
              <a:defRPr sz="1600" b="1"/>
            </a:lvl7pPr>
            <a:lvl8pPr marL="3159392" indent="0">
              <a:buNone/>
              <a:defRPr sz="1600" b="1"/>
            </a:lvl8pPr>
            <a:lvl9pPr marL="361072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15/02/21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70370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15/02/21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743472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15/02/21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732133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195" y="27580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1338" indent="0">
              <a:buNone/>
              <a:defRPr sz="1200"/>
            </a:lvl2pPr>
            <a:lvl3pPr marL="902681" indent="0">
              <a:buNone/>
              <a:defRPr sz="1000"/>
            </a:lvl3pPr>
            <a:lvl4pPr marL="1354029" indent="0">
              <a:buNone/>
              <a:defRPr sz="900"/>
            </a:lvl4pPr>
            <a:lvl5pPr marL="1805345" indent="0">
              <a:buNone/>
              <a:defRPr sz="900"/>
            </a:lvl5pPr>
            <a:lvl6pPr marL="2256709" indent="0">
              <a:buNone/>
              <a:defRPr sz="900"/>
            </a:lvl6pPr>
            <a:lvl7pPr marL="2708047" indent="0">
              <a:buNone/>
              <a:defRPr sz="900"/>
            </a:lvl7pPr>
            <a:lvl8pPr marL="3159392" indent="0">
              <a:buNone/>
              <a:defRPr sz="900"/>
            </a:lvl8pPr>
            <a:lvl9pPr marL="361072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15/02/21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7969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611560" y="1774012"/>
            <a:ext cx="7772400" cy="1470025"/>
          </a:xfrm>
          <a:prstGeom prst="rect">
            <a:avLst/>
          </a:prstGeom>
        </p:spPr>
        <p:txBody>
          <a:bodyPr lIns="90672" tIns="45337" rIns="90672" bIns="45337"/>
          <a:lstStyle>
            <a:lvl1pPr>
              <a:defRPr sz="3200"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Titolo</a:t>
            </a:r>
            <a:endParaRPr lang="en-US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573025"/>
            <a:ext cx="6400800" cy="1106755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34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6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02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3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7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0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3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7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err="1"/>
              <a:t>Name</a:t>
            </a:r>
            <a:endParaRPr lang="it-IT" dirty="0"/>
          </a:p>
          <a:p>
            <a:r>
              <a:rPr lang="it-IT" dirty="0" err="1"/>
              <a:t>Affiliation</a:t>
            </a:r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92278" y="442710"/>
            <a:ext cx="2759446" cy="973903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sp>
        <p:nvSpPr>
          <p:cNvPr id="9" name="Sottotitolo 2"/>
          <p:cNvSpPr txBox="1">
            <a:spLocks/>
          </p:cNvSpPr>
          <p:nvPr userDrawn="1"/>
        </p:nvSpPr>
        <p:spPr>
          <a:xfrm>
            <a:off x="1376533" y="4680788"/>
            <a:ext cx="6400800" cy="477423"/>
          </a:xfrm>
          <a:prstGeom prst="rect">
            <a:avLst/>
          </a:prstGeom>
        </p:spPr>
        <p:txBody>
          <a:bodyPr vert="horz" lIns="90672" tIns="45337" rIns="90672" bIns="45337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2400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251520" y="6093296"/>
            <a:ext cx="856895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461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302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302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1338" indent="0">
              <a:buNone/>
              <a:defRPr sz="2800"/>
            </a:lvl2pPr>
            <a:lvl3pPr marL="902681" indent="0">
              <a:buNone/>
              <a:defRPr sz="2400"/>
            </a:lvl3pPr>
            <a:lvl4pPr marL="1354029" indent="0">
              <a:buNone/>
              <a:defRPr sz="2000"/>
            </a:lvl4pPr>
            <a:lvl5pPr marL="1805345" indent="0">
              <a:buNone/>
              <a:defRPr sz="2000"/>
            </a:lvl5pPr>
            <a:lvl6pPr marL="2256709" indent="0">
              <a:buNone/>
              <a:defRPr sz="2000"/>
            </a:lvl6pPr>
            <a:lvl7pPr marL="2708047" indent="0">
              <a:buNone/>
              <a:defRPr sz="2000"/>
            </a:lvl7pPr>
            <a:lvl8pPr marL="3159392" indent="0">
              <a:buNone/>
              <a:defRPr sz="2000"/>
            </a:lvl8pPr>
            <a:lvl9pPr marL="3610729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302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1338" indent="0">
              <a:buNone/>
              <a:defRPr sz="1200"/>
            </a:lvl2pPr>
            <a:lvl3pPr marL="902681" indent="0">
              <a:buNone/>
              <a:defRPr sz="1000"/>
            </a:lvl3pPr>
            <a:lvl4pPr marL="1354029" indent="0">
              <a:buNone/>
              <a:defRPr sz="900"/>
            </a:lvl4pPr>
            <a:lvl5pPr marL="1805345" indent="0">
              <a:buNone/>
              <a:defRPr sz="900"/>
            </a:lvl5pPr>
            <a:lvl6pPr marL="2256709" indent="0">
              <a:buNone/>
              <a:defRPr sz="900"/>
            </a:lvl6pPr>
            <a:lvl7pPr marL="2708047" indent="0">
              <a:buNone/>
              <a:defRPr sz="900"/>
            </a:lvl7pPr>
            <a:lvl8pPr marL="3159392" indent="0">
              <a:buNone/>
              <a:defRPr sz="900"/>
            </a:lvl8pPr>
            <a:lvl9pPr marL="361072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15/02/21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181046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15/02/21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09549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4" y="27738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38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15/02/21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150083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729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15/02/21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731328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15/02/21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46545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72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15/02/21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474592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15/02/21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543921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15/02/21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918242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15/02/21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650000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15/02/21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1993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1962462" y="296045"/>
            <a:ext cx="7146042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lIns="90672" tIns="45337" rIns="90672" bIns="45337">
            <a:noAutofit/>
          </a:bodyPr>
          <a:lstStyle>
            <a:lvl1pPr algn="l">
              <a:defRPr sz="2800" b="0">
                <a:solidFill>
                  <a:schemeClr val="bg1"/>
                </a:solidFill>
                <a:latin typeface="Calibri Light" panose="020F030202020403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467545" y="1600201"/>
            <a:ext cx="8147248" cy="3196952"/>
          </a:xfrm>
        </p:spPr>
        <p:txBody>
          <a:bodyPr/>
          <a:lstStyle>
            <a:lvl1pPr>
              <a:defRPr sz="2800" b="0"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b="0">
                <a:latin typeface="Helvetica Neue Light"/>
              </a:defRPr>
            </a:lvl2pPr>
            <a:lvl3pPr>
              <a:defRPr b="0">
                <a:latin typeface="Helvetica Neue Light"/>
              </a:defRPr>
            </a:lvl3pPr>
            <a:lvl4pPr>
              <a:defRPr b="0">
                <a:latin typeface="Helvetica Neue Light"/>
              </a:defRPr>
            </a:lvl4pPr>
            <a:lvl5pPr>
              <a:defRPr b="0">
                <a:latin typeface="Helvetica Neue Light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pic>
        <p:nvPicPr>
          <p:cNvPr id="15" name="Immagine 14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324" y="282377"/>
            <a:ext cx="1752138" cy="469731"/>
          </a:xfrm>
          <a:prstGeom prst="rect">
            <a:avLst/>
          </a:prstGeom>
          <a:effectLst/>
          <a:scene3d>
            <a:camera prst="isometricOffAxis1Right"/>
            <a:lightRig rig="threePt" dir="t"/>
          </a:scene3d>
        </p:spPr>
      </p:pic>
      <p:sp>
        <p:nvSpPr>
          <p:cNvPr id="5" name="CasellaDiTesto 4"/>
          <p:cNvSpPr txBox="1"/>
          <p:nvPr userDrawn="1"/>
        </p:nvSpPr>
        <p:spPr>
          <a:xfrm>
            <a:off x="8532443" y="6351356"/>
            <a:ext cx="576064" cy="307777"/>
          </a:xfrm>
          <a:prstGeom prst="rect">
            <a:avLst/>
          </a:prstGeom>
          <a:noFill/>
        </p:spPr>
        <p:txBody>
          <a:bodyPr wrap="square" lIns="90672" tIns="45337" rIns="90672" bIns="45337" rtlCol="0">
            <a:spAutoFit/>
          </a:bodyPr>
          <a:lstStyle/>
          <a:p>
            <a:pPr defTabSz="906825"/>
            <a:fld id="{35C3533D-D346-4746-A382-458F3767D6EF}" type="slidenum">
              <a:rPr lang="it-IT" sz="1400" smtClean="0">
                <a:solidFill>
                  <a:prstClr val="white">
                    <a:lumMod val="50000"/>
                  </a:prstClr>
                </a:solidFill>
                <a:latin typeface="Helvetica Neue Light"/>
                <a:ea typeface="ＭＳ Ｐゴシック" charset="0"/>
                <a:cs typeface="ＭＳ Ｐゴシック" charset="0"/>
              </a:rPr>
              <a:pPr defTabSz="906825"/>
              <a:t>‹#›</a:t>
            </a:fld>
            <a:endParaRPr lang="it-IT" sz="1600" dirty="0">
              <a:solidFill>
                <a:prstClr val="white">
                  <a:lumMod val="50000"/>
                </a:prstClr>
              </a:solidFill>
              <a:latin typeface="Helvetica Neue Light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Rettangolo 12"/>
          <p:cNvSpPr/>
          <p:nvPr userDrawn="1"/>
        </p:nvSpPr>
        <p:spPr>
          <a:xfrm>
            <a:off x="78286" y="6366744"/>
            <a:ext cx="1008112" cy="307777"/>
          </a:xfrm>
          <a:prstGeom prst="rect">
            <a:avLst/>
          </a:prstGeom>
        </p:spPr>
        <p:txBody>
          <a:bodyPr wrap="square" lIns="90672" tIns="45337" rIns="90672" bIns="45337">
            <a:spAutoFit/>
          </a:bodyPr>
          <a:lstStyle/>
          <a:p>
            <a:pPr algn="ctr" defTabSz="906825"/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Helvetica Neue Light"/>
                <a:ea typeface="ＭＳ Ｐゴシック" charset="0"/>
                <a:cs typeface="ＭＳ Ｐゴシック" charset="0"/>
              </a:rPr>
              <a:t>A. Cianchi</a:t>
            </a:r>
          </a:p>
        </p:txBody>
      </p:sp>
    </p:spTree>
    <p:extLst>
      <p:ext uri="{BB962C8B-B14F-4D97-AF65-F5344CB8AC3E}">
        <p14:creationId xmlns:p14="http://schemas.microsoft.com/office/powerpoint/2010/main" val="357801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1" y="2733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15/02/21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475024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15/02/21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602677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15/02/21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26631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942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942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15/02/21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072597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659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3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2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40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6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8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0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2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1779A4D7-972E-A742-8D9F-E802DA14EE82}" type="datetimeFigureOut">
              <a:rPr lang="en-US"/>
              <a:pPr>
                <a:defRPr/>
              </a:pPr>
              <a:t>2/15/21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DA02BAC4-EC4F-B243-8A04-48736EBDB3D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31927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FF305EA3-BAEC-E74B-AF47-4EF2EF48722C}" type="datetimeFigureOut">
              <a:rPr lang="en-US"/>
              <a:pPr>
                <a:defRPr/>
              </a:pPr>
              <a:t>2/15/21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9B8D71CB-B80D-834A-841D-917FD3F1A6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86474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1327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83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20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40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561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082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603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123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64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164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CA899CBB-965B-C141-A456-A85D27DB2AC0}" type="datetimeFigureOut">
              <a:rPr lang="en-US"/>
              <a:pPr>
                <a:defRPr/>
              </a:pPr>
              <a:t>2/15/21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027207C1-1447-3544-94AF-D26B9CADB47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4677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41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41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050AC122-A59D-0845-A91C-61DBBE32ED21}" type="datetimeFigureOut">
              <a:rPr lang="en-US"/>
              <a:pPr>
                <a:defRPr/>
              </a:pPr>
              <a:t>2/15/21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685653A2-3A7B-AA4B-B201-4F44DE7281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76464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064" indent="0">
              <a:buNone/>
              <a:defRPr sz="2000" b="1"/>
            </a:lvl2pPr>
            <a:lvl3pPr marL="904089" indent="0">
              <a:buNone/>
              <a:defRPr sz="1800" b="1"/>
            </a:lvl3pPr>
            <a:lvl4pPr marL="1356181" indent="0">
              <a:buNone/>
              <a:defRPr sz="1600" b="1"/>
            </a:lvl4pPr>
            <a:lvl5pPr marL="1808238" indent="0">
              <a:buNone/>
              <a:defRPr sz="1600" b="1"/>
            </a:lvl5pPr>
            <a:lvl6pPr marL="2260311" indent="0">
              <a:buNone/>
              <a:defRPr sz="1600" b="1"/>
            </a:lvl6pPr>
            <a:lvl7pPr marL="2712344" indent="0">
              <a:buNone/>
              <a:defRPr sz="1600" b="1"/>
            </a:lvl7pPr>
            <a:lvl8pPr marL="3164400" indent="0">
              <a:buNone/>
              <a:defRPr sz="1600" b="1"/>
            </a:lvl8pPr>
            <a:lvl9pPr marL="361646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064" indent="0">
              <a:buNone/>
              <a:defRPr sz="2000" b="1"/>
            </a:lvl2pPr>
            <a:lvl3pPr marL="904089" indent="0">
              <a:buNone/>
              <a:defRPr sz="1800" b="1"/>
            </a:lvl3pPr>
            <a:lvl4pPr marL="1356181" indent="0">
              <a:buNone/>
              <a:defRPr sz="1600" b="1"/>
            </a:lvl4pPr>
            <a:lvl5pPr marL="1808238" indent="0">
              <a:buNone/>
              <a:defRPr sz="1600" b="1"/>
            </a:lvl5pPr>
            <a:lvl6pPr marL="2260311" indent="0">
              <a:buNone/>
              <a:defRPr sz="1600" b="1"/>
            </a:lvl6pPr>
            <a:lvl7pPr marL="2712344" indent="0">
              <a:buNone/>
              <a:defRPr sz="1600" b="1"/>
            </a:lvl7pPr>
            <a:lvl8pPr marL="3164400" indent="0">
              <a:buNone/>
              <a:defRPr sz="1600" b="1"/>
            </a:lvl8pPr>
            <a:lvl9pPr marL="361646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16E01931-85A4-2B4B-86F6-884EAF673122}" type="datetimeFigureOut">
              <a:rPr lang="en-US"/>
              <a:pPr>
                <a:defRPr/>
              </a:pPr>
              <a:t>2/15/21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96F3462E-55BD-2E47-B136-94F38F09C27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17821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226FBE88-DEA1-7F45-8FEB-16DA1F72441D}" type="datetimeFigureOut">
              <a:rPr lang="en-US"/>
              <a:pPr>
                <a:defRPr/>
              </a:pPr>
              <a:t>2/15/21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65AD3248-2C08-B048-A1C9-8FC9E5B9C1C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536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771800" y="53752"/>
            <a:ext cx="5915000" cy="926976"/>
          </a:xfrm>
          <a:prstGeom prst="rect">
            <a:avLst/>
          </a:prstGeom>
        </p:spPr>
        <p:txBody>
          <a:bodyPr lIns="90672" tIns="45337" rIns="90672" bIns="45337"/>
          <a:lstStyle>
            <a:lvl1pPr>
              <a:defRPr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373"/>
            <a:ext cx="4038600" cy="4525963"/>
          </a:xfrm>
        </p:spPr>
        <p:txBody>
          <a:bodyPr/>
          <a:lstStyle>
            <a:lvl1pPr>
              <a:defRPr sz="28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24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 sz="2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 sz="18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 sz="18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373"/>
            <a:ext cx="4038600" cy="4525963"/>
          </a:xfrm>
        </p:spPr>
        <p:txBody>
          <a:bodyPr/>
          <a:lstStyle>
            <a:lvl1pPr>
              <a:defRPr sz="28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24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 sz="2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 sz="18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 sz="18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3233-28A5-4BE6-9ECF-91943AB1B9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2/15/21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81E3-3265-45EE-A2C3-C9AF2D303D9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837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F2CBBC61-90A0-5D46-B3F6-7A8D33C69720}" type="datetimeFigureOut">
              <a:rPr lang="en-US"/>
              <a:pPr>
                <a:defRPr/>
              </a:pPr>
              <a:t>2/15/21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EF94070A-78B1-394E-B7BA-0A91542E1BE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83600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77" y="27942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43514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2064" indent="0">
              <a:buNone/>
              <a:defRPr sz="1200"/>
            </a:lvl2pPr>
            <a:lvl3pPr marL="904089" indent="0">
              <a:buNone/>
              <a:defRPr sz="1000"/>
            </a:lvl3pPr>
            <a:lvl4pPr marL="1356181" indent="0">
              <a:buNone/>
              <a:defRPr sz="900"/>
            </a:lvl4pPr>
            <a:lvl5pPr marL="1808238" indent="0">
              <a:buNone/>
              <a:defRPr sz="900"/>
            </a:lvl5pPr>
            <a:lvl6pPr marL="2260311" indent="0">
              <a:buNone/>
              <a:defRPr sz="900"/>
            </a:lvl6pPr>
            <a:lvl7pPr marL="2712344" indent="0">
              <a:buNone/>
              <a:defRPr sz="900"/>
            </a:lvl7pPr>
            <a:lvl8pPr marL="3164400" indent="0">
              <a:buNone/>
              <a:defRPr sz="900"/>
            </a:lvl8pPr>
            <a:lvl9pPr marL="361646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73D81109-3F26-8347-98DF-B491F3D7F004}" type="datetimeFigureOut">
              <a:rPr lang="en-US"/>
              <a:pPr>
                <a:defRPr/>
              </a:pPr>
              <a:t>2/15/21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79F9746E-DAF4-C645-B507-798038BCC3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74164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2064" indent="0">
              <a:buNone/>
              <a:defRPr sz="2800"/>
            </a:lvl2pPr>
            <a:lvl3pPr marL="904089" indent="0">
              <a:buNone/>
              <a:defRPr sz="2400"/>
            </a:lvl3pPr>
            <a:lvl4pPr marL="1356181" indent="0">
              <a:buNone/>
              <a:defRPr sz="2000"/>
            </a:lvl4pPr>
            <a:lvl5pPr marL="1808238" indent="0">
              <a:buNone/>
              <a:defRPr sz="2000"/>
            </a:lvl5pPr>
            <a:lvl6pPr marL="2260311" indent="0">
              <a:buNone/>
              <a:defRPr sz="2000"/>
            </a:lvl6pPr>
            <a:lvl7pPr marL="2712344" indent="0">
              <a:buNone/>
              <a:defRPr sz="2000"/>
            </a:lvl7pPr>
            <a:lvl8pPr marL="3164400" indent="0">
              <a:buNone/>
              <a:defRPr sz="2000"/>
            </a:lvl8pPr>
            <a:lvl9pPr marL="3616464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2064" indent="0">
              <a:buNone/>
              <a:defRPr sz="1200"/>
            </a:lvl2pPr>
            <a:lvl3pPr marL="904089" indent="0">
              <a:buNone/>
              <a:defRPr sz="1000"/>
            </a:lvl3pPr>
            <a:lvl4pPr marL="1356181" indent="0">
              <a:buNone/>
              <a:defRPr sz="900"/>
            </a:lvl4pPr>
            <a:lvl5pPr marL="1808238" indent="0">
              <a:buNone/>
              <a:defRPr sz="900"/>
            </a:lvl5pPr>
            <a:lvl6pPr marL="2260311" indent="0">
              <a:buNone/>
              <a:defRPr sz="900"/>
            </a:lvl6pPr>
            <a:lvl7pPr marL="2712344" indent="0">
              <a:buNone/>
              <a:defRPr sz="900"/>
            </a:lvl7pPr>
            <a:lvl8pPr marL="3164400" indent="0">
              <a:buNone/>
              <a:defRPr sz="900"/>
            </a:lvl8pPr>
            <a:lvl9pPr marL="361646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A9D08907-B575-E54F-A572-6BF33E2E32F1}" type="datetimeFigureOut">
              <a:rPr lang="en-US"/>
              <a:pPr>
                <a:defRPr/>
              </a:pPr>
              <a:t>2/15/21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85219662-8964-D64D-9609-B8C22C08E86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45441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25B2E757-6677-684E-994C-F37DFDF9F875}" type="datetimeFigureOut">
              <a:rPr lang="en-US"/>
              <a:pPr>
                <a:defRPr/>
              </a:pPr>
              <a:t>2/15/21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BA1C86AC-D615-DD47-B869-24038C046A4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97120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4" y="281013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81013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DCB42EB6-F47C-034F-AEAC-33F5843836DB}" type="datetimeFigureOut">
              <a:rPr lang="en-US"/>
              <a:pPr>
                <a:defRPr/>
              </a:pPr>
              <a:t>2/15/21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35681" fontAlgn="base">
              <a:spcBef>
                <a:spcPct val="0"/>
              </a:spcBef>
              <a:spcAft>
                <a:spcPct val="0"/>
              </a:spcAft>
              <a:defRPr>
                <a:ea typeface="ヒラギノ明朝 Pro W3" charset="0"/>
                <a:cs typeface="ヒラギノ明朝 Pro W3" charset="0"/>
              </a:defRPr>
            </a:lvl1pPr>
          </a:lstStyle>
          <a:p>
            <a:pPr>
              <a:defRPr/>
            </a:pPr>
            <a:fld id="{3681498D-A66B-0F4E-9C53-64B9C6F7BE6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0072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771800" y="53752"/>
            <a:ext cx="5915000" cy="926976"/>
          </a:xfrm>
          <a:prstGeom prst="rect">
            <a:avLst/>
          </a:prstGeom>
        </p:spPr>
        <p:txBody>
          <a:bodyPr lIns="90672" tIns="45337" rIns="90672" bIns="45337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279"/>
            <a:ext cx="4040188" cy="639763"/>
          </a:xfrm>
        </p:spPr>
        <p:txBody>
          <a:bodyPr anchor="b"/>
          <a:lstStyle>
            <a:lvl1pPr marL="0" indent="0">
              <a:buNone/>
              <a:defRPr sz="2400" b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3409" indent="0">
              <a:buNone/>
              <a:defRPr sz="2000" b="1"/>
            </a:lvl2pPr>
            <a:lvl3pPr marL="906825" indent="0">
              <a:buNone/>
              <a:defRPr sz="1800" b="1"/>
            </a:lvl3pPr>
            <a:lvl4pPr marL="1360274" indent="0">
              <a:buNone/>
              <a:defRPr sz="1600" b="1"/>
            </a:lvl4pPr>
            <a:lvl5pPr marL="1813700" indent="0">
              <a:buNone/>
              <a:defRPr sz="1600" b="1"/>
            </a:lvl5pPr>
            <a:lvl6pPr marL="2267157" indent="0">
              <a:buNone/>
              <a:defRPr sz="1600" b="1"/>
            </a:lvl6pPr>
            <a:lvl7pPr marL="2720542" indent="0">
              <a:buNone/>
              <a:defRPr sz="1600" b="1"/>
            </a:lvl7pPr>
            <a:lvl8pPr marL="3173970" indent="0">
              <a:buNone/>
              <a:defRPr sz="1600" b="1"/>
            </a:lvl8pPr>
            <a:lvl9pPr marL="3627381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2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 sz="18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 sz="16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 sz="16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41" y="1535279"/>
            <a:ext cx="4041775" cy="639763"/>
          </a:xfrm>
        </p:spPr>
        <p:txBody>
          <a:bodyPr anchor="b"/>
          <a:lstStyle>
            <a:lvl1pPr marL="0" indent="0">
              <a:buNone/>
              <a:defRPr sz="2400" b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3409" indent="0">
              <a:buNone/>
              <a:defRPr sz="2000" b="1"/>
            </a:lvl2pPr>
            <a:lvl3pPr marL="906825" indent="0">
              <a:buNone/>
              <a:defRPr sz="1800" b="1"/>
            </a:lvl3pPr>
            <a:lvl4pPr marL="1360274" indent="0">
              <a:buNone/>
              <a:defRPr sz="1600" b="1"/>
            </a:lvl4pPr>
            <a:lvl5pPr marL="1813700" indent="0">
              <a:buNone/>
              <a:defRPr sz="1600" b="1"/>
            </a:lvl5pPr>
            <a:lvl6pPr marL="2267157" indent="0">
              <a:buNone/>
              <a:defRPr sz="1600" b="1"/>
            </a:lvl6pPr>
            <a:lvl7pPr marL="2720542" indent="0">
              <a:buNone/>
              <a:defRPr sz="1600" b="1"/>
            </a:lvl7pPr>
            <a:lvl8pPr marL="3173970" indent="0">
              <a:buNone/>
              <a:defRPr sz="1600" b="1"/>
            </a:lvl8pPr>
            <a:lvl9pPr marL="3627381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2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 sz="18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 sz="16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 sz="16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3233-28A5-4BE6-9ECF-91943AB1B9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2/15/21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81E3-3265-45EE-A2C3-C9AF2D303D9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408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8A333-2A72-4206-9B18-93EAA842E2C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15/02/21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C209-8CA3-4058-92CA-45BF53264E20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7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483775" y="228107"/>
            <a:ext cx="6120680" cy="566300"/>
          </a:xfrm>
          <a:prstGeom prst="rect">
            <a:avLst/>
          </a:prstGeom>
        </p:spPr>
        <p:txBody>
          <a:bodyPr lIns="90672" tIns="45337" rIns="90672" bIns="45337">
            <a:noAutofit/>
          </a:bodyPr>
          <a:lstStyle>
            <a:lvl1pPr algn="l">
              <a:defRPr sz="29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pic>
        <p:nvPicPr>
          <p:cNvPr id="15" name="Immagine 14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324" y="282377"/>
            <a:ext cx="1752138" cy="469731"/>
          </a:xfrm>
          <a:prstGeom prst="rect">
            <a:avLst/>
          </a:prstGeom>
        </p:spPr>
      </p:pic>
      <p:cxnSp>
        <p:nvCxnSpPr>
          <p:cNvPr id="4" name="Connettore 1 3"/>
          <p:cNvCxnSpPr/>
          <p:nvPr userDrawn="1"/>
        </p:nvCxnSpPr>
        <p:spPr>
          <a:xfrm>
            <a:off x="2339752" y="125761"/>
            <a:ext cx="0" cy="78296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 userDrawn="1"/>
        </p:nvCxnSpPr>
        <p:spPr>
          <a:xfrm>
            <a:off x="8460020" y="6372937"/>
            <a:ext cx="412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8532443" y="6350889"/>
            <a:ext cx="576064" cy="373659"/>
          </a:xfrm>
          <a:prstGeom prst="rect">
            <a:avLst/>
          </a:prstGeom>
          <a:noFill/>
        </p:spPr>
        <p:txBody>
          <a:bodyPr wrap="square" lIns="90672" tIns="45337" rIns="90672" bIns="45337" rtlCol="0">
            <a:spAutoFit/>
          </a:bodyPr>
          <a:lstStyle/>
          <a:p>
            <a:pPr defTabSz="906825"/>
            <a:fld id="{35C3533D-D346-4746-A382-458F3767D6EF}" type="slidenum">
              <a:rPr lang="it-IT" smtClean="0">
                <a:solidFill>
                  <a:prstClr val="white">
                    <a:lumMod val="50000"/>
                  </a:prstClr>
                </a:solidFill>
                <a:latin typeface="Calibri"/>
                <a:ea typeface="ＭＳ Ｐゴシック" charset="0"/>
                <a:cs typeface="ＭＳ Ｐゴシック" charset="0"/>
              </a:rPr>
              <a:pPr defTabSz="906825"/>
              <a:t>‹#›</a:t>
            </a:fld>
            <a:endParaRPr lang="it-IT" dirty="0">
              <a:solidFill>
                <a:prstClr val="white">
                  <a:lumMod val="50000"/>
                </a:prstClr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66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0672" tIns="45337" rIns="90672" bIns="4533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515632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6480" y="273629"/>
            <a:ext cx="8223840" cy="1140600"/>
          </a:xfrm>
        </p:spPr>
        <p:txBody>
          <a:bodyPr lIns="90672" tIns="45337" rIns="90672" bIns="45337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>
          <a:xfrm>
            <a:off x="456480" y="6248429"/>
            <a:ext cx="2125440" cy="468051"/>
          </a:xfrm>
        </p:spPr>
        <p:txBody>
          <a:bodyPr/>
          <a:lstStyle>
            <a:lvl1pPr>
              <a:defRPr/>
            </a:lvl1pPr>
          </a:lstStyle>
          <a:p>
            <a:endParaRPr lang="en-US" alt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>
          <a:xfrm>
            <a:off x="3127680" y="6248429"/>
            <a:ext cx="2894400" cy="468051"/>
          </a:xfrm>
        </p:spPr>
        <p:txBody>
          <a:bodyPr/>
          <a:lstStyle>
            <a:lvl1pPr>
              <a:defRPr/>
            </a:lvl1pPr>
          </a:lstStyle>
          <a:p>
            <a:endParaRPr lang="en-US" alt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>
          <a:xfrm>
            <a:off x="6556320" y="6248429"/>
            <a:ext cx="2125440" cy="468051"/>
          </a:xfrm>
        </p:spPr>
        <p:txBody>
          <a:bodyPr/>
          <a:lstStyle>
            <a:lvl1pPr>
              <a:defRPr/>
            </a:lvl1pPr>
          </a:lstStyle>
          <a:p>
            <a:fld id="{D0C08DAC-2487-4DF5-9E01-13B081A6AF3F}" type="slidenum">
              <a:rPr lang="en-US" altLang="it-IT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alt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10541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err="1">
                <a:solidFill>
                  <a:srgbClr val="1F497D"/>
                </a:solidFill>
              </a:rPr>
              <a:t>MSci</a:t>
            </a:r>
            <a:r>
              <a:rPr lang="en-GB" dirty="0">
                <a:solidFill>
                  <a:srgbClr val="1F497D"/>
                </a:solidFill>
              </a:rPr>
              <a:t> Particle Accelerators Course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A12F3A-FFB3-4C32-878A-64CC0D3B0E22}" type="slidenum">
              <a:rPr lang="en-GB" smtClean="0">
                <a:solidFill>
                  <a:srgbClr val="1F497D"/>
                </a:solidFill>
              </a:rPr>
              <a:pPr/>
              <a:t>‹#›</a:t>
            </a:fld>
            <a:endParaRPr lang="en-GB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570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876256" y="29044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CE81E3-3265-45EE-A2C3-C9AF2D303D91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107515" y="53755"/>
            <a:ext cx="8229600" cy="926976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457222" y="1600201"/>
            <a:ext cx="8147248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2" name="Rettangolo 1"/>
          <p:cNvSpPr/>
          <p:nvPr userDrawn="1"/>
        </p:nvSpPr>
        <p:spPr>
          <a:xfrm>
            <a:off x="26" y="6345766"/>
            <a:ext cx="7020272" cy="338441"/>
          </a:xfrm>
          <a:prstGeom prst="rect">
            <a:avLst/>
          </a:prstGeom>
        </p:spPr>
        <p:txBody>
          <a:bodyPr wrap="square" lIns="90561" tIns="45280" rIns="90561" bIns="45280">
            <a:spAutoFit/>
          </a:bodyPr>
          <a:lstStyle/>
          <a:p>
            <a:pPr algn="ctr" defTabSz="906825"/>
            <a:r>
              <a:rPr 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A. Mostacci  Advances in X-ray Free-Electron Lasers Instrumentation Prague 2015 </a:t>
            </a:r>
          </a:p>
        </p:txBody>
      </p:sp>
      <p:pic>
        <p:nvPicPr>
          <p:cNvPr id="15" name="Immagine 14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64289" y="6264504"/>
            <a:ext cx="1752138" cy="46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0101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418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27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5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8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0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6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8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1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15/02/21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32329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15/02/21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09919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1084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83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270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54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581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10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635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162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689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216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15/02/21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93560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4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4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15/02/21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30912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708" indent="0">
              <a:buNone/>
              <a:defRPr sz="2000" b="1"/>
            </a:lvl2pPr>
            <a:lvl3pPr marL="905402" indent="0">
              <a:buNone/>
              <a:defRPr sz="1800" b="1"/>
            </a:lvl3pPr>
            <a:lvl4pPr marL="1358140" indent="0">
              <a:buNone/>
              <a:defRPr sz="1600" b="1"/>
            </a:lvl4pPr>
            <a:lvl5pPr marL="1810845" indent="0">
              <a:buNone/>
              <a:defRPr sz="1600" b="1"/>
            </a:lvl5pPr>
            <a:lvl6pPr marL="2263599" indent="0">
              <a:buNone/>
              <a:defRPr sz="1600" b="1"/>
            </a:lvl6pPr>
            <a:lvl7pPr marL="2716278" indent="0">
              <a:buNone/>
              <a:defRPr sz="1600" b="1"/>
            </a:lvl7pPr>
            <a:lvl8pPr marL="3168980" indent="0">
              <a:buNone/>
              <a:defRPr sz="1600" b="1"/>
            </a:lvl8pPr>
            <a:lvl9pPr marL="362168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708" indent="0">
              <a:buNone/>
              <a:defRPr sz="2000" b="1"/>
            </a:lvl2pPr>
            <a:lvl3pPr marL="905402" indent="0">
              <a:buNone/>
              <a:defRPr sz="1800" b="1"/>
            </a:lvl3pPr>
            <a:lvl4pPr marL="1358140" indent="0">
              <a:buNone/>
              <a:defRPr sz="1600" b="1"/>
            </a:lvl4pPr>
            <a:lvl5pPr marL="1810845" indent="0">
              <a:buNone/>
              <a:defRPr sz="1600" b="1"/>
            </a:lvl5pPr>
            <a:lvl6pPr marL="2263599" indent="0">
              <a:buNone/>
              <a:defRPr sz="1600" b="1"/>
            </a:lvl6pPr>
            <a:lvl7pPr marL="2716278" indent="0">
              <a:buNone/>
              <a:defRPr sz="1600" b="1"/>
            </a:lvl7pPr>
            <a:lvl8pPr marL="3168980" indent="0">
              <a:buNone/>
              <a:defRPr sz="1600" b="1"/>
            </a:lvl8pPr>
            <a:lvl9pPr marL="362168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15/02/21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59829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15/02/21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34567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15/02/21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67345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699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2708" indent="0">
              <a:buNone/>
              <a:defRPr sz="1200"/>
            </a:lvl2pPr>
            <a:lvl3pPr marL="905402" indent="0">
              <a:buNone/>
              <a:defRPr sz="1000"/>
            </a:lvl3pPr>
            <a:lvl4pPr marL="1358140" indent="0">
              <a:buNone/>
              <a:defRPr sz="900"/>
            </a:lvl4pPr>
            <a:lvl5pPr marL="1810845" indent="0">
              <a:buNone/>
              <a:defRPr sz="900"/>
            </a:lvl5pPr>
            <a:lvl6pPr marL="2263599" indent="0">
              <a:buNone/>
              <a:defRPr sz="900"/>
            </a:lvl6pPr>
            <a:lvl7pPr marL="2716278" indent="0">
              <a:buNone/>
              <a:defRPr sz="900"/>
            </a:lvl7pPr>
            <a:lvl8pPr marL="3168980" indent="0">
              <a:buNone/>
              <a:defRPr sz="900"/>
            </a:lvl8pPr>
            <a:lvl9pPr marL="362168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15/02/21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12909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2708" indent="0">
              <a:buNone/>
              <a:defRPr sz="2800"/>
            </a:lvl2pPr>
            <a:lvl3pPr marL="905402" indent="0">
              <a:buNone/>
              <a:defRPr sz="2400"/>
            </a:lvl3pPr>
            <a:lvl4pPr marL="1358140" indent="0">
              <a:buNone/>
              <a:defRPr sz="2000"/>
            </a:lvl4pPr>
            <a:lvl5pPr marL="1810845" indent="0">
              <a:buNone/>
              <a:defRPr sz="2000"/>
            </a:lvl5pPr>
            <a:lvl6pPr marL="2263599" indent="0">
              <a:buNone/>
              <a:defRPr sz="2000"/>
            </a:lvl6pPr>
            <a:lvl7pPr marL="2716278" indent="0">
              <a:buNone/>
              <a:defRPr sz="2000"/>
            </a:lvl7pPr>
            <a:lvl8pPr marL="3168980" indent="0">
              <a:buNone/>
              <a:defRPr sz="2000"/>
            </a:lvl8pPr>
            <a:lvl9pPr marL="3621688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2708" indent="0">
              <a:buNone/>
              <a:defRPr sz="1200"/>
            </a:lvl2pPr>
            <a:lvl3pPr marL="905402" indent="0">
              <a:buNone/>
              <a:defRPr sz="1000"/>
            </a:lvl3pPr>
            <a:lvl4pPr marL="1358140" indent="0">
              <a:buNone/>
              <a:defRPr sz="900"/>
            </a:lvl4pPr>
            <a:lvl5pPr marL="1810845" indent="0">
              <a:buNone/>
              <a:defRPr sz="900"/>
            </a:lvl5pPr>
            <a:lvl6pPr marL="2263599" indent="0">
              <a:buNone/>
              <a:defRPr sz="900"/>
            </a:lvl6pPr>
            <a:lvl7pPr marL="2716278" indent="0">
              <a:buNone/>
              <a:defRPr sz="900"/>
            </a:lvl7pPr>
            <a:lvl8pPr marL="3168980" indent="0">
              <a:buNone/>
              <a:defRPr sz="900"/>
            </a:lvl8pPr>
            <a:lvl9pPr marL="362168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15/02/21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75341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15/02/21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1163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911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83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28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57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586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114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643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172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7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229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3233-28A5-4BE6-9ECF-91943AB1B9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2/15/21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81E3-3265-45EE-A2C3-C9AF2D303D9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60985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858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858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15/02/21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73437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611560" y="2321563"/>
            <a:ext cx="7772400" cy="1470025"/>
          </a:xfrm>
          <a:prstGeom prst="rect">
            <a:avLst/>
          </a:prstGeom>
        </p:spPr>
        <p:txBody>
          <a:bodyPr lIns="90528" tIns="45266" rIns="90528" bIns="45266"/>
          <a:lstStyle>
            <a:lvl1pPr>
              <a:defRPr sz="3200"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TITLE</a:t>
            </a:r>
            <a:endParaRPr lang="en-US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1335596" y="5517233"/>
            <a:ext cx="6400800" cy="504056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27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5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8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0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6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8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1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Francesco Filippi</a:t>
            </a:r>
          </a:p>
        </p:txBody>
      </p:sp>
      <p:sp>
        <p:nvSpPr>
          <p:cNvPr id="9" name="Sottotitolo 2"/>
          <p:cNvSpPr txBox="1">
            <a:spLocks/>
          </p:cNvSpPr>
          <p:nvPr userDrawn="1"/>
        </p:nvSpPr>
        <p:spPr>
          <a:xfrm>
            <a:off x="1435074" y="5543867"/>
            <a:ext cx="6400800" cy="477422"/>
          </a:xfrm>
          <a:prstGeom prst="rect">
            <a:avLst/>
          </a:prstGeom>
        </p:spPr>
        <p:txBody>
          <a:bodyPr vert="horz" lIns="90528" tIns="45266" rIns="90528" bIns="45266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2400" dirty="0">
              <a:solidFill>
                <a:prstClr val="black">
                  <a:tint val="75000"/>
                </a:prstClr>
              </a:solidFill>
              <a:sym typeface="American Typewriter" charset="0"/>
            </a:endParaRPr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251578" y="6165304"/>
            <a:ext cx="856895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Sottotitolo 2"/>
          <p:cNvSpPr txBox="1">
            <a:spLocks/>
          </p:cNvSpPr>
          <p:nvPr userDrawn="1"/>
        </p:nvSpPr>
        <p:spPr>
          <a:xfrm>
            <a:off x="1435074" y="6237312"/>
            <a:ext cx="6400800" cy="432048"/>
          </a:xfrm>
          <a:prstGeom prst="rect">
            <a:avLst/>
          </a:prstGeom>
        </p:spPr>
        <p:txBody>
          <a:bodyPr vert="horz" lIns="90528" tIns="45266" rIns="90528" bIns="45266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000" dirty="0">
                <a:solidFill>
                  <a:prstClr val="black">
                    <a:tint val="75000"/>
                  </a:prstClr>
                </a:solidFill>
                <a:sym typeface="American Typewriter" charset="0"/>
              </a:rPr>
              <a:t>On behalf of SPARC_LAB collaboration</a:t>
            </a:r>
          </a:p>
          <a:p>
            <a:endParaRPr lang="it-IT" sz="2000" dirty="0">
              <a:solidFill>
                <a:prstClr val="black">
                  <a:tint val="75000"/>
                </a:prstClr>
              </a:solidFill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5037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1962462" y="297520"/>
            <a:ext cx="7146042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lIns="90528" tIns="45266" rIns="90528" bIns="45266">
            <a:noAutofit/>
          </a:bodyPr>
          <a:lstStyle>
            <a:lvl1pPr algn="l">
              <a:defRPr sz="2800" b="0">
                <a:solidFill>
                  <a:schemeClr val="bg1"/>
                </a:solidFill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467626" y="1600201"/>
            <a:ext cx="8147248" cy="3196952"/>
          </a:xfrm>
        </p:spPr>
        <p:txBody>
          <a:bodyPr/>
          <a:lstStyle>
            <a:lvl1pPr>
              <a:defRPr sz="2800" b="0"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b="0">
                <a:latin typeface="Helvetica Neue Light"/>
              </a:defRPr>
            </a:lvl2pPr>
            <a:lvl3pPr>
              <a:defRPr b="0">
                <a:latin typeface="Helvetica Neue Light"/>
              </a:defRPr>
            </a:lvl3pPr>
            <a:lvl4pPr>
              <a:defRPr b="0">
                <a:latin typeface="Helvetica Neue Light"/>
              </a:defRPr>
            </a:lvl4pPr>
            <a:lvl5pPr>
              <a:defRPr b="0">
                <a:latin typeface="Helvetica Neue Light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5" name="CasellaDiTesto 4"/>
          <p:cNvSpPr txBox="1"/>
          <p:nvPr userDrawn="1"/>
        </p:nvSpPr>
        <p:spPr>
          <a:xfrm>
            <a:off x="8460514" y="6367935"/>
            <a:ext cx="576064" cy="307631"/>
          </a:xfrm>
          <a:prstGeom prst="rect">
            <a:avLst/>
          </a:prstGeom>
          <a:noFill/>
        </p:spPr>
        <p:txBody>
          <a:bodyPr wrap="square" lIns="90528" tIns="45266" rIns="90528" bIns="45266" rtlCol="0">
            <a:spAutoFit/>
          </a:bodyPr>
          <a:lstStyle/>
          <a:p>
            <a:pPr defTabSz="906825"/>
            <a:fld id="{35C3533D-D346-4746-A382-458F3767D6EF}" type="slidenum">
              <a:rPr lang="it-IT" sz="1400" smtClean="0">
                <a:solidFill>
                  <a:prstClr val="white">
                    <a:lumMod val="50000"/>
                  </a:prstClr>
                </a:solidFill>
                <a:latin typeface="Helvetica Neue Light"/>
                <a:ea typeface="ヒラギノ明朝 Pro W3" charset="0"/>
                <a:cs typeface="ヒラギノ明朝 Pro W3" charset="0"/>
                <a:sym typeface="American Typewriter" charset="0"/>
              </a:rPr>
              <a:pPr defTabSz="906825"/>
              <a:t>‹#›</a:t>
            </a:fld>
            <a:endParaRPr lang="it-IT" sz="1600" dirty="0">
              <a:solidFill>
                <a:prstClr val="white">
                  <a:lumMod val="50000"/>
                </a:prstClr>
              </a:solidFill>
              <a:latin typeface="Helvetica Neue Light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13" name="Rettangolo 12"/>
          <p:cNvSpPr/>
          <p:nvPr userDrawn="1"/>
        </p:nvSpPr>
        <p:spPr>
          <a:xfrm>
            <a:off x="78371" y="6367942"/>
            <a:ext cx="1008112" cy="307631"/>
          </a:xfrm>
          <a:prstGeom prst="rect">
            <a:avLst/>
          </a:prstGeom>
        </p:spPr>
        <p:txBody>
          <a:bodyPr wrap="square" lIns="90528" tIns="45266" rIns="90528" bIns="45266">
            <a:spAutoFit/>
          </a:bodyPr>
          <a:lstStyle/>
          <a:p>
            <a:pPr algn="ctr" defTabSz="906825"/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Helvetica Neue Light"/>
                <a:ea typeface="ヒラギノ明朝 Pro W3" charset="0"/>
                <a:cs typeface="ヒラギノ明朝 Pro W3" charset="0"/>
                <a:sym typeface="American Typewriter" charset="0"/>
              </a:rPr>
              <a:t>F. Filippi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1" y="44624"/>
            <a:ext cx="1709682" cy="892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9693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1" y="1600403"/>
            <a:ext cx="4038600" cy="4525963"/>
          </a:xfrm>
        </p:spPr>
        <p:txBody>
          <a:bodyPr/>
          <a:lstStyle>
            <a:lvl1pPr>
              <a:defRPr sz="2800">
                <a:latin typeface="Helvetica Neue Light"/>
                <a:ea typeface="Helvetica Neue Light"/>
                <a:cs typeface="Helvetica Neue Light"/>
              </a:defRPr>
            </a:lvl1pPr>
            <a:lvl2pPr>
              <a:defRPr sz="2400">
                <a:latin typeface="Helvetica Neue Light"/>
                <a:ea typeface="Helvetica Neue Light"/>
                <a:cs typeface="Helvetica Neue Light"/>
              </a:defRPr>
            </a:lvl2pPr>
            <a:lvl3pPr>
              <a:defRPr sz="2000">
                <a:latin typeface="Helvetica Neue Light"/>
                <a:ea typeface="Helvetica Neue Light"/>
                <a:cs typeface="Helvetica Neue Light"/>
              </a:defRPr>
            </a:lvl3pPr>
            <a:lvl4pPr>
              <a:defRPr sz="1800">
                <a:latin typeface="Helvetica Neue Light"/>
                <a:ea typeface="Helvetica Neue Light"/>
                <a:cs typeface="Helvetica Neue Light"/>
              </a:defRPr>
            </a:lvl4pPr>
            <a:lvl5pPr>
              <a:defRPr sz="1800">
                <a:latin typeface="Helvetica Neue Light"/>
                <a:ea typeface="Helvetica Neue Light"/>
                <a:cs typeface="Helvetica Neue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403"/>
            <a:ext cx="4038600" cy="4525963"/>
          </a:xfrm>
        </p:spPr>
        <p:txBody>
          <a:bodyPr/>
          <a:lstStyle>
            <a:lvl1pPr>
              <a:defRPr sz="2800">
                <a:latin typeface="Helvetica Neue Light"/>
                <a:ea typeface="Helvetica Neue Light"/>
                <a:cs typeface="Helvetica Neue Light"/>
              </a:defRPr>
            </a:lvl1pPr>
            <a:lvl2pPr>
              <a:defRPr sz="2400">
                <a:latin typeface="Helvetica Neue Light"/>
                <a:ea typeface="Helvetica Neue Light"/>
                <a:cs typeface="Helvetica Neue Light"/>
              </a:defRPr>
            </a:lvl2pPr>
            <a:lvl3pPr>
              <a:defRPr sz="2000">
                <a:latin typeface="Helvetica Neue Light"/>
                <a:ea typeface="Helvetica Neue Light"/>
                <a:cs typeface="Helvetica Neue Light"/>
              </a:defRPr>
            </a:lvl3pPr>
            <a:lvl4pPr>
              <a:defRPr sz="1800">
                <a:latin typeface="Helvetica Neue Light"/>
                <a:ea typeface="Helvetica Neue Light"/>
                <a:cs typeface="Helvetica Neue Light"/>
              </a:defRPr>
            </a:lvl4pPr>
            <a:lvl5pPr>
              <a:defRPr sz="1800">
                <a:latin typeface="Helvetica Neue Light"/>
                <a:ea typeface="Helvetica Neue Light"/>
                <a:cs typeface="Helvetica Neue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8" name="Titolo 1"/>
          <p:cNvSpPr txBox="1">
            <a:spLocks/>
          </p:cNvSpPr>
          <p:nvPr userDrawn="1"/>
        </p:nvSpPr>
        <p:spPr>
          <a:xfrm>
            <a:off x="1962462" y="297520"/>
            <a:ext cx="7146042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lIns="90528" tIns="45266" rIns="90528" bIns="45266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chemeClr val="bg1"/>
                </a:solidFill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>
                <a:solidFill>
                  <a:prstClr val="white"/>
                </a:solidFill>
                <a:sym typeface="American Typewriter" charset="0"/>
              </a:rPr>
              <a:t>Fare clic per modificare lo stile del titolo</a:t>
            </a:r>
            <a:endParaRPr lang="en-US" dirty="0">
              <a:solidFill>
                <a:prstClr val="white"/>
              </a:solidFill>
              <a:sym typeface="American Typewriter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08304"/>
            <a:ext cx="1796130" cy="70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CasellaDiTesto 14"/>
          <p:cNvSpPr txBox="1"/>
          <p:nvPr userDrawn="1"/>
        </p:nvSpPr>
        <p:spPr>
          <a:xfrm>
            <a:off x="8460514" y="6367935"/>
            <a:ext cx="576064" cy="307631"/>
          </a:xfrm>
          <a:prstGeom prst="rect">
            <a:avLst/>
          </a:prstGeom>
          <a:noFill/>
        </p:spPr>
        <p:txBody>
          <a:bodyPr wrap="square" lIns="90528" tIns="45266" rIns="90528" bIns="45266" rtlCol="0">
            <a:spAutoFit/>
          </a:bodyPr>
          <a:lstStyle/>
          <a:p>
            <a:pPr defTabSz="906825"/>
            <a:fld id="{35C3533D-D346-4746-A382-458F3767D6EF}" type="slidenum">
              <a:rPr lang="it-IT" sz="1400" smtClean="0">
                <a:solidFill>
                  <a:prstClr val="white">
                    <a:lumMod val="50000"/>
                  </a:prstClr>
                </a:solidFill>
                <a:latin typeface="Helvetica Neue Light"/>
                <a:ea typeface="ヒラギノ明朝 Pro W3" charset="0"/>
                <a:cs typeface="ヒラギノ明朝 Pro W3" charset="0"/>
                <a:sym typeface="American Typewriter" charset="0"/>
              </a:rPr>
              <a:pPr defTabSz="906825"/>
              <a:t>‹#›</a:t>
            </a:fld>
            <a:endParaRPr lang="it-IT" sz="1600" dirty="0">
              <a:solidFill>
                <a:prstClr val="white">
                  <a:lumMod val="50000"/>
                </a:prstClr>
              </a:solidFill>
              <a:latin typeface="Helvetica Neue Light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16" name="Rettangolo 15"/>
          <p:cNvSpPr/>
          <p:nvPr userDrawn="1"/>
        </p:nvSpPr>
        <p:spPr>
          <a:xfrm>
            <a:off x="78371" y="6367942"/>
            <a:ext cx="1008112" cy="307631"/>
          </a:xfrm>
          <a:prstGeom prst="rect">
            <a:avLst/>
          </a:prstGeom>
        </p:spPr>
        <p:txBody>
          <a:bodyPr wrap="square" lIns="90528" tIns="45266" rIns="90528" bIns="45266">
            <a:spAutoFit/>
          </a:bodyPr>
          <a:lstStyle/>
          <a:p>
            <a:pPr algn="ctr" defTabSz="906825"/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Helvetica Neue Light"/>
                <a:ea typeface="ヒラギノ明朝 Pro W3" charset="0"/>
                <a:cs typeface="ヒラギノ明朝 Pro W3" charset="0"/>
                <a:sym typeface="American Typewriter" charset="0"/>
              </a:rPr>
              <a:t>A. Cianchi</a:t>
            </a:r>
          </a:p>
        </p:txBody>
      </p:sp>
      <p:sp>
        <p:nvSpPr>
          <p:cNvPr id="17" name="Rettangolo 16"/>
          <p:cNvSpPr/>
          <p:nvPr userDrawn="1"/>
        </p:nvSpPr>
        <p:spPr>
          <a:xfrm>
            <a:off x="2010596" y="6367942"/>
            <a:ext cx="5061148" cy="307631"/>
          </a:xfrm>
          <a:prstGeom prst="rect">
            <a:avLst/>
          </a:prstGeom>
        </p:spPr>
        <p:txBody>
          <a:bodyPr wrap="square" lIns="90528" tIns="45266" rIns="90528" bIns="45266">
            <a:spAutoFit/>
          </a:bodyPr>
          <a:lstStyle/>
          <a:p>
            <a:pPr algn="ctr" defTabSz="906825"/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Helvetica Neue Light"/>
                <a:ea typeface="ヒラギノ明朝 Pro W3" charset="0"/>
                <a:cs typeface="ヒラギノ明朝 Pro W3" charset="0"/>
                <a:sym typeface="American Typewriter" charset="0"/>
              </a:rPr>
              <a:t>Conference</a:t>
            </a:r>
          </a:p>
        </p:txBody>
      </p:sp>
    </p:spTree>
    <p:extLst>
      <p:ext uri="{BB962C8B-B14F-4D97-AF65-F5344CB8AC3E}">
        <p14:creationId xmlns:p14="http://schemas.microsoft.com/office/powerpoint/2010/main" val="36130247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Helvetica Neue Light"/>
                <a:ea typeface="Helvetica Neue Light"/>
                <a:cs typeface="Helvetica Neue Light"/>
              </a:defRPr>
            </a:lvl1pPr>
            <a:lvl2pPr marL="452708" indent="0">
              <a:buNone/>
              <a:defRPr sz="2000" b="1"/>
            </a:lvl2pPr>
            <a:lvl3pPr marL="905402" indent="0">
              <a:buNone/>
              <a:defRPr sz="1800" b="1"/>
            </a:lvl3pPr>
            <a:lvl4pPr marL="1358140" indent="0">
              <a:buNone/>
              <a:defRPr sz="1600" b="1"/>
            </a:lvl4pPr>
            <a:lvl5pPr marL="1810845" indent="0">
              <a:buNone/>
              <a:defRPr sz="1600" b="1"/>
            </a:lvl5pPr>
            <a:lvl6pPr marL="2263599" indent="0">
              <a:buNone/>
              <a:defRPr sz="1600" b="1"/>
            </a:lvl6pPr>
            <a:lvl7pPr marL="2716278" indent="0">
              <a:buNone/>
              <a:defRPr sz="1600" b="1"/>
            </a:lvl7pPr>
            <a:lvl8pPr marL="3168980" indent="0">
              <a:buNone/>
              <a:defRPr sz="1600" b="1"/>
            </a:lvl8pPr>
            <a:lvl9pPr marL="3621688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Helvetica Neue Light"/>
                <a:ea typeface="Helvetica Neue Light"/>
                <a:cs typeface="Helvetica Neue Light"/>
              </a:defRPr>
            </a:lvl1pPr>
            <a:lvl2pPr>
              <a:defRPr sz="2000">
                <a:latin typeface="Helvetica Neue Light"/>
                <a:ea typeface="Helvetica Neue Light"/>
                <a:cs typeface="Helvetica Neue Light"/>
              </a:defRPr>
            </a:lvl2pPr>
            <a:lvl3pPr>
              <a:defRPr sz="1800">
                <a:latin typeface="Helvetica Neue Light"/>
                <a:ea typeface="Helvetica Neue Light"/>
                <a:cs typeface="Helvetica Neue Light"/>
              </a:defRPr>
            </a:lvl3pPr>
            <a:lvl4pPr>
              <a:defRPr sz="1600">
                <a:latin typeface="Helvetica Neue Light"/>
                <a:ea typeface="Helvetica Neue Light"/>
                <a:cs typeface="Helvetica Neue Light"/>
              </a:defRPr>
            </a:lvl4pPr>
            <a:lvl5pPr>
              <a:defRPr sz="1600">
                <a:latin typeface="Helvetica Neue Light"/>
                <a:ea typeface="Helvetica Neue Light"/>
                <a:cs typeface="Helvetica Neue Ligh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107" y="1535113"/>
            <a:ext cx="4041774" cy="639762"/>
          </a:xfrm>
        </p:spPr>
        <p:txBody>
          <a:bodyPr anchor="b"/>
          <a:lstStyle>
            <a:lvl1pPr marL="0" indent="0">
              <a:buNone/>
              <a:defRPr sz="2400" b="1">
                <a:latin typeface="Helvetica Neue Light"/>
                <a:ea typeface="Helvetica Neue Light"/>
                <a:cs typeface="Helvetica Neue Light"/>
              </a:defRPr>
            </a:lvl1pPr>
            <a:lvl2pPr marL="452708" indent="0">
              <a:buNone/>
              <a:defRPr sz="2000" b="1"/>
            </a:lvl2pPr>
            <a:lvl3pPr marL="905402" indent="0">
              <a:buNone/>
              <a:defRPr sz="1800" b="1"/>
            </a:lvl3pPr>
            <a:lvl4pPr marL="1358140" indent="0">
              <a:buNone/>
              <a:defRPr sz="1600" b="1"/>
            </a:lvl4pPr>
            <a:lvl5pPr marL="1810845" indent="0">
              <a:buNone/>
              <a:defRPr sz="1600" b="1"/>
            </a:lvl5pPr>
            <a:lvl6pPr marL="2263599" indent="0">
              <a:buNone/>
              <a:defRPr sz="1600" b="1"/>
            </a:lvl6pPr>
            <a:lvl7pPr marL="2716278" indent="0">
              <a:buNone/>
              <a:defRPr sz="1600" b="1"/>
            </a:lvl7pPr>
            <a:lvl8pPr marL="3168980" indent="0">
              <a:buNone/>
              <a:defRPr sz="1600" b="1"/>
            </a:lvl8pPr>
            <a:lvl9pPr marL="3621688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107" y="2174875"/>
            <a:ext cx="4041774" cy="3951288"/>
          </a:xfrm>
        </p:spPr>
        <p:txBody>
          <a:bodyPr/>
          <a:lstStyle>
            <a:lvl1pPr>
              <a:defRPr sz="2400">
                <a:latin typeface="Helvetica Neue Light"/>
                <a:ea typeface="Helvetica Neue Light"/>
                <a:cs typeface="Helvetica Neue Light"/>
              </a:defRPr>
            </a:lvl1pPr>
            <a:lvl2pPr>
              <a:defRPr sz="2000">
                <a:latin typeface="Helvetica Neue Light"/>
                <a:ea typeface="Helvetica Neue Light"/>
                <a:cs typeface="Helvetica Neue Light"/>
              </a:defRPr>
            </a:lvl2pPr>
            <a:lvl3pPr>
              <a:defRPr sz="1800">
                <a:latin typeface="Helvetica Neue Light"/>
                <a:ea typeface="Helvetica Neue Light"/>
                <a:cs typeface="Helvetica Neue Light"/>
              </a:defRPr>
            </a:lvl3pPr>
            <a:lvl4pPr>
              <a:defRPr sz="1600">
                <a:latin typeface="Helvetica Neue Light"/>
                <a:ea typeface="Helvetica Neue Light"/>
                <a:cs typeface="Helvetica Neue Light"/>
              </a:defRPr>
            </a:lvl4pPr>
            <a:lvl5pPr>
              <a:defRPr sz="1600">
                <a:latin typeface="Helvetica Neue Light"/>
                <a:ea typeface="Helvetica Neue Light"/>
                <a:cs typeface="Helvetica Neue Ligh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08304"/>
            <a:ext cx="1796130" cy="70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olo 1"/>
          <p:cNvSpPr txBox="1">
            <a:spLocks/>
          </p:cNvSpPr>
          <p:nvPr userDrawn="1"/>
        </p:nvSpPr>
        <p:spPr>
          <a:xfrm>
            <a:off x="1962462" y="297520"/>
            <a:ext cx="7146042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lIns="90528" tIns="45266" rIns="90528" bIns="45266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chemeClr val="bg1"/>
                </a:solidFill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>
                <a:solidFill>
                  <a:prstClr val="white"/>
                </a:solidFill>
                <a:sym typeface="American Typewriter" charset="0"/>
              </a:rPr>
              <a:t>Fare clic per modificare lo stile del titolo</a:t>
            </a:r>
            <a:endParaRPr lang="en-US" dirty="0">
              <a:solidFill>
                <a:prstClr val="white"/>
              </a:solidFill>
              <a:sym typeface="American Typewriter" charset="0"/>
            </a:endParaRPr>
          </a:p>
        </p:txBody>
      </p:sp>
      <p:sp>
        <p:nvSpPr>
          <p:cNvPr id="12" name="CasellaDiTesto 11"/>
          <p:cNvSpPr txBox="1"/>
          <p:nvPr userDrawn="1"/>
        </p:nvSpPr>
        <p:spPr>
          <a:xfrm>
            <a:off x="8460514" y="6367935"/>
            <a:ext cx="576064" cy="307631"/>
          </a:xfrm>
          <a:prstGeom prst="rect">
            <a:avLst/>
          </a:prstGeom>
          <a:noFill/>
        </p:spPr>
        <p:txBody>
          <a:bodyPr wrap="square" lIns="90528" tIns="45266" rIns="90528" bIns="45266" rtlCol="0">
            <a:spAutoFit/>
          </a:bodyPr>
          <a:lstStyle/>
          <a:p>
            <a:pPr defTabSz="906825"/>
            <a:fld id="{35C3533D-D346-4746-A382-458F3767D6EF}" type="slidenum">
              <a:rPr lang="it-IT" sz="1400" smtClean="0">
                <a:solidFill>
                  <a:prstClr val="white">
                    <a:lumMod val="50000"/>
                  </a:prstClr>
                </a:solidFill>
                <a:latin typeface="Helvetica Neue Light"/>
                <a:ea typeface="ヒラギノ明朝 Pro W3" charset="0"/>
                <a:cs typeface="ヒラギノ明朝 Pro W3" charset="0"/>
                <a:sym typeface="American Typewriter" charset="0"/>
              </a:rPr>
              <a:pPr defTabSz="906825"/>
              <a:t>‹#›</a:t>
            </a:fld>
            <a:endParaRPr lang="it-IT" sz="1600" dirty="0">
              <a:solidFill>
                <a:prstClr val="white">
                  <a:lumMod val="50000"/>
                </a:prstClr>
              </a:solidFill>
              <a:latin typeface="Helvetica Neue Light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13" name="Rettangolo 12"/>
          <p:cNvSpPr/>
          <p:nvPr userDrawn="1"/>
        </p:nvSpPr>
        <p:spPr>
          <a:xfrm>
            <a:off x="78371" y="6367942"/>
            <a:ext cx="1008112" cy="307631"/>
          </a:xfrm>
          <a:prstGeom prst="rect">
            <a:avLst/>
          </a:prstGeom>
        </p:spPr>
        <p:txBody>
          <a:bodyPr wrap="square" lIns="90528" tIns="45266" rIns="90528" bIns="45266">
            <a:spAutoFit/>
          </a:bodyPr>
          <a:lstStyle/>
          <a:p>
            <a:pPr algn="ctr" defTabSz="906825"/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Helvetica Neue Light"/>
                <a:ea typeface="ヒラギノ明朝 Pro W3" charset="0"/>
                <a:cs typeface="ヒラギノ明朝 Pro W3" charset="0"/>
                <a:sym typeface="American Typewriter" charset="0"/>
              </a:rPr>
              <a:t>A. Cianchi</a:t>
            </a:r>
          </a:p>
        </p:txBody>
      </p:sp>
      <p:sp>
        <p:nvSpPr>
          <p:cNvPr id="14" name="Rettangolo 13"/>
          <p:cNvSpPr/>
          <p:nvPr userDrawn="1"/>
        </p:nvSpPr>
        <p:spPr>
          <a:xfrm>
            <a:off x="2010596" y="6367942"/>
            <a:ext cx="5061148" cy="307631"/>
          </a:xfrm>
          <a:prstGeom prst="rect">
            <a:avLst/>
          </a:prstGeom>
        </p:spPr>
        <p:txBody>
          <a:bodyPr wrap="square" lIns="90528" tIns="45266" rIns="90528" bIns="45266">
            <a:spAutoFit/>
          </a:bodyPr>
          <a:lstStyle/>
          <a:p>
            <a:pPr algn="ctr" defTabSz="906825"/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Helvetica Neue Light"/>
                <a:ea typeface="ヒラギノ明朝 Pro W3" charset="0"/>
                <a:cs typeface="ヒラギノ明朝 Pro W3" charset="0"/>
                <a:sym typeface="American Typewriter" charset="0"/>
              </a:rPr>
              <a:t>Conference</a:t>
            </a:r>
          </a:p>
        </p:txBody>
      </p:sp>
    </p:spTree>
    <p:extLst>
      <p:ext uri="{BB962C8B-B14F-4D97-AF65-F5344CB8AC3E}">
        <p14:creationId xmlns:p14="http://schemas.microsoft.com/office/powerpoint/2010/main" val="1864616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7467600" cy="1143000"/>
          </a:xfrm>
          <a:prstGeom prst="rect">
            <a:avLst/>
          </a:prstGeom>
        </p:spPr>
        <p:txBody>
          <a:bodyPr lIns="90528" tIns="45266" rIns="90528" bIns="45266"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8" name="Segnaposto contenuto 7"/>
          <p:cNvSpPr>
            <a:spLocks noGrp="1"/>
          </p:cNvSpPr>
          <p:nvPr>
            <p:ph sz="quarter" idx="1"/>
          </p:nvPr>
        </p:nvSpPr>
        <p:spPr>
          <a:xfrm>
            <a:off x="457201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34224460-5E46-4986-A2D0-C002F9BC6D65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15/02/21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DF3984B-2FE6-4966-99A1-18FCDC4319AE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3178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0761" indent="0" algn="ctr">
              <a:buNone/>
            </a:lvl2pPr>
            <a:lvl3pPr marL="901508" indent="0" algn="ctr">
              <a:buNone/>
            </a:lvl3pPr>
            <a:lvl4pPr marL="1352309" indent="0" algn="ctr">
              <a:buNone/>
            </a:lvl4pPr>
            <a:lvl5pPr marL="1803065" indent="0" algn="ctr">
              <a:buNone/>
            </a:lvl5pPr>
            <a:lvl6pPr marL="2253824" indent="0" algn="ctr">
              <a:buNone/>
            </a:lvl6pPr>
            <a:lvl7pPr marL="2704580" indent="0" algn="ctr">
              <a:buNone/>
            </a:lvl7pPr>
            <a:lvl8pPr marL="3155357" indent="0" algn="ctr">
              <a:buNone/>
            </a:lvl8pPr>
            <a:lvl9pPr marL="3606099" indent="0" algn="ctr">
              <a:buNone/>
            </a:lvl9pPr>
          </a:lstStyle>
          <a:p>
            <a:r>
              <a:rPr kumimoji="0" lang="it-IT"/>
              <a:t>Fare clic per modificare lo stile del sottotitolo dello schema</a:t>
            </a:r>
            <a:endParaRPr kumimoji="0" lang="en-US"/>
          </a:p>
        </p:txBody>
      </p:sp>
      <p:sp>
        <p:nvSpPr>
          <p:cNvPr id="28" name="Segnaposto data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E8A455F4-9CC6-47D5-9282-9C3F9127D2D4}" type="datetimeFigureOut">
              <a:rPr lang="en-US" smtClean="0">
                <a:solidFill>
                  <a:srgbClr val="464653"/>
                </a:solidFill>
                <a:latin typeface="Franklin Gothic Book"/>
              </a:rPr>
              <a:pPr/>
              <a:t>2/15/21</a:t>
            </a:fld>
            <a:endParaRPr lang="en-US">
              <a:solidFill>
                <a:srgbClr val="464653"/>
              </a:solidFill>
              <a:latin typeface="Franklin Gothic Book"/>
            </a:endParaRPr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>
              <a:solidFill>
                <a:srgbClr val="464653"/>
              </a:solidFill>
              <a:latin typeface="Franklin Gothic Book"/>
            </a:endParaRPr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>
          <a:xfrm>
            <a:off x="1216153" y="6355080"/>
            <a:ext cx="1219200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464653"/>
                </a:solidFill>
                <a:latin typeface="Franklin Gothic Book"/>
              </a:rPr>
              <a:t>A. </a:t>
            </a:r>
            <a:r>
              <a:rPr lang="en-US" dirty="0" err="1">
                <a:solidFill>
                  <a:srgbClr val="464653"/>
                </a:solidFill>
                <a:latin typeface="Franklin Gothic Book"/>
              </a:rPr>
              <a:t>Cianchi</a:t>
            </a:r>
            <a:endParaRPr lang="en-US" dirty="0">
              <a:solidFill>
                <a:srgbClr val="464653"/>
              </a:solidFill>
              <a:latin typeface="Franklin Gothic Book"/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128" tIns="45064" rIns="90128" bIns="45064" anchor="ctr"/>
          <a:lstStyle/>
          <a:p>
            <a:pPr algn="ctr" defTabSz="906825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33" name="Rettangolo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128" tIns="45064" rIns="90128" bIns="45064" anchor="ctr"/>
          <a:lstStyle/>
          <a:p>
            <a:pPr algn="ctr" defTabSz="906825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128" tIns="45064" rIns="90128" bIns="45064" anchor="ctr"/>
          <a:lstStyle/>
          <a:p>
            <a:pPr algn="ctr" defTabSz="906825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32" name="Rettangolo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128" tIns="45064" rIns="90128" bIns="45064" anchor="ctr"/>
          <a:lstStyle/>
          <a:p>
            <a:pPr algn="ctr" defTabSz="906825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685303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dirty="0"/>
              <a:t>Fare clic per modificare lo stile del titolo</a:t>
            </a:r>
            <a:endParaRPr kumimoji="0"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455F4-9CC6-47D5-9282-9C3F9127D2D4}" type="datetimeFigureOut">
              <a:rPr lang="en-US" smtClean="0">
                <a:solidFill>
                  <a:srgbClr val="464653"/>
                </a:solidFill>
                <a:latin typeface="Franklin Gothic Book"/>
              </a:rPr>
              <a:pPr/>
              <a:t>2/15/21</a:t>
            </a:fld>
            <a:endParaRPr lang="en-US">
              <a:solidFill>
                <a:srgbClr val="464653"/>
              </a:solidFill>
              <a:latin typeface="Franklin Gothic Book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53"/>
              </a:solidFill>
              <a:latin typeface="Franklin Gothic Book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464653"/>
                </a:solidFill>
                <a:latin typeface="Franklin Gothic Book"/>
              </a:rPr>
              <a:t>A.Cianchi</a:t>
            </a:r>
            <a:endParaRPr lang="en-US" dirty="0">
              <a:solidFill>
                <a:srgbClr val="464653"/>
              </a:solidFill>
              <a:latin typeface="Franklin Gothic Book"/>
            </a:endParaRPr>
          </a:p>
        </p:txBody>
      </p:sp>
      <p:sp>
        <p:nvSpPr>
          <p:cNvPr id="8" name="Segnaposto contenuto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6024859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E8A455F4-9CC6-47D5-9282-9C3F9127D2D4}" type="datetimeFigureOut">
              <a:rPr lang="en-US" smtClean="0">
                <a:solidFill>
                  <a:srgbClr val="DDE9EC"/>
                </a:solidFill>
                <a:latin typeface="Franklin Gothic Book"/>
              </a:rPr>
              <a:pPr/>
              <a:t>2/15/21</a:t>
            </a:fld>
            <a:endParaRPr lang="en-US">
              <a:solidFill>
                <a:srgbClr val="DDE9EC"/>
              </a:solidFill>
              <a:latin typeface="Franklin Gothic Book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>
              <a:solidFill>
                <a:srgbClr val="DDE9EC"/>
              </a:solidFill>
              <a:latin typeface="Franklin Gothic Book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C29EA6B2-3930-43F9-9DB4-7772627E2376}" type="slidenum">
              <a:rPr lang="en-US" smtClean="0">
                <a:solidFill>
                  <a:srgbClr val="DDE9EC"/>
                </a:solidFill>
                <a:latin typeface="Franklin Gothic Book"/>
              </a:rPr>
              <a:pPr/>
              <a:t>‹#›</a:t>
            </a:fld>
            <a:endParaRPr lang="en-US">
              <a:solidFill>
                <a:srgbClr val="DDE9EC"/>
              </a:solidFill>
              <a:latin typeface="Franklin Gothic Book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128" tIns="45064" rIns="90128" bIns="45064" anchor="ctr"/>
          <a:lstStyle/>
          <a:p>
            <a:pPr algn="ctr" defTabSz="906825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128" tIns="45064" rIns="90128" bIns="45064" anchor="ctr"/>
          <a:lstStyle/>
          <a:p>
            <a:pPr algn="ctr" defTabSz="906825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6370603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455F4-9CC6-47D5-9282-9C3F9127D2D4}" type="datetimeFigureOut">
              <a:rPr lang="en-US" smtClean="0">
                <a:solidFill>
                  <a:srgbClr val="464653"/>
                </a:solidFill>
                <a:latin typeface="Franklin Gothic Book"/>
              </a:rPr>
              <a:pPr/>
              <a:t>2/15/21</a:t>
            </a:fld>
            <a:endParaRPr lang="en-US">
              <a:solidFill>
                <a:srgbClr val="464653"/>
              </a:solidFill>
              <a:latin typeface="Franklin Gothic Book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53"/>
              </a:solidFill>
              <a:latin typeface="Franklin Gothic Book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EA6B2-3930-43F9-9DB4-7772627E2376}" type="slidenum">
              <a:rPr lang="en-US" smtClean="0">
                <a:solidFill>
                  <a:srgbClr val="464653"/>
                </a:solidFill>
                <a:latin typeface="Franklin Gothic Book"/>
              </a:rPr>
              <a:pPr/>
              <a:t>‹#›</a:t>
            </a:fld>
            <a:endParaRPr lang="en-US">
              <a:solidFill>
                <a:srgbClr val="464653"/>
              </a:solidFill>
              <a:latin typeface="Franklin Gothic Book"/>
            </a:endParaRPr>
          </a:p>
        </p:txBody>
      </p:sp>
      <p:sp>
        <p:nvSpPr>
          <p:cNvPr id="9" name="Segnaposto contenuto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57689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37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37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3233-28A5-4BE6-9ECF-91943AB1B9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2/15/21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81E3-3265-45EE-A2C3-C9AF2D303D9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83753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0128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0128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455F4-9CC6-47D5-9282-9C3F9127D2D4}" type="datetimeFigureOut">
              <a:rPr lang="en-US" smtClean="0">
                <a:solidFill>
                  <a:srgbClr val="464653"/>
                </a:solidFill>
                <a:latin typeface="Franklin Gothic Book"/>
              </a:rPr>
              <a:pPr/>
              <a:t>2/15/21</a:t>
            </a:fld>
            <a:endParaRPr lang="en-US">
              <a:solidFill>
                <a:srgbClr val="464653"/>
              </a:solidFill>
              <a:latin typeface="Franklin Gothic Book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53"/>
              </a:solidFill>
              <a:latin typeface="Franklin Gothic Book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EA6B2-3930-43F9-9DB4-7772627E2376}" type="slidenum">
              <a:rPr lang="en-US" smtClean="0">
                <a:solidFill>
                  <a:srgbClr val="464653"/>
                </a:solidFill>
                <a:latin typeface="Franklin Gothic Book"/>
              </a:rPr>
              <a:pPr/>
              <a:t>‹#›</a:t>
            </a:fld>
            <a:endParaRPr lang="en-US">
              <a:solidFill>
                <a:srgbClr val="464653"/>
              </a:solidFill>
              <a:latin typeface="Franklin Gothic Book"/>
            </a:endParaRPr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3801179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455F4-9CC6-47D5-9282-9C3F9127D2D4}" type="datetimeFigureOut">
              <a:rPr lang="en-US" smtClean="0">
                <a:solidFill>
                  <a:srgbClr val="464653"/>
                </a:solidFill>
                <a:latin typeface="Franklin Gothic Book"/>
              </a:rPr>
              <a:pPr/>
              <a:t>2/15/21</a:t>
            </a:fld>
            <a:endParaRPr lang="en-US">
              <a:solidFill>
                <a:srgbClr val="464653"/>
              </a:solidFill>
              <a:latin typeface="Franklin Gothic Book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53"/>
              </a:solidFill>
              <a:latin typeface="Franklin Gothic Book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464653"/>
                </a:solidFill>
                <a:latin typeface="Franklin Gothic Book"/>
              </a:rPr>
              <a:t>A. </a:t>
            </a:r>
            <a:r>
              <a:rPr lang="en-US" dirty="0" err="1">
                <a:solidFill>
                  <a:srgbClr val="464653"/>
                </a:solidFill>
                <a:latin typeface="Franklin Gothic Book"/>
              </a:rPr>
              <a:t>Cianchi</a:t>
            </a:r>
            <a:endParaRPr lang="en-US" dirty="0">
              <a:solidFill>
                <a:srgbClr val="464653"/>
              </a:solidFill>
              <a:latin typeface="Franklin Gothic Book"/>
            </a:endParaRPr>
          </a:p>
        </p:txBody>
      </p:sp>
      <p:sp>
        <p:nvSpPr>
          <p:cNvPr id="6" name="Triangolo isoscele 5"/>
          <p:cNvSpPr>
            <a:spLocks noChangeAspect="1"/>
          </p:cNvSpPr>
          <p:nvPr/>
        </p:nvSpPr>
        <p:spPr>
          <a:xfrm rot="5400000">
            <a:off x="420448" y="6467476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128" tIns="45064" rIns="90128" bIns="45064" anchor="ctr"/>
          <a:lstStyle/>
          <a:p>
            <a:pPr algn="ctr" defTabSz="906825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42122829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455F4-9CC6-47D5-9282-9C3F9127D2D4}" type="datetimeFigureOut">
              <a:rPr lang="en-US" smtClean="0">
                <a:solidFill>
                  <a:srgbClr val="464653"/>
                </a:solidFill>
                <a:latin typeface="Franklin Gothic Book"/>
              </a:rPr>
              <a:pPr/>
              <a:t>2/15/21</a:t>
            </a:fld>
            <a:endParaRPr lang="en-US">
              <a:solidFill>
                <a:srgbClr val="464653"/>
              </a:solidFill>
              <a:latin typeface="Franklin Gothic Book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53"/>
              </a:solidFill>
              <a:latin typeface="Franklin Gothic Book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EA6B2-3930-43F9-9DB4-7772627E2376}" type="slidenum">
              <a:rPr lang="en-US" smtClean="0">
                <a:solidFill>
                  <a:srgbClr val="464653"/>
                </a:solidFill>
                <a:latin typeface="Franklin Gothic Book"/>
              </a:rPr>
              <a:pPr/>
              <a:t>‹#›</a:t>
            </a:fld>
            <a:endParaRPr lang="en-US">
              <a:solidFill>
                <a:srgbClr val="464653"/>
              </a:solidFill>
              <a:latin typeface="Franklin Gothic Book"/>
            </a:endParaRPr>
          </a:p>
        </p:txBody>
      </p:sp>
      <p:sp>
        <p:nvSpPr>
          <p:cNvPr id="5" name="Connettore 1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0128" tIns="45064" rIns="90128" bIns="45064" anchor="t" compatLnSpc="1"/>
          <a:lstStyle/>
          <a:p>
            <a:pPr defTabSz="906825"/>
            <a:endParaRPr lang="en-US">
              <a:solidFill>
                <a:prstClr val="black"/>
              </a:solidFill>
              <a:latin typeface="Franklin Gothic Book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riangolo isoscele 5"/>
          <p:cNvSpPr>
            <a:spLocks noChangeAspect="1"/>
          </p:cNvSpPr>
          <p:nvPr/>
        </p:nvSpPr>
        <p:spPr>
          <a:xfrm rot="5400000">
            <a:off x="420448" y="6467476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128" tIns="45064" rIns="90128" bIns="45064" anchor="ctr"/>
          <a:lstStyle/>
          <a:p>
            <a:pPr algn="ctr" defTabSz="906825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9272847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324600" y="1219263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455F4-9CC6-47D5-9282-9C3F9127D2D4}" type="datetimeFigureOut">
              <a:rPr lang="en-US" smtClean="0">
                <a:solidFill>
                  <a:srgbClr val="464653"/>
                </a:solidFill>
                <a:latin typeface="Franklin Gothic Book"/>
              </a:rPr>
              <a:pPr/>
              <a:t>2/15/21</a:t>
            </a:fld>
            <a:endParaRPr lang="en-US">
              <a:solidFill>
                <a:srgbClr val="464653"/>
              </a:solidFill>
              <a:latin typeface="Franklin Gothic Book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53"/>
              </a:solidFill>
              <a:latin typeface="Franklin Gothic Book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EA6B2-3930-43F9-9DB4-7772627E2376}" type="slidenum">
              <a:rPr lang="en-US" smtClean="0">
                <a:solidFill>
                  <a:srgbClr val="464653"/>
                </a:solidFill>
                <a:latin typeface="Franklin Gothic Book"/>
              </a:rPr>
              <a:pPr/>
              <a:t>‹#›</a:t>
            </a:fld>
            <a:endParaRPr lang="en-US">
              <a:solidFill>
                <a:srgbClr val="464653"/>
              </a:solidFill>
              <a:latin typeface="Franklin Gothic Book"/>
            </a:endParaRPr>
          </a:p>
        </p:txBody>
      </p:sp>
      <p:sp>
        <p:nvSpPr>
          <p:cNvPr id="8" name="Connettore 1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0128" tIns="45064" rIns="90128" bIns="45064" anchor="t" compatLnSpc="1"/>
          <a:lstStyle/>
          <a:p>
            <a:pPr defTabSz="906825"/>
            <a:endParaRPr lang="en-US">
              <a:solidFill>
                <a:prstClr val="black"/>
              </a:solidFill>
              <a:latin typeface="Franklin Gothic Book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Connettore 1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0128" tIns="45064" rIns="90128" bIns="45064" anchor="t" compatLnSpc="1"/>
          <a:lstStyle/>
          <a:p>
            <a:pPr defTabSz="906825"/>
            <a:endParaRPr lang="en-US" dirty="0">
              <a:solidFill>
                <a:prstClr val="black"/>
              </a:solidFill>
              <a:latin typeface="Franklin Gothic Book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Triangolo isoscele 8"/>
          <p:cNvSpPr>
            <a:spLocks noChangeAspect="1"/>
          </p:cNvSpPr>
          <p:nvPr/>
        </p:nvSpPr>
        <p:spPr>
          <a:xfrm rot="5400000">
            <a:off x="420448" y="6467476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128" tIns="45064" rIns="90128" bIns="45064" anchor="ctr"/>
          <a:lstStyle/>
          <a:p>
            <a:pPr algn="ctr" defTabSz="906825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2" name="Segnaposto contenuto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294995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0442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it-IT"/>
              <a:t>Fare clic sull'icona per inserire un'immagine</a:t>
            </a:r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219201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455F4-9CC6-47D5-9282-9C3F9127D2D4}" type="datetimeFigureOut">
              <a:rPr lang="en-US" smtClean="0">
                <a:solidFill>
                  <a:srgbClr val="DDE9EC"/>
                </a:solidFill>
                <a:latin typeface="Franklin Gothic Book"/>
              </a:rPr>
              <a:pPr/>
              <a:t>2/15/21</a:t>
            </a:fld>
            <a:endParaRPr lang="en-US">
              <a:solidFill>
                <a:srgbClr val="DDE9EC"/>
              </a:solidFill>
              <a:latin typeface="Franklin Gothic Book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E9EC"/>
              </a:solidFill>
              <a:latin typeface="Franklin Gothic Book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EA6B2-3930-43F9-9DB4-7772627E2376}" type="slidenum">
              <a:rPr lang="en-US" smtClean="0">
                <a:solidFill>
                  <a:srgbClr val="DDE9EC"/>
                </a:solidFill>
                <a:latin typeface="Franklin Gothic Book"/>
              </a:rPr>
              <a:pPr/>
              <a:t>‹#›</a:t>
            </a:fld>
            <a:endParaRPr lang="en-US">
              <a:solidFill>
                <a:srgbClr val="DDE9EC"/>
              </a:solidFill>
              <a:latin typeface="Franklin Gothic Book"/>
            </a:endParaRPr>
          </a:p>
        </p:txBody>
      </p:sp>
      <p:sp>
        <p:nvSpPr>
          <p:cNvPr id="8" name="Connettore 1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0128" tIns="45064" rIns="90128" bIns="45064" anchor="t" compatLnSpc="1"/>
          <a:lstStyle/>
          <a:p>
            <a:pPr defTabSz="906825"/>
            <a:endParaRPr lang="en-US">
              <a:solidFill>
                <a:prstClr val="white"/>
              </a:solidFill>
              <a:latin typeface="Franklin Gothic Book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Triangolo isoscele 8"/>
          <p:cNvSpPr>
            <a:spLocks noChangeAspect="1"/>
          </p:cNvSpPr>
          <p:nvPr/>
        </p:nvSpPr>
        <p:spPr>
          <a:xfrm rot="5400000">
            <a:off x="420448" y="6467476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128" tIns="45064" rIns="90128" bIns="45064" anchor="ctr"/>
          <a:lstStyle/>
          <a:p>
            <a:pPr algn="ctr" defTabSz="906825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128" tIns="45064" rIns="90128" bIns="45064" anchor="ctr"/>
          <a:lstStyle/>
          <a:p>
            <a:pPr algn="ctr" defTabSz="906825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4435932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455F4-9CC6-47D5-9282-9C3F9127D2D4}" type="datetimeFigureOut">
              <a:rPr lang="en-US" smtClean="0">
                <a:solidFill>
                  <a:srgbClr val="464653"/>
                </a:solidFill>
                <a:latin typeface="Franklin Gothic Book"/>
              </a:rPr>
              <a:pPr/>
              <a:t>2/15/21</a:t>
            </a:fld>
            <a:endParaRPr lang="en-US">
              <a:solidFill>
                <a:srgbClr val="464653"/>
              </a:solidFill>
              <a:latin typeface="Franklin Gothic Book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53"/>
              </a:solidFill>
              <a:latin typeface="Franklin Gothic Book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EA6B2-3930-43F9-9DB4-7772627E2376}" type="slidenum">
              <a:rPr lang="en-US" smtClean="0">
                <a:solidFill>
                  <a:srgbClr val="464653"/>
                </a:solidFill>
                <a:latin typeface="Franklin Gothic Book"/>
              </a:rPr>
              <a:pPr/>
              <a:t>‹#›</a:t>
            </a:fld>
            <a:endParaRPr lang="en-US">
              <a:solidFill>
                <a:srgbClr val="464653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0041769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7609"/>
            <a:ext cx="2057400" cy="5851525"/>
          </a:xfrm>
        </p:spPr>
        <p:txBody>
          <a:bodyPr vert="eaVert"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760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455F4-9CC6-47D5-9282-9C3F9127D2D4}" type="datetimeFigureOut">
              <a:rPr lang="en-US" smtClean="0">
                <a:solidFill>
                  <a:srgbClr val="464653"/>
                </a:solidFill>
                <a:latin typeface="Franklin Gothic Book"/>
              </a:rPr>
              <a:pPr/>
              <a:t>2/15/21</a:t>
            </a:fld>
            <a:endParaRPr lang="en-US">
              <a:solidFill>
                <a:srgbClr val="464653"/>
              </a:solidFill>
              <a:latin typeface="Franklin Gothic Book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53"/>
              </a:solidFill>
              <a:latin typeface="Franklin Gothic Book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EA6B2-3930-43F9-9DB4-7772627E2376}" type="slidenum">
              <a:rPr lang="en-US" smtClean="0">
                <a:solidFill>
                  <a:srgbClr val="464653"/>
                </a:solidFill>
                <a:latin typeface="Franklin Gothic Book"/>
              </a:rPr>
              <a:pPr/>
              <a:t>‹#›</a:t>
            </a:fld>
            <a:endParaRPr lang="en-US">
              <a:solidFill>
                <a:srgbClr val="464653"/>
              </a:solidFill>
              <a:latin typeface="Franklin Gothic Book"/>
            </a:endParaRPr>
          </a:p>
        </p:txBody>
      </p:sp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0128" tIns="45064" rIns="90128" bIns="45064" anchor="t" compatLnSpc="1"/>
          <a:lstStyle/>
          <a:p>
            <a:pPr defTabSz="906825"/>
            <a:endParaRPr lang="en-US">
              <a:solidFill>
                <a:prstClr val="black"/>
              </a:solidFill>
              <a:latin typeface="Franklin Gothic Book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Triangolo isoscele 7"/>
          <p:cNvSpPr>
            <a:spLocks noChangeAspect="1"/>
          </p:cNvSpPr>
          <p:nvPr/>
        </p:nvSpPr>
        <p:spPr>
          <a:xfrm rot="5400000">
            <a:off x="420448" y="6467476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128" tIns="45064" rIns="90128" bIns="45064" anchor="ctr"/>
          <a:lstStyle/>
          <a:p>
            <a:pPr algn="ctr" defTabSz="906825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9" name="Connettore 1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0128" tIns="45064" rIns="90128" bIns="45064" anchor="t" compatLnSpc="1"/>
          <a:lstStyle/>
          <a:p>
            <a:pPr defTabSz="906825"/>
            <a:endParaRPr lang="en-US">
              <a:solidFill>
                <a:prstClr val="black"/>
              </a:solidFill>
              <a:latin typeface="Franklin Gothic Book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539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0071" indent="0" algn="ctr">
              <a:buNone/>
            </a:lvl2pPr>
            <a:lvl3pPr marL="900128" indent="0" algn="ctr">
              <a:buNone/>
            </a:lvl3pPr>
            <a:lvl4pPr marL="1350238" indent="0" algn="ctr">
              <a:buNone/>
            </a:lvl4pPr>
            <a:lvl5pPr marL="1800301" indent="0" algn="ctr">
              <a:buNone/>
            </a:lvl5pPr>
            <a:lvl6pPr marL="2250356" indent="0" algn="ctr">
              <a:buNone/>
            </a:lvl6pPr>
            <a:lvl7pPr marL="2700430" indent="0" algn="ctr">
              <a:buNone/>
            </a:lvl7pPr>
            <a:lvl8pPr marL="3150526" indent="0" algn="ctr">
              <a:buNone/>
            </a:lvl8pPr>
            <a:lvl9pPr marL="3600558" indent="0" algn="ctr">
              <a:buNone/>
            </a:lvl9pPr>
          </a:lstStyle>
          <a:p>
            <a:r>
              <a:rPr kumimoji="0" lang="it-IT"/>
              <a:t>Fare clic per modificare lo stile del sottotitolo dello schema</a:t>
            </a:r>
            <a:endParaRPr kumimoji="0" lang="en-US"/>
          </a:p>
        </p:txBody>
      </p:sp>
      <p:sp>
        <p:nvSpPr>
          <p:cNvPr id="28" name="Segnaposto data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E8A455F4-9CC6-47D5-9282-9C3F9127D2D4}" type="datetimeFigureOut">
              <a:rPr lang="en-US" smtClean="0">
                <a:solidFill>
                  <a:srgbClr val="464653"/>
                </a:solidFill>
                <a:latin typeface="Franklin Gothic Book"/>
              </a:rPr>
              <a:pPr/>
              <a:t>2/15/21</a:t>
            </a:fld>
            <a:endParaRPr lang="en-US">
              <a:solidFill>
                <a:srgbClr val="464653"/>
              </a:solidFill>
              <a:latin typeface="Franklin Gothic Book"/>
            </a:endParaRPr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>
              <a:solidFill>
                <a:srgbClr val="464653"/>
              </a:solidFill>
              <a:latin typeface="Franklin Gothic Book"/>
            </a:endParaRPr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>
          <a:xfrm>
            <a:off x="1216153" y="6355080"/>
            <a:ext cx="1219200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464653"/>
                </a:solidFill>
                <a:latin typeface="Franklin Gothic Book"/>
              </a:rPr>
              <a:t>A. </a:t>
            </a:r>
            <a:r>
              <a:rPr lang="en-US" dirty="0" err="1">
                <a:solidFill>
                  <a:srgbClr val="464653"/>
                </a:solidFill>
                <a:latin typeface="Franklin Gothic Book"/>
              </a:rPr>
              <a:t>Cianchi</a:t>
            </a:r>
            <a:endParaRPr lang="en-US" dirty="0">
              <a:solidFill>
                <a:srgbClr val="464653"/>
              </a:solidFill>
              <a:latin typeface="Franklin Gothic Book"/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9986" tIns="44993" rIns="89986" bIns="44993" anchor="ctr"/>
          <a:lstStyle/>
          <a:p>
            <a:pPr algn="ctr" defTabSz="906825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33" name="Rettangolo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9986" tIns="44993" rIns="89986" bIns="44993" anchor="ctr"/>
          <a:lstStyle/>
          <a:p>
            <a:pPr algn="ctr" defTabSz="906825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9986" tIns="44993" rIns="89986" bIns="44993" anchor="ctr"/>
          <a:lstStyle/>
          <a:p>
            <a:pPr algn="ctr" defTabSz="906825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32" name="Rettangolo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9986" tIns="44993" rIns="89986" bIns="44993" anchor="ctr"/>
          <a:lstStyle/>
          <a:p>
            <a:pPr algn="ctr" defTabSz="906825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42745613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dirty="0"/>
              <a:t>Fare clic per modificare lo stile del titolo</a:t>
            </a:r>
            <a:endParaRPr kumimoji="0"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455F4-9CC6-47D5-9282-9C3F9127D2D4}" type="datetimeFigureOut">
              <a:rPr lang="en-US" smtClean="0">
                <a:solidFill>
                  <a:srgbClr val="464653"/>
                </a:solidFill>
                <a:latin typeface="Franklin Gothic Book"/>
              </a:rPr>
              <a:pPr/>
              <a:t>2/15/21</a:t>
            </a:fld>
            <a:endParaRPr lang="en-US">
              <a:solidFill>
                <a:srgbClr val="464653"/>
              </a:solidFill>
              <a:latin typeface="Franklin Gothic Book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53"/>
              </a:solidFill>
              <a:latin typeface="Franklin Gothic Book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464653"/>
                </a:solidFill>
                <a:latin typeface="Franklin Gothic Book"/>
              </a:rPr>
              <a:t>A.Cianchi</a:t>
            </a:r>
            <a:endParaRPr lang="en-US" dirty="0">
              <a:solidFill>
                <a:srgbClr val="464653"/>
              </a:solidFill>
              <a:latin typeface="Franklin Gothic Book"/>
            </a:endParaRPr>
          </a:p>
        </p:txBody>
      </p:sp>
      <p:sp>
        <p:nvSpPr>
          <p:cNvPr id="8" name="Segnaposto contenuto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2049924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E8A455F4-9CC6-47D5-9282-9C3F9127D2D4}" type="datetimeFigureOut">
              <a:rPr lang="en-US" smtClean="0">
                <a:solidFill>
                  <a:srgbClr val="DDE9EC"/>
                </a:solidFill>
                <a:latin typeface="Franklin Gothic Book"/>
              </a:rPr>
              <a:pPr/>
              <a:t>2/15/21</a:t>
            </a:fld>
            <a:endParaRPr lang="en-US">
              <a:solidFill>
                <a:srgbClr val="DDE9EC"/>
              </a:solidFill>
              <a:latin typeface="Franklin Gothic Book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>
              <a:solidFill>
                <a:srgbClr val="DDE9EC"/>
              </a:solidFill>
              <a:latin typeface="Franklin Gothic Book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C29EA6B2-3930-43F9-9DB4-7772627E2376}" type="slidenum">
              <a:rPr lang="en-US" smtClean="0">
                <a:solidFill>
                  <a:srgbClr val="DDE9EC"/>
                </a:solidFill>
                <a:latin typeface="Franklin Gothic Book"/>
              </a:rPr>
              <a:pPr/>
              <a:t>‹#›</a:t>
            </a:fld>
            <a:endParaRPr lang="en-US">
              <a:solidFill>
                <a:srgbClr val="DDE9EC"/>
              </a:solidFill>
              <a:latin typeface="Franklin Gothic Book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9986" tIns="44993" rIns="89986" bIns="44993" anchor="ctr"/>
          <a:lstStyle/>
          <a:p>
            <a:pPr algn="ctr" defTabSz="906825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9986" tIns="44993" rIns="89986" bIns="44993" anchor="ctr"/>
          <a:lstStyle/>
          <a:p>
            <a:pPr algn="ctr" defTabSz="906825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6086158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279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864" indent="0">
              <a:buNone/>
              <a:defRPr sz="2000" b="1"/>
            </a:lvl2pPr>
            <a:lvl3pPr marL="905717" indent="0">
              <a:buNone/>
              <a:defRPr sz="1800" b="1"/>
            </a:lvl3pPr>
            <a:lvl4pPr marL="1358607" indent="0">
              <a:buNone/>
              <a:defRPr sz="1600" b="1"/>
            </a:lvl4pPr>
            <a:lvl5pPr marL="1811470" indent="0">
              <a:buNone/>
              <a:defRPr sz="1600" b="1"/>
            </a:lvl5pPr>
            <a:lvl6pPr marL="2264373" indent="0">
              <a:buNone/>
              <a:defRPr sz="1600" b="1"/>
            </a:lvl6pPr>
            <a:lvl7pPr marL="2717208" indent="0">
              <a:buNone/>
              <a:defRPr sz="1600" b="1"/>
            </a:lvl7pPr>
            <a:lvl8pPr marL="3170080" indent="0">
              <a:buNone/>
              <a:defRPr sz="1600" b="1"/>
            </a:lvl8pPr>
            <a:lvl9pPr marL="3622944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41" y="1535279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864" indent="0">
              <a:buNone/>
              <a:defRPr sz="2000" b="1"/>
            </a:lvl2pPr>
            <a:lvl3pPr marL="905717" indent="0">
              <a:buNone/>
              <a:defRPr sz="1800" b="1"/>
            </a:lvl3pPr>
            <a:lvl4pPr marL="1358607" indent="0">
              <a:buNone/>
              <a:defRPr sz="1600" b="1"/>
            </a:lvl4pPr>
            <a:lvl5pPr marL="1811470" indent="0">
              <a:buNone/>
              <a:defRPr sz="1600" b="1"/>
            </a:lvl5pPr>
            <a:lvl6pPr marL="2264373" indent="0">
              <a:buNone/>
              <a:defRPr sz="1600" b="1"/>
            </a:lvl6pPr>
            <a:lvl7pPr marL="2717208" indent="0">
              <a:buNone/>
              <a:defRPr sz="1600" b="1"/>
            </a:lvl7pPr>
            <a:lvl8pPr marL="3170080" indent="0">
              <a:buNone/>
              <a:defRPr sz="1600" b="1"/>
            </a:lvl8pPr>
            <a:lvl9pPr marL="3622944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3233-28A5-4BE6-9ECF-91943AB1B9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2/15/21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81E3-3265-45EE-A2C3-C9AF2D303D9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40846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455F4-9CC6-47D5-9282-9C3F9127D2D4}" type="datetimeFigureOut">
              <a:rPr lang="en-US" smtClean="0">
                <a:solidFill>
                  <a:srgbClr val="464653"/>
                </a:solidFill>
                <a:latin typeface="Franklin Gothic Book"/>
              </a:rPr>
              <a:pPr/>
              <a:t>2/15/21</a:t>
            </a:fld>
            <a:endParaRPr lang="en-US">
              <a:solidFill>
                <a:srgbClr val="464653"/>
              </a:solidFill>
              <a:latin typeface="Franklin Gothic Book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53"/>
              </a:solidFill>
              <a:latin typeface="Franklin Gothic Book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EA6B2-3930-43F9-9DB4-7772627E2376}" type="slidenum">
              <a:rPr lang="en-US" smtClean="0">
                <a:solidFill>
                  <a:srgbClr val="464653"/>
                </a:solidFill>
                <a:latin typeface="Franklin Gothic Book"/>
              </a:rPr>
              <a:pPr/>
              <a:t>‹#›</a:t>
            </a:fld>
            <a:endParaRPr lang="en-US">
              <a:solidFill>
                <a:srgbClr val="464653"/>
              </a:solidFill>
              <a:latin typeface="Franklin Gothic Book"/>
            </a:endParaRPr>
          </a:p>
        </p:txBody>
      </p:sp>
      <p:sp>
        <p:nvSpPr>
          <p:cNvPr id="9" name="Segnaposto contenuto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256085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89986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89986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455F4-9CC6-47D5-9282-9C3F9127D2D4}" type="datetimeFigureOut">
              <a:rPr lang="en-US" smtClean="0">
                <a:solidFill>
                  <a:srgbClr val="464653"/>
                </a:solidFill>
                <a:latin typeface="Franklin Gothic Book"/>
              </a:rPr>
              <a:pPr/>
              <a:t>2/15/21</a:t>
            </a:fld>
            <a:endParaRPr lang="en-US">
              <a:solidFill>
                <a:srgbClr val="464653"/>
              </a:solidFill>
              <a:latin typeface="Franklin Gothic Book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53"/>
              </a:solidFill>
              <a:latin typeface="Franklin Gothic Book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EA6B2-3930-43F9-9DB4-7772627E2376}" type="slidenum">
              <a:rPr lang="en-US" smtClean="0">
                <a:solidFill>
                  <a:srgbClr val="464653"/>
                </a:solidFill>
                <a:latin typeface="Franklin Gothic Book"/>
              </a:rPr>
              <a:pPr/>
              <a:t>‹#›</a:t>
            </a:fld>
            <a:endParaRPr lang="en-US">
              <a:solidFill>
                <a:srgbClr val="464653"/>
              </a:solidFill>
              <a:latin typeface="Franklin Gothic Book"/>
            </a:endParaRPr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777282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455F4-9CC6-47D5-9282-9C3F9127D2D4}" type="datetimeFigureOut">
              <a:rPr lang="en-US" smtClean="0">
                <a:solidFill>
                  <a:srgbClr val="464653"/>
                </a:solidFill>
                <a:latin typeface="Franklin Gothic Book"/>
              </a:rPr>
              <a:pPr/>
              <a:t>2/15/21</a:t>
            </a:fld>
            <a:endParaRPr lang="en-US">
              <a:solidFill>
                <a:srgbClr val="464653"/>
              </a:solidFill>
              <a:latin typeface="Franklin Gothic Book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53"/>
              </a:solidFill>
              <a:latin typeface="Franklin Gothic Book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464653"/>
                </a:solidFill>
                <a:latin typeface="Franklin Gothic Book"/>
              </a:rPr>
              <a:t>A. </a:t>
            </a:r>
            <a:r>
              <a:rPr lang="en-US" dirty="0" err="1">
                <a:solidFill>
                  <a:srgbClr val="464653"/>
                </a:solidFill>
                <a:latin typeface="Franklin Gothic Book"/>
              </a:rPr>
              <a:t>Cianchi</a:t>
            </a:r>
            <a:endParaRPr lang="en-US" dirty="0">
              <a:solidFill>
                <a:srgbClr val="464653"/>
              </a:solidFill>
              <a:latin typeface="Franklin Gothic Book"/>
            </a:endParaRPr>
          </a:p>
        </p:txBody>
      </p:sp>
      <p:sp>
        <p:nvSpPr>
          <p:cNvPr id="6" name="Triangolo isoscele 5"/>
          <p:cNvSpPr>
            <a:spLocks noChangeAspect="1"/>
          </p:cNvSpPr>
          <p:nvPr/>
        </p:nvSpPr>
        <p:spPr>
          <a:xfrm rot="5400000">
            <a:off x="420278" y="6467476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9986" tIns="44993" rIns="89986" bIns="44993" anchor="ctr"/>
          <a:lstStyle/>
          <a:p>
            <a:pPr algn="ctr" defTabSz="906825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1466928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455F4-9CC6-47D5-9282-9C3F9127D2D4}" type="datetimeFigureOut">
              <a:rPr lang="en-US" smtClean="0">
                <a:solidFill>
                  <a:srgbClr val="464653"/>
                </a:solidFill>
                <a:latin typeface="Franklin Gothic Book"/>
              </a:rPr>
              <a:pPr/>
              <a:t>2/15/21</a:t>
            </a:fld>
            <a:endParaRPr lang="en-US">
              <a:solidFill>
                <a:srgbClr val="464653"/>
              </a:solidFill>
              <a:latin typeface="Franklin Gothic Book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53"/>
              </a:solidFill>
              <a:latin typeface="Franklin Gothic Book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EA6B2-3930-43F9-9DB4-7772627E2376}" type="slidenum">
              <a:rPr lang="en-US" smtClean="0">
                <a:solidFill>
                  <a:srgbClr val="464653"/>
                </a:solidFill>
                <a:latin typeface="Franklin Gothic Book"/>
              </a:rPr>
              <a:pPr/>
              <a:t>‹#›</a:t>
            </a:fld>
            <a:endParaRPr lang="en-US">
              <a:solidFill>
                <a:srgbClr val="464653"/>
              </a:solidFill>
              <a:latin typeface="Franklin Gothic Book"/>
            </a:endParaRPr>
          </a:p>
        </p:txBody>
      </p:sp>
      <p:sp>
        <p:nvSpPr>
          <p:cNvPr id="5" name="Connettore 1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89986" tIns="44993" rIns="89986" bIns="44993" anchor="t" compatLnSpc="1"/>
          <a:lstStyle/>
          <a:p>
            <a:pPr defTabSz="906825"/>
            <a:endParaRPr lang="en-US">
              <a:solidFill>
                <a:prstClr val="black"/>
              </a:solidFill>
              <a:latin typeface="Franklin Gothic Book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riangolo isoscele 5"/>
          <p:cNvSpPr>
            <a:spLocks noChangeAspect="1"/>
          </p:cNvSpPr>
          <p:nvPr/>
        </p:nvSpPr>
        <p:spPr>
          <a:xfrm rot="5400000">
            <a:off x="420278" y="6467476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9986" tIns="44993" rIns="89986" bIns="44993" anchor="ctr"/>
          <a:lstStyle/>
          <a:p>
            <a:pPr algn="ctr" defTabSz="906825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7931558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324600" y="1219263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455F4-9CC6-47D5-9282-9C3F9127D2D4}" type="datetimeFigureOut">
              <a:rPr lang="en-US" smtClean="0">
                <a:solidFill>
                  <a:srgbClr val="464653"/>
                </a:solidFill>
                <a:latin typeface="Franklin Gothic Book"/>
              </a:rPr>
              <a:pPr/>
              <a:t>2/15/21</a:t>
            </a:fld>
            <a:endParaRPr lang="en-US">
              <a:solidFill>
                <a:srgbClr val="464653"/>
              </a:solidFill>
              <a:latin typeface="Franklin Gothic Book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53"/>
              </a:solidFill>
              <a:latin typeface="Franklin Gothic Book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EA6B2-3930-43F9-9DB4-7772627E2376}" type="slidenum">
              <a:rPr lang="en-US" smtClean="0">
                <a:solidFill>
                  <a:srgbClr val="464653"/>
                </a:solidFill>
                <a:latin typeface="Franklin Gothic Book"/>
              </a:rPr>
              <a:pPr/>
              <a:t>‹#›</a:t>
            </a:fld>
            <a:endParaRPr lang="en-US">
              <a:solidFill>
                <a:srgbClr val="464653"/>
              </a:solidFill>
              <a:latin typeface="Franklin Gothic Book"/>
            </a:endParaRPr>
          </a:p>
        </p:txBody>
      </p:sp>
      <p:sp>
        <p:nvSpPr>
          <p:cNvPr id="8" name="Connettore 1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89986" tIns="44993" rIns="89986" bIns="44993" anchor="t" compatLnSpc="1"/>
          <a:lstStyle/>
          <a:p>
            <a:pPr defTabSz="906825"/>
            <a:endParaRPr lang="en-US">
              <a:solidFill>
                <a:prstClr val="black"/>
              </a:solidFill>
              <a:latin typeface="Franklin Gothic Book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Connettore 1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89986" tIns="44993" rIns="89986" bIns="44993" anchor="t" compatLnSpc="1"/>
          <a:lstStyle/>
          <a:p>
            <a:pPr defTabSz="906825"/>
            <a:endParaRPr lang="en-US" dirty="0">
              <a:solidFill>
                <a:prstClr val="black"/>
              </a:solidFill>
              <a:latin typeface="Franklin Gothic Book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Triangolo isoscele 8"/>
          <p:cNvSpPr>
            <a:spLocks noChangeAspect="1"/>
          </p:cNvSpPr>
          <p:nvPr/>
        </p:nvSpPr>
        <p:spPr>
          <a:xfrm rot="5400000">
            <a:off x="420278" y="6467476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9986" tIns="44993" rIns="89986" bIns="44993" anchor="ctr"/>
          <a:lstStyle/>
          <a:p>
            <a:pPr algn="ctr" defTabSz="906825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2" name="Segnaposto contenuto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388746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0024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it-IT"/>
              <a:t>Fare clic sull'icona per inserire un'immagine</a:t>
            </a:r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219201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455F4-9CC6-47D5-9282-9C3F9127D2D4}" type="datetimeFigureOut">
              <a:rPr lang="en-US" smtClean="0">
                <a:solidFill>
                  <a:srgbClr val="DDE9EC"/>
                </a:solidFill>
                <a:latin typeface="Franklin Gothic Book"/>
              </a:rPr>
              <a:pPr/>
              <a:t>2/15/21</a:t>
            </a:fld>
            <a:endParaRPr lang="en-US">
              <a:solidFill>
                <a:srgbClr val="DDE9EC"/>
              </a:solidFill>
              <a:latin typeface="Franklin Gothic Book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E9EC"/>
              </a:solidFill>
              <a:latin typeface="Franklin Gothic Book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EA6B2-3930-43F9-9DB4-7772627E2376}" type="slidenum">
              <a:rPr lang="en-US" smtClean="0">
                <a:solidFill>
                  <a:srgbClr val="DDE9EC"/>
                </a:solidFill>
                <a:latin typeface="Franklin Gothic Book"/>
              </a:rPr>
              <a:pPr/>
              <a:t>‹#›</a:t>
            </a:fld>
            <a:endParaRPr lang="en-US">
              <a:solidFill>
                <a:srgbClr val="DDE9EC"/>
              </a:solidFill>
              <a:latin typeface="Franklin Gothic Book"/>
            </a:endParaRPr>
          </a:p>
        </p:txBody>
      </p:sp>
      <p:sp>
        <p:nvSpPr>
          <p:cNvPr id="8" name="Connettore 1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89986" tIns="44993" rIns="89986" bIns="44993" anchor="t" compatLnSpc="1"/>
          <a:lstStyle/>
          <a:p>
            <a:pPr defTabSz="906825"/>
            <a:endParaRPr lang="en-US">
              <a:solidFill>
                <a:prstClr val="white"/>
              </a:solidFill>
              <a:latin typeface="Franklin Gothic Book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Triangolo isoscele 8"/>
          <p:cNvSpPr>
            <a:spLocks noChangeAspect="1"/>
          </p:cNvSpPr>
          <p:nvPr/>
        </p:nvSpPr>
        <p:spPr>
          <a:xfrm rot="5400000">
            <a:off x="420278" y="6467476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9986" tIns="44993" rIns="89986" bIns="44993" anchor="ctr"/>
          <a:lstStyle/>
          <a:p>
            <a:pPr algn="ctr" defTabSz="906825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9986" tIns="44993" rIns="89986" bIns="44993" anchor="ctr"/>
          <a:lstStyle/>
          <a:p>
            <a:pPr algn="ctr" defTabSz="906825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4838010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455F4-9CC6-47D5-9282-9C3F9127D2D4}" type="datetimeFigureOut">
              <a:rPr lang="en-US" smtClean="0">
                <a:solidFill>
                  <a:srgbClr val="464653"/>
                </a:solidFill>
                <a:latin typeface="Franklin Gothic Book"/>
              </a:rPr>
              <a:pPr/>
              <a:t>2/15/21</a:t>
            </a:fld>
            <a:endParaRPr lang="en-US">
              <a:solidFill>
                <a:srgbClr val="464653"/>
              </a:solidFill>
              <a:latin typeface="Franklin Gothic Book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53"/>
              </a:solidFill>
              <a:latin typeface="Franklin Gothic Book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EA6B2-3930-43F9-9DB4-7772627E2376}" type="slidenum">
              <a:rPr lang="en-US" smtClean="0">
                <a:solidFill>
                  <a:srgbClr val="464653"/>
                </a:solidFill>
                <a:latin typeface="Franklin Gothic Book"/>
              </a:rPr>
              <a:pPr/>
              <a:t>‹#›</a:t>
            </a:fld>
            <a:endParaRPr lang="en-US">
              <a:solidFill>
                <a:srgbClr val="464653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8815963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7299"/>
            <a:ext cx="2057400" cy="5851525"/>
          </a:xfrm>
        </p:spPr>
        <p:txBody>
          <a:bodyPr vert="eaVert"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729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455F4-9CC6-47D5-9282-9C3F9127D2D4}" type="datetimeFigureOut">
              <a:rPr lang="en-US" smtClean="0">
                <a:solidFill>
                  <a:srgbClr val="464653"/>
                </a:solidFill>
                <a:latin typeface="Franklin Gothic Book"/>
              </a:rPr>
              <a:pPr/>
              <a:t>2/15/21</a:t>
            </a:fld>
            <a:endParaRPr lang="en-US">
              <a:solidFill>
                <a:srgbClr val="464653"/>
              </a:solidFill>
              <a:latin typeface="Franklin Gothic Book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64653"/>
              </a:solidFill>
              <a:latin typeface="Franklin Gothic Book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EA6B2-3930-43F9-9DB4-7772627E2376}" type="slidenum">
              <a:rPr lang="en-US" smtClean="0">
                <a:solidFill>
                  <a:srgbClr val="464653"/>
                </a:solidFill>
                <a:latin typeface="Franklin Gothic Book"/>
              </a:rPr>
              <a:pPr/>
              <a:t>‹#›</a:t>
            </a:fld>
            <a:endParaRPr lang="en-US">
              <a:solidFill>
                <a:srgbClr val="464653"/>
              </a:solidFill>
              <a:latin typeface="Franklin Gothic Book"/>
            </a:endParaRPr>
          </a:p>
        </p:txBody>
      </p:sp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89986" tIns="44993" rIns="89986" bIns="44993" anchor="t" compatLnSpc="1"/>
          <a:lstStyle/>
          <a:p>
            <a:pPr defTabSz="906825"/>
            <a:endParaRPr lang="en-US">
              <a:solidFill>
                <a:prstClr val="black"/>
              </a:solidFill>
              <a:latin typeface="Franklin Gothic Book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Triangolo isoscele 7"/>
          <p:cNvSpPr>
            <a:spLocks noChangeAspect="1"/>
          </p:cNvSpPr>
          <p:nvPr/>
        </p:nvSpPr>
        <p:spPr>
          <a:xfrm rot="5400000">
            <a:off x="420278" y="6467476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9986" tIns="44993" rIns="89986" bIns="44993" anchor="ctr"/>
          <a:lstStyle/>
          <a:p>
            <a:pPr algn="ctr" defTabSz="906825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9" name="Connettore 1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89986" tIns="44993" rIns="89986" bIns="44993" anchor="t" compatLnSpc="1"/>
          <a:lstStyle/>
          <a:p>
            <a:pPr defTabSz="906825"/>
            <a:endParaRPr lang="en-US">
              <a:solidFill>
                <a:prstClr val="black"/>
              </a:solidFill>
              <a:latin typeface="Franklin Gothic Book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0350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388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3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7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07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4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7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1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5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D8B4C-CD9A-6146-A300-D3793916C2E1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15/02/21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48804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328E5-EA29-504A-ACE9-85014EB42F41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15/02/21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5967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21" y="274101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65" y="27539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21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2864" indent="0">
              <a:buNone/>
              <a:defRPr sz="1200"/>
            </a:lvl2pPr>
            <a:lvl3pPr marL="905717" indent="0">
              <a:buNone/>
              <a:defRPr sz="1000"/>
            </a:lvl3pPr>
            <a:lvl4pPr marL="1358607" indent="0">
              <a:buNone/>
              <a:defRPr sz="900"/>
            </a:lvl4pPr>
            <a:lvl5pPr marL="1811470" indent="0">
              <a:buNone/>
              <a:defRPr sz="900"/>
            </a:lvl5pPr>
            <a:lvl6pPr marL="2264373" indent="0">
              <a:buNone/>
              <a:defRPr sz="900"/>
            </a:lvl6pPr>
            <a:lvl7pPr marL="2717208" indent="0">
              <a:buNone/>
              <a:defRPr sz="900"/>
            </a:lvl7pPr>
            <a:lvl8pPr marL="3170080" indent="0">
              <a:buNone/>
              <a:defRPr sz="900"/>
            </a:lvl8pPr>
            <a:lvl9pPr marL="3622944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3233-28A5-4BE6-9ECF-91943AB1B9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2/15/21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81E3-3265-45EE-A2C3-C9AF2D303D9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20286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1045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7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359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71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07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143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679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215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751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287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70ACE-85DE-BA43-89C6-7B1B16F9A962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15/02/21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69625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5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5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10873-3C80-B944-9292-C0084FF15EB3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15/02/21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74927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599" indent="0">
              <a:buNone/>
              <a:defRPr sz="2000" b="1"/>
            </a:lvl2pPr>
            <a:lvl3pPr marL="907194" indent="0">
              <a:buNone/>
              <a:defRPr sz="1800" b="1"/>
            </a:lvl3pPr>
            <a:lvl4pPr marL="1360795" indent="0">
              <a:buNone/>
              <a:defRPr sz="1600" b="1"/>
            </a:lvl4pPr>
            <a:lvl5pPr marL="1814387" indent="0">
              <a:buNone/>
              <a:defRPr sz="1600" b="1"/>
            </a:lvl5pPr>
            <a:lvl6pPr marL="2267994" indent="0">
              <a:buNone/>
              <a:defRPr sz="1600" b="1"/>
            </a:lvl6pPr>
            <a:lvl7pPr marL="2721578" indent="0">
              <a:buNone/>
              <a:defRPr sz="1600" b="1"/>
            </a:lvl7pPr>
            <a:lvl8pPr marL="3175188" indent="0">
              <a:buNone/>
              <a:defRPr sz="1600" b="1"/>
            </a:lvl8pPr>
            <a:lvl9pPr marL="362878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599" indent="0">
              <a:buNone/>
              <a:defRPr sz="2000" b="1"/>
            </a:lvl2pPr>
            <a:lvl3pPr marL="907194" indent="0">
              <a:buNone/>
              <a:defRPr sz="1800" b="1"/>
            </a:lvl3pPr>
            <a:lvl4pPr marL="1360795" indent="0">
              <a:buNone/>
              <a:defRPr sz="1600" b="1"/>
            </a:lvl4pPr>
            <a:lvl5pPr marL="1814387" indent="0">
              <a:buNone/>
              <a:defRPr sz="1600" b="1"/>
            </a:lvl5pPr>
            <a:lvl6pPr marL="2267994" indent="0">
              <a:buNone/>
              <a:defRPr sz="1600" b="1"/>
            </a:lvl6pPr>
            <a:lvl7pPr marL="2721578" indent="0">
              <a:buNone/>
              <a:defRPr sz="1600" b="1"/>
            </a:lvl7pPr>
            <a:lvl8pPr marL="3175188" indent="0">
              <a:buNone/>
              <a:defRPr sz="1600" b="1"/>
            </a:lvl8pPr>
            <a:lvl9pPr marL="362878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9FBB-B35E-374E-A6A1-F3BA5268A2D8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15/02/21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33154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50244-99C8-DB46-AD46-B96AF1F1B968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15/02/21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5804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38A27-4812-8E46-B7E1-D4FE5E8FC670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15/02/21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07737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114" y="27660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3599" indent="0">
              <a:buNone/>
              <a:defRPr sz="1200"/>
            </a:lvl2pPr>
            <a:lvl3pPr marL="907194" indent="0">
              <a:buNone/>
              <a:defRPr sz="1000"/>
            </a:lvl3pPr>
            <a:lvl4pPr marL="1360795" indent="0">
              <a:buNone/>
              <a:defRPr sz="900"/>
            </a:lvl4pPr>
            <a:lvl5pPr marL="1814387" indent="0">
              <a:buNone/>
              <a:defRPr sz="900"/>
            </a:lvl5pPr>
            <a:lvl6pPr marL="2267994" indent="0">
              <a:buNone/>
              <a:defRPr sz="900"/>
            </a:lvl6pPr>
            <a:lvl7pPr marL="2721578" indent="0">
              <a:buNone/>
              <a:defRPr sz="900"/>
            </a:lvl7pPr>
            <a:lvl8pPr marL="3175188" indent="0">
              <a:buNone/>
              <a:defRPr sz="900"/>
            </a:lvl8pPr>
            <a:lvl9pPr marL="362878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8A52B-24D6-7244-BE59-738CBBCA4A75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15/02/21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624543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302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302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3599" indent="0">
              <a:buNone/>
              <a:defRPr sz="2800"/>
            </a:lvl2pPr>
            <a:lvl3pPr marL="907194" indent="0">
              <a:buNone/>
              <a:defRPr sz="2400"/>
            </a:lvl3pPr>
            <a:lvl4pPr marL="1360795" indent="0">
              <a:buNone/>
              <a:defRPr sz="2000"/>
            </a:lvl4pPr>
            <a:lvl5pPr marL="1814387" indent="0">
              <a:buNone/>
              <a:defRPr sz="2000"/>
            </a:lvl5pPr>
            <a:lvl6pPr marL="2267994" indent="0">
              <a:buNone/>
              <a:defRPr sz="2000"/>
            </a:lvl6pPr>
            <a:lvl7pPr marL="2721578" indent="0">
              <a:buNone/>
              <a:defRPr sz="2000"/>
            </a:lvl7pPr>
            <a:lvl8pPr marL="3175188" indent="0">
              <a:buNone/>
              <a:defRPr sz="2000"/>
            </a:lvl8pPr>
            <a:lvl9pPr marL="3628787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302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3599" indent="0">
              <a:buNone/>
              <a:defRPr sz="1200"/>
            </a:lvl2pPr>
            <a:lvl3pPr marL="907194" indent="0">
              <a:buNone/>
              <a:defRPr sz="1000"/>
            </a:lvl3pPr>
            <a:lvl4pPr marL="1360795" indent="0">
              <a:buNone/>
              <a:defRPr sz="900"/>
            </a:lvl4pPr>
            <a:lvl5pPr marL="1814387" indent="0">
              <a:buNone/>
              <a:defRPr sz="900"/>
            </a:lvl5pPr>
            <a:lvl6pPr marL="2267994" indent="0">
              <a:buNone/>
              <a:defRPr sz="900"/>
            </a:lvl6pPr>
            <a:lvl7pPr marL="2721578" indent="0">
              <a:buNone/>
              <a:defRPr sz="900"/>
            </a:lvl7pPr>
            <a:lvl8pPr marL="3175188" indent="0">
              <a:buNone/>
              <a:defRPr sz="900"/>
            </a:lvl8pPr>
            <a:lvl9pPr marL="362878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5614C-1203-8C4E-BF63-E146E05AC281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15/02/21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92926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F826A-615F-9B4C-918B-4A2ABF6891F7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15/02/21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16923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4" y="27819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819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B3BE4-286E-9D4F-8D7A-1B6F35B27C40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15/02/21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790175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124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BAE09-7C18-2242-955F-3BC9CF6CA420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15/02/21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D5587-D624-9B4C-AAC5-9A84E3BA50A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9377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300" y="4801653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300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2864" indent="0">
              <a:buNone/>
              <a:defRPr sz="2800"/>
            </a:lvl2pPr>
            <a:lvl3pPr marL="905717" indent="0">
              <a:buNone/>
              <a:defRPr sz="2400"/>
            </a:lvl3pPr>
            <a:lvl4pPr marL="1358607" indent="0">
              <a:buNone/>
              <a:defRPr sz="2000"/>
            </a:lvl4pPr>
            <a:lvl5pPr marL="1811470" indent="0">
              <a:buNone/>
              <a:defRPr sz="2000"/>
            </a:lvl5pPr>
            <a:lvl6pPr marL="2264373" indent="0">
              <a:buNone/>
              <a:defRPr sz="2000"/>
            </a:lvl6pPr>
            <a:lvl7pPr marL="2717208" indent="0">
              <a:buNone/>
              <a:defRPr sz="2000"/>
            </a:lvl7pPr>
            <a:lvl8pPr marL="3170080" indent="0">
              <a:buNone/>
              <a:defRPr sz="2000"/>
            </a:lvl8pPr>
            <a:lvl9pPr marL="362294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300" y="536835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2864" indent="0">
              <a:buNone/>
              <a:defRPr sz="1200"/>
            </a:lvl2pPr>
            <a:lvl3pPr marL="905717" indent="0">
              <a:buNone/>
              <a:defRPr sz="1000"/>
            </a:lvl3pPr>
            <a:lvl4pPr marL="1358607" indent="0">
              <a:buNone/>
              <a:defRPr sz="900"/>
            </a:lvl4pPr>
            <a:lvl5pPr marL="1811470" indent="0">
              <a:buNone/>
              <a:defRPr sz="900"/>
            </a:lvl5pPr>
            <a:lvl6pPr marL="2264373" indent="0">
              <a:buNone/>
              <a:defRPr sz="900"/>
            </a:lvl6pPr>
            <a:lvl7pPr marL="2717208" indent="0">
              <a:buNone/>
              <a:defRPr sz="900"/>
            </a:lvl7pPr>
            <a:lvl8pPr marL="3170080" indent="0">
              <a:buNone/>
              <a:defRPr sz="900"/>
            </a:lvl8pPr>
            <a:lvl9pPr marL="3622944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3233-28A5-4BE6-9ECF-91943AB1B9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2/15/21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81E3-3265-45EE-A2C3-C9AF2D303D9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23444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D71E8-0966-5A48-8F04-5E3F94862FCA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15/02/21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D5587-D624-9B4C-AAC5-9A84E3BA50A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38581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7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4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45035-76E2-3B40-9D60-E91CE15CD634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15/02/21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D5587-D624-9B4C-AAC5-9A84E3BA50A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00555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96778-1115-EC4C-9258-CCB36057EA7C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15/02/21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D5587-D624-9B4C-AAC5-9A84E3BA50A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64028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8" indent="0">
              <a:buNone/>
              <a:defRPr sz="1800" b="1"/>
            </a:lvl3pPr>
            <a:lvl4pPr marL="1371180" indent="0">
              <a:buNone/>
              <a:defRPr sz="1600" b="1"/>
            </a:lvl4pPr>
            <a:lvl5pPr marL="1828239" indent="0">
              <a:buNone/>
              <a:defRPr sz="1600" b="1"/>
            </a:lvl5pPr>
            <a:lvl6pPr marL="2285298" indent="0">
              <a:buNone/>
              <a:defRPr sz="1600" b="1"/>
            </a:lvl6pPr>
            <a:lvl7pPr marL="2742360" indent="0">
              <a:buNone/>
              <a:defRPr sz="1600" b="1"/>
            </a:lvl7pPr>
            <a:lvl8pPr marL="3199416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8" indent="0">
              <a:buNone/>
              <a:defRPr sz="1800" b="1"/>
            </a:lvl3pPr>
            <a:lvl4pPr marL="1371180" indent="0">
              <a:buNone/>
              <a:defRPr sz="1600" b="1"/>
            </a:lvl4pPr>
            <a:lvl5pPr marL="1828239" indent="0">
              <a:buNone/>
              <a:defRPr sz="1600" b="1"/>
            </a:lvl5pPr>
            <a:lvl6pPr marL="2285298" indent="0">
              <a:buNone/>
              <a:defRPr sz="1600" b="1"/>
            </a:lvl6pPr>
            <a:lvl7pPr marL="2742360" indent="0">
              <a:buNone/>
              <a:defRPr sz="1600" b="1"/>
            </a:lvl7pPr>
            <a:lvl8pPr marL="3199416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1D7E1-6D9B-4345-9864-3E56ECEF7B60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15/02/21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D5587-D624-9B4C-AAC5-9A84E3BA50A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97283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41993-578A-0740-96D0-E7B950142CAB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15/02/21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D5587-D624-9B4C-AAC5-9A84E3BA50A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58246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CD886-3E75-3E4D-A4F2-C2991E2B2387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15/02/21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D5587-D624-9B4C-AAC5-9A84E3BA50A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249017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8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8" indent="0">
              <a:buNone/>
              <a:defRPr sz="1000"/>
            </a:lvl3pPr>
            <a:lvl4pPr marL="1371180" indent="0">
              <a:buNone/>
              <a:defRPr sz="900"/>
            </a:lvl4pPr>
            <a:lvl5pPr marL="1828239" indent="0">
              <a:buNone/>
              <a:defRPr sz="900"/>
            </a:lvl5pPr>
            <a:lvl6pPr marL="2285298" indent="0">
              <a:buNone/>
              <a:defRPr sz="900"/>
            </a:lvl6pPr>
            <a:lvl7pPr marL="2742360" indent="0">
              <a:buNone/>
              <a:defRPr sz="900"/>
            </a:lvl7pPr>
            <a:lvl8pPr marL="3199416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C0EA0-BC9F-8D40-A15A-5151ADAED78D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15/02/21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D5587-D624-9B4C-AAC5-9A84E3BA50A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42409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18" indent="0">
              <a:buNone/>
              <a:defRPr sz="2400"/>
            </a:lvl3pPr>
            <a:lvl4pPr marL="1371180" indent="0">
              <a:buNone/>
              <a:defRPr sz="2000"/>
            </a:lvl4pPr>
            <a:lvl5pPr marL="1828239" indent="0">
              <a:buNone/>
              <a:defRPr sz="2000"/>
            </a:lvl5pPr>
            <a:lvl6pPr marL="2285298" indent="0">
              <a:buNone/>
              <a:defRPr sz="2000"/>
            </a:lvl6pPr>
            <a:lvl7pPr marL="2742360" indent="0">
              <a:buNone/>
              <a:defRPr sz="2000"/>
            </a:lvl7pPr>
            <a:lvl8pPr marL="3199416" indent="0">
              <a:buNone/>
              <a:defRPr sz="2000"/>
            </a:lvl8pPr>
            <a:lvl9pPr marL="365647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8" indent="0">
              <a:buNone/>
              <a:defRPr sz="1000"/>
            </a:lvl3pPr>
            <a:lvl4pPr marL="1371180" indent="0">
              <a:buNone/>
              <a:defRPr sz="900"/>
            </a:lvl4pPr>
            <a:lvl5pPr marL="1828239" indent="0">
              <a:buNone/>
              <a:defRPr sz="900"/>
            </a:lvl5pPr>
            <a:lvl6pPr marL="2285298" indent="0">
              <a:buNone/>
              <a:defRPr sz="900"/>
            </a:lvl6pPr>
            <a:lvl7pPr marL="2742360" indent="0">
              <a:buNone/>
              <a:defRPr sz="900"/>
            </a:lvl7pPr>
            <a:lvl8pPr marL="3199416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D6360-355F-644F-9E08-6F017ADA5242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15/02/21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D5587-D624-9B4C-AAC5-9A84E3BA50A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339362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F7CAD-636B-5241-85A7-7B996B29BF9A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15/02/21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D5587-D624-9B4C-AAC5-9A84E3BA50A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155595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546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546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1EED4-92BB-1A49-A3DD-5B7DFE72687F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15/02/21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D5587-D624-9B4C-AAC5-9A84E3BA50A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448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3233-28A5-4BE6-9ECF-91943AB1B9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2/15/21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81E3-3265-45EE-A2C3-C9AF2D303D9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173295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88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59" indent="0" algn="ctr">
              <a:buNone/>
              <a:defRPr/>
            </a:lvl2pPr>
            <a:lvl3pPr marL="914118" indent="0" algn="ctr">
              <a:buNone/>
              <a:defRPr/>
            </a:lvl3pPr>
            <a:lvl4pPr marL="1371180" indent="0" algn="ctr">
              <a:buNone/>
              <a:defRPr/>
            </a:lvl4pPr>
            <a:lvl5pPr marL="1828239" indent="0" algn="ctr">
              <a:buNone/>
              <a:defRPr/>
            </a:lvl5pPr>
            <a:lvl6pPr marL="2285298" indent="0" algn="ctr">
              <a:buNone/>
              <a:defRPr/>
            </a:lvl6pPr>
            <a:lvl7pPr marL="2742360" indent="0" algn="ctr">
              <a:buNone/>
              <a:defRPr/>
            </a:lvl7pPr>
            <a:lvl8pPr marL="3199416" indent="0" algn="ctr">
              <a:buNone/>
              <a:defRPr/>
            </a:lvl8pPr>
            <a:lvl9pPr marL="36564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5FB39-2A6D-7C43-95C6-9E0DC0AB533D}" type="datetime1">
              <a:rPr lang="it-IT" smtClean="0">
                <a:solidFill>
                  <a:srgbClr val="000000"/>
                </a:solidFill>
                <a:latin typeface="Times New Roman"/>
                <a:ea typeface="ＭＳ Ｐゴシック"/>
              </a:rPr>
              <a:pPr>
                <a:defRPr/>
              </a:pPr>
              <a:t>15/02/21</a:t>
            </a:fld>
            <a:endParaRPr lang="en-GB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17DA0-6148-F44B-B226-74C1BA8A24B3}" type="slidenum">
              <a:rPr lang="en-GB">
                <a:solidFill>
                  <a:srgbClr val="000000"/>
                </a:solidFill>
                <a:latin typeface="Times New Roman"/>
                <a:ea typeface="ＭＳ Ｐゴシック"/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02014054"/>
      </p:ext>
    </p:extLst>
  </p:cSld>
  <p:clrMapOvr>
    <a:masterClrMapping/>
  </p:clrMapOvr>
  <p:transition>
    <p:wipe dir="r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7F348-CECE-1A4B-A82A-237F242E69C4}" type="datetime1">
              <a:rPr lang="it-IT" smtClean="0">
                <a:solidFill>
                  <a:srgbClr val="000000"/>
                </a:solidFill>
                <a:latin typeface="Times New Roman"/>
                <a:ea typeface="ＭＳ Ｐゴシック"/>
              </a:rPr>
              <a:pPr>
                <a:defRPr/>
              </a:pPr>
              <a:t>15/02/21</a:t>
            </a:fld>
            <a:endParaRPr lang="en-GB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B9A6E8-5A4D-E043-878D-2C7DDF14C198}" type="slidenum">
              <a:rPr lang="en-GB">
                <a:solidFill>
                  <a:srgbClr val="000000"/>
                </a:solidFill>
                <a:latin typeface="Times New Roman"/>
                <a:ea typeface="ＭＳ Ｐゴシック"/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55530701"/>
      </p:ext>
    </p:extLst>
  </p:cSld>
  <p:clrMapOvr>
    <a:masterClrMapping/>
  </p:clrMapOvr>
  <p:transition>
    <p:wipe dir="r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36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9" indent="0">
              <a:buNone/>
              <a:defRPr sz="1800"/>
            </a:lvl2pPr>
            <a:lvl3pPr marL="914118" indent="0">
              <a:buNone/>
              <a:defRPr sz="1600"/>
            </a:lvl3pPr>
            <a:lvl4pPr marL="1371180" indent="0">
              <a:buNone/>
              <a:defRPr sz="1400"/>
            </a:lvl4pPr>
            <a:lvl5pPr marL="1828239" indent="0">
              <a:buNone/>
              <a:defRPr sz="1400"/>
            </a:lvl5pPr>
            <a:lvl6pPr marL="2285298" indent="0">
              <a:buNone/>
              <a:defRPr sz="1400"/>
            </a:lvl6pPr>
            <a:lvl7pPr marL="2742360" indent="0">
              <a:buNone/>
              <a:defRPr sz="1400"/>
            </a:lvl7pPr>
            <a:lvl8pPr marL="3199416" indent="0">
              <a:buNone/>
              <a:defRPr sz="1400"/>
            </a:lvl8pPr>
            <a:lvl9pPr marL="365647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12D9F0-C6F6-034E-B36F-51BABD110BE1}" type="datetime1">
              <a:rPr lang="it-IT" smtClean="0">
                <a:solidFill>
                  <a:srgbClr val="000000"/>
                </a:solidFill>
                <a:latin typeface="Times New Roman"/>
                <a:ea typeface="ＭＳ Ｐゴシック"/>
              </a:rPr>
              <a:pPr>
                <a:defRPr/>
              </a:pPr>
              <a:t>15/02/21</a:t>
            </a:fld>
            <a:endParaRPr lang="en-GB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54497-4DF1-D042-8473-0BFD948EB6D5}" type="slidenum">
              <a:rPr lang="en-GB">
                <a:solidFill>
                  <a:srgbClr val="000000"/>
                </a:solidFill>
                <a:latin typeface="Times New Roman"/>
                <a:ea typeface="ＭＳ Ｐゴシック"/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41629411"/>
      </p:ext>
    </p:extLst>
  </p:cSld>
  <p:clrMapOvr>
    <a:masterClrMapping/>
  </p:clrMapOvr>
  <p:transition>
    <p:wipe dir="r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75CF9-1028-7B41-A984-3F8B31F5FFF5}" type="datetime1">
              <a:rPr lang="it-IT" smtClean="0">
                <a:solidFill>
                  <a:srgbClr val="000000"/>
                </a:solidFill>
                <a:latin typeface="Times New Roman"/>
                <a:ea typeface="ＭＳ Ｐゴシック"/>
              </a:rPr>
              <a:pPr>
                <a:defRPr/>
              </a:pPr>
              <a:t>15/02/21</a:t>
            </a:fld>
            <a:endParaRPr lang="en-GB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36704E-19E2-2F4D-A287-D8ED535A33B3}" type="slidenum">
              <a:rPr lang="en-GB">
                <a:solidFill>
                  <a:srgbClr val="000000"/>
                </a:solidFill>
                <a:latin typeface="Times New Roman"/>
                <a:ea typeface="ＭＳ Ｐゴシック"/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80297620"/>
      </p:ext>
    </p:extLst>
  </p:cSld>
  <p:clrMapOvr>
    <a:masterClrMapping/>
  </p:clrMapOvr>
  <p:transition>
    <p:wipe dir="r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8" indent="0">
              <a:buNone/>
              <a:defRPr sz="1800" b="1"/>
            </a:lvl3pPr>
            <a:lvl4pPr marL="1371180" indent="0">
              <a:buNone/>
              <a:defRPr sz="1600" b="1"/>
            </a:lvl4pPr>
            <a:lvl5pPr marL="1828239" indent="0">
              <a:buNone/>
              <a:defRPr sz="1600" b="1"/>
            </a:lvl5pPr>
            <a:lvl6pPr marL="2285298" indent="0">
              <a:buNone/>
              <a:defRPr sz="1600" b="1"/>
            </a:lvl6pPr>
            <a:lvl7pPr marL="2742360" indent="0">
              <a:buNone/>
              <a:defRPr sz="1600" b="1"/>
            </a:lvl7pPr>
            <a:lvl8pPr marL="3199416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8" indent="0">
              <a:buNone/>
              <a:defRPr sz="1800" b="1"/>
            </a:lvl3pPr>
            <a:lvl4pPr marL="1371180" indent="0">
              <a:buNone/>
              <a:defRPr sz="1600" b="1"/>
            </a:lvl4pPr>
            <a:lvl5pPr marL="1828239" indent="0">
              <a:buNone/>
              <a:defRPr sz="1600" b="1"/>
            </a:lvl5pPr>
            <a:lvl6pPr marL="2285298" indent="0">
              <a:buNone/>
              <a:defRPr sz="1600" b="1"/>
            </a:lvl6pPr>
            <a:lvl7pPr marL="2742360" indent="0">
              <a:buNone/>
              <a:defRPr sz="1600" b="1"/>
            </a:lvl7pPr>
            <a:lvl8pPr marL="3199416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40FB84-8549-D94C-86AF-EDBFAFF6D457}" type="datetime1">
              <a:rPr lang="it-IT" smtClean="0">
                <a:solidFill>
                  <a:srgbClr val="000000"/>
                </a:solidFill>
                <a:latin typeface="Times New Roman"/>
                <a:ea typeface="ＭＳ Ｐゴシック"/>
              </a:rPr>
              <a:pPr>
                <a:defRPr/>
              </a:pPr>
              <a:t>15/02/21</a:t>
            </a:fld>
            <a:endParaRPr lang="en-GB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7E6EF-F25B-8B4A-AE7B-F429EEE759A0}" type="slidenum">
              <a:rPr lang="en-GB">
                <a:solidFill>
                  <a:srgbClr val="000000"/>
                </a:solidFill>
                <a:latin typeface="Times New Roman"/>
                <a:ea typeface="ＭＳ Ｐゴシック"/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87457086"/>
      </p:ext>
    </p:extLst>
  </p:cSld>
  <p:clrMapOvr>
    <a:masterClrMapping/>
  </p:clrMapOvr>
  <p:transition>
    <p:wipe dir="r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33FF8C-19A2-EF48-8F8E-25D630862514}" type="datetime1">
              <a:rPr lang="it-IT" smtClean="0">
                <a:solidFill>
                  <a:srgbClr val="000000"/>
                </a:solidFill>
                <a:latin typeface="Times New Roman"/>
                <a:ea typeface="ＭＳ Ｐゴシック"/>
              </a:rPr>
              <a:pPr>
                <a:defRPr/>
              </a:pPr>
              <a:t>15/02/21</a:t>
            </a:fld>
            <a:endParaRPr lang="en-GB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3708E0-1B27-E946-8D54-9D7FD69624D8}" type="slidenum">
              <a:rPr lang="en-GB">
                <a:solidFill>
                  <a:srgbClr val="000000"/>
                </a:solidFill>
                <a:latin typeface="Times New Roman"/>
                <a:ea typeface="ＭＳ Ｐゴシック"/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040908"/>
      </p:ext>
    </p:extLst>
  </p:cSld>
  <p:clrMapOvr>
    <a:masterClrMapping/>
  </p:clrMapOvr>
  <p:transition>
    <p:wipe dir="r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2B608-0A6E-EA4E-88A3-6515BB72F709}" type="datetime1">
              <a:rPr lang="it-IT" smtClean="0">
                <a:solidFill>
                  <a:srgbClr val="000000"/>
                </a:solidFill>
                <a:latin typeface="Times New Roman"/>
                <a:ea typeface="ＭＳ Ｐゴシック"/>
              </a:rPr>
              <a:pPr>
                <a:defRPr/>
              </a:pPr>
              <a:t>15/02/21</a:t>
            </a:fld>
            <a:endParaRPr lang="en-GB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BFBA3-331D-9844-8B2D-D12CA24922BD}" type="slidenum">
              <a:rPr lang="en-GB">
                <a:solidFill>
                  <a:srgbClr val="000000"/>
                </a:solidFill>
                <a:latin typeface="Times New Roman"/>
                <a:ea typeface="ＭＳ Ｐゴシック"/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2141550"/>
      </p:ext>
    </p:extLst>
  </p:cSld>
  <p:clrMapOvr>
    <a:masterClrMapping/>
  </p:clrMapOvr>
  <p:transition>
    <p:wipe dir="r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51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8" indent="0">
              <a:buNone/>
              <a:defRPr sz="1000"/>
            </a:lvl3pPr>
            <a:lvl4pPr marL="1371180" indent="0">
              <a:buNone/>
              <a:defRPr sz="900"/>
            </a:lvl4pPr>
            <a:lvl5pPr marL="1828239" indent="0">
              <a:buNone/>
              <a:defRPr sz="900"/>
            </a:lvl5pPr>
            <a:lvl6pPr marL="2285298" indent="0">
              <a:buNone/>
              <a:defRPr sz="900"/>
            </a:lvl6pPr>
            <a:lvl7pPr marL="2742360" indent="0">
              <a:buNone/>
              <a:defRPr sz="900"/>
            </a:lvl7pPr>
            <a:lvl8pPr marL="3199416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F4B1D-7DA0-824B-B5A2-5853FE67C193}" type="datetime1">
              <a:rPr lang="it-IT" smtClean="0">
                <a:solidFill>
                  <a:srgbClr val="000000"/>
                </a:solidFill>
                <a:latin typeface="Times New Roman"/>
                <a:ea typeface="ＭＳ Ｐゴシック"/>
              </a:rPr>
              <a:pPr>
                <a:defRPr/>
              </a:pPr>
              <a:t>15/02/21</a:t>
            </a:fld>
            <a:endParaRPr lang="en-GB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6A2A3E-1E7A-3D49-B96A-75482CFE63B6}" type="slidenum">
              <a:rPr lang="en-GB">
                <a:solidFill>
                  <a:srgbClr val="000000"/>
                </a:solidFill>
                <a:latin typeface="Times New Roman"/>
                <a:ea typeface="ＭＳ Ｐゴシック"/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5535846"/>
      </p:ext>
    </p:extLst>
  </p:cSld>
  <p:clrMapOvr>
    <a:masterClrMapping/>
  </p:clrMapOvr>
  <p:transition>
    <p:wipe dir="r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18" indent="0">
              <a:buNone/>
              <a:defRPr sz="2400"/>
            </a:lvl3pPr>
            <a:lvl4pPr marL="1371180" indent="0">
              <a:buNone/>
              <a:defRPr sz="2000"/>
            </a:lvl4pPr>
            <a:lvl5pPr marL="1828239" indent="0">
              <a:buNone/>
              <a:defRPr sz="2000"/>
            </a:lvl5pPr>
            <a:lvl6pPr marL="2285298" indent="0">
              <a:buNone/>
              <a:defRPr sz="2000"/>
            </a:lvl6pPr>
            <a:lvl7pPr marL="2742360" indent="0">
              <a:buNone/>
              <a:defRPr sz="2000"/>
            </a:lvl7pPr>
            <a:lvl8pPr marL="3199416" indent="0">
              <a:buNone/>
              <a:defRPr sz="2000"/>
            </a:lvl8pPr>
            <a:lvl9pPr marL="3656478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8" indent="0">
              <a:buNone/>
              <a:defRPr sz="1000"/>
            </a:lvl3pPr>
            <a:lvl4pPr marL="1371180" indent="0">
              <a:buNone/>
              <a:defRPr sz="900"/>
            </a:lvl4pPr>
            <a:lvl5pPr marL="1828239" indent="0">
              <a:buNone/>
              <a:defRPr sz="900"/>
            </a:lvl5pPr>
            <a:lvl6pPr marL="2285298" indent="0">
              <a:buNone/>
              <a:defRPr sz="900"/>
            </a:lvl6pPr>
            <a:lvl7pPr marL="2742360" indent="0">
              <a:buNone/>
              <a:defRPr sz="900"/>
            </a:lvl7pPr>
            <a:lvl8pPr marL="3199416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3962E-61F3-AF49-86CE-A6DD2EDB25CD}" type="datetime1">
              <a:rPr lang="it-IT" smtClean="0">
                <a:solidFill>
                  <a:srgbClr val="000000"/>
                </a:solidFill>
                <a:latin typeface="Times New Roman"/>
                <a:ea typeface="ＭＳ Ｐゴシック"/>
              </a:rPr>
              <a:pPr>
                <a:defRPr/>
              </a:pPr>
              <a:t>15/02/21</a:t>
            </a:fld>
            <a:endParaRPr lang="en-GB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02453C-E7C3-8B42-80F5-58CC969A8C69}" type="slidenum">
              <a:rPr lang="en-GB">
                <a:solidFill>
                  <a:srgbClr val="000000"/>
                </a:solidFill>
                <a:latin typeface="Times New Roman"/>
                <a:ea typeface="ＭＳ Ｐゴシック"/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370233"/>
      </p:ext>
    </p:extLst>
  </p:cSld>
  <p:clrMapOvr>
    <a:masterClrMapping/>
  </p:clrMapOvr>
  <p:transition>
    <p:wipe dir="r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594766-ECC3-B24A-9241-161DBCD44093}" type="datetime1">
              <a:rPr lang="it-IT" smtClean="0">
                <a:solidFill>
                  <a:srgbClr val="000000"/>
                </a:solidFill>
                <a:latin typeface="Times New Roman"/>
                <a:ea typeface="ＭＳ Ｐゴシック"/>
              </a:rPr>
              <a:pPr>
                <a:defRPr/>
              </a:pPr>
              <a:t>15/02/21</a:t>
            </a:fld>
            <a:endParaRPr lang="en-GB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E8C67-BD60-3E46-9B50-441F0D1A33E7}" type="slidenum">
              <a:rPr lang="en-GB">
                <a:solidFill>
                  <a:srgbClr val="000000"/>
                </a:solidFill>
                <a:latin typeface="Times New Roman"/>
                <a:ea typeface="ＭＳ Ｐゴシック"/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41049216"/>
      </p:ext>
    </p:extLst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4" y="276856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6856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3233-28A5-4BE6-9ECF-91943AB1B9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2/15/21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81E3-3265-45EE-A2C3-C9AF2D303D9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664750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B2736E-A466-B942-B848-EEBBDC80190E}" type="datetime1">
              <a:rPr lang="it-IT" smtClean="0">
                <a:solidFill>
                  <a:srgbClr val="000000"/>
                </a:solidFill>
                <a:latin typeface="Times New Roman"/>
                <a:ea typeface="ＭＳ Ｐゴシック"/>
              </a:rPr>
              <a:pPr>
                <a:defRPr/>
              </a:pPr>
              <a:t>15/02/21</a:t>
            </a:fld>
            <a:endParaRPr lang="en-GB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8AB1A-3C0E-9042-A22B-ED7A6A8DF604}" type="slidenum">
              <a:rPr lang="en-GB">
                <a:solidFill>
                  <a:srgbClr val="000000"/>
                </a:solidFill>
                <a:latin typeface="Times New Roman"/>
                <a:ea typeface="ＭＳ Ｐゴシック"/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05718855"/>
      </p:ext>
    </p:extLst>
  </p:cSld>
  <p:clrMapOvr>
    <a:masterClrMapping/>
  </p:clrMapOvr>
  <p:transition>
    <p:wipe dir="r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02C6E-8076-744D-ADA3-63B960FA9B0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2/15/21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D5587-D624-9B4C-AAC5-9A84E3BA50A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932399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02C6E-8076-744D-ADA3-63B960FA9B0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2/15/21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D5587-D624-9B4C-AAC5-9A84E3BA50A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023898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02C6E-8076-744D-ADA3-63B960FA9B0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2/15/21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D5587-D624-9B4C-AAC5-9A84E3BA50A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684821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02C6E-8076-744D-ADA3-63B960FA9B0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2/15/21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D5587-D624-9B4C-AAC5-9A84E3BA50A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492068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02C6E-8076-744D-ADA3-63B960FA9B0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2/15/21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D5587-D624-9B4C-AAC5-9A84E3BA50A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011976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02C6E-8076-744D-ADA3-63B960FA9B0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2/15/21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D5587-D624-9B4C-AAC5-9A84E3BA50A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449547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02C6E-8076-744D-ADA3-63B960FA9B0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2/15/21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D5587-D624-9B4C-AAC5-9A84E3BA50A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15453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02C6E-8076-744D-ADA3-63B960FA9B0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2/15/21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D5587-D624-9B4C-AAC5-9A84E3BA50A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533303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02C6E-8076-744D-ADA3-63B960FA9B0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2/15/21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D5587-D624-9B4C-AAC5-9A84E3BA50A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429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0561" tIns="45280" rIns="90561" bIns="4528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373"/>
            <a:ext cx="8229600" cy="4525963"/>
          </a:xfrm>
          <a:prstGeom prst="rect">
            <a:avLst/>
          </a:prstGeom>
        </p:spPr>
        <p:txBody>
          <a:bodyPr vert="horz" lIns="90561" tIns="45280" rIns="90561" bIns="4528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8568"/>
            <a:ext cx="2133600" cy="365125"/>
          </a:xfrm>
          <a:prstGeom prst="rect">
            <a:avLst/>
          </a:prstGeom>
        </p:spPr>
        <p:txBody>
          <a:bodyPr vert="horz" lIns="90561" tIns="45280" rIns="90561" bIns="4528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6825"/>
            <a:fld id="{64B53233-28A5-4BE6-9ECF-91943AB1B9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pPr defTabSz="906825"/>
              <a:t>2/15/21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1" y="6358568"/>
            <a:ext cx="2895600" cy="365125"/>
          </a:xfrm>
          <a:prstGeom prst="rect">
            <a:avLst/>
          </a:prstGeom>
        </p:spPr>
        <p:txBody>
          <a:bodyPr vert="horz" lIns="90561" tIns="45280" rIns="90561" bIns="4528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6825"/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8568"/>
            <a:ext cx="2133600" cy="365125"/>
          </a:xfrm>
          <a:prstGeom prst="rect">
            <a:avLst/>
          </a:prstGeom>
        </p:spPr>
        <p:txBody>
          <a:bodyPr vert="horz" lIns="90561" tIns="45280" rIns="90561" bIns="4528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6825"/>
            <a:fld id="{5ECE81E3-3265-45EE-A2C3-C9AF2D303D9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pPr defTabSz="906825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53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</p:sldLayoutIdLst>
  <p:txStyles>
    <p:titleStyle>
      <a:lvl1pPr algn="ctr" defTabSz="90571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9675" indent="-339675" algn="l" defTabSz="90571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5893" indent="-283098" algn="l" defTabSz="90571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2190" indent="-226405" algn="l" defTabSz="90571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5054" indent="-226405" algn="l" defTabSz="90571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916" indent="-226405" algn="l" defTabSz="90571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90777" indent="-226405" algn="l" defTabSz="90571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43646" indent="-226405" algn="l" defTabSz="90571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96511" indent="-226405" algn="l" defTabSz="90571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49384" indent="-226405" algn="l" defTabSz="90571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057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864" algn="l" defTabSz="9057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5717" algn="l" defTabSz="9057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8607" algn="l" defTabSz="9057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1470" algn="l" defTabSz="9057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4373" algn="l" defTabSz="9057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7208" algn="l" defTabSz="9057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0080" algn="l" defTabSz="9057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22944" algn="l" defTabSz="9057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0715" tIns="45360" rIns="90715" bIns="4536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55"/>
            <a:ext cx="8229600" cy="4525963"/>
          </a:xfrm>
          <a:prstGeom prst="rect">
            <a:avLst/>
          </a:prstGeom>
        </p:spPr>
        <p:txBody>
          <a:bodyPr vert="horz" lIns="90715" tIns="45360" rIns="90715" bIns="4536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9906"/>
            <a:ext cx="2133600" cy="365125"/>
          </a:xfrm>
          <a:prstGeom prst="rect">
            <a:avLst/>
          </a:prstGeom>
        </p:spPr>
        <p:txBody>
          <a:bodyPr vert="horz" lIns="90715" tIns="45360" rIns="90715" bIns="4536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368"/>
            <a:fld id="{DD9B33AC-5CB5-364F-947C-A5746553177F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pPr defTabSz="913368"/>
              <a:t>15/02/21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6359906"/>
            <a:ext cx="2895600" cy="365125"/>
          </a:xfrm>
          <a:prstGeom prst="rect">
            <a:avLst/>
          </a:prstGeom>
        </p:spPr>
        <p:txBody>
          <a:bodyPr vert="horz" lIns="90715" tIns="45360" rIns="90715" bIns="4536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368"/>
            <a:endParaRPr lang="it-IT">
              <a:solidFill>
                <a:prstClr val="black">
                  <a:tint val="75000"/>
                </a:prstClr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9906"/>
            <a:ext cx="2133600" cy="365125"/>
          </a:xfrm>
          <a:prstGeom prst="rect">
            <a:avLst/>
          </a:prstGeom>
        </p:spPr>
        <p:txBody>
          <a:bodyPr vert="horz" lIns="90715" tIns="45360" rIns="90715" bIns="4536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368"/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pPr defTabSz="913368"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858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32" r:id="rId1"/>
    <p:sldLayoutId id="2147486133" r:id="rId2"/>
    <p:sldLayoutId id="2147486134" r:id="rId3"/>
    <p:sldLayoutId id="2147486135" r:id="rId4"/>
    <p:sldLayoutId id="2147486136" r:id="rId5"/>
    <p:sldLayoutId id="2147486137" r:id="rId6"/>
    <p:sldLayoutId id="2147486138" r:id="rId7"/>
    <p:sldLayoutId id="2147486139" r:id="rId8"/>
    <p:sldLayoutId id="2147486140" r:id="rId9"/>
    <p:sldLayoutId id="2147486141" r:id="rId10"/>
    <p:sldLayoutId id="2147486142" r:id="rId11"/>
  </p:sldLayoutIdLst>
  <p:hf hdr="0" ftr="0" dt="0"/>
  <p:txStyles>
    <p:titleStyle>
      <a:lvl1pPr algn="ctr" defTabSz="90719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0205" indent="-340205" algn="l" defTabSz="907194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7096" indent="-283510" algn="l" defTabSz="907194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4000" indent="-226795" algn="l" defTabSz="907194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7595" indent="-226795" algn="l" defTabSz="907194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1203" indent="-226795" algn="l" defTabSz="907194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94789" indent="-226795" algn="l" defTabSz="90719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48400" indent="-226795" algn="l" defTabSz="90719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01988" indent="-226795" algn="l" defTabSz="90719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55594" indent="-226795" algn="l" defTabSz="90719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071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3599" algn="l" defTabSz="9071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7194" algn="l" defTabSz="9071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795" algn="l" defTabSz="9071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4387" algn="l" defTabSz="9071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7994" algn="l" defTabSz="9071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1578" algn="l" defTabSz="9071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5188" algn="l" defTabSz="9071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28787" algn="l" defTabSz="9071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11" tIns="45706" rIns="91411" bIns="4570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16"/>
            <a:ext cx="8229600" cy="4525963"/>
          </a:xfrm>
          <a:prstGeom prst="rect">
            <a:avLst/>
          </a:prstGeom>
        </p:spPr>
        <p:txBody>
          <a:bodyPr vert="horz" lIns="91411" tIns="45706" rIns="91411" bIns="4570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7178"/>
            <a:ext cx="2133600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59"/>
            <a:fld id="{D429EE78-665E-094F-869F-89275B9F68A0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pPr defTabSz="457059"/>
              <a:t>15/02/21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7178"/>
            <a:ext cx="2895600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59"/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7178"/>
            <a:ext cx="2133600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59"/>
            <a:fld id="{3FBD5587-D624-9B4C-AAC5-9A84E3BA50A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pPr defTabSz="457059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766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58" r:id="rId1"/>
    <p:sldLayoutId id="2147486159" r:id="rId2"/>
    <p:sldLayoutId id="2147486160" r:id="rId3"/>
    <p:sldLayoutId id="2147486161" r:id="rId4"/>
    <p:sldLayoutId id="2147486162" r:id="rId5"/>
    <p:sldLayoutId id="2147486163" r:id="rId6"/>
    <p:sldLayoutId id="2147486164" r:id="rId7"/>
    <p:sldLayoutId id="2147486165" r:id="rId8"/>
    <p:sldLayoutId id="2147486166" r:id="rId9"/>
    <p:sldLayoutId id="2147486167" r:id="rId10"/>
    <p:sldLayoutId id="2147486168" r:id="rId11"/>
  </p:sldLayoutIdLst>
  <p:hf hdr="0" ftr="0" dt="0"/>
  <p:txStyles>
    <p:titleStyle>
      <a:lvl1pPr algn="ctr" defTabSz="45705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6" indent="-342796" algn="l" defTabSz="45705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22" indent="-285662" algn="l" defTabSz="45705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47" indent="-228529" algn="l" defTabSz="45705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08" indent="-228529" algn="l" defTabSz="45705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0" indent="-228529" algn="l" defTabSz="45705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30" indent="-228529" algn="l" defTabSz="4570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88" indent="-228529" algn="l" defTabSz="4570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49" indent="-228529" algn="l" defTabSz="4570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06" indent="-228529" algn="l" defTabSz="4570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9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6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6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11" tIns="45706" rIns="91411" bIns="457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11" tIns="45706" rIns="91411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11" tIns="45706" rIns="91411" bIns="45706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4118" fontAlgn="base">
              <a:spcBef>
                <a:spcPct val="0"/>
              </a:spcBef>
              <a:spcAft>
                <a:spcPct val="0"/>
              </a:spcAft>
              <a:defRPr/>
            </a:pPr>
            <a:fld id="{39B38C2A-6B5D-0248-9B4F-E0E68DCDD1AB}" type="datetime1">
              <a:rPr lang="it-IT" smtClean="0">
                <a:solidFill>
                  <a:srgbClr val="000000"/>
                </a:solidFill>
                <a:latin typeface="Times New Roman" charset="0"/>
                <a:ea typeface="ＭＳ Ｐゴシック" charset="0"/>
                <a:sym typeface="American Typewriter" charset="0"/>
              </a:rPr>
              <a:pPr defTabSz="914118" fontAlgn="base">
                <a:spcBef>
                  <a:spcPct val="0"/>
                </a:spcBef>
                <a:spcAft>
                  <a:spcPct val="0"/>
                </a:spcAft>
                <a:defRPr/>
              </a:pPr>
              <a:t>15/02/21</a:t>
            </a:fld>
            <a:endParaRPr lang="en-GB">
              <a:solidFill>
                <a:srgbClr val="000000"/>
              </a:solidFill>
              <a:latin typeface="Times New Roman" charset="0"/>
              <a:ea typeface="ＭＳ Ｐゴシック" charset="0"/>
              <a:sym typeface="American Typewriter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11" tIns="45706" rIns="91411" bIns="45706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4118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  <a:latin typeface="Times New Roman" charset="0"/>
              <a:ea typeface="ＭＳ Ｐゴシック" charset="0"/>
              <a:sym typeface="American Typewriter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11" tIns="45706" rIns="91411" bIns="45706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118" fontAlgn="base">
              <a:spcBef>
                <a:spcPct val="0"/>
              </a:spcBef>
              <a:spcAft>
                <a:spcPct val="0"/>
              </a:spcAft>
              <a:defRPr/>
            </a:pPr>
            <a:fld id="{F8911579-4BDB-7541-AB7B-213FBDD36FC9}" type="slidenum">
              <a:rPr lang="en-GB" smtClean="0">
                <a:solidFill>
                  <a:srgbClr val="000000"/>
                </a:solidFill>
                <a:latin typeface="Times New Roman" charset="0"/>
                <a:ea typeface="ＭＳ Ｐゴシック" charset="0"/>
                <a:sym typeface="American Typewriter" charset="0"/>
              </a:rPr>
              <a:pPr defTabSz="91411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  <a:latin typeface="Times New Roman" charset="0"/>
              <a:ea typeface="ＭＳ Ｐゴシック" charset="0"/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975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70" r:id="rId1"/>
    <p:sldLayoutId id="2147486171" r:id="rId2"/>
    <p:sldLayoutId id="2147486172" r:id="rId3"/>
    <p:sldLayoutId id="2147486173" r:id="rId4"/>
    <p:sldLayoutId id="2147486174" r:id="rId5"/>
    <p:sldLayoutId id="2147486175" r:id="rId6"/>
    <p:sldLayoutId id="2147486176" r:id="rId7"/>
    <p:sldLayoutId id="2147486177" r:id="rId8"/>
    <p:sldLayoutId id="2147486178" r:id="rId9"/>
    <p:sldLayoutId id="2147486179" r:id="rId10"/>
    <p:sldLayoutId id="2147486180" r:id="rId11"/>
  </p:sldLayoutIdLst>
  <p:transition>
    <p:wipe dir="r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05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11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18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23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796" indent="-342796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722" indent="-285662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2647" indent="-22852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99708" indent="-22852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6770" indent="-22852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3830" indent="-22852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0888" indent="-22852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7949" indent="-22852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5006" indent="-22852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9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6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6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E602C6E-8076-744D-ADA3-63B960FA9B0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2/15/21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FBD5587-D624-9B4C-AAC5-9A84E3BA50A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0158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39" r:id="rId1"/>
    <p:sldLayoutId id="2147486340" r:id="rId2"/>
    <p:sldLayoutId id="2147486341" r:id="rId3"/>
    <p:sldLayoutId id="2147486342" r:id="rId4"/>
    <p:sldLayoutId id="2147486343" r:id="rId5"/>
    <p:sldLayoutId id="2147486344" r:id="rId6"/>
    <p:sldLayoutId id="2147486345" r:id="rId7"/>
    <p:sldLayoutId id="2147486346" r:id="rId8"/>
    <p:sldLayoutId id="2147486347" r:id="rId9"/>
    <p:sldLayoutId id="2147486348" r:id="rId10"/>
    <p:sldLayoutId id="214748634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0266" tIns="45140" rIns="90266" bIns="4514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7"/>
            <a:ext cx="8229600" cy="4525963"/>
          </a:xfrm>
          <a:prstGeom prst="rect">
            <a:avLst/>
          </a:prstGeom>
        </p:spPr>
        <p:txBody>
          <a:bodyPr vert="horz" lIns="90266" tIns="45140" rIns="90266" bIns="451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9101"/>
            <a:ext cx="2133600" cy="365125"/>
          </a:xfrm>
          <a:prstGeom prst="rect">
            <a:avLst/>
          </a:prstGeom>
        </p:spPr>
        <p:txBody>
          <a:bodyPr vert="horz" lIns="90266" tIns="45140" rIns="90266" bIns="4514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pPr defTabSz="914400"/>
              <a:t>15/02/21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9101"/>
            <a:ext cx="2895600" cy="365125"/>
          </a:xfrm>
          <a:prstGeom prst="rect">
            <a:avLst/>
          </a:prstGeom>
        </p:spPr>
        <p:txBody>
          <a:bodyPr vert="horz" lIns="90266" tIns="45140" rIns="90266" bIns="4514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it-IT">
              <a:solidFill>
                <a:prstClr val="black">
                  <a:tint val="75000"/>
                </a:prstClr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9101"/>
            <a:ext cx="2133600" cy="365125"/>
          </a:xfrm>
          <a:prstGeom prst="rect">
            <a:avLst/>
          </a:prstGeom>
        </p:spPr>
        <p:txBody>
          <a:bodyPr vert="horz" lIns="90266" tIns="45140" rIns="90266" bIns="4514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pPr defTabSz="914400"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03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77" r:id="rId1"/>
    <p:sldLayoutId id="2147486378" r:id="rId2"/>
    <p:sldLayoutId id="2147486379" r:id="rId3"/>
    <p:sldLayoutId id="2147486380" r:id="rId4"/>
    <p:sldLayoutId id="2147486381" r:id="rId5"/>
    <p:sldLayoutId id="2147486382" r:id="rId6"/>
    <p:sldLayoutId id="2147486383" r:id="rId7"/>
    <p:sldLayoutId id="2147486384" r:id="rId8"/>
    <p:sldLayoutId id="2147486385" r:id="rId9"/>
    <p:sldLayoutId id="2147486386" r:id="rId10"/>
    <p:sldLayoutId id="2147486387" r:id="rId11"/>
  </p:sldLayoutIdLst>
  <p:txStyles>
    <p:titleStyle>
      <a:lvl1pPr algn="ctr" defTabSz="90268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8512" indent="-338512" algn="l" defTabSz="90268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3426" indent="-282089" algn="l" defTabSz="902681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28356" indent="-225683" algn="l" defTabSz="90268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79695" indent="-225683" algn="l" defTabSz="902681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051" indent="-225683" algn="l" defTabSz="902681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2377" indent="-225683" algn="l" defTabSz="90268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33723" indent="-225683" algn="l" defTabSz="90268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85059" indent="-225683" algn="l" defTabSz="90268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36409" indent="-225683" algn="l" defTabSz="90268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026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338" algn="l" defTabSz="9026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2681" algn="l" defTabSz="9026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4029" algn="l" defTabSz="9026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5345" algn="l" defTabSz="9026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6709" algn="l" defTabSz="9026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8047" algn="l" defTabSz="9026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9392" algn="l" defTabSz="9026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0729" algn="l" defTabSz="9026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6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F49D355-16BD-4E45-BD9A-5EA878CF7CBD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pPr defTabSz="914400"/>
              <a:t>15/02/21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6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it-IT">
              <a:solidFill>
                <a:prstClr val="black">
                  <a:tint val="75000"/>
                </a:prstClr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6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7A41E1B-4F70-4964-A407-84C68BE8251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pPr defTabSz="914400"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038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89" r:id="rId1"/>
    <p:sldLayoutId id="2147486390" r:id="rId2"/>
    <p:sldLayoutId id="2147486391" r:id="rId3"/>
    <p:sldLayoutId id="2147486392" r:id="rId4"/>
    <p:sldLayoutId id="2147486393" r:id="rId5"/>
    <p:sldLayoutId id="2147486394" r:id="rId6"/>
    <p:sldLayoutId id="2147486395" r:id="rId7"/>
    <p:sldLayoutId id="2147486396" r:id="rId8"/>
    <p:sldLayoutId id="2147486397" r:id="rId9"/>
    <p:sldLayoutId id="2147486398" r:id="rId10"/>
    <p:sldLayoutId id="21474863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9046" y="274588"/>
            <a:ext cx="822870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393" tIns="45197" rIns="90393" bIns="451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9046" y="1600864"/>
            <a:ext cx="8228707" cy="452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393" tIns="45197" rIns="90393" bIns="451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656" y="6363184"/>
            <a:ext cx="2133079" cy="365001"/>
          </a:xfrm>
          <a:prstGeom prst="rect">
            <a:avLst/>
          </a:prstGeom>
        </p:spPr>
        <p:txBody>
          <a:bodyPr vert="horz" lIns="90393" tIns="45197" rIns="90393" bIns="45197" rtlCol="0" anchor="ctr"/>
          <a:lstStyle>
            <a:lvl1pPr algn="l" defTabSz="452064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3B77227C-E1A5-C94E-A11B-A53C0F90F113}" type="datetimeFigureOut">
              <a:rPr lang="en-US">
                <a:sym typeface="American Typewriter" charset="0"/>
              </a:rPr>
              <a:pPr>
                <a:defRPr/>
              </a:pPr>
              <a:t>2/15/21</a:t>
            </a:fld>
            <a:endParaRPr lang="en-US" dirty="0">
              <a:sym typeface="American Typewriter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5894" y="6363184"/>
            <a:ext cx="2895451" cy="365001"/>
          </a:xfrm>
          <a:prstGeom prst="rect">
            <a:avLst/>
          </a:prstGeom>
        </p:spPr>
        <p:txBody>
          <a:bodyPr vert="horz" lIns="90393" tIns="45197" rIns="90393" bIns="45197" rtlCol="0" anchor="ctr"/>
          <a:lstStyle>
            <a:lvl1pPr algn="ctr" defTabSz="452064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sym typeface="American Typewriter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82" y="6363184"/>
            <a:ext cx="2133079" cy="365001"/>
          </a:xfrm>
          <a:prstGeom prst="rect">
            <a:avLst/>
          </a:prstGeom>
        </p:spPr>
        <p:txBody>
          <a:bodyPr vert="horz" lIns="90393" tIns="45197" rIns="90393" bIns="45197" rtlCol="0" anchor="ctr"/>
          <a:lstStyle>
            <a:lvl1pPr algn="r" defTabSz="452064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C1D6A0A6-D210-6A49-8CDA-5719406FFBD4}" type="slidenum">
              <a:rPr lang="en-US">
                <a:sym typeface="American Typewriter" charset="0"/>
              </a:rPr>
              <a:pPr>
                <a:defRPr/>
              </a:pPr>
              <a:t>‹#›</a:t>
            </a:fld>
            <a:endParaRPr lang="en-US" dirty="0"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317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01" r:id="rId1"/>
    <p:sldLayoutId id="2147486402" r:id="rId2"/>
    <p:sldLayoutId id="2147486403" r:id="rId3"/>
    <p:sldLayoutId id="2147486404" r:id="rId4"/>
    <p:sldLayoutId id="2147486405" r:id="rId5"/>
    <p:sldLayoutId id="2147486406" r:id="rId6"/>
    <p:sldLayoutId id="2147486407" r:id="rId7"/>
    <p:sldLayoutId id="2147486408" r:id="rId8"/>
    <p:sldLayoutId id="2147486409" r:id="rId9"/>
    <p:sldLayoutId id="2147486410" r:id="rId10"/>
    <p:sldLayoutId id="2147486411" r:id="rId11"/>
  </p:sldLayoutIdLst>
  <p:txStyles>
    <p:titleStyle>
      <a:lvl1pPr algn="ctr" defTabSz="4514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14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14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14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14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317831" algn="ctr" defTabSz="4514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35681" algn="ctr" defTabSz="4514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953575" algn="ctr" defTabSz="4514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271424" algn="ctr" defTabSz="4514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38846" indent="-338846" algn="l" defTabSz="4514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33920" indent="-281476" algn="l" defTabSz="4514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29062" indent="-225102" algn="l" defTabSz="4514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81581" indent="-225102" algn="l" defTabSz="4514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34085" indent="-225102" algn="l" defTabSz="4514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486294" indent="-225990" algn="l" defTabSz="4520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38369" indent="-225990" algn="l" defTabSz="4520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90424" indent="-225990" algn="l" defTabSz="4520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42501" indent="-225990" algn="l" defTabSz="4520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20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064" algn="l" defTabSz="4520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089" algn="l" defTabSz="4520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6181" algn="l" defTabSz="4520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8238" algn="l" defTabSz="4520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0311" algn="l" defTabSz="4520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2344" algn="l" defTabSz="4520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4400" algn="l" defTabSz="4520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6464" algn="l" defTabSz="4520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373"/>
            <a:ext cx="8229600" cy="4525963"/>
          </a:xfrm>
          <a:prstGeom prst="rect">
            <a:avLst/>
          </a:prstGeom>
        </p:spPr>
        <p:txBody>
          <a:bodyPr vert="horz" lIns="90672" tIns="45337" rIns="90672" bIns="45337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7580"/>
            <a:ext cx="2133600" cy="365125"/>
          </a:xfrm>
          <a:prstGeom prst="rect">
            <a:avLst/>
          </a:prstGeom>
        </p:spPr>
        <p:txBody>
          <a:bodyPr vert="horz" lIns="90672" tIns="45337" rIns="90672" bIns="4533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6825"/>
            <a:fld id="{64B53233-28A5-4BE6-9ECF-91943AB1B9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rPr>
              <a:pPr defTabSz="906825"/>
              <a:t>2/15/21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1" y="6357580"/>
            <a:ext cx="2895600" cy="365125"/>
          </a:xfrm>
          <a:prstGeom prst="rect">
            <a:avLst/>
          </a:prstGeom>
        </p:spPr>
        <p:txBody>
          <a:bodyPr vert="horz" lIns="90672" tIns="45337" rIns="90672" bIns="4533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6825"/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7580"/>
            <a:ext cx="2133600" cy="365125"/>
          </a:xfrm>
          <a:prstGeom prst="rect">
            <a:avLst/>
          </a:prstGeom>
        </p:spPr>
        <p:txBody>
          <a:bodyPr vert="horz" lIns="90672" tIns="45337" rIns="90672" bIns="4533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6825"/>
            <a:fld id="{5ECE81E3-3265-45EE-A2C3-C9AF2D303D9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rPr>
              <a:pPr defTabSz="906825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53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9" r:id="rId1"/>
    <p:sldLayoutId id="2147484570" r:id="rId2"/>
    <p:sldLayoutId id="2147484571" r:id="rId3"/>
    <p:sldLayoutId id="2147484572" r:id="rId4"/>
    <p:sldLayoutId id="2147484573" r:id="rId5"/>
    <p:sldLayoutId id="2147484574" r:id="rId6"/>
    <p:sldLayoutId id="2147484575" r:id="rId7"/>
    <p:sldLayoutId id="2147484576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06825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1pPr>
    </p:titleStyle>
    <p:bodyStyle>
      <a:lvl1pPr marL="340096" indent="-340096" algn="l" defTabSz="90682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1pPr>
      <a:lvl2pPr marL="736800" indent="-283444" algn="l" defTabSz="90682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2pPr>
      <a:lvl3pPr marL="1133576" indent="-226682" algn="l" defTabSz="9068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3pPr>
      <a:lvl4pPr marL="1586990" indent="-226682" algn="l" defTabSz="90682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4pPr>
      <a:lvl5pPr marL="2040424" indent="-226682" algn="l" defTabSz="90682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5pPr>
      <a:lvl6pPr marL="2493846" indent="-226682" algn="l" defTabSz="9068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47260" indent="-226682" algn="l" defTabSz="9068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00685" indent="-226682" algn="l" defTabSz="9068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54096" indent="-226682" algn="l" defTabSz="9068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068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3409" algn="l" defTabSz="9068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6825" algn="l" defTabSz="9068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274" algn="l" defTabSz="9068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3700" algn="l" defTabSz="9068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7157" algn="l" defTabSz="9068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0542" algn="l" defTabSz="9068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3970" algn="l" defTabSz="9068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27381" algn="l" defTabSz="9068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0402" y="74752"/>
            <a:ext cx="9001000" cy="669674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672" tIns="45337" rIns="90672" bIns="45337" rtlCol="0" anchor="ctr"/>
          <a:lstStyle/>
          <a:p>
            <a:pPr algn="ctr" defTabSz="906825"/>
            <a:endParaRPr lang="en-GB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2" descr="H:\Work\Presentations\General Images\ox_logo_blue_pos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31" y="5843587"/>
            <a:ext cx="734219" cy="87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904" y="6168348"/>
            <a:ext cx="1228275" cy="573976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 userDrawn="1">
            <p:ph type="ftr" sz="quarter" idx="3"/>
          </p:nvPr>
        </p:nvSpPr>
        <p:spPr>
          <a:xfrm>
            <a:off x="2725322" y="6331436"/>
            <a:ext cx="3960440" cy="365125"/>
          </a:xfrm>
          <a:prstGeom prst="rect">
            <a:avLst/>
          </a:prstGeom>
        </p:spPr>
        <p:txBody>
          <a:bodyPr vert="horz" lIns="90672" tIns="45337" rIns="90672" bIns="45337" rtlCol="0" anchor="ctr"/>
          <a:lstStyle>
            <a:lvl1pPr algn="ctr">
              <a:defRPr sz="1200">
                <a:solidFill>
                  <a:schemeClr val="tx2"/>
                </a:solidFill>
                <a:latin typeface="Sylfaen" pitchFamily="18" charset="0"/>
              </a:defRPr>
            </a:lvl1pPr>
          </a:lstStyle>
          <a:p>
            <a:pPr defTabSz="906825"/>
            <a:r>
              <a:rPr lang="en-GB">
                <a:solidFill>
                  <a:srgbClr val="1F497D"/>
                </a:solidFill>
                <a:ea typeface="ＭＳ Ｐゴシック" charset="0"/>
                <a:cs typeface="ＭＳ Ｐゴシック" charset="0"/>
              </a:rPr>
              <a:t>MSci Particle Accelerators Course</a:t>
            </a:r>
            <a:endParaRPr lang="en-GB" dirty="0">
              <a:solidFill>
                <a:srgbClr val="1F497D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7236296" y="6329008"/>
            <a:ext cx="432048" cy="365125"/>
          </a:xfrm>
          <a:prstGeom prst="rect">
            <a:avLst/>
          </a:prstGeom>
        </p:spPr>
        <p:txBody>
          <a:bodyPr vert="horz" lIns="90672" tIns="45337" rIns="90672" bIns="45337" rtlCol="0" anchor="ctr"/>
          <a:lstStyle>
            <a:lvl1pPr algn="r">
              <a:defRPr sz="1200">
                <a:solidFill>
                  <a:schemeClr val="tx2"/>
                </a:solidFill>
                <a:latin typeface="Sylfaen" pitchFamily="18" charset="0"/>
              </a:defRPr>
            </a:lvl1pPr>
          </a:lstStyle>
          <a:p>
            <a:pPr defTabSz="906825"/>
            <a:fld id="{AEA12F3A-FFB3-4C32-878A-64CC0D3B0E22}" type="slidenum">
              <a:rPr lang="en-GB" smtClean="0">
                <a:solidFill>
                  <a:srgbClr val="1F497D"/>
                </a:solidFill>
                <a:ea typeface="ＭＳ Ｐゴシック" charset="0"/>
                <a:cs typeface="ＭＳ Ｐゴシック" charset="0"/>
              </a:rPr>
              <a:pPr defTabSz="906825"/>
              <a:t>‹#›</a:t>
            </a:fld>
            <a:endParaRPr lang="en-GB" dirty="0">
              <a:solidFill>
                <a:srgbClr val="1F497D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374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0" r:id="rId1"/>
  </p:sldLayoutIdLst>
  <p:hf hdr="0" dt="0"/>
  <p:txStyles>
    <p:titleStyle>
      <a:lvl1pPr algn="ctr" defTabSz="90682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0096" indent="-340096" algn="l" defTabSz="90682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6800" indent="-283444" algn="l" defTabSz="90682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576" indent="-226682" algn="l" defTabSz="90682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6990" indent="-226682" algn="l" defTabSz="90682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0424" indent="-226682" algn="l" defTabSz="90682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93846" indent="-226682" algn="l" defTabSz="90682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47260" indent="-226682" algn="l" defTabSz="90682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00685" indent="-226682" algn="l" defTabSz="90682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54096" indent="-226682" algn="l" defTabSz="90682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68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3409" algn="l" defTabSz="9068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6825" algn="l" defTabSz="9068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274" algn="l" defTabSz="9068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3700" algn="l" defTabSz="9068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7157" algn="l" defTabSz="9068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0542" algn="l" defTabSz="9068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3970" algn="l" defTabSz="9068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27381" algn="l" defTabSz="9068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 descr="rotated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5" b="26192"/>
          <a:stretch>
            <a:fillRect/>
          </a:stretch>
        </p:blipFill>
        <p:spPr bwMode="auto">
          <a:xfrm>
            <a:off x="-1549" y="0"/>
            <a:ext cx="9144001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CasellaDiTesto 8"/>
          <p:cNvSpPr txBox="1">
            <a:spLocks noChangeArrowheads="1"/>
          </p:cNvSpPr>
          <p:nvPr userDrawn="1"/>
        </p:nvSpPr>
        <p:spPr bwMode="auto">
          <a:xfrm>
            <a:off x="6919014" y="6603304"/>
            <a:ext cx="2222621" cy="260831"/>
          </a:xfrm>
          <a:prstGeom prst="rect">
            <a:avLst/>
          </a:prstGeom>
          <a:noFill/>
          <a:ln>
            <a:noFill/>
          </a:ln>
        </p:spPr>
        <p:txBody>
          <a:bodyPr wrap="none" lIns="90665" tIns="45334" rIns="90665" bIns="4533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defTabSz="453378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100" b="1" dirty="0">
                <a:solidFill>
                  <a:srgbClr val="000000"/>
                </a:solidFill>
              </a:rPr>
              <a:t>Andrea.Mostacci@uniroma1.it</a:t>
            </a:r>
          </a:p>
        </p:txBody>
      </p:sp>
    </p:spTree>
    <p:extLst>
      <p:ext uri="{BB962C8B-B14F-4D97-AF65-F5344CB8AC3E}">
        <p14:creationId xmlns:p14="http://schemas.microsoft.com/office/powerpoint/2010/main" val="28262789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ctr" defTabSz="453378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charset="-128"/>
          <a:cs typeface="ヒラギノ角ゴ Pro W3" charset="-128"/>
        </a:defRPr>
      </a:lvl1pPr>
      <a:lvl2pPr algn="ctr" defTabSz="453378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  <a:cs typeface="ヒラギノ角ゴ Pro W3" charset="-128"/>
        </a:defRPr>
      </a:lvl2pPr>
      <a:lvl3pPr algn="ctr" defTabSz="453378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  <a:cs typeface="ヒラギノ角ゴ Pro W3" charset="-128"/>
        </a:defRPr>
      </a:lvl3pPr>
      <a:lvl4pPr algn="ctr" defTabSz="453378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  <a:cs typeface="ヒラギノ角ゴ Pro W3" charset="-128"/>
        </a:defRPr>
      </a:lvl4pPr>
      <a:lvl5pPr algn="ctr" defTabSz="453378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  <a:cs typeface="ヒラギノ角ゴ Pro W3" charset="-128"/>
        </a:defRPr>
      </a:lvl5pPr>
      <a:lvl6pPr marL="453378" algn="ctr" defTabSz="453378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  <a:cs typeface="ヒラギノ角ゴ Pro W3" charset="-128"/>
        </a:defRPr>
      </a:lvl6pPr>
      <a:lvl7pPr marL="906768" algn="ctr" defTabSz="453378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  <a:cs typeface="ヒラギノ角ゴ Pro W3" charset="-128"/>
        </a:defRPr>
      </a:lvl7pPr>
      <a:lvl8pPr marL="1360181" algn="ctr" defTabSz="453378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  <a:cs typeface="ヒラギノ角ゴ Pro W3" charset="-128"/>
        </a:defRPr>
      </a:lvl8pPr>
      <a:lvl9pPr marL="1813577" algn="ctr" defTabSz="453378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  <a:cs typeface="ヒラギノ角ゴ Pro W3" charset="-128"/>
        </a:defRPr>
      </a:lvl9pPr>
    </p:titleStyle>
    <p:bodyStyle>
      <a:lvl1pPr marL="340073" indent="-340073" algn="l" defTabSz="45337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1pPr>
      <a:lvl2pPr marL="736750" indent="-283429" algn="l" defTabSz="45337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2pPr>
      <a:lvl3pPr marL="1133503" indent="-226667" algn="l" defTabSz="45337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3pPr>
      <a:lvl4pPr marL="1586889" indent="-226667" algn="l" defTabSz="45337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40284" indent="-226667" algn="l" defTabSz="453378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5pPr>
      <a:lvl6pPr marL="2493674" indent="-226667" algn="l" defTabSz="4533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47060" indent="-226667" algn="l" defTabSz="4533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00455" indent="-226667" algn="l" defTabSz="4533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53837" indent="-226667" algn="l" defTabSz="4533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3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3378" algn="l" defTabSz="453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6768" algn="l" defTabSz="453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81" algn="l" defTabSz="453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3577" algn="l" defTabSz="453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7008" algn="l" defTabSz="453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0358" algn="l" defTabSz="453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3760" algn="l" defTabSz="453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27140" algn="l" defTabSz="453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0528" tIns="45266" rIns="90528" bIns="45266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403"/>
            <a:ext cx="8229600" cy="4525963"/>
          </a:xfrm>
          <a:prstGeom prst="rect">
            <a:avLst/>
          </a:prstGeom>
        </p:spPr>
        <p:txBody>
          <a:bodyPr vert="horz" lIns="90528" tIns="45266" rIns="90528" bIns="4526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60296"/>
            <a:ext cx="2133600" cy="365125"/>
          </a:xfrm>
          <a:prstGeom prst="rect">
            <a:avLst/>
          </a:prstGeom>
        </p:spPr>
        <p:txBody>
          <a:bodyPr vert="horz" lIns="90528" tIns="45266" rIns="90528" bIns="4526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6825"/>
            <a:fld id="{8BA321DB-7808-4447-A130-E2901279B4D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pPr defTabSz="906825"/>
              <a:t>15/02/21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6360296"/>
            <a:ext cx="2895600" cy="365125"/>
          </a:xfrm>
          <a:prstGeom prst="rect">
            <a:avLst/>
          </a:prstGeom>
        </p:spPr>
        <p:txBody>
          <a:bodyPr vert="horz" lIns="90528" tIns="45266" rIns="90528" bIns="4526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6825"/>
            <a:endParaRPr lang="it-IT">
              <a:solidFill>
                <a:prstClr val="black">
                  <a:tint val="75000"/>
                </a:prstClr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60296"/>
            <a:ext cx="2133600" cy="365125"/>
          </a:xfrm>
          <a:prstGeom prst="rect">
            <a:avLst/>
          </a:prstGeom>
        </p:spPr>
        <p:txBody>
          <a:bodyPr vert="horz" lIns="90528" tIns="45266" rIns="90528" bIns="4526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6825"/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pPr defTabSz="906825"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59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22" r:id="rId1"/>
    <p:sldLayoutId id="2147485323" r:id="rId2"/>
    <p:sldLayoutId id="2147485324" r:id="rId3"/>
    <p:sldLayoutId id="2147485325" r:id="rId4"/>
    <p:sldLayoutId id="2147485326" r:id="rId5"/>
    <p:sldLayoutId id="2147485327" r:id="rId6"/>
    <p:sldLayoutId id="2147485328" r:id="rId7"/>
    <p:sldLayoutId id="2147485329" r:id="rId8"/>
    <p:sldLayoutId id="2147485330" r:id="rId9"/>
    <p:sldLayoutId id="2147485331" r:id="rId10"/>
    <p:sldLayoutId id="2147485332" r:id="rId11"/>
  </p:sldLayoutIdLst>
  <p:txStyles>
    <p:titleStyle>
      <a:lvl1pPr algn="ctr" defTabSz="90540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9559" indent="-339559" algn="l" defTabSz="905402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5635" indent="-283001" algn="l" defTabSz="905402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1798" indent="-226322" algn="l" defTabSz="90540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506" indent="-226322" algn="l" defTabSz="905402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217" indent="-226322" algn="l" defTabSz="905402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9908" indent="-226322" algn="l" defTabSz="90540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42626" indent="-226322" algn="l" defTabSz="90540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95340" indent="-226322" algn="l" defTabSz="90540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48050" indent="-226322" algn="l" defTabSz="90540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054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708" algn="l" defTabSz="9054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5402" algn="l" defTabSz="9054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8140" algn="l" defTabSz="9054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0845" algn="l" defTabSz="9054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599" algn="l" defTabSz="9054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6278" algn="l" defTabSz="9054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8980" algn="l" defTabSz="9054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21688" algn="l" defTabSz="9054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403"/>
            <a:ext cx="8229600" cy="4525963"/>
          </a:xfrm>
          <a:prstGeom prst="rect">
            <a:avLst/>
          </a:prstGeom>
        </p:spPr>
        <p:txBody>
          <a:bodyPr vert="horz" lIns="90528" tIns="45266" rIns="90528" bIns="45266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9081"/>
            <a:ext cx="2133600" cy="365125"/>
          </a:xfrm>
          <a:prstGeom prst="rect">
            <a:avLst/>
          </a:prstGeom>
        </p:spPr>
        <p:txBody>
          <a:bodyPr vert="horz" lIns="90528" tIns="45266" rIns="90528" bIns="4526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6825"/>
            <a:fld id="{64B53233-28A5-4BE6-9ECF-91943AB1B90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pPr defTabSz="906825"/>
              <a:t>2/15/21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2" y="6359081"/>
            <a:ext cx="2895600" cy="365125"/>
          </a:xfrm>
          <a:prstGeom prst="rect">
            <a:avLst/>
          </a:prstGeom>
        </p:spPr>
        <p:txBody>
          <a:bodyPr vert="horz" lIns="90528" tIns="45266" rIns="90528" bIns="4526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6825"/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1" y="6359081"/>
            <a:ext cx="2133600" cy="365125"/>
          </a:xfrm>
          <a:prstGeom prst="rect">
            <a:avLst/>
          </a:prstGeom>
        </p:spPr>
        <p:txBody>
          <a:bodyPr vert="horz" lIns="90528" tIns="45266" rIns="90528" bIns="4526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6825"/>
            <a:fld id="{5ECE81E3-3265-45EE-A2C3-C9AF2D303D9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pPr defTabSz="906825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81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54" r:id="rId1"/>
    <p:sldLayoutId id="2147485455" r:id="rId2"/>
    <p:sldLayoutId id="2147485456" r:id="rId3"/>
    <p:sldLayoutId id="2147485457" r:id="rId4"/>
    <p:sldLayoutId id="2147485458" r:id="rId5"/>
  </p:sldLayoutIdLst>
  <p:txStyles>
    <p:titleStyle>
      <a:lvl1pPr algn="ctr" defTabSz="905402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1pPr>
    </p:titleStyle>
    <p:bodyStyle>
      <a:lvl1pPr marL="339559" indent="-339559" algn="l" defTabSz="905402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Helvetica Neue Light"/>
          <a:ea typeface="Helvetica Neue Light"/>
          <a:cs typeface="Helvetica Neue Light"/>
        </a:defRPr>
      </a:lvl1pPr>
      <a:lvl2pPr marL="735635" indent="-283001" algn="l" defTabSz="905402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Helvetica Neue Light"/>
          <a:ea typeface="Helvetica Neue Light"/>
          <a:cs typeface="Helvetica Neue Light"/>
        </a:defRPr>
      </a:lvl2pPr>
      <a:lvl3pPr marL="1131798" indent="-226322" algn="l" defTabSz="90540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 Neue Light"/>
          <a:ea typeface="Helvetica Neue Light"/>
          <a:cs typeface="Helvetica Neue Light"/>
        </a:defRPr>
      </a:lvl3pPr>
      <a:lvl4pPr marL="1584506" indent="-226322" algn="l" defTabSz="905402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Helvetica Neue Light"/>
          <a:ea typeface="Helvetica Neue Light"/>
          <a:cs typeface="Helvetica Neue Light"/>
        </a:defRPr>
      </a:lvl4pPr>
      <a:lvl5pPr marL="2037217" indent="-226322" algn="l" defTabSz="905402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Helvetica Neue Light"/>
          <a:ea typeface="Helvetica Neue Light"/>
          <a:cs typeface="Helvetica Neue Light"/>
        </a:defRPr>
      </a:lvl5pPr>
      <a:lvl6pPr marL="2489908" indent="-226322" algn="l" defTabSz="90540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42626" indent="-226322" algn="l" defTabSz="90540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95340" indent="-226322" algn="l" defTabSz="90540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48050" indent="-226322" algn="l" defTabSz="90540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054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708" algn="l" defTabSz="9054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5402" algn="l" defTabSz="9054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8140" algn="l" defTabSz="9054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0845" algn="l" defTabSz="9054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599" algn="l" defTabSz="9054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6278" algn="l" defTabSz="9054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8980" algn="l" defTabSz="9054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21688" algn="l" defTabSz="9054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lIns="90128" tIns="45064" rIns="90128" bIns="45064" anchor="b" anchorCtr="0">
            <a:normAutofit/>
          </a:bodyPr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 lIns="90128" tIns="45064" rIns="90128" bIns="45064">
            <a:normAutofit/>
          </a:bodyPr>
          <a:lstStyle/>
          <a:p>
            <a:pPr lvl="0" eaLnBrk="1" latinLnBrk="0" hangingPunct="1"/>
            <a:r>
              <a:rPr kumimoji="0" lang="it-IT" dirty="0"/>
              <a:t>Fare clic per modificare stili del testo dello schema</a:t>
            </a:r>
          </a:p>
          <a:p>
            <a:pPr lvl="1" eaLnBrk="1" latinLnBrk="0" hangingPunct="1"/>
            <a:r>
              <a:rPr kumimoji="0" lang="it-IT" dirty="0"/>
              <a:t>Secondo livello</a:t>
            </a:r>
          </a:p>
          <a:p>
            <a:pPr lvl="2" eaLnBrk="1" latinLnBrk="0" hangingPunct="1"/>
            <a:r>
              <a:rPr kumimoji="0" lang="it-IT" dirty="0"/>
              <a:t>Terzo livello</a:t>
            </a:r>
          </a:p>
          <a:p>
            <a:pPr lvl="3" eaLnBrk="1" latinLnBrk="0" hangingPunct="1"/>
            <a:r>
              <a:rPr kumimoji="0" lang="it-IT" dirty="0"/>
              <a:t>Quarto livello</a:t>
            </a:r>
          </a:p>
          <a:p>
            <a:pPr lvl="4" eaLnBrk="1" latinLnBrk="0" hangingPunct="1"/>
            <a:r>
              <a:rPr kumimoji="0" lang="it-IT" dirty="0"/>
              <a:t>Quinto livello</a:t>
            </a:r>
            <a:endParaRPr kumimoji="0" lang="en-US" dirty="0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 lIns="90128" tIns="45064" rIns="90128" bIns="45064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defTabSz="906825"/>
            <a:fld id="{E8A455F4-9CC6-47D5-9282-9C3F9127D2D4}" type="datetimeFigureOut">
              <a:rPr lang="en-US" smtClean="0">
                <a:solidFill>
                  <a:srgbClr val="464653"/>
                </a:solidFill>
                <a:latin typeface="Franklin Gothic Book"/>
                <a:ea typeface="ＭＳ Ｐゴシック" charset="0"/>
                <a:cs typeface="ＭＳ Ｐゴシック" charset="0"/>
              </a:rPr>
              <a:pPr defTabSz="906825"/>
              <a:t>2/15/21</a:t>
            </a:fld>
            <a:endParaRPr lang="en-US">
              <a:solidFill>
                <a:srgbClr val="464653"/>
              </a:solidFill>
              <a:latin typeface="Franklin Gothic Book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2898649" y="6356350"/>
            <a:ext cx="3505200" cy="365760"/>
          </a:xfrm>
          <a:prstGeom prst="rect">
            <a:avLst/>
          </a:prstGeom>
        </p:spPr>
        <p:txBody>
          <a:bodyPr vert="horz" lIns="90128" tIns="45064" rIns="90128" bIns="45064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defTabSz="906825"/>
            <a:endParaRPr lang="en-US">
              <a:solidFill>
                <a:srgbClr val="464653"/>
              </a:solidFill>
              <a:latin typeface="Franklin Gothic Book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 lIns="90128" tIns="45064" rIns="90128" bIns="45064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defTabSz="906825"/>
            <a:r>
              <a:rPr lang="en-US">
                <a:solidFill>
                  <a:srgbClr val="464653"/>
                </a:solidFill>
                <a:latin typeface="Franklin Gothic Book"/>
                <a:ea typeface="ＭＳ Ｐゴシック" charset="0"/>
                <a:cs typeface="ＭＳ Ｐゴシック" charset="0"/>
              </a:rPr>
              <a:t>A. Cianchi</a:t>
            </a:r>
            <a:endParaRPr lang="en-US" dirty="0">
              <a:solidFill>
                <a:srgbClr val="464653"/>
              </a:solidFill>
              <a:latin typeface="Franklin Gothic Book"/>
              <a:ea typeface="ＭＳ Ｐゴシック" charset="0"/>
              <a:cs typeface="ＭＳ Ｐゴシック" charset="0"/>
            </a:endParaRPr>
          </a:p>
        </p:txBody>
      </p:sp>
      <p:sp>
        <p:nvSpPr>
          <p:cNvPr id="28" name="Connettore 1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0128" tIns="45064" rIns="90128" bIns="45064" anchor="t" compatLnSpc="1"/>
          <a:lstStyle/>
          <a:p>
            <a:pPr defTabSz="906825"/>
            <a:endParaRPr lang="en-US">
              <a:solidFill>
                <a:prstClr val="black"/>
              </a:solidFill>
              <a:latin typeface="Franklin Gothic Book"/>
              <a:ea typeface="ＭＳ Ｐゴシック" charset="0"/>
              <a:cs typeface="ＭＳ Ｐゴシック" charset="0"/>
            </a:endParaRPr>
          </a:p>
        </p:txBody>
      </p:sp>
      <p:sp>
        <p:nvSpPr>
          <p:cNvPr id="29" name="Connettore 1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0128" tIns="45064" rIns="90128" bIns="45064" anchor="t" compatLnSpc="1"/>
          <a:lstStyle/>
          <a:p>
            <a:pPr defTabSz="906825"/>
            <a:endParaRPr lang="en-US">
              <a:solidFill>
                <a:prstClr val="black"/>
              </a:solidFill>
              <a:latin typeface="Franklin Gothic Book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Triangolo isoscele 9"/>
          <p:cNvSpPr>
            <a:spLocks noChangeAspect="1"/>
          </p:cNvSpPr>
          <p:nvPr/>
        </p:nvSpPr>
        <p:spPr>
          <a:xfrm rot="5400000">
            <a:off x="420448" y="6467476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128" tIns="45064" rIns="90128" bIns="45064" anchor="ctr"/>
          <a:lstStyle/>
          <a:p>
            <a:pPr algn="ctr" defTabSz="906825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357388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44" r:id="rId1"/>
    <p:sldLayoutId id="2147485545" r:id="rId2"/>
    <p:sldLayoutId id="2147485546" r:id="rId3"/>
    <p:sldLayoutId id="2147485547" r:id="rId4"/>
    <p:sldLayoutId id="2147485548" r:id="rId5"/>
    <p:sldLayoutId id="2147485549" r:id="rId6"/>
    <p:sldLayoutId id="2147485550" r:id="rId7"/>
    <p:sldLayoutId id="2147485551" r:id="rId8"/>
    <p:sldLayoutId id="2147485552" r:id="rId9"/>
    <p:sldLayoutId id="2147485553" r:id="rId10"/>
    <p:sldLayoutId id="2147485554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0442" indent="-270442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j-lt"/>
          <a:ea typeface="+mn-ea"/>
          <a:cs typeface="+mn-cs"/>
        </a:defRPr>
      </a:lvl1pPr>
      <a:lvl2pPr marL="540904" indent="-270442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j-lt"/>
          <a:ea typeface="+mn-ea"/>
          <a:cs typeface="+mn-cs"/>
        </a:defRPr>
      </a:lvl2pPr>
      <a:lvl3pPr marL="811372" indent="-22532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081835" indent="-22532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352309" indent="-22532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1622775" indent="-180312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03065" indent="-180312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1983349" indent="-180312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63674" indent="-180312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076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0150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523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0306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538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0458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5535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0609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lIns="89986" tIns="44993" rIns="89986" bIns="44993" anchor="b" anchorCtr="0">
            <a:normAutofit/>
          </a:bodyPr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 lIns="89986" tIns="44993" rIns="89986" bIns="44993">
            <a:normAutofit/>
          </a:bodyPr>
          <a:lstStyle/>
          <a:p>
            <a:pPr lvl="0" eaLnBrk="1" latinLnBrk="0" hangingPunct="1"/>
            <a:r>
              <a:rPr kumimoji="0" lang="it-IT" dirty="0"/>
              <a:t>Fare clic per modificare stili del testo dello schema</a:t>
            </a:r>
          </a:p>
          <a:p>
            <a:pPr lvl="1" eaLnBrk="1" latinLnBrk="0" hangingPunct="1"/>
            <a:r>
              <a:rPr kumimoji="0" lang="it-IT" dirty="0"/>
              <a:t>Secondo livello</a:t>
            </a:r>
          </a:p>
          <a:p>
            <a:pPr lvl="2" eaLnBrk="1" latinLnBrk="0" hangingPunct="1"/>
            <a:r>
              <a:rPr kumimoji="0" lang="it-IT" dirty="0"/>
              <a:t>Terzo livello</a:t>
            </a:r>
          </a:p>
          <a:p>
            <a:pPr lvl="3" eaLnBrk="1" latinLnBrk="0" hangingPunct="1"/>
            <a:r>
              <a:rPr kumimoji="0" lang="it-IT" dirty="0"/>
              <a:t>Quarto livello</a:t>
            </a:r>
          </a:p>
          <a:p>
            <a:pPr lvl="4" eaLnBrk="1" latinLnBrk="0" hangingPunct="1"/>
            <a:r>
              <a:rPr kumimoji="0" lang="it-IT" dirty="0"/>
              <a:t>Quinto livello</a:t>
            </a:r>
            <a:endParaRPr kumimoji="0" lang="en-US" dirty="0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 lIns="89986" tIns="44993" rIns="89986" bIns="44993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defTabSz="906825"/>
            <a:fld id="{E8A455F4-9CC6-47D5-9282-9C3F9127D2D4}" type="datetimeFigureOut">
              <a:rPr lang="en-US" smtClean="0">
                <a:solidFill>
                  <a:srgbClr val="464653"/>
                </a:solidFill>
                <a:latin typeface="Franklin Gothic Book"/>
                <a:ea typeface="ＭＳ Ｐゴシック" charset="0"/>
                <a:cs typeface="ＭＳ Ｐゴシック" charset="0"/>
              </a:rPr>
              <a:pPr defTabSz="906825"/>
              <a:t>2/15/21</a:t>
            </a:fld>
            <a:endParaRPr lang="en-US">
              <a:solidFill>
                <a:srgbClr val="464653"/>
              </a:solidFill>
              <a:latin typeface="Franklin Gothic Book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2898649" y="6356350"/>
            <a:ext cx="3505200" cy="365760"/>
          </a:xfrm>
          <a:prstGeom prst="rect">
            <a:avLst/>
          </a:prstGeom>
        </p:spPr>
        <p:txBody>
          <a:bodyPr vert="horz" lIns="89986" tIns="44993" rIns="89986" bIns="44993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defTabSz="906825"/>
            <a:endParaRPr lang="en-US">
              <a:solidFill>
                <a:srgbClr val="464653"/>
              </a:solidFill>
              <a:latin typeface="Franklin Gothic Book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 lIns="89986" tIns="44993" rIns="89986" bIns="44993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defTabSz="906825"/>
            <a:r>
              <a:rPr lang="en-US">
                <a:solidFill>
                  <a:srgbClr val="464653"/>
                </a:solidFill>
                <a:latin typeface="Franklin Gothic Book"/>
                <a:ea typeface="ＭＳ Ｐゴシック" charset="0"/>
                <a:cs typeface="ＭＳ Ｐゴシック" charset="0"/>
              </a:rPr>
              <a:t>A. Cianchi</a:t>
            </a:r>
            <a:endParaRPr lang="en-US" dirty="0">
              <a:solidFill>
                <a:srgbClr val="464653"/>
              </a:solidFill>
              <a:latin typeface="Franklin Gothic Book"/>
              <a:ea typeface="ＭＳ Ｐゴシック" charset="0"/>
              <a:cs typeface="ＭＳ Ｐゴシック" charset="0"/>
            </a:endParaRPr>
          </a:p>
        </p:txBody>
      </p:sp>
      <p:sp>
        <p:nvSpPr>
          <p:cNvPr id="28" name="Connettore 1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89986" tIns="44993" rIns="89986" bIns="44993" anchor="t" compatLnSpc="1"/>
          <a:lstStyle/>
          <a:p>
            <a:pPr defTabSz="906825"/>
            <a:endParaRPr lang="en-US">
              <a:solidFill>
                <a:prstClr val="black"/>
              </a:solidFill>
              <a:latin typeface="Franklin Gothic Book"/>
              <a:ea typeface="ＭＳ Ｐゴシック" charset="0"/>
              <a:cs typeface="ＭＳ Ｐゴシック" charset="0"/>
            </a:endParaRPr>
          </a:p>
        </p:txBody>
      </p:sp>
      <p:sp>
        <p:nvSpPr>
          <p:cNvPr id="29" name="Connettore 1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89986" tIns="44993" rIns="89986" bIns="44993" anchor="t" compatLnSpc="1"/>
          <a:lstStyle/>
          <a:p>
            <a:pPr defTabSz="906825"/>
            <a:endParaRPr lang="en-US">
              <a:solidFill>
                <a:prstClr val="black"/>
              </a:solidFill>
              <a:latin typeface="Franklin Gothic Book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Triangolo isoscele 9"/>
          <p:cNvSpPr>
            <a:spLocks noChangeAspect="1"/>
          </p:cNvSpPr>
          <p:nvPr/>
        </p:nvSpPr>
        <p:spPr>
          <a:xfrm rot="5400000">
            <a:off x="420278" y="6467476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9986" tIns="44993" rIns="89986" bIns="44993" anchor="ctr"/>
          <a:lstStyle/>
          <a:p>
            <a:pPr algn="ctr" defTabSz="906825"/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18896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68" r:id="rId1"/>
    <p:sldLayoutId id="2147485569" r:id="rId2"/>
    <p:sldLayoutId id="2147485570" r:id="rId3"/>
    <p:sldLayoutId id="2147485571" r:id="rId4"/>
    <p:sldLayoutId id="2147485572" r:id="rId5"/>
    <p:sldLayoutId id="2147485573" r:id="rId6"/>
    <p:sldLayoutId id="2147485574" r:id="rId7"/>
    <p:sldLayoutId id="2147485575" r:id="rId8"/>
    <p:sldLayoutId id="2147485576" r:id="rId9"/>
    <p:sldLayoutId id="2147485577" r:id="rId10"/>
    <p:sldLayoutId id="2147485578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0024" indent="-270024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j-lt"/>
          <a:ea typeface="+mn-ea"/>
          <a:cs typeface="+mn-cs"/>
        </a:defRPr>
      </a:lvl1pPr>
      <a:lvl2pPr marL="540074" indent="-270024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j-lt"/>
          <a:ea typeface="+mn-ea"/>
          <a:cs typeface="+mn-cs"/>
        </a:defRPr>
      </a:lvl2pPr>
      <a:lvl3pPr marL="810126" indent="-224965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080174" indent="-224965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350238" indent="-224965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1620285" indent="-180042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00301" indent="-180042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1980299" indent="-180042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60351" indent="-180042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007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0012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5023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0030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5035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0043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5052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0055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 descr="rotated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5" b="26192"/>
          <a:stretch>
            <a:fillRect/>
          </a:stretch>
        </p:blipFill>
        <p:spPr bwMode="auto">
          <a:xfrm>
            <a:off x="-1585" y="0"/>
            <a:ext cx="9144001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CasellaDiTesto 8"/>
          <p:cNvSpPr txBox="1">
            <a:spLocks noChangeArrowheads="1"/>
          </p:cNvSpPr>
          <p:nvPr userDrawn="1"/>
        </p:nvSpPr>
        <p:spPr bwMode="auto">
          <a:xfrm>
            <a:off x="6918334" y="6602414"/>
            <a:ext cx="2224175" cy="261604"/>
          </a:xfrm>
          <a:prstGeom prst="rect">
            <a:avLst/>
          </a:prstGeom>
          <a:noFill/>
          <a:ln>
            <a:noFill/>
          </a:ln>
        </p:spPr>
        <p:txBody>
          <a:bodyPr wrap="none" lIns="91434" tIns="45717" rIns="91434" bIns="4571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defTabSz="457169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100" b="1" dirty="0">
                <a:solidFill>
                  <a:srgbClr val="000000"/>
                </a:solidFill>
              </a:rPr>
              <a:t>Andrea.Mostacci@uniroma1.it</a:t>
            </a:r>
          </a:p>
        </p:txBody>
      </p:sp>
    </p:spTree>
    <p:extLst>
      <p:ext uri="{BB962C8B-B14F-4D97-AF65-F5344CB8AC3E}">
        <p14:creationId xmlns:p14="http://schemas.microsoft.com/office/powerpoint/2010/main" val="8179717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ctr" defTabSz="457169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charset="-128"/>
          <a:cs typeface="ヒラギノ角ゴ Pro W3" charset="-128"/>
        </a:defRPr>
      </a:lvl1pPr>
      <a:lvl2pPr algn="ctr" defTabSz="45716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  <a:cs typeface="ヒラギノ角ゴ Pro W3" charset="-128"/>
        </a:defRPr>
      </a:lvl2pPr>
      <a:lvl3pPr algn="ctr" defTabSz="45716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  <a:cs typeface="ヒラギノ角ゴ Pro W3" charset="-128"/>
        </a:defRPr>
      </a:lvl3pPr>
      <a:lvl4pPr algn="ctr" defTabSz="45716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  <a:cs typeface="ヒラギノ角ゴ Pro W3" charset="-128"/>
        </a:defRPr>
      </a:lvl4pPr>
      <a:lvl5pPr algn="ctr" defTabSz="457169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  <a:cs typeface="ヒラギノ角ゴ Pro W3" charset="-128"/>
        </a:defRPr>
      </a:lvl5pPr>
      <a:lvl6pPr marL="457169" algn="ctr" defTabSz="45716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  <a:cs typeface="ヒラギノ角ゴ Pro W3" charset="-128"/>
        </a:defRPr>
      </a:lvl6pPr>
      <a:lvl7pPr marL="914338" algn="ctr" defTabSz="45716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  <a:cs typeface="ヒラギノ角ゴ Pro W3" charset="-128"/>
        </a:defRPr>
      </a:lvl7pPr>
      <a:lvl8pPr marL="1371507" algn="ctr" defTabSz="45716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  <a:cs typeface="ヒラギノ角ゴ Pro W3" charset="-128"/>
        </a:defRPr>
      </a:lvl8pPr>
      <a:lvl9pPr marL="1828677" algn="ctr" defTabSz="45716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charset="-128"/>
          <a:cs typeface="ヒラギノ角ゴ Pro W3" charset="-128"/>
        </a:defRPr>
      </a:lvl9pPr>
    </p:titleStyle>
    <p:bodyStyle>
      <a:lvl1pPr marL="342877" indent="-342877" algn="l" defTabSz="457169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1pPr>
      <a:lvl2pPr marL="742900" indent="-285731" algn="l" defTabSz="457169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2pPr>
      <a:lvl3pPr marL="1142923" indent="-228585" algn="l" defTabSz="457169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3pPr>
      <a:lvl4pPr marL="1600092" indent="-228585" algn="l" defTabSz="457169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262" indent="-228585" algn="l" defTabSz="457169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5pPr>
      <a:lvl6pPr marL="2514431" indent="-228585" algn="l" defTabSz="45716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00" indent="-228585" algn="l" defTabSz="45716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69" indent="-228585" algn="l" defTabSz="45716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39" indent="-228585" algn="l" defTabSz="45716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9" algn="l" defTabSz="457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8" algn="l" defTabSz="457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07" algn="l" defTabSz="457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77" algn="l" defTabSz="457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47" algn="l" defTabSz="457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16" algn="l" defTabSz="457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85" algn="l" defTabSz="457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54" algn="l" defTabSz="457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0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emf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4.png"/><Relationship Id="rId5" Type="http://schemas.openxmlformats.org/officeDocument/2006/relationships/image" Target="../media/image13.tiff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27.tiff"/><Relationship Id="rId7" Type="http://schemas.openxmlformats.org/officeDocument/2006/relationships/oleObject" Target="../embeddings/oleObject2.bin"/><Relationship Id="rId12" Type="http://schemas.openxmlformats.org/officeDocument/2006/relationships/image" Target="../media/image26.emf"/><Relationship Id="rId2" Type="http://schemas.openxmlformats.org/officeDocument/2006/relationships/slideLayout" Target="../slideLayouts/slideLayout8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e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5.emf"/><Relationship Id="rId4" Type="http://schemas.openxmlformats.org/officeDocument/2006/relationships/image" Target="../media/image78.png"/><Relationship Id="rId9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8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3957" y="160519"/>
            <a:ext cx="8773898" cy="953190"/>
          </a:xfrm>
          <a:prstGeom prst="rect">
            <a:avLst/>
          </a:prstGeom>
          <a:noFill/>
        </p:spPr>
        <p:txBody>
          <a:bodyPr wrap="square" lIns="90528" tIns="45266" rIns="90528" bIns="45266" rtlCol="0">
            <a:spAutoFit/>
          </a:bodyPr>
          <a:lstStyle/>
          <a:p>
            <a:pPr algn="ctr" defTabSz="906825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prstClr val="white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rPr>
              <a:t>EuPRAXIA@SPARC_LAB</a:t>
            </a:r>
            <a:endParaRPr lang="en-US" sz="3200" dirty="0">
              <a:solidFill>
                <a:prstClr val="white"/>
              </a:solidFill>
              <a:latin typeface="American Typewriter" charset="0"/>
              <a:ea typeface="ヒラギノ明朝 Pro W3" charset="0"/>
              <a:cs typeface="ヒラギノ明朝 Pro W3" charset="0"/>
              <a:sym typeface="American Typewriter" charset="0"/>
            </a:endParaRPr>
          </a:p>
          <a:p>
            <a:pPr algn="ctr"/>
            <a:r>
              <a:rPr lang="en-US" sz="2400" dirty="0" err="1">
                <a:solidFill>
                  <a:prstClr val="white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rPr>
              <a:t>Massimo.Ferrario@lnf.infn.it</a:t>
            </a:r>
            <a:endParaRPr lang="en-US" sz="2400" dirty="0">
              <a:solidFill>
                <a:prstClr val="white"/>
              </a:solidFill>
              <a:latin typeface="American Typewriter" charset="0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4143" y="1478284"/>
            <a:ext cx="8913526" cy="4420529"/>
            <a:chOff x="125855" y="1270002"/>
            <a:chExt cx="9656320" cy="442052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5855" y="1270002"/>
              <a:ext cx="9656320" cy="4420529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>
            <a:xfrm>
              <a:off x="2572854" y="2908300"/>
              <a:ext cx="467783" cy="95250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458847" y="2590800"/>
              <a:ext cx="21140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RF </a:t>
              </a:r>
              <a:r>
                <a:rPr lang="it-IT" dirty="0" err="1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power</a:t>
              </a:r>
              <a:r>
                <a:rPr lang="it-IT" dirty="0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 </a:t>
              </a:r>
              <a:r>
                <a:rPr lang="it-IT" dirty="0" err="1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modules</a:t>
              </a:r>
              <a:r>
                <a:rPr lang="it-IT" dirty="0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 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3549652" y="2317750"/>
              <a:ext cx="619125" cy="142875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>
              <a:off x="5842503" y="2060848"/>
              <a:ext cx="297325" cy="1024508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2492634" y="1948418"/>
              <a:ext cx="15152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1 GeV LINAC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725845" y="4831318"/>
              <a:ext cx="18955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Beam</a:t>
              </a:r>
              <a:r>
                <a:rPr lang="it-IT" dirty="0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 </a:t>
              </a:r>
              <a:r>
                <a:rPr lang="it-IT" dirty="0" err="1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user</a:t>
              </a:r>
              <a:r>
                <a:rPr lang="it-IT" dirty="0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 </a:t>
              </a:r>
              <a:r>
                <a:rPr lang="it-IT" dirty="0" err="1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areas</a:t>
              </a:r>
              <a:endParaRPr lang="it-IT" dirty="0">
                <a:solidFill>
                  <a:srgbClr val="FFFF00"/>
                </a:solidFill>
                <a:latin typeface="Corbel"/>
                <a:ea typeface="ヒラギノ明朝 Pro W3" charset="0"/>
                <a:cs typeface="Corbel"/>
                <a:sym typeface="American Typewriter" charset="0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 flipV="1">
              <a:off x="4627660" y="4221088"/>
              <a:ext cx="144017" cy="936104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14" idx="0"/>
            </p:cNvCxnSpPr>
            <p:nvPr/>
          </p:nvCxnSpPr>
          <p:spPr>
            <a:xfrm flipH="1" flipV="1">
              <a:off x="6283861" y="3358236"/>
              <a:ext cx="389778" cy="1473082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 flipV="1">
              <a:off x="7718425" y="2317750"/>
              <a:ext cx="732456" cy="114935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7311824" y="3467100"/>
              <a:ext cx="23413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FEL </a:t>
              </a:r>
              <a:r>
                <a:rPr lang="it-IT" dirty="0" err="1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user</a:t>
              </a:r>
              <a:r>
                <a:rPr lang="it-IT" dirty="0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 area @3nm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491756" y="1628800"/>
              <a:ext cx="1348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Undulators</a:t>
              </a:r>
              <a:endParaRPr lang="it-IT" dirty="0">
                <a:solidFill>
                  <a:srgbClr val="FFFF00"/>
                </a:solidFill>
                <a:latin typeface="Corbel"/>
                <a:ea typeface="ヒラギノ明朝 Pro W3" charset="0"/>
                <a:cs typeface="Corbel"/>
                <a:sym typeface="American Typewriter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195612" y="2348880"/>
              <a:ext cx="1790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Plasma </a:t>
              </a:r>
              <a:r>
                <a:rPr lang="it-IT" dirty="0" err="1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module</a:t>
              </a:r>
              <a:endParaRPr lang="it-IT" dirty="0">
                <a:solidFill>
                  <a:srgbClr val="FFFF00"/>
                </a:solidFill>
                <a:latin typeface="Corbel"/>
                <a:ea typeface="ヒラギノ明朝 Pro W3" charset="0"/>
                <a:cs typeface="Corbel"/>
                <a:sym typeface="American Typewriter" charset="0"/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H="1">
              <a:off x="4699668" y="2708920"/>
              <a:ext cx="225318" cy="648072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3619548" y="5229200"/>
              <a:ext cx="15397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0.5 PW Laser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V="1">
              <a:off x="6643884" y="2926186"/>
              <a:ext cx="144016" cy="1872208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4843684" y="4222330"/>
              <a:ext cx="12974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Secondary</a:t>
              </a:r>
              <a:r>
                <a:rPr lang="it-IT" dirty="0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 </a:t>
              </a:r>
            </a:p>
            <a:p>
              <a:pPr algn="ctr"/>
              <a:r>
                <a:rPr lang="it-IT" dirty="0" err="1">
                  <a:solidFill>
                    <a:srgbClr val="FFFF00"/>
                  </a:solidFill>
                  <a:latin typeface="Corbel"/>
                  <a:ea typeface="ヒラギノ明朝 Pro W3" charset="0"/>
                  <a:cs typeface="Corbel"/>
                  <a:sym typeface="American Typewriter" charset="0"/>
                </a:rPr>
                <a:t>Sources</a:t>
              </a:r>
              <a:endParaRPr lang="it-IT" dirty="0">
                <a:solidFill>
                  <a:srgbClr val="FFFF00"/>
                </a:solidFill>
                <a:latin typeface="Corbel"/>
                <a:ea typeface="ヒラギノ明朝 Pro W3" charset="0"/>
                <a:cs typeface="Corbel"/>
                <a:sym typeface="American Typewriter" charset="0"/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H="1" flipV="1">
              <a:off x="5419748" y="3790282"/>
              <a:ext cx="28856" cy="53698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Scarica_O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9797541">
            <a:off x="4089785" y="3467244"/>
            <a:ext cx="335175" cy="14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12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Plasma_accelerator_2018_Massimo_Ferrario_CMYK_05_T-Shirt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548" y="-3253072"/>
            <a:ext cx="9844049" cy="133643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3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973221"/>
      </p:ext>
    </p:extLst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lasma_accelerator_2018_Massimo_Ferrario_CMYK_05_T-Shirt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548" y="-3253072"/>
            <a:ext cx="9844049" cy="133643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27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lasma_accelerator_2018_Massimo_Ferrario_CMYK_05_T-Shirt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548" y="-3253072"/>
            <a:ext cx="9844049" cy="133643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0900"/>
            <a:ext cx="9144000" cy="513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3604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84157B-F2AA-DE4E-8454-6FE6E6C95792}"/>
              </a:ext>
            </a:extLst>
          </p:cNvPr>
          <p:cNvSpPr txBox="1"/>
          <p:nvPr/>
        </p:nvSpPr>
        <p:spPr>
          <a:xfrm>
            <a:off x="2903621" y="3300664"/>
            <a:ext cx="3336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3600" dirty="0">
                <a:solidFill>
                  <a:srgbClr val="FFFF00"/>
                </a:solidFill>
              </a:rPr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3258931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D5587-D624-9B4C-AAC5-9A84E3BA50A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A777E3-21C0-DF4C-AEAC-C49A439314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695" t="15459"/>
          <a:stretch/>
        </p:blipFill>
        <p:spPr>
          <a:xfrm>
            <a:off x="47617" y="-2526"/>
            <a:ext cx="3083310" cy="271682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3562EE2A-9D70-C144-9AEA-BBD193A2512C}"/>
              </a:ext>
            </a:extLst>
          </p:cNvPr>
          <p:cNvGrpSpPr/>
          <p:nvPr/>
        </p:nvGrpSpPr>
        <p:grpSpPr>
          <a:xfrm>
            <a:off x="3272589" y="283219"/>
            <a:ext cx="5346469" cy="2062210"/>
            <a:chOff x="3272589" y="283219"/>
            <a:chExt cx="5346469" cy="206221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B16C17C-1681-A343-A6FE-B7CF9F09737B}"/>
                </a:ext>
              </a:extLst>
            </p:cNvPr>
            <p:cNvGrpSpPr/>
            <p:nvPr/>
          </p:nvGrpSpPr>
          <p:grpSpPr>
            <a:xfrm>
              <a:off x="3272589" y="283219"/>
              <a:ext cx="5346469" cy="2062210"/>
              <a:chOff x="3272589" y="283219"/>
              <a:chExt cx="5346469" cy="206221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0AA375BD-1F45-0D46-8DA0-E3BF558138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60832" y="283219"/>
                <a:ext cx="4158226" cy="2062210"/>
              </a:xfrm>
              <a:prstGeom prst="rect">
                <a:avLst/>
              </a:prstGeom>
            </p:spPr>
          </p:pic>
          <p:sp>
            <p:nvSpPr>
              <p:cNvPr id="5" name="Right Arrow 4">
                <a:extLst>
                  <a:ext uri="{FF2B5EF4-FFF2-40B4-BE49-F238E27FC236}">
                    <a16:creationId xmlns:a16="http://schemas.microsoft.com/office/drawing/2014/main" id="{31D9169D-775E-5F4A-B310-3E16A15B5414}"/>
                  </a:ext>
                </a:extLst>
              </p:cNvPr>
              <p:cNvSpPr/>
              <p:nvPr/>
            </p:nvSpPr>
            <p:spPr>
              <a:xfrm rot="9482360">
                <a:off x="3272589" y="1197294"/>
                <a:ext cx="1127398" cy="374832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7880139-A999-1B41-9E3B-82D1600C9610}"/>
                </a:ext>
              </a:extLst>
            </p:cNvPr>
            <p:cNvSpPr txBox="1"/>
            <p:nvPr/>
          </p:nvSpPr>
          <p:spPr>
            <a:xfrm>
              <a:off x="4572000" y="406816"/>
              <a:ext cx="2573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>
                  <a:solidFill>
                    <a:srgbClr val="FFFF00"/>
                  </a:solidFill>
                </a:rPr>
                <a:t>EuPRAXIA@SPARC_LAB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85A5EBB-D8F5-F449-8DA8-CE4488CE30CE}"/>
              </a:ext>
            </a:extLst>
          </p:cNvPr>
          <p:cNvGrpSpPr/>
          <p:nvPr/>
        </p:nvGrpSpPr>
        <p:grpSpPr>
          <a:xfrm>
            <a:off x="388124" y="3524906"/>
            <a:ext cx="5812317" cy="1459335"/>
            <a:chOff x="388124" y="3524906"/>
            <a:chExt cx="5812317" cy="145933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087FF92-BB0A-A543-8702-11FBC4E90498}"/>
                </a:ext>
              </a:extLst>
            </p:cNvPr>
            <p:cNvGrpSpPr/>
            <p:nvPr/>
          </p:nvGrpSpPr>
          <p:grpSpPr>
            <a:xfrm>
              <a:off x="2380890" y="3524906"/>
              <a:ext cx="2189001" cy="1459335"/>
              <a:chOff x="2380890" y="3524906"/>
              <a:chExt cx="2189001" cy="1459335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2F612469-E913-D44B-A98D-CF22F994AF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80890" y="3524906"/>
                <a:ext cx="2189001" cy="1459335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6D2DB47-F460-9441-AD4C-4C291707141D}"/>
                  </a:ext>
                </a:extLst>
              </p:cNvPr>
              <p:cNvSpPr txBox="1"/>
              <p:nvPr/>
            </p:nvSpPr>
            <p:spPr>
              <a:xfrm>
                <a:off x="2612520" y="4035909"/>
                <a:ext cx="7903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T" dirty="0">
                    <a:solidFill>
                      <a:srgbClr val="FFFF00"/>
                    </a:solidFill>
                  </a:rPr>
                  <a:t>TEX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B7EADA1-E525-C547-A3DB-3F8367ECF8FD}"/>
                </a:ext>
              </a:extLst>
            </p:cNvPr>
            <p:cNvGrpSpPr/>
            <p:nvPr/>
          </p:nvGrpSpPr>
          <p:grpSpPr>
            <a:xfrm>
              <a:off x="388124" y="3825148"/>
              <a:ext cx="1118683" cy="858851"/>
              <a:chOff x="727606" y="3562173"/>
              <a:chExt cx="1118683" cy="858851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FABA9588-287D-474A-B793-7BCF1A3B96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72906"/>
              <a:stretch/>
            </p:blipFill>
            <p:spPr>
              <a:xfrm>
                <a:off x="727606" y="3926590"/>
                <a:ext cx="1118683" cy="494434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1EAF587-21C8-DD4D-B8F2-C1D4D3237732}"/>
                  </a:ext>
                </a:extLst>
              </p:cNvPr>
              <p:cNvSpPr txBox="1"/>
              <p:nvPr/>
            </p:nvSpPr>
            <p:spPr>
              <a:xfrm>
                <a:off x="846846" y="3562173"/>
                <a:ext cx="8802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T" dirty="0">
                    <a:solidFill>
                      <a:srgbClr val="FFFF00"/>
                    </a:solidFill>
                  </a:rPr>
                  <a:t>LATINO</a:t>
                </a:r>
              </a:p>
            </p:txBody>
          </p:sp>
        </p:grpSp>
        <p:sp>
          <p:nvSpPr>
            <p:cNvPr id="29" name="Right Arrow 28">
              <a:extLst>
                <a:ext uri="{FF2B5EF4-FFF2-40B4-BE49-F238E27FC236}">
                  <a16:creationId xmlns:a16="http://schemas.microsoft.com/office/drawing/2014/main" id="{1D9CF747-E501-D745-B192-105401BE5AAE}"/>
                </a:ext>
              </a:extLst>
            </p:cNvPr>
            <p:cNvSpPr/>
            <p:nvPr/>
          </p:nvSpPr>
          <p:spPr>
            <a:xfrm>
              <a:off x="5222888" y="4145371"/>
              <a:ext cx="977553" cy="218404"/>
            </a:xfrm>
            <a:prstGeom prst="right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32" name="Right Arrow 31">
              <a:extLst>
                <a:ext uri="{FF2B5EF4-FFF2-40B4-BE49-F238E27FC236}">
                  <a16:creationId xmlns:a16="http://schemas.microsoft.com/office/drawing/2014/main" id="{139C13FA-B745-A546-9AF9-D684704B933B}"/>
                </a:ext>
              </a:extLst>
            </p:cNvPr>
            <p:cNvSpPr/>
            <p:nvPr/>
          </p:nvSpPr>
          <p:spPr>
            <a:xfrm>
              <a:off x="1625118" y="4145372"/>
              <a:ext cx="606090" cy="218403"/>
            </a:xfrm>
            <a:prstGeom prst="right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D9A8DA5-A986-DA40-8A4F-299125EB2AB6}"/>
              </a:ext>
            </a:extLst>
          </p:cNvPr>
          <p:cNvGrpSpPr/>
          <p:nvPr/>
        </p:nvGrpSpPr>
        <p:grpSpPr>
          <a:xfrm>
            <a:off x="376249" y="5182778"/>
            <a:ext cx="5824192" cy="1454508"/>
            <a:chOff x="376249" y="5182778"/>
            <a:chExt cx="5824192" cy="1454508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30A1195-EF52-6A4C-8FB5-C16BFCD07E36}"/>
                </a:ext>
              </a:extLst>
            </p:cNvPr>
            <p:cNvGrpSpPr/>
            <p:nvPr/>
          </p:nvGrpSpPr>
          <p:grpSpPr>
            <a:xfrm>
              <a:off x="2380890" y="5182778"/>
              <a:ext cx="2841998" cy="1454508"/>
              <a:chOff x="2720732" y="5183577"/>
              <a:chExt cx="2841998" cy="1454508"/>
            </a:xfrm>
          </p:grpSpPr>
          <p:pic>
            <p:nvPicPr>
              <p:cNvPr id="8" name="Picture 141">
                <a:extLst>
                  <a:ext uri="{FF2B5EF4-FFF2-40B4-BE49-F238E27FC236}">
                    <a16:creationId xmlns:a16="http://schemas.microsoft.com/office/drawing/2014/main" id="{7E3AF951-3456-784E-9EA1-3728195EE8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1622" y="5221999"/>
                <a:ext cx="2351758" cy="14160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0D33100-A7FF-E040-9C20-7A6EE39DE3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20732" y="6200121"/>
                <a:ext cx="573883" cy="437964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1E843C6F-F894-404A-B2CB-04F80C1F01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730171" y="5746135"/>
                <a:ext cx="564444" cy="428525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E5E48E4F-64B8-284A-BCB2-22F2449334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9246" t="23298" r="14373" b="5186"/>
              <a:stretch/>
            </p:blipFill>
            <p:spPr>
              <a:xfrm>
                <a:off x="2752844" y="5230732"/>
                <a:ext cx="554112" cy="497939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B33D8C8-18EC-5747-89A3-1B03F0CB8DA9}"/>
                  </a:ext>
                </a:extLst>
              </p:cNvPr>
              <p:cNvSpPr txBox="1"/>
              <p:nvPr/>
            </p:nvSpPr>
            <p:spPr>
              <a:xfrm>
                <a:off x="4330493" y="5183577"/>
                <a:ext cx="12322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T" dirty="0">
                    <a:solidFill>
                      <a:srgbClr val="FFFF00"/>
                    </a:solidFill>
                  </a:rPr>
                  <a:t>SPARC_LAB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05C12C6-6924-C74D-90C7-FDE240334B92}"/>
                </a:ext>
              </a:extLst>
            </p:cNvPr>
            <p:cNvGrpSpPr/>
            <p:nvPr/>
          </p:nvGrpSpPr>
          <p:grpSpPr>
            <a:xfrm>
              <a:off x="376249" y="5489641"/>
              <a:ext cx="1118683" cy="840782"/>
              <a:chOff x="755995" y="5359339"/>
              <a:chExt cx="1118683" cy="840782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7D08885F-374E-FA4F-ACDB-1A38B6CCBE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72906"/>
              <a:stretch/>
            </p:blipFill>
            <p:spPr>
              <a:xfrm>
                <a:off x="755995" y="5705687"/>
                <a:ext cx="1118683" cy="494434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299ACDE-BBBA-7D4C-ACFE-90D34C40ED59}"/>
                  </a:ext>
                </a:extLst>
              </p:cNvPr>
              <p:cNvSpPr txBox="1"/>
              <p:nvPr/>
            </p:nvSpPr>
            <p:spPr>
              <a:xfrm>
                <a:off x="875235" y="5359339"/>
                <a:ext cx="8802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T" dirty="0">
                    <a:solidFill>
                      <a:srgbClr val="FFFF00"/>
                    </a:solidFill>
                  </a:rPr>
                  <a:t>SABINA</a:t>
                </a:r>
              </a:p>
            </p:txBody>
          </p:sp>
        </p:grpSp>
        <p:sp>
          <p:nvSpPr>
            <p:cNvPr id="30" name="Right Arrow 29">
              <a:extLst>
                <a:ext uri="{FF2B5EF4-FFF2-40B4-BE49-F238E27FC236}">
                  <a16:creationId xmlns:a16="http://schemas.microsoft.com/office/drawing/2014/main" id="{0EC36930-5CC8-EF49-A448-6084499D15C9}"/>
                </a:ext>
              </a:extLst>
            </p:cNvPr>
            <p:cNvSpPr/>
            <p:nvPr/>
          </p:nvSpPr>
          <p:spPr>
            <a:xfrm>
              <a:off x="5222888" y="5800830"/>
              <a:ext cx="977553" cy="218404"/>
            </a:xfrm>
            <a:prstGeom prst="right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33" name="Right Arrow 32">
              <a:extLst>
                <a:ext uri="{FF2B5EF4-FFF2-40B4-BE49-F238E27FC236}">
                  <a16:creationId xmlns:a16="http://schemas.microsoft.com/office/drawing/2014/main" id="{389A799E-E1DA-BA4C-8A03-056175D83DC1}"/>
                </a:ext>
              </a:extLst>
            </p:cNvPr>
            <p:cNvSpPr/>
            <p:nvPr/>
          </p:nvSpPr>
          <p:spPr>
            <a:xfrm>
              <a:off x="1598277" y="5800831"/>
              <a:ext cx="606090" cy="218403"/>
            </a:xfrm>
            <a:prstGeom prst="right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0BB9DD89-5522-174B-943B-4B507CBDF288}"/>
              </a:ext>
            </a:extLst>
          </p:cNvPr>
          <p:cNvSpPr txBox="1"/>
          <p:nvPr/>
        </p:nvSpPr>
        <p:spPr>
          <a:xfrm>
            <a:off x="931668" y="43145"/>
            <a:ext cx="2199260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T" sz="1400" dirty="0">
                <a:solidFill>
                  <a:srgbClr val="FFFF00"/>
                </a:solidFill>
              </a:rPr>
              <a:t>HEAD QUARTER @LNF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7639753-CEA1-9146-A62A-9210EEBAF2B8}"/>
              </a:ext>
            </a:extLst>
          </p:cNvPr>
          <p:cNvGrpSpPr/>
          <p:nvPr/>
        </p:nvGrpSpPr>
        <p:grpSpPr>
          <a:xfrm>
            <a:off x="6342409" y="2475197"/>
            <a:ext cx="1868511" cy="3831072"/>
            <a:chOff x="6342409" y="2475197"/>
            <a:chExt cx="1868511" cy="3831072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DCF89E2-F8F8-0544-ACD9-CD79E113F2A9}"/>
                </a:ext>
              </a:extLst>
            </p:cNvPr>
            <p:cNvGrpSpPr/>
            <p:nvPr/>
          </p:nvGrpSpPr>
          <p:grpSpPr>
            <a:xfrm>
              <a:off x="6342409" y="2475197"/>
              <a:ext cx="1868511" cy="3831072"/>
              <a:chOff x="6342409" y="2475197"/>
              <a:chExt cx="1868511" cy="3831072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774BB23F-C07A-0E46-A22D-64F190807F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342409" y="3662213"/>
                <a:ext cx="1868511" cy="2644056"/>
              </a:xfrm>
              <a:prstGeom prst="rect">
                <a:avLst/>
              </a:prstGeom>
              <a:ln w="57150">
                <a:solidFill>
                  <a:srgbClr val="FF0000"/>
                </a:solidFill>
              </a:ln>
            </p:spPr>
          </p:pic>
          <p:sp>
            <p:nvSpPr>
              <p:cNvPr id="21" name="Right Arrow 20">
                <a:extLst>
                  <a:ext uri="{FF2B5EF4-FFF2-40B4-BE49-F238E27FC236}">
                    <a16:creationId xmlns:a16="http://schemas.microsoft.com/office/drawing/2014/main" id="{70B4453A-3E4F-DA47-84AB-4A712AF50492}"/>
                  </a:ext>
                </a:extLst>
              </p:cNvPr>
              <p:cNvSpPr/>
              <p:nvPr/>
            </p:nvSpPr>
            <p:spPr>
              <a:xfrm rot="16200000">
                <a:off x="6787888" y="2854772"/>
                <a:ext cx="977553" cy="218404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/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A3ED520-6303-F940-BF0D-3101EF70FEF3}"/>
                </a:ext>
              </a:extLst>
            </p:cNvPr>
            <p:cNvSpPr txBox="1"/>
            <p:nvPr/>
          </p:nvSpPr>
          <p:spPr>
            <a:xfrm>
              <a:off x="6342409" y="4729295"/>
              <a:ext cx="1868511" cy="523220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IT" sz="1400" dirty="0">
                  <a:solidFill>
                    <a:srgbClr val="FFFF00"/>
                  </a:solidFill>
                </a:rPr>
                <a:t>Technical Design Report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296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622375" y="6453336"/>
            <a:ext cx="1806588" cy="307074"/>
          </a:xfrm>
          <a:prstGeom prst="rect">
            <a:avLst/>
          </a:prstGeom>
          <a:solidFill>
            <a:srgbClr val="FFFF00"/>
          </a:solidFill>
        </p:spPr>
        <p:txBody>
          <a:bodyPr wrap="none" lIns="90734" tIns="45372" rIns="90734" bIns="45372" rtlCol="0">
            <a:spAutoFit/>
          </a:bodyPr>
          <a:lstStyle/>
          <a:p>
            <a:pPr algn="ctr" defTabSz="914118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rPr>
              <a:t>Courtesy A. </a:t>
            </a:r>
            <a:r>
              <a:rPr lang="en-US" sz="1400" dirty="0" err="1">
                <a:solidFill>
                  <a:prstClr val="black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rPr>
              <a:t>Falone</a:t>
            </a:r>
            <a:endParaRPr lang="en-US" sz="1400" dirty="0">
              <a:solidFill>
                <a:prstClr val="black"/>
              </a:solidFill>
              <a:latin typeface="American Typewriter" charset="0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D5587-D624-9B4C-AAC5-9A84E3BA50A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3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961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6300"/>
            <a:ext cx="9144000" cy="509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779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9144000" cy="6604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67847" y="6238661"/>
            <a:ext cx="2924633" cy="276775"/>
          </a:xfrm>
          <a:prstGeom prst="rect">
            <a:avLst/>
          </a:prstGeom>
          <a:solidFill>
            <a:srgbClr val="FFFF00"/>
          </a:solidFill>
        </p:spPr>
        <p:txBody>
          <a:bodyPr wrap="square" lIns="91215" tIns="45609" rIns="91215" bIns="45609" rtlCol="0">
            <a:spAutoFit/>
          </a:bodyPr>
          <a:lstStyle/>
          <a:p>
            <a:pPr algn="ctr" defTabSz="913368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rPr>
              <a:t>Courtesy A. </a:t>
            </a:r>
            <a:r>
              <a:rPr lang="en-US" sz="1200" dirty="0" err="1">
                <a:solidFill>
                  <a:prstClr val="black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rPr>
              <a:t>Ghigo</a:t>
            </a:r>
            <a:r>
              <a:rPr lang="en-US" sz="1200" dirty="0">
                <a:solidFill>
                  <a:prstClr val="black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rPr>
              <a:t> - E. Di Pasquale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29CF-497B-4EF2-8081-837CE1FFEA5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4348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0542" y="44778"/>
            <a:ext cx="9052919" cy="673214"/>
            <a:chOff x="50388" y="44778"/>
            <a:chExt cx="9052919" cy="673214"/>
          </a:xfrm>
        </p:grpSpPr>
        <p:pic>
          <p:nvPicPr>
            <p:cNvPr id="15" name="Immagin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0" t="29272" r="3939" b="32310"/>
            <a:stretch/>
          </p:blipFill>
          <p:spPr>
            <a:xfrm>
              <a:off x="50388" y="102231"/>
              <a:ext cx="2217356" cy="615761"/>
            </a:xfrm>
            <a:prstGeom prst="rect">
              <a:avLst/>
            </a:prstGeom>
          </p:spPr>
        </p:pic>
        <p:sp>
          <p:nvSpPr>
            <p:cNvPr id="16" name="Rounded Rectangle 15"/>
            <p:cNvSpPr/>
            <p:nvPr/>
          </p:nvSpPr>
          <p:spPr>
            <a:xfrm>
              <a:off x="2267744" y="48466"/>
              <a:ext cx="6834776" cy="37590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merican Typewriter" charset="0"/>
              </a:endParaRPr>
            </a:p>
          </p:txBody>
        </p:sp>
        <p:sp>
          <p:nvSpPr>
            <p:cNvPr id="17" name="CasellaDiTesto 23"/>
            <p:cNvSpPr txBox="1"/>
            <p:nvPr/>
          </p:nvSpPr>
          <p:spPr>
            <a:xfrm>
              <a:off x="6228185" y="44778"/>
              <a:ext cx="28751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明朝 Pro W3" charset="0"/>
                  <a:cs typeface="Arial" panose="020B0604020202020204" pitchFamily="34" charset="0"/>
                  <a:sym typeface="American Typewriter" charset="0"/>
                </a:rPr>
                <a:t>Plasma </a:t>
              </a:r>
              <a:r>
                <a:rPr kumimoji="0" lang="it-IT" sz="20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明朝 Pro W3" charset="0"/>
                  <a:cs typeface="Arial" panose="020B0604020202020204" pitchFamily="34" charset="0"/>
                  <a:sym typeface="American Typewriter" charset="0"/>
                </a:rPr>
                <a:t>module</a:t>
              </a:r>
              <a:r>
                <a:rPr kumimoji="0" lang="it-IT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明朝 Pro W3" charset="0"/>
                  <a:cs typeface="Arial" panose="020B0604020202020204" pitchFamily="34" charset="0"/>
                  <a:sym typeface="American Typewriter" charset="0"/>
                </a:rPr>
                <a:t> layout</a:t>
              </a:r>
              <a:endPara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endParaRPr>
            </a:p>
          </p:txBody>
        </p:sp>
      </p:grpSp>
      <p:graphicFrame>
        <p:nvGraphicFramePr>
          <p:cNvPr id="68" name="Table 67"/>
          <p:cNvGraphicFramePr>
            <a:graphicFrameLocks noGrp="1"/>
          </p:cNvGraphicFramePr>
          <p:nvPr/>
        </p:nvGraphicFramePr>
        <p:xfrm>
          <a:off x="458618" y="3815652"/>
          <a:ext cx="8433955" cy="15097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091">
                  <a:extLst>
                    <a:ext uri="{9D8B030D-6E8A-4147-A177-3AD203B41FA5}">
                      <a16:colId xmlns:a16="http://schemas.microsoft.com/office/drawing/2014/main" val="175887242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4181447775"/>
                    </a:ext>
                  </a:extLst>
                </a:gridCol>
                <a:gridCol w="1132800">
                  <a:extLst>
                    <a:ext uri="{9D8B030D-6E8A-4147-A177-3AD203B41FA5}">
                      <a16:colId xmlns:a16="http://schemas.microsoft.com/office/drawing/2014/main" val="310367734"/>
                    </a:ext>
                  </a:extLst>
                </a:gridCol>
                <a:gridCol w="1127190">
                  <a:extLst>
                    <a:ext uri="{9D8B030D-6E8A-4147-A177-3AD203B41FA5}">
                      <a16:colId xmlns:a16="http://schemas.microsoft.com/office/drawing/2014/main" val="3364582741"/>
                    </a:ext>
                  </a:extLst>
                </a:gridCol>
                <a:gridCol w="1056741">
                  <a:extLst>
                    <a:ext uri="{9D8B030D-6E8A-4147-A177-3AD203B41FA5}">
                      <a16:colId xmlns:a16="http://schemas.microsoft.com/office/drawing/2014/main" val="2148453497"/>
                    </a:ext>
                  </a:extLst>
                </a:gridCol>
                <a:gridCol w="1056741">
                  <a:extLst>
                    <a:ext uri="{9D8B030D-6E8A-4147-A177-3AD203B41FA5}">
                      <a16:colId xmlns:a16="http://schemas.microsoft.com/office/drawing/2014/main" val="2700747235"/>
                    </a:ext>
                  </a:extLst>
                </a:gridCol>
                <a:gridCol w="1197640">
                  <a:extLst>
                    <a:ext uri="{9D8B030D-6E8A-4147-A177-3AD203B41FA5}">
                      <a16:colId xmlns:a16="http://schemas.microsoft.com/office/drawing/2014/main" val="4274461628"/>
                    </a:ext>
                  </a:extLst>
                </a:gridCol>
                <a:gridCol w="1197640">
                  <a:extLst>
                    <a:ext uri="{9D8B030D-6E8A-4147-A177-3AD203B41FA5}">
                      <a16:colId xmlns:a16="http://schemas.microsoft.com/office/drawing/2014/main" val="3187249824"/>
                    </a:ext>
                  </a:extLst>
                </a:gridCol>
              </a:tblGrid>
              <a:tr h="243605">
                <a:tc>
                  <a:txBody>
                    <a:bodyPr/>
                    <a:lstStyle/>
                    <a:p>
                      <a:endParaRPr lang="it-IT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 i="1" dirty="0">
                          <a:solidFill>
                            <a:schemeClr val="tx1"/>
                          </a:solidFill>
                        </a:rPr>
                        <a:t>Vgas</a:t>
                      </a:r>
                      <a:r>
                        <a:rPr lang="it-IT" sz="1200" b="1" dirty="0">
                          <a:solidFill>
                            <a:schemeClr val="tx1"/>
                          </a:solidFill>
                        </a:rPr>
                        <a:t> (cm</a:t>
                      </a:r>
                      <a:r>
                        <a:rPr lang="it-IT" sz="1200" b="1" baseline="300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it-IT" sz="1200" b="1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i="1" dirty="0">
                          <a:solidFill>
                            <a:schemeClr val="tx1"/>
                          </a:solidFill>
                        </a:rPr>
                        <a:t>VimpEXT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i="1" dirty="0">
                          <a:solidFill>
                            <a:schemeClr val="tx1"/>
                          </a:solidFill>
                        </a:rPr>
                        <a:t> VimpINT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i="1" dirty="0" err="1">
                          <a:solidFill>
                            <a:schemeClr val="tx1"/>
                          </a:solidFill>
                        </a:rPr>
                        <a:t>Tpumps</a:t>
                      </a:r>
                      <a:endParaRPr lang="it-IT" sz="140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i="1" dirty="0">
                          <a:solidFill>
                            <a:schemeClr val="tx1"/>
                          </a:solidFill>
                        </a:rPr>
                        <a:t>V</a:t>
                      </a:r>
                      <a:r>
                        <a:rPr lang="it-IT" sz="1400" i="1" baseline="-25000" dirty="0">
                          <a:solidFill>
                            <a:schemeClr val="tx1"/>
                          </a:solidFill>
                        </a:rPr>
                        <a:t>C-band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i="1" dirty="0">
                          <a:solidFill>
                            <a:schemeClr val="tx1"/>
                          </a:solidFill>
                        </a:rPr>
                        <a:t>V</a:t>
                      </a:r>
                      <a:r>
                        <a:rPr lang="it-IT" sz="1400" i="1" baseline="-25000" dirty="0">
                          <a:solidFill>
                            <a:schemeClr val="tx1"/>
                          </a:solidFill>
                        </a:rPr>
                        <a:t>chamber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b="1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Wtime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081257"/>
                  </a:ext>
                </a:extLst>
              </a:tr>
              <a:tr h="376890">
                <a:tc>
                  <a:txBody>
                    <a:bodyPr/>
                    <a:lstStyle/>
                    <a:p>
                      <a:r>
                        <a:rPr lang="it-IT" sz="1200" b="1" dirty="0">
                          <a:solidFill>
                            <a:schemeClr val="tx1"/>
                          </a:solidFill>
                        </a:rPr>
                        <a:t>1 Hz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0.0236</a:t>
                      </a:r>
                      <a:endParaRPr lang="it-IT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0" dirty="0"/>
                        <a:t>2 x</a:t>
                      </a:r>
                      <a:r>
                        <a:rPr lang="it-IT" sz="1200" b="0" baseline="0" dirty="0"/>
                        <a:t> </a:t>
                      </a:r>
                      <a:r>
                        <a:rPr lang="it-IT" sz="1200" b="0" dirty="0"/>
                        <a:t>6mm/15cm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0" dirty="0">
                          <a:solidFill>
                            <a:schemeClr val="tx1"/>
                          </a:solidFill>
                        </a:rPr>
                        <a:t>2 x 6mm/10cm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0" dirty="0"/>
                        <a:t>1780 l/s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0" dirty="0"/>
                        <a:t>10</a:t>
                      </a:r>
                      <a:r>
                        <a:rPr lang="it-IT" sz="1200" b="0" baseline="30000" dirty="0"/>
                        <a:t>-7</a:t>
                      </a:r>
                      <a:r>
                        <a:rPr lang="it-IT" sz="1200" b="0" dirty="0"/>
                        <a:t> </a:t>
                      </a:r>
                      <a:r>
                        <a:rPr lang="it-IT" sz="1200" b="0" dirty="0" err="1"/>
                        <a:t>mbar</a:t>
                      </a:r>
                      <a:endParaRPr lang="it-IT" sz="1200" b="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dirty="0"/>
                        <a:t>10</a:t>
                      </a:r>
                      <a:r>
                        <a:rPr lang="it-IT" sz="1200" b="0" baseline="30000" dirty="0"/>
                        <a:t>-8</a:t>
                      </a:r>
                      <a:r>
                        <a:rPr lang="it-IT" sz="1200" b="0" dirty="0"/>
                        <a:t> </a:t>
                      </a:r>
                      <a:r>
                        <a:rPr lang="it-IT" sz="1200" b="0" dirty="0" err="1"/>
                        <a:t>mbar</a:t>
                      </a:r>
                      <a:endParaRPr lang="it-IT" sz="1200" b="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dirty="0"/>
                        <a:t>No</a:t>
                      </a:r>
                      <a:r>
                        <a:rPr lang="it-IT" sz="1200" b="0" baseline="0" dirty="0"/>
                        <a:t> </a:t>
                      </a:r>
                      <a:r>
                        <a:rPr lang="it-IT" sz="1200" b="0" dirty="0"/>
                        <a:t>limits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37121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200" b="1" dirty="0"/>
                        <a:t>10 Hz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0.236</a:t>
                      </a:r>
                      <a:endParaRPr lang="it-IT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0" dirty="0"/>
                        <a:t>2 x</a:t>
                      </a:r>
                      <a:r>
                        <a:rPr lang="it-IT" sz="1200" b="0" baseline="0" dirty="0"/>
                        <a:t> </a:t>
                      </a:r>
                      <a:r>
                        <a:rPr lang="it-IT" sz="1200" b="0" dirty="0"/>
                        <a:t>6mm/15cm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0" dirty="0">
                          <a:solidFill>
                            <a:schemeClr val="tx1"/>
                          </a:solidFill>
                        </a:rPr>
                        <a:t>2 x 6mm/10cm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0" dirty="0"/>
                        <a:t>1780 l/s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0" dirty="0"/>
                        <a:t>10</a:t>
                      </a:r>
                      <a:r>
                        <a:rPr lang="it-IT" sz="1200" b="0" baseline="30000" dirty="0"/>
                        <a:t>-7</a:t>
                      </a:r>
                      <a:r>
                        <a:rPr lang="it-IT" sz="1200" b="0" dirty="0"/>
                        <a:t> </a:t>
                      </a:r>
                      <a:r>
                        <a:rPr lang="it-IT" sz="1200" b="0" dirty="0" err="1"/>
                        <a:t>mbar</a:t>
                      </a:r>
                      <a:endParaRPr lang="it-IT" sz="1200" b="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dirty="0"/>
                        <a:t>10</a:t>
                      </a:r>
                      <a:r>
                        <a:rPr lang="it-IT" sz="1200" b="0" baseline="30000" dirty="0"/>
                        <a:t>-8</a:t>
                      </a:r>
                      <a:r>
                        <a:rPr lang="it-IT" sz="1200" b="0" dirty="0"/>
                        <a:t> </a:t>
                      </a:r>
                      <a:r>
                        <a:rPr lang="it-IT" sz="1200" b="0" dirty="0" err="1"/>
                        <a:t>mbar</a:t>
                      </a:r>
                      <a:endParaRPr lang="it-IT" sz="1200" b="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dirty="0"/>
                        <a:t>1 hour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4992275"/>
                  </a:ext>
                </a:extLst>
              </a:tr>
              <a:tr h="293718">
                <a:tc>
                  <a:txBody>
                    <a:bodyPr/>
                    <a:lstStyle/>
                    <a:p>
                      <a:r>
                        <a:rPr lang="it-IT" sz="1200" b="1" dirty="0"/>
                        <a:t>100Hz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2.36</a:t>
                      </a:r>
                      <a:endParaRPr lang="it-IT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it-IT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200" b="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200" b="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200" b="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200" b="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200" b="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200" b="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3913574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77249" y="3572669"/>
            <a:ext cx="3440655" cy="27699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ヒラギノ明朝 Pro W3" charset="0"/>
                <a:cs typeface="Arial" panose="020B0604020202020204" pitchFamily="34" charset="0"/>
                <a:sym typeface="American Typewriter" charset="0"/>
              </a:rPr>
              <a:t>3 cm-long </a:t>
            </a:r>
            <a:r>
              <a:rPr kumimoji="0" lang="en-GB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ヒラギノ明朝 Pro W3" charset="0"/>
                <a:cs typeface="Arial" panose="020B0604020202020204" pitchFamily="34" charset="0"/>
                <a:sym typeface="American Typewriter" charset="0"/>
              </a:rPr>
              <a:t>capillary@ne</a:t>
            </a:r>
            <a:r>
              <a:rPr kumimoji="0" lang="en-GB" sz="1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ヒラギノ明朝 Pro W3" charset="0"/>
                <a:cs typeface="Arial" panose="020B0604020202020204" pitchFamily="34" charset="0"/>
                <a:sym typeface="American Typewriter" charset="0"/>
              </a:rPr>
              <a:t> = 10</a:t>
            </a:r>
            <a:r>
              <a:rPr kumimoji="0" lang="en-GB" sz="1200" b="1" i="1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ヒラギノ明朝 Pro W3" charset="0"/>
                <a:cs typeface="Arial" panose="020B0604020202020204" pitchFamily="34" charset="0"/>
                <a:sym typeface="American Typewriter" charset="0"/>
              </a:rPr>
              <a:t>16</a:t>
            </a:r>
            <a:r>
              <a:rPr kumimoji="0" lang="en-GB" sz="1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ヒラギノ明朝 Pro W3" charset="0"/>
                <a:cs typeface="Arial" panose="020B0604020202020204" pitchFamily="34" charset="0"/>
                <a:sym typeface="American Typewriter" charset="0"/>
              </a:rPr>
              <a:t> - 10</a:t>
            </a:r>
            <a:r>
              <a:rPr kumimoji="0" lang="en-GB" sz="1200" b="1" i="1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ヒラギノ明朝 Pro W3" charset="0"/>
                <a:cs typeface="Arial" panose="020B0604020202020204" pitchFamily="34" charset="0"/>
                <a:sym typeface="American Typewriter" charset="0"/>
              </a:rPr>
              <a:t>17 </a:t>
            </a:r>
            <a:r>
              <a:rPr kumimoji="0" lang="en-GB" sz="1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ヒラギノ明朝 Pro W3" charset="0"/>
                <a:cs typeface="Arial" panose="020B0604020202020204" pitchFamily="34" charset="0"/>
                <a:sym typeface="American Typewriter" charset="0"/>
              </a:rPr>
              <a:t> cm</a:t>
            </a:r>
            <a:r>
              <a:rPr kumimoji="0" lang="en-GB" sz="1200" b="1" i="1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ヒラギノ明朝 Pro W3" charset="0"/>
                <a:cs typeface="Arial" panose="020B0604020202020204" pitchFamily="34" charset="0"/>
                <a:sym typeface="American Typewriter" charset="0"/>
              </a:rPr>
              <a:t>-3</a:t>
            </a:r>
          </a:p>
        </p:txBody>
      </p:sp>
      <p:graphicFrame>
        <p:nvGraphicFramePr>
          <p:cNvPr id="100" name="Table 99"/>
          <p:cNvGraphicFramePr>
            <a:graphicFrameLocks noGrp="1"/>
          </p:cNvGraphicFramePr>
          <p:nvPr/>
        </p:nvGraphicFramePr>
        <p:xfrm>
          <a:off x="458617" y="5520112"/>
          <a:ext cx="8433957" cy="12979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092">
                  <a:extLst>
                    <a:ext uri="{9D8B030D-6E8A-4147-A177-3AD203B41FA5}">
                      <a16:colId xmlns:a16="http://schemas.microsoft.com/office/drawing/2014/main" val="1758872421"/>
                    </a:ext>
                  </a:extLst>
                </a:gridCol>
                <a:gridCol w="1002792">
                  <a:extLst>
                    <a:ext uri="{9D8B030D-6E8A-4147-A177-3AD203B41FA5}">
                      <a16:colId xmlns:a16="http://schemas.microsoft.com/office/drawing/2014/main" val="3975076694"/>
                    </a:ext>
                  </a:extLst>
                </a:gridCol>
                <a:gridCol w="1153034">
                  <a:extLst>
                    <a:ext uri="{9D8B030D-6E8A-4147-A177-3AD203B41FA5}">
                      <a16:colId xmlns:a16="http://schemas.microsoft.com/office/drawing/2014/main" val="310367734"/>
                    </a:ext>
                  </a:extLst>
                </a:gridCol>
                <a:gridCol w="1180215">
                  <a:extLst>
                    <a:ext uri="{9D8B030D-6E8A-4147-A177-3AD203B41FA5}">
                      <a16:colId xmlns:a16="http://schemas.microsoft.com/office/drawing/2014/main" val="3364582741"/>
                    </a:ext>
                  </a:extLst>
                </a:gridCol>
                <a:gridCol w="1074393">
                  <a:extLst>
                    <a:ext uri="{9D8B030D-6E8A-4147-A177-3AD203B41FA5}">
                      <a16:colId xmlns:a16="http://schemas.microsoft.com/office/drawing/2014/main" val="2148453497"/>
                    </a:ext>
                  </a:extLst>
                </a:gridCol>
                <a:gridCol w="1074393">
                  <a:extLst>
                    <a:ext uri="{9D8B030D-6E8A-4147-A177-3AD203B41FA5}">
                      <a16:colId xmlns:a16="http://schemas.microsoft.com/office/drawing/2014/main" val="2700747235"/>
                    </a:ext>
                  </a:extLst>
                </a:gridCol>
                <a:gridCol w="1146019">
                  <a:extLst>
                    <a:ext uri="{9D8B030D-6E8A-4147-A177-3AD203B41FA5}">
                      <a16:colId xmlns:a16="http://schemas.microsoft.com/office/drawing/2014/main" val="4274461628"/>
                    </a:ext>
                  </a:extLst>
                </a:gridCol>
                <a:gridCol w="1146019">
                  <a:extLst>
                    <a:ext uri="{9D8B030D-6E8A-4147-A177-3AD203B41FA5}">
                      <a16:colId xmlns:a16="http://schemas.microsoft.com/office/drawing/2014/main" val="2641106276"/>
                    </a:ext>
                  </a:extLst>
                </a:gridCol>
              </a:tblGrid>
              <a:tr h="300069">
                <a:tc>
                  <a:txBody>
                    <a:bodyPr/>
                    <a:lstStyle/>
                    <a:p>
                      <a:endParaRPr lang="it-IT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i="1" dirty="0">
                          <a:solidFill>
                            <a:schemeClr val="tx1"/>
                          </a:solidFill>
                        </a:rPr>
                        <a:t>Vgas</a:t>
                      </a:r>
                      <a:r>
                        <a:rPr lang="it-IT" sz="1200" b="1" dirty="0">
                          <a:solidFill>
                            <a:schemeClr val="tx1"/>
                          </a:solidFill>
                        </a:rPr>
                        <a:t> (cm</a:t>
                      </a:r>
                      <a:r>
                        <a:rPr lang="it-IT" sz="1200" b="1" baseline="300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it-IT" sz="1200" b="1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i="1" dirty="0">
                          <a:solidFill>
                            <a:schemeClr val="tx1"/>
                          </a:solidFill>
                        </a:rPr>
                        <a:t>Vimp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i="1" dirty="0">
                          <a:solidFill>
                            <a:schemeClr val="tx1"/>
                          </a:solidFill>
                        </a:rPr>
                        <a:t>Vimp2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i="1" dirty="0" err="1">
                          <a:solidFill>
                            <a:schemeClr val="tx1"/>
                          </a:solidFill>
                        </a:rPr>
                        <a:t>Tpumps</a:t>
                      </a:r>
                      <a:endParaRPr lang="it-IT" sz="140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i="1" dirty="0">
                          <a:solidFill>
                            <a:schemeClr val="tx1"/>
                          </a:solidFill>
                        </a:rPr>
                        <a:t>V</a:t>
                      </a:r>
                      <a:r>
                        <a:rPr lang="it-IT" sz="1400" i="1" baseline="-25000" dirty="0">
                          <a:solidFill>
                            <a:schemeClr val="tx1"/>
                          </a:solidFill>
                        </a:rPr>
                        <a:t>X-band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i="1" dirty="0">
                          <a:solidFill>
                            <a:schemeClr val="tx1"/>
                          </a:solidFill>
                        </a:rPr>
                        <a:t>V</a:t>
                      </a:r>
                      <a:r>
                        <a:rPr lang="it-IT" sz="1400" i="1" baseline="-25000" dirty="0">
                          <a:solidFill>
                            <a:schemeClr val="tx1"/>
                          </a:solidFill>
                        </a:rPr>
                        <a:t>Chamber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i="1" baseline="0" dirty="0">
                          <a:solidFill>
                            <a:schemeClr val="tx1"/>
                          </a:solidFill>
                        </a:rPr>
                        <a:t>Wtime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081257"/>
                  </a:ext>
                </a:extLst>
              </a:tr>
              <a:tr h="339743">
                <a:tc>
                  <a:txBody>
                    <a:bodyPr/>
                    <a:lstStyle/>
                    <a:p>
                      <a:r>
                        <a:rPr lang="it-IT" sz="1200" b="1" dirty="0">
                          <a:solidFill>
                            <a:schemeClr val="tx1"/>
                          </a:solidFill>
                        </a:rPr>
                        <a:t>1 Hz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0.314</a:t>
                      </a:r>
                      <a:endParaRPr lang="it-IT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 x 6mm/15cm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 x 6mm/10cm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7000 l/s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3712105"/>
                  </a:ext>
                </a:extLst>
              </a:tr>
              <a:tr h="365084">
                <a:tc>
                  <a:txBody>
                    <a:bodyPr/>
                    <a:lstStyle/>
                    <a:p>
                      <a:r>
                        <a:rPr lang="it-IT" sz="1200" b="1" dirty="0"/>
                        <a:t>10 Hz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3.14</a:t>
                      </a:r>
                      <a:endParaRPr lang="it-IT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 x 6mm/15cm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 x 6mm/10cm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7000 l/s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4992275"/>
                  </a:ext>
                </a:extLst>
              </a:tr>
              <a:tr h="288345">
                <a:tc>
                  <a:txBody>
                    <a:bodyPr/>
                    <a:lstStyle/>
                    <a:p>
                      <a:r>
                        <a:rPr lang="it-IT" sz="1200" b="1" dirty="0"/>
                        <a:t>100Hz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31.4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3913574"/>
                  </a:ext>
                </a:extLst>
              </a:tr>
            </a:tbl>
          </a:graphicData>
        </a:graphic>
      </p:graphicFrame>
      <p:sp>
        <p:nvSpPr>
          <p:cNvPr id="122" name="Rectangle 121"/>
          <p:cNvSpPr/>
          <p:nvPr/>
        </p:nvSpPr>
        <p:spPr>
          <a:xfrm>
            <a:off x="77732" y="2002254"/>
            <a:ext cx="1154413" cy="246221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明朝 Pro W3" charset="0"/>
                <a:cs typeface="Arial" panose="020B0604020202020204" pitchFamily="34" charset="0"/>
                <a:sym typeface="American Typewriter" charset="0"/>
              </a:rPr>
              <a:t>Vacuum X-band</a:t>
            </a:r>
            <a:endParaRPr kumimoji="0" lang="it-IT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cxnSp>
        <p:nvCxnSpPr>
          <p:cNvPr id="125" name="Straight Arrow Connector 124"/>
          <p:cNvCxnSpPr>
            <a:stCxn id="132" idx="4"/>
          </p:cNvCxnSpPr>
          <p:nvPr/>
        </p:nvCxnSpPr>
        <p:spPr>
          <a:xfrm flipH="1">
            <a:off x="660931" y="1694309"/>
            <a:ext cx="611" cy="321773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Rectangle 125"/>
          <p:cNvSpPr/>
          <p:nvPr/>
        </p:nvSpPr>
        <p:spPr>
          <a:xfrm>
            <a:off x="-26525" y="829228"/>
            <a:ext cx="8239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明朝 Pro W3" charset="0"/>
                <a:cs typeface="Arial" panose="020B0604020202020204" pitchFamily="34" charset="0"/>
                <a:sym typeface="American Typewriter" charset="0"/>
              </a:rPr>
              <a:t>LINAC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8544123" y="1268760"/>
            <a:ext cx="5830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明朝 Pro W3" charset="0"/>
                <a:cs typeface="Arial" panose="020B0604020202020204" pitchFamily="34" charset="0"/>
                <a:sym typeface="American Typewriter" charset="0"/>
              </a:rPr>
              <a:t>FEL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132" name="Oval 131"/>
          <p:cNvSpPr/>
          <p:nvPr/>
        </p:nvSpPr>
        <p:spPr>
          <a:xfrm>
            <a:off x="605030" y="1588799"/>
            <a:ext cx="113010" cy="1058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merican Typewriter" charset="0"/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3201668" y="1137182"/>
            <a:ext cx="2372435" cy="6058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merican Typewriter" charset="0"/>
            </a:endParaRPr>
          </a:p>
        </p:txBody>
      </p:sp>
      <p:sp>
        <p:nvSpPr>
          <p:cNvPr id="135" name="Rectangle 134"/>
          <p:cNvSpPr/>
          <p:nvPr/>
        </p:nvSpPr>
        <p:spPr>
          <a:xfrm>
            <a:off x="5667438" y="1135988"/>
            <a:ext cx="2193394" cy="6058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merican Typewriter" charset="0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7935758" y="1142156"/>
            <a:ext cx="163072" cy="5996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merican Typewriter" charset="0"/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30304" y="1137182"/>
            <a:ext cx="742250" cy="6058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merican Typewriter" charset="0"/>
            </a:endParaRPr>
          </a:p>
        </p:txBody>
      </p:sp>
      <p:cxnSp>
        <p:nvCxnSpPr>
          <p:cNvPr id="152" name="Straight Arrow Connector 151"/>
          <p:cNvCxnSpPr/>
          <p:nvPr/>
        </p:nvCxnSpPr>
        <p:spPr>
          <a:xfrm flipV="1">
            <a:off x="765393" y="930716"/>
            <a:ext cx="2789907" cy="823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/>
          <p:nvPr/>
        </p:nvCxnSpPr>
        <p:spPr>
          <a:xfrm>
            <a:off x="765239" y="818087"/>
            <a:ext cx="0" cy="1024463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/>
        </p:nvCxnSpPr>
        <p:spPr>
          <a:xfrm>
            <a:off x="3545337" y="829536"/>
            <a:ext cx="0" cy="1024463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7" name="Rectangle 236"/>
          <p:cNvSpPr/>
          <p:nvPr/>
        </p:nvSpPr>
        <p:spPr>
          <a:xfrm>
            <a:off x="2999564" y="599310"/>
            <a:ext cx="71353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First PMQ</a:t>
            </a:r>
          </a:p>
        </p:txBody>
      </p:sp>
      <p:sp>
        <p:nvSpPr>
          <p:cNvPr id="238" name="Rectangle 237"/>
          <p:cNvSpPr/>
          <p:nvPr/>
        </p:nvSpPr>
        <p:spPr>
          <a:xfrm>
            <a:off x="410892" y="597512"/>
            <a:ext cx="7934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End X-band</a:t>
            </a:r>
          </a:p>
        </p:txBody>
      </p:sp>
      <p:sp>
        <p:nvSpPr>
          <p:cNvPr id="239" name="Rectangle 238"/>
          <p:cNvSpPr/>
          <p:nvPr/>
        </p:nvSpPr>
        <p:spPr>
          <a:xfrm>
            <a:off x="1868302" y="918312"/>
            <a:ext cx="37965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300</a:t>
            </a:r>
          </a:p>
        </p:txBody>
      </p:sp>
      <p:grpSp>
        <p:nvGrpSpPr>
          <p:cNvPr id="240" name="Group 239"/>
          <p:cNvGrpSpPr/>
          <p:nvPr/>
        </p:nvGrpSpPr>
        <p:grpSpPr>
          <a:xfrm rot="5400000">
            <a:off x="4070201" y="1169848"/>
            <a:ext cx="213473" cy="527697"/>
            <a:chOff x="1305460" y="3445901"/>
            <a:chExt cx="1218295" cy="1378881"/>
          </a:xfrm>
        </p:grpSpPr>
        <p:grpSp>
          <p:nvGrpSpPr>
            <p:cNvPr id="261" name="Group 260"/>
            <p:cNvGrpSpPr/>
            <p:nvPr/>
          </p:nvGrpSpPr>
          <p:grpSpPr>
            <a:xfrm rot="16200000">
              <a:off x="1253036" y="3611585"/>
              <a:ext cx="1132421" cy="1027573"/>
              <a:chOff x="780923" y="1946382"/>
              <a:chExt cx="992941" cy="797669"/>
            </a:xfrm>
          </p:grpSpPr>
          <p:sp>
            <p:nvSpPr>
              <p:cNvPr id="271" name="Rectangle 270"/>
              <p:cNvSpPr/>
              <p:nvPr/>
            </p:nvSpPr>
            <p:spPr>
              <a:xfrm>
                <a:off x="780923" y="2562650"/>
                <a:ext cx="992851" cy="181401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merican Typewriter" charset="0"/>
                </a:endParaRPr>
              </a:p>
            </p:txBody>
          </p:sp>
          <p:sp>
            <p:nvSpPr>
              <p:cNvPr id="272" name="Round Same Side Corner Rectangle 271"/>
              <p:cNvSpPr/>
              <p:nvPr/>
            </p:nvSpPr>
            <p:spPr>
              <a:xfrm>
                <a:off x="781359" y="2084779"/>
                <a:ext cx="992505" cy="393065"/>
              </a:xfrm>
              <a:prstGeom prst="round2Same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merican Typewriter" charset="0"/>
                </a:endParaRPr>
              </a:p>
            </p:txBody>
          </p:sp>
          <p:sp>
            <p:nvSpPr>
              <p:cNvPr id="273" name="Rectangle 272"/>
              <p:cNvSpPr/>
              <p:nvPr/>
            </p:nvSpPr>
            <p:spPr>
              <a:xfrm>
                <a:off x="1008475" y="1946382"/>
                <a:ext cx="514350" cy="6540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merican Typewriter" charset="0"/>
                </a:endParaRPr>
              </a:p>
            </p:txBody>
          </p:sp>
          <p:sp>
            <p:nvSpPr>
              <p:cNvPr id="274" name="Rectangle 273"/>
              <p:cNvSpPr/>
              <p:nvPr/>
            </p:nvSpPr>
            <p:spPr>
              <a:xfrm>
                <a:off x="1194109" y="2013024"/>
                <a:ext cx="146050" cy="6985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merican Typewriter" charset="0"/>
                </a:endParaRPr>
              </a:p>
            </p:txBody>
          </p:sp>
          <p:grpSp>
            <p:nvGrpSpPr>
              <p:cNvPr id="275" name="Group 274"/>
              <p:cNvGrpSpPr/>
              <p:nvPr/>
            </p:nvGrpSpPr>
            <p:grpSpPr>
              <a:xfrm>
                <a:off x="1069649" y="1983179"/>
                <a:ext cx="398781" cy="499110"/>
                <a:chOff x="0" y="0"/>
                <a:chExt cx="399216" cy="499669"/>
              </a:xfrm>
            </p:grpSpPr>
            <p:sp>
              <p:nvSpPr>
                <p:cNvPr id="276" name="Freeform 275"/>
                <p:cNvSpPr/>
                <p:nvPr/>
              </p:nvSpPr>
              <p:spPr>
                <a:xfrm rot="5400000" flipV="1">
                  <a:off x="-149225" y="154229"/>
                  <a:ext cx="494665" cy="196215"/>
                </a:xfrm>
                <a:custGeom>
                  <a:avLst/>
                  <a:gdLst>
                    <a:gd name="connsiteX0" fmla="*/ 0 w 1238492"/>
                    <a:gd name="connsiteY0" fmla="*/ 266218 h 266218"/>
                    <a:gd name="connsiteX1" fmla="*/ 439838 w 1238492"/>
                    <a:gd name="connsiteY1" fmla="*/ 254643 h 266218"/>
                    <a:gd name="connsiteX2" fmla="*/ 810228 w 1238492"/>
                    <a:gd name="connsiteY2" fmla="*/ 150471 h 266218"/>
                    <a:gd name="connsiteX3" fmla="*/ 1238492 w 1238492"/>
                    <a:gd name="connsiteY3" fmla="*/ 0 h 266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38492" h="266218">
                      <a:moveTo>
                        <a:pt x="0" y="266218"/>
                      </a:moveTo>
                      <a:lnTo>
                        <a:pt x="439838" y="254643"/>
                      </a:lnTo>
                      <a:cubicBezTo>
                        <a:pt x="574876" y="235352"/>
                        <a:pt x="677119" y="192911"/>
                        <a:pt x="810228" y="150471"/>
                      </a:cubicBezTo>
                      <a:cubicBezTo>
                        <a:pt x="943337" y="108031"/>
                        <a:pt x="1090914" y="54015"/>
                        <a:pt x="1238492" y="0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prstDash val="sysDash"/>
                  <a:headEnd type="none"/>
                  <a:tailEnd type="triangle" w="sm" len="sm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merican Typewriter" charset="0"/>
                  </a:endParaRPr>
                </a:p>
              </p:txBody>
            </p:sp>
            <p:sp>
              <p:nvSpPr>
                <p:cNvPr id="277" name="Freeform 276"/>
                <p:cNvSpPr/>
                <p:nvPr/>
              </p:nvSpPr>
              <p:spPr>
                <a:xfrm rot="5400000">
                  <a:off x="49966" y="147955"/>
                  <a:ext cx="497205" cy="201295"/>
                </a:xfrm>
                <a:custGeom>
                  <a:avLst/>
                  <a:gdLst>
                    <a:gd name="connsiteX0" fmla="*/ 0 w 1238492"/>
                    <a:gd name="connsiteY0" fmla="*/ 266218 h 266218"/>
                    <a:gd name="connsiteX1" fmla="*/ 439838 w 1238492"/>
                    <a:gd name="connsiteY1" fmla="*/ 254643 h 266218"/>
                    <a:gd name="connsiteX2" fmla="*/ 810228 w 1238492"/>
                    <a:gd name="connsiteY2" fmla="*/ 150471 h 266218"/>
                    <a:gd name="connsiteX3" fmla="*/ 1238492 w 1238492"/>
                    <a:gd name="connsiteY3" fmla="*/ 0 h 266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38492" h="266218">
                      <a:moveTo>
                        <a:pt x="0" y="266218"/>
                      </a:moveTo>
                      <a:lnTo>
                        <a:pt x="439838" y="254643"/>
                      </a:lnTo>
                      <a:cubicBezTo>
                        <a:pt x="574876" y="235352"/>
                        <a:pt x="677119" y="192911"/>
                        <a:pt x="810228" y="150471"/>
                      </a:cubicBezTo>
                      <a:cubicBezTo>
                        <a:pt x="943337" y="108031"/>
                        <a:pt x="1090914" y="54015"/>
                        <a:pt x="1238492" y="0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prstDash val="sysDash"/>
                  <a:headEnd type="none"/>
                  <a:tailEnd type="triangle" w="sm" len="sm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merican Typewriter" charset="0"/>
                  </a:endParaRPr>
                </a:p>
              </p:txBody>
            </p:sp>
          </p:grpSp>
        </p:grpSp>
        <p:grpSp>
          <p:nvGrpSpPr>
            <p:cNvPr id="262" name="Group 261"/>
            <p:cNvGrpSpPr/>
            <p:nvPr/>
          </p:nvGrpSpPr>
          <p:grpSpPr>
            <a:xfrm rot="16200000">
              <a:off x="1996091" y="3012761"/>
              <a:ext cx="94524" cy="960804"/>
              <a:chOff x="2031271" y="2145662"/>
              <a:chExt cx="100503" cy="981141"/>
            </a:xfrm>
          </p:grpSpPr>
          <p:sp>
            <p:nvSpPr>
              <p:cNvPr id="267" name="Rectangle 266"/>
              <p:cNvSpPr/>
              <p:nvPr/>
            </p:nvSpPr>
            <p:spPr>
              <a:xfrm>
                <a:off x="2031271" y="2145662"/>
                <a:ext cx="45719" cy="432145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merican Typewriter" charset="0"/>
                </a:endParaRPr>
              </a:p>
            </p:txBody>
          </p:sp>
          <p:grpSp>
            <p:nvGrpSpPr>
              <p:cNvPr id="268" name="Group 267"/>
              <p:cNvGrpSpPr/>
              <p:nvPr/>
            </p:nvGrpSpPr>
            <p:grpSpPr>
              <a:xfrm>
                <a:off x="2031271" y="2697246"/>
                <a:ext cx="100503" cy="429557"/>
                <a:chOff x="2031271" y="2697246"/>
                <a:chExt cx="100503" cy="429557"/>
              </a:xfrm>
            </p:grpSpPr>
            <p:sp>
              <p:nvSpPr>
                <p:cNvPr id="269" name="Rectangle 268"/>
                <p:cNvSpPr/>
                <p:nvPr/>
              </p:nvSpPr>
              <p:spPr>
                <a:xfrm>
                  <a:off x="2031271" y="2697246"/>
                  <a:ext cx="45719" cy="429263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merican Typewriter" charset="0"/>
                  </a:endParaRPr>
                </a:p>
              </p:txBody>
            </p:sp>
            <p:sp>
              <p:nvSpPr>
                <p:cNvPr id="270" name="Rectangle 269"/>
                <p:cNvSpPr/>
                <p:nvPr/>
              </p:nvSpPr>
              <p:spPr>
                <a:xfrm>
                  <a:off x="2044464" y="2887213"/>
                  <a:ext cx="87310" cy="239590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merican Typewriter" charset="0"/>
                  </a:endParaRPr>
                </a:p>
              </p:txBody>
            </p:sp>
          </p:grpSp>
        </p:grpSp>
        <p:grpSp>
          <p:nvGrpSpPr>
            <p:cNvPr id="263" name="Group 262"/>
            <p:cNvGrpSpPr/>
            <p:nvPr/>
          </p:nvGrpSpPr>
          <p:grpSpPr>
            <a:xfrm flipV="1">
              <a:off x="1562662" y="4716424"/>
              <a:ext cx="960804" cy="108358"/>
              <a:chOff x="1433321" y="4186976"/>
              <a:chExt cx="960804" cy="94524"/>
            </a:xfrm>
          </p:grpSpPr>
          <p:sp>
            <p:nvSpPr>
              <p:cNvPr id="264" name="Rectangle 263"/>
              <p:cNvSpPr/>
              <p:nvPr/>
            </p:nvSpPr>
            <p:spPr>
              <a:xfrm rot="16200000">
                <a:off x="1623415" y="4048407"/>
                <a:ext cx="42999" cy="423188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merican Typewriter" charset="0"/>
                </a:endParaRPr>
              </a:p>
            </p:txBody>
          </p:sp>
          <p:sp>
            <p:nvSpPr>
              <p:cNvPr id="265" name="Rectangle 264"/>
              <p:cNvSpPr/>
              <p:nvPr/>
            </p:nvSpPr>
            <p:spPr>
              <a:xfrm rot="16200000">
                <a:off x="2162154" y="4049817"/>
                <a:ext cx="42999" cy="420365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merican Typewriter" charset="0"/>
                </a:endParaRPr>
              </a:p>
            </p:txBody>
          </p:sp>
          <p:sp>
            <p:nvSpPr>
              <p:cNvPr id="266" name="Rectangle 265"/>
              <p:cNvSpPr/>
              <p:nvPr/>
            </p:nvSpPr>
            <p:spPr>
              <a:xfrm rot="16200000">
                <a:off x="2235755" y="4110722"/>
                <a:ext cx="82116" cy="234624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merican Typewriter" charset="0"/>
                </a:endParaRPr>
              </a:p>
            </p:txBody>
          </p:sp>
        </p:grpSp>
      </p:grpSp>
      <p:grpSp>
        <p:nvGrpSpPr>
          <p:cNvPr id="241" name="Group 240"/>
          <p:cNvGrpSpPr/>
          <p:nvPr/>
        </p:nvGrpSpPr>
        <p:grpSpPr>
          <a:xfrm>
            <a:off x="3905917" y="921234"/>
            <a:ext cx="550308" cy="246221"/>
            <a:chOff x="3970051" y="1047581"/>
            <a:chExt cx="550308" cy="246221"/>
          </a:xfrm>
        </p:grpSpPr>
        <p:cxnSp>
          <p:nvCxnSpPr>
            <p:cNvPr id="259" name="Straight Arrow Connector 258"/>
            <p:cNvCxnSpPr/>
            <p:nvPr/>
          </p:nvCxnSpPr>
          <p:spPr>
            <a:xfrm>
              <a:off x="3970051" y="1052736"/>
              <a:ext cx="55030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0" name="Rectangle 259"/>
            <p:cNvSpPr/>
            <p:nvPr/>
          </p:nvSpPr>
          <p:spPr>
            <a:xfrm>
              <a:off x="4065920" y="1047581"/>
              <a:ext cx="314659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ヒラギノ明朝 Pro W3" charset="0"/>
                  <a:cs typeface="ヒラギノ明朝 Pro W3" charset="0"/>
                  <a:sym typeface="American Typewriter" charset="0"/>
                </a:rPr>
                <a:t>50</a:t>
              </a:r>
            </a:p>
          </p:txBody>
        </p:sp>
      </p:grpSp>
      <p:cxnSp>
        <p:nvCxnSpPr>
          <p:cNvPr id="242" name="Straight Arrow Connector 241"/>
          <p:cNvCxnSpPr/>
          <p:nvPr/>
        </p:nvCxnSpPr>
        <p:spPr>
          <a:xfrm flipV="1">
            <a:off x="5678121" y="916876"/>
            <a:ext cx="2207957" cy="2338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3" name="Rectangle 242"/>
          <p:cNvSpPr/>
          <p:nvPr/>
        </p:nvSpPr>
        <p:spPr>
          <a:xfrm>
            <a:off x="6551572" y="908059"/>
            <a:ext cx="37965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250</a:t>
            </a:r>
          </a:p>
        </p:txBody>
      </p:sp>
      <p:sp>
        <p:nvSpPr>
          <p:cNvPr id="244" name="Rectangle 243"/>
          <p:cNvSpPr/>
          <p:nvPr/>
        </p:nvSpPr>
        <p:spPr>
          <a:xfrm>
            <a:off x="5784184" y="1241129"/>
            <a:ext cx="8345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明朝 Pro W3" charset="0"/>
                <a:cs typeface="Arial" panose="020B0604020202020204" pitchFamily="34" charset="0"/>
                <a:sym typeface="American Typewriter" charset="0"/>
              </a:rPr>
              <a:t>Driver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明朝 Pro W3" charset="0"/>
                <a:cs typeface="Arial" panose="020B0604020202020204" pitchFamily="34" charset="0"/>
                <a:sym typeface="American Typewriter" charset="0"/>
              </a:rPr>
              <a:t>Removing</a:t>
            </a:r>
          </a:p>
        </p:txBody>
      </p:sp>
      <p:cxnSp>
        <p:nvCxnSpPr>
          <p:cNvPr id="246" name="Straight Arrow Connector 245"/>
          <p:cNvCxnSpPr/>
          <p:nvPr/>
        </p:nvCxnSpPr>
        <p:spPr>
          <a:xfrm>
            <a:off x="3192271" y="1909077"/>
            <a:ext cx="2381832" cy="0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7" name="Rectangle 246"/>
          <p:cNvSpPr/>
          <p:nvPr/>
        </p:nvSpPr>
        <p:spPr>
          <a:xfrm>
            <a:off x="4915306" y="1892969"/>
            <a:ext cx="37965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275</a:t>
            </a:r>
          </a:p>
        </p:txBody>
      </p:sp>
      <p:sp>
        <p:nvSpPr>
          <p:cNvPr id="248" name="Oval 247"/>
          <p:cNvSpPr/>
          <p:nvPr/>
        </p:nvSpPr>
        <p:spPr>
          <a:xfrm>
            <a:off x="5736958" y="1584545"/>
            <a:ext cx="91343" cy="11400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merican Typewriter" charset="0"/>
            </a:endParaRPr>
          </a:p>
        </p:txBody>
      </p:sp>
      <p:sp>
        <p:nvSpPr>
          <p:cNvPr id="249" name="Oval 248"/>
          <p:cNvSpPr/>
          <p:nvPr/>
        </p:nvSpPr>
        <p:spPr>
          <a:xfrm>
            <a:off x="8487676" y="1584544"/>
            <a:ext cx="91343" cy="11400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merican Typewriter" charset="0"/>
            </a:endParaRPr>
          </a:p>
        </p:txBody>
      </p:sp>
      <p:sp>
        <p:nvSpPr>
          <p:cNvPr id="250" name="Rectangle 249"/>
          <p:cNvSpPr/>
          <p:nvPr/>
        </p:nvSpPr>
        <p:spPr>
          <a:xfrm>
            <a:off x="1696622" y="2010127"/>
            <a:ext cx="1664869" cy="246221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明朝 Pro W3" charset="0"/>
                <a:cs typeface="Arial" panose="020B0604020202020204" pitchFamily="34" charset="0"/>
                <a:sym typeface="American Typewriter" charset="0"/>
              </a:rPr>
              <a:t>Vacuum inside chamber</a:t>
            </a:r>
            <a:endParaRPr kumimoji="0" lang="it-IT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251" name="Oval 250"/>
          <p:cNvSpPr/>
          <p:nvPr/>
        </p:nvSpPr>
        <p:spPr>
          <a:xfrm>
            <a:off x="3237852" y="1587490"/>
            <a:ext cx="91343" cy="11400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merican Typewriter" charset="0"/>
            </a:endParaRPr>
          </a:p>
        </p:txBody>
      </p:sp>
      <p:sp>
        <p:nvSpPr>
          <p:cNvPr id="252" name="Rectangle 251"/>
          <p:cNvSpPr/>
          <p:nvPr/>
        </p:nvSpPr>
        <p:spPr>
          <a:xfrm>
            <a:off x="5658281" y="1979866"/>
            <a:ext cx="1644143" cy="400110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明朝 Pro W3" charset="0"/>
                <a:cs typeface="Arial" panose="020B0604020202020204" pitchFamily="34" charset="0"/>
                <a:sym typeface="American Typewriter" charset="0"/>
              </a:rPr>
              <a:t>Vacuum Chicane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明朝 Pro W3" charset="0"/>
                <a:cs typeface="Arial" panose="020B0604020202020204" pitchFamily="34" charset="0"/>
                <a:sym typeface="American Typewriter" charset="0"/>
              </a:rPr>
              <a:t>Plasma driver removing</a:t>
            </a:r>
            <a:endParaRPr kumimoji="0" lang="it-IT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253" name="Rectangle 252"/>
          <p:cNvSpPr/>
          <p:nvPr/>
        </p:nvSpPr>
        <p:spPr>
          <a:xfrm>
            <a:off x="8000154" y="1989166"/>
            <a:ext cx="962052" cy="246221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明朝 Pro W3" charset="0"/>
                <a:cs typeface="Arial" panose="020B0604020202020204" pitchFamily="34" charset="0"/>
                <a:sym typeface="American Typewriter" charset="0"/>
              </a:rPr>
              <a:t>Vacuum FEL</a:t>
            </a:r>
            <a:endParaRPr kumimoji="0" lang="it-IT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cxnSp>
        <p:nvCxnSpPr>
          <p:cNvPr id="254" name="Straight Arrow Connector 253"/>
          <p:cNvCxnSpPr>
            <a:stCxn id="251" idx="7"/>
          </p:cNvCxnSpPr>
          <p:nvPr/>
        </p:nvCxnSpPr>
        <p:spPr>
          <a:xfrm flipH="1">
            <a:off x="2700845" y="1603877"/>
            <a:ext cx="614919" cy="390964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Arrow Connector 254"/>
          <p:cNvCxnSpPr/>
          <p:nvPr/>
        </p:nvCxnSpPr>
        <p:spPr>
          <a:xfrm>
            <a:off x="5778705" y="1618469"/>
            <a:ext cx="262975" cy="360269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Arrow Connector 255"/>
          <p:cNvCxnSpPr/>
          <p:nvPr/>
        </p:nvCxnSpPr>
        <p:spPr>
          <a:xfrm flipH="1">
            <a:off x="8535856" y="1578274"/>
            <a:ext cx="5927" cy="407127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/>
          <p:cNvCxnSpPr>
            <a:stCxn id="142" idx="3"/>
            <a:endCxn id="134" idx="1"/>
          </p:cNvCxnSpPr>
          <p:nvPr/>
        </p:nvCxnSpPr>
        <p:spPr>
          <a:xfrm>
            <a:off x="772554" y="1440110"/>
            <a:ext cx="242911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Connector 257"/>
          <p:cNvCxnSpPr>
            <a:stCxn id="141" idx="3"/>
          </p:cNvCxnSpPr>
          <p:nvPr/>
        </p:nvCxnSpPr>
        <p:spPr>
          <a:xfrm>
            <a:off x="8098830" y="1442000"/>
            <a:ext cx="310765" cy="3084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ectangle 97"/>
          <p:cNvSpPr/>
          <p:nvPr/>
        </p:nvSpPr>
        <p:spPr>
          <a:xfrm>
            <a:off x="72833" y="5273235"/>
            <a:ext cx="3465868" cy="27699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ヒラギノ明朝 Pro W3" charset="0"/>
                <a:cs typeface="Arial" panose="020B0604020202020204" pitchFamily="34" charset="0"/>
                <a:sym typeface="American Typewriter" charset="0"/>
              </a:rPr>
              <a:t>50 cm-long </a:t>
            </a:r>
            <a:r>
              <a:rPr kumimoji="0" lang="en-GB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ヒラギノ明朝 Pro W3" charset="0"/>
                <a:cs typeface="Arial" panose="020B0604020202020204" pitchFamily="34" charset="0"/>
                <a:sym typeface="American Typewriter" charset="0"/>
              </a:rPr>
              <a:t>capillary@ne</a:t>
            </a:r>
            <a:r>
              <a:rPr kumimoji="0" lang="en-GB" sz="1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ヒラギノ明朝 Pro W3" charset="0"/>
                <a:cs typeface="Arial" panose="020B0604020202020204" pitchFamily="34" charset="0"/>
                <a:sym typeface="American Typewriter" charset="0"/>
              </a:rPr>
              <a:t> = 10</a:t>
            </a:r>
            <a:r>
              <a:rPr kumimoji="0" lang="en-GB" sz="1200" b="1" i="1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ヒラギノ明朝 Pro W3" charset="0"/>
                <a:cs typeface="Arial" panose="020B0604020202020204" pitchFamily="34" charset="0"/>
                <a:sym typeface="American Typewriter" charset="0"/>
              </a:rPr>
              <a:t>16</a:t>
            </a:r>
            <a:r>
              <a:rPr kumimoji="0" lang="en-GB" sz="1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ヒラギノ明朝 Pro W3" charset="0"/>
                <a:cs typeface="Arial" panose="020B0604020202020204" pitchFamily="34" charset="0"/>
                <a:sym typeface="American Typewriter" charset="0"/>
              </a:rPr>
              <a:t> - 10</a:t>
            </a:r>
            <a:r>
              <a:rPr kumimoji="0" lang="en-GB" sz="1200" b="1" i="1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ヒラギノ明朝 Pro W3" charset="0"/>
                <a:cs typeface="Arial" panose="020B0604020202020204" pitchFamily="34" charset="0"/>
                <a:sym typeface="American Typewriter" charset="0"/>
              </a:rPr>
              <a:t>17 </a:t>
            </a:r>
            <a:r>
              <a:rPr kumimoji="0" lang="en-GB" sz="1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ヒラギノ明朝 Pro W3" charset="0"/>
                <a:cs typeface="Arial" panose="020B0604020202020204" pitchFamily="34" charset="0"/>
                <a:sym typeface="American Typewriter" charset="0"/>
              </a:rPr>
              <a:t> cm</a:t>
            </a:r>
            <a:r>
              <a:rPr kumimoji="0" lang="en-GB" sz="1200" b="1" i="1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ヒラギノ明朝 Pro W3" charset="0"/>
                <a:cs typeface="Arial" panose="020B0604020202020204" pitchFamily="34" charset="0"/>
                <a:sym typeface="American Typewriter" charset="0"/>
              </a:rPr>
              <a:t>-3</a:t>
            </a:r>
          </a:p>
        </p:txBody>
      </p:sp>
      <p:grpSp>
        <p:nvGrpSpPr>
          <p:cNvPr id="278" name="Group 277"/>
          <p:cNvGrpSpPr/>
          <p:nvPr/>
        </p:nvGrpSpPr>
        <p:grpSpPr>
          <a:xfrm>
            <a:off x="3293016" y="1064700"/>
            <a:ext cx="150306" cy="677144"/>
            <a:chOff x="662485" y="3096879"/>
            <a:chExt cx="433040" cy="2855820"/>
          </a:xfrm>
        </p:grpSpPr>
        <p:grpSp>
          <p:nvGrpSpPr>
            <p:cNvPr id="279" name="Group 278"/>
            <p:cNvGrpSpPr/>
            <p:nvPr/>
          </p:nvGrpSpPr>
          <p:grpSpPr>
            <a:xfrm>
              <a:off x="1094533" y="3441207"/>
              <a:ext cx="0" cy="2511492"/>
              <a:chOff x="683568" y="955001"/>
              <a:chExt cx="0" cy="2523279"/>
            </a:xfrm>
          </p:grpSpPr>
          <p:cxnSp>
            <p:nvCxnSpPr>
              <p:cNvPr id="284" name="Straight Connector 283"/>
              <p:cNvCxnSpPr/>
              <p:nvPr/>
            </p:nvCxnSpPr>
            <p:spPr>
              <a:xfrm>
                <a:off x="683568" y="955001"/>
                <a:ext cx="0" cy="118570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/>
              <p:cNvCxnSpPr/>
              <p:nvPr/>
            </p:nvCxnSpPr>
            <p:spPr>
              <a:xfrm>
                <a:off x="683568" y="2357640"/>
                <a:ext cx="0" cy="112064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0" name="Group 279"/>
            <p:cNvGrpSpPr/>
            <p:nvPr/>
          </p:nvGrpSpPr>
          <p:grpSpPr>
            <a:xfrm>
              <a:off x="662485" y="3096879"/>
              <a:ext cx="433040" cy="2035570"/>
              <a:chOff x="2853609" y="1692889"/>
              <a:chExt cx="433040" cy="2035570"/>
            </a:xfrm>
          </p:grpSpPr>
          <p:cxnSp>
            <p:nvCxnSpPr>
              <p:cNvPr id="281" name="Straight Connector 280"/>
              <p:cNvCxnSpPr/>
              <p:nvPr/>
            </p:nvCxnSpPr>
            <p:spPr>
              <a:xfrm>
                <a:off x="2854601" y="3213613"/>
                <a:ext cx="432048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/>
              <p:cNvCxnSpPr/>
              <p:nvPr/>
            </p:nvCxnSpPr>
            <p:spPr>
              <a:xfrm>
                <a:off x="2853609" y="3429596"/>
                <a:ext cx="432048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/>
              <p:cNvCxnSpPr/>
              <p:nvPr/>
            </p:nvCxnSpPr>
            <p:spPr>
              <a:xfrm>
                <a:off x="3285657" y="1692889"/>
                <a:ext cx="992" cy="203557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Rectangle 1"/>
          <p:cNvSpPr/>
          <p:nvPr/>
        </p:nvSpPr>
        <p:spPr>
          <a:xfrm>
            <a:off x="3540986" y="1388568"/>
            <a:ext cx="285571" cy="1105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merican Typewriter" charset="0"/>
            </a:endParaRPr>
          </a:p>
        </p:txBody>
      </p:sp>
      <p:sp>
        <p:nvSpPr>
          <p:cNvPr id="286" name="Rectangle 285"/>
          <p:cNvSpPr/>
          <p:nvPr/>
        </p:nvSpPr>
        <p:spPr>
          <a:xfrm>
            <a:off x="4559447" y="1388875"/>
            <a:ext cx="656062" cy="1055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merican Typewriter" charset="0"/>
            </a:endParaRPr>
          </a:p>
        </p:txBody>
      </p:sp>
      <p:grpSp>
        <p:nvGrpSpPr>
          <p:cNvPr id="287" name="Group 286"/>
          <p:cNvGrpSpPr/>
          <p:nvPr/>
        </p:nvGrpSpPr>
        <p:grpSpPr>
          <a:xfrm flipH="1">
            <a:off x="5329813" y="1057946"/>
            <a:ext cx="167556" cy="677144"/>
            <a:chOff x="662485" y="3096879"/>
            <a:chExt cx="433040" cy="2855820"/>
          </a:xfrm>
        </p:grpSpPr>
        <p:grpSp>
          <p:nvGrpSpPr>
            <p:cNvPr id="288" name="Group 287"/>
            <p:cNvGrpSpPr/>
            <p:nvPr/>
          </p:nvGrpSpPr>
          <p:grpSpPr>
            <a:xfrm>
              <a:off x="1094533" y="3441207"/>
              <a:ext cx="0" cy="2511492"/>
              <a:chOff x="683568" y="955001"/>
              <a:chExt cx="0" cy="2523279"/>
            </a:xfrm>
          </p:grpSpPr>
          <p:cxnSp>
            <p:nvCxnSpPr>
              <p:cNvPr id="293" name="Straight Connector 292"/>
              <p:cNvCxnSpPr/>
              <p:nvPr/>
            </p:nvCxnSpPr>
            <p:spPr>
              <a:xfrm>
                <a:off x="683568" y="955001"/>
                <a:ext cx="0" cy="118570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/>
              <p:cNvCxnSpPr/>
              <p:nvPr/>
            </p:nvCxnSpPr>
            <p:spPr>
              <a:xfrm>
                <a:off x="683568" y="2357640"/>
                <a:ext cx="0" cy="112064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9" name="Group 288"/>
            <p:cNvGrpSpPr/>
            <p:nvPr/>
          </p:nvGrpSpPr>
          <p:grpSpPr>
            <a:xfrm>
              <a:off x="662485" y="3096879"/>
              <a:ext cx="433040" cy="2035570"/>
              <a:chOff x="2853609" y="1692889"/>
              <a:chExt cx="433040" cy="2035570"/>
            </a:xfrm>
          </p:grpSpPr>
          <p:cxnSp>
            <p:nvCxnSpPr>
              <p:cNvPr id="290" name="Straight Connector 289"/>
              <p:cNvCxnSpPr/>
              <p:nvPr/>
            </p:nvCxnSpPr>
            <p:spPr>
              <a:xfrm>
                <a:off x="2854601" y="3213613"/>
                <a:ext cx="432048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/>
              <p:cNvCxnSpPr/>
              <p:nvPr/>
            </p:nvCxnSpPr>
            <p:spPr>
              <a:xfrm>
                <a:off x="2853609" y="3429596"/>
                <a:ext cx="432048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/>
              <p:cNvCxnSpPr/>
              <p:nvPr/>
            </p:nvCxnSpPr>
            <p:spPr>
              <a:xfrm>
                <a:off x="3285657" y="1692889"/>
                <a:ext cx="992" cy="203557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95" name="Group 294"/>
          <p:cNvGrpSpPr/>
          <p:nvPr/>
        </p:nvGrpSpPr>
        <p:grpSpPr>
          <a:xfrm>
            <a:off x="3518101" y="924459"/>
            <a:ext cx="314659" cy="246221"/>
            <a:chOff x="3939049" y="1047582"/>
            <a:chExt cx="610020" cy="189647"/>
          </a:xfrm>
        </p:grpSpPr>
        <p:cxnSp>
          <p:nvCxnSpPr>
            <p:cNvPr id="296" name="Straight Arrow Connector 295"/>
            <p:cNvCxnSpPr/>
            <p:nvPr/>
          </p:nvCxnSpPr>
          <p:spPr>
            <a:xfrm>
              <a:off x="3970051" y="1052736"/>
              <a:ext cx="55030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7" name="Rectangle 296"/>
            <p:cNvSpPr/>
            <p:nvPr/>
          </p:nvSpPr>
          <p:spPr>
            <a:xfrm>
              <a:off x="3939049" y="1047582"/>
              <a:ext cx="610020" cy="1896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ヒラギノ明朝 Pro W3" charset="0"/>
                  <a:cs typeface="ヒラギノ明朝 Pro W3" charset="0"/>
                  <a:sym typeface="American Typewriter" charset="0"/>
                </a:rPr>
                <a:t>25</a:t>
              </a:r>
            </a:p>
          </p:txBody>
        </p:sp>
      </p:grpSp>
      <p:grpSp>
        <p:nvGrpSpPr>
          <p:cNvPr id="298" name="Group 297"/>
          <p:cNvGrpSpPr/>
          <p:nvPr/>
        </p:nvGrpSpPr>
        <p:grpSpPr>
          <a:xfrm>
            <a:off x="4561759" y="921234"/>
            <a:ext cx="688667" cy="246221"/>
            <a:chOff x="3970051" y="1047581"/>
            <a:chExt cx="550308" cy="246221"/>
          </a:xfrm>
        </p:grpSpPr>
        <p:cxnSp>
          <p:nvCxnSpPr>
            <p:cNvPr id="299" name="Straight Arrow Connector 298"/>
            <p:cNvCxnSpPr/>
            <p:nvPr/>
          </p:nvCxnSpPr>
          <p:spPr>
            <a:xfrm>
              <a:off x="3970051" y="1052736"/>
              <a:ext cx="55030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0" name="Rectangle 299"/>
            <p:cNvSpPr/>
            <p:nvPr/>
          </p:nvSpPr>
          <p:spPr>
            <a:xfrm>
              <a:off x="4065920" y="1047581"/>
              <a:ext cx="30338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ヒラギノ明朝 Pro W3" charset="0"/>
                  <a:cs typeface="ヒラギノ明朝 Pro W3" charset="0"/>
                  <a:sym typeface="American Typewriter" charset="0"/>
                </a:rPr>
                <a:t>100</a:t>
              </a:r>
            </a:p>
          </p:txBody>
        </p:sp>
      </p:grpSp>
      <p:cxnSp>
        <p:nvCxnSpPr>
          <p:cNvPr id="9" name="Straight Arrow Connector 8"/>
          <p:cNvCxnSpPr/>
          <p:nvPr/>
        </p:nvCxnSpPr>
        <p:spPr>
          <a:xfrm flipH="1" flipV="1">
            <a:off x="3864196" y="1418525"/>
            <a:ext cx="5620" cy="663222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Straight Arrow Connector 300"/>
          <p:cNvCxnSpPr/>
          <p:nvPr/>
        </p:nvCxnSpPr>
        <p:spPr>
          <a:xfrm flipV="1">
            <a:off x="4516989" y="1425284"/>
            <a:ext cx="79" cy="663221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2" name="Rectangle 301"/>
          <p:cNvSpPr/>
          <p:nvPr/>
        </p:nvSpPr>
        <p:spPr>
          <a:xfrm>
            <a:off x="3760472" y="2076707"/>
            <a:ext cx="9557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Further Vimp2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185337" y="1446329"/>
            <a:ext cx="4667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rPr>
              <a:t>Vimp</a:t>
            </a:r>
          </a:p>
        </p:txBody>
      </p:sp>
      <p:sp>
        <p:nvSpPr>
          <p:cNvPr id="303" name="Rettangolo 11"/>
          <p:cNvSpPr/>
          <p:nvPr/>
        </p:nvSpPr>
        <p:spPr>
          <a:xfrm>
            <a:off x="401429" y="2465202"/>
            <a:ext cx="7242970" cy="1015663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明朝 Pro W3" charset="0"/>
                <a:cs typeface="Arial" panose="020B0604020202020204" pitchFamily="34" charset="0"/>
                <a:sym typeface="American Typewriter" charset="0"/>
              </a:rPr>
              <a:t>Chamber sizing depends on the vacuum constrains and capillary dimensions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明朝 Pro W3" charset="0"/>
                <a:cs typeface="Arial" panose="020B0604020202020204" pitchFamily="34" charset="0"/>
                <a:sym typeface="American Typewriter" charset="0"/>
              </a:rPr>
              <a:t>Eupraxia</a:t>
            </a:r>
            <a:r>
              <a:rPr kumimoji="0" lang="en-GB" sz="1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明朝 Pro W3" charset="0"/>
                <a:cs typeface="Arial" panose="020B0604020202020204" pitchFamily="34" charset="0"/>
                <a:sym typeface="American Typewriter" charset="0"/>
              </a:rPr>
              <a:t> chamber sizing starts from the current plasma chamber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明朝 Pro W3" charset="0"/>
                <a:cs typeface="Arial" panose="020B0604020202020204" pitchFamily="34" charset="0"/>
                <a:sym typeface="American Typewriter" charset="0"/>
              </a:rPr>
              <a:t>Minimum length is 215 cm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明朝 Pro W3" charset="0"/>
                <a:cs typeface="Arial" panose="020B0604020202020204" pitchFamily="34" charset="0"/>
                <a:sym typeface="American Typewriter" charset="0"/>
              </a:rPr>
              <a:t>Driver removing chamber properties depend on the technique used to remove the driver (Plasma or chicane)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明朝 Pro W3" charset="0"/>
                <a:cs typeface="Arial" panose="020B0604020202020204" pitchFamily="34" charset="0"/>
                <a:sym typeface="American Typewriter" charset="0"/>
              </a:rPr>
              <a:t>Chamber/capillary factor is 5.5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明朝 Pro W3" charset="0"/>
                <a:cs typeface="Arial" panose="020B0604020202020204" pitchFamily="34" charset="0"/>
                <a:sym typeface="American Typewriter" charset="0"/>
              </a:rPr>
              <a:t>New solutions will be studied to reduce the chamber/capillary factor by means of vacuum test and simulation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77471" y="5481373"/>
            <a:ext cx="500603" cy="307777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ヒラギノ明朝 Pro W3" charset="0"/>
                <a:cs typeface="Arial" panose="020B0604020202020204" pitchFamily="34" charset="0"/>
                <a:sym typeface="American Typewriter" charset="0"/>
              </a:rPr>
              <a:t>x15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1696624" y="6449598"/>
            <a:ext cx="592225" cy="307777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ヒラギノ明朝 Pro W3" charset="0"/>
                <a:cs typeface="Arial" panose="020B0604020202020204" pitchFamily="34" charset="0"/>
                <a:sym typeface="American Typewriter" charset="0"/>
              </a:rPr>
              <a:t>x100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052512" y="6453336"/>
            <a:ext cx="2946328" cy="307100"/>
          </a:xfrm>
          <a:prstGeom prst="rect">
            <a:avLst/>
          </a:prstGeom>
          <a:solidFill>
            <a:srgbClr val="FFFF00"/>
          </a:solidFill>
        </p:spPr>
        <p:txBody>
          <a:bodyPr wrap="none" lIns="90762" tIns="45385" rIns="90762" bIns="45385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rPr>
              <a:t>Courtesy R.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rPr>
              <a:t>Pompili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rPr>
              <a:t> , A.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rPr>
              <a:t>Biagioni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erican Typewriter" charset="0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963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lasma_accelerator_2018_Massimo_Ferrario_CMYK_05_T-Shirt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548" y="-3253072"/>
            <a:ext cx="9844049" cy="13364303"/>
          </a:xfrm>
          <a:prstGeom prst="rect">
            <a:avLst/>
          </a:prstGeom>
        </p:spPr>
      </p:pic>
      <p:sp>
        <p:nvSpPr>
          <p:cNvPr id="14" name="Rectangle 12"/>
          <p:cNvSpPr>
            <a:spLocks/>
          </p:cNvSpPr>
          <p:nvPr/>
        </p:nvSpPr>
        <p:spPr bwMode="auto">
          <a:xfrm>
            <a:off x="214545" y="107950"/>
            <a:ext cx="8749365" cy="680164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/>
                  <a:tile tx="0" ty="0" sx="100000" sy="100000" flip="none" algn="tl"/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63988" tIns="31983" rIns="63988" bIns="31983">
            <a:spAutoFit/>
          </a:bodyPr>
          <a:lstStyle/>
          <a:p>
            <a:pPr marL="159582" indent="-159582" algn="ctr" defTabSz="639842">
              <a:spcBef>
                <a:spcPct val="50000"/>
              </a:spcBef>
              <a:defRPr/>
            </a:pPr>
            <a:r>
              <a:rPr lang="en-US" sz="4000" dirty="0">
                <a:solidFill>
                  <a:srgbClr val="FFFF00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rPr>
              <a:t>High Quality Facility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7866043"/>
              </p:ext>
            </p:extLst>
          </p:nvPr>
        </p:nvGraphicFramePr>
        <p:xfrm>
          <a:off x="449267" y="1268417"/>
          <a:ext cx="3065462" cy="922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Equation" r:id="rId5" imgW="1181100" imgH="355600" progId="Equation.3">
                  <p:embed/>
                </p:oleObj>
              </mc:Choice>
              <mc:Fallback>
                <p:oleObj name="Equation" r:id="rId5" imgW="1181100" imgH="355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9267" y="1268417"/>
                        <a:ext cx="3065462" cy="922337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932711" y="1499102"/>
            <a:ext cx="4054604" cy="1107967"/>
          </a:xfrm>
          <a:prstGeom prst="rect">
            <a:avLst/>
          </a:prstGeom>
          <a:noFill/>
        </p:spPr>
        <p:txBody>
          <a:bodyPr wrap="square" lIns="91411" tIns="45706" rIns="91411" bIns="45706" rtlCol="0">
            <a:spAutoFit/>
          </a:bodyPr>
          <a:lstStyle/>
          <a:p>
            <a:pPr algn="ctr" defTabSz="914118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rPr>
              <a:t>FEL requirement</a:t>
            </a:r>
          </a:p>
          <a:p>
            <a:pPr algn="ctr" defTabSz="914118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rPr>
              <a:t>(Undulators - Optics)</a:t>
            </a:r>
          </a:p>
          <a:p>
            <a:pPr algn="ctr" defTabSz="914118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  <a:latin typeface="American Typewriter" charset="0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6904633"/>
              </p:ext>
            </p:extLst>
          </p:nvPr>
        </p:nvGraphicFramePr>
        <p:xfrm>
          <a:off x="317989" y="5348061"/>
          <a:ext cx="2129266" cy="11378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Equation" r:id="rId7" imgW="1092200" imgH="584200" progId="Equation.3">
                  <p:embed/>
                </p:oleObj>
              </mc:Choice>
              <mc:Fallback>
                <p:oleObj name="Equation" r:id="rId7" imgW="1092200" imgH="584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17989" y="5348061"/>
                        <a:ext cx="2129266" cy="113784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0670289"/>
              </p:ext>
            </p:extLst>
          </p:nvPr>
        </p:nvGraphicFramePr>
        <p:xfrm>
          <a:off x="317989" y="2709370"/>
          <a:ext cx="1386114" cy="84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Equation" r:id="rId9" imgW="711200" imgH="431800" progId="Equation.3">
                  <p:embed/>
                </p:oleObj>
              </mc:Choice>
              <mc:Fallback>
                <p:oleObj name="Equation" r:id="rId9" imgW="7112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17989" y="2709370"/>
                        <a:ext cx="1386114" cy="84086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3719770"/>
              </p:ext>
            </p:extLst>
          </p:nvPr>
        </p:nvGraphicFramePr>
        <p:xfrm>
          <a:off x="306266" y="3969171"/>
          <a:ext cx="2475034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name="Equation" r:id="rId11" imgW="1270000" imgH="419100" progId="Equation.3">
                  <p:embed/>
                </p:oleObj>
              </mc:Choice>
              <mc:Fallback>
                <p:oleObj name="Equation" r:id="rId11" imgW="12700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06266" y="3969171"/>
                        <a:ext cx="2475034" cy="81597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600362" y="2898969"/>
            <a:ext cx="4719302" cy="738635"/>
          </a:xfrm>
          <a:prstGeom prst="rect">
            <a:avLst/>
          </a:prstGeom>
          <a:noFill/>
        </p:spPr>
        <p:txBody>
          <a:bodyPr wrap="square" lIns="91411" tIns="45706" rIns="91411" bIns="45706" rtlCol="0">
            <a:spAutoFit/>
          </a:bodyPr>
          <a:lstStyle/>
          <a:p>
            <a:pPr algn="ctr" defTabSz="914118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rPr>
              <a:t>Plasma density</a:t>
            </a:r>
          </a:p>
          <a:p>
            <a:pPr algn="ctr" defTabSz="914118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rPr>
              <a:t>(Long Capillary – Diagnostics)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34491" y="4146326"/>
            <a:ext cx="5251045" cy="1107967"/>
          </a:xfrm>
          <a:prstGeom prst="rect">
            <a:avLst/>
          </a:prstGeom>
          <a:noFill/>
        </p:spPr>
        <p:txBody>
          <a:bodyPr wrap="square" lIns="91411" tIns="45706" rIns="91411" bIns="45706" rtlCol="0">
            <a:spAutoFit/>
          </a:bodyPr>
          <a:lstStyle/>
          <a:p>
            <a:pPr algn="ctr" defTabSz="914118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rPr>
              <a:t>Bunch charge/length</a:t>
            </a:r>
          </a:p>
          <a:p>
            <a:pPr algn="ctr" defTabSz="914118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rPr>
              <a:t>(Cathodes – Laser – Injector)</a:t>
            </a:r>
          </a:p>
          <a:p>
            <a:pPr algn="ctr" defTabSz="914118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  <a:latin typeface="American Typewriter" charset="0"/>
              <a:ea typeface="ヒラギノ明朝 Pro W3" charset="0"/>
              <a:cs typeface="ヒラギノ明朝 Pro W3" charset="0"/>
              <a:sym typeface="American Typewriter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35677" y="5686146"/>
            <a:ext cx="6048672" cy="738635"/>
          </a:xfrm>
          <a:prstGeom prst="rect">
            <a:avLst/>
          </a:prstGeom>
          <a:noFill/>
        </p:spPr>
        <p:txBody>
          <a:bodyPr wrap="square" lIns="91411" tIns="45706" rIns="91411" bIns="45706" rtlCol="0">
            <a:spAutoFit/>
          </a:bodyPr>
          <a:lstStyle/>
          <a:p>
            <a:pPr algn="ctr" defTabSz="914118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rPr>
              <a:t>Driver/Witness timing</a:t>
            </a:r>
          </a:p>
          <a:p>
            <a:pPr algn="ctr" defTabSz="914118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rPr>
              <a:t>(Compressors - Synchronization)</a:t>
            </a:r>
          </a:p>
        </p:txBody>
      </p:sp>
    </p:spTree>
    <p:extLst>
      <p:ext uri="{BB962C8B-B14F-4D97-AF65-F5344CB8AC3E}">
        <p14:creationId xmlns:p14="http://schemas.microsoft.com/office/powerpoint/2010/main" val="263659713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lasma_accelerator_2018_Massimo_Ferrario_CMYK_05_T-Shirt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548" y="-3253072"/>
            <a:ext cx="9844049" cy="133643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824" y="-72950"/>
            <a:ext cx="8973305" cy="754862"/>
          </a:xfrm>
          <a:prstGeom prst="rect">
            <a:avLst/>
          </a:prstGeom>
          <a:noFill/>
        </p:spPr>
        <p:txBody>
          <a:bodyPr wrap="square" lIns="77002" tIns="38501" rIns="77002" bIns="38501" rtlCol="0">
            <a:spAutoFit/>
          </a:bodyPr>
          <a:lstStyle/>
          <a:p>
            <a:pPr algn="ctr" defTabSz="906825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FFFF00"/>
                </a:solidFill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rPr>
              <a:t>Plasma Characterization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2800"/>
            <a:ext cx="9144000" cy="52265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466655" y="5114667"/>
            <a:ext cx="34868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Plasma Density measured by observing Stark broadening of hydrogen emission lines </a:t>
            </a:r>
          </a:p>
        </p:txBody>
      </p:sp>
    </p:spTree>
    <p:extLst>
      <p:ext uri="{BB962C8B-B14F-4D97-AF65-F5344CB8AC3E}">
        <p14:creationId xmlns:p14="http://schemas.microsoft.com/office/powerpoint/2010/main" val="11939118"/>
      </p:ext>
    </p:extLst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lasma_accelerator_2018_Massimo_Ferrario_CMYK_05_T-Shirt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548" y="-3253072"/>
            <a:ext cx="9844049" cy="133643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90500" y="-72950"/>
            <a:ext cx="9461500" cy="1062639"/>
          </a:xfrm>
          <a:prstGeom prst="rect">
            <a:avLst/>
          </a:prstGeom>
          <a:noFill/>
        </p:spPr>
        <p:txBody>
          <a:bodyPr wrap="square" lIns="77002" tIns="38501" rIns="77002" bIns="38501" rtlCol="0">
            <a:spAutoFit/>
          </a:bodyPr>
          <a:lstStyle/>
          <a:p>
            <a:pPr marL="0" marR="0" lvl="0" indent="0" algn="ctr" defTabSz="9068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merican Typewriter" charset="0"/>
                <a:ea typeface="ヒラギノ明朝 Pro W3" charset="0"/>
                <a:cs typeface="ヒラギノ明朝 Pro W3" charset="0"/>
                <a:sym typeface="American Typewriter" charset="0"/>
              </a:rPr>
              <a:t>Assisted Beam Loading Energy Spread Compensation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0" y="1003300"/>
            <a:ext cx="9144000" cy="5455750"/>
            <a:chOff x="0" y="1003300"/>
            <a:chExt cx="9144000" cy="545575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003300"/>
              <a:ext cx="9144000" cy="5455750"/>
            </a:xfrm>
            <a:prstGeom prst="rect">
              <a:avLst/>
            </a:prstGeom>
          </p:spPr>
        </p:pic>
        <p:sp>
          <p:nvSpPr>
            <p:cNvPr id="9" name="Right Arrow 8"/>
            <p:cNvSpPr/>
            <p:nvPr/>
          </p:nvSpPr>
          <p:spPr>
            <a:xfrm>
              <a:off x="101600" y="2806700"/>
              <a:ext cx="1282700" cy="330200"/>
            </a:xfrm>
            <a:prstGeom prst="right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34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1600" y="4724400"/>
              <a:ext cx="3632200" cy="1054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34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5231822"/>
      </p:ext>
    </p:extLst>
  </p:cSld>
  <p:clrMapOvr>
    <a:masterClrMapping/>
  </p:clrMapOvr>
</p:sld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5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5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2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2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3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arclab.potx" id="{C1A3C7CE-2D9B-49F1-888C-39EDD889F26A}" vid="{81DC1F27-88A2-4415-A251-87766527D274}"/>
    </a:ext>
  </a:extLst>
</a:theme>
</file>

<file path=ppt/theme/theme3.xml><?xml version="1.0" encoding="utf-8"?>
<a:theme xmlns:a="http://schemas.openxmlformats.org/drawingml/2006/main" name="1_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arclab.potx" id="{C1A3C7CE-2D9B-49F1-888C-39EDD889F26A}" vid="{81DC1F27-88A2-4415-A251-87766527D274}"/>
    </a:ext>
  </a:extLst>
</a:theme>
</file>

<file path=ppt/theme/theme7.xml><?xml version="1.0" encoding="utf-8"?>
<a:theme xmlns:a="http://schemas.openxmlformats.org/drawingml/2006/main" name="3_Satellite">
  <a:themeElements>
    <a:clrScheme name="Satellite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Angoli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tellit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Satellite">
  <a:themeElements>
    <a:clrScheme name="Satellite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Angoli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tellit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8494</TotalTime>
  <Words>363</Words>
  <Application>Microsoft Macintosh PowerPoint</Application>
  <PresentationFormat>On-screen Show (4:3)</PresentationFormat>
  <Paragraphs>112</Paragraphs>
  <Slides>13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43" baseType="lpstr">
      <vt:lpstr>American Typewriter</vt:lpstr>
      <vt:lpstr>Arial</vt:lpstr>
      <vt:lpstr>Calibri</vt:lpstr>
      <vt:lpstr>Calibri Light</vt:lpstr>
      <vt:lpstr>Corbel</vt:lpstr>
      <vt:lpstr>Franklin Gothic Book</vt:lpstr>
      <vt:lpstr>Franklin Gothic Medium</vt:lpstr>
      <vt:lpstr>Helvetica Neue Light</vt:lpstr>
      <vt:lpstr>Open Sans Semibold</vt:lpstr>
      <vt:lpstr>Sylfaen</vt:lpstr>
      <vt:lpstr>Times New Roman</vt:lpstr>
      <vt:lpstr>Wingdings</vt:lpstr>
      <vt:lpstr>Wingdings 3</vt:lpstr>
      <vt:lpstr>6_Tema di Office</vt:lpstr>
      <vt:lpstr>3_Tema di Office</vt:lpstr>
      <vt:lpstr>1_slide</vt:lpstr>
      <vt:lpstr>1_Tema di Office</vt:lpstr>
      <vt:lpstr>40_Office Theme</vt:lpstr>
      <vt:lpstr>28_Tema di Office</vt:lpstr>
      <vt:lpstr>3_Satellite</vt:lpstr>
      <vt:lpstr>5_Satellite</vt:lpstr>
      <vt:lpstr>7_Tema di Office</vt:lpstr>
      <vt:lpstr>31_Office Theme</vt:lpstr>
      <vt:lpstr>4_Office Theme</vt:lpstr>
      <vt:lpstr>Default Design</vt:lpstr>
      <vt:lpstr>1_Office Theme</vt:lpstr>
      <vt:lpstr>28_Office Theme</vt:lpstr>
      <vt:lpstr>23_Tema di Office</vt:lpstr>
      <vt:lpstr>37_Office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INFN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Gradient</dc:title>
  <dc:creator>Massimo Ferrario</dc:creator>
  <cp:lastModifiedBy>Massimo Ferrario</cp:lastModifiedBy>
  <cp:revision>671</cp:revision>
  <cp:lastPrinted>2021-01-15T12:03:02Z</cp:lastPrinted>
  <dcterms:created xsi:type="dcterms:W3CDTF">2018-04-09T19:23:19Z</dcterms:created>
  <dcterms:modified xsi:type="dcterms:W3CDTF">2021-02-15T15:10:25Z</dcterms:modified>
</cp:coreProperties>
</file>