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95" r:id="rId3"/>
    <p:sldMasterId id="2147483708" r:id="rId4"/>
    <p:sldMasterId id="2147483723" r:id="rId5"/>
    <p:sldMasterId id="2147483739" r:id="rId6"/>
  </p:sldMasterIdLst>
  <p:notesMasterIdLst>
    <p:notesMasterId r:id="rId24"/>
  </p:notesMasterIdLst>
  <p:sldIdLst>
    <p:sldId id="1322" r:id="rId7"/>
    <p:sldId id="1409" r:id="rId8"/>
    <p:sldId id="1323" r:id="rId9"/>
    <p:sldId id="1404" r:id="rId10"/>
    <p:sldId id="1387" r:id="rId11"/>
    <p:sldId id="370" r:id="rId12"/>
    <p:sldId id="1399" r:id="rId13"/>
    <p:sldId id="1401" r:id="rId14"/>
    <p:sldId id="1403" r:id="rId15"/>
    <p:sldId id="1405" r:id="rId16"/>
    <p:sldId id="1298" r:id="rId17"/>
    <p:sldId id="1352" r:id="rId18"/>
    <p:sldId id="1325" r:id="rId19"/>
    <p:sldId id="1406" r:id="rId20"/>
    <p:sldId id="1407" r:id="rId21"/>
    <p:sldId id="1408" r:id="rId22"/>
    <p:sldId id="13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alina Oana Curceanu" initials="COC" lastIdx="1" clrIdx="0">
    <p:extLst>
      <p:ext uri="{19B8F6BF-5375-455C-9EA6-DF929625EA0E}">
        <p15:presenceInfo xmlns:p15="http://schemas.microsoft.com/office/powerpoint/2012/main" userId="Catalina Oana Curcean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0D6"/>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615" autoAdjust="0"/>
  </p:normalViewPr>
  <p:slideViewPr>
    <p:cSldViewPr snapToGrid="0">
      <p:cViewPr varScale="1">
        <p:scale>
          <a:sx n="64" d="100"/>
          <a:sy n="64" d="100"/>
        </p:scale>
        <p:origin x="72" y="283"/>
      </p:cViewPr>
      <p:guideLst>
        <p:guide orient="horz" pos="2160"/>
        <p:guide pos="3840"/>
      </p:guideLst>
    </p:cSldViewPr>
  </p:slideViewPr>
  <p:notesTextViewPr>
    <p:cViewPr>
      <p:scale>
        <a:sx n="1" d="1"/>
        <a:sy n="1" d="1"/>
      </p:scale>
      <p:origin x="0" y="0"/>
    </p:cViewPr>
  </p:notesTextViewPr>
  <p:sorterViewPr>
    <p:cViewPr varScale="1">
      <p:scale>
        <a:sx n="1" d="1"/>
        <a:sy n="1" d="1"/>
      </p:scale>
      <p:origin x="0" y="-9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F3E66-49D9-4D7F-9032-9B67D81EEB60}" type="datetimeFigureOut">
              <a:rPr lang="en-GB" smtClean="0"/>
              <a:t>24/02/2021</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545AD-9C92-41BA-BBF1-5A6118CEB838}" type="slidenum">
              <a:rPr lang="en-GB" smtClean="0"/>
              <a:t>‹#›</a:t>
            </a:fld>
            <a:endParaRPr lang="en-GB"/>
          </a:p>
        </p:txBody>
      </p:sp>
    </p:spTree>
    <p:extLst>
      <p:ext uri="{BB962C8B-B14F-4D97-AF65-F5344CB8AC3E}">
        <p14:creationId xmlns:p14="http://schemas.microsoft.com/office/powerpoint/2010/main" val="159883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FC253C84-77E4-4FD9-8242-D2F2C3481A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3AFA3-F82A-44B9-9E46-E08249226F43}" type="slidenum">
              <a:rPr kumimoji="0" lang="it-IT"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4211" name="Rectangle 2">
            <a:extLst>
              <a:ext uri="{FF2B5EF4-FFF2-40B4-BE49-F238E27FC236}">
                <a16:creationId xmlns:a16="http://schemas.microsoft.com/office/drawing/2014/main" id="{BBE655B2-3FD8-4F38-B549-14E40B2DC740}"/>
              </a:ext>
            </a:extLst>
          </p:cNvPr>
          <p:cNvSpPr>
            <a:spLocks noChangeArrowheads="1" noTextEdit="1"/>
          </p:cNvSpPr>
          <p:nvPr>
            <p:ph type="sldImg"/>
          </p:nvPr>
        </p:nvSpPr>
        <p:spPr>
          <a:xfrm>
            <a:off x="917575" y="744538"/>
            <a:ext cx="4962525" cy="3722687"/>
          </a:xfrm>
          <a:ln/>
        </p:spPr>
      </p:sp>
      <p:sp>
        <p:nvSpPr>
          <p:cNvPr id="94212" name="Rectangle 3">
            <a:extLst>
              <a:ext uri="{FF2B5EF4-FFF2-40B4-BE49-F238E27FC236}">
                <a16:creationId xmlns:a16="http://schemas.microsoft.com/office/drawing/2014/main" id="{B0757F44-EAA0-4C2F-99EC-FAE49402A18C}"/>
              </a:ext>
            </a:extLst>
          </p:cNvPr>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31AA745-91EA-4010-83CE-D4A90758AC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80E3DE-8C8B-4269-A053-6DB5F6A317FC}" type="slidenum">
              <a:rPr kumimoji="0" lang="it-IT"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5" name="Rectangle 2">
            <a:extLst>
              <a:ext uri="{FF2B5EF4-FFF2-40B4-BE49-F238E27FC236}">
                <a16:creationId xmlns:a16="http://schemas.microsoft.com/office/drawing/2014/main" id="{520282D4-4499-4D77-AA97-FD8581C058EB}"/>
              </a:ext>
            </a:extLst>
          </p:cNvPr>
          <p:cNvSpPr>
            <a:spLocks noChangeArrowheads="1" noTextEdit="1"/>
          </p:cNvSpPr>
          <p:nvPr>
            <p:ph type="sldImg"/>
          </p:nvPr>
        </p:nvSpPr>
        <p:spPr>
          <a:xfrm>
            <a:off x="917575" y="744538"/>
            <a:ext cx="4962525" cy="3722687"/>
          </a:xfrm>
          <a:ln/>
        </p:spPr>
      </p:sp>
      <p:sp>
        <p:nvSpPr>
          <p:cNvPr id="95236" name="Rectangle 3">
            <a:extLst>
              <a:ext uri="{FF2B5EF4-FFF2-40B4-BE49-F238E27FC236}">
                <a16:creationId xmlns:a16="http://schemas.microsoft.com/office/drawing/2014/main" id="{167C9B4B-2750-44C7-94CC-E7C31ABB7779}"/>
              </a:ext>
            </a:extLst>
          </p:cNvPr>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immagine diapositiva 1">
            <a:extLst>
              <a:ext uri="{FF2B5EF4-FFF2-40B4-BE49-F238E27FC236}">
                <a16:creationId xmlns:a16="http://schemas.microsoft.com/office/drawing/2014/main" id="{3B5D4FA1-78D5-457E-8294-EF31968BC5DB}"/>
              </a:ext>
            </a:extLst>
          </p:cNvPr>
          <p:cNvSpPr>
            <a:spLocks noGrp="1" noRot="1" noChangeAspect="1" noChangeArrowheads="1" noTextEdit="1"/>
          </p:cNvSpPr>
          <p:nvPr>
            <p:ph type="sldImg"/>
          </p:nvPr>
        </p:nvSpPr>
        <p:spPr>
          <a:ln/>
        </p:spPr>
      </p:sp>
      <p:sp>
        <p:nvSpPr>
          <p:cNvPr id="126979" name="Segnaposto note 2">
            <a:extLst>
              <a:ext uri="{FF2B5EF4-FFF2-40B4-BE49-F238E27FC236}">
                <a16:creationId xmlns:a16="http://schemas.microsoft.com/office/drawing/2014/main" id="{43B9289E-016A-462E-AC3E-FA3F3A76E5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GB"/>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C86902EC-F188-4020-B993-517610A15864}" type="datetime1">
              <a:rPr lang="en-GB" smtClean="0"/>
              <a:t>24/02/2021</a:t>
            </a:fld>
            <a:endParaRPr lang="en-GB"/>
          </a:p>
        </p:txBody>
      </p:sp>
      <p:sp>
        <p:nvSpPr>
          <p:cNvPr id="5" name="Fußzeilenplatzhalter 4"/>
          <p:cNvSpPr>
            <a:spLocks noGrp="1"/>
          </p:cNvSpPr>
          <p:nvPr>
            <p:ph type="ftr" sz="quarter" idx="11"/>
          </p:nvPr>
        </p:nvSpPr>
        <p:spPr/>
        <p:txBody>
          <a:bodyPr/>
          <a:lstStyle/>
          <a:p>
            <a:r>
              <a:rPr lang="en-GB"/>
              <a:t>DAFNE-TF workshop - Dec. 17, 2018</a:t>
            </a:r>
          </a:p>
        </p:txBody>
      </p:sp>
      <p:sp>
        <p:nvSpPr>
          <p:cNvPr id="6" name="Foliennummernplatzhalter 5"/>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07937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B1208B1D-4184-4525-B3A3-A760176050D5}" type="datetime1">
              <a:rPr lang="en-GB" smtClean="0"/>
              <a:t>24/02/2021</a:t>
            </a:fld>
            <a:endParaRPr lang="en-GB"/>
          </a:p>
        </p:txBody>
      </p:sp>
      <p:sp>
        <p:nvSpPr>
          <p:cNvPr id="5" name="Fußzeilenplatzhalter 4"/>
          <p:cNvSpPr>
            <a:spLocks noGrp="1"/>
          </p:cNvSpPr>
          <p:nvPr>
            <p:ph type="ftr" sz="quarter" idx="11"/>
          </p:nvPr>
        </p:nvSpPr>
        <p:spPr/>
        <p:txBody>
          <a:bodyPr/>
          <a:lstStyle/>
          <a:p>
            <a:r>
              <a:rPr lang="en-GB"/>
              <a:t>DAFNE-TF workshop - Dec. 17, 2018</a:t>
            </a:r>
          </a:p>
        </p:txBody>
      </p:sp>
      <p:sp>
        <p:nvSpPr>
          <p:cNvPr id="6" name="Foliennummernplatzhalter 5"/>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816157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66DB1C63-4DE6-4BCF-A065-4CF8D1FB194C}" type="datetime1">
              <a:rPr lang="en-GB" smtClean="0"/>
              <a:t>24/02/2021</a:t>
            </a:fld>
            <a:endParaRPr lang="en-GB"/>
          </a:p>
        </p:txBody>
      </p:sp>
      <p:sp>
        <p:nvSpPr>
          <p:cNvPr id="5" name="Fußzeilenplatzhalter 4"/>
          <p:cNvSpPr>
            <a:spLocks noGrp="1"/>
          </p:cNvSpPr>
          <p:nvPr>
            <p:ph type="ftr" sz="quarter" idx="11"/>
          </p:nvPr>
        </p:nvSpPr>
        <p:spPr/>
        <p:txBody>
          <a:bodyPr/>
          <a:lstStyle/>
          <a:p>
            <a:r>
              <a:rPr lang="en-GB"/>
              <a:t>DAFNE-TF workshop - Dec. 17, 2018</a:t>
            </a:r>
          </a:p>
        </p:txBody>
      </p:sp>
      <p:sp>
        <p:nvSpPr>
          <p:cNvPr id="6" name="Foliennummernplatzhalter 5"/>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88715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2" name="Picture 7" descr="powerpoint1"/>
          <p:cNvPicPr>
            <a:picLocks noChangeAspect="1" noChangeArrowheads="1"/>
          </p:cNvPicPr>
          <p:nvPr userDrawn="1"/>
        </p:nvPicPr>
        <p:blipFill>
          <a:blip r:embed="rId2" cstate="print"/>
          <a:srcRect l="32570" t="23611" b="51411"/>
          <a:stretch>
            <a:fillRect/>
          </a:stretch>
        </p:blipFill>
        <p:spPr bwMode="auto">
          <a:xfrm>
            <a:off x="3556000" y="0"/>
            <a:ext cx="8636000" cy="1828800"/>
          </a:xfrm>
          <a:prstGeom prst="rect">
            <a:avLst/>
          </a:prstGeom>
          <a:noFill/>
          <a:ln w="9525">
            <a:noFill/>
            <a:miter lim="800000"/>
            <a:headEnd/>
            <a:tailEnd/>
          </a:ln>
        </p:spPr>
      </p:pic>
      <p:pic>
        <p:nvPicPr>
          <p:cNvPr id="3" name="Picture 8"/>
          <p:cNvPicPr>
            <a:picLocks noChangeAspect="1" noChangeArrowheads="1"/>
          </p:cNvPicPr>
          <p:nvPr userDrawn="1"/>
        </p:nvPicPr>
        <p:blipFill>
          <a:blip r:embed="rId3" cstate="print"/>
          <a:srcRect/>
          <a:stretch>
            <a:fillRect/>
          </a:stretch>
        </p:blipFill>
        <p:spPr bwMode="auto">
          <a:xfrm>
            <a:off x="0" y="0"/>
            <a:ext cx="3556000" cy="1828800"/>
          </a:xfrm>
          <a:prstGeom prst="rect">
            <a:avLst/>
          </a:prstGeom>
          <a:noFill/>
          <a:ln w="9525">
            <a:noFill/>
            <a:miter lim="800000"/>
            <a:headEnd/>
            <a:tailEnd/>
          </a:ln>
        </p:spPr>
      </p:pic>
    </p:spTree>
    <p:extLst>
      <p:ext uri="{BB962C8B-B14F-4D97-AF65-F5344CB8AC3E}">
        <p14:creationId xmlns:p14="http://schemas.microsoft.com/office/powerpoint/2010/main" val="4183041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2" name="Picture 10"/>
          <p:cNvPicPr>
            <a:picLocks noChangeAspect="1" noChangeArrowheads="1"/>
          </p:cNvPicPr>
          <p:nvPr userDrawn="1"/>
        </p:nvPicPr>
        <p:blipFill>
          <a:blip r:embed="rId2" cstate="print"/>
          <a:srcRect r="69491" b="36669"/>
          <a:stretch>
            <a:fillRect/>
          </a:stretch>
        </p:blipFill>
        <p:spPr bwMode="auto">
          <a:xfrm>
            <a:off x="0" y="0"/>
            <a:ext cx="3657600" cy="1981200"/>
          </a:xfrm>
          <a:prstGeom prst="rect">
            <a:avLst/>
          </a:prstGeom>
          <a:noFill/>
          <a:effectLst>
            <a:reflection blurRad="6350" stA="50000" endA="300" endPos="55000" dir="5400000" sy="-100000" algn="bl" rotWithShape="0"/>
            <a:softEdge rad="63500"/>
          </a:effectLst>
        </p:spPr>
      </p:pic>
      <p:pic>
        <p:nvPicPr>
          <p:cNvPr id="3" name="Picture 10"/>
          <p:cNvPicPr>
            <a:picLocks noChangeAspect="1" noChangeArrowheads="1"/>
          </p:cNvPicPr>
          <p:nvPr userDrawn="1"/>
        </p:nvPicPr>
        <p:blipFill>
          <a:blip r:embed="rId2" cstate="print"/>
          <a:srcRect l="30509" t="36668"/>
          <a:stretch>
            <a:fillRect/>
          </a:stretch>
        </p:blipFill>
        <p:spPr bwMode="auto">
          <a:xfrm>
            <a:off x="3860843" y="0"/>
            <a:ext cx="8331157" cy="1981200"/>
          </a:xfrm>
          <a:prstGeom prst="rect">
            <a:avLst/>
          </a:prstGeom>
          <a:noFill/>
          <a:effectLst>
            <a:reflection blurRad="6350" stA="50000" endA="300" endPos="55000" dir="5400000" sy="-100000" algn="bl" rotWithShape="0"/>
            <a:softEdge rad="63500"/>
          </a:effectLst>
        </p:spPr>
      </p:pic>
    </p:spTree>
    <p:extLst>
      <p:ext uri="{BB962C8B-B14F-4D97-AF65-F5344CB8AC3E}">
        <p14:creationId xmlns:p14="http://schemas.microsoft.com/office/powerpoint/2010/main" val="1920005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a:xfrm>
            <a:off x="609600" y="1600201"/>
            <a:ext cx="10972800" cy="4525963"/>
          </a:xfrm>
          <a:prstGeom prst="rect">
            <a:avLst/>
          </a:prstGeom>
        </p:spPr>
        <p:txBody>
          <a:bodyPr/>
          <a:lstStyle>
            <a:lvl1pPr>
              <a:buNone/>
              <a:defRPr>
                <a:latin typeface="Times New Roman"/>
                <a:cs typeface="Times New Roman"/>
              </a:defRPr>
            </a:lvl1pPr>
            <a:lvl2pPr>
              <a:defRPr>
                <a:latin typeface="Times New Roman"/>
                <a:cs typeface="Times New Roman"/>
              </a:defRPr>
            </a:lvl2pPr>
            <a:lvl3pPr>
              <a:buNone/>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676227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dirty="0"/>
              <a:t>Fare clic per modificare lo stile del titolo</a:t>
            </a:r>
          </a:p>
        </p:txBody>
      </p:sp>
      <p:sp>
        <p:nvSpPr>
          <p:cNvPr id="3" name="Segnaposto testo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131013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a:prstGeom prst="rect">
            <a:avLst/>
          </a:prstGeom>
        </p:spPr>
        <p:txBody>
          <a:bodyPr/>
          <a:lstStyle>
            <a:lvl1pPr>
              <a:buNone/>
              <a:defRPr sz="2800">
                <a:latin typeface="Times New Roman"/>
                <a:cs typeface="Times New Roman"/>
              </a:defRPr>
            </a:lvl1pPr>
            <a:lvl2pPr>
              <a:defRPr sz="2400">
                <a:latin typeface="Times New Roman"/>
                <a:cs typeface="Times New Roman"/>
              </a:defRPr>
            </a:lvl2pPr>
            <a:lvl3pPr>
              <a:buNone/>
              <a:defRPr sz="2000">
                <a:latin typeface="Times New Roman"/>
                <a:cs typeface="Times New Roman"/>
              </a:defRPr>
            </a:lvl3pPr>
            <a:lvl4pPr>
              <a:defRPr sz="1800">
                <a:latin typeface="Times New Roman"/>
                <a:cs typeface="Times New Roman"/>
              </a:defRPr>
            </a:lvl4pPr>
            <a:lvl5pPr>
              <a:defRPr sz="1800">
                <a:latin typeface="Times New Roman"/>
                <a:cs typeface="Times New Roman"/>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6197600" y="1600201"/>
            <a:ext cx="5384800" cy="4525963"/>
          </a:xfrm>
          <a:prstGeom prst="rect">
            <a:avLst/>
          </a:prstGeom>
        </p:spPr>
        <p:txBody>
          <a:bodyPr/>
          <a:lstStyle>
            <a:lvl1pPr>
              <a:buNone/>
              <a:defRPr sz="2800">
                <a:latin typeface="Times New Roman"/>
                <a:cs typeface="Times New Roman"/>
              </a:defRPr>
            </a:lvl1pPr>
            <a:lvl2pPr>
              <a:defRPr sz="2400">
                <a:latin typeface="Times New Roman"/>
                <a:cs typeface="Times New Roman"/>
              </a:defRPr>
            </a:lvl2pPr>
            <a:lvl3pPr>
              <a:buNone/>
              <a:defRPr sz="2000">
                <a:latin typeface="Times New Roman"/>
                <a:cs typeface="Times New Roman"/>
              </a:defRPr>
            </a:lvl3pPr>
            <a:lvl4pPr>
              <a:defRPr sz="1800">
                <a:latin typeface="Times New Roman"/>
                <a:cs typeface="Times New Roman"/>
              </a:defRPr>
            </a:lvl4pPr>
            <a:lvl5pPr>
              <a:defRPr sz="1800">
                <a:latin typeface="Times New Roman"/>
                <a:cs typeface="Times New Roman"/>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6153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dirty="0"/>
              <a:t>Fare clic per modificare lo stile del titolo</a:t>
            </a:r>
          </a:p>
        </p:txBody>
      </p:sp>
      <p:sp>
        <p:nvSpPr>
          <p:cNvPr id="3" name="Segnaposto testo 2"/>
          <p:cNvSpPr>
            <a:spLocks noGrp="1"/>
          </p:cNvSpPr>
          <p:nvPr>
            <p:ph type="body" idx="1"/>
          </p:nvPr>
        </p:nvSpPr>
        <p:spPr>
          <a:xfrm>
            <a:off x="609600" y="1535113"/>
            <a:ext cx="5386917" cy="639762"/>
          </a:xfrm>
          <a:prstGeom prst="rect">
            <a:avLst/>
          </a:prstGeom>
        </p:spPr>
        <p:txBody>
          <a:bodyPr anchor="b"/>
          <a:lstStyle>
            <a:lvl1pPr marL="0" indent="0">
              <a:buNone/>
              <a:defRPr sz="2400" b="1">
                <a:latin typeface="Times New Roman"/>
                <a:cs typeface="Times New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4" name="Segnaposto contenuto 3"/>
          <p:cNvSpPr>
            <a:spLocks noGrp="1"/>
          </p:cNvSpPr>
          <p:nvPr>
            <p:ph sz="half" idx="2"/>
          </p:nvPr>
        </p:nvSpPr>
        <p:spPr>
          <a:xfrm>
            <a:off x="609600" y="2174875"/>
            <a:ext cx="5386917" cy="3951288"/>
          </a:xfrm>
          <a:prstGeom prst="rect">
            <a:avLst/>
          </a:prstGeom>
        </p:spPr>
        <p:txBody>
          <a:bodyPr/>
          <a:lstStyle>
            <a:lvl1pPr>
              <a:buNone/>
              <a:defRPr sz="2400">
                <a:latin typeface="Times New Roman"/>
                <a:cs typeface="Times New Roman"/>
              </a:defRPr>
            </a:lvl1pPr>
            <a:lvl2pPr>
              <a:defRPr sz="2000">
                <a:latin typeface="Times New Roman"/>
                <a:cs typeface="Times New Roman"/>
              </a:defRPr>
            </a:lvl2pPr>
            <a:lvl3pPr>
              <a:buNone/>
              <a:defRPr sz="1800">
                <a:latin typeface="Times New Roman"/>
                <a:cs typeface="Times New Roman"/>
              </a:defRPr>
            </a:lvl3pPr>
            <a:lvl4pPr>
              <a:defRPr sz="1600">
                <a:latin typeface="Times New Roman"/>
                <a:cs typeface="Times New Roman"/>
              </a:defRPr>
            </a:lvl4pPr>
            <a:lvl5pPr>
              <a:defRPr sz="1600">
                <a:latin typeface="Times New Roman"/>
                <a:cs typeface="Times New Roman"/>
              </a:defRPr>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Times New Roman"/>
                <a:cs typeface="Times New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6" name="Segnaposto contenuto 5"/>
          <p:cNvSpPr>
            <a:spLocks noGrp="1"/>
          </p:cNvSpPr>
          <p:nvPr>
            <p:ph sz="quarter" idx="4"/>
          </p:nvPr>
        </p:nvSpPr>
        <p:spPr>
          <a:xfrm>
            <a:off x="6193368" y="2174875"/>
            <a:ext cx="5389033" cy="3951288"/>
          </a:xfrm>
          <a:prstGeom prst="rect">
            <a:avLst/>
          </a:prstGeom>
        </p:spPr>
        <p:txBody>
          <a:bodyPr/>
          <a:lstStyle>
            <a:lvl1pPr>
              <a:buNone/>
              <a:defRPr sz="2400">
                <a:latin typeface="Times New Roman"/>
                <a:cs typeface="Times New Roman"/>
              </a:defRPr>
            </a:lvl1pPr>
            <a:lvl2pPr>
              <a:defRPr sz="2000">
                <a:latin typeface="Times New Roman"/>
                <a:cs typeface="Times New Roman"/>
              </a:defRPr>
            </a:lvl2pPr>
            <a:lvl3pPr>
              <a:buNone/>
              <a:defRPr sz="1800">
                <a:latin typeface="Times New Roman"/>
                <a:cs typeface="Times New Roman"/>
              </a:defRPr>
            </a:lvl3pPr>
            <a:lvl4pPr>
              <a:defRPr sz="1600">
                <a:latin typeface="Times New Roman"/>
                <a:cs typeface="Times New Roman"/>
              </a:defRPr>
            </a:lvl4pPr>
            <a:lvl5pPr>
              <a:defRPr sz="1600">
                <a:latin typeface="Times New Roman"/>
                <a:cs typeface="Times New Roman"/>
              </a:defRPr>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613465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solidFill>
                  <a:srgbClr val="0070C0"/>
                </a:solidFill>
                <a:latin typeface="Arial" pitchFamily="34" charset="0"/>
                <a:cs typeface="Arial" pitchFamily="34" charset="0"/>
              </a:defRPr>
            </a:lvl1pPr>
          </a:lstStyle>
          <a:p>
            <a:r>
              <a:rPr lang="it-IT" dirty="0"/>
              <a:t>Fare clic per modificare lo stile del titolo</a:t>
            </a:r>
          </a:p>
        </p:txBody>
      </p:sp>
      <p:sp>
        <p:nvSpPr>
          <p:cNvPr id="3" name="Rectangle 25"/>
          <p:cNvSpPr>
            <a:spLocks noGrp="1" noChangeArrowheads="1"/>
          </p:cNvSpPr>
          <p:nvPr>
            <p:ph type="sldNum" sz="quarter" idx="10"/>
          </p:nvPr>
        </p:nvSpPr>
        <p:spPr>
          <a:xfrm>
            <a:off x="8839200" y="133350"/>
            <a:ext cx="2844800" cy="487338"/>
          </a:xfrm>
        </p:spPr>
        <p:txBody>
          <a:bodyPr/>
          <a:lstStyle>
            <a:lvl1pPr>
              <a:defRPr>
                <a:solidFill>
                  <a:srgbClr val="0070C0"/>
                </a:solidFill>
                <a:latin typeface="Times New Roman" charset="0"/>
                <a:cs typeface="Times New Roman" charset="0"/>
              </a:defRPr>
            </a:lvl1pPr>
          </a:lstStyle>
          <a:p>
            <a:pPr>
              <a:defRPr/>
            </a:pPr>
            <a:fld id="{03640CA8-3E1A-4739-8D4B-BA86DBAF7E96}" type="slidenum">
              <a:rPr lang="it-IT" smtClean="0"/>
              <a:pPr>
                <a:defRPr/>
              </a:pPr>
              <a:t>‹#›</a:t>
            </a:fld>
            <a:endParaRPr lang="it-IT"/>
          </a:p>
        </p:txBody>
      </p:sp>
    </p:spTree>
    <p:extLst>
      <p:ext uri="{BB962C8B-B14F-4D97-AF65-F5344CB8AC3E}">
        <p14:creationId xmlns:p14="http://schemas.microsoft.com/office/powerpoint/2010/main" val="81306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Segnaposto numero diapositiva 4"/>
          <p:cNvSpPr>
            <a:spLocks noGrp="1"/>
          </p:cNvSpPr>
          <p:nvPr>
            <p:ph type="sldNum" sz="quarter" idx="10"/>
          </p:nvPr>
        </p:nvSpPr>
        <p:spPr/>
        <p:txBody>
          <a:bodyPr/>
          <a:lstStyle/>
          <a:p>
            <a:pPr>
              <a:defRPr/>
            </a:pPr>
            <a:fld id="{EF172086-AB64-420A-92B1-9E260C958E87}" type="slidenum">
              <a:rPr lang="it-IT" smtClean="0"/>
              <a:pPr>
                <a:defRPr/>
              </a:pPr>
              <a:t>‹#›</a:t>
            </a:fld>
            <a:endParaRPr lang="it-IT" dirty="0"/>
          </a:p>
          <a:p>
            <a:pPr>
              <a:defRPr/>
            </a:pPr>
            <a:endParaRPr lang="it-IT" dirty="0"/>
          </a:p>
        </p:txBody>
      </p:sp>
    </p:spTree>
    <p:extLst>
      <p:ext uri="{BB962C8B-B14F-4D97-AF65-F5344CB8AC3E}">
        <p14:creationId xmlns:p14="http://schemas.microsoft.com/office/powerpoint/2010/main" val="248275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A62EB695-C854-4E45-A199-983A984AFA06}" type="datetime1">
              <a:rPr lang="en-GB" smtClean="0"/>
              <a:t>24/02/2021</a:t>
            </a:fld>
            <a:endParaRPr lang="en-GB"/>
          </a:p>
        </p:txBody>
      </p:sp>
      <p:sp>
        <p:nvSpPr>
          <p:cNvPr id="5" name="Fußzeilenplatzhalter 4"/>
          <p:cNvSpPr>
            <a:spLocks noGrp="1"/>
          </p:cNvSpPr>
          <p:nvPr>
            <p:ph type="ftr" sz="quarter" idx="11"/>
          </p:nvPr>
        </p:nvSpPr>
        <p:spPr/>
        <p:txBody>
          <a:bodyPr/>
          <a:lstStyle/>
          <a:p>
            <a:r>
              <a:rPr lang="en-GB"/>
              <a:t>DAFNE-TF workshop - Dec. 17, 2018</a:t>
            </a:r>
          </a:p>
        </p:txBody>
      </p:sp>
      <p:sp>
        <p:nvSpPr>
          <p:cNvPr id="6" name="Foliennummernplatzhalter 5"/>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85850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pPr>
              <a:defRPr/>
            </a:pPr>
            <a:fld id="{EF172086-AB64-420A-92B1-9E260C958E87}" type="slidenum">
              <a:rPr lang="it-IT" smtClean="0"/>
              <a:pPr>
                <a:defRPr/>
              </a:pPr>
              <a:t>‹#›</a:t>
            </a:fld>
            <a:endParaRPr lang="it-IT"/>
          </a:p>
          <a:p>
            <a:pPr>
              <a:defRPr/>
            </a:pPr>
            <a:endParaRPr lang="it-IT"/>
          </a:p>
        </p:txBody>
      </p:sp>
    </p:spTree>
    <p:extLst>
      <p:ext uri="{BB962C8B-B14F-4D97-AF65-F5344CB8AC3E}">
        <p14:creationId xmlns:p14="http://schemas.microsoft.com/office/powerpoint/2010/main" val="392441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7ECE-2835-42A0-B05D-AAE8256D3F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FAF2B4-6C98-42A3-8A29-79A391702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1B412C-37AE-42D1-BAED-96F35B1A8018}"/>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4A30A3FD-45EB-4588-88EF-29D0A8410671}"/>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47B27436-9F2D-4A0D-A9DB-201F2DFD8EA3}"/>
              </a:ext>
            </a:extLst>
          </p:cNvPr>
          <p:cNvSpPr>
            <a:spLocks noGrp="1"/>
          </p:cNvSpPr>
          <p:nvPr>
            <p:ph type="sldNum" sz="quarter" idx="12"/>
          </p:nvPr>
        </p:nvSpPr>
        <p:spPr/>
        <p:txBody>
          <a:bodyPr/>
          <a:lstStyle>
            <a:lvl1pPr>
              <a:defRPr/>
            </a:lvl1pPr>
          </a:lstStyle>
          <a:p>
            <a:fld id="{A99CF498-023D-4F87-84CD-EF3840677090}" type="slidenum">
              <a:rPr lang="it-IT" altLang="en-US"/>
              <a:pPr/>
              <a:t>‹#›</a:t>
            </a:fld>
            <a:endParaRPr lang="it-IT" altLang="en-US"/>
          </a:p>
        </p:txBody>
      </p:sp>
    </p:spTree>
    <p:extLst>
      <p:ext uri="{BB962C8B-B14F-4D97-AF65-F5344CB8AC3E}">
        <p14:creationId xmlns:p14="http://schemas.microsoft.com/office/powerpoint/2010/main" val="3393239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BF2A-A82C-42B5-AC22-DDEF6353B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3CCDE-1465-4D1A-BA7F-0B6B7824E4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D999D6-26BA-499D-9299-BC42C042708C}"/>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40493F6A-126F-4465-8429-C4287064BCD9}"/>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7E73333C-E603-4F02-AF50-CBD0D4D5A1F4}"/>
              </a:ext>
            </a:extLst>
          </p:cNvPr>
          <p:cNvSpPr>
            <a:spLocks noGrp="1"/>
          </p:cNvSpPr>
          <p:nvPr>
            <p:ph type="sldNum" sz="quarter" idx="12"/>
          </p:nvPr>
        </p:nvSpPr>
        <p:spPr/>
        <p:txBody>
          <a:bodyPr/>
          <a:lstStyle>
            <a:lvl1pPr>
              <a:defRPr/>
            </a:lvl1pPr>
          </a:lstStyle>
          <a:p>
            <a:fld id="{8096E9D5-B59C-40C0-BF5B-6E795DD8EBAD}" type="slidenum">
              <a:rPr lang="it-IT" altLang="en-US"/>
              <a:pPr/>
              <a:t>‹#›</a:t>
            </a:fld>
            <a:endParaRPr lang="it-IT" altLang="en-US"/>
          </a:p>
        </p:txBody>
      </p:sp>
    </p:spTree>
    <p:extLst>
      <p:ext uri="{BB962C8B-B14F-4D97-AF65-F5344CB8AC3E}">
        <p14:creationId xmlns:p14="http://schemas.microsoft.com/office/powerpoint/2010/main" val="278367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5F7D-6D11-40DC-B737-0E59F984828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518506-3D26-4D02-AAF5-C5A8B645CE5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7BF1B56-C5E4-4A94-A721-E898E3D3CD43}"/>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D4E5692A-E164-4EEB-BC2A-85C2F5791080}"/>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27C8937C-31B2-4777-A5AC-62DA5D24A1C2}"/>
              </a:ext>
            </a:extLst>
          </p:cNvPr>
          <p:cNvSpPr>
            <a:spLocks noGrp="1"/>
          </p:cNvSpPr>
          <p:nvPr>
            <p:ph type="sldNum" sz="quarter" idx="12"/>
          </p:nvPr>
        </p:nvSpPr>
        <p:spPr/>
        <p:txBody>
          <a:bodyPr/>
          <a:lstStyle>
            <a:lvl1pPr>
              <a:defRPr/>
            </a:lvl1pPr>
          </a:lstStyle>
          <a:p>
            <a:fld id="{7A60EC46-881F-43F2-8AB8-E8818C83678F}" type="slidenum">
              <a:rPr lang="it-IT" altLang="en-US"/>
              <a:pPr/>
              <a:t>‹#›</a:t>
            </a:fld>
            <a:endParaRPr lang="it-IT" altLang="en-US"/>
          </a:p>
        </p:txBody>
      </p:sp>
    </p:spTree>
    <p:extLst>
      <p:ext uri="{BB962C8B-B14F-4D97-AF65-F5344CB8AC3E}">
        <p14:creationId xmlns:p14="http://schemas.microsoft.com/office/powerpoint/2010/main" val="2952541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EAE-0520-48EC-BEFE-88CB159FDB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78E5C9-D1FB-4345-8F7F-26E4CBD23B36}"/>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4B8AF9-0E98-4595-B174-1E5353AD0118}"/>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B0015E-426F-44F9-81AA-2D7069528C90}"/>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34DC95B3-97F6-477A-8ADC-6C95F7C6E943}"/>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EF87AED8-91EE-40A9-842D-324BC0172D87}"/>
              </a:ext>
            </a:extLst>
          </p:cNvPr>
          <p:cNvSpPr>
            <a:spLocks noGrp="1"/>
          </p:cNvSpPr>
          <p:nvPr>
            <p:ph type="sldNum" sz="quarter" idx="12"/>
          </p:nvPr>
        </p:nvSpPr>
        <p:spPr/>
        <p:txBody>
          <a:bodyPr/>
          <a:lstStyle>
            <a:lvl1pPr>
              <a:defRPr/>
            </a:lvl1pPr>
          </a:lstStyle>
          <a:p>
            <a:fld id="{2922DF95-8560-4007-817B-BFF31AF88715}" type="slidenum">
              <a:rPr lang="it-IT" altLang="en-US"/>
              <a:pPr/>
              <a:t>‹#›</a:t>
            </a:fld>
            <a:endParaRPr lang="it-IT" altLang="en-US"/>
          </a:p>
        </p:txBody>
      </p:sp>
    </p:spTree>
    <p:extLst>
      <p:ext uri="{BB962C8B-B14F-4D97-AF65-F5344CB8AC3E}">
        <p14:creationId xmlns:p14="http://schemas.microsoft.com/office/powerpoint/2010/main" val="3714700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A1F2-FBD8-4CB0-A684-1A386CF93074}"/>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A73A13-69E0-46BA-8438-E92BB52A0F8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049F6-9E24-4483-A8F9-5848CEB6382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5E7C28-2CD4-4D16-BA9B-87EBBA0D454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E9F93-C96C-45F2-AA90-1B9A1FD402D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95CA00-22CC-4545-96CE-15873DD7D795}"/>
              </a:ext>
            </a:extLst>
          </p:cNvPr>
          <p:cNvSpPr>
            <a:spLocks noGrp="1"/>
          </p:cNvSpPr>
          <p:nvPr>
            <p:ph type="dt" sz="half" idx="10"/>
          </p:nvPr>
        </p:nvSpPr>
        <p:spPr/>
        <p:txBody>
          <a:bodyPr/>
          <a:lstStyle>
            <a:lvl1pPr>
              <a:defRPr/>
            </a:lvl1pPr>
          </a:lstStyle>
          <a:p>
            <a:endParaRPr lang="it-IT" altLang="en-US"/>
          </a:p>
        </p:txBody>
      </p:sp>
      <p:sp>
        <p:nvSpPr>
          <p:cNvPr id="8" name="Footer Placeholder 7">
            <a:extLst>
              <a:ext uri="{FF2B5EF4-FFF2-40B4-BE49-F238E27FC236}">
                <a16:creationId xmlns:a16="http://schemas.microsoft.com/office/drawing/2014/main" id="{8CFC1E44-D0B0-4B96-8A36-B8EB842E5A30}"/>
              </a:ext>
            </a:extLst>
          </p:cNvPr>
          <p:cNvSpPr>
            <a:spLocks noGrp="1"/>
          </p:cNvSpPr>
          <p:nvPr>
            <p:ph type="ftr" sz="quarter" idx="11"/>
          </p:nvPr>
        </p:nvSpPr>
        <p:spPr/>
        <p:txBody>
          <a:bodyPr/>
          <a:lstStyle>
            <a:lvl1pPr>
              <a:defRPr/>
            </a:lvl1pPr>
          </a:lstStyle>
          <a:p>
            <a:endParaRPr lang="it-IT" altLang="en-US"/>
          </a:p>
        </p:txBody>
      </p:sp>
      <p:sp>
        <p:nvSpPr>
          <p:cNvPr id="9" name="Slide Number Placeholder 8">
            <a:extLst>
              <a:ext uri="{FF2B5EF4-FFF2-40B4-BE49-F238E27FC236}">
                <a16:creationId xmlns:a16="http://schemas.microsoft.com/office/drawing/2014/main" id="{B7B04910-96E6-4DFB-BD7C-693FF6802F35}"/>
              </a:ext>
            </a:extLst>
          </p:cNvPr>
          <p:cNvSpPr>
            <a:spLocks noGrp="1"/>
          </p:cNvSpPr>
          <p:nvPr>
            <p:ph type="sldNum" sz="quarter" idx="12"/>
          </p:nvPr>
        </p:nvSpPr>
        <p:spPr/>
        <p:txBody>
          <a:bodyPr/>
          <a:lstStyle>
            <a:lvl1pPr>
              <a:defRPr/>
            </a:lvl1pPr>
          </a:lstStyle>
          <a:p>
            <a:fld id="{1B07A5D0-492F-42A5-8F50-1B58667FDE95}" type="slidenum">
              <a:rPr lang="it-IT" altLang="en-US"/>
              <a:pPr/>
              <a:t>‹#›</a:t>
            </a:fld>
            <a:endParaRPr lang="it-IT" altLang="en-US"/>
          </a:p>
        </p:txBody>
      </p:sp>
    </p:spTree>
    <p:extLst>
      <p:ext uri="{BB962C8B-B14F-4D97-AF65-F5344CB8AC3E}">
        <p14:creationId xmlns:p14="http://schemas.microsoft.com/office/powerpoint/2010/main" val="1650892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F6A6-9AF1-4623-A701-2D0A138910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7DAA26-14CB-4469-8F0C-F3BBDFE1A6BD}"/>
              </a:ext>
            </a:extLst>
          </p:cNvPr>
          <p:cNvSpPr>
            <a:spLocks noGrp="1"/>
          </p:cNvSpPr>
          <p:nvPr>
            <p:ph type="dt" sz="half" idx="10"/>
          </p:nvPr>
        </p:nvSpPr>
        <p:spPr/>
        <p:txBody>
          <a:bodyPr/>
          <a:lstStyle>
            <a:lvl1pPr>
              <a:defRPr/>
            </a:lvl1pPr>
          </a:lstStyle>
          <a:p>
            <a:endParaRPr lang="it-IT" altLang="en-US"/>
          </a:p>
        </p:txBody>
      </p:sp>
      <p:sp>
        <p:nvSpPr>
          <p:cNvPr id="4" name="Footer Placeholder 3">
            <a:extLst>
              <a:ext uri="{FF2B5EF4-FFF2-40B4-BE49-F238E27FC236}">
                <a16:creationId xmlns:a16="http://schemas.microsoft.com/office/drawing/2014/main" id="{90533B57-20ED-46A0-BAFA-46517D98BB6C}"/>
              </a:ext>
            </a:extLst>
          </p:cNvPr>
          <p:cNvSpPr>
            <a:spLocks noGrp="1"/>
          </p:cNvSpPr>
          <p:nvPr>
            <p:ph type="ftr" sz="quarter" idx="11"/>
          </p:nvPr>
        </p:nvSpPr>
        <p:spPr/>
        <p:txBody>
          <a:bodyPr/>
          <a:lstStyle>
            <a:lvl1pPr>
              <a:defRPr/>
            </a:lvl1pPr>
          </a:lstStyle>
          <a:p>
            <a:endParaRPr lang="it-IT" altLang="en-US"/>
          </a:p>
        </p:txBody>
      </p:sp>
      <p:sp>
        <p:nvSpPr>
          <p:cNvPr id="5" name="Slide Number Placeholder 4">
            <a:extLst>
              <a:ext uri="{FF2B5EF4-FFF2-40B4-BE49-F238E27FC236}">
                <a16:creationId xmlns:a16="http://schemas.microsoft.com/office/drawing/2014/main" id="{3C2A90BB-7A8A-4417-A184-E82758E5DADA}"/>
              </a:ext>
            </a:extLst>
          </p:cNvPr>
          <p:cNvSpPr>
            <a:spLocks noGrp="1"/>
          </p:cNvSpPr>
          <p:nvPr>
            <p:ph type="sldNum" sz="quarter" idx="12"/>
          </p:nvPr>
        </p:nvSpPr>
        <p:spPr/>
        <p:txBody>
          <a:bodyPr/>
          <a:lstStyle>
            <a:lvl1pPr>
              <a:defRPr/>
            </a:lvl1pPr>
          </a:lstStyle>
          <a:p>
            <a:fld id="{3C6F71C5-9F1B-4260-ADAD-FFE697CF0F74}" type="slidenum">
              <a:rPr lang="it-IT" altLang="en-US"/>
              <a:pPr/>
              <a:t>‹#›</a:t>
            </a:fld>
            <a:endParaRPr lang="it-IT" altLang="en-US"/>
          </a:p>
        </p:txBody>
      </p:sp>
    </p:spTree>
    <p:extLst>
      <p:ext uri="{BB962C8B-B14F-4D97-AF65-F5344CB8AC3E}">
        <p14:creationId xmlns:p14="http://schemas.microsoft.com/office/powerpoint/2010/main" val="243001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76B2B-E870-4C4D-AB66-DDB9C27E018F}"/>
              </a:ext>
            </a:extLst>
          </p:cNvPr>
          <p:cNvSpPr>
            <a:spLocks noGrp="1"/>
          </p:cNvSpPr>
          <p:nvPr>
            <p:ph type="dt" sz="half" idx="10"/>
          </p:nvPr>
        </p:nvSpPr>
        <p:spPr/>
        <p:txBody>
          <a:bodyPr/>
          <a:lstStyle>
            <a:lvl1pPr>
              <a:defRPr/>
            </a:lvl1pPr>
          </a:lstStyle>
          <a:p>
            <a:endParaRPr lang="it-IT" altLang="en-US"/>
          </a:p>
        </p:txBody>
      </p:sp>
      <p:sp>
        <p:nvSpPr>
          <p:cNvPr id="3" name="Footer Placeholder 2">
            <a:extLst>
              <a:ext uri="{FF2B5EF4-FFF2-40B4-BE49-F238E27FC236}">
                <a16:creationId xmlns:a16="http://schemas.microsoft.com/office/drawing/2014/main" id="{A3C2EB06-4A95-464A-A1D5-40B4DDFFF533}"/>
              </a:ext>
            </a:extLst>
          </p:cNvPr>
          <p:cNvSpPr>
            <a:spLocks noGrp="1"/>
          </p:cNvSpPr>
          <p:nvPr>
            <p:ph type="ftr" sz="quarter" idx="11"/>
          </p:nvPr>
        </p:nvSpPr>
        <p:spPr/>
        <p:txBody>
          <a:bodyPr/>
          <a:lstStyle>
            <a:lvl1pPr>
              <a:defRPr/>
            </a:lvl1pPr>
          </a:lstStyle>
          <a:p>
            <a:endParaRPr lang="it-IT" altLang="en-US"/>
          </a:p>
        </p:txBody>
      </p:sp>
      <p:sp>
        <p:nvSpPr>
          <p:cNvPr id="4" name="Slide Number Placeholder 3">
            <a:extLst>
              <a:ext uri="{FF2B5EF4-FFF2-40B4-BE49-F238E27FC236}">
                <a16:creationId xmlns:a16="http://schemas.microsoft.com/office/drawing/2014/main" id="{694AD395-3030-445A-B83D-6A671D69C7D9}"/>
              </a:ext>
            </a:extLst>
          </p:cNvPr>
          <p:cNvSpPr>
            <a:spLocks noGrp="1"/>
          </p:cNvSpPr>
          <p:nvPr>
            <p:ph type="sldNum" sz="quarter" idx="12"/>
          </p:nvPr>
        </p:nvSpPr>
        <p:spPr/>
        <p:txBody>
          <a:bodyPr/>
          <a:lstStyle>
            <a:lvl1pPr>
              <a:defRPr/>
            </a:lvl1pPr>
          </a:lstStyle>
          <a:p>
            <a:fld id="{F0BA289D-361B-4B93-BCBD-1E3774FC5A87}" type="slidenum">
              <a:rPr lang="it-IT" altLang="en-US"/>
              <a:pPr/>
              <a:t>‹#›</a:t>
            </a:fld>
            <a:endParaRPr lang="it-IT" altLang="en-US"/>
          </a:p>
        </p:txBody>
      </p:sp>
    </p:spTree>
    <p:extLst>
      <p:ext uri="{BB962C8B-B14F-4D97-AF65-F5344CB8AC3E}">
        <p14:creationId xmlns:p14="http://schemas.microsoft.com/office/powerpoint/2010/main" val="2722390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95A9-EF0D-4EDA-8913-7BC56D9117A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1CD339-83F6-43F1-8883-23AB79BD1BE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E28F83-A52F-4736-98A3-F18EDF0ADC2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C1F01-013A-4D82-9DDC-072B7D357032}"/>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47A1FF9E-3150-4862-9825-2F6AC35F14B6}"/>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655A4628-2372-4CA5-9739-D5C37854528C}"/>
              </a:ext>
            </a:extLst>
          </p:cNvPr>
          <p:cNvSpPr>
            <a:spLocks noGrp="1"/>
          </p:cNvSpPr>
          <p:nvPr>
            <p:ph type="sldNum" sz="quarter" idx="12"/>
          </p:nvPr>
        </p:nvSpPr>
        <p:spPr/>
        <p:txBody>
          <a:bodyPr/>
          <a:lstStyle>
            <a:lvl1pPr>
              <a:defRPr/>
            </a:lvl1pPr>
          </a:lstStyle>
          <a:p>
            <a:fld id="{C8ED90AC-D15B-4805-BA3E-2C35E299DD51}" type="slidenum">
              <a:rPr lang="it-IT" altLang="en-US"/>
              <a:pPr/>
              <a:t>‹#›</a:t>
            </a:fld>
            <a:endParaRPr lang="it-IT" altLang="en-US"/>
          </a:p>
        </p:txBody>
      </p:sp>
    </p:spTree>
    <p:extLst>
      <p:ext uri="{BB962C8B-B14F-4D97-AF65-F5344CB8AC3E}">
        <p14:creationId xmlns:p14="http://schemas.microsoft.com/office/powerpoint/2010/main" val="3287374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44DC-AB1A-4DFC-82C3-8557FC32C72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AA0657-9196-4E0D-B5EB-99F57BC72D0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C8CBAF-0AE6-404B-AEFA-13EC0CDAF74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C2489-1665-4D95-A5FB-9EABC261B37A}"/>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A7BE5F79-634B-494B-A7D4-57FEAA20EF81}"/>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D15DD5D6-8A2D-498C-8F04-78D1B9931156}"/>
              </a:ext>
            </a:extLst>
          </p:cNvPr>
          <p:cNvSpPr>
            <a:spLocks noGrp="1"/>
          </p:cNvSpPr>
          <p:nvPr>
            <p:ph type="sldNum" sz="quarter" idx="12"/>
          </p:nvPr>
        </p:nvSpPr>
        <p:spPr/>
        <p:txBody>
          <a:bodyPr/>
          <a:lstStyle>
            <a:lvl1pPr>
              <a:defRPr/>
            </a:lvl1pPr>
          </a:lstStyle>
          <a:p>
            <a:fld id="{33545232-6B9B-4E7B-BFF6-E7A5F51E29F7}" type="slidenum">
              <a:rPr lang="it-IT" altLang="en-US"/>
              <a:pPr/>
              <a:t>‹#›</a:t>
            </a:fld>
            <a:endParaRPr lang="it-IT" altLang="en-US"/>
          </a:p>
        </p:txBody>
      </p:sp>
    </p:spTree>
    <p:extLst>
      <p:ext uri="{BB962C8B-B14F-4D97-AF65-F5344CB8AC3E}">
        <p14:creationId xmlns:p14="http://schemas.microsoft.com/office/powerpoint/2010/main" val="212920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GB"/>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0D6CB794-9311-4090-91D8-2A3FDBA578CF}" type="datetime1">
              <a:rPr lang="en-GB" smtClean="0"/>
              <a:t>24/02/2021</a:t>
            </a:fld>
            <a:endParaRPr lang="en-GB"/>
          </a:p>
        </p:txBody>
      </p:sp>
      <p:sp>
        <p:nvSpPr>
          <p:cNvPr id="5" name="Fußzeilenplatzhalter 4"/>
          <p:cNvSpPr>
            <a:spLocks noGrp="1"/>
          </p:cNvSpPr>
          <p:nvPr>
            <p:ph type="ftr" sz="quarter" idx="11"/>
          </p:nvPr>
        </p:nvSpPr>
        <p:spPr/>
        <p:txBody>
          <a:bodyPr/>
          <a:lstStyle/>
          <a:p>
            <a:r>
              <a:rPr lang="en-GB"/>
              <a:t>DAFNE-TF workshop - Dec. 17, 2018</a:t>
            </a:r>
          </a:p>
        </p:txBody>
      </p:sp>
      <p:sp>
        <p:nvSpPr>
          <p:cNvPr id="6" name="Foliennummernplatzhalter 5"/>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643719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ACC1-38D5-4D33-B607-291A76E06E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6831B4-6683-4ECC-80A4-BC1ABA541F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F81F60-F472-4EF6-99BA-FCEE9A0CA942}"/>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3497F808-7CC7-4D3A-9621-D30418139E93}"/>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2D27E8AD-3E68-435B-AAE1-9A816B7A846B}"/>
              </a:ext>
            </a:extLst>
          </p:cNvPr>
          <p:cNvSpPr>
            <a:spLocks noGrp="1"/>
          </p:cNvSpPr>
          <p:nvPr>
            <p:ph type="sldNum" sz="quarter" idx="12"/>
          </p:nvPr>
        </p:nvSpPr>
        <p:spPr/>
        <p:txBody>
          <a:bodyPr/>
          <a:lstStyle>
            <a:lvl1pPr>
              <a:defRPr/>
            </a:lvl1pPr>
          </a:lstStyle>
          <a:p>
            <a:fld id="{AC4E798E-CD3B-46F6-BC32-ADC1CCE682EB}" type="slidenum">
              <a:rPr lang="it-IT" altLang="en-US"/>
              <a:pPr/>
              <a:t>‹#›</a:t>
            </a:fld>
            <a:endParaRPr lang="it-IT" altLang="en-US"/>
          </a:p>
        </p:txBody>
      </p:sp>
    </p:spTree>
    <p:extLst>
      <p:ext uri="{BB962C8B-B14F-4D97-AF65-F5344CB8AC3E}">
        <p14:creationId xmlns:p14="http://schemas.microsoft.com/office/powerpoint/2010/main" val="3948848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24FB9-1CDF-4B94-BCC0-E8DF805019A8}"/>
              </a:ext>
            </a:extLst>
          </p:cNvPr>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06F27D-2EDC-4554-A7DF-A74F3A2FDEE6}"/>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128FD-45ED-4020-B8E2-FD72F3B59D97}"/>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779E5682-E028-4236-938E-A1D27F71B833}"/>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9766166E-073D-40F0-A59C-A310B69EC51A}"/>
              </a:ext>
            </a:extLst>
          </p:cNvPr>
          <p:cNvSpPr>
            <a:spLocks noGrp="1"/>
          </p:cNvSpPr>
          <p:nvPr>
            <p:ph type="sldNum" sz="quarter" idx="12"/>
          </p:nvPr>
        </p:nvSpPr>
        <p:spPr/>
        <p:txBody>
          <a:bodyPr/>
          <a:lstStyle>
            <a:lvl1pPr>
              <a:defRPr/>
            </a:lvl1pPr>
          </a:lstStyle>
          <a:p>
            <a:fld id="{5B5DED7D-D8EF-476B-A18B-F0CB743BD185}" type="slidenum">
              <a:rPr lang="it-IT" altLang="en-US"/>
              <a:pPr/>
              <a:t>‹#›</a:t>
            </a:fld>
            <a:endParaRPr lang="it-IT" altLang="en-US"/>
          </a:p>
        </p:txBody>
      </p:sp>
    </p:spTree>
    <p:extLst>
      <p:ext uri="{BB962C8B-B14F-4D97-AF65-F5344CB8AC3E}">
        <p14:creationId xmlns:p14="http://schemas.microsoft.com/office/powerpoint/2010/main" val="109720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8D8-9210-4893-B6FC-2122B1F78697}"/>
              </a:ext>
            </a:extLst>
          </p:cNvPr>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Online Image Placeholder 2">
            <a:extLst>
              <a:ext uri="{FF2B5EF4-FFF2-40B4-BE49-F238E27FC236}">
                <a16:creationId xmlns:a16="http://schemas.microsoft.com/office/drawing/2014/main" id="{A561B207-24EB-4376-83C8-460C154EFDF4}"/>
              </a:ext>
            </a:extLst>
          </p:cNvPr>
          <p:cNvSpPr>
            <a:spLocks noGrp="1"/>
          </p:cNvSpPr>
          <p:nvPr>
            <p:ph type="clipArt" sz="half" idx="1"/>
          </p:nvPr>
        </p:nvSpPr>
        <p:spPr>
          <a:xfrm>
            <a:off x="914400" y="1981200"/>
            <a:ext cx="5080000" cy="4114800"/>
          </a:xfrm>
        </p:spPr>
        <p:txBody>
          <a:bodyPr/>
          <a:lstStyle/>
          <a:p>
            <a:endParaRPr lang="en-GB"/>
          </a:p>
        </p:txBody>
      </p:sp>
      <p:sp>
        <p:nvSpPr>
          <p:cNvPr id="4" name="Text Placeholder 3">
            <a:extLst>
              <a:ext uri="{FF2B5EF4-FFF2-40B4-BE49-F238E27FC236}">
                <a16:creationId xmlns:a16="http://schemas.microsoft.com/office/drawing/2014/main" id="{838CDB92-8F41-41CB-9AC5-749D918D27BB}"/>
              </a:ext>
            </a:extLst>
          </p:cNvPr>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C647BC-3332-4C73-874F-1D570A4C051F}"/>
              </a:ext>
            </a:extLst>
          </p:cNvPr>
          <p:cNvSpPr>
            <a:spLocks noGrp="1"/>
          </p:cNvSpPr>
          <p:nvPr>
            <p:ph type="dt" sz="half" idx="10"/>
          </p:nvPr>
        </p:nvSpPr>
        <p:spPr>
          <a:xfrm>
            <a:off x="914400" y="6248400"/>
            <a:ext cx="2540000" cy="457200"/>
          </a:xfrm>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49E47BE5-0F3A-43F5-98B6-295768D7E1FF}"/>
              </a:ext>
            </a:extLst>
          </p:cNvPr>
          <p:cNvSpPr>
            <a:spLocks noGrp="1"/>
          </p:cNvSpPr>
          <p:nvPr>
            <p:ph type="ftr" sz="quarter" idx="11"/>
          </p:nvPr>
        </p:nvSpPr>
        <p:spPr>
          <a:xfrm>
            <a:off x="4165600" y="6248400"/>
            <a:ext cx="3860800" cy="457200"/>
          </a:xfrm>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59EFB0E4-67DA-400F-8C7E-F3430B9B4CEE}"/>
              </a:ext>
            </a:extLst>
          </p:cNvPr>
          <p:cNvSpPr>
            <a:spLocks noGrp="1"/>
          </p:cNvSpPr>
          <p:nvPr>
            <p:ph type="sldNum" sz="quarter" idx="12"/>
          </p:nvPr>
        </p:nvSpPr>
        <p:spPr>
          <a:xfrm>
            <a:off x="8737600" y="6248400"/>
            <a:ext cx="2540000" cy="457200"/>
          </a:xfrm>
        </p:spPr>
        <p:txBody>
          <a:bodyPr/>
          <a:lstStyle>
            <a:lvl1pPr>
              <a:defRPr/>
            </a:lvl1pPr>
          </a:lstStyle>
          <a:p>
            <a:fld id="{83E34259-7263-4672-968F-780AC2A2D1D5}" type="slidenum">
              <a:rPr lang="it-IT" altLang="en-US"/>
              <a:pPr/>
              <a:t>‹#›</a:t>
            </a:fld>
            <a:endParaRPr lang="it-IT" altLang="en-US"/>
          </a:p>
        </p:txBody>
      </p:sp>
    </p:spTree>
    <p:extLst>
      <p:ext uri="{BB962C8B-B14F-4D97-AF65-F5344CB8AC3E}">
        <p14:creationId xmlns:p14="http://schemas.microsoft.com/office/powerpoint/2010/main" val="4213940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3F3A207-96E2-43A3-8667-2BC7A8642B7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EC66AEB-032C-43AD-A0F4-A6A01376ED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41DFEF9-AB51-4D49-AE6A-DD95CA0D8A71}"/>
              </a:ext>
            </a:extLst>
          </p:cNvPr>
          <p:cNvSpPr>
            <a:spLocks noGrp="1" noChangeArrowheads="1"/>
          </p:cNvSpPr>
          <p:nvPr>
            <p:ph type="sldNum" sz="quarter" idx="12"/>
          </p:nvPr>
        </p:nvSpPr>
        <p:spPr>
          <a:ln/>
        </p:spPr>
        <p:txBody>
          <a:bodyPr/>
          <a:lstStyle>
            <a:lvl1pPr>
              <a:defRPr/>
            </a:lvl1pPr>
          </a:lstStyle>
          <a:p>
            <a:fld id="{086BA904-5BE8-4ACC-AC01-2B1239844042}" type="slidenum">
              <a:rPr lang="it-IT" altLang="en-US"/>
              <a:pPr/>
              <a:t>‹#›</a:t>
            </a:fld>
            <a:endParaRPr lang="it-IT" altLang="en-US"/>
          </a:p>
        </p:txBody>
      </p:sp>
    </p:spTree>
    <p:extLst>
      <p:ext uri="{BB962C8B-B14F-4D97-AF65-F5344CB8AC3E}">
        <p14:creationId xmlns:p14="http://schemas.microsoft.com/office/powerpoint/2010/main" val="1698145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274D68-EAEE-4E2B-919F-F2E3FA5FFFC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DD3F693-65C6-46BC-8750-104D90EBFB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300639F-9B4F-4487-90E6-E47BB19EAF0A}"/>
              </a:ext>
            </a:extLst>
          </p:cNvPr>
          <p:cNvSpPr>
            <a:spLocks noGrp="1" noChangeArrowheads="1"/>
          </p:cNvSpPr>
          <p:nvPr>
            <p:ph type="sldNum" sz="quarter" idx="12"/>
          </p:nvPr>
        </p:nvSpPr>
        <p:spPr>
          <a:ln/>
        </p:spPr>
        <p:txBody>
          <a:bodyPr/>
          <a:lstStyle>
            <a:lvl1pPr>
              <a:defRPr/>
            </a:lvl1pPr>
          </a:lstStyle>
          <a:p>
            <a:fld id="{BD006BA9-234C-4569-9AA7-33D217A0A0CB}" type="slidenum">
              <a:rPr lang="it-IT" altLang="en-US"/>
              <a:pPr/>
              <a:t>‹#›</a:t>
            </a:fld>
            <a:endParaRPr lang="it-IT" altLang="en-US"/>
          </a:p>
        </p:txBody>
      </p:sp>
    </p:spTree>
    <p:extLst>
      <p:ext uri="{BB962C8B-B14F-4D97-AF65-F5344CB8AC3E}">
        <p14:creationId xmlns:p14="http://schemas.microsoft.com/office/powerpoint/2010/main" val="2491315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0260E47-29F4-4569-8068-057CAE5BB95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DAC2ECB-E27B-41C1-9A12-3C6F90F6E8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827B3F2-18DE-43FE-A866-06444374D6F3}"/>
              </a:ext>
            </a:extLst>
          </p:cNvPr>
          <p:cNvSpPr>
            <a:spLocks noGrp="1" noChangeArrowheads="1"/>
          </p:cNvSpPr>
          <p:nvPr>
            <p:ph type="sldNum" sz="quarter" idx="12"/>
          </p:nvPr>
        </p:nvSpPr>
        <p:spPr>
          <a:ln/>
        </p:spPr>
        <p:txBody>
          <a:bodyPr/>
          <a:lstStyle>
            <a:lvl1pPr>
              <a:defRPr/>
            </a:lvl1pPr>
          </a:lstStyle>
          <a:p>
            <a:fld id="{5134BB51-3FAF-4F75-A43F-3D38003545AE}" type="slidenum">
              <a:rPr lang="it-IT" altLang="en-US"/>
              <a:pPr/>
              <a:t>‹#›</a:t>
            </a:fld>
            <a:endParaRPr lang="it-IT" altLang="en-US"/>
          </a:p>
        </p:txBody>
      </p:sp>
    </p:spTree>
    <p:extLst>
      <p:ext uri="{BB962C8B-B14F-4D97-AF65-F5344CB8AC3E}">
        <p14:creationId xmlns:p14="http://schemas.microsoft.com/office/powerpoint/2010/main" val="1771836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CF2CE3-0E53-4B08-8676-E7BFA6AD69AE}"/>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90CF850-2F8A-432A-AE8B-F60D5105F4D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3EB9D6D-CBC1-49A1-B2B7-CEA707C4E10F}"/>
              </a:ext>
            </a:extLst>
          </p:cNvPr>
          <p:cNvSpPr>
            <a:spLocks noGrp="1" noChangeArrowheads="1"/>
          </p:cNvSpPr>
          <p:nvPr>
            <p:ph type="sldNum" sz="quarter" idx="12"/>
          </p:nvPr>
        </p:nvSpPr>
        <p:spPr>
          <a:ln/>
        </p:spPr>
        <p:txBody>
          <a:bodyPr/>
          <a:lstStyle>
            <a:lvl1pPr>
              <a:defRPr/>
            </a:lvl1pPr>
          </a:lstStyle>
          <a:p>
            <a:fld id="{3CA67469-0C31-417E-90FB-0057B64E4FCE}" type="slidenum">
              <a:rPr lang="it-IT" altLang="en-US"/>
              <a:pPr/>
              <a:t>‹#›</a:t>
            </a:fld>
            <a:endParaRPr lang="it-IT" altLang="en-US"/>
          </a:p>
        </p:txBody>
      </p:sp>
    </p:spTree>
    <p:extLst>
      <p:ext uri="{BB962C8B-B14F-4D97-AF65-F5344CB8AC3E}">
        <p14:creationId xmlns:p14="http://schemas.microsoft.com/office/powerpoint/2010/main" val="69674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9DB09D-D623-47D8-9930-FAED33080615}"/>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76EBD976-BD09-4185-98B3-2F08B33E2F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7D4B95B-5777-49ED-80E1-F2E3379B18EC}"/>
              </a:ext>
            </a:extLst>
          </p:cNvPr>
          <p:cNvSpPr>
            <a:spLocks noGrp="1" noChangeArrowheads="1"/>
          </p:cNvSpPr>
          <p:nvPr>
            <p:ph type="sldNum" sz="quarter" idx="12"/>
          </p:nvPr>
        </p:nvSpPr>
        <p:spPr>
          <a:ln/>
        </p:spPr>
        <p:txBody>
          <a:bodyPr/>
          <a:lstStyle>
            <a:lvl1pPr>
              <a:defRPr/>
            </a:lvl1pPr>
          </a:lstStyle>
          <a:p>
            <a:fld id="{A055E6F4-7FF5-46C9-9212-B14128ADDCD4}" type="slidenum">
              <a:rPr lang="it-IT" altLang="en-US"/>
              <a:pPr/>
              <a:t>‹#›</a:t>
            </a:fld>
            <a:endParaRPr lang="it-IT" altLang="en-US"/>
          </a:p>
        </p:txBody>
      </p:sp>
    </p:spTree>
    <p:extLst>
      <p:ext uri="{BB962C8B-B14F-4D97-AF65-F5344CB8AC3E}">
        <p14:creationId xmlns:p14="http://schemas.microsoft.com/office/powerpoint/2010/main" val="3838822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88F52E5-BB97-430E-8E8D-5403F52FA550}"/>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DFE200C-236F-4919-81E1-20A1C1AA0B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213F6064-F828-45D2-83DF-0B4299153BA0}"/>
              </a:ext>
            </a:extLst>
          </p:cNvPr>
          <p:cNvSpPr>
            <a:spLocks noGrp="1" noChangeArrowheads="1"/>
          </p:cNvSpPr>
          <p:nvPr>
            <p:ph type="sldNum" sz="quarter" idx="12"/>
          </p:nvPr>
        </p:nvSpPr>
        <p:spPr>
          <a:ln/>
        </p:spPr>
        <p:txBody>
          <a:bodyPr/>
          <a:lstStyle>
            <a:lvl1pPr>
              <a:defRPr/>
            </a:lvl1pPr>
          </a:lstStyle>
          <a:p>
            <a:fld id="{1B042EB6-9C04-42E1-8579-4DCC9597B92A}" type="slidenum">
              <a:rPr lang="it-IT" altLang="en-US"/>
              <a:pPr/>
              <a:t>‹#›</a:t>
            </a:fld>
            <a:endParaRPr lang="it-IT" altLang="en-US"/>
          </a:p>
        </p:txBody>
      </p:sp>
    </p:spTree>
    <p:extLst>
      <p:ext uri="{BB962C8B-B14F-4D97-AF65-F5344CB8AC3E}">
        <p14:creationId xmlns:p14="http://schemas.microsoft.com/office/powerpoint/2010/main" val="4159119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F28F8D-9618-433B-831B-96C31BCD76C0}"/>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1901194-1D7D-4434-B1F1-1B09DDAA64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2FD6DD4-6304-48BD-8CAD-6D1C00C825CB}"/>
              </a:ext>
            </a:extLst>
          </p:cNvPr>
          <p:cNvSpPr>
            <a:spLocks noGrp="1" noChangeArrowheads="1"/>
          </p:cNvSpPr>
          <p:nvPr>
            <p:ph type="sldNum" sz="quarter" idx="12"/>
          </p:nvPr>
        </p:nvSpPr>
        <p:spPr>
          <a:ln/>
        </p:spPr>
        <p:txBody>
          <a:bodyPr/>
          <a:lstStyle>
            <a:lvl1pPr>
              <a:defRPr/>
            </a:lvl1pPr>
          </a:lstStyle>
          <a:p>
            <a:fld id="{4D5CB6D9-C858-4216-A38A-4C065875B3E3}" type="slidenum">
              <a:rPr lang="it-IT" altLang="en-US"/>
              <a:pPr/>
              <a:t>‹#›</a:t>
            </a:fld>
            <a:endParaRPr lang="it-IT" altLang="en-US"/>
          </a:p>
        </p:txBody>
      </p:sp>
    </p:spTree>
    <p:extLst>
      <p:ext uri="{BB962C8B-B14F-4D97-AF65-F5344CB8AC3E}">
        <p14:creationId xmlns:p14="http://schemas.microsoft.com/office/powerpoint/2010/main" val="88431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0D7DF8EA-D588-4F93-AC5D-C975090AF2BA}" type="datetime1">
              <a:rPr lang="en-GB" smtClean="0"/>
              <a:t>24/02/2021</a:t>
            </a:fld>
            <a:endParaRPr lang="en-GB"/>
          </a:p>
        </p:txBody>
      </p:sp>
      <p:sp>
        <p:nvSpPr>
          <p:cNvPr id="6" name="Fußzeilenplatzhalter 5"/>
          <p:cNvSpPr>
            <a:spLocks noGrp="1"/>
          </p:cNvSpPr>
          <p:nvPr>
            <p:ph type="ftr" sz="quarter" idx="11"/>
          </p:nvPr>
        </p:nvSpPr>
        <p:spPr/>
        <p:txBody>
          <a:bodyPr/>
          <a:lstStyle/>
          <a:p>
            <a:r>
              <a:rPr lang="en-GB"/>
              <a:t>DAFNE-TF workshop - Dec. 17, 2018</a:t>
            </a:r>
          </a:p>
        </p:txBody>
      </p:sp>
      <p:sp>
        <p:nvSpPr>
          <p:cNvPr id="7" name="Foliennummernplatzhalter 6"/>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260206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E8B052-54DF-48F4-A53D-F08B5208DE1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7823766-7194-4FF9-9051-C83A040BA9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94D5759-CC3C-40AA-AD52-389D8289210A}"/>
              </a:ext>
            </a:extLst>
          </p:cNvPr>
          <p:cNvSpPr>
            <a:spLocks noGrp="1" noChangeArrowheads="1"/>
          </p:cNvSpPr>
          <p:nvPr>
            <p:ph type="sldNum" sz="quarter" idx="12"/>
          </p:nvPr>
        </p:nvSpPr>
        <p:spPr>
          <a:ln/>
        </p:spPr>
        <p:txBody>
          <a:bodyPr/>
          <a:lstStyle>
            <a:lvl1pPr>
              <a:defRPr/>
            </a:lvl1pPr>
          </a:lstStyle>
          <a:p>
            <a:fld id="{97995ED7-6215-4D9C-9516-4BFE8BCAD520}" type="slidenum">
              <a:rPr lang="it-IT" altLang="en-US"/>
              <a:pPr/>
              <a:t>‹#›</a:t>
            </a:fld>
            <a:endParaRPr lang="it-IT" altLang="en-US"/>
          </a:p>
        </p:txBody>
      </p:sp>
    </p:spTree>
    <p:extLst>
      <p:ext uri="{BB962C8B-B14F-4D97-AF65-F5344CB8AC3E}">
        <p14:creationId xmlns:p14="http://schemas.microsoft.com/office/powerpoint/2010/main" val="2447222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355049-27CB-4C71-9339-3D682B761E2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FDF335F-417B-4B96-8758-3367BFE7155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A883B1D-B634-4478-8A2F-FC23DD5FF980}"/>
              </a:ext>
            </a:extLst>
          </p:cNvPr>
          <p:cNvSpPr>
            <a:spLocks noGrp="1" noChangeArrowheads="1"/>
          </p:cNvSpPr>
          <p:nvPr>
            <p:ph type="sldNum" sz="quarter" idx="12"/>
          </p:nvPr>
        </p:nvSpPr>
        <p:spPr>
          <a:ln/>
        </p:spPr>
        <p:txBody>
          <a:bodyPr/>
          <a:lstStyle>
            <a:lvl1pPr>
              <a:defRPr/>
            </a:lvl1pPr>
          </a:lstStyle>
          <a:p>
            <a:fld id="{637067A4-2DCE-4F98-AA39-9BD56EDFA450}" type="slidenum">
              <a:rPr lang="it-IT" altLang="en-US"/>
              <a:pPr/>
              <a:t>‹#›</a:t>
            </a:fld>
            <a:endParaRPr lang="it-IT" altLang="en-US"/>
          </a:p>
        </p:txBody>
      </p:sp>
    </p:spTree>
    <p:extLst>
      <p:ext uri="{BB962C8B-B14F-4D97-AF65-F5344CB8AC3E}">
        <p14:creationId xmlns:p14="http://schemas.microsoft.com/office/powerpoint/2010/main" val="2359560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A3C8AA-E0B5-416F-BC0B-A3059A8F806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338A111-6476-4317-82A4-3630C91A3E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9B3CFF9-9532-4FA5-B2F3-A5F2D551121E}"/>
              </a:ext>
            </a:extLst>
          </p:cNvPr>
          <p:cNvSpPr>
            <a:spLocks noGrp="1" noChangeArrowheads="1"/>
          </p:cNvSpPr>
          <p:nvPr>
            <p:ph type="sldNum" sz="quarter" idx="12"/>
          </p:nvPr>
        </p:nvSpPr>
        <p:spPr>
          <a:ln/>
        </p:spPr>
        <p:txBody>
          <a:bodyPr/>
          <a:lstStyle>
            <a:lvl1pPr>
              <a:defRPr/>
            </a:lvl1pPr>
          </a:lstStyle>
          <a:p>
            <a:fld id="{FF8E89A9-7C6F-43FB-9DDE-C6019F7DD256}" type="slidenum">
              <a:rPr lang="it-IT" altLang="en-US"/>
              <a:pPr/>
              <a:t>‹#›</a:t>
            </a:fld>
            <a:endParaRPr lang="it-IT" altLang="en-US"/>
          </a:p>
        </p:txBody>
      </p:sp>
    </p:spTree>
    <p:extLst>
      <p:ext uri="{BB962C8B-B14F-4D97-AF65-F5344CB8AC3E}">
        <p14:creationId xmlns:p14="http://schemas.microsoft.com/office/powerpoint/2010/main" val="2832730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1CD1EB-86FA-4C58-A348-C00A88295D4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860AB8-34E1-42B8-8791-1294E24F84D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7FB6D32-B174-4688-BC64-52FBF709A2B5}"/>
              </a:ext>
            </a:extLst>
          </p:cNvPr>
          <p:cNvSpPr>
            <a:spLocks noGrp="1" noChangeArrowheads="1"/>
          </p:cNvSpPr>
          <p:nvPr>
            <p:ph type="sldNum" sz="quarter" idx="12"/>
          </p:nvPr>
        </p:nvSpPr>
        <p:spPr>
          <a:ln/>
        </p:spPr>
        <p:txBody>
          <a:bodyPr/>
          <a:lstStyle>
            <a:lvl1pPr>
              <a:defRPr/>
            </a:lvl1pPr>
          </a:lstStyle>
          <a:p>
            <a:fld id="{BD7C1020-6238-4A9A-92EF-23D315C3908B}" type="slidenum">
              <a:rPr lang="it-IT" altLang="en-US"/>
              <a:pPr/>
              <a:t>‹#›</a:t>
            </a:fld>
            <a:endParaRPr lang="it-IT" altLang="en-US"/>
          </a:p>
        </p:txBody>
      </p:sp>
    </p:spTree>
    <p:extLst>
      <p:ext uri="{BB962C8B-B14F-4D97-AF65-F5344CB8AC3E}">
        <p14:creationId xmlns:p14="http://schemas.microsoft.com/office/powerpoint/2010/main" val="3769311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15C33FD-294E-4486-AB19-3F73864D29E5}"/>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1CD33C40-5587-4E96-AEF7-3E55F4E2B42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0D0399E-123D-44EB-87AB-D3FC4377171C}"/>
              </a:ext>
            </a:extLst>
          </p:cNvPr>
          <p:cNvSpPr>
            <a:spLocks noGrp="1" noChangeArrowheads="1"/>
          </p:cNvSpPr>
          <p:nvPr>
            <p:ph type="sldNum" sz="quarter" idx="12"/>
          </p:nvPr>
        </p:nvSpPr>
        <p:spPr>
          <a:ln/>
        </p:spPr>
        <p:txBody>
          <a:bodyPr/>
          <a:lstStyle>
            <a:lvl1pPr>
              <a:defRPr/>
            </a:lvl1pPr>
          </a:lstStyle>
          <a:p>
            <a:fld id="{728951B2-F4B6-48E8-926F-20C939153C61}" type="slidenum">
              <a:rPr lang="it-IT" altLang="en-US"/>
              <a:pPr/>
              <a:t>‹#›</a:t>
            </a:fld>
            <a:endParaRPr lang="it-IT" altLang="en-US"/>
          </a:p>
        </p:txBody>
      </p:sp>
    </p:spTree>
    <p:extLst>
      <p:ext uri="{BB962C8B-B14F-4D97-AF65-F5344CB8AC3E}">
        <p14:creationId xmlns:p14="http://schemas.microsoft.com/office/powerpoint/2010/main" val="3503773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FB455A3-B610-4705-9C26-1580F46FF5D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AC80398-C3BD-49D6-9022-9E207C82F12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526D9EE-A31E-4CE6-921E-E0E749F086FF}"/>
              </a:ext>
            </a:extLst>
          </p:cNvPr>
          <p:cNvSpPr>
            <a:spLocks noGrp="1" noChangeArrowheads="1"/>
          </p:cNvSpPr>
          <p:nvPr>
            <p:ph type="sldNum" sz="quarter" idx="12"/>
          </p:nvPr>
        </p:nvSpPr>
        <p:spPr>
          <a:ln/>
        </p:spPr>
        <p:txBody>
          <a:bodyPr/>
          <a:lstStyle>
            <a:lvl1pPr>
              <a:defRPr/>
            </a:lvl1pPr>
          </a:lstStyle>
          <a:p>
            <a:fld id="{C7AF7861-125A-4852-9A2F-35A8837A8217}" type="slidenum">
              <a:rPr lang="it-IT" altLang="en-US"/>
              <a:pPr/>
              <a:t>‹#›</a:t>
            </a:fld>
            <a:endParaRPr lang="it-IT" altLang="en-US"/>
          </a:p>
        </p:txBody>
      </p:sp>
    </p:spTree>
    <p:extLst>
      <p:ext uri="{BB962C8B-B14F-4D97-AF65-F5344CB8AC3E}">
        <p14:creationId xmlns:p14="http://schemas.microsoft.com/office/powerpoint/2010/main" val="1167681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D2A5631-1FA3-4091-9EF8-75BD5499FA0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EC090F1-AE26-48BF-9AA2-B4DC47EFD24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5983006-3893-4844-8B95-0B8D338C4DAE}"/>
              </a:ext>
            </a:extLst>
          </p:cNvPr>
          <p:cNvSpPr>
            <a:spLocks noGrp="1" noChangeArrowheads="1"/>
          </p:cNvSpPr>
          <p:nvPr>
            <p:ph type="sldNum" sz="quarter" idx="12"/>
          </p:nvPr>
        </p:nvSpPr>
        <p:spPr>
          <a:ln/>
        </p:spPr>
        <p:txBody>
          <a:bodyPr/>
          <a:lstStyle>
            <a:lvl1pPr>
              <a:defRPr/>
            </a:lvl1pPr>
          </a:lstStyle>
          <a:p>
            <a:fld id="{E6738903-56DD-45F2-9A93-9C8AE753A2CF}" type="slidenum">
              <a:rPr lang="it-IT" altLang="en-US"/>
              <a:pPr/>
              <a:t>‹#›</a:t>
            </a:fld>
            <a:endParaRPr lang="it-IT" altLang="en-US"/>
          </a:p>
        </p:txBody>
      </p:sp>
    </p:spTree>
    <p:extLst>
      <p:ext uri="{BB962C8B-B14F-4D97-AF65-F5344CB8AC3E}">
        <p14:creationId xmlns:p14="http://schemas.microsoft.com/office/powerpoint/2010/main" val="1244714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5F103BE-41D7-4B1C-9F53-A53851B55C8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C85502F-E04E-44F2-B01B-FD36A137D54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2FB913F-9E29-42C5-91D1-1888346E4061}"/>
              </a:ext>
            </a:extLst>
          </p:cNvPr>
          <p:cNvSpPr>
            <a:spLocks noGrp="1" noChangeArrowheads="1"/>
          </p:cNvSpPr>
          <p:nvPr>
            <p:ph type="sldNum" sz="quarter" idx="12"/>
          </p:nvPr>
        </p:nvSpPr>
        <p:spPr>
          <a:ln/>
        </p:spPr>
        <p:txBody>
          <a:bodyPr/>
          <a:lstStyle>
            <a:lvl1pPr>
              <a:defRPr/>
            </a:lvl1pPr>
          </a:lstStyle>
          <a:p>
            <a:pPr>
              <a:defRPr/>
            </a:pPr>
            <a:fld id="{0242C394-33D5-4838-8A3E-65FD251623BE}" type="slidenum">
              <a:rPr lang="it-IT" altLang="en-US"/>
              <a:pPr>
                <a:defRPr/>
              </a:pPr>
              <a:t>‹#›</a:t>
            </a:fld>
            <a:endParaRPr lang="it-IT" altLang="en-US"/>
          </a:p>
        </p:txBody>
      </p:sp>
    </p:spTree>
    <p:extLst>
      <p:ext uri="{BB962C8B-B14F-4D97-AF65-F5344CB8AC3E}">
        <p14:creationId xmlns:p14="http://schemas.microsoft.com/office/powerpoint/2010/main" val="2006790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367BDE-E9DD-447B-8B12-F1E145C06EE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196DB51-B657-4F21-ADBF-A068AC965F9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34B9F43-8B46-447E-AA0B-C5698B681F7A}"/>
              </a:ext>
            </a:extLst>
          </p:cNvPr>
          <p:cNvSpPr>
            <a:spLocks noGrp="1" noChangeArrowheads="1"/>
          </p:cNvSpPr>
          <p:nvPr>
            <p:ph type="sldNum" sz="quarter" idx="12"/>
          </p:nvPr>
        </p:nvSpPr>
        <p:spPr>
          <a:ln/>
        </p:spPr>
        <p:txBody>
          <a:bodyPr/>
          <a:lstStyle>
            <a:lvl1pPr>
              <a:defRPr/>
            </a:lvl1pPr>
          </a:lstStyle>
          <a:p>
            <a:pPr>
              <a:defRPr/>
            </a:pPr>
            <a:fld id="{0CA47850-E354-4198-A3D6-73192A56103C}" type="slidenum">
              <a:rPr lang="it-IT" altLang="en-US"/>
              <a:pPr>
                <a:defRPr/>
              </a:pPr>
              <a:t>‹#›</a:t>
            </a:fld>
            <a:endParaRPr lang="it-IT" altLang="en-US"/>
          </a:p>
        </p:txBody>
      </p:sp>
    </p:spTree>
    <p:extLst>
      <p:ext uri="{BB962C8B-B14F-4D97-AF65-F5344CB8AC3E}">
        <p14:creationId xmlns:p14="http://schemas.microsoft.com/office/powerpoint/2010/main" val="1084854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B2FF12-2F17-416F-AEFA-3C7410C5E41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BEE7F9D-08A5-4C4D-9BD6-6C6CEBC724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5597902-8355-4028-8827-5CCBECAACAE0}"/>
              </a:ext>
            </a:extLst>
          </p:cNvPr>
          <p:cNvSpPr>
            <a:spLocks noGrp="1" noChangeArrowheads="1"/>
          </p:cNvSpPr>
          <p:nvPr>
            <p:ph type="sldNum" sz="quarter" idx="12"/>
          </p:nvPr>
        </p:nvSpPr>
        <p:spPr>
          <a:ln/>
        </p:spPr>
        <p:txBody>
          <a:bodyPr/>
          <a:lstStyle>
            <a:lvl1pPr>
              <a:defRPr/>
            </a:lvl1pPr>
          </a:lstStyle>
          <a:p>
            <a:pPr>
              <a:defRPr/>
            </a:pPr>
            <a:fld id="{DA080DD2-CD00-4A3A-9205-880EDB3F8B2F}" type="slidenum">
              <a:rPr lang="it-IT" altLang="en-US"/>
              <a:pPr>
                <a:defRPr/>
              </a:pPr>
              <a:t>‹#›</a:t>
            </a:fld>
            <a:endParaRPr lang="it-IT" altLang="en-US"/>
          </a:p>
        </p:txBody>
      </p:sp>
    </p:spTree>
    <p:extLst>
      <p:ext uri="{BB962C8B-B14F-4D97-AF65-F5344CB8AC3E}">
        <p14:creationId xmlns:p14="http://schemas.microsoft.com/office/powerpoint/2010/main" val="351826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GB"/>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DA1C5E5C-571A-4FC6-9ABA-1CEC1BA6322D}" type="datetime1">
              <a:rPr lang="en-GB" smtClean="0"/>
              <a:t>24/02/2021</a:t>
            </a:fld>
            <a:endParaRPr lang="en-GB"/>
          </a:p>
        </p:txBody>
      </p:sp>
      <p:sp>
        <p:nvSpPr>
          <p:cNvPr id="8" name="Fußzeilenplatzhalter 7"/>
          <p:cNvSpPr>
            <a:spLocks noGrp="1"/>
          </p:cNvSpPr>
          <p:nvPr>
            <p:ph type="ftr" sz="quarter" idx="11"/>
          </p:nvPr>
        </p:nvSpPr>
        <p:spPr/>
        <p:txBody>
          <a:bodyPr/>
          <a:lstStyle/>
          <a:p>
            <a:r>
              <a:rPr lang="en-GB"/>
              <a:t>DAFNE-TF workshop - Dec. 17, 2018</a:t>
            </a:r>
          </a:p>
        </p:txBody>
      </p:sp>
      <p:sp>
        <p:nvSpPr>
          <p:cNvPr id="9" name="Foliennummernplatzhalter 8"/>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3110145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3D41E2-898F-4B69-8DF1-17B566555E4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CB9A095-2B30-4B94-91D4-410539F842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4359AED-7E88-4FEE-828E-3528234AEFF2}"/>
              </a:ext>
            </a:extLst>
          </p:cNvPr>
          <p:cNvSpPr>
            <a:spLocks noGrp="1" noChangeArrowheads="1"/>
          </p:cNvSpPr>
          <p:nvPr>
            <p:ph type="sldNum" sz="quarter" idx="12"/>
          </p:nvPr>
        </p:nvSpPr>
        <p:spPr>
          <a:ln/>
        </p:spPr>
        <p:txBody>
          <a:bodyPr/>
          <a:lstStyle>
            <a:lvl1pPr>
              <a:defRPr/>
            </a:lvl1pPr>
          </a:lstStyle>
          <a:p>
            <a:pPr>
              <a:defRPr/>
            </a:pPr>
            <a:fld id="{26549871-D6D9-40EB-8FE3-B6252ADC4AD3}" type="slidenum">
              <a:rPr lang="it-IT" altLang="en-US"/>
              <a:pPr>
                <a:defRPr/>
              </a:pPr>
              <a:t>‹#›</a:t>
            </a:fld>
            <a:endParaRPr lang="it-IT" altLang="en-US"/>
          </a:p>
        </p:txBody>
      </p:sp>
    </p:spTree>
    <p:extLst>
      <p:ext uri="{BB962C8B-B14F-4D97-AF65-F5344CB8AC3E}">
        <p14:creationId xmlns:p14="http://schemas.microsoft.com/office/powerpoint/2010/main" val="1804028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0463B8-96F4-40C2-BC28-86A1019CFDA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A0A94EBE-1AEC-4055-BF93-80B37330812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61334D1-112C-46EE-BF81-5AAA6A059A63}"/>
              </a:ext>
            </a:extLst>
          </p:cNvPr>
          <p:cNvSpPr>
            <a:spLocks noGrp="1" noChangeArrowheads="1"/>
          </p:cNvSpPr>
          <p:nvPr>
            <p:ph type="sldNum" sz="quarter" idx="12"/>
          </p:nvPr>
        </p:nvSpPr>
        <p:spPr>
          <a:ln/>
        </p:spPr>
        <p:txBody>
          <a:bodyPr/>
          <a:lstStyle>
            <a:lvl1pPr>
              <a:defRPr/>
            </a:lvl1pPr>
          </a:lstStyle>
          <a:p>
            <a:pPr>
              <a:defRPr/>
            </a:pPr>
            <a:fld id="{69C1B31E-6606-485F-9FA9-0CCF6ED5CB3F}" type="slidenum">
              <a:rPr lang="it-IT" altLang="en-US"/>
              <a:pPr>
                <a:defRPr/>
              </a:pPr>
              <a:t>‹#›</a:t>
            </a:fld>
            <a:endParaRPr lang="it-IT" altLang="en-US"/>
          </a:p>
        </p:txBody>
      </p:sp>
    </p:spTree>
    <p:extLst>
      <p:ext uri="{BB962C8B-B14F-4D97-AF65-F5344CB8AC3E}">
        <p14:creationId xmlns:p14="http://schemas.microsoft.com/office/powerpoint/2010/main" val="4038342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09F07F-1D64-4190-8058-355923AB7CC1}"/>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6A7E8E7-27A9-4B8A-9F0B-018941F4390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EF7FE9D-D065-42D9-9970-99E96E1ED7F5}"/>
              </a:ext>
            </a:extLst>
          </p:cNvPr>
          <p:cNvSpPr>
            <a:spLocks noGrp="1" noChangeArrowheads="1"/>
          </p:cNvSpPr>
          <p:nvPr>
            <p:ph type="sldNum" sz="quarter" idx="12"/>
          </p:nvPr>
        </p:nvSpPr>
        <p:spPr>
          <a:ln/>
        </p:spPr>
        <p:txBody>
          <a:bodyPr/>
          <a:lstStyle>
            <a:lvl1pPr>
              <a:defRPr/>
            </a:lvl1pPr>
          </a:lstStyle>
          <a:p>
            <a:pPr>
              <a:defRPr/>
            </a:pPr>
            <a:fld id="{C91A5AD2-EDDE-4770-8FBD-883CC468DD4F}" type="slidenum">
              <a:rPr lang="it-IT" altLang="en-US"/>
              <a:pPr>
                <a:defRPr/>
              </a:pPr>
              <a:t>‹#›</a:t>
            </a:fld>
            <a:endParaRPr lang="it-IT" altLang="en-US"/>
          </a:p>
        </p:txBody>
      </p:sp>
    </p:spTree>
    <p:extLst>
      <p:ext uri="{BB962C8B-B14F-4D97-AF65-F5344CB8AC3E}">
        <p14:creationId xmlns:p14="http://schemas.microsoft.com/office/powerpoint/2010/main" val="2614465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0CDEAA-7676-4FA4-911A-EFD96BADE6AF}"/>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805BC673-397B-43F4-AA3D-6F75A8FCA6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888C4D21-9C72-4B28-BEF1-6F9F3726881C}"/>
              </a:ext>
            </a:extLst>
          </p:cNvPr>
          <p:cNvSpPr>
            <a:spLocks noGrp="1" noChangeArrowheads="1"/>
          </p:cNvSpPr>
          <p:nvPr>
            <p:ph type="sldNum" sz="quarter" idx="12"/>
          </p:nvPr>
        </p:nvSpPr>
        <p:spPr>
          <a:ln/>
        </p:spPr>
        <p:txBody>
          <a:bodyPr/>
          <a:lstStyle>
            <a:lvl1pPr>
              <a:defRPr/>
            </a:lvl1pPr>
          </a:lstStyle>
          <a:p>
            <a:pPr>
              <a:defRPr/>
            </a:pPr>
            <a:fld id="{F791D646-60F8-41C8-986F-E58CC9492E17}" type="slidenum">
              <a:rPr lang="it-IT" altLang="en-US"/>
              <a:pPr>
                <a:defRPr/>
              </a:pPr>
              <a:t>‹#›</a:t>
            </a:fld>
            <a:endParaRPr lang="it-IT" altLang="en-US"/>
          </a:p>
        </p:txBody>
      </p:sp>
    </p:spTree>
    <p:extLst>
      <p:ext uri="{BB962C8B-B14F-4D97-AF65-F5344CB8AC3E}">
        <p14:creationId xmlns:p14="http://schemas.microsoft.com/office/powerpoint/2010/main" val="2439789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8390A3-9331-4147-B176-5E4D83979F5A}"/>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57C725-C49E-42EE-A229-7A20C1BE87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E362683-EF38-446B-B5BA-448ED6374149}"/>
              </a:ext>
            </a:extLst>
          </p:cNvPr>
          <p:cNvSpPr>
            <a:spLocks noGrp="1" noChangeArrowheads="1"/>
          </p:cNvSpPr>
          <p:nvPr>
            <p:ph type="sldNum" sz="quarter" idx="12"/>
          </p:nvPr>
        </p:nvSpPr>
        <p:spPr>
          <a:ln/>
        </p:spPr>
        <p:txBody>
          <a:bodyPr/>
          <a:lstStyle>
            <a:lvl1pPr>
              <a:defRPr/>
            </a:lvl1pPr>
          </a:lstStyle>
          <a:p>
            <a:pPr>
              <a:defRPr/>
            </a:pPr>
            <a:fld id="{4C2BB3F4-3B51-4C1D-9ADE-6687E3F93DE6}" type="slidenum">
              <a:rPr lang="it-IT" altLang="en-US"/>
              <a:pPr>
                <a:defRPr/>
              </a:pPr>
              <a:t>‹#›</a:t>
            </a:fld>
            <a:endParaRPr lang="it-IT" altLang="en-US"/>
          </a:p>
        </p:txBody>
      </p:sp>
    </p:spTree>
    <p:extLst>
      <p:ext uri="{BB962C8B-B14F-4D97-AF65-F5344CB8AC3E}">
        <p14:creationId xmlns:p14="http://schemas.microsoft.com/office/powerpoint/2010/main" val="3125097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5F855F-4FEF-4A7C-A993-BBFAA2373D9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566D7D2-F644-454E-BCFB-73E89F1F5E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0517675-0238-41BA-ACDD-C3C66C5CAFEA}"/>
              </a:ext>
            </a:extLst>
          </p:cNvPr>
          <p:cNvSpPr>
            <a:spLocks noGrp="1" noChangeArrowheads="1"/>
          </p:cNvSpPr>
          <p:nvPr>
            <p:ph type="sldNum" sz="quarter" idx="12"/>
          </p:nvPr>
        </p:nvSpPr>
        <p:spPr>
          <a:ln/>
        </p:spPr>
        <p:txBody>
          <a:bodyPr/>
          <a:lstStyle>
            <a:lvl1pPr>
              <a:defRPr/>
            </a:lvl1pPr>
          </a:lstStyle>
          <a:p>
            <a:pPr>
              <a:defRPr/>
            </a:pPr>
            <a:fld id="{3671CE89-D236-4C5F-8465-2A5E2718DCC3}" type="slidenum">
              <a:rPr lang="it-IT" altLang="en-US"/>
              <a:pPr>
                <a:defRPr/>
              </a:pPr>
              <a:t>‹#›</a:t>
            </a:fld>
            <a:endParaRPr lang="it-IT" altLang="en-US"/>
          </a:p>
        </p:txBody>
      </p:sp>
    </p:spTree>
    <p:extLst>
      <p:ext uri="{BB962C8B-B14F-4D97-AF65-F5344CB8AC3E}">
        <p14:creationId xmlns:p14="http://schemas.microsoft.com/office/powerpoint/2010/main" val="931887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4E1C90-78C7-42D9-AC87-CCE7F8E01C9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1EBD7CF-A12E-41A7-996C-F4CD5FDB87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EA453BB-80B1-48CE-B4AF-9A023B9FBF17}"/>
              </a:ext>
            </a:extLst>
          </p:cNvPr>
          <p:cNvSpPr>
            <a:spLocks noGrp="1" noChangeArrowheads="1"/>
          </p:cNvSpPr>
          <p:nvPr>
            <p:ph type="sldNum" sz="quarter" idx="12"/>
          </p:nvPr>
        </p:nvSpPr>
        <p:spPr>
          <a:ln/>
        </p:spPr>
        <p:txBody>
          <a:bodyPr/>
          <a:lstStyle>
            <a:lvl1pPr>
              <a:defRPr/>
            </a:lvl1pPr>
          </a:lstStyle>
          <a:p>
            <a:pPr>
              <a:defRPr/>
            </a:pPr>
            <a:fld id="{93110BB3-51E4-4D74-B180-97647552C44D}" type="slidenum">
              <a:rPr lang="it-IT" altLang="en-US"/>
              <a:pPr>
                <a:defRPr/>
              </a:pPr>
              <a:t>‹#›</a:t>
            </a:fld>
            <a:endParaRPr lang="it-IT" altLang="en-US"/>
          </a:p>
        </p:txBody>
      </p:sp>
    </p:spTree>
    <p:extLst>
      <p:ext uri="{BB962C8B-B14F-4D97-AF65-F5344CB8AC3E}">
        <p14:creationId xmlns:p14="http://schemas.microsoft.com/office/powerpoint/2010/main" val="2499057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834CF5-382C-46BD-BE45-0F41F20B0B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1B9B949-7B06-471F-9833-8D7DA33A94B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760500D-4508-48AC-B7B3-C80720D78219}"/>
              </a:ext>
            </a:extLst>
          </p:cNvPr>
          <p:cNvSpPr>
            <a:spLocks noGrp="1" noChangeArrowheads="1"/>
          </p:cNvSpPr>
          <p:nvPr>
            <p:ph type="sldNum" sz="quarter" idx="12"/>
          </p:nvPr>
        </p:nvSpPr>
        <p:spPr>
          <a:ln/>
        </p:spPr>
        <p:txBody>
          <a:bodyPr/>
          <a:lstStyle>
            <a:lvl1pPr>
              <a:defRPr/>
            </a:lvl1pPr>
          </a:lstStyle>
          <a:p>
            <a:pPr>
              <a:defRPr/>
            </a:pPr>
            <a:fld id="{DDE7A25C-A243-4469-AC3E-625244349FA4}" type="slidenum">
              <a:rPr lang="it-IT" altLang="en-US"/>
              <a:pPr>
                <a:defRPr/>
              </a:pPr>
              <a:t>‹#›</a:t>
            </a:fld>
            <a:endParaRPr lang="it-IT" altLang="en-US"/>
          </a:p>
        </p:txBody>
      </p:sp>
    </p:spTree>
    <p:extLst>
      <p:ext uri="{BB962C8B-B14F-4D97-AF65-F5344CB8AC3E}">
        <p14:creationId xmlns:p14="http://schemas.microsoft.com/office/powerpoint/2010/main" val="176129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B90779A-4809-4EAE-BED5-DC4B71C6989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7B2C166-BB76-4FCE-B826-46ACD756CFA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1A35ACE-FAE7-4938-99F7-7D9B14035282}"/>
              </a:ext>
            </a:extLst>
          </p:cNvPr>
          <p:cNvSpPr>
            <a:spLocks noGrp="1" noChangeArrowheads="1"/>
          </p:cNvSpPr>
          <p:nvPr>
            <p:ph type="sldNum" sz="quarter" idx="12"/>
          </p:nvPr>
        </p:nvSpPr>
        <p:spPr>
          <a:ln/>
        </p:spPr>
        <p:txBody>
          <a:bodyPr/>
          <a:lstStyle>
            <a:lvl1pPr>
              <a:defRPr/>
            </a:lvl1pPr>
          </a:lstStyle>
          <a:p>
            <a:pPr>
              <a:defRPr/>
            </a:pPr>
            <a:fld id="{6F54A2FE-FEE8-4C52-8E5C-7243EB6604C3}" type="slidenum">
              <a:rPr lang="it-IT" altLang="en-US"/>
              <a:pPr>
                <a:defRPr/>
              </a:pPr>
              <a:t>‹#›</a:t>
            </a:fld>
            <a:endParaRPr lang="it-IT" altLang="en-US"/>
          </a:p>
        </p:txBody>
      </p:sp>
    </p:spTree>
    <p:extLst>
      <p:ext uri="{BB962C8B-B14F-4D97-AF65-F5344CB8AC3E}">
        <p14:creationId xmlns:p14="http://schemas.microsoft.com/office/powerpoint/2010/main" val="3475287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9386D80A-AC0E-4E14-8104-4665A2BE42A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FA3988D-725C-4559-BB5A-D26AC1AD277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CDDA219-89E9-4A50-B0ED-163320658165}"/>
              </a:ext>
            </a:extLst>
          </p:cNvPr>
          <p:cNvSpPr>
            <a:spLocks noGrp="1" noChangeArrowheads="1"/>
          </p:cNvSpPr>
          <p:nvPr>
            <p:ph type="sldNum" sz="quarter" idx="12"/>
          </p:nvPr>
        </p:nvSpPr>
        <p:spPr>
          <a:ln/>
        </p:spPr>
        <p:txBody>
          <a:bodyPr/>
          <a:lstStyle>
            <a:lvl1pPr>
              <a:defRPr/>
            </a:lvl1pPr>
          </a:lstStyle>
          <a:p>
            <a:pPr>
              <a:defRPr/>
            </a:pPr>
            <a:fld id="{BDA5AFC0-A4D3-4F15-AAC8-B46E37E59ABA}" type="slidenum">
              <a:rPr lang="it-IT" altLang="en-US"/>
              <a:pPr>
                <a:defRPr/>
              </a:pPr>
              <a:t>‹#›</a:t>
            </a:fld>
            <a:endParaRPr lang="it-IT" altLang="en-US"/>
          </a:p>
        </p:txBody>
      </p:sp>
    </p:spTree>
    <p:extLst>
      <p:ext uri="{BB962C8B-B14F-4D97-AF65-F5344CB8AC3E}">
        <p14:creationId xmlns:p14="http://schemas.microsoft.com/office/powerpoint/2010/main" val="198525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6CBADD1A-F933-48D9-85A6-69CBFC137218}" type="datetime1">
              <a:rPr lang="en-GB" smtClean="0"/>
              <a:t>24/02/2021</a:t>
            </a:fld>
            <a:endParaRPr lang="en-GB"/>
          </a:p>
        </p:txBody>
      </p:sp>
      <p:sp>
        <p:nvSpPr>
          <p:cNvPr id="4" name="Fußzeilenplatzhalter 3"/>
          <p:cNvSpPr>
            <a:spLocks noGrp="1"/>
          </p:cNvSpPr>
          <p:nvPr>
            <p:ph type="ftr" sz="quarter" idx="11"/>
          </p:nvPr>
        </p:nvSpPr>
        <p:spPr/>
        <p:txBody>
          <a:bodyPr/>
          <a:lstStyle/>
          <a:p>
            <a:r>
              <a:rPr lang="en-GB"/>
              <a:t>DAFNE-TF workshop - Dec. 17, 2018</a:t>
            </a:r>
          </a:p>
        </p:txBody>
      </p:sp>
      <p:sp>
        <p:nvSpPr>
          <p:cNvPr id="5" name="Foliennummernplatzhalter 4"/>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915709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8EF0CDC-90E4-4A72-BBD7-10B560E444F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1C3FA9A-9D91-4D65-ADA2-45FAE38B35D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F511ADF-28D1-44E5-B3CA-73727C7DBE66}"/>
              </a:ext>
            </a:extLst>
          </p:cNvPr>
          <p:cNvSpPr>
            <a:spLocks noGrp="1" noChangeArrowheads="1"/>
          </p:cNvSpPr>
          <p:nvPr>
            <p:ph type="sldNum" sz="quarter" idx="12"/>
          </p:nvPr>
        </p:nvSpPr>
        <p:spPr>
          <a:ln/>
        </p:spPr>
        <p:txBody>
          <a:bodyPr/>
          <a:lstStyle>
            <a:lvl1pPr>
              <a:defRPr/>
            </a:lvl1pPr>
          </a:lstStyle>
          <a:p>
            <a:pPr>
              <a:defRPr/>
            </a:pPr>
            <a:fld id="{CF5EEBDF-8541-4BE9-8A06-7D6F23A644B3}" type="slidenum">
              <a:rPr lang="it-IT" altLang="en-US"/>
              <a:pPr>
                <a:defRPr/>
              </a:pPr>
              <a:t>‹#›</a:t>
            </a:fld>
            <a:endParaRPr lang="it-IT" altLang="en-US"/>
          </a:p>
        </p:txBody>
      </p:sp>
    </p:spTree>
    <p:extLst>
      <p:ext uri="{BB962C8B-B14F-4D97-AF65-F5344CB8AC3E}">
        <p14:creationId xmlns:p14="http://schemas.microsoft.com/office/powerpoint/2010/main" val="3626669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7DBC2431-F723-4398-9D65-4002D97F9C70}"/>
              </a:ext>
            </a:extLst>
          </p:cNvPr>
          <p:cNvSpPr txBox="1">
            <a:spLocks noGrp="1"/>
          </p:cNvSpPr>
          <p:nvPr>
            <p:ph type="sldNum" sz="quarter" idx="10"/>
          </p:nvPr>
        </p:nvSpPr>
        <p:spPr/>
        <p:txBody>
          <a:bodyPr/>
          <a:lstStyle>
            <a:lvl1pPr>
              <a:defRPr/>
            </a:lvl1pPr>
          </a:lstStyle>
          <a:p>
            <a:pPr>
              <a:defRPr/>
            </a:pPr>
            <a:fld id="{2A7F2DEE-628A-4147-A5E0-1832AC0D23FB}" type="slidenum">
              <a:rPr lang="en-US" altLang="en-US"/>
              <a:pPr>
                <a:defRPr/>
              </a:pPr>
              <a:t>‹#›</a:t>
            </a:fld>
            <a:endParaRPr lang="en-US" altLang="en-US"/>
          </a:p>
        </p:txBody>
      </p:sp>
    </p:spTree>
    <p:extLst>
      <p:ext uri="{BB962C8B-B14F-4D97-AF65-F5344CB8AC3E}">
        <p14:creationId xmlns:p14="http://schemas.microsoft.com/office/powerpoint/2010/main" val="174126676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825001-BCC4-40F4-A0DD-46F4827B273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78A0DB5-EFAC-4AC7-8778-70CAF39C32A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6D757B5-DBBF-478B-AA5F-DE4373A4F564}"/>
              </a:ext>
            </a:extLst>
          </p:cNvPr>
          <p:cNvSpPr>
            <a:spLocks noGrp="1" noChangeArrowheads="1"/>
          </p:cNvSpPr>
          <p:nvPr>
            <p:ph type="sldNum" sz="quarter" idx="12"/>
          </p:nvPr>
        </p:nvSpPr>
        <p:spPr>
          <a:ln/>
        </p:spPr>
        <p:txBody>
          <a:bodyPr/>
          <a:lstStyle>
            <a:lvl1pPr>
              <a:defRPr/>
            </a:lvl1pPr>
          </a:lstStyle>
          <a:p>
            <a:pPr>
              <a:defRPr/>
            </a:pPr>
            <a:fld id="{7225F220-3201-4FEA-9F1F-068A787E64B8}" type="slidenum">
              <a:rPr lang="it-IT" altLang="en-US"/>
              <a:pPr>
                <a:defRPr/>
              </a:pPr>
              <a:t>‹#›</a:t>
            </a:fld>
            <a:endParaRPr lang="it-IT" altLang="en-US"/>
          </a:p>
        </p:txBody>
      </p:sp>
    </p:spTree>
    <p:extLst>
      <p:ext uri="{BB962C8B-B14F-4D97-AF65-F5344CB8AC3E}">
        <p14:creationId xmlns:p14="http://schemas.microsoft.com/office/powerpoint/2010/main" val="3647501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6C9FF0-ADD4-4452-90FC-2521699D812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0CE6B6C-EA42-4F7A-8055-DAC5F83D9A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7C32EE0-5835-4724-BF3F-27626B64966E}"/>
              </a:ext>
            </a:extLst>
          </p:cNvPr>
          <p:cNvSpPr>
            <a:spLocks noGrp="1" noChangeArrowheads="1"/>
          </p:cNvSpPr>
          <p:nvPr>
            <p:ph type="sldNum" sz="quarter" idx="12"/>
          </p:nvPr>
        </p:nvSpPr>
        <p:spPr>
          <a:ln/>
        </p:spPr>
        <p:txBody>
          <a:bodyPr/>
          <a:lstStyle>
            <a:lvl1pPr>
              <a:defRPr/>
            </a:lvl1pPr>
          </a:lstStyle>
          <a:p>
            <a:pPr>
              <a:defRPr/>
            </a:pPr>
            <a:fld id="{8D262B42-EC91-47E6-974F-E588B32465ED}" type="slidenum">
              <a:rPr lang="it-IT" altLang="en-US"/>
              <a:pPr>
                <a:defRPr/>
              </a:pPr>
              <a:t>‹#›</a:t>
            </a:fld>
            <a:endParaRPr lang="it-IT" altLang="en-US"/>
          </a:p>
        </p:txBody>
      </p:sp>
    </p:spTree>
    <p:extLst>
      <p:ext uri="{BB962C8B-B14F-4D97-AF65-F5344CB8AC3E}">
        <p14:creationId xmlns:p14="http://schemas.microsoft.com/office/powerpoint/2010/main" val="3700901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932A16-8ECE-4F16-8EED-4810689FBEA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3421CA1-42EF-4CDD-9192-8B2AA22931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5EAE040-AA34-47A1-95C5-8143BFFC2311}"/>
              </a:ext>
            </a:extLst>
          </p:cNvPr>
          <p:cNvSpPr>
            <a:spLocks noGrp="1" noChangeArrowheads="1"/>
          </p:cNvSpPr>
          <p:nvPr>
            <p:ph type="sldNum" sz="quarter" idx="12"/>
          </p:nvPr>
        </p:nvSpPr>
        <p:spPr>
          <a:ln/>
        </p:spPr>
        <p:txBody>
          <a:bodyPr/>
          <a:lstStyle>
            <a:lvl1pPr>
              <a:defRPr/>
            </a:lvl1pPr>
          </a:lstStyle>
          <a:p>
            <a:pPr>
              <a:defRPr/>
            </a:pPr>
            <a:fld id="{1EF868A3-606B-4930-B2C9-9E27474D56F7}" type="slidenum">
              <a:rPr lang="it-IT" altLang="en-US"/>
              <a:pPr>
                <a:defRPr/>
              </a:pPr>
              <a:t>‹#›</a:t>
            </a:fld>
            <a:endParaRPr lang="it-IT" altLang="en-US"/>
          </a:p>
        </p:txBody>
      </p:sp>
    </p:spTree>
    <p:extLst>
      <p:ext uri="{BB962C8B-B14F-4D97-AF65-F5344CB8AC3E}">
        <p14:creationId xmlns:p14="http://schemas.microsoft.com/office/powerpoint/2010/main" val="658950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BFCD4-9A8F-4DE7-9F0E-91060490957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4B5F61A-795A-4B97-B8C7-B6F61E2F6CA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240F8AF-58D9-41B4-9E09-9D68397C7934}"/>
              </a:ext>
            </a:extLst>
          </p:cNvPr>
          <p:cNvSpPr>
            <a:spLocks noGrp="1" noChangeArrowheads="1"/>
          </p:cNvSpPr>
          <p:nvPr>
            <p:ph type="sldNum" sz="quarter" idx="12"/>
          </p:nvPr>
        </p:nvSpPr>
        <p:spPr>
          <a:ln/>
        </p:spPr>
        <p:txBody>
          <a:bodyPr/>
          <a:lstStyle>
            <a:lvl1pPr>
              <a:defRPr/>
            </a:lvl1pPr>
          </a:lstStyle>
          <a:p>
            <a:pPr>
              <a:defRPr/>
            </a:pPr>
            <a:fld id="{0FFDDA5B-A611-45C4-8C26-BB8FE07F51B3}" type="slidenum">
              <a:rPr lang="it-IT" altLang="en-US"/>
              <a:pPr>
                <a:defRPr/>
              </a:pPr>
              <a:t>‹#›</a:t>
            </a:fld>
            <a:endParaRPr lang="it-IT" altLang="en-US"/>
          </a:p>
        </p:txBody>
      </p:sp>
    </p:spTree>
    <p:extLst>
      <p:ext uri="{BB962C8B-B14F-4D97-AF65-F5344CB8AC3E}">
        <p14:creationId xmlns:p14="http://schemas.microsoft.com/office/powerpoint/2010/main" val="599637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901504-BD23-4873-BDB4-17C07B2BBAC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202BAB5F-BF60-49CE-AEAB-A10067F86FE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8C5401E-095A-4564-BDF6-6CE3D3E3F573}"/>
              </a:ext>
            </a:extLst>
          </p:cNvPr>
          <p:cNvSpPr>
            <a:spLocks noGrp="1" noChangeArrowheads="1"/>
          </p:cNvSpPr>
          <p:nvPr>
            <p:ph type="sldNum" sz="quarter" idx="12"/>
          </p:nvPr>
        </p:nvSpPr>
        <p:spPr>
          <a:ln/>
        </p:spPr>
        <p:txBody>
          <a:bodyPr/>
          <a:lstStyle>
            <a:lvl1pPr>
              <a:defRPr/>
            </a:lvl1pPr>
          </a:lstStyle>
          <a:p>
            <a:pPr>
              <a:defRPr/>
            </a:pPr>
            <a:fld id="{D6D227AF-074F-4B5C-BBFC-5B7D4CB6AE5A}" type="slidenum">
              <a:rPr lang="it-IT" altLang="en-US"/>
              <a:pPr>
                <a:defRPr/>
              </a:pPr>
              <a:t>‹#›</a:t>
            </a:fld>
            <a:endParaRPr lang="it-IT" altLang="en-US"/>
          </a:p>
        </p:txBody>
      </p:sp>
    </p:spTree>
    <p:extLst>
      <p:ext uri="{BB962C8B-B14F-4D97-AF65-F5344CB8AC3E}">
        <p14:creationId xmlns:p14="http://schemas.microsoft.com/office/powerpoint/2010/main" val="3076888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4991A3-3542-42F3-B763-09EC5618666F}"/>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FF4088E-BE7B-41F6-8B80-AA241551264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18501B8-555E-40E8-8169-53ADEDD4273C}"/>
              </a:ext>
            </a:extLst>
          </p:cNvPr>
          <p:cNvSpPr>
            <a:spLocks noGrp="1" noChangeArrowheads="1"/>
          </p:cNvSpPr>
          <p:nvPr>
            <p:ph type="sldNum" sz="quarter" idx="12"/>
          </p:nvPr>
        </p:nvSpPr>
        <p:spPr>
          <a:ln/>
        </p:spPr>
        <p:txBody>
          <a:bodyPr/>
          <a:lstStyle>
            <a:lvl1pPr>
              <a:defRPr/>
            </a:lvl1pPr>
          </a:lstStyle>
          <a:p>
            <a:pPr>
              <a:defRPr/>
            </a:pPr>
            <a:fld id="{62EE0578-144A-4923-A7B5-C79A1327310B}" type="slidenum">
              <a:rPr lang="it-IT" altLang="en-US"/>
              <a:pPr>
                <a:defRPr/>
              </a:pPr>
              <a:t>‹#›</a:t>
            </a:fld>
            <a:endParaRPr lang="it-IT" altLang="en-US"/>
          </a:p>
        </p:txBody>
      </p:sp>
    </p:spTree>
    <p:extLst>
      <p:ext uri="{BB962C8B-B14F-4D97-AF65-F5344CB8AC3E}">
        <p14:creationId xmlns:p14="http://schemas.microsoft.com/office/powerpoint/2010/main" val="218122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2647B1-1734-42D6-85E8-77542193015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45B8585-9F2A-4BAF-A5E1-ACAE070B01A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57B525D9-E326-4F28-8184-30EEE0C0A6F8}"/>
              </a:ext>
            </a:extLst>
          </p:cNvPr>
          <p:cNvSpPr>
            <a:spLocks noGrp="1" noChangeArrowheads="1"/>
          </p:cNvSpPr>
          <p:nvPr>
            <p:ph type="sldNum" sz="quarter" idx="12"/>
          </p:nvPr>
        </p:nvSpPr>
        <p:spPr>
          <a:ln/>
        </p:spPr>
        <p:txBody>
          <a:bodyPr/>
          <a:lstStyle>
            <a:lvl1pPr>
              <a:defRPr/>
            </a:lvl1pPr>
          </a:lstStyle>
          <a:p>
            <a:pPr>
              <a:defRPr/>
            </a:pPr>
            <a:fld id="{A80DD238-CD5F-4485-AD2C-A318AB6B2A21}" type="slidenum">
              <a:rPr lang="it-IT" altLang="en-US"/>
              <a:pPr>
                <a:defRPr/>
              </a:pPr>
              <a:t>‹#›</a:t>
            </a:fld>
            <a:endParaRPr lang="it-IT" altLang="en-US"/>
          </a:p>
        </p:txBody>
      </p:sp>
    </p:spTree>
    <p:extLst>
      <p:ext uri="{BB962C8B-B14F-4D97-AF65-F5344CB8AC3E}">
        <p14:creationId xmlns:p14="http://schemas.microsoft.com/office/powerpoint/2010/main" val="1256749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CBE9AB-AF05-4989-ADC7-08EC268651D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3577FD6-A2A7-40BC-BDA6-3A5FCF2346A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9DE1F73-DCE3-4223-8FEA-127EFE9FD467}"/>
              </a:ext>
            </a:extLst>
          </p:cNvPr>
          <p:cNvSpPr>
            <a:spLocks noGrp="1" noChangeArrowheads="1"/>
          </p:cNvSpPr>
          <p:nvPr>
            <p:ph type="sldNum" sz="quarter" idx="12"/>
          </p:nvPr>
        </p:nvSpPr>
        <p:spPr>
          <a:ln/>
        </p:spPr>
        <p:txBody>
          <a:bodyPr/>
          <a:lstStyle>
            <a:lvl1pPr>
              <a:defRPr/>
            </a:lvl1pPr>
          </a:lstStyle>
          <a:p>
            <a:pPr>
              <a:defRPr/>
            </a:pPr>
            <a:fld id="{43B1EFB4-6E24-474C-B2A4-9D424A9C601E}" type="slidenum">
              <a:rPr lang="it-IT" altLang="en-US"/>
              <a:pPr>
                <a:defRPr/>
              </a:pPr>
              <a:t>‹#›</a:t>
            </a:fld>
            <a:endParaRPr lang="it-IT" altLang="en-US"/>
          </a:p>
        </p:txBody>
      </p:sp>
    </p:spTree>
    <p:extLst>
      <p:ext uri="{BB962C8B-B14F-4D97-AF65-F5344CB8AC3E}">
        <p14:creationId xmlns:p14="http://schemas.microsoft.com/office/powerpoint/2010/main" val="20945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17E18EC-04B1-4314-91EE-79A18789332B}" type="datetime1">
              <a:rPr lang="en-GB" smtClean="0"/>
              <a:t>24/02/2021</a:t>
            </a:fld>
            <a:endParaRPr lang="en-GB"/>
          </a:p>
        </p:txBody>
      </p:sp>
      <p:sp>
        <p:nvSpPr>
          <p:cNvPr id="3" name="Fußzeilenplatzhalter 2"/>
          <p:cNvSpPr>
            <a:spLocks noGrp="1"/>
          </p:cNvSpPr>
          <p:nvPr>
            <p:ph type="ftr" sz="quarter" idx="11"/>
          </p:nvPr>
        </p:nvSpPr>
        <p:spPr/>
        <p:txBody>
          <a:bodyPr/>
          <a:lstStyle/>
          <a:p>
            <a:r>
              <a:rPr lang="en-GB"/>
              <a:t>DAFNE-TF workshop - Dec. 17, 2018</a:t>
            </a:r>
          </a:p>
        </p:txBody>
      </p:sp>
      <p:sp>
        <p:nvSpPr>
          <p:cNvPr id="4" name="Foliennummernplatzhalter 3"/>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876561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C5FBA3-D2E8-460C-8D2C-A45AC401B75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33E6EBE-30B8-4F70-A914-174FC4CBE4C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2C5F936-BBD7-49F9-9E75-E08EB7798F7D}"/>
              </a:ext>
            </a:extLst>
          </p:cNvPr>
          <p:cNvSpPr>
            <a:spLocks noGrp="1" noChangeArrowheads="1"/>
          </p:cNvSpPr>
          <p:nvPr>
            <p:ph type="sldNum" sz="quarter" idx="12"/>
          </p:nvPr>
        </p:nvSpPr>
        <p:spPr>
          <a:ln/>
        </p:spPr>
        <p:txBody>
          <a:bodyPr/>
          <a:lstStyle>
            <a:lvl1pPr>
              <a:defRPr/>
            </a:lvl1pPr>
          </a:lstStyle>
          <a:p>
            <a:pPr>
              <a:defRPr/>
            </a:pPr>
            <a:fld id="{E0C07A02-A596-4437-BE4E-2CC14486B8C4}" type="slidenum">
              <a:rPr lang="it-IT" altLang="en-US"/>
              <a:pPr>
                <a:defRPr/>
              </a:pPr>
              <a:t>‹#›</a:t>
            </a:fld>
            <a:endParaRPr lang="it-IT" altLang="en-US"/>
          </a:p>
        </p:txBody>
      </p:sp>
    </p:spTree>
    <p:extLst>
      <p:ext uri="{BB962C8B-B14F-4D97-AF65-F5344CB8AC3E}">
        <p14:creationId xmlns:p14="http://schemas.microsoft.com/office/powerpoint/2010/main" val="878336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49D9D-AA5C-4427-981F-10EFFE7A0F1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BB05115-4FF8-45F0-B3E8-8BCCF7C824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772F9DC-BF3F-4230-B9A5-D748C36CEF75}"/>
              </a:ext>
            </a:extLst>
          </p:cNvPr>
          <p:cNvSpPr>
            <a:spLocks noGrp="1" noChangeArrowheads="1"/>
          </p:cNvSpPr>
          <p:nvPr>
            <p:ph type="sldNum" sz="quarter" idx="12"/>
          </p:nvPr>
        </p:nvSpPr>
        <p:spPr>
          <a:ln/>
        </p:spPr>
        <p:txBody>
          <a:bodyPr/>
          <a:lstStyle>
            <a:lvl1pPr>
              <a:defRPr/>
            </a:lvl1pPr>
          </a:lstStyle>
          <a:p>
            <a:pPr>
              <a:defRPr/>
            </a:pPr>
            <a:fld id="{F0AA7B77-BCAC-4575-92A6-59AAAC5E72D7}" type="slidenum">
              <a:rPr lang="it-IT" altLang="en-US"/>
              <a:pPr>
                <a:defRPr/>
              </a:pPr>
              <a:t>‹#›</a:t>
            </a:fld>
            <a:endParaRPr lang="it-IT" altLang="en-US"/>
          </a:p>
        </p:txBody>
      </p:sp>
    </p:spTree>
    <p:extLst>
      <p:ext uri="{BB962C8B-B14F-4D97-AF65-F5344CB8AC3E}">
        <p14:creationId xmlns:p14="http://schemas.microsoft.com/office/powerpoint/2010/main" val="11531783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77174A-B9DD-4EF9-A79A-63C82E845A5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C8B0509-D689-4350-884D-6D99B40B3D2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876E6B7-3D6E-4EB1-BA1E-47FBDC14DF14}"/>
              </a:ext>
            </a:extLst>
          </p:cNvPr>
          <p:cNvSpPr>
            <a:spLocks noGrp="1" noChangeArrowheads="1"/>
          </p:cNvSpPr>
          <p:nvPr>
            <p:ph type="sldNum" sz="quarter" idx="12"/>
          </p:nvPr>
        </p:nvSpPr>
        <p:spPr>
          <a:ln/>
        </p:spPr>
        <p:txBody>
          <a:bodyPr/>
          <a:lstStyle>
            <a:lvl1pPr>
              <a:defRPr/>
            </a:lvl1pPr>
          </a:lstStyle>
          <a:p>
            <a:pPr>
              <a:defRPr/>
            </a:pPr>
            <a:fld id="{6D9A0074-EEF5-4116-B317-E25B8E43DD8B}" type="slidenum">
              <a:rPr lang="it-IT" altLang="en-US"/>
              <a:pPr>
                <a:defRPr/>
              </a:pPr>
              <a:t>‹#›</a:t>
            </a:fld>
            <a:endParaRPr lang="it-IT" altLang="en-US"/>
          </a:p>
        </p:txBody>
      </p:sp>
    </p:spTree>
    <p:extLst>
      <p:ext uri="{BB962C8B-B14F-4D97-AF65-F5344CB8AC3E}">
        <p14:creationId xmlns:p14="http://schemas.microsoft.com/office/powerpoint/2010/main" val="4114961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7D56167-EFFC-42E5-A750-E96BAF0764FA}"/>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5A356C7-7862-42FA-A7C3-3CD0214364F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C8E1E10E-E368-4BC2-93E9-8A071E60C037}"/>
              </a:ext>
            </a:extLst>
          </p:cNvPr>
          <p:cNvSpPr>
            <a:spLocks noGrp="1" noChangeArrowheads="1"/>
          </p:cNvSpPr>
          <p:nvPr>
            <p:ph type="sldNum" sz="quarter" idx="12"/>
          </p:nvPr>
        </p:nvSpPr>
        <p:spPr>
          <a:ln/>
        </p:spPr>
        <p:txBody>
          <a:bodyPr/>
          <a:lstStyle>
            <a:lvl1pPr>
              <a:defRPr/>
            </a:lvl1pPr>
          </a:lstStyle>
          <a:p>
            <a:pPr>
              <a:defRPr/>
            </a:pPr>
            <a:fld id="{7CBA70FF-1F51-4B0B-ABB4-B7E2C27598D4}" type="slidenum">
              <a:rPr lang="it-IT" altLang="en-US"/>
              <a:pPr>
                <a:defRPr/>
              </a:pPr>
              <a:t>‹#›</a:t>
            </a:fld>
            <a:endParaRPr lang="it-IT" altLang="en-US"/>
          </a:p>
        </p:txBody>
      </p:sp>
    </p:spTree>
    <p:extLst>
      <p:ext uri="{BB962C8B-B14F-4D97-AF65-F5344CB8AC3E}">
        <p14:creationId xmlns:p14="http://schemas.microsoft.com/office/powerpoint/2010/main" val="1192173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7382112-0E67-400B-873B-D57F5A64D7C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2D73D47-0E59-41A9-A682-DA4EA463CF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EAC0B6C-6FC2-43BE-A42D-E01A5987513E}"/>
              </a:ext>
            </a:extLst>
          </p:cNvPr>
          <p:cNvSpPr>
            <a:spLocks noGrp="1" noChangeArrowheads="1"/>
          </p:cNvSpPr>
          <p:nvPr>
            <p:ph type="sldNum" sz="quarter" idx="12"/>
          </p:nvPr>
        </p:nvSpPr>
        <p:spPr>
          <a:ln/>
        </p:spPr>
        <p:txBody>
          <a:bodyPr/>
          <a:lstStyle>
            <a:lvl1pPr>
              <a:defRPr/>
            </a:lvl1pPr>
          </a:lstStyle>
          <a:p>
            <a:pPr>
              <a:defRPr/>
            </a:pPr>
            <a:fld id="{11EB92FF-A426-4714-981C-97C3D51EAA9B}" type="slidenum">
              <a:rPr lang="it-IT" altLang="en-US"/>
              <a:pPr>
                <a:defRPr/>
              </a:pPr>
              <a:t>‹#›</a:t>
            </a:fld>
            <a:endParaRPr lang="it-IT" altLang="en-US"/>
          </a:p>
        </p:txBody>
      </p:sp>
    </p:spTree>
    <p:extLst>
      <p:ext uri="{BB962C8B-B14F-4D97-AF65-F5344CB8AC3E}">
        <p14:creationId xmlns:p14="http://schemas.microsoft.com/office/powerpoint/2010/main" val="4082222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CBF8CB0-B21E-4E00-A8B2-D19FAA873B8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C4FD9E9-CE49-4EEF-AB8E-EAD1815695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1FC6C13-D3D5-4F7B-ADC0-572D204721E4}"/>
              </a:ext>
            </a:extLst>
          </p:cNvPr>
          <p:cNvSpPr>
            <a:spLocks noGrp="1" noChangeArrowheads="1"/>
          </p:cNvSpPr>
          <p:nvPr>
            <p:ph type="sldNum" sz="quarter" idx="12"/>
          </p:nvPr>
        </p:nvSpPr>
        <p:spPr>
          <a:ln/>
        </p:spPr>
        <p:txBody>
          <a:bodyPr/>
          <a:lstStyle>
            <a:lvl1pPr>
              <a:defRPr/>
            </a:lvl1pPr>
          </a:lstStyle>
          <a:p>
            <a:pPr>
              <a:defRPr/>
            </a:pPr>
            <a:fld id="{CE818BDB-E9D1-41C8-BAB8-379F595AEBE7}" type="slidenum">
              <a:rPr lang="it-IT" altLang="en-US"/>
              <a:pPr>
                <a:defRPr/>
              </a:pPr>
              <a:t>‹#›</a:t>
            </a:fld>
            <a:endParaRPr lang="it-IT" altLang="en-US"/>
          </a:p>
        </p:txBody>
      </p:sp>
    </p:spTree>
    <p:extLst>
      <p:ext uri="{BB962C8B-B14F-4D97-AF65-F5344CB8AC3E}">
        <p14:creationId xmlns:p14="http://schemas.microsoft.com/office/powerpoint/2010/main" val="420492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DDD1947-935A-491F-88D7-67F9A66BD1D1}"/>
              </a:ext>
            </a:extLst>
          </p:cNvPr>
          <p:cNvSpPr txBox="1">
            <a:spLocks noGrp="1"/>
          </p:cNvSpPr>
          <p:nvPr>
            <p:ph type="sldNum" sz="quarter" idx="10"/>
          </p:nvPr>
        </p:nvSpPr>
        <p:spPr/>
        <p:txBody>
          <a:bodyPr/>
          <a:lstStyle>
            <a:lvl1pPr>
              <a:defRPr/>
            </a:lvl1pPr>
          </a:lstStyle>
          <a:p>
            <a:pPr>
              <a:defRPr/>
            </a:pPr>
            <a:fld id="{31B23742-42CA-48D9-9461-3D477349B51C}" type="slidenum">
              <a:rPr lang="en-US" altLang="en-US"/>
              <a:pPr>
                <a:defRPr/>
              </a:pPr>
              <a:t>‹#›</a:t>
            </a:fld>
            <a:endParaRPr lang="en-US" altLang="en-US"/>
          </a:p>
        </p:txBody>
      </p:sp>
    </p:spTree>
    <p:extLst>
      <p:ext uri="{BB962C8B-B14F-4D97-AF65-F5344CB8AC3E}">
        <p14:creationId xmlns:p14="http://schemas.microsoft.com/office/powerpoint/2010/main" val="32733392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GB"/>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C50D376-66C1-458A-AE2D-84CE030D0A3F}" type="datetime1">
              <a:rPr lang="en-GB" smtClean="0"/>
              <a:t>24/02/2021</a:t>
            </a:fld>
            <a:endParaRPr lang="en-GB"/>
          </a:p>
        </p:txBody>
      </p:sp>
      <p:sp>
        <p:nvSpPr>
          <p:cNvPr id="6" name="Fußzeilenplatzhalter 5"/>
          <p:cNvSpPr>
            <a:spLocks noGrp="1"/>
          </p:cNvSpPr>
          <p:nvPr>
            <p:ph type="ftr" sz="quarter" idx="11"/>
          </p:nvPr>
        </p:nvSpPr>
        <p:spPr/>
        <p:txBody>
          <a:bodyPr/>
          <a:lstStyle/>
          <a:p>
            <a:r>
              <a:rPr lang="en-GB"/>
              <a:t>DAFNE-TF workshop - Dec. 17, 2018</a:t>
            </a:r>
          </a:p>
        </p:txBody>
      </p:sp>
      <p:sp>
        <p:nvSpPr>
          <p:cNvPr id="7" name="Foliennummernplatzhalter 6"/>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245354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GB"/>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C0792468-1BFE-4321-BCC9-4F8ACD6BDDEE}" type="datetime1">
              <a:rPr lang="en-GB" smtClean="0"/>
              <a:t>24/02/2021</a:t>
            </a:fld>
            <a:endParaRPr lang="en-GB"/>
          </a:p>
        </p:txBody>
      </p:sp>
      <p:sp>
        <p:nvSpPr>
          <p:cNvPr id="6" name="Fußzeilenplatzhalter 5"/>
          <p:cNvSpPr>
            <a:spLocks noGrp="1"/>
          </p:cNvSpPr>
          <p:nvPr>
            <p:ph type="ftr" sz="quarter" idx="11"/>
          </p:nvPr>
        </p:nvSpPr>
        <p:spPr/>
        <p:txBody>
          <a:bodyPr/>
          <a:lstStyle/>
          <a:p>
            <a:r>
              <a:rPr lang="en-GB"/>
              <a:t>DAFNE-TF workshop - Dec. 17, 2018</a:t>
            </a:r>
          </a:p>
        </p:txBody>
      </p:sp>
      <p:sp>
        <p:nvSpPr>
          <p:cNvPr id="7" name="Foliennummernplatzhalter 6"/>
          <p:cNvSpPr>
            <a:spLocks noGrp="1"/>
          </p:cNvSpPr>
          <p:nvPr>
            <p:ph type="sldNum" sz="quarter" idx="12"/>
          </p:nvPr>
        </p:nvSpPr>
        <p:spPr/>
        <p:txBody>
          <a:bodyPr/>
          <a:lstStyle/>
          <a:p>
            <a:fld id="{6F2CC165-A834-4493-88FE-F1F6C0FFF547}" type="slidenum">
              <a:rPr lang="en-GB" smtClean="0"/>
              <a:t>‹#›</a:t>
            </a:fld>
            <a:endParaRPr lang="en-GB"/>
          </a:p>
        </p:txBody>
      </p:sp>
    </p:spTree>
    <p:extLst>
      <p:ext uri="{BB962C8B-B14F-4D97-AF65-F5344CB8AC3E}">
        <p14:creationId xmlns:p14="http://schemas.microsoft.com/office/powerpoint/2010/main" val="189547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GB"/>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109A-B400-4C14-B612-2BE83E9FDDD3}" type="datetime1">
              <a:rPr lang="en-GB" smtClean="0"/>
              <a:t>24/02/2021</a:t>
            </a:fld>
            <a:endParaRPr lang="en-GB"/>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DAFNE-TF workshop - Dec. 17, 2018</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CC165-A834-4493-88FE-F1F6C0FFF547}" type="slidenum">
              <a:rPr lang="en-GB" smtClean="0"/>
              <a:t>‹#›</a:t>
            </a:fld>
            <a:endParaRPr lang="en-GB"/>
          </a:p>
        </p:txBody>
      </p:sp>
    </p:spTree>
    <p:extLst>
      <p:ext uri="{BB962C8B-B14F-4D97-AF65-F5344CB8AC3E}">
        <p14:creationId xmlns:p14="http://schemas.microsoft.com/office/powerpoint/2010/main" val="2699871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1"/>
          <p:cNvPicPr>
            <a:picLocks noChangeArrowheads="1"/>
          </p:cNvPicPr>
          <p:nvPr userDrawn="1"/>
        </p:nvPicPr>
        <p:blipFill>
          <a:blip r:embed="rId11" cstate="print"/>
          <a:srcRect/>
          <a:stretch>
            <a:fillRect/>
          </a:stretch>
        </p:blipFill>
        <p:spPr bwMode="auto">
          <a:xfrm>
            <a:off x="7213601" y="6588126"/>
            <a:ext cx="1665817" cy="269875"/>
          </a:xfrm>
          <a:prstGeom prst="rect">
            <a:avLst/>
          </a:prstGeom>
          <a:noFill/>
          <a:ln w="9525">
            <a:noFill/>
            <a:miter lim="800000"/>
            <a:headEnd/>
            <a:tailEnd/>
          </a:ln>
        </p:spPr>
      </p:pic>
      <p:pic>
        <p:nvPicPr>
          <p:cNvPr id="3075" name="Picture 14" descr="num_diap"/>
          <p:cNvPicPr>
            <a:picLocks noChangeAspect="1" noChangeArrowheads="1"/>
          </p:cNvPicPr>
          <p:nvPr userDrawn="1"/>
        </p:nvPicPr>
        <p:blipFill>
          <a:blip r:embed="rId12" cstate="print"/>
          <a:srcRect/>
          <a:stretch>
            <a:fillRect/>
          </a:stretch>
        </p:blipFill>
        <p:spPr bwMode="auto">
          <a:xfrm>
            <a:off x="8636001" y="0"/>
            <a:ext cx="3560233" cy="622300"/>
          </a:xfrm>
          <a:prstGeom prst="rect">
            <a:avLst/>
          </a:prstGeom>
          <a:noFill/>
          <a:ln w="9525">
            <a:noFill/>
            <a:miter lim="800000"/>
            <a:headEnd/>
            <a:tailEnd/>
          </a:ln>
        </p:spPr>
      </p:pic>
      <p:sp>
        <p:nvSpPr>
          <p:cNvPr id="3076" name="Rectangle 2"/>
          <p:cNvSpPr>
            <a:spLocks noGrp="1" noChangeArrowheads="1"/>
          </p:cNvSpPr>
          <p:nvPr>
            <p:ph type="title"/>
          </p:nvPr>
        </p:nvSpPr>
        <p:spPr bwMode="auto">
          <a:xfrm>
            <a:off x="1320800" y="152400"/>
            <a:ext cx="75184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pic>
        <p:nvPicPr>
          <p:cNvPr id="3077" name="Picture 15" descr="powerpoint1_sec"/>
          <p:cNvPicPr>
            <a:picLocks noChangeArrowheads="1"/>
          </p:cNvPicPr>
          <p:nvPr userDrawn="1"/>
        </p:nvPicPr>
        <p:blipFill>
          <a:blip r:embed="rId13" cstate="print"/>
          <a:srcRect l="73123" t="9256"/>
          <a:stretch>
            <a:fillRect/>
          </a:stretch>
        </p:blipFill>
        <p:spPr bwMode="auto">
          <a:xfrm>
            <a:off x="8915400" y="6588126"/>
            <a:ext cx="3276600" cy="269875"/>
          </a:xfrm>
          <a:prstGeom prst="rect">
            <a:avLst/>
          </a:prstGeom>
          <a:noFill/>
          <a:ln w="9525">
            <a:noFill/>
            <a:miter lim="800000"/>
            <a:headEnd/>
            <a:tailEnd/>
          </a:ln>
        </p:spPr>
      </p:pic>
      <p:sp>
        <p:nvSpPr>
          <p:cNvPr id="6169" name="Rectangle 25"/>
          <p:cNvSpPr>
            <a:spLocks noGrp="1" noChangeArrowheads="1"/>
          </p:cNvSpPr>
          <p:nvPr>
            <p:ph type="sldNum" sz="quarter" idx="4"/>
          </p:nvPr>
        </p:nvSpPr>
        <p:spPr bwMode="auto">
          <a:xfrm>
            <a:off x="8839200" y="762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SzTx/>
              <a:buFontTx/>
              <a:buNone/>
              <a:defRPr sz="2400">
                <a:solidFill>
                  <a:srgbClr val="0070C0"/>
                </a:solidFill>
                <a:latin typeface="Times New Roman" pitchFamily="18" charset="0"/>
                <a:ea typeface="ＭＳ Ｐゴシック" charset="-128"/>
                <a:cs typeface="Times New Roman" pitchFamily="18" charset="0"/>
              </a:defRPr>
            </a:lvl1pPr>
          </a:lstStyle>
          <a:p>
            <a:pPr>
              <a:defRPr/>
            </a:pPr>
            <a:fld id="{EF172086-AB64-420A-92B1-9E260C958E87}" type="slidenum">
              <a:rPr lang="it-IT" smtClean="0"/>
              <a:pPr>
                <a:defRPr/>
              </a:pPr>
              <a:t>‹#›</a:t>
            </a:fld>
            <a:endParaRPr lang="it-IT"/>
          </a:p>
          <a:p>
            <a:pPr>
              <a:defRPr/>
            </a:pPr>
            <a:endParaRPr lang="it-IT"/>
          </a:p>
        </p:txBody>
      </p:sp>
      <p:sp>
        <p:nvSpPr>
          <p:cNvPr id="6167" name="Line 23"/>
          <p:cNvSpPr>
            <a:spLocks noChangeShapeType="1"/>
          </p:cNvSpPr>
          <p:nvPr userDrawn="1"/>
        </p:nvSpPr>
        <p:spPr bwMode="auto">
          <a:xfrm flipH="1">
            <a:off x="0" y="6588125"/>
            <a:ext cx="12192000" cy="0"/>
          </a:xfrm>
          <a:prstGeom prst="line">
            <a:avLst/>
          </a:prstGeom>
          <a:noFill/>
          <a:ln w="19050">
            <a:solidFill>
              <a:srgbClr val="003F6E"/>
            </a:solidFill>
            <a:round/>
            <a:headEnd/>
            <a:tailEnd/>
          </a:ln>
        </p:spPr>
        <p:txBody>
          <a:bodyPr/>
          <a:lstStyle/>
          <a:p>
            <a:pPr>
              <a:defRPr/>
            </a:pPr>
            <a:endParaRPr lang="it-IT" sz="1800">
              <a:ea typeface="+mn-ea"/>
            </a:endParaRPr>
          </a:p>
        </p:txBody>
      </p:sp>
      <p:sp>
        <p:nvSpPr>
          <p:cNvPr id="2" name="CasellaDiTesto 1"/>
          <p:cNvSpPr txBox="1"/>
          <p:nvPr userDrawn="1"/>
        </p:nvSpPr>
        <p:spPr>
          <a:xfrm>
            <a:off x="1775521" y="6546830"/>
            <a:ext cx="2042547" cy="338554"/>
          </a:xfrm>
          <a:prstGeom prst="rect">
            <a:avLst/>
          </a:prstGeom>
          <a:noFill/>
        </p:spPr>
        <p:txBody>
          <a:bodyPr wrap="none" rtlCol="0">
            <a:spAutoFit/>
          </a:bodyPr>
          <a:lstStyle/>
          <a:p>
            <a:r>
              <a:rPr lang="it-IT" sz="1600" dirty="0"/>
              <a:t>KAONNIS,</a:t>
            </a:r>
            <a:r>
              <a:rPr lang="it-IT" sz="1600" baseline="0" dirty="0"/>
              <a:t> 02-09-19</a:t>
            </a:r>
            <a:endParaRPr lang="it-IT" sz="1600" dirty="0"/>
          </a:p>
        </p:txBody>
      </p:sp>
    </p:spTree>
    <p:extLst>
      <p:ext uri="{BB962C8B-B14F-4D97-AF65-F5344CB8AC3E}">
        <p14:creationId xmlns:p14="http://schemas.microsoft.com/office/powerpoint/2010/main" val="13418256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ftr="0" dt="0"/>
  <p:txStyles>
    <p:titleStyle>
      <a:lvl1pPr algn="l" rtl="0" eaLnBrk="0" fontAlgn="base" hangingPunct="0">
        <a:spcBef>
          <a:spcPct val="0"/>
        </a:spcBef>
        <a:spcAft>
          <a:spcPct val="0"/>
        </a:spcAft>
        <a:defRPr sz="2600" b="1">
          <a:solidFill>
            <a:srgbClr val="003F6E"/>
          </a:solidFill>
          <a:latin typeface="Times New Roman"/>
          <a:ea typeface="ＭＳ Ｐゴシック" charset="-128"/>
          <a:cs typeface="Times New Roman"/>
        </a:defRPr>
      </a:lvl1pPr>
      <a:lvl2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2pPr>
      <a:lvl3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3pPr>
      <a:lvl4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4pPr>
      <a:lvl5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5pPr>
      <a:lvl6pPr marL="457200" algn="l" rtl="0" fontAlgn="base">
        <a:spcBef>
          <a:spcPct val="0"/>
        </a:spcBef>
        <a:spcAft>
          <a:spcPct val="0"/>
        </a:spcAft>
        <a:defRPr sz="3400" b="1">
          <a:solidFill>
            <a:srgbClr val="003F6E"/>
          </a:solidFill>
          <a:latin typeface="Arial Rounded MT Bold" pitchFamily="34" charset="0"/>
        </a:defRPr>
      </a:lvl6pPr>
      <a:lvl7pPr marL="914400" algn="l" rtl="0" fontAlgn="base">
        <a:spcBef>
          <a:spcPct val="0"/>
        </a:spcBef>
        <a:spcAft>
          <a:spcPct val="0"/>
        </a:spcAft>
        <a:defRPr sz="3400" b="1">
          <a:solidFill>
            <a:srgbClr val="003F6E"/>
          </a:solidFill>
          <a:latin typeface="Arial Rounded MT Bold" pitchFamily="34" charset="0"/>
        </a:defRPr>
      </a:lvl7pPr>
      <a:lvl8pPr marL="1371600" algn="l" rtl="0" fontAlgn="base">
        <a:spcBef>
          <a:spcPct val="0"/>
        </a:spcBef>
        <a:spcAft>
          <a:spcPct val="0"/>
        </a:spcAft>
        <a:defRPr sz="3400" b="1">
          <a:solidFill>
            <a:srgbClr val="003F6E"/>
          </a:solidFill>
          <a:latin typeface="Arial Rounded MT Bold" pitchFamily="34" charset="0"/>
        </a:defRPr>
      </a:lvl8pPr>
      <a:lvl9pPr marL="1828800" algn="l" rtl="0" fontAlgn="base">
        <a:spcBef>
          <a:spcPct val="0"/>
        </a:spcBef>
        <a:spcAft>
          <a:spcPct val="0"/>
        </a:spcAft>
        <a:defRPr sz="3400" b="1">
          <a:solidFill>
            <a:srgbClr val="003F6E"/>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0"/>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5CE036-4267-4FAA-B5D5-7B3D518AEFD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82FE4703-1870-4C60-84FC-7FFB22532FA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F3737D11-8D04-4552-A896-459CAD2EA52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it-IT" altLang="en-US"/>
          </a:p>
        </p:txBody>
      </p:sp>
      <p:sp>
        <p:nvSpPr>
          <p:cNvPr id="1029" name="Rectangle 5">
            <a:extLst>
              <a:ext uri="{FF2B5EF4-FFF2-40B4-BE49-F238E27FC236}">
                <a16:creationId xmlns:a16="http://schemas.microsoft.com/office/drawing/2014/main" id="{1E4A8187-698A-40C7-A03B-3436FBD5D9C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it-IT" altLang="en-US"/>
          </a:p>
        </p:txBody>
      </p:sp>
      <p:sp>
        <p:nvSpPr>
          <p:cNvPr id="1030" name="Rectangle 6">
            <a:extLst>
              <a:ext uri="{FF2B5EF4-FFF2-40B4-BE49-F238E27FC236}">
                <a16:creationId xmlns:a16="http://schemas.microsoft.com/office/drawing/2014/main" id="{80797978-5F19-48A1-A522-7C1FB3CDF72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28141C1-AA64-48E0-9DAF-5FED024DEA92}" type="slidenum">
              <a:rPr lang="it-IT" altLang="en-US"/>
              <a:pPr/>
              <a:t>‹#›</a:t>
            </a:fld>
            <a:endParaRPr lang="it-IT" altLang="en-US"/>
          </a:p>
        </p:txBody>
      </p:sp>
    </p:spTree>
    <p:extLst>
      <p:ext uri="{BB962C8B-B14F-4D97-AF65-F5344CB8AC3E}">
        <p14:creationId xmlns:p14="http://schemas.microsoft.com/office/powerpoint/2010/main" val="7153861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66DDE5-75F9-400D-BB5A-7ABD896FAAE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B9D27D85-515C-4C99-8F57-224CD2333B0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77E4D7D4-BDAA-49B8-A90C-4DF23A5B919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it-IT"/>
          </a:p>
        </p:txBody>
      </p:sp>
      <p:sp>
        <p:nvSpPr>
          <p:cNvPr id="1029" name="Rectangle 5">
            <a:extLst>
              <a:ext uri="{FF2B5EF4-FFF2-40B4-BE49-F238E27FC236}">
                <a16:creationId xmlns:a16="http://schemas.microsoft.com/office/drawing/2014/main" id="{7E57C1CE-E668-4440-ADDB-80BA7B1B454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it-IT"/>
          </a:p>
        </p:txBody>
      </p:sp>
      <p:sp>
        <p:nvSpPr>
          <p:cNvPr id="1030" name="Rectangle 6">
            <a:extLst>
              <a:ext uri="{FF2B5EF4-FFF2-40B4-BE49-F238E27FC236}">
                <a16:creationId xmlns:a16="http://schemas.microsoft.com/office/drawing/2014/main" id="{EF4F2F9E-840A-41BF-A27E-ACCC027D1BA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lvl1pPr>
          </a:lstStyle>
          <a:p>
            <a:fld id="{136AB173-D51B-47AC-A463-B0AB1B82EAF9}" type="slidenum">
              <a:rPr lang="it-IT" altLang="en-US"/>
              <a:pPr/>
              <a:t>‹#›</a:t>
            </a:fld>
            <a:endParaRPr lang="it-IT" altLang="en-US"/>
          </a:p>
        </p:txBody>
      </p:sp>
    </p:spTree>
    <p:extLst>
      <p:ext uri="{BB962C8B-B14F-4D97-AF65-F5344CB8AC3E}">
        <p14:creationId xmlns:p14="http://schemas.microsoft.com/office/powerpoint/2010/main" val="30581265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53A4C1-593D-4F4C-B5EE-D1135307F6A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9B21D163-A5B6-4B9D-8773-4AAD7464CE4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820C42E1-8ABF-4D5D-9065-24C6B9976CD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lvl1pPr>
          </a:lstStyle>
          <a:p>
            <a:pPr>
              <a:defRPr/>
            </a:pPr>
            <a:endParaRPr lang="it-IT"/>
          </a:p>
        </p:txBody>
      </p:sp>
      <p:sp>
        <p:nvSpPr>
          <p:cNvPr id="1029" name="Rectangle 5">
            <a:extLst>
              <a:ext uri="{FF2B5EF4-FFF2-40B4-BE49-F238E27FC236}">
                <a16:creationId xmlns:a16="http://schemas.microsoft.com/office/drawing/2014/main" id="{EA850465-E6CB-4BE4-8805-F352F3AADBA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vl1pPr>
          </a:lstStyle>
          <a:p>
            <a:pPr>
              <a:defRPr/>
            </a:pPr>
            <a:endParaRPr lang="it-IT"/>
          </a:p>
        </p:txBody>
      </p:sp>
      <p:sp>
        <p:nvSpPr>
          <p:cNvPr id="1030" name="Rectangle 6">
            <a:extLst>
              <a:ext uri="{FF2B5EF4-FFF2-40B4-BE49-F238E27FC236}">
                <a16:creationId xmlns:a16="http://schemas.microsoft.com/office/drawing/2014/main" id="{6CB9C418-3F14-4735-A631-098467043FC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pPr>
              <a:defRPr/>
            </a:pPr>
            <a:fld id="{E4DB8304-DD6B-4BAE-B1CF-9E9EEDFB1DD1}" type="slidenum">
              <a:rPr lang="it-IT" altLang="en-US"/>
              <a:pPr>
                <a:defRPr/>
              </a:pPr>
              <a:t>‹#›</a:t>
            </a:fld>
            <a:endParaRPr lang="it-IT" altLang="en-US"/>
          </a:p>
        </p:txBody>
      </p:sp>
    </p:spTree>
    <p:extLst>
      <p:ext uri="{BB962C8B-B14F-4D97-AF65-F5344CB8AC3E}">
        <p14:creationId xmlns:p14="http://schemas.microsoft.com/office/powerpoint/2010/main" val="158875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620F055-D98F-4A32-A057-692D1ED0D74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3075" name="Rectangle 3">
            <a:extLst>
              <a:ext uri="{FF2B5EF4-FFF2-40B4-BE49-F238E27FC236}">
                <a16:creationId xmlns:a16="http://schemas.microsoft.com/office/drawing/2014/main" id="{30E421B9-CC9D-4348-AC0B-3A8AEFA9A9F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C3C9C00C-9D1D-40A6-ADB1-CEADA1CAC71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solidFill>
                  <a:srgbClr val="000000"/>
                </a:solidFill>
              </a:defRPr>
            </a:lvl1pPr>
          </a:lstStyle>
          <a:p>
            <a:pPr>
              <a:defRPr/>
            </a:pPr>
            <a:endParaRPr lang="it-IT"/>
          </a:p>
        </p:txBody>
      </p:sp>
      <p:sp>
        <p:nvSpPr>
          <p:cNvPr id="1029" name="Rectangle 5">
            <a:extLst>
              <a:ext uri="{FF2B5EF4-FFF2-40B4-BE49-F238E27FC236}">
                <a16:creationId xmlns:a16="http://schemas.microsoft.com/office/drawing/2014/main" id="{D49620C3-9ECA-4DD9-9CB9-79FFB4D4D64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solidFill>
                  <a:srgbClr val="000000"/>
                </a:solidFill>
              </a:defRPr>
            </a:lvl1pPr>
          </a:lstStyle>
          <a:p>
            <a:pPr>
              <a:defRPr/>
            </a:pPr>
            <a:endParaRPr lang="it-IT"/>
          </a:p>
        </p:txBody>
      </p:sp>
      <p:sp>
        <p:nvSpPr>
          <p:cNvPr id="1030" name="Rectangle 6">
            <a:extLst>
              <a:ext uri="{FF2B5EF4-FFF2-40B4-BE49-F238E27FC236}">
                <a16:creationId xmlns:a16="http://schemas.microsoft.com/office/drawing/2014/main" id="{5986DA72-6547-418E-9277-FB53FCF9974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solidFill>
                  <a:srgbClr val="000000"/>
                </a:solidFill>
              </a:defRPr>
            </a:lvl1pPr>
          </a:lstStyle>
          <a:p>
            <a:pPr>
              <a:defRPr/>
            </a:pPr>
            <a:fld id="{F6313AC3-F5E6-434A-A8B0-C580619E54E1}" type="slidenum">
              <a:rPr lang="it-IT" altLang="en-US"/>
              <a:pPr>
                <a:defRPr/>
              </a:pPr>
              <a:t>‹#›</a:t>
            </a:fld>
            <a:endParaRPr lang="it-IT" altLang="en-US"/>
          </a:p>
        </p:txBody>
      </p:sp>
    </p:spTree>
    <p:extLst>
      <p:ext uri="{BB962C8B-B14F-4D97-AF65-F5344CB8AC3E}">
        <p14:creationId xmlns:p14="http://schemas.microsoft.com/office/powerpoint/2010/main" val="12191682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tree, outdoor, sign&#10;&#10;Description automatically generated">
            <a:extLst>
              <a:ext uri="{FF2B5EF4-FFF2-40B4-BE49-F238E27FC236}">
                <a16:creationId xmlns:a16="http://schemas.microsoft.com/office/drawing/2014/main" id="{DD18D18D-604A-45FD-A543-440615D91708}"/>
              </a:ext>
            </a:extLst>
          </p:cNvPr>
          <p:cNvPicPr>
            <a:picLocks noChangeAspect="1"/>
          </p:cNvPicPr>
          <p:nvPr/>
        </p:nvPicPr>
        <p:blipFill rotWithShape="1">
          <a:blip r:embed="rId2">
            <a:extLst>
              <a:ext uri="{28A0092B-C50C-407E-A947-70E740481C1C}">
                <a14:useLocalDpi xmlns:a14="http://schemas.microsoft.com/office/drawing/2010/main" val="0"/>
              </a:ext>
            </a:extLst>
          </a:blip>
          <a:srcRect t="3864"/>
          <a:stretch/>
        </p:blipFill>
        <p:spPr>
          <a:xfrm>
            <a:off x="481283" y="422133"/>
            <a:ext cx="10551675" cy="5934217"/>
          </a:xfrm>
          <a:prstGeom prst="rect">
            <a:avLst/>
          </a:prstGeom>
        </p:spPr>
      </p:pic>
      <p:sp>
        <p:nvSpPr>
          <p:cNvPr id="3" name="Slide Number Placeholder 2">
            <a:extLst>
              <a:ext uri="{FF2B5EF4-FFF2-40B4-BE49-F238E27FC236}">
                <a16:creationId xmlns:a16="http://schemas.microsoft.com/office/drawing/2014/main" id="{D8912AA1-1B87-4212-AE4F-8149F7784B7B}"/>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1</a:t>
            </a:fld>
            <a:endParaRPr lang="en-GB">
              <a:solidFill>
                <a:srgbClr val="FFFFFF"/>
              </a:solidFill>
            </a:endParaRPr>
          </a:p>
        </p:txBody>
      </p:sp>
    </p:spTree>
    <p:extLst>
      <p:ext uri="{BB962C8B-B14F-4D97-AF65-F5344CB8AC3E}">
        <p14:creationId xmlns:p14="http://schemas.microsoft.com/office/powerpoint/2010/main" val="408421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F166DB-D96D-4589-AFB6-F9326C618452}"/>
              </a:ext>
            </a:extLst>
          </p:cNvPr>
          <p:cNvSpPr>
            <a:spLocks noGrp="1"/>
          </p:cNvSpPr>
          <p:nvPr>
            <p:ph type="sldNum" sz="quarter" idx="12"/>
          </p:nvPr>
        </p:nvSpPr>
        <p:spPr/>
        <p:txBody>
          <a:bodyPr/>
          <a:lstStyle/>
          <a:p>
            <a:fld id="{6F2CC165-A834-4493-88FE-F1F6C0FFF547}" type="slidenum">
              <a:rPr lang="en-GB" smtClean="0"/>
              <a:t>10</a:t>
            </a:fld>
            <a:endParaRPr lang="en-GB"/>
          </a:p>
        </p:txBody>
      </p:sp>
      <p:sp>
        <p:nvSpPr>
          <p:cNvPr id="5" name="TextBox 4">
            <a:extLst>
              <a:ext uri="{FF2B5EF4-FFF2-40B4-BE49-F238E27FC236}">
                <a16:creationId xmlns:a16="http://schemas.microsoft.com/office/drawing/2014/main" id="{87ED63A6-797C-4371-8E02-EEF5EC925619}"/>
              </a:ext>
            </a:extLst>
          </p:cNvPr>
          <p:cNvSpPr txBox="1"/>
          <p:nvPr/>
        </p:nvSpPr>
        <p:spPr>
          <a:xfrm>
            <a:off x="146956" y="734786"/>
            <a:ext cx="12045043" cy="5509200"/>
          </a:xfrm>
          <a:prstGeom prst="rect">
            <a:avLst/>
          </a:prstGeom>
          <a:noFill/>
        </p:spPr>
        <p:txBody>
          <a:bodyPr wrap="square">
            <a:spAutoFit/>
          </a:bodyPr>
          <a:lstStyle/>
          <a:p>
            <a:r>
              <a:rPr lang="en-GB" sz="3200" dirty="0">
                <a:solidFill>
                  <a:srgbClr val="FF0000"/>
                </a:solidFill>
              </a:rPr>
              <a:t>The broad international scientific community involved in low-energy strangeness studies is envisaging and proposing new fundamental measurements using the unique kaon beams at DAΦNE. </a:t>
            </a:r>
            <a:r>
              <a:rPr lang="en-GB" sz="3200" dirty="0"/>
              <a:t>New experimental breakthroughs, parallelized by theoretical progress, can bring us into a new era in the strangeness physics studies with an impact extending from fundamental physics to astrophysics and beyond.</a:t>
            </a:r>
          </a:p>
          <a:p>
            <a:endParaRPr lang="en-GB" sz="3200" dirty="0"/>
          </a:p>
          <a:p>
            <a:r>
              <a:rPr lang="en-GB" sz="3200" b="1" dirty="0">
                <a:solidFill>
                  <a:srgbClr val="FF0000"/>
                </a:solidFill>
              </a:rPr>
              <a:t>These two-days workshop is devoted to discuss a road-map for the experiments to be proposed at DAΦNE for the next 5 years time window to start after the end of SIDDHARTA-2 run.</a:t>
            </a:r>
          </a:p>
        </p:txBody>
      </p:sp>
    </p:spTree>
    <p:extLst>
      <p:ext uri="{BB962C8B-B14F-4D97-AF65-F5344CB8AC3E}">
        <p14:creationId xmlns:p14="http://schemas.microsoft.com/office/powerpoint/2010/main" val="249201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a:extLst>
              <a:ext uri="{FF2B5EF4-FFF2-40B4-BE49-F238E27FC236}">
                <a16:creationId xmlns:a16="http://schemas.microsoft.com/office/drawing/2014/main" id="{474E152A-C968-4272-8137-D0D80BDD5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6988"/>
            <a:ext cx="9396413"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Diana Sirghi\Desktop\LNF-Pictures_April2019\IXBQ5099.JPG">
            <a:extLst>
              <a:ext uri="{FF2B5EF4-FFF2-40B4-BE49-F238E27FC236}">
                <a16:creationId xmlns:a16="http://schemas.microsoft.com/office/drawing/2014/main" id="{304709B2-EF4E-4275-A6BB-CE264164C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938"/>
            <a:ext cx="926465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93BB4D-C836-4DCB-8470-49B85BF93EF0}"/>
              </a:ext>
            </a:extLst>
          </p:cNvPr>
          <p:cNvSpPr>
            <a:spLocks noGrp="1"/>
          </p:cNvSpPr>
          <p:nvPr>
            <p:ph type="sldNum" sz="quarter" idx="12"/>
          </p:nvPr>
        </p:nvSpPr>
        <p:spPr/>
        <p:txBody>
          <a:bodyPr/>
          <a:lstStyle/>
          <a:p>
            <a:fld id="{6F2CC165-A834-4493-88FE-F1F6C0FFF547}" type="slidenum">
              <a:rPr lang="en-GB" smtClean="0"/>
              <a:t>13</a:t>
            </a:fld>
            <a:endParaRPr lang="en-GB"/>
          </a:p>
        </p:txBody>
      </p:sp>
      <p:pic>
        <p:nvPicPr>
          <p:cNvPr id="5" name="Picture 4" descr="Table&#10;&#10;Description automatically generated">
            <a:extLst>
              <a:ext uri="{FF2B5EF4-FFF2-40B4-BE49-F238E27FC236}">
                <a16:creationId xmlns:a16="http://schemas.microsoft.com/office/drawing/2014/main" id="{416A76D7-5A4B-4654-A7E0-1B8C09D8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33" y="0"/>
            <a:ext cx="10239389" cy="7360888"/>
          </a:xfrm>
          <a:prstGeom prst="rect">
            <a:avLst/>
          </a:prstGeom>
        </p:spPr>
      </p:pic>
    </p:spTree>
    <p:extLst>
      <p:ext uri="{BB962C8B-B14F-4D97-AF65-F5344CB8AC3E}">
        <p14:creationId xmlns:p14="http://schemas.microsoft.com/office/powerpoint/2010/main" val="178400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571B1AD6-B157-4368-8F7A-F93652593581}"/>
              </a:ext>
            </a:extLst>
          </p:cNvPr>
          <p:cNvPicPr>
            <a:picLocks noChangeAspect="1"/>
          </p:cNvPicPr>
          <p:nvPr/>
        </p:nvPicPr>
        <p:blipFill rotWithShape="1">
          <a:blip r:embed="rId2">
            <a:extLst>
              <a:ext uri="{28A0092B-C50C-407E-A947-70E740481C1C}">
                <a14:useLocalDpi xmlns:a14="http://schemas.microsoft.com/office/drawing/2010/main" val="0"/>
              </a:ext>
            </a:extLst>
          </a:blip>
          <a:srcRect t="7925" b="2806"/>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ACE70794-AB35-42B4-80A1-CA8319AF6A11}"/>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14</a:t>
            </a:fld>
            <a:endParaRPr lang="en-GB">
              <a:solidFill>
                <a:srgbClr val="FFFFFF"/>
              </a:solidFill>
            </a:endParaRPr>
          </a:p>
        </p:txBody>
      </p:sp>
    </p:spTree>
    <p:extLst>
      <p:ext uri="{BB962C8B-B14F-4D97-AF65-F5344CB8AC3E}">
        <p14:creationId xmlns:p14="http://schemas.microsoft.com/office/powerpoint/2010/main" val="1710762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1178C2-85E9-48FB-A026-5653712BCAC3}"/>
              </a:ext>
            </a:extLst>
          </p:cNvPr>
          <p:cNvSpPr>
            <a:spLocks noGrp="1"/>
          </p:cNvSpPr>
          <p:nvPr>
            <p:ph type="sldNum" sz="quarter" idx="12"/>
          </p:nvPr>
        </p:nvSpPr>
        <p:spPr/>
        <p:txBody>
          <a:bodyPr/>
          <a:lstStyle/>
          <a:p>
            <a:fld id="{6F2CC165-A834-4493-88FE-F1F6C0FFF547}" type="slidenum">
              <a:rPr lang="en-GB" smtClean="0"/>
              <a:t>15</a:t>
            </a:fld>
            <a:endParaRPr lang="en-GB"/>
          </a:p>
        </p:txBody>
      </p:sp>
      <p:pic>
        <p:nvPicPr>
          <p:cNvPr id="5" name="Picture 4" descr="A picture containing text&#10;&#10;Description automatically generated">
            <a:extLst>
              <a:ext uri="{FF2B5EF4-FFF2-40B4-BE49-F238E27FC236}">
                <a16:creationId xmlns:a16="http://schemas.microsoft.com/office/drawing/2014/main" id="{A5F97E20-7698-4111-AFC3-DC178C88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45747"/>
            <a:ext cx="10888133" cy="6960317"/>
          </a:xfrm>
          <a:prstGeom prst="rect">
            <a:avLst/>
          </a:prstGeom>
        </p:spPr>
      </p:pic>
    </p:spTree>
    <p:extLst>
      <p:ext uri="{BB962C8B-B14F-4D97-AF65-F5344CB8AC3E}">
        <p14:creationId xmlns:p14="http://schemas.microsoft.com/office/powerpoint/2010/main" val="3893510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E47F0F73-2854-4CC3-AFA9-D9B7319748CF}"/>
              </a:ext>
            </a:extLst>
          </p:cNvPr>
          <p:cNvPicPr>
            <a:picLocks noChangeAspect="1"/>
          </p:cNvPicPr>
          <p:nvPr/>
        </p:nvPicPr>
        <p:blipFill rotWithShape="1">
          <a:blip r:embed="rId2">
            <a:extLst>
              <a:ext uri="{28A0092B-C50C-407E-A947-70E740481C1C}">
                <a14:useLocalDpi xmlns:a14="http://schemas.microsoft.com/office/drawing/2010/main" val="0"/>
              </a:ext>
            </a:extLst>
          </a:blip>
          <a:srcRect t="2959" b="77"/>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EE5BD710-A3EF-4C0F-969F-071816E2B651}"/>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16</a:t>
            </a:fld>
            <a:endParaRPr lang="en-GB">
              <a:solidFill>
                <a:srgbClr val="FFFFFF"/>
              </a:solidFill>
            </a:endParaRPr>
          </a:p>
        </p:txBody>
      </p:sp>
    </p:spTree>
    <p:extLst>
      <p:ext uri="{BB962C8B-B14F-4D97-AF65-F5344CB8AC3E}">
        <p14:creationId xmlns:p14="http://schemas.microsoft.com/office/powerpoint/2010/main" val="1697701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sky, outdoor, sunset, cloudy&#10;&#10;Description automatically generated">
            <a:extLst>
              <a:ext uri="{FF2B5EF4-FFF2-40B4-BE49-F238E27FC236}">
                <a16:creationId xmlns:a16="http://schemas.microsoft.com/office/drawing/2014/main" id="{A7979828-4C59-4BAB-833C-613555C5C2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47" b="5367"/>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5608E6BF-E0D3-45F8-B568-267ADE8A3A56}"/>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17</a:t>
            </a:fld>
            <a:endParaRPr lang="en-GB">
              <a:solidFill>
                <a:srgbClr val="FFFFFF"/>
              </a:solidFill>
            </a:endParaRPr>
          </a:p>
        </p:txBody>
      </p:sp>
    </p:spTree>
    <p:extLst>
      <p:ext uri="{BB962C8B-B14F-4D97-AF65-F5344CB8AC3E}">
        <p14:creationId xmlns:p14="http://schemas.microsoft.com/office/powerpoint/2010/main" val="5280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A10265-85A5-4C3B-8070-359307EBD715}"/>
              </a:ext>
            </a:extLst>
          </p:cNvPr>
          <p:cNvSpPr>
            <a:spLocks noGrp="1"/>
          </p:cNvSpPr>
          <p:nvPr>
            <p:ph type="sldNum" sz="quarter" idx="12"/>
          </p:nvPr>
        </p:nvSpPr>
        <p:spPr/>
        <p:txBody>
          <a:bodyPr/>
          <a:lstStyle/>
          <a:p>
            <a:fld id="{6F2CC165-A834-4493-88FE-F1F6C0FFF547}" type="slidenum">
              <a:rPr lang="en-GB" smtClean="0"/>
              <a:t>2</a:t>
            </a:fld>
            <a:endParaRPr lang="en-GB"/>
          </a:p>
        </p:txBody>
      </p:sp>
      <p:pic>
        <p:nvPicPr>
          <p:cNvPr id="5" name="Picture 4" descr="Text, letter&#10;&#10;Description automatically generated">
            <a:extLst>
              <a:ext uri="{FF2B5EF4-FFF2-40B4-BE49-F238E27FC236}">
                <a16:creationId xmlns:a16="http://schemas.microsoft.com/office/drawing/2014/main" id="{A2478860-082F-4F9D-A987-D57E77ADF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4" y="255059"/>
            <a:ext cx="12970457" cy="5790141"/>
          </a:xfrm>
          <a:prstGeom prst="rect">
            <a:avLst/>
          </a:prstGeom>
        </p:spPr>
      </p:pic>
    </p:spTree>
    <p:extLst>
      <p:ext uri="{BB962C8B-B14F-4D97-AF65-F5344CB8AC3E}">
        <p14:creationId xmlns:p14="http://schemas.microsoft.com/office/powerpoint/2010/main" val="111120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ree with purple flowers&#10;&#10;Description automatically generated with low confidence">
            <a:extLst>
              <a:ext uri="{FF2B5EF4-FFF2-40B4-BE49-F238E27FC236}">
                <a16:creationId xmlns:a16="http://schemas.microsoft.com/office/drawing/2014/main" id="{12C591AF-D0AD-452E-9A8B-BF29371FF3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81" r="1" b="19018"/>
          <a:stretch/>
        </p:blipFill>
        <p:spPr>
          <a:xfrm>
            <a:off x="196850" y="173518"/>
            <a:ext cx="11798300" cy="6512763"/>
          </a:xfrm>
          <a:prstGeom prst="rect">
            <a:avLst/>
          </a:prstGeom>
        </p:spPr>
      </p:pic>
      <p:sp>
        <p:nvSpPr>
          <p:cNvPr id="3" name="Slide Number Placeholder 2">
            <a:extLst>
              <a:ext uri="{FF2B5EF4-FFF2-40B4-BE49-F238E27FC236}">
                <a16:creationId xmlns:a16="http://schemas.microsoft.com/office/drawing/2014/main" id="{54F9AD15-44B4-4B08-AED1-B3A88C539062}"/>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3</a:t>
            </a:fld>
            <a:endParaRPr lang="en-GB">
              <a:solidFill>
                <a:srgbClr val="FFFFFF"/>
              </a:solidFill>
            </a:endParaRPr>
          </a:p>
        </p:txBody>
      </p:sp>
    </p:spTree>
    <p:extLst>
      <p:ext uri="{BB962C8B-B14F-4D97-AF65-F5344CB8AC3E}">
        <p14:creationId xmlns:p14="http://schemas.microsoft.com/office/powerpoint/2010/main" val="3762594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E5AD03-07B8-48C5-90A7-3A13A325DE7C}"/>
              </a:ext>
            </a:extLst>
          </p:cNvPr>
          <p:cNvSpPr>
            <a:spLocks noGrp="1"/>
          </p:cNvSpPr>
          <p:nvPr>
            <p:ph type="sldNum" sz="quarter" idx="12"/>
          </p:nvPr>
        </p:nvSpPr>
        <p:spPr/>
        <p:txBody>
          <a:bodyPr/>
          <a:lstStyle/>
          <a:p>
            <a:fld id="{6F2CC165-A834-4493-88FE-F1F6C0FFF547}" type="slidenum">
              <a:rPr lang="en-GB" smtClean="0"/>
              <a:t>4</a:t>
            </a:fld>
            <a:endParaRPr lang="en-GB"/>
          </a:p>
        </p:txBody>
      </p:sp>
      <p:sp>
        <p:nvSpPr>
          <p:cNvPr id="7" name="TextBox 6">
            <a:extLst>
              <a:ext uri="{FF2B5EF4-FFF2-40B4-BE49-F238E27FC236}">
                <a16:creationId xmlns:a16="http://schemas.microsoft.com/office/drawing/2014/main" id="{E170E846-9D07-4C56-AD93-3A2855327B27}"/>
              </a:ext>
            </a:extLst>
          </p:cNvPr>
          <p:cNvSpPr txBox="1"/>
          <p:nvPr/>
        </p:nvSpPr>
        <p:spPr>
          <a:xfrm>
            <a:off x="0" y="424543"/>
            <a:ext cx="11821885" cy="6001643"/>
          </a:xfrm>
          <a:prstGeom prst="rect">
            <a:avLst/>
          </a:prstGeom>
          <a:noFill/>
        </p:spPr>
        <p:txBody>
          <a:bodyPr wrap="square">
            <a:spAutoFit/>
          </a:bodyPr>
          <a:lstStyle/>
          <a:p>
            <a:r>
              <a:rPr lang="en-GB" sz="3200" b="1" dirty="0">
                <a:solidFill>
                  <a:srgbClr val="FF0000"/>
                </a:solidFill>
              </a:rPr>
              <a:t>The DAΦNE electron-positron collider at the Laboratories of Frascati, INFN-LNF, is a unique facility in the world to perform strangeness physics experimental studies with low-energy charged (and neutral) kaon mesons.</a:t>
            </a:r>
          </a:p>
          <a:p>
            <a:endParaRPr lang="en-GB" sz="3200" dirty="0"/>
          </a:p>
          <a:p>
            <a:r>
              <a:rPr lang="en-GB" sz="3200" dirty="0"/>
              <a:t>Experiments measuring kaonic atoms transitions have been realized at DAΦNE in the last 25 years, with DEAR and SIDDHARTA which performed unique measurements on light kaonic atom transitions, such as the most precise kaonic hydrogen measurement and the first kaonic-helium3 transitions measurement. Presently SIDDHARTA-2, installed on DAΦNE, is aiming to perform the first kaonic deuterium measurement.</a:t>
            </a:r>
          </a:p>
        </p:txBody>
      </p:sp>
    </p:spTree>
    <p:extLst>
      <p:ext uri="{BB962C8B-B14F-4D97-AF65-F5344CB8AC3E}">
        <p14:creationId xmlns:p14="http://schemas.microsoft.com/office/powerpoint/2010/main" val="231037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a:extLst>
              <a:ext uri="{FF2B5EF4-FFF2-40B4-BE49-F238E27FC236}">
                <a16:creationId xmlns:a16="http://schemas.microsoft.com/office/drawing/2014/main" id="{28A845C6-EDBF-42E0-955B-DC7E7B83E126}"/>
              </a:ext>
            </a:extLst>
          </p:cNvPr>
          <p:cNvSpPr>
            <a:spLocks noGrp="1" noChangeArrowheads="1"/>
          </p:cNvSpPr>
          <p:nvPr>
            <p:ph type="title"/>
          </p:nvPr>
        </p:nvSpPr>
        <p:spPr>
          <a:xfrm>
            <a:off x="3287713" y="115889"/>
            <a:ext cx="5040312" cy="758825"/>
          </a:xfrm>
          <a:gradFill rotWithShape="0">
            <a:gsLst>
              <a:gs pos="0">
                <a:srgbClr val="FF99FF"/>
              </a:gs>
              <a:gs pos="50000">
                <a:schemeClr val="bg1"/>
              </a:gs>
              <a:gs pos="100000">
                <a:srgbClr val="FF99FF"/>
              </a:gs>
            </a:gsLst>
            <a:lin ang="5400000" scaled="1"/>
          </a:gradFill>
          <a:scene3d>
            <a:camera prst="legacyObliqueTopRight"/>
            <a:lightRig rig="legacyFlat3" dir="b"/>
          </a:scene3d>
          <a:sp3d extrusionH="430200" prstMaterial="legacyMatte">
            <a:bevelT w="13500" h="13500" prst="angle"/>
            <a:bevelB w="13500" h="13500" prst="angle"/>
            <a:extrusionClr>
              <a:srgbClr val="FF99FF"/>
            </a:extrusionClr>
          </a:sp3d>
        </p:spPr>
        <p:txBody>
          <a:bodyPr>
            <a:flatTx/>
          </a:bodyPr>
          <a:lstStyle/>
          <a:p>
            <a:pPr eaLnBrk="1" hangingPunct="1">
              <a:defRPr/>
            </a:pPr>
            <a:r>
              <a:rPr lang="en-US" sz="4000" b="1" i="1" dirty="0">
                <a:solidFill>
                  <a:srgbClr val="063DE8"/>
                </a:solidFill>
                <a:effectLst>
                  <a:outerShdw blurRad="38100" dist="38100" dir="2700000" algn="tl">
                    <a:srgbClr val="000000"/>
                  </a:outerShdw>
                </a:effectLst>
              </a:rPr>
              <a:t>DAΦNE</a:t>
            </a:r>
            <a:endParaRPr lang="en-US" sz="1800" b="1" i="1" dirty="0">
              <a:solidFill>
                <a:srgbClr val="063DE8"/>
              </a:solidFill>
              <a:effectLst>
                <a:outerShdw blurRad="38100" dist="38100" dir="2700000" algn="tl">
                  <a:srgbClr val="000000"/>
                </a:outerShdw>
              </a:effectLst>
            </a:endParaRPr>
          </a:p>
        </p:txBody>
      </p:sp>
      <p:pic>
        <p:nvPicPr>
          <p:cNvPr id="39939" name="Picture 4">
            <a:extLst>
              <a:ext uri="{FF2B5EF4-FFF2-40B4-BE49-F238E27FC236}">
                <a16:creationId xmlns:a16="http://schemas.microsoft.com/office/drawing/2014/main" id="{2FDE4513-AB39-4F8B-BA80-C06237B9F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74714"/>
            <a:ext cx="91440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4" name="Object 2">
            <a:extLst>
              <a:ext uri="{FF2B5EF4-FFF2-40B4-BE49-F238E27FC236}">
                <a16:creationId xmlns:a16="http://schemas.microsoft.com/office/drawing/2014/main" id="{00B2B7DB-29B6-4228-8914-60D41AD69F65}"/>
              </a:ext>
            </a:extLst>
          </p:cNvPr>
          <p:cNvGraphicFramePr>
            <a:graphicFrameLocks noChangeAspect="1"/>
          </p:cNvGraphicFramePr>
          <p:nvPr/>
        </p:nvGraphicFramePr>
        <p:xfrm>
          <a:off x="1981200" y="1081088"/>
          <a:ext cx="8382000" cy="5776912"/>
        </p:xfrm>
        <a:graphic>
          <a:graphicData uri="http://schemas.openxmlformats.org/presentationml/2006/ole">
            <mc:AlternateContent xmlns:mc="http://schemas.openxmlformats.org/markup-compatibility/2006">
              <mc:Choice xmlns:v="urn:schemas-microsoft-com:vml" Requires="v">
                <p:oleObj name="Image Document" r:id="rId2" imgW="6848640" imgH="4467240" progId="WangImage.Document">
                  <p:embed/>
                </p:oleObj>
              </mc:Choice>
              <mc:Fallback>
                <p:oleObj name="Image Document" r:id="rId2" imgW="6848640" imgH="4467240" progId="WangImage.Document">
                  <p:embed/>
                  <p:pic>
                    <p:nvPicPr>
                      <p:cNvPr id="141314" name="Object 2">
                        <a:extLst>
                          <a:ext uri="{FF2B5EF4-FFF2-40B4-BE49-F238E27FC236}">
                            <a16:creationId xmlns:a16="http://schemas.microsoft.com/office/drawing/2014/main" id="{00B2B7DB-29B6-4228-8914-60D41AD69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81088"/>
                        <a:ext cx="8382000" cy="577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1315" name="Rectangle 3">
            <a:extLst>
              <a:ext uri="{FF2B5EF4-FFF2-40B4-BE49-F238E27FC236}">
                <a16:creationId xmlns:a16="http://schemas.microsoft.com/office/drawing/2014/main" id="{9BD4D53A-23B4-409C-9F3D-008FFA788AD7}"/>
              </a:ext>
            </a:extLst>
          </p:cNvPr>
          <p:cNvSpPr>
            <a:spLocks noChangeArrowheads="1"/>
          </p:cNvSpPr>
          <p:nvPr/>
        </p:nvSpPr>
        <p:spPr bwMode="auto">
          <a:xfrm>
            <a:off x="2743200" y="152400"/>
            <a:ext cx="6781800" cy="838200"/>
          </a:xfrm>
          <a:prstGeom prst="rect">
            <a:avLst/>
          </a:prstGeom>
          <a:gradFill rotWithShape="0">
            <a:gsLst>
              <a:gs pos="0">
                <a:srgbClr val="99CCFF"/>
              </a:gs>
              <a:gs pos="50000">
                <a:schemeClr val="bg1"/>
              </a:gs>
              <a:gs pos="100000">
                <a:srgbClr val="99CCFF"/>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flatTx/>
          </a:bodyPr>
          <a:lstStyle>
            <a:lvl1pPr marL="838200" indent="-838200">
              <a:defRPr sz="2400">
                <a:solidFill>
                  <a:schemeClr val="tx1"/>
                </a:solidFill>
                <a:latin typeface="Times New Roman" panose="02020603050405020304" pitchFamily="18" charset="0"/>
              </a:defRPr>
            </a:lvl1pPr>
            <a:lvl2pPr marL="838200" indent="-838200">
              <a:defRPr sz="2400">
                <a:solidFill>
                  <a:schemeClr val="tx1"/>
                </a:solidFill>
                <a:latin typeface="Times New Roman" panose="02020603050405020304" pitchFamily="18" charset="0"/>
              </a:defRPr>
            </a:lvl2pPr>
            <a:lvl3pPr marL="838200" indent="-838200">
              <a:defRPr sz="2400">
                <a:solidFill>
                  <a:schemeClr val="tx1"/>
                </a:solidFill>
                <a:latin typeface="Times New Roman" panose="02020603050405020304" pitchFamily="18" charset="0"/>
              </a:defRPr>
            </a:lvl3pPr>
            <a:lvl4pPr marL="838200" indent="-838200">
              <a:defRPr sz="2400">
                <a:solidFill>
                  <a:schemeClr val="tx1"/>
                </a:solidFill>
                <a:latin typeface="Times New Roman" panose="02020603050405020304" pitchFamily="18" charset="0"/>
              </a:defRPr>
            </a:lvl4pPr>
            <a:lvl5pPr marL="838200" indent="-838200">
              <a:defRPr sz="2400">
                <a:solidFill>
                  <a:schemeClr val="tx1"/>
                </a:solidFill>
                <a:latin typeface="Times New Roman" panose="02020603050405020304" pitchFamily="18" charset="0"/>
              </a:defRPr>
            </a:lvl5pPr>
            <a:lvl6pPr marL="1295400" indent="-838200" fontAlgn="base">
              <a:spcBef>
                <a:spcPct val="0"/>
              </a:spcBef>
              <a:spcAft>
                <a:spcPct val="0"/>
              </a:spcAft>
              <a:defRPr sz="2400">
                <a:solidFill>
                  <a:schemeClr val="tx1"/>
                </a:solidFill>
                <a:latin typeface="Times New Roman" panose="02020603050405020304" pitchFamily="18" charset="0"/>
              </a:defRPr>
            </a:lvl6pPr>
            <a:lvl7pPr marL="1752600" indent="-838200" fontAlgn="base">
              <a:spcBef>
                <a:spcPct val="0"/>
              </a:spcBef>
              <a:spcAft>
                <a:spcPct val="0"/>
              </a:spcAft>
              <a:defRPr sz="2400">
                <a:solidFill>
                  <a:schemeClr val="tx1"/>
                </a:solidFill>
                <a:latin typeface="Times New Roman" panose="02020603050405020304" pitchFamily="18" charset="0"/>
              </a:defRPr>
            </a:lvl7pPr>
            <a:lvl8pPr marL="2209800" indent="-838200" fontAlgn="base">
              <a:spcBef>
                <a:spcPct val="0"/>
              </a:spcBef>
              <a:spcAft>
                <a:spcPct val="0"/>
              </a:spcAft>
              <a:defRPr sz="2400">
                <a:solidFill>
                  <a:schemeClr val="tx1"/>
                </a:solidFill>
                <a:latin typeface="Times New Roman" panose="02020603050405020304" pitchFamily="18" charset="0"/>
              </a:defRPr>
            </a:lvl8pPr>
            <a:lvl9pPr marL="2667000" indent="-838200" fontAlgn="base">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1" dirty="0">
                <a:solidFill>
                  <a:srgbClr val="FF0000"/>
                </a:solidFill>
                <a:effectLst>
                  <a:outerShdw blurRad="38100" dist="38100" dir="2700000" algn="tl">
                    <a:srgbClr val="000000"/>
                  </a:outerShdw>
                </a:effectLst>
              </a:rPr>
              <a:t>DEAR on DA</a:t>
            </a:r>
            <a:r>
              <a:rPr lang="en-US" altLang="en-US" sz="3600" b="1" i="1" dirty="0">
                <a:solidFill>
                  <a:srgbClr val="FF0000"/>
                </a:solidFill>
                <a:effectLst>
                  <a:outerShdw blurRad="38100" dist="38100" dir="2700000" algn="tl">
                    <a:srgbClr val="000000"/>
                  </a:outerShdw>
                </a:effectLst>
                <a:latin typeface="Symbol" panose="05050102010706020507" pitchFamily="18" charset="2"/>
              </a:rPr>
              <a:t>F</a:t>
            </a:r>
            <a:r>
              <a:rPr lang="en-US" altLang="en-US" sz="3600" b="1" i="1" dirty="0">
                <a:solidFill>
                  <a:srgbClr val="FF0000"/>
                </a:solidFill>
                <a:effectLst>
                  <a:outerShdw blurRad="38100" dist="38100" dir="2700000" algn="tl">
                    <a:srgbClr val="000000"/>
                  </a:outerShdw>
                </a:effectLst>
              </a:rPr>
              <a:t>NE autumn 2002</a:t>
            </a:r>
          </a:p>
          <a:p>
            <a:pPr algn="ctr" fontAlgn="base">
              <a:spcBef>
                <a:spcPct val="0"/>
              </a:spcBef>
              <a:spcAft>
                <a:spcPct val="0"/>
              </a:spcAft>
            </a:pPr>
            <a:endParaRPr lang="it-IT" altLang="en-US" sz="2800" b="1" i="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barn(inHorizontal)">
                                      <p:cBhvr>
                                        <p:cTn id="7"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SC00728">
            <a:extLst>
              <a:ext uri="{FF2B5EF4-FFF2-40B4-BE49-F238E27FC236}">
                <a16:creationId xmlns:a16="http://schemas.microsoft.com/office/drawing/2014/main" id="{23036E42-5075-40A5-8527-94F0931C664F}"/>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1371600"/>
            <a:ext cx="7315200" cy="5486400"/>
          </a:xfrm>
          <a:noFill/>
        </p:spPr>
      </p:pic>
      <p:sp>
        <p:nvSpPr>
          <p:cNvPr id="3" name="Rectangle 3">
            <a:extLst>
              <a:ext uri="{FF2B5EF4-FFF2-40B4-BE49-F238E27FC236}">
                <a16:creationId xmlns:a16="http://schemas.microsoft.com/office/drawing/2014/main" id="{4F5C4526-6633-463C-A1F5-FBE964DFD3EE}"/>
              </a:ext>
            </a:extLst>
          </p:cNvPr>
          <p:cNvSpPr>
            <a:spLocks noChangeArrowheads="1"/>
          </p:cNvSpPr>
          <p:nvPr/>
        </p:nvSpPr>
        <p:spPr bwMode="auto">
          <a:xfrm>
            <a:off x="2743200" y="152399"/>
            <a:ext cx="8115300" cy="1072243"/>
          </a:xfrm>
          <a:prstGeom prst="rect">
            <a:avLst/>
          </a:prstGeom>
          <a:gradFill rotWithShape="0">
            <a:gsLst>
              <a:gs pos="0">
                <a:srgbClr val="99CCFF"/>
              </a:gs>
              <a:gs pos="50000">
                <a:srgbClr val="FFFFFF"/>
              </a:gs>
              <a:gs pos="100000">
                <a:srgbClr val="99CCFF"/>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flatTx/>
          </a:bodyPr>
          <a:lstStyle>
            <a:lvl1pPr marL="838200" indent="-838200">
              <a:defRPr sz="2400">
                <a:solidFill>
                  <a:schemeClr val="tx1"/>
                </a:solidFill>
                <a:latin typeface="Times New Roman" panose="02020603050405020304" pitchFamily="18" charset="0"/>
              </a:defRPr>
            </a:lvl1pPr>
            <a:lvl2pPr marL="838200" indent="-838200">
              <a:defRPr sz="2400">
                <a:solidFill>
                  <a:schemeClr val="tx1"/>
                </a:solidFill>
                <a:latin typeface="Times New Roman" panose="02020603050405020304" pitchFamily="18" charset="0"/>
              </a:defRPr>
            </a:lvl2pPr>
            <a:lvl3pPr marL="838200" indent="-838200">
              <a:defRPr sz="2400">
                <a:solidFill>
                  <a:schemeClr val="tx1"/>
                </a:solidFill>
                <a:latin typeface="Times New Roman" panose="02020603050405020304" pitchFamily="18" charset="0"/>
              </a:defRPr>
            </a:lvl3pPr>
            <a:lvl4pPr marL="838200" indent="-838200">
              <a:defRPr sz="2400">
                <a:solidFill>
                  <a:schemeClr val="tx1"/>
                </a:solidFill>
                <a:latin typeface="Times New Roman" panose="02020603050405020304" pitchFamily="18" charset="0"/>
              </a:defRPr>
            </a:lvl4pPr>
            <a:lvl5pPr marL="838200" indent="-838200">
              <a:defRPr sz="2400">
                <a:solidFill>
                  <a:schemeClr val="tx1"/>
                </a:solidFill>
                <a:latin typeface="Times New Roman" panose="02020603050405020304" pitchFamily="18" charset="0"/>
              </a:defRPr>
            </a:lvl5pPr>
            <a:lvl6pPr marL="1295400" indent="-838200" fontAlgn="base">
              <a:spcBef>
                <a:spcPct val="0"/>
              </a:spcBef>
              <a:spcAft>
                <a:spcPct val="0"/>
              </a:spcAft>
              <a:defRPr sz="2400">
                <a:solidFill>
                  <a:schemeClr val="tx1"/>
                </a:solidFill>
                <a:latin typeface="Times New Roman" panose="02020603050405020304" pitchFamily="18" charset="0"/>
              </a:defRPr>
            </a:lvl6pPr>
            <a:lvl7pPr marL="1752600" indent="-838200" fontAlgn="base">
              <a:spcBef>
                <a:spcPct val="0"/>
              </a:spcBef>
              <a:spcAft>
                <a:spcPct val="0"/>
              </a:spcAft>
              <a:defRPr sz="2400">
                <a:solidFill>
                  <a:schemeClr val="tx1"/>
                </a:solidFill>
                <a:latin typeface="Times New Roman" panose="02020603050405020304" pitchFamily="18" charset="0"/>
              </a:defRPr>
            </a:lvl7pPr>
            <a:lvl8pPr marL="2209800" indent="-838200" fontAlgn="base">
              <a:spcBef>
                <a:spcPct val="0"/>
              </a:spcBef>
              <a:spcAft>
                <a:spcPct val="0"/>
              </a:spcAft>
              <a:defRPr sz="2400">
                <a:solidFill>
                  <a:schemeClr val="tx1"/>
                </a:solidFill>
                <a:latin typeface="Times New Roman" panose="02020603050405020304" pitchFamily="18" charset="0"/>
              </a:defRPr>
            </a:lvl8pPr>
            <a:lvl9pPr marL="2667000" indent="-838200" fontAlgn="base">
              <a:spcBef>
                <a:spcPct val="0"/>
              </a:spcBef>
              <a:spcAft>
                <a:spcPct val="0"/>
              </a:spcAft>
              <a:defRPr sz="2400">
                <a:solidFill>
                  <a:schemeClr val="tx1"/>
                </a:solidFill>
                <a:latin typeface="Times New Roman" panose="02020603050405020304" pitchFamily="18" charset="0"/>
              </a:defRPr>
            </a:lvl9pPr>
          </a:lstStyle>
          <a:p>
            <a:pPr marL="838200" marR="0" lvl="0" indent="-838200" algn="ctr" defTabSz="914400" eaLnBrk="1" fontAlgn="base" latinLnBrk="0" hangingPunct="1">
              <a:lnSpc>
                <a:spcPct val="100000"/>
              </a:lnSpc>
              <a:spcBef>
                <a:spcPct val="0"/>
              </a:spcBef>
              <a:spcAft>
                <a:spcPct val="0"/>
              </a:spcAft>
              <a:buClrTx/>
              <a:buSzTx/>
              <a:buFontTx/>
              <a:buNone/>
              <a:tabLst/>
              <a:defRPr/>
            </a:pPr>
            <a:r>
              <a:rPr kumimoji="0" lang="en-US" altLang="en-US" sz="3600" b="1" i="1"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rPr>
              <a:t>SIDDHARTA on DA</a:t>
            </a:r>
            <a:r>
              <a:rPr kumimoji="0" lang="en-US" altLang="en-US" sz="3600" b="1" i="1" u="none" strike="noStrike" kern="0" cap="none" spc="0" normalizeH="0" baseline="0" noProof="0" dirty="0">
                <a:ln>
                  <a:noFill/>
                </a:ln>
                <a:solidFill>
                  <a:srgbClr val="FF0000"/>
                </a:solidFill>
                <a:effectLst>
                  <a:outerShdw blurRad="38100" dist="38100" dir="2700000" algn="tl">
                    <a:srgbClr val="000000"/>
                  </a:outerShdw>
                </a:effectLst>
                <a:uLnTx/>
                <a:uFillTx/>
                <a:latin typeface="Symbol" panose="05050102010706020507" pitchFamily="18" charset="2"/>
              </a:rPr>
              <a:t>F</a:t>
            </a:r>
            <a:r>
              <a:rPr kumimoji="0" lang="en-US" altLang="en-US" sz="3600" b="1" i="1"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rPr>
              <a:t>NE 2009</a:t>
            </a:r>
          </a:p>
          <a:p>
            <a:pPr marL="838200" marR="0" lvl="0" indent="-838200" algn="ctr" defTabSz="914400" eaLnBrk="1" fontAlgn="base" latinLnBrk="0" hangingPunct="1">
              <a:lnSpc>
                <a:spcPct val="100000"/>
              </a:lnSpc>
              <a:spcBef>
                <a:spcPct val="0"/>
              </a:spcBef>
              <a:spcAft>
                <a:spcPct val="0"/>
              </a:spcAft>
              <a:buClrTx/>
              <a:buSzTx/>
              <a:buFontTx/>
              <a:buNone/>
              <a:tabLst/>
              <a:defRPr/>
            </a:pPr>
            <a:endParaRPr kumimoji="0" lang="it-IT" altLang="en-US" sz="2800" b="1" i="1"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9CB3345-3CDD-406F-AB1C-A5F95843978F}"/>
              </a:ext>
            </a:extLst>
          </p:cNvPr>
          <p:cNvSpPr>
            <a:spLocks noGrp="1" noChangeArrowheads="1"/>
          </p:cNvSpPr>
          <p:nvPr>
            <p:ph type="title"/>
          </p:nvPr>
        </p:nvSpPr>
        <p:spPr/>
        <p:txBody>
          <a:bodyPr/>
          <a:lstStyle/>
          <a:p>
            <a:pPr eaLnBrk="1" hangingPunct="1"/>
            <a:endParaRPr lang="en-US" altLang="en-US"/>
          </a:p>
        </p:txBody>
      </p:sp>
      <p:pic>
        <p:nvPicPr>
          <p:cNvPr id="54275" name="Picture 3" descr="DSC03566">
            <a:extLst>
              <a:ext uri="{FF2B5EF4-FFF2-40B4-BE49-F238E27FC236}">
                <a16:creationId xmlns:a16="http://schemas.microsoft.com/office/drawing/2014/main" id="{51AA5C21-D9C8-4EA8-999D-C853DD940056}"/>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17307" y="0"/>
            <a:ext cx="10228543" cy="6858001"/>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indoor, grill, dirty&#10;&#10;Description automatically generated">
            <a:extLst>
              <a:ext uri="{FF2B5EF4-FFF2-40B4-BE49-F238E27FC236}">
                <a16:creationId xmlns:a16="http://schemas.microsoft.com/office/drawing/2014/main" id="{E0FD7DD0-EBD7-4978-AE58-358ED4512E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14"/>
          <a:stretch/>
        </p:blipFill>
        <p:spPr>
          <a:xfrm>
            <a:off x="20" y="0"/>
            <a:ext cx="12191980" cy="6856718"/>
          </a:xfrm>
          <a:prstGeom prst="rect">
            <a:avLst/>
          </a:prstGeom>
        </p:spPr>
      </p:pic>
      <p:sp>
        <p:nvSpPr>
          <p:cNvPr id="3" name="Slide Number Placeholder 2">
            <a:extLst>
              <a:ext uri="{FF2B5EF4-FFF2-40B4-BE49-F238E27FC236}">
                <a16:creationId xmlns:a16="http://schemas.microsoft.com/office/drawing/2014/main" id="{E4EC5FBD-D1ED-427E-8FE0-38CEF5C00BF7}"/>
              </a:ext>
            </a:extLst>
          </p:cNvPr>
          <p:cNvSpPr>
            <a:spLocks noGrp="1"/>
          </p:cNvSpPr>
          <p:nvPr>
            <p:ph type="sldNum" sz="quarter" idx="12"/>
          </p:nvPr>
        </p:nvSpPr>
        <p:spPr>
          <a:xfrm>
            <a:off x="8610600" y="6356350"/>
            <a:ext cx="2743200" cy="365125"/>
          </a:xfrm>
        </p:spPr>
        <p:txBody>
          <a:bodyPr>
            <a:normAutofit/>
          </a:bodyPr>
          <a:lstStyle/>
          <a:p>
            <a:pPr>
              <a:spcAft>
                <a:spcPts val="600"/>
              </a:spcAft>
            </a:pPr>
            <a:fld id="{6F2CC165-A834-4493-88FE-F1F6C0FFF547}" type="slidenum">
              <a:rPr lang="en-GB">
                <a:solidFill>
                  <a:srgbClr val="FFFFFF"/>
                </a:solidFill>
              </a:rPr>
              <a:pPr>
                <a:spcAft>
                  <a:spcPts val="600"/>
                </a:spcAft>
              </a:pPr>
              <a:t>9</a:t>
            </a:fld>
            <a:endParaRPr lang="en-GB">
              <a:solidFill>
                <a:srgbClr val="FFFFFF"/>
              </a:solidFill>
            </a:endParaRPr>
          </a:p>
        </p:txBody>
      </p:sp>
      <p:sp>
        <p:nvSpPr>
          <p:cNvPr id="7" name="Rectangle 3">
            <a:extLst>
              <a:ext uri="{FF2B5EF4-FFF2-40B4-BE49-F238E27FC236}">
                <a16:creationId xmlns:a16="http://schemas.microsoft.com/office/drawing/2014/main" id="{5F380549-82CA-419C-910A-A04C807D373A}"/>
              </a:ext>
            </a:extLst>
          </p:cNvPr>
          <p:cNvSpPr>
            <a:spLocks noChangeArrowheads="1"/>
          </p:cNvSpPr>
          <p:nvPr/>
        </p:nvSpPr>
        <p:spPr bwMode="auto">
          <a:xfrm>
            <a:off x="2743200" y="152400"/>
            <a:ext cx="6781800" cy="838200"/>
          </a:xfrm>
          <a:prstGeom prst="rect">
            <a:avLst/>
          </a:prstGeom>
          <a:gradFill rotWithShape="0">
            <a:gsLst>
              <a:gs pos="0">
                <a:srgbClr val="99CCFF"/>
              </a:gs>
              <a:gs pos="50000">
                <a:srgbClr val="FFFFFF"/>
              </a:gs>
              <a:gs pos="100000">
                <a:srgbClr val="99CCFF"/>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flatTx/>
          </a:bodyPr>
          <a:lstStyle>
            <a:lvl1pPr marL="838200" indent="-838200">
              <a:defRPr sz="2400">
                <a:solidFill>
                  <a:schemeClr val="tx1"/>
                </a:solidFill>
                <a:latin typeface="Times New Roman" panose="02020603050405020304" pitchFamily="18" charset="0"/>
              </a:defRPr>
            </a:lvl1pPr>
            <a:lvl2pPr marL="838200" indent="-838200">
              <a:defRPr sz="2400">
                <a:solidFill>
                  <a:schemeClr val="tx1"/>
                </a:solidFill>
                <a:latin typeface="Times New Roman" panose="02020603050405020304" pitchFamily="18" charset="0"/>
              </a:defRPr>
            </a:lvl2pPr>
            <a:lvl3pPr marL="838200" indent="-838200">
              <a:defRPr sz="2400">
                <a:solidFill>
                  <a:schemeClr val="tx1"/>
                </a:solidFill>
                <a:latin typeface="Times New Roman" panose="02020603050405020304" pitchFamily="18" charset="0"/>
              </a:defRPr>
            </a:lvl3pPr>
            <a:lvl4pPr marL="838200" indent="-838200">
              <a:defRPr sz="2400">
                <a:solidFill>
                  <a:schemeClr val="tx1"/>
                </a:solidFill>
                <a:latin typeface="Times New Roman" panose="02020603050405020304" pitchFamily="18" charset="0"/>
              </a:defRPr>
            </a:lvl4pPr>
            <a:lvl5pPr marL="838200" indent="-838200">
              <a:defRPr sz="2400">
                <a:solidFill>
                  <a:schemeClr val="tx1"/>
                </a:solidFill>
                <a:latin typeface="Times New Roman" panose="02020603050405020304" pitchFamily="18" charset="0"/>
              </a:defRPr>
            </a:lvl5pPr>
            <a:lvl6pPr marL="1295400" indent="-838200" fontAlgn="base">
              <a:spcBef>
                <a:spcPct val="0"/>
              </a:spcBef>
              <a:spcAft>
                <a:spcPct val="0"/>
              </a:spcAft>
              <a:defRPr sz="2400">
                <a:solidFill>
                  <a:schemeClr val="tx1"/>
                </a:solidFill>
                <a:latin typeface="Times New Roman" panose="02020603050405020304" pitchFamily="18" charset="0"/>
              </a:defRPr>
            </a:lvl6pPr>
            <a:lvl7pPr marL="1752600" indent="-838200" fontAlgn="base">
              <a:spcBef>
                <a:spcPct val="0"/>
              </a:spcBef>
              <a:spcAft>
                <a:spcPct val="0"/>
              </a:spcAft>
              <a:defRPr sz="2400">
                <a:solidFill>
                  <a:schemeClr val="tx1"/>
                </a:solidFill>
                <a:latin typeface="Times New Roman" panose="02020603050405020304" pitchFamily="18" charset="0"/>
              </a:defRPr>
            </a:lvl7pPr>
            <a:lvl8pPr marL="2209800" indent="-838200" fontAlgn="base">
              <a:spcBef>
                <a:spcPct val="0"/>
              </a:spcBef>
              <a:spcAft>
                <a:spcPct val="0"/>
              </a:spcAft>
              <a:defRPr sz="2400">
                <a:solidFill>
                  <a:schemeClr val="tx1"/>
                </a:solidFill>
                <a:latin typeface="Times New Roman" panose="02020603050405020304" pitchFamily="18" charset="0"/>
              </a:defRPr>
            </a:lvl8pPr>
            <a:lvl9pPr marL="2667000" indent="-838200" fontAlgn="base">
              <a:spcBef>
                <a:spcPct val="0"/>
              </a:spcBef>
              <a:spcAft>
                <a:spcPct val="0"/>
              </a:spcAft>
              <a:defRPr sz="2400">
                <a:solidFill>
                  <a:schemeClr val="tx1"/>
                </a:solidFill>
                <a:latin typeface="Times New Roman" panose="02020603050405020304" pitchFamily="18" charset="0"/>
              </a:defRPr>
            </a:lvl9pPr>
          </a:lstStyle>
          <a:p>
            <a:pPr marL="838200" marR="0" lvl="0" indent="-838200" algn="ctr" defTabSz="914400" eaLnBrk="1" fontAlgn="base" latinLnBrk="0" hangingPunct="1">
              <a:lnSpc>
                <a:spcPct val="100000"/>
              </a:lnSpc>
              <a:spcBef>
                <a:spcPct val="0"/>
              </a:spcBef>
              <a:spcAft>
                <a:spcPct val="0"/>
              </a:spcAft>
              <a:buClrTx/>
              <a:buSzTx/>
              <a:buFontTx/>
              <a:buNone/>
              <a:tabLst/>
              <a:defRPr/>
            </a:pPr>
            <a:r>
              <a:rPr kumimoji="0" lang="en-US" altLang="en-US" sz="3600" b="1" i="1"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rPr>
              <a:t>SODDHARTA-2 now</a:t>
            </a:r>
          </a:p>
          <a:p>
            <a:pPr marL="838200" marR="0" lvl="0" indent="-838200" algn="ctr" defTabSz="914400" eaLnBrk="1" fontAlgn="base" latinLnBrk="0" hangingPunct="1">
              <a:lnSpc>
                <a:spcPct val="100000"/>
              </a:lnSpc>
              <a:spcBef>
                <a:spcPct val="0"/>
              </a:spcBef>
              <a:spcAft>
                <a:spcPct val="0"/>
              </a:spcAft>
              <a:buClrTx/>
              <a:buSzTx/>
              <a:buFontTx/>
              <a:buNone/>
              <a:tabLst/>
              <a:defRPr/>
            </a:pPr>
            <a:endParaRPr kumimoji="0" lang="it-IT" altLang="en-US" sz="2800" b="1" i="1"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endParaRPr>
          </a:p>
        </p:txBody>
      </p:sp>
    </p:spTree>
    <p:extLst>
      <p:ext uri="{BB962C8B-B14F-4D97-AF65-F5344CB8AC3E}">
        <p14:creationId xmlns:p14="http://schemas.microsoft.com/office/powerpoint/2010/main" val="4248755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e1">
  <a:themeElements>
    <a:clrScheme name="personal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e1">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3600" b="1" i="0" u="none" strike="noStrike" cap="none" normalizeH="0" baseline="0" smtClean="0">
            <a:ln>
              <a:noFill/>
            </a:ln>
            <a:solidFill>
              <a:srgbClr val="003F6E"/>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3600" b="1" i="0" u="none" strike="noStrike" cap="none" normalizeH="0" baseline="0" smtClean="0">
            <a:ln>
              <a:noFill/>
            </a:ln>
            <a:solidFill>
              <a:srgbClr val="003F6E"/>
            </a:solidFill>
            <a:effectLst/>
            <a:latin typeface="Arial" charset="0"/>
          </a:defRPr>
        </a:defPPr>
      </a:lstStyle>
    </a:lnDef>
  </a:objectDefaults>
  <a:extraClrSchemeLst>
    <a:extraClrScheme>
      <a:clrScheme name="personal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en-US" sz="20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en-US" sz="20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213</Words>
  <Application>Microsoft Office PowerPoint</Application>
  <PresentationFormat>Widescreen</PresentationFormat>
  <Paragraphs>23</Paragraphs>
  <Slides>17</Slides>
  <Notes>3</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17</vt:i4>
      </vt:variant>
    </vt:vector>
  </HeadingPairs>
  <TitlesOfParts>
    <vt:vector size="30" baseType="lpstr">
      <vt:lpstr>Arial</vt:lpstr>
      <vt:lpstr>Arial Rounded MT Bold</vt:lpstr>
      <vt:lpstr>Calibri</vt:lpstr>
      <vt:lpstr>Calibri Light</vt:lpstr>
      <vt:lpstr>Symbol</vt:lpstr>
      <vt:lpstr>Times New Roman</vt:lpstr>
      <vt:lpstr>Office Theme</vt:lpstr>
      <vt:lpstr>personale1</vt:lpstr>
      <vt:lpstr>Default Design</vt:lpstr>
      <vt:lpstr>1_Default Design</vt:lpstr>
      <vt:lpstr>2_Default Design</vt:lpstr>
      <vt:lpstr>3_Default Design</vt:lpstr>
      <vt:lpstr>Image Document</vt:lpstr>
      <vt:lpstr>PowerPoint Presentation</vt:lpstr>
      <vt:lpstr>PowerPoint Presentation</vt:lpstr>
      <vt:lpstr>PowerPoint Presentation</vt:lpstr>
      <vt:lpstr>PowerPoint Presentation</vt:lpstr>
      <vt:lpstr>DAΦNE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Oana Curceanu</dc:creator>
  <cp:lastModifiedBy>Catalina Curceanu</cp:lastModifiedBy>
  <cp:revision>34</cp:revision>
  <dcterms:created xsi:type="dcterms:W3CDTF">2021-01-08T10:09:18Z</dcterms:created>
  <dcterms:modified xsi:type="dcterms:W3CDTF">2021-02-24T09:34:58Z</dcterms:modified>
</cp:coreProperties>
</file>