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0C162-EA98-48FD-AA01-53B861691668}" type="datetimeFigureOut">
              <a:rPr lang="en-US" smtClean="0"/>
              <a:t>5/5/2010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3BC25-E7FD-410B-91BF-43F93BA332E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Missioni</a:t>
            </a:r>
            <a:r>
              <a:rPr lang="en-GB" dirty="0" smtClean="0"/>
              <a:t> </a:t>
            </a:r>
            <a:r>
              <a:rPr lang="en-GB" dirty="0" err="1" smtClean="0"/>
              <a:t>Estere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Stato</a:t>
            </a:r>
            <a:r>
              <a:rPr lang="en-GB" dirty="0" smtClean="0"/>
              <a:t>, </a:t>
            </a:r>
            <a:r>
              <a:rPr lang="en-GB" dirty="0" err="1" smtClean="0"/>
              <a:t>richieste</a:t>
            </a:r>
            <a:r>
              <a:rPr lang="en-GB" dirty="0" smtClean="0"/>
              <a:t> e </a:t>
            </a:r>
            <a:r>
              <a:rPr lang="en-GB" dirty="0" err="1" smtClean="0"/>
              <a:t>turni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357166"/>
            <a:ext cx="8643998" cy="6286544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Sintesi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tabella</a:t>
            </a:r>
            <a:r>
              <a:rPr lang="en-GB" dirty="0" smtClean="0"/>
              <a:t> excel, qui </a:t>
            </a:r>
            <a:r>
              <a:rPr lang="en-GB" dirty="0" err="1" smtClean="0"/>
              <a:t>qualche</a:t>
            </a:r>
            <a:r>
              <a:rPr lang="en-GB" dirty="0" smtClean="0"/>
              <a:t> </a:t>
            </a:r>
            <a:r>
              <a:rPr lang="en-GB" dirty="0" err="1" smtClean="0"/>
              <a:t>commento</a:t>
            </a:r>
            <a:r>
              <a:rPr lang="en-GB" dirty="0" smtClean="0"/>
              <a:t> prima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discutere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dettaglio</a:t>
            </a:r>
            <a:r>
              <a:rPr lang="en-GB" dirty="0" smtClean="0"/>
              <a:t> in </a:t>
            </a:r>
            <a:r>
              <a:rPr lang="en-GB" dirty="0" err="1" smtClean="0"/>
              <a:t>tabella</a:t>
            </a:r>
            <a:r>
              <a:rPr lang="en-GB" dirty="0" smtClean="0"/>
              <a:t>.</a:t>
            </a:r>
          </a:p>
          <a:p>
            <a:r>
              <a:rPr lang="en-GB" dirty="0" smtClean="0"/>
              <a:t>La </a:t>
            </a:r>
            <a:r>
              <a:rPr lang="en-GB" dirty="0" err="1" smtClean="0"/>
              <a:t>proposta</a:t>
            </a:r>
            <a:r>
              <a:rPr lang="en-GB" dirty="0" smtClean="0"/>
              <a:t> v0 e’ </a:t>
            </a:r>
            <a:r>
              <a:rPr lang="en-GB" dirty="0" err="1" smtClean="0"/>
              <a:t>gia</a:t>
            </a:r>
            <a:r>
              <a:rPr lang="en-GB" dirty="0" smtClean="0"/>
              <a:t>’ </a:t>
            </a:r>
            <a:r>
              <a:rPr lang="en-GB" dirty="0" err="1" smtClean="0"/>
              <a:t>stata</a:t>
            </a:r>
            <a:r>
              <a:rPr lang="en-GB" dirty="0" smtClean="0"/>
              <a:t> </a:t>
            </a:r>
            <a:r>
              <a:rPr lang="en-GB" dirty="0" err="1" smtClean="0"/>
              <a:t>circolata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responsabili</a:t>
            </a:r>
            <a:r>
              <a:rPr lang="en-GB" dirty="0" smtClean="0"/>
              <a:t>, v1 e’ </a:t>
            </a:r>
            <a:r>
              <a:rPr lang="en-GB" dirty="0" err="1" smtClean="0"/>
              <a:t>un’opzione</a:t>
            </a:r>
            <a:r>
              <a:rPr lang="en-GB" dirty="0" smtClean="0"/>
              <a:t> </a:t>
            </a:r>
            <a:r>
              <a:rPr lang="en-GB" sz="2000" dirty="0" smtClean="0"/>
              <a:t>(-10k se &gt;60k, -5k sotto)</a:t>
            </a:r>
            <a:r>
              <a:rPr lang="en-GB" dirty="0" smtClean="0"/>
              <a:t> se </a:t>
            </a:r>
            <a:r>
              <a:rPr lang="en-GB" dirty="0" err="1" smtClean="0"/>
              <a:t>vogliamo</a:t>
            </a:r>
            <a:r>
              <a:rPr lang="en-GB" dirty="0" smtClean="0"/>
              <a:t> </a:t>
            </a:r>
            <a:r>
              <a:rPr lang="en-GB" dirty="0" err="1" smtClean="0"/>
              <a:t>tenere</a:t>
            </a:r>
            <a:r>
              <a:rPr lang="en-GB" dirty="0" smtClean="0"/>
              <a:t> </a:t>
            </a:r>
            <a:r>
              <a:rPr lang="en-GB" dirty="0" err="1" smtClean="0"/>
              <a:t>piu</a:t>
            </a:r>
            <a:r>
              <a:rPr lang="en-GB" dirty="0" smtClean="0"/>
              <a:t>’ </a:t>
            </a:r>
            <a:r>
              <a:rPr lang="en-GB" dirty="0" err="1" smtClean="0"/>
              <a:t>margine</a:t>
            </a:r>
            <a:r>
              <a:rPr lang="en-GB" dirty="0" smtClean="0"/>
              <a:t> per la </a:t>
            </a:r>
            <a:r>
              <a:rPr lang="en-GB" dirty="0" err="1" smtClean="0"/>
              <a:t>redistribuzione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Settembre</a:t>
            </a:r>
            <a:r>
              <a:rPr lang="en-GB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tenuto</a:t>
            </a:r>
            <a:r>
              <a:rPr lang="en-GB" sz="2000" dirty="0" smtClean="0"/>
              <a:t> </a:t>
            </a:r>
            <a:r>
              <a:rPr lang="en-GB" sz="2000" dirty="0" err="1" smtClean="0"/>
              <a:t>conto</a:t>
            </a:r>
            <a:r>
              <a:rPr lang="en-GB" sz="2000" dirty="0" smtClean="0"/>
              <a:t> </a:t>
            </a:r>
            <a:r>
              <a:rPr lang="en-GB" sz="2000" dirty="0" err="1" smtClean="0"/>
              <a:t>che</a:t>
            </a:r>
            <a:r>
              <a:rPr lang="en-GB" sz="2000" dirty="0" smtClean="0"/>
              <a:t> un </a:t>
            </a:r>
            <a:r>
              <a:rPr lang="en-GB" sz="2000" dirty="0" err="1" smtClean="0"/>
              <a:t>po</a:t>
            </a:r>
            <a:r>
              <a:rPr lang="en-GB" sz="2000" dirty="0" smtClean="0"/>
              <a:t>’ </a:t>
            </a:r>
            <a:r>
              <a:rPr lang="en-GB" sz="2000" dirty="0" err="1" smtClean="0"/>
              <a:t>dovremo</a:t>
            </a:r>
            <a:r>
              <a:rPr lang="en-GB" sz="2000" dirty="0" smtClean="0"/>
              <a:t> </a:t>
            </a:r>
            <a:r>
              <a:rPr lang="en-GB" sz="2000" dirty="0" err="1" smtClean="0"/>
              <a:t>contribuire</a:t>
            </a:r>
            <a:r>
              <a:rPr lang="en-GB" sz="2000" dirty="0" smtClean="0"/>
              <a:t> </a:t>
            </a:r>
            <a:r>
              <a:rPr lang="en-GB" sz="2000" dirty="0" err="1" smtClean="0"/>
              <a:t>ai</a:t>
            </a:r>
            <a:r>
              <a:rPr lang="en-GB" sz="2000" dirty="0" smtClean="0"/>
              <a:t> </a:t>
            </a:r>
            <a:r>
              <a:rPr lang="en-GB" sz="2000" dirty="0" err="1" smtClean="0"/>
              <a:t>SimilFellow</a:t>
            </a:r>
            <a:r>
              <a:rPr lang="en-GB" sz="2000" dirty="0" smtClean="0"/>
              <a:t>).</a:t>
            </a:r>
          </a:p>
          <a:p>
            <a:r>
              <a:rPr lang="en-GB" dirty="0" smtClean="0"/>
              <a:t>Le ME </a:t>
            </a:r>
            <a:r>
              <a:rPr lang="en-GB" dirty="0" err="1" smtClean="0"/>
              <a:t>servono</a:t>
            </a:r>
            <a:r>
              <a:rPr lang="en-GB" dirty="0" smtClean="0"/>
              <a:t> per le </a:t>
            </a:r>
            <a:r>
              <a:rPr lang="en-GB" dirty="0" err="1" smtClean="0"/>
              <a:t>responsabilita</a:t>
            </a:r>
            <a:r>
              <a:rPr lang="en-GB" dirty="0" smtClean="0"/>
              <a:t>’,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turni</a:t>
            </a:r>
            <a:r>
              <a:rPr lang="en-GB" dirty="0" smtClean="0"/>
              <a:t> e </a:t>
            </a:r>
            <a:r>
              <a:rPr lang="en-GB" dirty="0" err="1" smtClean="0"/>
              <a:t>partecipazione</a:t>
            </a:r>
            <a:r>
              <a:rPr lang="en-GB" dirty="0" smtClean="0"/>
              <a:t> </a:t>
            </a:r>
            <a:r>
              <a:rPr lang="en-GB" dirty="0" err="1" smtClean="0"/>
              <a:t>metabolica</a:t>
            </a:r>
            <a:r>
              <a:rPr lang="en-GB" dirty="0" smtClean="0"/>
              <a:t> </a:t>
            </a:r>
            <a:r>
              <a:rPr lang="en-GB" dirty="0" err="1" smtClean="0"/>
              <a:t>all’esperimento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Turni</a:t>
            </a:r>
            <a:r>
              <a:rPr lang="en-GB" dirty="0" smtClean="0"/>
              <a:t>: OTP non e’ </a:t>
            </a:r>
            <a:r>
              <a:rPr lang="en-GB" dirty="0" err="1" smtClean="0"/>
              <a:t>ancora</a:t>
            </a:r>
            <a:r>
              <a:rPr lang="en-GB" dirty="0" smtClean="0"/>
              <a:t> a </a:t>
            </a:r>
            <a:r>
              <a:rPr lang="en-GB" dirty="0" err="1" smtClean="0"/>
              <a:t>punto</a:t>
            </a:r>
            <a:r>
              <a:rPr lang="en-GB" sz="2000" dirty="0" smtClean="0"/>
              <a:t> </a:t>
            </a:r>
            <a:r>
              <a:rPr lang="en-GB" dirty="0" smtClean="0"/>
              <a:t>ma e’ un </a:t>
            </a:r>
            <a:r>
              <a:rPr lang="en-GB" dirty="0" err="1" smtClean="0"/>
              <a:t>buon</a:t>
            </a:r>
            <a:r>
              <a:rPr lang="en-GB" dirty="0" smtClean="0"/>
              <a:t> </a:t>
            </a:r>
            <a:r>
              <a:rPr lang="en-GB" dirty="0" err="1" smtClean="0"/>
              <a:t>indicatore</a:t>
            </a:r>
            <a:r>
              <a:rPr lang="en-GB" dirty="0"/>
              <a:t> </a:t>
            </a:r>
            <a:r>
              <a:rPr lang="en-GB" dirty="0" smtClean="0"/>
              <a:t>(Cat1).</a:t>
            </a:r>
          </a:p>
          <a:p>
            <a:r>
              <a:rPr lang="en-GB" dirty="0" smtClean="0"/>
              <a:t>Per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momento</a:t>
            </a:r>
            <a:r>
              <a:rPr lang="en-GB" dirty="0" smtClean="0"/>
              <a:t> la media </a:t>
            </a:r>
            <a:r>
              <a:rPr lang="en-GB" dirty="0" err="1" smtClean="0"/>
              <a:t>italiana</a:t>
            </a:r>
            <a:r>
              <a:rPr lang="en-GB" dirty="0" smtClean="0"/>
              <a:t> sui </a:t>
            </a:r>
            <a:r>
              <a:rPr lang="en-GB" dirty="0" err="1" smtClean="0"/>
              <a:t>turni</a:t>
            </a:r>
            <a:r>
              <a:rPr lang="en-GB" dirty="0" smtClean="0"/>
              <a:t> e’ ok (~ 7 </a:t>
            </a:r>
            <a:r>
              <a:rPr lang="en-GB" dirty="0" err="1" smtClean="0"/>
              <a:t>turni</a:t>
            </a:r>
            <a:r>
              <a:rPr lang="en-GB" dirty="0" smtClean="0"/>
              <a:t>/FTE </a:t>
            </a:r>
            <a:r>
              <a:rPr lang="en-GB" dirty="0" err="1" smtClean="0"/>
              <a:t>aspettati</a:t>
            </a:r>
            <a:r>
              <a:rPr lang="en-GB" dirty="0" smtClean="0"/>
              <a:t> e </a:t>
            </a:r>
            <a:r>
              <a:rPr lang="en-GB" dirty="0" err="1" smtClean="0"/>
              <a:t>fatti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472518" cy="6143668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Ci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pero</a:t>
            </a:r>
            <a:r>
              <a:rPr lang="en-GB" dirty="0" smtClean="0"/>
              <a:t>’ </a:t>
            </a:r>
            <a:r>
              <a:rPr lang="en-GB" dirty="0" err="1" smtClean="0"/>
              <a:t>problemi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turni</a:t>
            </a:r>
            <a:r>
              <a:rPr lang="en-GB" dirty="0" smtClean="0"/>
              <a:t> con 3 </a:t>
            </a:r>
            <a:r>
              <a:rPr lang="en-GB" dirty="0" err="1" smtClean="0"/>
              <a:t>gruppi</a:t>
            </a:r>
            <a:r>
              <a:rPr lang="en-GB" dirty="0" smtClean="0"/>
              <a:t>: Cs, LNF e </a:t>
            </a:r>
            <a:r>
              <a:rPr lang="en-GB" dirty="0" err="1" smtClean="0"/>
              <a:t>Ud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c</a:t>
            </a:r>
            <a:r>
              <a:rPr lang="en-GB" dirty="0" err="1" smtClean="0">
                <a:sym typeface="Wingdings" pitchFamily="2" charset="2"/>
              </a:rPr>
              <a:t>ommenti</a:t>
            </a:r>
            <a:r>
              <a:rPr lang="en-GB" dirty="0" smtClean="0">
                <a:sym typeface="Wingdings" pitchFamily="2" charset="2"/>
              </a:rPr>
              <a:t>? come </a:t>
            </a:r>
            <a:r>
              <a:rPr lang="en-GB" dirty="0" err="1" smtClean="0">
                <a:sym typeface="Wingdings" pitchFamily="2" charset="2"/>
              </a:rPr>
              <a:t>migliorare</a:t>
            </a:r>
            <a:r>
              <a:rPr lang="en-GB" dirty="0" smtClean="0">
                <a:sym typeface="Wingdings" pitchFamily="2" charset="2"/>
              </a:rPr>
              <a:t>?</a:t>
            </a:r>
          </a:p>
          <a:p>
            <a:r>
              <a:rPr lang="en-GB" dirty="0" smtClean="0">
                <a:sym typeface="Wingdings" pitchFamily="2" charset="2"/>
              </a:rPr>
              <a:t>Le </a:t>
            </a:r>
            <a:r>
              <a:rPr lang="en-GB" dirty="0" err="1" smtClean="0">
                <a:sym typeface="Wingdings" pitchFamily="2" charset="2"/>
              </a:rPr>
              <a:t>spese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fino</a:t>
            </a:r>
            <a:r>
              <a:rPr lang="en-GB" dirty="0" smtClean="0">
                <a:sym typeface="Wingdings" pitchFamily="2" charset="2"/>
              </a:rPr>
              <a:t> ad </a:t>
            </a:r>
            <a:r>
              <a:rPr lang="en-GB" dirty="0" err="1" smtClean="0">
                <a:sym typeface="Wingdings" pitchFamily="2" charset="2"/>
              </a:rPr>
              <a:t>oggi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sono</a:t>
            </a:r>
            <a:r>
              <a:rPr lang="en-GB" dirty="0" smtClean="0">
                <a:sym typeface="Wingdings" pitchFamily="2" charset="2"/>
              </a:rPr>
              <a:t> in </a:t>
            </a:r>
            <a:r>
              <a:rPr lang="en-GB" dirty="0" err="1" smtClean="0">
                <a:sym typeface="Wingdings" pitchFamily="2" charset="2"/>
              </a:rPr>
              <a:t>linea</a:t>
            </a:r>
            <a:r>
              <a:rPr lang="en-GB" dirty="0" smtClean="0">
                <a:sym typeface="Wingdings" pitchFamily="2" charset="2"/>
              </a:rPr>
              <a:t> con le </a:t>
            </a:r>
            <a:r>
              <a:rPr lang="en-GB" dirty="0" err="1" smtClean="0">
                <a:sym typeface="Wingdings" pitchFamily="2" charset="2"/>
              </a:rPr>
              <a:t>aspettative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(</a:t>
            </a:r>
            <a:r>
              <a:rPr lang="en-GB" sz="2000" dirty="0" err="1" smtClean="0">
                <a:sym typeface="Wingdings" pitchFamily="2" charset="2"/>
              </a:rPr>
              <a:t>anzi</a:t>
            </a:r>
            <a:r>
              <a:rPr lang="en-GB" sz="2000" dirty="0" smtClean="0">
                <a:sym typeface="Wingdings" pitchFamily="2" charset="2"/>
              </a:rPr>
              <a:t> un </a:t>
            </a:r>
            <a:r>
              <a:rPr lang="en-GB" sz="2000" dirty="0" err="1" smtClean="0">
                <a:sym typeface="Wingdings" pitchFamily="2" charset="2"/>
              </a:rPr>
              <a:t>po</a:t>
            </a:r>
            <a:r>
              <a:rPr lang="en-GB" sz="2000" dirty="0" smtClean="0">
                <a:sym typeface="Wingdings" pitchFamily="2" charset="2"/>
              </a:rPr>
              <a:t>’ </a:t>
            </a:r>
            <a:r>
              <a:rPr lang="en-GB" sz="2000" dirty="0" err="1" smtClean="0">
                <a:sym typeface="Wingdings" pitchFamily="2" charset="2"/>
              </a:rPr>
              <a:t>basse</a:t>
            </a:r>
            <a:r>
              <a:rPr lang="en-GB" sz="2000" dirty="0" smtClean="0">
                <a:sym typeface="Wingdings" pitchFamily="2" charset="2"/>
              </a:rPr>
              <a:t> per </a:t>
            </a:r>
            <a:r>
              <a:rPr lang="en-GB" sz="2000" dirty="0" err="1" smtClean="0">
                <a:sym typeface="Wingdings" pitchFamily="2" charset="2"/>
              </a:rPr>
              <a:t>alcuni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gruppi</a:t>
            </a:r>
            <a:r>
              <a:rPr lang="en-GB" sz="2000" dirty="0" smtClean="0">
                <a:sym typeface="Wingdings" pitchFamily="2" charset="2"/>
              </a:rPr>
              <a:t>)</a:t>
            </a:r>
            <a:r>
              <a:rPr lang="en-GB" dirty="0" smtClean="0">
                <a:sym typeface="Wingdings" pitchFamily="2" charset="2"/>
              </a:rPr>
              <a:t>, 2 soli </a:t>
            </a:r>
            <a:r>
              <a:rPr lang="en-GB" dirty="0" err="1" smtClean="0">
                <a:sym typeface="Wingdings" pitchFamily="2" charset="2"/>
              </a:rPr>
              <a:t>gruppi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sono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sopra</a:t>
            </a:r>
            <a:r>
              <a:rPr lang="en-GB" dirty="0" smtClean="0">
                <a:sym typeface="Wingdings" pitchFamily="2" charset="2"/>
              </a:rPr>
              <a:t> le </a:t>
            </a:r>
            <a:r>
              <a:rPr lang="en-GB" dirty="0" err="1" smtClean="0">
                <a:sym typeface="Wingdings" pitchFamily="2" charset="2"/>
              </a:rPr>
              <a:t>aspettative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(Bo e Rm2)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commenti</a:t>
            </a:r>
            <a:r>
              <a:rPr lang="en-GB" dirty="0" smtClean="0">
                <a:sym typeface="Wingdings" pitchFamily="2" charset="2"/>
              </a:rPr>
              <a:t>?</a:t>
            </a:r>
          </a:p>
          <a:p>
            <a:r>
              <a:rPr lang="en-GB" dirty="0" err="1" smtClean="0">
                <a:sym typeface="Wingdings" pitchFamily="2" charset="2"/>
              </a:rPr>
              <a:t>Globalmente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abbiamo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avuto</a:t>
            </a:r>
            <a:r>
              <a:rPr lang="en-GB" dirty="0" smtClean="0">
                <a:sym typeface="Wingdings" pitchFamily="2" charset="2"/>
              </a:rPr>
              <a:t> un </a:t>
            </a:r>
            <a:r>
              <a:rPr lang="en-GB" dirty="0" err="1" smtClean="0">
                <a:sym typeface="Wingdings" pitchFamily="2" charset="2"/>
              </a:rPr>
              <a:t>finanziamento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di</a:t>
            </a:r>
            <a:r>
              <a:rPr lang="en-GB" dirty="0" smtClean="0">
                <a:sym typeface="Wingdings" pitchFamily="2" charset="2"/>
              </a:rPr>
              <a:t> 1399+599+SF ~ 2000+15x40= 2600 </a:t>
            </a:r>
            <a:r>
              <a:rPr lang="en-GB" dirty="0" err="1" smtClean="0">
                <a:sym typeface="Wingdings" pitchFamily="2" charset="2"/>
              </a:rPr>
              <a:t>kEu</a:t>
            </a:r>
            <a:r>
              <a:rPr lang="en-GB" dirty="0" smtClean="0">
                <a:sym typeface="Wingdings" pitchFamily="2" charset="2"/>
              </a:rPr>
              <a:t> </a:t>
            </a:r>
          </a:p>
          <a:p>
            <a:r>
              <a:rPr lang="en-GB" dirty="0" err="1" smtClean="0">
                <a:sym typeface="Wingdings" pitchFamily="2" charset="2"/>
              </a:rPr>
              <a:t>cioe</a:t>
            </a:r>
            <a:r>
              <a:rPr lang="en-GB" dirty="0" smtClean="0">
                <a:sym typeface="Wingdings" pitchFamily="2" charset="2"/>
              </a:rPr>
              <a:t>’ ~13.5 </a:t>
            </a:r>
            <a:r>
              <a:rPr lang="en-GB" dirty="0" err="1" smtClean="0">
                <a:sym typeface="Wingdings" pitchFamily="2" charset="2"/>
              </a:rPr>
              <a:t>kEu</a:t>
            </a:r>
            <a:r>
              <a:rPr lang="en-GB" dirty="0" smtClean="0">
                <a:sym typeface="Wingdings" pitchFamily="2" charset="2"/>
              </a:rPr>
              <a:t>/FTE (~3.5 </a:t>
            </a:r>
            <a:r>
              <a:rPr lang="en-GB" dirty="0" err="1" smtClean="0">
                <a:sym typeface="Wingdings" pitchFamily="2" charset="2"/>
              </a:rPr>
              <a:t>mesi</a:t>
            </a:r>
            <a:r>
              <a:rPr lang="en-GB" dirty="0" smtClean="0">
                <a:sym typeface="Wingdings" pitchFamily="2" charset="2"/>
              </a:rPr>
              <a:t>/FTE)</a:t>
            </a:r>
            <a:endParaRPr lang="en-GB" dirty="0" smtClean="0"/>
          </a:p>
          <a:p>
            <a:r>
              <a:rPr lang="en-GB" dirty="0" smtClean="0"/>
              <a:t>E’ un </a:t>
            </a:r>
            <a:r>
              <a:rPr lang="en-GB" dirty="0" err="1" smtClean="0"/>
              <a:t>buon</a:t>
            </a:r>
            <a:r>
              <a:rPr lang="en-GB" dirty="0" smtClean="0"/>
              <a:t> </a:t>
            </a:r>
            <a:r>
              <a:rPr lang="en-GB" dirty="0" err="1" smtClean="0"/>
              <a:t>finanziamento</a:t>
            </a:r>
            <a:r>
              <a:rPr lang="en-GB" dirty="0" smtClean="0"/>
              <a:t> e non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puo</a:t>
            </a:r>
            <a:r>
              <a:rPr lang="en-GB" dirty="0" smtClean="0"/>
              <a:t>’ </a:t>
            </a:r>
            <a:r>
              <a:rPr lang="en-GB" dirty="0" err="1" smtClean="0"/>
              <a:t>sperare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questo</a:t>
            </a:r>
            <a:r>
              <a:rPr lang="en-GB" dirty="0" smtClean="0"/>
              <a:t> </a:t>
            </a:r>
            <a:r>
              <a:rPr lang="en-GB" dirty="0" err="1" smtClean="0"/>
              <a:t>numero</a:t>
            </a:r>
            <a:r>
              <a:rPr lang="en-GB" dirty="0" smtClean="0"/>
              <a:t> </a:t>
            </a:r>
            <a:r>
              <a:rPr lang="en-GB" dirty="0" err="1" smtClean="0"/>
              <a:t>cambi</a:t>
            </a:r>
            <a:r>
              <a:rPr lang="en-GB" dirty="0" smtClean="0"/>
              <a:t>. </a:t>
            </a:r>
            <a:r>
              <a:rPr lang="en-GB" dirty="0" err="1" smtClean="0"/>
              <a:t>Quindi</a:t>
            </a:r>
            <a:r>
              <a:rPr lang="en-GB" dirty="0" smtClean="0"/>
              <a:t> </a:t>
            </a:r>
            <a:r>
              <a:rPr lang="en-GB" dirty="0" err="1" smtClean="0"/>
              <a:t>risparmiate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a </a:t>
            </a:r>
            <a:r>
              <a:rPr lang="en-GB" dirty="0" err="1" smtClean="0"/>
              <a:t>Settembre</a:t>
            </a:r>
            <a:r>
              <a:rPr lang="en-GB" dirty="0" smtClean="0"/>
              <a:t> non </a:t>
            </a:r>
            <a:r>
              <a:rPr lang="en-GB" dirty="0" err="1" smtClean="0"/>
              <a:t>ci</a:t>
            </a:r>
            <a:r>
              <a:rPr lang="en-GB" dirty="0" smtClean="0"/>
              <a:t> </a:t>
            </a:r>
            <a:r>
              <a:rPr lang="en-GB" dirty="0" err="1" smtClean="0"/>
              <a:t>sara</a:t>
            </a:r>
            <a:r>
              <a:rPr lang="en-GB" dirty="0" smtClean="0"/>
              <a:t>’ un </a:t>
            </a:r>
            <a:r>
              <a:rPr lang="en-GB" dirty="0" err="1" smtClean="0"/>
              <a:t>rabbocco</a:t>
            </a:r>
            <a:r>
              <a:rPr lang="en-GB" dirty="0" smtClean="0"/>
              <a:t> </a:t>
            </a:r>
            <a:r>
              <a:rPr lang="en-GB" dirty="0" err="1" smtClean="0"/>
              <a:t>significativo</a:t>
            </a:r>
            <a:r>
              <a:rPr lang="en-GB" dirty="0" smtClean="0"/>
              <a:t>...e </a:t>
            </a:r>
            <a:r>
              <a:rPr lang="en-GB" dirty="0" err="1" smtClean="0"/>
              <a:t>favorite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giovani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236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Missioni Estere</vt:lpstr>
      <vt:lpstr>Slide 2</vt:lpstr>
      <vt:lpstr>Slide 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Missioni Estere</dc:title>
  <dc:creator>leonardo</dc:creator>
  <cp:lastModifiedBy>leonardo</cp:lastModifiedBy>
  <cp:revision>6</cp:revision>
  <dcterms:created xsi:type="dcterms:W3CDTF">2010-05-05T15:39:55Z</dcterms:created>
  <dcterms:modified xsi:type="dcterms:W3CDTF">2010-05-05T16:57:10Z</dcterms:modified>
</cp:coreProperties>
</file>