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F1535D-3A84-4A4F-BF18-FF992B34E425}" type="datetimeFigureOut">
              <a:rPr lang="en-US"/>
              <a:pPr>
                <a:defRPr/>
              </a:pPr>
              <a:t>5/5/2010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1E9DBB-5407-44CF-B81F-9B6B225AD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8B7F-4523-451F-B13D-9D37240D0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3451-A50D-4D7D-8F4F-ACFECD196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987A-CF08-4F3E-B3D2-9B4014F09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623D-B72B-4373-A9EC-AECA16DB9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615-22C6-4DE4-8444-ABEBFA1AE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66AA-F0C0-4296-AD54-F3B1757CB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0E09-7075-4DA4-9EBF-E40179A11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DBA5-8B70-4A33-B45E-943D47808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F5BD-A8FE-48BE-BF4A-57567C0F7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3DE0-0BE7-4275-8313-CB6CB58115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20AA-F9FB-4D74-9046-78743FC67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D23B1-4E12-487D-96CB-52486A6BE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en-GB" dirty="0" err="1" smtClean="0"/>
              <a:t>Comunicazioni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64344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ATLAS Italia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Bologna </a:t>
            </a:r>
            <a:r>
              <a:rPr lang="en-GB" dirty="0" smtClean="0"/>
              <a:t>6</a:t>
            </a:r>
            <a:r>
              <a:rPr lang="en-GB" dirty="0" smtClean="0"/>
              <a:t>/5/2010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Similfellow</a:t>
            </a:r>
            <a:r>
              <a:rPr lang="en-GB" dirty="0" smtClean="0">
                <a:solidFill>
                  <a:srgbClr val="FF0000"/>
                </a:solidFill>
              </a:rPr>
              <a:t> – 2010 II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Conferenze</a:t>
            </a:r>
            <a:r>
              <a:rPr lang="en-GB" dirty="0" smtClean="0">
                <a:solidFill>
                  <a:srgbClr val="FF0000"/>
                </a:solidFill>
              </a:rPr>
              <a:t> (SIF e IFAE)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Telefoni</a:t>
            </a:r>
            <a:r>
              <a:rPr lang="en-GB" dirty="0" smtClean="0">
                <a:solidFill>
                  <a:srgbClr val="FF0000"/>
                </a:solidFill>
              </a:rPr>
              <a:t> CERN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CSN1 (Torino e </a:t>
            </a:r>
            <a:r>
              <a:rPr lang="en-GB" dirty="0" err="1" smtClean="0">
                <a:solidFill>
                  <a:srgbClr val="FF0000"/>
                </a:solidFill>
              </a:rPr>
              <a:t>riunione</a:t>
            </a:r>
            <a:r>
              <a:rPr lang="en-GB" dirty="0" smtClean="0">
                <a:solidFill>
                  <a:srgbClr val="FF0000"/>
                </a:solidFill>
              </a:rPr>
              <a:t> referee)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Info </a:t>
            </a:r>
            <a:r>
              <a:rPr lang="en-GB" dirty="0" err="1" smtClean="0">
                <a:solidFill>
                  <a:srgbClr val="FF0000"/>
                </a:solidFill>
              </a:rPr>
              <a:t>Sestri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Levante</a:t>
            </a:r>
            <a:endParaRPr lang="en-GB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L. Rossi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Sestri</a:t>
            </a:r>
            <a:r>
              <a:rPr lang="en-GB" dirty="0" smtClean="0"/>
              <a:t> </a:t>
            </a:r>
            <a:r>
              <a:rPr lang="en-GB" dirty="0" err="1" smtClean="0"/>
              <a:t>Levante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6" name="Picture 5" descr="Worksho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18" y="2039213"/>
            <a:ext cx="6357982" cy="4818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00010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Pagina</a:t>
            </a:r>
            <a:r>
              <a:rPr lang="en-GB" dirty="0" smtClean="0"/>
              <a:t> web </a:t>
            </a:r>
            <a:r>
              <a:rPr lang="en-GB" dirty="0" err="1" smtClean="0"/>
              <a:t>esiste</a:t>
            </a:r>
            <a:r>
              <a:rPr lang="en-GB" dirty="0" smtClean="0"/>
              <a:t>. </a:t>
            </a:r>
            <a:r>
              <a:rPr lang="en-GB" dirty="0" err="1" smtClean="0"/>
              <a:t>Ancora</a:t>
            </a:r>
            <a:r>
              <a:rPr lang="en-GB" dirty="0" smtClean="0"/>
              <a:t> </a:t>
            </a:r>
            <a:r>
              <a:rPr lang="en-GB" dirty="0" err="1" smtClean="0"/>
              <a:t>qualche</a:t>
            </a:r>
            <a:r>
              <a:rPr lang="en-GB" dirty="0" smtClean="0"/>
              <a:t> </a:t>
            </a:r>
            <a:r>
              <a:rPr lang="en-GB" dirty="0" err="1" smtClean="0"/>
              <a:t>messa</a:t>
            </a:r>
            <a:r>
              <a:rPr lang="en-GB" dirty="0" smtClean="0"/>
              <a:t> a </a:t>
            </a:r>
            <a:r>
              <a:rPr lang="en-GB" dirty="0" err="1" smtClean="0"/>
              <a:t>punto</a:t>
            </a:r>
            <a:r>
              <a:rPr lang="en-GB" dirty="0" smtClean="0"/>
              <a:t> (</a:t>
            </a:r>
            <a:r>
              <a:rPr lang="en-GB" dirty="0" err="1" smtClean="0"/>
              <a:t>manca</a:t>
            </a:r>
            <a:r>
              <a:rPr lang="en-GB" dirty="0" smtClean="0"/>
              <a:t> </a:t>
            </a:r>
            <a:r>
              <a:rPr lang="en-GB" dirty="0" err="1" smtClean="0"/>
              <a:t>generazione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</a:t>
            </a:r>
            <a:r>
              <a:rPr lang="en-GB" dirty="0" err="1" smtClean="0"/>
              <a:t>automatica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iscritti</a:t>
            </a:r>
            <a:r>
              <a:rPr lang="en-GB" dirty="0" smtClean="0"/>
              <a:t>).  </a:t>
            </a:r>
            <a:r>
              <a:rPr lang="en-GB" dirty="0" err="1" smtClean="0"/>
              <a:t>Iscrivetevi</a:t>
            </a:r>
            <a:r>
              <a:rPr lang="en-GB" dirty="0" smtClean="0"/>
              <a:t> presto (fee </a:t>
            </a:r>
            <a:r>
              <a:rPr lang="en-GB" dirty="0" err="1" smtClean="0"/>
              <a:t>ridotto</a:t>
            </a:r>
            <a:r>
              <a:rPr lang="en-GB" dirty="0" smtClean="0"/>
              <a:t>) e </a:t>
            </a:r>
            <a:r>
              <a:rPr lang="en-GB" dirty="0" err="1" smtClean="0"/>
              <a:t>prenotate</a:t>
            </a:r>
            <a:r>
              <a:rPr lang="en-GB" dirty="0" smtClean="0"/>
              <a:t> la </a:t>
            </a:r>
            <a:r>
              <a:rPr lang="en-GB" dirty="0" err="1" smtClean="0"/>
              <a:t>cena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18872543">
            <a:off x="5134546" y="3561337"/>
            <a:ext cx="500066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720" y="2143116"/>
            <a:ext cx="2428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ATLAS management </a:t>
            </a:r>
            <a:r>
              <a:rPr lang="en-GB" dirty="0" err="1" smtClean="0"/>
              <a:t>sara</a:t>
            </a:r>
            <a:r>
              <a:rPr lang="en-GB" dirty="0" smtClean="0"/>
              <a:t>’ </a:t>
            </a:r>
            <a:r>
              <a:rPr lang="en-GB" dirty="0" err="1" smtClean="0"/>
              <a:t>presente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pomeriggio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Lunedi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Disponibile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 </a:t>
            </a:r>
            <a:r>
              <a:rPr lang="en-GB" dirty="0" err="1" smtClean="0"/>
              <a:t>sessione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discussione</a:t>
            </a:r>
            <a:r>
              <a:rPr lang="en-GB" dirty="0" smtClean="0"/>
              <a:t> </a:t>
            </a:r>
            <a:r>
              <a:rPr lang="en-GB" dirty="0" smtClean="0"/>
              <a:t>(60’-90’)</a:t>
            </a:r>
          </a:p>
          <a:p>
            <a:endParaRPr lang="en-GB" dirty="0" smtClean="0"/>
          </a:p>
          <a:p>
            <a:r>
              <a:rPr lang="en-GB" dirty="0" err="1" smtClean="0"/>
              <a:t>Lista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domande</a:t>
            </a:r>
            <a:r>
              <a:rPr lang="en-GB" dirty="0" smtClean="0"/>
              <a:t>?</a:t>
            </a:r>
          </a:p>
          <a:p>
            <a:r>
              <a:rPr lang="en-GB" dirty="0" smtClean="0"/>
              <a:t>(e </a:t>
            </a:r>
            <a:r>
              <a:rPr lang="en-GB" dirty="0" err="1" smtClean="0"/>
              <a:t>bene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alcune</a:t>
            </a:r>
            <a:r>
              <a:rPr lang="en-GB" dirty="0" smtClean="0"/>
              <a:t> </a:t>
            </a:r>
            <a:r>
              <a:rPr lang="en-GB" dirty="0" err="1" smtClean="0"/>
              <a:t>siano</a:t>
            </a:r>
            <a:r>
              <a:rPr lang="en-GB" dirty="0" smtClean="0"/>
              <a:t> </a:t>
            </a:r>
            <a:r>
              <a:rPr lang="en-GB" dirty="0" err="1" smtClean="0"/>
              <a:t>preparate</a:t>
            </a:r>
            <a:r>
              <a:rPr lang="en-GB" dirty="0" smtClean="0"/>
              <a:t> prima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inviarmele</a:t>
            </a:r>
            <a:r>
              <a:rPr lang="en-GB" dirty="0" smtClean="0">
                <a:sym typeface="Wingdings" pitchFamily="2" charset="2"/>
              </a:rPr>
              <a:t>? </a:t>
            </a:r>
            <a:r>
              <a:rPr lang="en-GB" dirty="0" err="1" smtClean="0">
                <a:sym typeface="Wingdings" pitchFamily="2" charset="2"/>
              </a:rPr>
              <a:t>c</a:t>
            </a:r>
            <a:r>
              <a:rPr lang="en-GB" smtClean="0">
                <a:sym typeface="Wingdings" pitchFamily="2" charset="2"/>
              </a:rPr>
              <a:t>ircolarle</a:t>
            </a:r>
            <a:r>
              <a:rPr lang="en-GB" dirty="0" smtClean="0">
                <a:sym typeface="Wingdings" pitchFamily="2" charset="2"/>
              </a:rPr>
              <a:t>?)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possano</a:t>
            </a:r>
            <a:r>
              <a:rPr lang="en-GB" dirty="0" smtClean="0"/>
              <a:t> </a:t>
            </a:r>
            <a:r>
              <a:rPr lang="en-GB" dirty="0" err="1" smtClean="0"/>
              <a:t>esprimere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4" name="Picture 3" descr="SestriLev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5280"/>
            <a:ext cx="9144000" cy="620743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143504" y="5786454"/>
            <a:ext cx="214314" cy="500066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8662" y="100010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Portare</a:t>
            </a:r>
            <a:r>
              <a:rPr lang="en-GB" dirty="0" smtClean="0">
                <a:solidFill>
                  <a:srgbClr val="FFFF00"/>
                </a:solidFill>
              </a:rPr>
              <a:t>  (</a:t>
            </a:r>
            <a:r>
              <a:rPr lang="en-GB" dirty="0" err="1" smtClean="0">
                <a:solidFill>
                  <a:srgbClr val="FFFF00"/>
                </a:solidFill>
              </a:rPr>
              <a:t>anche</a:t>
            </a:r>
            <a:r>
              <a:rPr lang="en-GB" dirty="0" smtClean="0">
                <a:solidFill>
                  <a:srgbClr val="FFFF00"/>
                </a:solidFill>
              </a:rPr>
              <a:t>) </a:t>
            </a:r>
            <a:r>
              <a:rPr lang="en-GB" dirty="0" err="1" smtClean="0">
                <a:solidFill>
                  <a:srgbClr val="FFFF00"/>
                </a:solidFill>
              </a:rPr>
              <a:t>il</a:t>
            </a:r>
            <a:r>
              <a:rPr lang="en-GB" dirty="0" smtClean="0">
                <a:solidFill>
                  <a:srgbClr val="FFFF00"/>
                </a:solidFill>
              </a:rPr>
              <a:t> costume </a:t>
            </a:r>
            <a:r>
              <a:rPr lang="en-GB" dirty="0" err="1" smtClean="0">
                <a:solidFill>
                  <a:srgbClr val="FFFF00"/>
                </a:solidFill>
              </a:rPr>
              <a:t>da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bagno</a:t>
            </a:r>
            <a:r>
              <a:rPr lang="en-GB" dirty="0" smtClean="0">
                <a:solidFill>
                  <a:srgbClr val="FFFF00"/>
                </a:solidFill>
              </a:rPr>
              <a:t>...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Similfellow</a:t>
            </a:r>
            <a:r>
              <a:rPr lang="en-GB" dirty="0" smtClean="0"/>
              <a:t>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GB" dirty="0" err="1" smtClean="0"/>
              <a:t>Inizialmente</a:t>
            </a:r>
            <a:r>
              <a:rPr lang="en-GB" dirty="0" smtClean="0"/>
              <a:t> </a:t>
            </a:r>
            <a:r>
              <a:rPr lang="en-GB" dirty="0" err="1" smtClean="0"/>
              <a:t>previste</a:t>
            </a:r>
            <a:r>
              <a:rPr lang="en-GB" dirty="0" smtClean="0"/>
              <a:t> 40 </a:t>
            </a:r>
            <a:r>
              <a:rPr lang="en-GB" dirty="0" err="1" smtClean="0"/>
              <a:t>borse</a:t>
            </a:r>
            <a:endParaRPr lang="en-GB" dirty="0" smtClean="0"/>
          </a:p>
          <a:p>
            <a:r>
              <a:rPr lang="en-GB" dirty="0" err="1" smtClean="0"/>
              <a:t>Assegnate</a:t>
            </a:r>
            <a:r>
              <a:rPr lang="en-GB" dirty="0" smtClean="0"/>
              <a:t> 22 (+2 ex-CDF) </a:t>
            </a:r>
            <a:r>
              <a:rPr lang="en-GB" sz="2000" dirty="0" smtClean="0"/>
              <a:t>(3 Alice, (10+2) Atlas, 7 CMS e 2 </a:t>
            </a:r>
            <a:r>
              <a:rPr lang="en-GB" sz="2000" dirty="0" err="1" smtClean="0"/>
              <a:t>LHCb</a:t>
            </a:r>
            <a:r>
              <a:rPr lang="en-GB" sz="2000" dirty="0" smtClean="0"/>
              <a:t>)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ora</a:t>
            </a:r>
            <a:r>
              <a:rPr lang="en-GB" dirty="0" smtClean="0">
                <a:sym typeface="Wingdings" pitchFamily="2" charset="2"/>
              </a:rPr>
              <a:t> 16 e 26 </a:t>
            </a:r>
            <a:r>
              <a:rPr lang="en-GB" dirty="0" err="1" smtClean="0">
                <a:sym typeface="Wingdings" pitchFamily="2" charset="2"/>
              </a:rPr>
              <a:t>domande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sz="2000" dirty="0" smtClean="0">
                <a:sym typeface="Wingdings" pitchFamily="2" charset="2"/>
              </a:rPr>
              <a:t>(5 Al+8ATL+9CMS+4LHCb)</a:t>
            </a:r>
          </a:p>
          <a:p>
            <a:r>
              <a:rPr lang="en-GB" dirty="0" err="1" smtClean="0">
                <a:sym typeface="Wingdings" pitchFamily="2" charset="2"/>
              </a:rPr>
              <a:t>Considerando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che</a:t>
            </a:r>
            <a:endParaRPr lang="en-GB" dirty="0" smtClean="0">
              <a:sym typeface="Wingdings" pitchFamily="2" charset="2"/>
            </a:endParaRPr>
          </a:p>
          <a:p>
            <a:pPr lvl="3"/>
            <a:r>
              <a:rPr lang="en-GB" dirty="0" smtClean="0">
                <a:sym typeface="Wingdings" pitchFamily="2" charset="2"/>
              </a:rPr>
              <a:t>3 </a:t>
            </a:r>
            <a:r>
              <a:rPr lang="en-GB" dirty="0" err="1" smtClean="0">
                <a:sym typeface="Wingdings" pitchFamily="2" charset="2"/>
              </a:rPr>
              <a:t>borse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erano</a:t>
            </a:r>
            <a:r>
              <a:rPr lang="en-GB" dirty="0" smtClean="0">
                <a:sym typeface="Wingdings" pitchFamily="2" charset="2"/>
              </a:rPr>
              <a:t> per 6 </a:t>
            </a:r>
            <a:r>
              <a:rPr lang="en-GB" dirty="0" err="1" smtClean="0">
                <a:sym typeface="Wingdings" pitchFamily="2" charset="2"/>
              </a:rPr>
              <a:t>mesi</a:t>
            </a:r>
            <a:endParaRPr lang="en-GB" dirty="0" smtClean="0">
              <a:sym typeface="Wingdings" pitchFamily="2" charset="2"/>
            </a:endParaRPr>
          </a:p>
          <a:p>
            <a:pPr lvl="3"/>
            <a:r>
              <a:rPr lang="en-GB" dirty="0" smtClean="0">
                <a:sym typeface="Wingdings" pitchFamily="2" charset="2"/>
              </a:rPr>
              <a:t>e’ </a:t>
            </a:r>
            <a:r>
              <a:rPr lang="en-GB" dirty="0" err="1" smtClean="0">
                <a:sym typeface="Wingdings" pitchFamily="2" charset="2"/>
              </a:rPr>
              <a:t>opportuno</a:t>
            </a:r>
            <a:r>
              <a:rPr lang="en-GB" dirty="0" smtClean="0">
                <a:sym typeface="Wingdings" pitchFamily="2" charset="2"/>
              </a:rPr>
              <a:t>  </a:t>
            </a:r>
            <a:r>
              <a:rPr lang="en-GB" dirty="0" err="1" smtClean="0">
                <a:sym typeface="Wingdings" pitchFamily="2" charset="2"/>
              </a:rPr>
              <a:t>bandire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il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massimo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numero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borse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ora</a:t>
            </a:r>
            <a:endParaRPr lang="en-GB" dirty="0" smtClean="0">
              <a:sym typeface="Wingdings" pitchFamily="2" charset="2"/>
            </a:endParaRPr>
          </a:p>
          <a:p>
            <a:pPr lvl="3"/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il</a:t>
            </a:r>
            <a:r>
              <a:rPr lang="en-GB" dirty="0" smtClean="0">
                <a:sym typeface="Wingdings" pitchFamily="2" charset="2"/>
              </a:rPr>
              <a:t> CERN ha </a:t>
            </a:r>
            <a:r>
              <a:rPr lang="en-GB" dirty="0" err="1" smtClean="0">
                <a:sym typeface="Wingdings" pitchFamily="2" charset="2"/>
              </a:rPr>
              <a:t>acconsentito</a:t>
            </a:r>
            <a:r>
              <a:rPr lang="en-GB" dirty="0" smtClean="0">
                <a:sym typeface="Wingdings" pitchFamily="2" charset="2"/>
              </a:rPr>
              <a:t> a </a:t>
            </a:r>
            <a:r>
              <a:rPr lang="en-GB" dirty="0" err="1" smtClean="0">
                <a:sym typeface="Wingdings" pitchFamily="2" charset="2"/>
              </a:rPr>
              <a:t>bandire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fino</a:t>
            </a:r>
            <a:r>
              <a:rPr lang="en-GB" dirty="0" smtClean="0">
                <a:sym typeface="Wingdings" pitchFamily="2" charset="2"/>
              </a:rPr>
              <a:t> a 20 </a:t>
            </a:r>
            <a:r>
              <a:rPr lang="en-GB" dirty="0" err="1" smtClean="0">
                <a:sym typeface="Wingdings" pitchFamily="2" charset="2"/>
              </a:rPr>
              <a:t>borse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r>
              <a:rPr lang="en-GB" dirty="0" err="1" smtClean="0">
                <a:sym typeface="Wingdings" pitchFamily="2" charset="2"/>
              </a:rPr>
              <a:t>Ci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saranno</a:t>
            </a:r>
            <a:r>
              <a:rPr lang="en-GB" dirty="0" smtClean="0">
                <a:sym typeface="Wingdings" pitchFamily="2" charset="2"/>
              </a:rPr>
              <a:t> 20 </a:t>
            </a:r>
            <a:r>
              <a:rPr lang="en-GB" dirty="0" err="1" smtClean="0">
                <a:sym typeface="Wingdings" pitchFamily="2" charset="2"/>
              </a:rPr>
              <a:t>borse</a:t>
            </a:r>
            <a:r>
              <a:rPr lang="en-GB" dirty="0" smtClean="0">
                <a:sym typeface="Wingdings" pitchFamily="2" charset="2"/>
              </a:rPr>
              <a:t>. </a:t>
            </a:r>
            <a:r>
              <a:rPr lang="en-GB" dirty="0" err="1" smtClean="0">
                <a:sym typeface="Wingdings" pitchFamily="2" charset="2"/>
              </a:rPr>
              <a:t>Pero</a:t>
            </a:r>
            <a:r>
              <a:rPr lang="en-GB" dirty="0" smtClean="0">
                <a:sym typeface="Wingdings" pitchFamily="2" charset="2"/>
              </a:rPr>
              <a:t>’ </a:t>
            </a:r>
            <a:r>
              <a:rPr lang="en-GB" dirty="0" err="1" smtClean="0">
                <a:sym typeface="Wingdings" pitchFamily="2" charset="2"/>
              </a:rPr>
              <a:t>cio</a:t>
            </a:r>
            <a:r>
              <a:rPr lang="en-GB" dirty="0" smtClean="0">
                <a:sym typeface="Wingdings" pitchFamily="2" charset="2"/>
              </a:rPr>
              <a:t>’ e’ </a:t>
            </a:r>
            <a:r>
              <a:rPr lang="en-GB" dirty="0" err="1" smtClean="0">
                <a:sym typeface="Wingdings" pitchFamily="2" charset="2"/>
              </a:rPr>
              <a:t>piu</a:t>
            </a:r>
            <a:r>
              <a:rPr lang="en-GB" dirty="0" smtClean="0">
                <a:sym typeface="Wingdings" pitchFamily="2" charset="2"/>
              </a:rPr>
              <a:t>’ </a:t>
            </a:r>
            <a:r>
              <a:rPr lang="en-GB" dirty="0" err="1" smtClean="0">
                <a:sym typeface="Wingdings" pitchFamily="2" charset="2"/>
              </a:rPr>
              <a:t>di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quanto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pianificato</a:t>
            </a:r>
            <a:r>
              <a:rPr lang="en-GB" dirty="0" smtClean="0">
                <a:sym typeface="Wingdings" pitchFamily="2" charset="2"/>
              </a:rPr>
              <a:t>  un ticket </a:t>
            </a:r>
            <a:r>
              <a:rPr lang="en-GB" dirty="0" err="1" smtClean="0">
                <a:sym typeface="Wingdings" pitchFamily="2" charset="2"/>
              </a:rPr>
              <a:t>da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pagare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sul</a:t>
            </a:r>
            <a:r>
              <a:rPr lang="en-GB" dirty="0" smtClean="0">
                <a:sym typeface="Wingdings" pitchFamily="2" charset="2"/>
              </a:rPr>
              <a:t> SJ </a:t>
            </a:r>
            <a:r>
              <a:rPr lang="en-GB" dirty="0" err="1" smtClean="0">
                <a:sym typeface="Wingdings" pitchFamily="2" charset="2"/>
              </a:rPr>
              <a:t>delle</a:t>
            </a:r>
            <a:r>
              <a:rPr lang="en-GB" dirty="0" smtClean="0">
                <a:sym typeface="Wingdings" pitchFamily="2" charset="2"/>
              </a:rPr>
              <a:t> ME </a:t>
            </a:r>
            <a:r>
              <a:rPr lang="en-GB" sz="2000" dirty="0" smtClean="0">
                <a:sym typeface="Wingdings" pitchFamily="2" charset="2"/>
              </a:rPr>
              <a:t>(</a:t>
            </a:r>
            <a:r>
              <a:rPr lang="en-GB" sz="2000" dirty="0" err="1" smtClean="0">
                <a:sym typeface="Wingdings" pitchFamily="2" charset="2"/>
              </a:rPr>
              <a:t>da</a:t>
            </a:r>
            <a:r>
              <a:rPr lang="en-GB" sz="2000" dirty="0" smtClean="0">
                <a:sym typeface="Wingdings" pitchFamily="2" charset="2"/>
              </a:rPr>
              <a:t> 30 a 50 </a:t>
            </a:r>
            <a:r>
              <a:rPr lang="en-GB" sz="2000" dirty="0" err="1" smtClean="0">
                <a:sym typeface="Wingdings" pitchFamily="2" charset="2"/>
              </a:rPr>
              <a:t>kEu</a:t>
            </a:r>
            <a:r>
              <a:rPr lang="en-GB" sz="2000" dirty="0" smtClean="0">
                <a:sym typeface="Wingdings" pitchFamily="2" charset="2"/>
              </a:rPr>
              <a:t> x ATLAS).</a:t>
            </a: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4" name="Picture 3" descr="SF_2010_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072462" cy="3567062"/>
          </a:xfrm>
          <a:prstGeom prst="rect">
            <a:avLst/>
          </a:prstGeom>
        </p:spPr>
      </p:pic>
      <p:pic>
        <p:nvPicPr>
          <p:cNvPr id="5" name="Picture 4" descr="SF_d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67100"/>
            <a:ext cx="9144000" cy="32909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9384423">
            <a:off x="254377" y="4434860"/>
            <a:ext cx="428628" cy="51439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5720" y="857233"/>
            <a:ext cx="8715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/>
              <a:t>Le </a:t>
            </a:r>
            <a:r>
              <a:rPr lang="fr-FR" dirty="0" err="1" smtClean="0"/>
              <a:t>domande</a:t>
            </a:r>
            <a:r>
              <a:rPr lang="fr-FR" dirty="0" smtClean="0"/>
              <a:t> </a:t>
            </a:r>
            <a:r>
              <a:rPr lang="fr-FR" dirty="0" err="1" smtClean="0"/>
              <a:t>devono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al </a:t>
            </a:r>
            <a:r>
              <a:rPr lang="fr-FR" dirty="0" err="1" smtClean="0"/>
              <a:t>momento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riunione</a:t>
            </a:r>
            <a:r>
              <a:rPr lang="fr-FR" dirty="0" smtClean="0"/>
              <a:t>.  La </a:t>
            </a:r>
            <a:r>
              <a:rPr lang="fr-FR" dirty="0" err="1" smtClean="0"/>
              <a:t>mancanza</a:t>
            </a:r>
            <a:r>
              <a:rPr lang="fr-FR" dirty="0" smtClean="0"/>
              <a:t>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lettera</a:t>
            </a:r>
            <a:r>
              <a:rPr lang="fr-FR" dirty="0" smtClean="0"/>
              <a:t> e' </a:t>
            </a:r>
            <a:r>
              <a:rPr lang="fr-FR" dirty="0" err="1" smtClean="0"/>
              <a:t>motivo</a:t>
            </a:r>
            <a:r>
              <a:rPr lang="fr-FR" dirty="0" smtClean="0"/>
              <a:t> di </a:t>
            </a:r>
            <a:r>
              <a:rPr lang="fr-FR" dirty="0" err="1" smtClean="0"/>
              <a:t>esclusione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2) Per </a:t>
            </a:r>
            <a:r>
              <a:rPr lang="fr-FR" dirty="0" err="1" smtClean="0"/>
              <a:t>rivista</a:t>
            </a:r>
            <a:r>
              <a:rPr lang="fr-FR" dirty="0" smtClean="0"/>
              <a:t> si </a:t>
            </a:r>
            <a:r>
              <a:rPr lang="fr-FR" dirty="0" err="1" smtClean="0"/>
              <a:t>intende</a:t>
            </a:r>
            <a:r>
              <a:rPr lang="fr-FR" dirty="0" smtClean="0"/>
              <a:t> </a:t>
            </a:r>
            <a:r>
              <a:rPr lang="fr-FR" dirty="0" err="1" smtClean="0"/>
              <a:t>qualsiasi</a:t>
            </a:r>
            <a:r>
              <a:rPr lang="fr-FR" dirty="0" smtClean="0"/>
              <a:t> </a:t>
            </a:r>
            <a:r>
              <a:rPr lang="fr-FR" dirty="0" err="1" smtClean="0"/>
              <a:t>giornale</a:t>
            </a:r>
            <a:r>
              <a:rPr lang="fr-FR" dirty="0" smtClean="0"/>
              <a:t> '</a:t>
            </a:r>
            <a:r>
              <a:rPr lang="fr-FR" dirty="0" err="1" smtClean="0"/>
              <a:t>certificato</a:t>
            </a:r>
            <a:r>
              <a:rPr lang="fr-FR" dirty="0" smtClean="0"/>
              <a:t>' da ISI-Thomson , </a:t>
            </a:r>
            <a:r>
              <a:rPr lang="fr-FR" dirty="0" smtClean="0"/>
              <a:t>SCOPUS</a:t>
            </a:r>
          </a:p>
          <a:p>
            <a:pPr marL="342900" indent="-34290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3) I </a:t>
            </a:r>
            <a:r>
              <a:rPr lang="fr-FR" dirty="0" err="1" smtClean="0"/>
              <a:t>requisiti</a:t>
            </a:r>
            <a:r>
              <a:rPr lang="fr-FR" dirty="0" smtClean="0"/>
              <a:t> </a:t>
            </a:r>
            <a:r>
              <a:rPr lang="fr-FR" dirty="0" err="1" smtClean="0"/>
              <a:t>minimi</a:t>
            </a:r>
            <a:r>
              <a:rPr lang="fr-FR" dirty="0" smtClean="0"/>
              <a:t> per l'</a:t>
            </a:r>
            <a:r>
              <a:rPr lang="fr-FR" dirty="0" err="1" smtClean="0"/>
              <a:t>assegnazione</a:t>
            </a:r>
            <a:r>
              <a:rPr lang="fr-FR" dirty="0" smtClean="0"/>
              <a:t>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borsa</a:t>
            </a:r>
            <a:r>
              <a:rPr lang="fr-FR" dirty="0" smtClean="0"/>
              <a:t> sono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aver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un talk ad </a:t>
            </a:r>
            <a:r>
              <a:rPr lang="fr-FR" dirty="0" err="1" smtClean="0"/>
              <a:t>almeno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 </a:t>
            </a:r>
            <a:r>
              <a:rPr lang="fr-FR" dirty="0" err="1" smtClean="0"/>
              <a:t>conferenza</a:t>
            </a:r>
            <a:r>
              <a:rPr lang="fr-FR" dirty="0" smtClean="0"/>
              <a:t>, </a:t>
            </a:r>
            <a:r>
              <a:rPr lang="fr-FR" dirty="0" err="1" smtClean="0"/>
              <a:t>convegno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.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considerati</a:t>
            </a:r>
            <a:r>
              <a:rPr lang="en-GB" dirty="0" smtClean="0"/>
              <a:t> </a:t>
            </a:r>
            <a:r>
              <a:rPr lang="en-GB" dirty="0" err="1" smtClean="0"/>
              <a:t>ammissibili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talk </a:t>
            </a:r>
            <a:r>
              <a:rPr lang="en-GB" dirty="0" err="1" smtClean="0"/>
              <a:t>alla</a:t>
            </a:r>
            <a:r>
              <a:rPr lang="en-GB" dirty="0" smtClean="0"/>
              <a:t> SIF e a IFAE (talk o poster)</a:t>
            </a:r>
            <a:br>
              <a:rPr lang="en-GB" dirty="0" smtClean="0"/>
            </a:br>
            <a:r>
              <a:rPr lang="en-GB" dirty="0" smtClean="0"/>
              <a:t>- aver </a:t>
            </a:r>
            <a:r>
              <a:rPr lang="en-GB" dirty="0" err="1" smtClean="0"/>
              <a:t>pubblicato</a:t>
            </a:r>
            <a:r>
              <a:rPr lang="en-GB" dirty="0" smtClean="0"/>
              <a:t> (submitted to e' </a:t>
            </a:r>
            <a:r>
              <a:rPr lang="en-GB" dirty="0" err="1" smtClean="0"/>
              <a:t>accettato</a:t>
            </a:r>
            <a:r>
              <a:rPr lang="en-GB" dirty="0" smtClean="0"/>
              <a:t>) </a:t>
            </a:r>
            <a:r>
              <a:rPr lang="en-GB" dirty="0" err="1" smtClean="0"/>
              <a:t>almeno</a:t>
            </a:r>
            <a:r>
              <a:rPr lang="en-GB" dirty="0" smtClean="0"/>
              <a:t> un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rivista</a:t>
            </a:r>
            <a:r>
              <a:rPr lang="en-GB" dirty="0" smtClean="0"/>
              <a:t> (</a:t>
            </a:r>
            <a:r>
              <a:rPr lang="en-GB" dirty="0" err="1" smtClean="0"/>
              <a:t>vedi</a:t>
            </a:r>
            <a:r>
              <a:rPr lang="en-GB" dirty="0" smtClean="0"/>
              <a:t> 2).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Ph.D. al primo o </a:t>
            </a:r>
            <a:r>
              <a:rPr lang="en-GB" dirty="0" err="1" smtClean="0"/>
              <a:t>secondo</a:t>
            </a:r>
            <a:r>
              <a:rPr lang="en-GB" dirty="0" smtClean="0"/>
              <a:t> anno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corso</a:t>
            </a:r>
            <a:r>
              <a:rPr lang="en-GB" dirty="0" smtClean="0"/>
              <a:t> e' </a:t>
            </a:r>
            <a:r>
              <a:rPr lang="en-GB" dirty="0" err="1" smtClean="0"/>
              <a:t>accettabile</a:t>
            </a:r>
            <a:r>
              <a:rPr lang="en-GB" dirty="0" smtClean="0"/>
              <a:t> come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proceeding del talk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loro</a:t>
            </a:r>
            <a:r>
              <a:rPr lang="en-GB" dirty="0" smtClean="0"/>
              <a:t> </a:t>
            </a:r>
            <a:r>
              <a:rPr lang="en-GB" dirty="0" err="1" smtClean="0"/>
              <a:t>fatto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conferenza</a:t>
            </a:r>
            <a:r>
              <a:rPr lang="en-GB" dirty="0" smtClean="0"/>
              <a:t> </a:t>
            </a:r>
            <a:r>
              <a:rPr lang="en-GB" dirty="0" err="1" smtClean="0"/>
              <a:t>purche</a:t>
            </a:r>
            <a:r>
              <a:rPr lang="en-GB" dirty="0" smtClean="0"/>
              <a:t>' </a:t>
            </a:r>
            <a:r>
              <a:rPr lang="en-GB" dirty="0" err="1" smtClean="0"/>
              <a:t>pubblicato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rivista</a:t>
            </a:r>
            <a:r>
              <a:rPr lang="en-GB" dirty="0" smtClean="0"/>
              <a:t> (</a:t>
            </a:r>
            <a:r>
              <a:rPr lang="en-GB" dirty="0" err="1" smtClean="0"/>
              <a:t>vedi</a:t>
            </a:r>
            <a:r>
              <a:rPr lang="en-GB" dirty="0" smtClean="0"/>
              <a:t> 2)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4) non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valutabili</a:t>
            </a:r>
            <a:r>
              <a:rPr lang="en-GB" dirty="0" smtClean="0"/>
              <a:t> </a:t>
            </a:r>
            <a:r>
              <a:rPr lang="en-GB" dirty="0" err="1" smtClean="0"/>
              <a:t>titoli</a:t>
            </a:r>
            <a:r>
              <a:rPr lang="en-GB" dirty="0" smtClean="0"/>
              <a:t> </a:t>
            </a:r>
            <a:r>
              <a:rPr lang="en-GB" dirty="0" err="1" smtClean="0"/>
              <a:t>maturabili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futuro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38323" y="357166"/>
            <a:ext cx="20056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 </a:t>
            </a:r>
            <a:r>
              <a:rPr lang="en-GB" dirty="0" err="1" smtClean="0"/>
              <a:t>Maggio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10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15206" y="785794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6116" y="3571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Requisiti</a:t>
            </a:r>
            <a:r>
              <a:rPr lang="en-GB" dirty="0" smtClean="0"/>
              <a:t> </a:t>
            </a:r>
            <a:r>
              <a:rPr lang="en-GB" dirty="0" err="1" smtClean="0"/>
              <a:t>Minimi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5214950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Selezione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competitiva</a:t>
            </a:r>
            <a:r>
              <a:rPr lang="en-GB" dirty="0" smtClean="0"/>
              <a:t>, </a:t>
            </a:r>
            <a:r>
              <a:rPr lang="en-GB" dirty="0" err="1" smtClean="0"/>
              <a:t>preparare</a:t>
            </a:r>
            <a:r>
              <a:rPr lang="en-GB" dirty="0" smtClean="0"/>
              <a:t> </a:t>
            </a:r>
            <a:r>
              <a:rPr lang="en-GB" dirty="0" err="1" smtClean="0"/>
              <a:t>bene</a:t>
            </a:r>
            <a:r>
              <a:rPr lang="en-GB" dirty="0" smtClean="0"/>
              <a:t> le </a:t>
            </a:r>
            <a:r>
              <a:rPr lang="en-GB" dirty="0" err="1" smtClean="0"/>
              <a:t>domande</a:t>
            </a:r>
            <a:r>
              <a:rPr lang="en-GB" dirty="0" smtClean="0"/>
              <a:t>, </a:t>
            </a:r>
            <a:r>
              <a:rPr lang="en-GB" dirty="0" err="1" smtClean="0"/>
              <a:t>mettere</a:t>
            </a:r>
            <a:r>
              <a:rPr lang="en-GB" dirty="0" smtClean="0"/>
              <a:t> in </a:t>
            </a:r>
            <a:r>
              <a:rPr lang="en-GB" dirty="0" err="1" smtClean="0"/>
              <a:t>evidenza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requisiti</a:t>
            </a:r>
            <a:r>
              <a:rPr lang="en-GB" dirty="0" smtClean="0"/>
              <a:t> </a:t>
            </a:r>
            <a:r>
              <a:rPr lang="en-GB" dirty="0" err="1" smtClean="0"/>
              <a:t>minimi</a:t>
            </a:r>
            <a:r>
              <a:rPr lang="en-GB" dirty="0" smtClean="0"/>
              <a:t> e le </a:t>
            </a:r>
            <a:r>
              <a:rPr lang="en-GB" dirty="0" err="1" smtClean="0"/>
              <a:t>ragioni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eccellenza</a:t>
            </a:r>
            <a:r>
              <a:rPr lang="en-GB" dirty="0" smtClean="0"/>
              <a:t>, </a:t>
            </a:r>
            <a:r>
              <a:rPr lang="en-GB" dirty="0" err="1" smtClean="0"/>
              <a:t>procurarsi</a:t>
            </a:r>
            <a:r>
              <a:rPr lang="en-GB" dirty="0" smtClean="0"/>
              <a:t> </a:t>
            </a:r>
            <a:r>
              <a:rPr lang="en-GB" dirty="0" err="1" smtClean="0"/>
              <a:t>buone</a:t>
            </a:r>
            <a:r>
              <a:rPr lang="en-GB" dirty="0" smtClean="0"/>
              <a:t> </a:t>
            </a:r>
            <a:r>
              <a:rPr lang="en-GB" dirty="0" err="1" smtClean="0"/>
              <a:t>lettere</a:t>
            </a:r>
            <a:r>
              <a:rPr lang="en-GB" dirty="0" smtClean="0"/>
              <a:t> (</a:t>
            </a:r>
            <a:r>
              <a:rPr lang="en-GB" dirty="0" err="1" smtClean="0"/>
              <a:t>mai</a:t>
            </a:r>
            <a:r>
              <a:rPr lang="en-GB" dirty="0" smtClean="0"/>
              <a:t> 2 </a:t>
            </a:r>
            <a:r>
              <a:rPr lang="en-GB" dirty="0" err="1" smtClean="0"/>
              <a:t>dal</a:t>
            </a:r>
            <a:r>
              <a:rPr lang="en-GB" dirty="0" smtClean="0"/>
              <a:t> lab </a:t>
            </a:r>
            <a:r>
              <a:rPr lang="en-GB" dirty="0" err="1" smtClean="0"/>
              <a:t>proponente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GB" dirty="0" err="1" smtClean="0"/>
              <a:t>Conferenze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6" name="Picture 5" descr="SIF_Bolog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2517" y="1047732"/>
            <a:ext cx="6331483" cy="5810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785926"/>
            <a:ext cx="2357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SIF</a:t>
            </a:r>
          </a:p>
          <a:p>
            <a:endParaRPr lang="en-GB" dirty="0" smtClean="0"/>
          </a:p>
          <a:p>
            <a:r>
              <a:rPr lang="en-GB" dirty="0" smtClean="0"/>
              <a:t>Giacomo </a:t>
            </a:r>
            <a:r>
              <a:rPr lang="en-GB" dirty="0" err="1" smtClean="0"/>
              <a:t>presentera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ATLAS</a:t>
            </a:r>
          </a:p>
          <a:p>
            <a:endParaRPr lang="en-GB" dirty="0" smtClean="0"/>
          </a:p>
          <a:p>
            <a:r>
              <a:rPr lang="en-GB" dirty="0" smtClean="0"/>
              <a:t>Le </a:t>
            </a:r>
            <a:r>
              <a:rPr lang="en-GB" dirty="0" err="1" smtClean="0"/>
              <a:t>comunicazioni</a:t>
            </a:r>
            <a:r>
              <a:rPr lang="en-GB" dirty="0" smtClean="0"/>
              <a:t> </a:t>
            </a:r>
            <a:r>
              <a:rPr lang="en-GB" dirty="0" err="1" smtClean="0"/>
              <a:t>saranno</a:t>
            </a:r>
            <a:r>
              <a:rPr lang="en-GB" dirty="0" smtClean="0"/>
              <a:t> </a:t>
            </a:r>
            <a:r>
              <a:rPr lang="en-GB" dirty="0" err="1" smtClean="0"/>
              <a:t>inoltrate</a:t>
            </a:r>
            <a:r>
              <a:rPr lang="en-GB" dirty="0" smtClean="0"/>
              <a:t> </a:t>
            </a:r>
            <a:r>
              <a:rPr lang="en-GB" dirty="0" err="1" smtClean="0"/>
              <a:t>tramite</a:t>
            </a:r>
            <a:r>
              <a:rPr lang="en-GB" dirty="0" smtClean="0"/>
              <a:t> Giacomo </a:t>
            </a:r>
            <a:r>
              <a:rPr lang="en-GB" dirty="0" err="1" smtClean="0"/>
              <a:t>il</a:t>
            </a:r>
            <a:r>
              <a:rPr lang="en-GB" dirty="0" smtClean="0"/>
              <a:t> 15 </a:t>
            </a:r>
            <a:r>
              <a:rPr lang="en-GB" dirty="0" err="1" smtClean="0"/>
              <a:t>Maggio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Inviarle</a:t>
            </a:r>
            <a:r>
              <a:rPr lang="en-GB" dirty="0" smtClean="0"/>
              <a:t> a Giacomo (cc Marina &amp; </a:t>
            </a:r>
            <a:r>
              <a:rPr lang="en-GB" dirty="0" err="1" smtClean="0"/>
              <a:t>io</a:t>
            </a:r>
            <a:r>
              <a:rPr lang="en-GB" dirty="0" smtClean="0"/>
              <a:t>) </a:t>
            </a:r>
            <a:r>
              <a:rPr lang="en-GB" dirty="0" err="1" smtClean="0"/>
              <a:t>entro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12 </a:t>
            </a:r>
            <a:r>
              <a:rPr lang="en-GB" dirty="0" err="1" smtClean="0"/>
              <a:t>Maggio</a:t>
            </a:r>
            <a:r>
              <a:rPr lang="en-GB" dirty="0" smtClean="0"/>
              <a:t> (mail </a:t>
            </a:r>
            <a:r>
              <a:rPr lang="en-GB" dirty="0" err="1" smtClean="0"/>
              <a:t>gia</a:t>
            </a:r>
            <a:r>
              <a:rPr lang="en-GB" dirty="0" smtClean="0"/>
              <a:t>’ </a:t>
            </a:r>
            <a:r>
              <a:rPr lang="en-GB" dirty="0" err="1" smtClean="0"/>
              <a:t>inviato</a:t>
            </a:r>
            <a:r>
              <a:rPr lang="en-GB" dirty="0" smtClean="0"/>
              <a:t> a </a:t>
            </a:r>
            <a:r>
              <a:rPr lang="en-GB" dirty="0" err="1" smtClean="0"/>
              <a:t>atlgen</a:t>
            </a:r>
            <a:r>
              <a:rPr lang="en-GB" dirty="0" smtClean="0"/>
              <a:t>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6" name="Picture 5" descr="IFAE_pr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6962797" cy="5769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5929330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proceedings </a:t>
            </a:r>
            <a:r>
              <a:rPr lang="en-GB" dirty="0" err="1" smtClean="0"/>
              <a:t>vanno</a:t>
            </a:r>
            <a:r>
              <a:rPr lang="en-GB" dirty="0" smtClean="0"/>
              <a:t> </a:t>
            </a:r>
            <a:r>
              <a:rPr lang="en-GB" dirty="0" err="1" smtClean="0"/>
              <a:t>devono</a:t>
            </a:r>
            <a:r>
              <a:rPr lang="en-GB" dirty="0" smtClean="0"/>
              <a:t> </a:t>
            </a:r>
            <a:r>
              <a:rPr lang="en-GB" dirty="0" err="1" smtClean="0"/>
              <a:t>avere</a:t>
            </a:r>
            <a:r>
              <a:rPr lang="en-GB" dirty="0" smtClean="0"/>
              <a:t> </a:t>
            </a:r>
            <a:r>
              <a:rPr lang="en-GB" dirty="0" err="1" smtClean="0"/>
              <a:t>l’ok</a:t>
            </a:r>
            <a:r>
              <a:rPr lang="en-GB" dirty="0" smtClean="0"/>
              <a:t> </a:t>
            </a:r>
            <a:r>
              <a:rPr lang="en-GB" dirty="0" err="1" smtClean="0"/>
              <a:t>mio</a:t>
            </a:r>
            <a:r>
              <a:rPr lang="en-GB" dirty="0" smtClean="0"/>
              <a:t>, al </a:t>
            </a:r>
            <a:r>
              <a:rPr lang="en-GB" dirty="0" err="1" smtClean="0"/>
              <a:t>solito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processo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controllo</a:t>
            </a:r>
            <a:r>
              <a:rPr lang="en-GB" dirty="0" smtClean="0"/>
              <a:t> </a:t>
            </a:r>
            <a:r>
              <a:rPr lang="en-GB" dirty="0" err="1" smtClean="0"/>
              <a:t>sara</a:t>
            </a:r>
            <a:r>
              <a:rPr lang="en-GB" dirty="0" smtClean="0"/>
              <a:t>’  </a:t>
            </a:r>
            <a:r>
              <a:rPr lang="en-GB" dirty="0" err="1" smtClean="0"/>
              <a:t>organizzato</a:t>
            </a:r>
            <a:r>
              <a:rPr lang="en-GB" dirty="0" smtClean="0"/>
              <a:t> con </a:t>
            </a:r>
            <a:r>
              <a:rPr lang="en-GB" dirty="0" err="1" smtClean="0"/>
              <a:t>l’aiuto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Giacomo e Marina (segue mail </a:t>
            </a:r>
            <a:r>
              <a:rPr lang="en-GB" dirty="0" err="1" smtClean="0"/>
              <a:t>agli</a:t>
            </a:r>
            <a:r>
              <a:rPr lang="en-GB" dirty="0" smtClean="0"/>
              <a:t> </a:t>
            </a:r>
            <a:r>
              <a:rPr lang="en-GB" dirty="0" err="1" smtClean="0"/>
              <a:t>autori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>
          <a:xfrm>
            <a:off x="7358082" y="4929198"/>
            <a:ext cx="1071570" cy="78581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/>
          <a:lstStyle/>
          <a:p>
            <a:r>
              <a:rPr lang="en-GB" dirty="0" err="1" smtClean="0"/>
              <a:t>Telefoni</a:t>
            </a:r>
            <a:r>
              <a:rPr lang="en-GB" dirty="0" smtClean="0"/>
              <a:t>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1"/>
            <a:ext cx="8429684" cy="642942"/>
          </a:xfrm>
        </p:spPr>
        <p:txBody>
          <a:bodyPr/>
          <a:lstStyle/>
          <a:p>
            <a:r>
              <a:rPr lang="en-GB" dirty="0" err="1" smtClean="0"/>
              <a:t>Situazione</a:t>
            </a:r>
            <a:r>
              <a:rPr lang="en-GB" dirty="0" smtClean="0"/>
              <a:t> non </a:t>
            </a:r>
            <a:r>
              <a:rPr lang="en-GB" dirty="0" err="1" smtClean="0"/>
              <a:t>uniforme</a:t>
            </a:r>
            <a:r>
              <a:rPr lang="en-GB" dirty="0" smtClean="0"/>
              <a:t> </a:t>
            </a:r>
            <a:r>
              <a:rPr lang="en-GB" sz="2000" dirty="0" smtClean="0"/>
              <a:t>(e </a:t>
            </a:r>
            <a:r>
              <a:rPr lang="en-GB" sz="2000" dirty="0" err="1" smtClean="0"/>
              <a:t>pochi</a:t>
            </a:r>
            <a:r>
              <a:rPr lang="en-GB" sz="2000" dirty="0" smtClean="0"/>
              <a:t> </a:t>
            </a:r>
            <a:r>
              <a:rPr lang="en-GB" sz="2000" dirty="0" err="1" smtClean="0"/>
              <a:t>hanno</a:t>
            </a:r>
            <a:r>
              <a:rPr lang="en-GB" sz="2000" dirty="0" smtClean="0"/>
              <a:t> </a:t>
            </a:r>
            <a:r>
              <a:rPr lang="en-GB" sz="2000" dirty="0" err="1" smtClean="0"/>
              <a:t>risposto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6" name="Picture 5" descr="telefonic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325" y="1928802"/>
            <a:ext cx="5639688" cy="260033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14348" y="4714884"/>
            <a:ext cx="79296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paghiamo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MOF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indebito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supplementare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~15-20kCHF.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3200" baseline="0" dirty="0" err="1" smtClean="0">
                <a:latin typeface="+mn-lt"/>
                <a:cs typeface="+mn-cs"/>
              </a:rPr>
              <a:t>Commenti</a:t>
            </a:r>
            <a:r>
              <a:rPr lang="en-GB" sz="3200" baseline="0" dirty="0" smtClean="0">
                <a:latin typeface="+mn-lt"/>
                <a:cs typeface="+mn-cs"/>
              </a:rPr>
              <a:t>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en-GB" dirty="0" smtClean="0"/>
              <a:t>CSN1 - Torino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197493"/>
          </a:xfrm>
        </p:spPr>
        <p:txBody>
          <a:bodyPr/>
          <a:lstStyle/>
          <a:p>
            <a:r>
              <a:rPr lang="en-GB" dirty="0" err="1" smtClean="0"/>
              <a:t>Calcolo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Carlino (30’)</a:t>
            </a:r>
          </a:p>
          <a:p>
            <a:r>
              <a:rPr lang="en-GB" dirty="0" smtClean="0"/>
              <a:t>ATLAS </a:t>
            </a:r>
            <a:r>
              <a:rPr lang="en-GB" dirty="0" err="1" smtClean="0"/>
              <a:t>generale</a:t>
            </a:r>
            <a:r>
              <a:rPr lang="en-GB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incluso</a:t>
            </a:r>
            <a:r>
              <a:rPr lang="en-GB" sz="2000" dirty="0" smtClean="0"/>
              <a:t> IBL e info FTK)</a:t>
            </a:r>
            <a:r>
              <a:rPr lang="en-GB" dirty="0" smtClean="0">
                <a:sym typeface="Wingdings" pitchFamily="2" charset="2"/>
              </a:rPr>
              <a:t> Rossi (20’)</a:t>
            </a:r>
          </a:p>
          <a:p>
            <a:r>
              <a:rPr lang="en-GB" dirty="0" smtClean="0">
                <a:sym typeface="Wingdings" pitchFamily="2" charset="2"/>
              </a:rPr>
              <a:t>ATLAS </a:t>
            </a:r>
            <a:r>
              <a:rPr lang="en-GB" dirty="0" err="1" smtClean="0">
                <a:sym typeface="Wingdings" pitchFamily="2" charset="2"/>
              </a:rPr>
              <a:t>fisica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sz="2000" dirty="0" smtClean="0">
                <a:sym typeface="Wingdings" pitchFamily="2" charset="2"/>
              </a:rPr>
              <a:t>(</a:t>
            </a:r>
            <a:r>
              <a:rPr lang="en-GB" sz="2000" dirty="0" err="1" smtClean="0">
                <a:sym typeface="Wingdings" pitchFamily="2" charset="2"/>
              </a:rPr>
              <a:t>risultati</a:t>
            </a:r>
            <a:r>
              <a:rPr lang="en-GB" sz="2000" dirty="0" smtClean="0">
                <a:sym typeface="Wingdings" pitchFamily="2" charset="2"/>
              </a:rPr>
              <a:t> ATLAS e </a:t>
            </a:r>
            <a:r>
              <a:rPr lang="en-GB" sz="2000" dirty="0" err="1" smtClean="0">
                <a:sym typeface="Wingdings" pitchFamily="2" charset="2"/>
              </a:rPr>
              <a:t>ruolo</a:t>
            </a:r>
            <a:r>
              <a:rPr lang="en-GB" sz="2000" dirty="0" smtClean="0">
                <a:sym typeface="Wingdings" pitchFamily="2" charset="2"/>
              </a:rPr>
              <a:t> INFN) </a:t>
            </a:r>
            <a:r>
              <a:rPr lang="en-GB" dirty="0" smtClean="0">
                <a:sym typeface="Wingdings" pitchFamily="2" charset="2"/>
              </a:rPr>
              <a:t> Polesello (20’)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  <p:pic>
        <p:nvPicPr>
          <p:cNvPr id="6" name="Picture 5" descr="CSN1_Tor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633410"/>
            <a:ext cx="8858280" cy="422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CSN1 - Referees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29"/>
          </a:xfrm>
        </p:spPr>
        <p:txBody>
          <a:bodyPr/>
          <a:lstStyle/>
          <a:p>
            <a:r>
              <a:rPr lang="en-GB" dirty="0" err="1" smtClean="0"/>
              <a:t>Incontro</a:t>
            </a:r>
            <a:r>
              <a:rPr lang="en-GB" dirty="0" smtClean="0"/>
              <a:t> con </a:t>
            </a:r>
            <a:r>
              <a:rPr lang="en-GB" dirty="0" err="1" smtClean="0"/>
              <a:t>i</a:t>
            </a:r>
            <a:r>
              <a:rPr lang="en-GB" dirty="0" smtClean="0"/>
              <a:t> referee x la </a:t>
            </a:r>
            <a:r>
              <a:rPr lang="en-GB" dirty="0" err="1" smtClean="0"/>
              <a:t>discussione</a:t>
            </a:r>
            <a:r>
              <a:rPr lang="en-GB" dirty="0" smtClean="0"/>
              <a:t> del </a:t>
            </a:r>
            <a:r>
              <a:rPr lang="en-GB" dirty="0" err="1" smtClean="0"/>
              <a:t>bilancio</a:t>
            </a:r>
            <a:r>
              <a:rPr lang="en-GB" dirty="0" smtClean="0"/>
              <a:t> 2011 </a:t>
            </a:r>
            <a:r>
              <a:rPr lang="en-GB" dirty="0" err="1" smtClean="0"/>
              <a:t>sara</a:t>
            </a:r>
            <a:r>
              <a:rPr lang="en-GB" dirty="0" smtClean="0"/>
              <a:t>’ a Roma1 </a:t>
            </a:r>
            <a:r>
              <a:rPr lang="en-GB" dirty="0" err="1" smtClean="0"/>
              <a:t>il</a:t>
            </a:r>
            <a:r>
              <a:rPr lang="en-GB" dirty="0" smtClean="0"/>
              <a:t> 14 </a:t>
            </a:r>
            <a:r>
              <a:rPr lang="en-GB" dirty="0" err="1" smtClean="0"/>
              <a:t>Luglio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Non </a:t>
            </a:r>
            <a:r>
              <a:rPr lang="en-GB" dirty="0" err="1" smtClean="0"/>
              <a:t>sarebbe</a:t>
            </a:r>
            <a:r>
              <a:rPr lang="en-GB" dirty="0" smtClean="0"/>
              <a:t> </a:t>
            </a:r>
            <a:r>
              <a:rPr lang="en-GB" dirty="0" err="1" smtClean="0"/>
              <a:t>sorprendente</a:t>
            </a:r>
            <a:r>
              <a:rPr lang="en-GB" dirty="0" smtClean="0"/>
              <a:t> se </a:t>
            </a:r>
            <a:r>
              <a:rPr lang="en-GB" dirty="0" err="1" smtClean="0"/>
              <a:t>chiedessero</a:t>
            </a:r>
            <a:r>
              <a:rPr lang="en-GB" dirty="0" smtClean="0"/>
              <a:t> un </a:t>
            </a:r>
            <a:r>
              <a:rPr lang="en-GB" dirty="0" err="1" smtClean="0"/>
              <a:t>altro</a:t>
            </a:r>
            <a:r>
              <a:rPr lang="en-GB" dirty="0" smtClean="0"/>
              <a:t> status report </a:t>
            </a:r>
            <a:r>
              <a:rPr lang="en-GB" dirty="0" err="1" smtClean="0"/>
              <a:t>alla</a:t>
            </a:r>
            <a:r>
              <a:rPr lang="en-GB" dirty="0" smtClean="0"/>
              <a:t> CSN1 (</a:t>
            </a:r>
            <a:r>
              <a:rPr lang="en-GB" dirty="0" err="1" smtClean="0"/>
              <a:t>immediatamente</a:t>
            </a:r>
            <a:r>
              <a:rPr lang="en-GB" dirty="0" smtClean="0"/>
              <a:t> </a:t>
            </a:r>
            <a:r>
              <a:rPr lang="en-GB" dirty="0" err="1" smtClean="0"/>
              <a:t>precedente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Presidenza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L. Rossi - ATLAS It - Roma1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519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Comunicazioni</vt:lpstr>
      <vt:lpstr>Similfellow 2010</vt:lpstr>
      <vt:lpstr>Slide 3</vt:lpstr>
      <vt:lpstr>Slide 4</vt:lpstr>
      <vt:lpstr>Conferenze </vt:lpstr>
      <vt:lpstr>Slide 6</vt:lpstr>
      <vt:lpstr>Telefoni CERN</vt:lpstr>
      <vt:lpstr>CSN1 - Torino</vt:lpstr>
      <vt:lpstr>CSN1 - Referees</vt:lpstr>
      <vt:lpstr>Informazioni su Sestri Levante</vt:lpstr>
      <vt:lpstr>Slide 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Comunicazioni</dc:title>
  <dc:creator>leonardo</dc:creator>
  <cp:lastModifiedBy>leonardo</cp:lastModifiedBy>
  <cp:revision>23</cp:revision>
  <dcterms:created xsi:type="dcterms:W3CDTF">2009-11-13T07:27:22Z</dcterms:created>
  <dcterms:modified xsi:type="dcterms:W3CDTF">2010-05-06T07:23:26Z</dcterms:modified>
</cp:coreProperties>
</file>