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sldIdLst>
    <p:sldId id="256" r:id="rId2"/>
    <p:sldId id="261" r:id="rId3"/>
    <p:sldId id="258" r:id="rId4"/>
    <p:sldId id="264" r:id="rId5"/>
    <p:sldId id="263" r:id="rId6"/>
    <p:sldId id="259" r:id="rId7"/>
    <p:sldId id="257" r:id="rId8"/>
    <p:sldId id="262" r:id="rId9"/>
    <p:sldId id="260" r:id="rId10"/>
  </p:sldIdLst>
  <p:sldSz cx="12192000" cy="6858000"/>
  <p:notesSz cx="6858000" cy="9144000"/>
  <p:defaultTextStyle>
    <a:defPPr>
      <a:defRPr lang="en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285"/>
    <p:restoredTop sz="94583"/>
  </p:normalViewPr>
  <p:slideViewPr>
    <p:cSldViewPr snapToGrid="0" snapToObjects="1">
      <p:cViewPr varScale="1">
        <p:scale>
          <a:sx n="91" d="100"/>
          <a:sy n="91" d="100"/>
        </p:scale>
        <p:origin x="38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3A797C-8BC9-994E-ACC1-131ACCA2FBA8}" type="datetimeFigureOut">
              <a:t>25/01/2021</a:t>
            </a:fld>
            <a:endParaRPr lang="en-I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T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95C22B-32BE-C94A-AE74-262F01634C9A}" type="slidenum"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39678787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9265F9-D9EF-8848-9597-833A6E38CB0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IT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F9B00C7-4640-EC41-A1B1-45BB8410C0D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32FB04-2270-F748-8D05-3ACF25D0CF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E2BE0-CBE9-7D48-8E30-945EF4417A6D}" type="datetime1">
              <a:t>25/01/2021</a:t>
            </a:fld>
            <a:endParaRPr lang="en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B7AC79-81F8-D24E-8DB2-5068216C2A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Famelab 2021 - riunione organizzativa</a:t>
            </a:r>
            <a:endParaRPr lang="en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DDD598-0541-9D4A-A468-0019EFBE1F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97D0B-A2D8-B745-8D75-944B2BEA42B2}" type="slidenum"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4650818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3B9F70-FD60-A94E-8FFB-7955D20D5A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I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283670E-DE69-694F-847B-1E51BAAF590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B6F871-C3AA-064A-A2B9-268FBE98F5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49039-E086-C149-B42F-A73012F25A81}" type="datetime1">
              <a:t>25/01/2021</a:t>
            </a:fld>
            <a:endParaRPr lang="en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829C6B-0BC3-1346-8EDD-E4832D0A4E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Famelab 2021 - riunione organizzativa</a:t>
            </a:r>
            <a:endParaRPr lang="en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75A28F-D0E0-DD44-A12E-072B1D35DB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97D0B-A2D8-B745-8D75-944B2BEA42B2}" type="slidenum"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9813280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6FE67D8-2763-6746-BAB4-FDBD9FA612A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I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42DFE98-DDD0-F843-A612-1D5FB9E81C6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62536E-2A1C-F54D-A9D5-A3E4203799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EAA6F-1002-524B-B823-9CCA2E70BB1B}" type="datetime1">
              <a:t>25/01/2021</a:t>
            </a:fld>
            <a:endParaRPr lang="en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1E1AEA-E51D-514F-BCAC-0BA54E3F13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Famelab 2021 - riunione organizzativa</a:t>
            </a:r>
            <a:endParaRPr lang="en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12A036-56A2-2245-A643-7E2D978786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97D0B-A2D8-B745-8D75-944B2BEA42B2}" type="slidenum"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18376032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082FDF-7E9D-3A47-BE0A-602043C57D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I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BBC3DE-28B0-A541-9CBC-AB9DF6C80C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13ECBE-1B0A-B342-8811-8B37EBC2D9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FC382-3BC2-F04D-8B92-5C28BFA4FF3D}" type="datetime1">
              <a:t>25/01/2021</a:t>
            </a:fld>
            <a:endParaRPr lang="en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974904-8FC0-ED4E-85A2-53B604CF04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Famelab 2021 - riunione organizzativa</a:t>
            </a:r>
            <a:endParaRPr lang="en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480A5F-D054-9247-AA97-E3A119C1E7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97D0B-A2D8-B745-8D75-944B2BEA42B2}" type="slidenum"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13223233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C8F72A-6B9E-894C-8150-2AC693D6D7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I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805A6A3-C362-F342-9FA9-125F1FFD68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8E5A47-0507-1541-9544-EEBCC6CC33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E2AAD-34B5-894B-B3F7-34DFB3FF7026}" type="datetime1">
              <a:t>25/01/2021</a:t>
            </a:fld>
            <a:endParaRPr lang="en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5ECC98-CA69-2547-872C-E3CB89B249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Famelab 2021 - riunione organizzativa</a:t>
            </a:r>
            <a:endParaRPr lang="en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018657-E0F2-6B48-963D-3CF544AFBB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97D0B-A2D8-B745-8D75-944B2BEA42B2}" type="slidenum"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3906253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3F2422-0FC1-6240-BF42-2D5286F02E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I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03B865-76AE-334A-A1A3-933F665F2D4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T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7DEA97E-3E32-2844-BAA3-C646C5FFF2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T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08D1F2E-D662-664B-B33E-545665E294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F05DD-B9CA-4547-AA89-0ECC7CA9E82B}" type="datetime1">
              <a:t>25/01/2021</a:t>
            </a:fld>
            <a:endParaRPr lang="en-I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E5B8A6B-75B4-734A-9E36-3001237B2C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Famelab 2021 - riunione organizzativa</a:t>
            </a:r>
            <a:endParaRPr lang="en-I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120027E-CC28-0D40-9938-9254E30273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97D0B-A2D8-B745-8D75-944B2BEA42B2}" type="slidenum"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5449047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A8F65D-D682-2543-8259-464117074D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I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68BADF7-8200-F540-8F82-EC9086CED8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F686292-5F4D-8D48-889A-9EEB3F203F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T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2D91400-1B40-164C-8362-37957863642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4C55092-0A7D-3A42-BB87-2D4937F540C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T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6B7C407-D07D-734E-8725-BE9F8B2C2F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12027-3446-A543-A065-3D10817D5430}" type="datetime1">
              <a:t>25/01/2021</a:t>
            </a:fld>
            <a:endParaRPr lang="en-IT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EA719E0-801E-944E-865C-3BE228DADE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Famelab 2021 - riunione organizzativa</a:t>
            </a:r>
            <a:endParaRPr lang="en-IT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88757FF-470E-164F-AB1F-239ADDB82F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97D0B-A2D8-B745-8D75-944B2BEA42B2}" type="slidenum"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16693423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845048-F7A3-A04E-BBFB-EC1B4F07C8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IT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B3E18E4-8B5C-7B49-A3A1-942902FDA5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B00F1-A003-6340-98CE-C6A0FCC6C327}" type="datetime1">
              <a:t>25/01/2021</a:t>
            </a:fld>
            <a:endParaRPr lang="en-IT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A431683-6C93-914F-AC38-9EC6CB3263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Famelab 2021 - riunione organizzativa</a:t>
            </a:r>
            <a:endParaRPr lang="en-IT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48F3373-3CFF-844D-ADAC-1A18C2F395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97D0B-A2D8-B745-8D75-944B2BEA42B2}" type="slidenum"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14559571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BD9A18D-6A32-864E-AB38-B9F72F58F1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7D16C-92CD-0F49-8CC1-C4DC742BB022}" type="datetime1">
              <a:t>25/01/2021</a:t>
            </a:fld>
            <a:endParaRPr lang="en-IT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7404837-BC84-4D44-96D7-B75DB2EC57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Famelab 2021 - riunione organizzativa</a:t>
            </a:r>
            <a:endParaRPr lang="en-IT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19DF3B7-47D6-DC4E-AD3B-FC1C2C904E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97D0B-A2D8-B745-8D75-944B2BEA42B2}" type="slidenum"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8010253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6E1DCB-C2B7-D245-9900-44AA2A799A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I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045DCB-C33D-1442-BCE7-1A8925C502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18D6057-BD33-1A43-89AA-022A72180F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262FA2E-C98D-3A4A-BD05-CAC044FF4E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0FF46-C1A5-6347-B814-9FB59471F5AA}" type="datetime1">
              <a:t>25/01/2021</a:t>
            </a:fld>
            <a:endParaRPr lang="en-I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B1C0BBA-B4D1-664B-A584-31E4E3D90C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Famelab 2021 - riunione organizzativa</a:t>
            </a:r>
            <a:endParaRPr lang="en-I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6BB95D4-B214-D743-8348-C243F83558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97D0B-A2D8-B745-8D75-944B2BEA42B2}" type="slidenum"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18623696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D78927-C66A-AE42-9CA4-7900F82DD5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IT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1F84E6E-C982-5342-919A-6EA0453537E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B8BFE1C-EBE5-8B44-B9E1-46F8B383F1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2616903-5E80-FE4E-9757-0D171C4C36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8E699-5F11-A541-A69C-3EA92B42E68A}" type="datetime1">
              <a:t>25/01/2021</a:t>
            </a:fld>
            <a:endParaRPr lang="en-I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FF6C8EE-88C3-334C-80DC-8485EAF246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Famelab 2021 - riunione organizzativa</a:t>
            </a:r>
            <a:endParaRPr lang="en-I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90C5476-261A-0847-8825-29F363717F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97D0B-A2D8-B745-8D75-944B2BEA42B2}" type="slidenum"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2987272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1A59CAE-A448-4E40-9A2F-E89693FFF3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I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C30FDAA-1D45-9E4F-A8D3-4C3BC8C2C2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7BB09F-C08E-2744-BD13-55ED75B1265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E0C647-BB25-724E-B811-79C3AF18633B}" type="datetime1">
              <a:t>25/01/2021</a:t>
            </a:fld>
            <a:endParaRPr lang="en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31B19B-2D68-BA48-8A7B-9DD653F5416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/>
              <a:t>Famelab 2021 - riunione organizzativa</a:t>
            </a:r>
            <a:endParaRPr lang="en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EDF8FB-C413-D54C-A45B-CA20972BFDA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A97D0B-A2D8-B745-8D75-944B2BEA42B2}" type="slidenum"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3075675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pisa@famelab-italy.it" TargetMode="External"/><Relationship Id="rId2" Type="http://schemas.openxmlformats.org/officeDocument/2006/relationships/hyperlink" Target="mailto:info@famelab-italy.it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7AABB0-C959-8C44-9545-D7599FE6F01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IT"/>
              <a:t>Famelab 2021</a:t>
            </a:r>
            <a:br>
              <a:rPr lang="en-IT"/>
            </a:br>
            <a:r>
              <a:rPr lang="en-IT"/>
              <a:t>report della prima </a:t>
            </a:r>
            <a:br>
              <a:rPr lang="en-IT"/>
            </a:br>
            <a:r>
              <a:rPr lang="en-IT"/>
              <a:t>riunione organizzativa nazionale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E0FCC45-ADC8-E448-A71E-9801019EDD6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T"/>
              <a:t>25-gen-2021</a:t>
            </a:r>
          </a:p>
          <a:p>
            <a:r>
              <a:rPr lang="en-IT"/>
              <a:t>Marco Incagli – INFN Pisa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DC4301-87AD-3546-926F-01C0B5F514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5427C-7C60-7C4F-8138-EDF0B45EF81F}" type="datetime1">
              <a:rPr lang="it-IT"/>
              <a:t>25/01/21</a:t>
            </a:fld>
            <a:endParaRPr lang="en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033124-4E46-884E-BA15-1E9E060A00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Famelab 2021 - riunione organizzativa</a:t>
            </a:r>
            <a:endParaRPr lang="en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C4D306-E090-E349-8706-711B9DF9CB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97D0B-A2D8-B745-8D75-944B2BEA42B2}" type="slidenum">
              <a:rPr lang="en-IT"/>
              <a:t>1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32857300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34D5D7-08C7-8C41-986F-9F23036A17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T"/>
              <a:t>struttura locale richiesta da psiquadro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05D8BA-5275-A14A-81E9-66CAD92F1F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T"/>
              <a:t>contatto locale: presidente + segretario </a:t>
            </a:r>
          </a:p>
          <a:p>
            <a:pPr lvl="1"/>
            <a:r>
              <a:rPr lang="en-IT"/>
              <a:t>Marco Incagli, Elisa Guidi</a:t>
            </a:r>
          </a:p>
          <a:p>
            <a:r>
              <a:rPr lang="en-IT"/>
              <a:t>referente sito (contatto Angela Giorgi </a:t>
            </a:r>
            <a:r>
              <a:rPr lang="en-IT">
                <a:hlinkClick r:id="rId2"/>
              </a:rPr>
              <a:t>info@famelab-italy.it</a:t>
            </a:r>
            <a:r>
              <a:rPr lang="en-IT"/>
              <a:t>)</a:t>
            </a:r>
          </a:p>
          <a:p>
            <a:pPr lvl="1"/>
            <a:r>
              <a:rPr lang="en-IT"/>
              <a:t>Alessandra Toncelli(?)</a:t>
            </a:r>
          </a:p>
          <a:p>
            <a:r>
              <a:rPr lang="en-IT"/>
              <a:t>referente comunicazione</a:t>
            </a:r>
          </a:p>
          <a:p>
            <a:pPr lvl="1"/>
            <a:r>
              <a:rPr lang="en-IT"/>
              <a:t>(?)</a:t>
            </a:r>
          </a:p>
          <a:p>
            <a:r>
              <a:rPr lang="en-IT"/>
              <a:t>attivato il sito </a:t>
            </a:r>
            <a:r>
              <a:rPr lang="en-IT">
                <a:sym typeface="Wingdings" pitchFamily="2" charset="2"/>
              </a:rPr>
              <a:t> logo in formato vettoriale dei partner</a:t>
            </a:r>
            <a:endParaRPr lang="en-IT"/>
          </a:p>
          <a:p>
            <a:r>
              <a:rPr lang="en-IT"/>
              <a:t>aperta una casella di posta: </a:t>
            </a:r>
            <a:r>
              <a:rPr lang="en-IT">
                <a:hlinkClick r:id="rId3"/>
              </a:rPr>
              <a:t>pisa@famelab-italy.it</a:t>
            </a:r>
            <a:endParaRPr lang="en-IT"/>
          </a:p>
          <a:p>
            <a:pPr lvl="1"/>
            <a:r>
              <a:rPr lang="en-IT"/>
              <a:t>sono ancora in attesa della credenziali di accesso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4398C2-49F6-F045-B4C5-788968C375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9EC7A-A299-3149-BDEC-2BDD6BCBD386}" type="datetime1">
              <a:rPr lang="en-IT"/>
              <a:t>25/01/2021</a:t>
            </a:fld>
            <a:endParaRPr lang="en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D2F51B-52B9-7548-AA7E-2700A17844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Famelab 2021 - riunione organizzativa</a:t>
            </a:r>
            <a:endParaRPr lang="en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499EC2-006A-CC4C-A948-74EA693542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97D0B-A2D8-B745-8D75-944B2BEA42B2}" type="slidenum">
              <a:rPr/>
              <a:t>2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41083125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CB91D3-4A17-0444-8764-6A92D7515B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T"/>
              <a:t>date importanti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7DA451-176F-AF49-B09F-991C17817A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T"/>
              <a:t>5 febbraio puo’ essere aperto il modulo per le iscrizioni </a:t>
            </a:r>
          </a:p>
          <a:p>
            <a:r>
              <a:rPr lang="en-IT"/>
              <a:t>date selezioni locali 15 marzo – 30 aprile </a:t>
            </a:r>
          </a:p>
          <a:p>
            <a:r>
              <a:rPr lang="en-IT"/>
              <a:t>scadenza iscrizioni: almeno una settimana prima della gara, ma possiamo scegliere noi</a:t>
            </a:r>
          </a:p>
          <a:p>
            <a:r>
              <a:rPr lang="en-IT"/>
              <a:t>masterclass online prima dele selezioni (circa 2 ore) per candidati: da concordare la data ~15gg prima della selezione locale</a:t>
            </a:r>
          </a:p>
          <a:p>
            <a:pPr lvl="1"/>
            <a:r>
              <a:rPr lang="en-IT"/>
              <a:t>regole base di public speaking (non “formazione teatrale”)</a:t>
            </a:r>
          </a:p>
          <a:p>
            <a:r>
              <a:rPr lang="en-IT"/>
              <a:t>masterclass PG 13-15 maggio </a:t>
            </a:r>
          </a:p>
          <a:p>
            <a:r>
              <a:rPr lang="en-IT"/>
              <a:t>finale nazionale CT 3-5 giugno ; finale internazionale GB autunno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B7B75A-EB90-3846-8629-86B40F6DFB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C9467-6E3D-B74E-A8D9-245F71179CF0}" type="datetime1">
              <a:rPr lang="en-IT"/>
              <a:t>25/01/2021</a:t>
            </a:fld>
            <a:endParaRPr lang="en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F57EA7-FD3C-C041-A7A7-FE89E13DB8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Famelab 2021 - riunione organizzativa</a:t>
            </a:r>
            <a:endParaRPr lang="en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5CB6AF-B449-0A49-A18A-EEE9F7FD90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97D0B-A2D8-B745-8D75-944B2BEA42B2}" type="slidenum">
              <a:rPr/>
              <a:t>3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11194220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1B4646-940C-C84A-978B-60A2B6F1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345952-033C-5546-B6D5-FA36595B0D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FC382-3BC2-F04D-8B92-5C28BFA4FF3D}" type="datetime1">
              <a:rPr lang="en-IT"/>
              <a:t>25/01/2021</a:t>
            </a:fld>
            <a:endParaRPr lang="en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DCB250-64BE-FF44-9EC1-64EC82A525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Famelab 2021 - riunione organizzativa</a:t>
            </a:r>
            <a:endParaRPr lang="en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98F9F2-2943-344D-A8E3-6CD2A356C9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97D0B-A2D8-B745-8D75-944B2BEA42B2}" type="slidenum">
              <a:rPr lang="en-IT"/>
              <a:t>4</a:t>
            </a:fld>
            <a:endParaRPr lang="en-IT"/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3CB13F37-3FE8-A443-94B8-0A59198B75F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38054" y="239146"/>
            <a:ext cx="11449110" cy="6440125"/>
          </a:xfrm>
        </p:spPr>
      </p:pic>
    </p:spTree>
    <p:extLst>
      <p:ext uri="{BB962C8B-B14F-4D97-AF65-F5344CB8AC3E}">
        <p14:creationId xmlns:p14="http://schemas.microsoft.com/office/powerpoint/2010/main" val="4728452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4CEDE4-E55D-0544-BED8-1AF40DA45B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T"/>
              <a:t>modulo di iscrizione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33C33F-982C-D741-96BD-D389BCE95B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/>
              <a:t>il modulo di iscrizione e’ standard e preparato da psiquadro</a:t>
            </a:r>
          </a:p>
          <a:p>
            <a:r>
              <a:rPr lang="en-GB"/>
              <a:t>e’ necessario comunicare </a:t>
            </a:r>
            <a:r>
              <a:rPr lang="en-GB" u="sng"/>
              <a:t>possibilmente entro il 5 febbraio</a:t>
            </a:r>
            <a:r>
              <a:rPr lang="en-GB"/>
              <a:t> data e luogo dello svolgimento della selezione locale nell'ipotesi B (vedi slide successiva), in modo da produrre il manifesto dell'appuntamento che utilizzeremo in formato digitale per pubblicizzare la selezione e avviare le iscrizioni.</a:t>
            </a:r>
          </a:p>
          <a:p>
            <a:endParaRPr lang="en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3E7481-95FB-5249-AC38-8A2206A846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FC382-3BC2-F04D-8B92-5C28BFA4FF3D}" type="datetime1">
              <a:rPr lang="en-IT"/>
              <a:t>25/01/2021</a:t>
            </a:fld>
            <a:endParaRPr lang="en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A4187F-8226-534D-9F42-7C6AB70C4F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Famelab 2021 - riunione organizzativa</a:t>
            </a:r>
            <a:endParaRPr lang="en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09A7A0-8DBE-A047-8CC6-709BD8F6D0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97D0B-A2D8-B745-8D75-944B2BEA42B2}" type="slidenum">
              <a:rPr lang="en-IT"/>
              <a:t>5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15585313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FE170E-9F9E-0240-BC7C-FACFD97236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T"/>
              <a:t>modalita’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49FF9D-90C9-E649-9F69-B6FBE3B519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T"/>
              <a:t>A = presenza con pubblico</a:t>
            </a:r>
          </a:p>
          <a:p>
            <a:r>
              <a:rPr lang="en-IT"/>
              <a:t>B = presenza con giuria</a:t>
            </a:r>
          </a:p>
          <a:p>
            <a:r>
              <a:rPr lang="en-IT"/>
              <a:t>C = online </a:t>
            </a:r>
          </a:p>
          <a:p>
            <a:r>
              <a:rPr lang="en-IT"/>
              <a:t>Default attuale: B</a:t>
            </a:r>
          </a:p>
          <a:p>
            <a:pPr lvl="1"/>
            <a:r>
              <a:rPr lang="en-IT"/>
              <a:t>prossima riunione 22 febbraio per confermare la modalita’ (ma, naturalemente, e’ tutto molto fluido)</a:t>
            </a:r>
          </a:p>
          <a:p>
            <a:r>
              <a:rPr lang="en-IT"/>
              <a:t>Non accettata modalita’ “offline”</a:t>
            </a:r>
          </a:p>
          <a:p>
            <a:r>
              <a:rPr lang="en-IT">
                <a:sym typeface="Wingdings" pitchFamily="2" charset="2"/>
              </a:rPr>
              <a:t> preselezione+selezione (2 presentazioni)</a:t>
            </a:r>
          </a:p>
          <a:p>
            <a:r>
              <a:rPr lang="en-IT">
                <a:sym typeface="Wingdings" pitchFamily="2" charset="2"/>
              </a:rPr>
              <a:t>votazioni online attraverso un canale “ufficiale” da definire</a:t>
            </a:r>
            <a:endParaRPr lang="en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FCD4F3-CFEA-8841-ADD7-D5E14048C6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18128-12F3-944C-8AE9-38A5973475F5}" type="datetime1">
              <a:rPr lang="en-IT"/>
              <a:t>25/01/2021</a:t>
            </a:fld>
            <a:endParaRPr lang="en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C1D08D-FDCC-F149-8BC5-C57D766B90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Famelab 2021 - riunione organizzativa</a:t>
            </a:r>
            <a:endParaRPr lang="en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BCB336-E484-8448-9D04-1DC86F2EA7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97D0B-A2D8-B745-8D75-944B2BEA42B2}" type="slidenum">
              <a:rPr/>
              <a:t>6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36860906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F7464C-1AA6-D846-87F6-0C82E99C4F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T"/>
              <a:t>pubblicita’ e selezione candidati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6A38CE-5F63-3C48-8943-E79136CCDB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T"/>
              <a:t>fascia di eta’: 21-40 anni (deve aver fatto la triennale) </a:t>
            </a:r>
          </a:p>
          <a:p>
            <a:pPr lvl="1"/>
            <a:r>
              <a:rPr lang="en-IT"/>
              <a:t>possibilmente da dottorato in su</a:t>
            </a:r>
          </a:p>
          <a:p>
            <a:r>
              <a:rPr lang="en-IT"/>
              <a:t>coinvolgere le scuole di dottorato sottolineando l’importanza del “public speaking”</a:t>
            </a:r>
          </a:p>
          <a:p>
            <a:r>
              <a:rPr lang="en-IT"/>
              <a:t>la prima fase (= selezioni locali) e’ visto dagli organizzatori come un “racconto delle città” e degli Enti organizzatori, attraverso interviste a rappresentanti degli enti, candidati, organizzatori, giuria, ...</a:t>
            </a:r>
          </a:p>
          <a:p>
            <a:pPr lvl="1"/>
            <a:r>
              <a:rPr lang="en-IT"/>
              <a:t>vincitori passate edizioni come sponsor</a:t>
            </a:r>
          </a:p>
          <a:p>
            <a:pPr lvl="1"/>
            <a:r>
              <a:rPr lang="en-IT">
                <a:sym typeface="Wingdings" pitchFamily="2" charset="2"/>
              </a:rPr>
              <a:t> (?)  fotografare i partecipanti nelle piazze</a:t>
            </a:r>
            <a:endParaRPr lang="en-IT"/>
          </a:p>
          <a:p>
            <a:endParaRPr lang="en-IT"/>
          </a:p>
          <a:p>
            <a:endParaRPr lang="en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C605F7-AB39-8241-8A44-9ADD883408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70D08-4318-F44B-B219-4A23041D8A8F}" type="datetime1">
              <a:rPr lang="it-IT"/>
              <a:t>25/01/21</a:t>
            </a:fld>
            <a:endParaRPr lang="en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0502A7-5FC3-C844-B1C0-B6314FB9FB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Famelab 2021 - riunione organizzativa</a:t>
            </a:r>
            <a:endParaRPr lang="en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637FB4-BF3B-AA42-B8D3-6735B46619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97D0B-A2D8-B745-8D75-944B2BEA42B2}" type="slidenum">
              <a:rPr lang="en-IT"/>
              <a:t>7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41469392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2D71EF-52D4-8A43-B70C-C01BFD5339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T"/>
              <a:t>partecipanti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C99224-4BD0-BF4D-932A-61006BAED9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T"/>
              <a:t>competenze tecniche : facolta’ scientifiche (per regole internazionali)</a:t>
            </a:r>
          </a:p>
          <a:p>
            <a:r>
              <a:rPr lang="en-IT"/>
              <a:t>ex: interazioni fra intelligenza artificiali e musica – ok se formazione scientifica, oppure fuori concorso </a:t>
            </a:r>
          </a:p>
          <a:p>
            <a:r>
              <a:rPr lang="en-IT"/>
              <a:t>alcune esperienze</a:t>
            </a:r>
          </a:p>
          <a:p>
            <a:pPr lvl="1"/>
            <a:r>
              <a:rPr lang="en-IT"/>
              <a:t>fuori concorso con premio locale</a:t>
            </a:r>
          </a:p>
          <a:p>
            <a:pPr lvl="1"/>
            <a:r>
              <a:rPr lang="en-IT"/>
              <a:t>talk di un economista come “intermezzo” fra due fasi delle selezioni</a:t>
            </a:r>
          </a:p>
          <a:p>
            <a:endParaRPr lang="en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1E63B3-F0E1-B64A-B2BF-2DEE203F75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49598-E542-D44E-B930-86D317F1D1CA}" type="datetime1">
              <a:rPr lang="en-IT"/>
              <a:t>25/01/2021</a:t>
            </a:fld>
            <a:endParaRPr lang="en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F3F52D-0099-4F46-8345-F4DAA34BBE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Famelab 2021 - riunione organizzativa</a:t>
            </a:r>
            <a:endParaRPr lang="en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69EE83-0473-2242-824A-FAA7971D6A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97D0B-A2D8-B745-8D75-944B2BEA42B2}" type="slidenum">
              <a:rPr/>
              <a:t>8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24357052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0FCF8A-B21B-6B43-AE66-B6E91D597F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T"/>
              <a:t>varie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E7FAC6-A26E-9244-9D5A-95FD7A47AB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T"/>
              <a:t>non e’ previsto un premio; </a:t>
            </a:r>
          </a:p>
          <a:p>
            <a:pPr lvl="1"/>
            <a:r>
              <a:rPr lang="en-IT"/>
              <a:t>un eventuale premio locale, dipende da noi</a:t>
            </a:r>
          </a:p>
          <a:p>
            <a:r>
              <a:rPr lang="en-IT"/>
              <a:t>EX (CT): contributo fisso per spese Masterclass + finale (CT 600E primo, 400E secondo) -&gt; premio in denaro e’ tassato</a:t>
            </a:r>
          </a:p>
          <a:p>
            <a:r>
              <a:rPr lang="en-IT"/>
              <a:t>premio finale = viaggio pagato in GB</a:t>
            </a:r>
          </a:p>
          <a:p>
            <a:r>
              <a:rPr lang="en-IT"/>
              <a:t>partecipanti: 20-30 iscrizioni ma normalmente una decina di defezioni</a:t>
            </a:r>
          </a:p>
          <a:p>
            <a:r>
              <a:rPr lang="en-IT"/>
              <a:t>non stiamo cercando persone con abilita’ teatrali, ma chi ha una bella storia da raccontare e sappia comunicare i contenuti</a:t>
            </a:r>
          </a:p>
          <a:p>
            <a:endParaRPr lang="en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0366BA-12B8-5246-A224-A39DC26836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06CAD-ED83-B944-BA57-E1CEBE28994F}" type="datetime1">
              <a:rPr lang="en-IT"/>
              <a:t>25/01/2021</a:t>
            </a:fld>
            <a:endParaRPr lang="en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30F914-BCCB-EA47-8C67-5E0107842F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Famelab 2021 - riunione organizzativa</a:t>
            </a:r>
            <a:endParaRPr lang="en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35B6DC-F8CE-EF46-B5DC-88E9115518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97D0B-A2D8-B745-8D75-944B2BEA42B2}" type="slidenum">
              <a:rPr/>
              <a:t>9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142921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</TotalTime>
  <Words>565</Words>
  <Application>Microsoft Macintosh PowerPoint</Application>
  <PresentationFormat>Widescreen</PresentationFormat>
  <Paragraphs>80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Famelab 2021 report della prima  riunione organizzativa nazionale</vt:lpstr>
      <vt:lpstr>struttura locale richiesta da psiquadro</vt:lpstr>
      <vt:lpstr>date importanti</vt:lpstr>
      <vt:lpstr>PowerPoint Presentation</vt:lpstr>
      <vt:lpstr>modulo di iscrizione</vt:lpstr>
      <vt:lpstr>modalita’</vt:lpstr>
      <vt:lpstr>pubblicita’ e selezione candidati</vt:lpstr>
      <vt:lpstr>partecipanti</vt:lpstr>
      <vt:lpstr>varie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marco incagli</dc:creator>
  <cp:lastModifiedBy>marco incagli</cp:lastModifiedBy>
  <cp:revision>13</cp:revision>
  <dcterms:created xsi:type="dcterms:W3CDTF">2021-01-22T10:47:45Z</dcterms:created>
  <dcterms:modified xsi:type="dcterms:W3CDTF">2021-01-25T13:51:41Z</dcterms:modified>
</cp:coreProperties>
</file>