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94"/>
  </p:normalViewPr>
  <p:slideViewPr>
    <p:cSldViewPr snapToGrid="0" snapToObjects="1">
      <p:cViewPr varScale="1">
        <p:scale>
          <a:sx n="127" d="100"/>
          <a:sy n="127" d="100"/>
        </p:scale>
        <p:origin x="1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506C9-30FE-4D43-B791-45EE633304BF}" type="datetimeFigureOut">
              <a:rPr lang="en-IT" smtClean="0"/>
              <a:t>19/01/2021</a:t>
            </a:fld>
            <a:endParaRPr lang="en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DE976-505E-F14A-921B-55A88EB2CB3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7742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7599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255069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737416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58630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9753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71300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69140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85962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311914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701511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25110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6DE64-1C86-D646-A7A9-1FD0CBC779CB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967012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D692D-231E-3549-BD73-59680278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T" dirty="0"/>
              <a:t>Report Attività di Gruppo (Muon)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B917B-AAC9-9C4D-A722-C9DFE1925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T" b="1" dirty="0"/>
              <a:t>Attività in presenza:</a:t>
            </a:r>
          </a:p>
          <a:p>
            <a:pPr lvl="1"/>
            <a:r>
              <a:rPr lang="en-IT" dirty="0"/>
              <a:t>904: Preparation of GE2/1 ESR &amp; GE2/1 production</a:t>
            </a:r>
          </a:p>
          <a:p>
            <a:pPr lvl="1"/>
            <a:r>
              <a:rPr lang="en-IT" dirty="0"/>
              <a:t>904: Preparation of GE1/1 Spares (QC7 &amp; QC8)</a:t>
            </a:r>
          </a:p>
          <a:p>
            <a:pPr lvl="1"/>
            <a:r>
              <a:rPr lang="en-IT"/>
              <a:t>Bari: Test Packaged VFAT3 chips</a:t>
            </a:r>
            <a:endParaRPr lang="en-IT" dirty="0"/>
          </a:p>
          <a:p>
            <a:pPr lvl="1"/>
            <a:r>
              <a:rPr lang="en-IT" dirty="0"/>
              <a:t>Bari: Preparation of GE2/1 construction Site</a:t>
            </a:r>
          </a:p>
          <a:p>
            <a:pPr lvl="2"/>
            <a:r>
              <a:rPr lang="en-IT" dirty="0"/>
              <a:t>Expect start production March-April 2021</a:t>
            </a:r>
          </a:p>
          <a:p>
            <a:pPr lvl="2"/>
            <a:r>
              <a:rPr lang="en-GB" dirty="0"/>
              <a:t>V</a:t>
            </a:r>
            <a:r>
              <a:rPr lang="en-IT" dirty="0"/>
              <a:t>alidation of QC stands with 10x10 Triple-GEM chamber</a:t>
            </a:r>
          </a:p>
          <a:p>
            <a:pPr lvl="2"/>
            <a:r>
              <a:rPr lang="en-IT" dirty="0"/>
              <a:t>Design &amp; Order Construction Tools: </a:t>
            </a:r>
          </a:p>
          <a:p>
            <a:pPr lvl="3"/>
            <a:r>
              <a:rPr lang="en-IT" dirty="0"/>
              <a:t>Alu JIG (Cleanroom), Plexiglass Base Plate &amp; Cover</a:t>
            </a:r>
          </a:p>
          <a:p>
            <a:pPr lvl="3"/>
            <a:r>
              <a:rPr lang="en-IT" dirty="0"/>
              <a:t>Cu Shielding Cover, </a:t>
            </a:r>
            <a:r>
              <a:rPr lang="en-GB" dirty="0"/>
              <a:t>U</a:t>
            </a:r>
            <a:r>
              <a:rPr lang="en-IT" dirty="0"/>
              <a:t>niversal HV-Clips</a:t>
            </a:r>
          </a:p>
          <a:p>
            <a:pPr lvl="1"/>
            <a:r>
              <a:rPr lang="en-IT" dirty="0"/>
              <a:t>Bari: Test stand for RPC prototype</a:t>
            </a:r>
          </a:p>
          <a:p>
            <a:r>
              <a:rPr lang="en-IT" b="1" dirty="0"/>
              <a:t>Tanta attività in remoto:</a:t>
            </a:r>
          </a:p>
          <a:p>
            <a:pPr lvl="1"/>
            <a:r>
              <a:rPr lang="en-IT" dirty="0"/>
              <a:t>Rate Capability Studies &amp; Simulation studies ME0</a:t>
            </a:r>
          </a:p>
          <a:p>
            <a:pPr lvl="1"/>
            <a:r>
              <a:rPr lang="en-IT" dirty="0"/>
              <a:t>Preparation for MWGRs – Muon DOC3 preparations </a:t>
            </a:r>
          </a:p>
          <a:p>
            <a:pPr lvl="1"/>
            <a:r>
              <a:rPr lang="en-IT" dirty="0"/>
              <a:t>Muon Background Paper: Analysis &amp; Editing</a:t>
            </a:r>
          </a:p>
          <a:p>
            <a:pPr lvl="1"/>
            <a:r>
              <a:rPr lang="en-IT" dirty="0"/>
              <a:t>Test beam preparation (October ‘21)</a:t>
            </a:r>
          </a:p>
          <a:p>
            <a:pPr lvl="1"/>
            <a:r>
              <a:rPr lang="en-IT" dirty="0"/>
              <a:t>Many other activities …</a:t>
            </a:r>
          </a:p>
          <a:p>
            <a:pPr lvl="1"/>
            <a:endParaRPr lang="en-I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E2532-2E91-9B4F-84F7-0B2B37A79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19/01/2021</a:t>
            </a:r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92902-9C47-2E4B-93CD-4CF280F1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Muon Activity Report - Piet Verwilligen</a:t>
            </a:r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DB346-0DD3-474A-A585-2DF88FC1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6DE64-1C86-D646-A7A9-1FD0CBC779CB}" type="slidenum">
              <a:rPr lang="en-IT" smtClean="0"/>
              <a:t>1</a:t>
            </a:fld>
            <a:endParaRPr lang="en-IT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DF8C9C-424B-3E44-80E6-A249D80C3EC6}"/>
              </a:ext>
            </a:extLst>
          </p:cNvPr>
          <p:cNvSpPr txBox="1"/>
          <p:nvPr/>
        </p:nvSpPr>
        <p:spPr>
          <a:xfrm rot="1254299">
            <a:off x="6550788" y="1838849"/>
            <a:ext cx="196328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IT" dirty="0">
                <a:solidFill>
                  <a:srgbClr val="FF0000"/>
                </a:solidFill>
              </a:rPr>
              <a:t>Non-exhaustive list</a:t>
            </a:r>
          </a:p>
        </p:txBody>
      </p:sp>
    </p:spTree>
    <p:extLst>
      <p:ext uri="{BB962C8B-B14F-4D97-AF65-F5344CB8AC3E}">
        <p14:creationId xmlns:p14="http://schemas.microsoft.com/office/powerpoint/2010/main" val="299722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136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Report Attività di Gruppo (Muon)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Piet Omer J Verwilligen</dc:creator>
  <cp:lastModifiedBy>Piet Omer J Verwilligen</cp:lastModifiedBy>
  <cp:revision>7</cp:revision>
  <dcterms:created xsi:type="dcterms:W3CDTF">2021-01-19T09:36:12Z</dcterms:created>
  <dcterms:modified xsi:type="dcterms:W3CDTF">2021-01-19T09:47:51Z</dcterms:modified>
</cp:coreProperties>
</file>