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09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A5D5-B1A2-42DA-B501-2AF76241B9F1}" type="datetimeFigureOut">
              <a:rPr lang="it-IT" smtClean="0"/>
              <a:t>18/12/2020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5A01D-1689-4BB4-B7B6-F46DF72AE5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5437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A5D5-B1A2-42DA-B501-2AF76241B9F1}" type="datetimeFigureOut">
              <a:rPr lang="it-IT" smtClean="0"/>
              <a:t>18/12/2020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5A01D-1689-4BB4-B7B6-F46DF72AE5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10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A5D5-B1A2-42DA-B501-2AF76241B9F1}" type="datetimeFigureOut">
              <a:rPr lang="it-IT" smtClean="0"/>
              <a:t>18/12/2020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5A01D-1689-4BB4-B7B6-F46DF72AE5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60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A5D5-B1A2-42DA-B501-2AF76241B9F1}" type="datetimeFigureOut">
              <a:rPr lang="it-IT" smtClean="0"/>
              <a:t>18/12/2020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5A01D-1689-4BB4-B7B6-F46DF72AE5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43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A5D5-B1A2-42DA-B501-2AF76241B9F1}" type="datetimeFigureOut">
              <a:rPr lang="it-IT" smtClean="0"/>
              <a:t>18/12/2020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5A01D-1689-4BB4-B7B6-F46DF72AE5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955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A5D5-B1A2-42DA-B501-2AF76241B9F1}" type="datetimeFigureOut">
              <a:rPr lang="it-IT" smtClean="0"/>
              <a:t>18/12/2020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5A01D-1689-4BB4-B7B6-F46DF72AE5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1262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A5D5-B1A2-42DA-B501-2AF76241B9F1}" type="datetimeFigureOut">
              <a:rPr lang="it-IT" smtClean="0"/>
              <a:t>18/12/2020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5A01D-1689-4BB4-B7B6-F46DF72AE5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9507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A5D5-B1A2-42DA-B501-2AF76241B9F1}" type="datetimeFigureOut">
              <a:rPr lang="it-IT" smtClean="0"/>
              <a:t>18/12/2020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5A01D-1689-4BB4-B7B6-F46DF72AE5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458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A5D5-B1A2-42DA-B501-2AF76241B9F1}" type="datetimeFigureOut">
              <a:rPr lang="it-IT" smtClean="0"/>
              <a:t>18/12/2020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5A01D-1689-4BB4-B7B6-F46DF72AE5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02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A5D5-B1A2-42DA-B501-2AF76241B9F1}" type="datetimeFigureOut">
              <a:rPr lang="it-IT" smtClean="0"/>
              <a:t>18/12/2020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5A01D-1689-4BB4-B7B6-F46DF72AE5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554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A5D5-B1A2-42DA-B501-2AF76241B9F1}" type="datetimeFigureOut">
              <a:rPr lang="it-IT" smtClean="0"/>
              <a:t>18/12/2020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5A01D-1689-4BB4-B7B6-F46DF72AE5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920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7A5D5-B1A2-42DA-B501-2AF76241B9F1}" type="datetimeFigureOut">
              <a:rPr lang="it-IT" smtClean="0"/>
              <a:t>18/12/2020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5A01D-1689-4BB4-B7B6-F46DF72AE5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1988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Struttura PRIN 2020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F.A.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28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WP (Matt, 4/12)</a:t>
            </a:r>
            <a:endParaRPr lang="it-IT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12900"/>
            <a:ext cx="8229600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86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Unità «Universitarie»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3866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NA </a:t>
            </a:r>
            <a:r>
              <a:rPr lang="it-IT" dirty="0" smtClean="0">
                <a:sym typeface="Wingdings" panose="05000000000000000000" pitchFamily="2" charset="2"/>
              </a:rPr>
              <a:t> </a:t>
            </a:r>
            <a:r>
              <a:rPr lang="it-IT" b="1" dirty="0" smtClean="0">
                <a:sym typeface="Wingdings" panose="05000000000000000000" pitchFamily="2" charset="2"/>
              </a:rPr>
              <a:t>F.A.</a:t>
            </a:r>
            <a:r>
              <a:rPr lang="it-IT" dirty="0" smtClean="0">
                <a:sym typeface="Wingdings" panose="05000000000000000000" pitchFamily="2" charset="2"/>
              </a:rPr>
              <a:t>, P. Massarotti</a:t>
            </a:r>
            <a:r>
              <a:rPr lang="it-IT" i="1" dirty="0" smtClean="0">
                <a:sym typeface="Wingdings" panose="05000000000000000000" pitchFamily="2" charset="2"/>
              </a:rPr>
              <a:t>, M. Mirra, G. D’Ambrosio</a:t>
            </a:r>
            <a:r>
              <a:rPr lang="it-IT" dirty="0" smtClean="0">
                <a:sym typeface="Wingdings" panose="05000000000000000000" pitchFamily="2" charset="2"/>
              </a:rPr>
              <a:t>. Interesse su </a:t>
            </a:r>
            <a:r>
              <a:rPr lang="it-IT" dirty="0" err="1" smtClean="0">
                <a:sym typeface="Wingdings" panose="05000000000000000000" pitchFamily="2" charset="2"/>
              </a:rPr>
              <a:t>Shashlik</a:t>
            </a:r>
            <a:r>
              <a:rPr lang="it-IT" dirty="0" smtClean="0">
                <a:sym typeface="Wingdings" panose="05000000000000000000" pitchFamily="2" charset="2"/>
              </a:rPr>
              <a:t> (WP1) e «</a:t>
            </a:r>
            <a:r>
              <a:rPr lang="it-IT" dirty="0" err="1" smtClean="0">
                <a:sym typeface="Wingdings" panose="05000000000000000000" pitchFamily="2" charset="2"/>
              </a:rPr>
              <a:t>outreach</a:t>
            </a:r>
            <a:r>
              <a:rPr lang="it-IT" dirty="0" smtClean="0">
                <a:sym typeface="Wingdings" panose="05000000000000000000" pitchFamily="2" charset="2"/>
              </a:rPr>
              <a:t>» (WP6)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FI-PG</a:t>
            </a:r>
            <a:r>
              <a:rPr lang="it-IT" b="1" dirty="0" smtClean="0">
                <a:sym typeface="Wingdings" panose="05000000000000000000" pitchFamily="2" charset="2"/>
              </a:rPr>
              <a:t>G. Ruggiero</a:t>
            </a:r>
            <a:r>
              <a:rPr lang="it-IT" dirty="0" smtClean="0">
                <a:sym typeface="Wingdings" panose="05000000000000000000" pitchFamily="2" charset="2"/>
              </a:rPr>
              <a:t>, </a:t>
            </a:r>
            <a:r>
              <a:rPr lang="it-IT" i="1" dirty="0" smtClean="0">
                <a:sym typeface="Wingdings" panose="05000000000000000000" pitchFamily="2" charset="2"/>
              </a:rPr>
              <a:t>F. Bucci, M. Piccini, M. Pepe </a:t>
            </a:r>
            <a:r>
              <a:rPr lang="it-IT" dirty="0" smtClean="0">
                <a:sym typeface="Wingdings" panose="05000000000000000000" pitchFamily="2" charset="2"/>
              </a:rPr>
              <a:t>(M. Lenti, </a:t>
            </a:r>
            <a:r>
              <a:rPr lang="it-IT" i="1" dirty="0" smtClean="0">
                <a:sym typeface="Wingdings" panose="05000000000000000000" pitchFamily="2" charset="2"/>
              </a:rPr>
              <a:t>P. Cenci</a:t>
            </a:r>
            <a:r>
              <a:rPr lang="it-IT" dirty="0" smtClean="0">
                <a:sym typeface="Wingdings" panose="05000000000000000000" pitchFamily="2" charset="2"/>
              </a:rPr>
              <a:t>). Interesse su sensitività (WP5)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PI</a:t>
            </a:r>
            <a:r>
              <a:rPr lang="it-IT" b="1" dirty="0" smtClean="0">
                <a:sym typeface="Wingdings" panose="05000000000000000000" pitchFamily="2" charset="2"/>
              </a:rPr>
              <a:t>M. Sozzi</a:t>
            </a:r>
            <a:r>
              <a:rPr lang="it-IT" dirty="0" smtClean="0">
                <a:sym typeface="Wingdings" panose="05000000000000000000" pitchFamily="2" charset="2"/>
              </a:rPr>
              <a:t>, G. Lamanna + 3PA. Interesse su </a:t>
            </a:r>
            <a:r>
              <a:rPr lang="it-IT" dirty="0" err="1" smtClean="0">
                <a:sym typeface="Wingdings" panose="05000000000000000000" pitchFamily="2" charset="2"/>
              </a:rPr>
              <a:t>readout</a:t>
            </a:r>
            <a:r>
              <a:rPr lang="it-IT" dirty="0" smtClean="0">
                <a:sym typeface="Wingdings" panose="05000000000000000000" pitchFamily="2" charset="2"/>
              </a:rPr>
              <a:t> e cristalli veloci (WP4+WP3+WP6)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RM1+RM2</a:t>
            </a:r>
            <a:r>
              <a:rPr lang="it-IT" b="1" dirty="0" smtClean="0">
                <a:sym typeface="Wingdings" panose="05000000000000000000" pitchFamily="2" charset="2"/>
              </a:rPr>
              <a:t>M. </a:t>
            </a:r>
            <a:r>
              <a:rPr lang="it-IT" b="1" dirty="0" err="1" smtClean="0">
                <a:sym typeface="Wingdings" panose="05000000000000000000" pitchFamily="2" charset="2"/>
              </a:rPr>
              <a:t>Raggi</a:t>
            </a:r>
            <a:r>
              <a:rPr lang="it-IT" i="1" dirty="0" err="1" smtClean="0">
                <a:sym typeface="Wingdings" panose="05000000000000000000" pitchFamily="2" charset="2"/>
              </a:rPr>
              <a:t>+gruppo</a:t>
            </a:r>
            <a:r>
              <a:rPr lang="it-IT" i="1" dirty="0" smtClean="0">
                <a:sym typeface="Wingdings" panose="05000000000000000000" pitchFamily="2" charset="2"/>
              </a:rPr>
              <a:t> APE RM1 (2 </a:t>
            </a:r>
            <a:r>
              <a:rPr lang="it-IT" i="1" dirty="0" err="1" smtClean="0">
                <a:sym typeface="Wingdings" panose="05000000000000000000" pitchFamily="2" charset="2"/>
              </a:rPr>
              <a:t>pp</a:t>
            </a:r>
            <a:r>
              <a:rPr lang="it-IT" i="1" dirty="0" smtClean="0">
                <a:sym typeface="Wingdings" panose="05000000000000000000" pitchFamily="2" charset="2"/>
              </a:rPr>
              <a:t>)+F. </a:t>
            </a:r>
            <a:r>
              <a:rPr lang="it-IT" i="1" dirty="0" err="1" smtClean="0">
                <a:sym typeface="Wingdings" panose="05000000000000000000" pitchFamily="2" charset="2"/>
              </a:rPr>
              <a:t>Sargeni</a:t>
            </a:r>
            <a:r>
              <a:rPr lang="it-IT" i="1" dirty="0" smtClean="0">
                <a:sym typeface="Wingdings" panose="05000000000000000000" pitchFamily="2" charset="2"/>
              </a:rPr>
              <a:t>+ V. </a:t>
            </a:r>
            <a:r>
              <a:rPr lang="it-IT" i="1" dirty="0" err="1" smtClean="0">
                <a:sym typeface="Wingdings" panose="05000000000000000000" pitchFamily="2" charset="2"/>
              </a:rPr>
              <a:t>Bonaiuto+R</a:t>
            </a:r>
            <a:r>
              <a:rPr lang="it-IT" i="1" dirty="0" smtClean="0">
                <a:sym typeface="Wingdings" panose="05000000000000000000" pitchFamily="2" charset="2"/>
              </a:rPr>
              <a:t>. Ammendola (RM2</a:t>
            </a:r>
            <a:r>
              <a:rPr lang="it-IT" dirty="0" smtClean="0">
                <a:sym typeface="Wingdings" panose="05000000000000000000" pitchFamily="2" charset="2"/>
              </a:rPr>
              <a:t>). Interessi WP4 e WP3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07504" y="6194576"/>
            <a:ext cx="8962325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ATTENZIONE: i costi degli «esterni» devono essere al più il 20% del totale del cofinanziamento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519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Unità INFN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Interessi: WP3, WP6, WP2 </a:t>
            </a:r>
          </a:p>
          <a:p>
            <a:r>
              <a:rPr lang="it-IT" dirty="0" smtClean="0"/>
              <a:t>Persone : </a:t>
            </a:r>
            <a:r>
              <a:rPr lang="it-IT" b="1" dirty="0" smtClean="0"/>
              <a:t>Matt</a:t>
            </a:r>
            <a:r>
              <a:rPr lang="it-IT" dirty="0" smtClean="0"/>
              <a:t> ; Silvia; (Anton , Tom); Laura, Alberto, Ferruccio; (Dario, S. ?)</a:t>
            </a:r>
          </a:p>
          <a:p>
            <a:endParaRPr lang="it-IT" dirty="0"/>
          </a:p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Flessibilità in ingresso/uscita nomi. Studiare questione assegnisti (anche per PI e altri gruppi eventualmente).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761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Proposta di struttura: da discutere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NA: PI, </a:t>
            </a:r>
            <a:r>
              <a:rPr lang="it-IT" dirty="0" err="1" smtClean="0"/>
              <a:t>resp</a:t>
            </a:r>
            <a:r>
              <a:rPr lang="it-IT" dirty="0" smtClean="0"/>
              <a:t>. WP1,  co-</a:t>
            </a:r>
            <a:r>
              <a:rPr lang="it-IT" dirty="0" err="1" smtClean="0"/>
              <a:t>resp</a:t>
            </a:r>
            <a:r>
              <a:rPr lang="it-IT" dirty="0" smtClean="0"/>
              <a:t>. WP6</a:t>
            </a:r>
          </a:p>
          <a:p>
            <a:r>
              <a:rPr lang="it-IT" dirty="0" smtClean="0"/>
              <a:t>INFN: </a:t>
            </a:r>
            <a:r>
              <a:rPr lang="it-IT" dirty="0" err="1" smtClean="0"/>
              <a:t>Subs</a:t>
            </a:r>
            <a:r>
              <a:rPr lang="it-IT" dirty="0" smtClean="0"/>
              <a:t>. PI, </a:t>
            </a:r>
            <a:r>
              <a:rPr lang="it-IT" dirty="0" err="1" smtClean="0"/>
              <a:t>resp</a:t>
            </a:r>
            <a:r>
              <a:rPr lang="it-IT" dirty="0" smtClean="0"/>
              <a:t>. WP3 e </a:t>
            </a:r>
            <a:r>
              <a:rPr lang="it-IT" i="1" u="sng" dirty="0" smtClean="0"/>
              <a:t>WP2</a:t>
            </a:r>
            <a:r>
              <a:rPr lang="it-IT" dirty="0" smtClean="0"/>
              <a:t>, attività WP6</a:t>
            </a:r>
          </a:p>
          <a:p>
            <a:r>
              <a:rPr lang="it-IT" dirty="0" smtClean="0"/>
              <a:t>RM1-RM2: </a:t>
            </a:r>
            <a:r>
              <a:rPr lang="it-IT" dirty="0" err="1" smtClean="0"/>
              <a:t>resp</a:t>
            </a:r>
            <a:r>
              <a:rPr lang="it-IT" dirty="0" smtClean="0"/>
              <a:t>. WP4, attività WP3</a:t>
            </a:r>
          </a:p>
          <a:p>
            <a:r>
              <a:rPr lang="it-IT" dirty="0" smtClean="0"/>
              <a:t>PI: attività WP4 e co-</a:t>
            </a:r>
            <a:r>
              <a:rPr lang="it-IT" dirty="0" err="1" smtClean="0"/>
              <a:t>resp</a:t>
            </a:r>
            <a:r>
              <a:rPr lang="it-IT" dirty="0" smtClean="0"/>
              <a:t>. WP6  e attività WP3</a:t>
            </a:r>
          </a:p>
          <a:p>
            <a:r>
              <a:rPr lang="it-IT" dirty="0" smtClean="0"/>
              <a:t>FI: </a:t>
            </a:r>
            <a:r>
              <a:rPr lang="it-IT" dirty="0" err="1" smtClean="0"/>
              <a:t>resp</a:t>
            </a:r>
            <a:r>
              <a:rPr lang="it-IT" dirty="0" smtClean="0"/>
              <a:t>. WP5 (attività WP1)</a:t>
            </a:r>
          </a:p>
          <a:p>
            <a:endParaRPr lang="it-IT" dirty="0"/>
          </a:p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Note: da potenziare WP2 ?</a:t>
            </a:r>
          </a:p>
          <a:p>
            <a:pPr marL="0" indent="0">
              <a:buNone/>
            </a:pPr>
            <a:r>
              <a:rPr lang="it-IT" dirty="0" smtClean="0"/>
              <a:t>Nomi coordinatori di WP: da proporre </a:t>
            </a:r>
            <a:r>
              <a:rPr lang="it-IT" dirty="0" err="1" smtClean="0"/>
              <a:t>asap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645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Progetto: quadro 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A.9 Substitute </a:t>
            </a:r>
            <a:r>
              <a:rPr lang="en-US" dirty="0" err="1" smtClean="0"/>
              <a:t>PI</a:t>
            </a:r>
            <a:r>
              <a:rPr lang="en-US" dirty="0" err="1" smtClean="0">
                <a:sym typeface="Wingdings" panose="05000000000000000000" pitchFamily="2" charset="2"/>
              </a:rPr>
              <a:t>Matt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Moulson</a:t>
            </a:r>
            <a:endParaRPr lang="en-US" dirty="0" smtClean="0"/>
          </a:p>
          <a:p>
            <a:r>
              <a:rPr lang="en-US" dirty="0" smtClean="0"/>
              <a:t>A.10</a:t>
            </a:r>
            <a:r>
              <a:rPr lang="en-US" dirty="0"/>
              <a:t>‐ Brief description of the </a:t>
            </a:r>
            <a:r>
              <a:rPr lang="en-US" dirty="0" smtClean="0"/>
              <a:t>proposal (</a:t>
            </a:r>
            <a:r>
              <a:rPr lang="en-US" dirty="0"/>
              <a:t>Max. 3.000 </a:t>
            </a:r>
            <a:r>
              <a:rPr lang="en-US" dirty="0" smtClean="0"/>
              <a:t>characters)</a:t>
            </a:r>
            <a:r>
              <a:rPr lang="en-US" dirty="0" smtClean="0">
                <a:sym typeface="Wingdings" panose="05000000000000000000" pitchFamily="2" charset="2"/>
              </a:rPr>
              <a:t> 1</a:t>
            </a:r>
            <a:r>
              <a:rPr lang="en-US" baseline="30000" dirty="0" smtClean="0">
                <a:sym typeface="Wingdings" panose="05000000000000000000" pitchFamily="2" charset="2"/>
              </a:rPr>
              <a:t>st</a:t>
            </a:r>
            <a:r>
              <a:rPr lang="en-US" dirty="0" smtClean="0">
                <a:sym typeface="Wingdings" panose="05000000000000000000" pitchFamily="2" charset="2"/>
              </a:rPr>
              <a:t> draft for INFN?</a:t>
            </a:r>
            <a:endParaRPr lang="en-US" dirty="0" smtClean="0"/>
          </a:p>
          <a:p>
            <a:r>
              <a:rPr lang="en-US" dirty="0" smtClean="0"/>
              <a:t>A.11-Costi</a:t>
            </a:r>
          </a:p>
          <a:p>
            <a:pPr marL="0" indent="0">
              <a:buNone/>
            </a:pPr>
            <a:endParaRPr lang="en-US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8815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Progetto: quadro 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1 ‐ State of the art(Max. 5.000 characters</a:t>
            </a:r>
            <a:r>
              <a:rPr lang="en-US" dirty="0" smtClean="0"/>
              <a:t>)</a:t>
            </a:r>
          </a:p>
          <a:p>
            <a:r>
              <a:rPr lang="en-US" dirty="0" smtClean="0"/>
              <a:t>2 </a:t>
            </a:r>
            <a:r>
              <a:rPr lang="en-US" dirty="0"/>
              <a:t>–Detailed description of the project: methodologies, objectives and results that the project aims to achieve and </a:t>
            </a:r>
            <a:r>
              <a:rPr lang="en-US" dirty="0" smtClean="0"/>
              <a:t>its interest </a:t>
            </a:r>
            <a:r>
              <a:rPr lang="en-US" dirty="0"/>
              <a:t>for the advancement of knowledge, as well as methods of dissemination of the results achieved (Max. 25,000 characters</a:t>
            </a:r>
            <a:r>
              <a:rPr lang="en-US" dirty="0" smtClean="0"/>
              <a:t>)</a:t>
            </a:r>
          </a:p>
          <a:p>
            <a:r>
              <a:rPr lang="en-US" dirty="0" smtClean="0"/>
              <a:t>3 </a:t>
            </a:r>
            <a:r>
              <a:rPr lang="en-US" dirty="0"/>
              <a:t>‐ Project development, with identification of the role of each research unit, with regards </a:t>
            </a:r>
            <a:r>
              <a:rPr lang="en-US" dirty="0" smtClean="0"/>
              <a:t>to related </a:t>
            </a:r>
            <a:r>
              <a:rPr lang="en-US" dirty="0"/>
              <a:t>modalities of integration and collaboration (Max. 10.000 characters</a:t>
            </a:r>
            <a:r>
              <a:rPr lang="en-US" dirty="0" smtClean="0"/>
              <a:t>)</a:t>
            </a:r>
          </a:p>
          <a:p>
            <a:r>
              <a:rPr lang="en-US" dirty="0" smtClean="0"/>
              <a:t>4 </a:t>
            </a:r>
            <a:r>
              <a:rPr lang="en-US" dirty="0"/>
              <a:t>–Possible application </a:t>
            </a:r>
            <a:r>
              <a:rPr lang="en-US" dirty="0" smtClean="0"/>
              <a:t>potentialities and </a:t>
            </a:r>
            <a:r>
              <a:rPr lang="en-US" dirty="0"/>
              <a:t>scientific and/or technological and/or social and/or economic impact, </a:t>
            </a:r>
            <a:r>
              <a:rPr lang="en-US" dirty="0">
                <a:solidFill>
                  <a:srgbClr val="FF0000"/>
                </a:solidFill>
              </a:rPr>
              <a:t>with </a:t>
            </a:r>
            <a:r>
              <a:rPr lang="en-US" dirty="0" smtClean="0">
                <a:solidFill>
                  <a:srgbClr val="FF0000"/>
                </a:solidFill>
              </a:rPr>
              <a:t>indications of </a:t>
            </a:r>
            <a:r>
              <a:rPr lang="en-US" dirty="0">
                <a:solidFill>
                  <a:srgbClr val="FF0000"/>
                </a:solidFill>
              </a:rPr>
              <a:t>the possible use of research infrastructures </a:t>
            </a:r>
            <a:r>
              <a:rPr lang="en-US" dirty="0"/>
              <a:t>(Max. 10.000 characters)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74238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Tasks</a:t>
            </a:r>
            <a:r>
              <a:rPr lang="it-IT" dirty="0" smtClean="0"/>
              <a:t> scrittura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A10-&gt; da </a:t>
            </a:r>
            <a:r>
              <a:rPr lang="it-IT" dirty="0" err="1" smtClean="0"/>
              <a:t>ricontrolare</a:t>
            </a:r>
            <a:r>
              <a:rPr lang="it-IT" dirty="0" smtClean="0"/>
              <a:t> alla fine (è un riassunto/</a:t>
            </a:r>
            <a:r>
              <a:rPr lang="it-IT" dirty="0" err="1" smtClean="0"/>
              <a:t>abstract</a:t>
            </a:r>
            <a:r>
              <a:rPr lang="it-IT" dirty="0" smtClean="0"/>
              <a:t>). MM,FA.</a:t>
            </a:r>
          </a:p>
          <a:p>
            <a:r>
              <a:rPr lang="it-IT" dirty="0" smtClean="0"/>
              <a:t>B1 e B2: MM, FA, </a:t>
            </a:r>
            <a:r>
              <a:rPr lang="it-IT" dirty="0" err="1" smtClean="0"/>
              <a:t>resp</a:t>
            </a:r>
            <a:r>
              <a:rPr lang="it-IT" dirty="0" smtClean="0"/>
              <a:t>. </a:t>
            </a:r>
            <a:r>
              <a:rPr lang="it-IT" dirty="0" err="1" smtClean="0"/>
              <a:t>WPs</a:t>
            </a:r>
            <a:endParaRPr lang="it-IT" dirty="0" smtClean="0"/>
          </a:p>
          <a:p>
            <a:r>
              <a:rPr lang="it-IT" dirty="0" smtClean="0"/>
              <a:t>B3: </a:t>
            </a:r>
            <a:r>
              <a:rPr lang="it-IT" dirty="0" err="1" smtClean="0"/>
              <a:t>Resp</a:t>
            </a:r>
            <a:r>
              <a:rPr lang="it-IT" dirty="0" smtClean="0"/>
              <a:t>. unità </a:t>
            </a:r>
          </a:p>
          <a:p>
            <a:r>
              <a:rPr lang="it-IT" dirty="0" smtClean="0"/>
              <a:t>B4: </a:t>
            </a:r>
            <a:r>
              <a:rPr lang="it-IT" dirty="0" err="1" smtClean="0"/>
              <a:t>Resp</a:t>
            </a:r>
            <a:r>
              <a:rPr lang="it-IT" dirty="0" smtClean="0"/>
              <a:t>. WP6</a:t>
            </a:r>
          </a:p>
          <a:p>
            <a:endParaRPr lang="it-IT" dirty="0"/>
          </a:p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Input da tutti…e feedback sul testo da circolare nella collaborazione. «Living </a:t>
            </a:r>
            <a:r>
              <a:rPr lang="it-IT" dirty="0" err="1" smtClean="0"/>
              <a:t>document</a:t>
            </a:r>
            <a:r>
              <a:rPr lang="it-IT" dirty="0" smtClean="0"/>
              <a:t>» su cui lavorare durante le feste natalizie (sic!)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789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Schedule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Riunione 7 gennaio:</a:t>
            </a:r>
          </a:p>
          <a:p>
            <a:pPr lvl="1"/>
            <a:r>
              <a:rPr lang="it-IT" dirty="0" smtClean="0"/>
              <a:t> approvazione documento per INFN</a:t>
            </a:r>
          </a:p>
          <a:p>
            <a:pPr lvl="1"/>
            <a:r>
              <a:rPr lang="it-IT" dirty="0" smtClean="0"/>
              <a:t>Primo </a:t>
            </a:r>
            <a:r>
              <a:rPr lang="it-IT" dirty="0" err="1" smtClean="0"/>
              <a:t>draft</a:t>
            </a:r>
            <a:r>
              <a:rPr lang="it-IT" dirty="0" smtClean="0"/>
              <a:t> progetto. Il 7 mancheranno meno di 20 giorni </a:t>
            </a:r>
            <a:r>
              <a:rPr lang="it-IT" smtClean="0"/>
              <a:t>alla scadenza…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3653007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4389</TotalTime>
  <Words>498</Words>
  <Application>Microsoft Office PowerPoint</Application>
  <PresentationFormat>Presentazione su schermo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Struttura PRIN 2020</vt:lpstr>
      <vt:lpstr>WP (Matt, 4/12)</vt:lpstr>
      <vt:lpstr>Unità «Universitarie»</vt:lpstr>
      <vt:lpstr>Unità INFN</vt:lpstr>
      <vt:lpstr>Proposta di struttura: da discutere</vt:lpstr>
      <vt:lpstr>Progetto: quadro A</vt:lpstr>
      <vt:lpstr>Progetto: quadro B</vt:lpstr>
      <vt:lpstr>Tasks scrittura</vt:lpstr>
      <vt:lpstr>Schedule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Ambrosino</dc:creator>
  <cp:lastModifiedBy>Ambrosino</cp:lastModifiedBy>
  <cp:revision>16</cp:revision>
  <dcterms:created xsi:type="dcterms:W3CDTF">2020-12-18T14:07:04Z</dcterms:created>
  <dcterms:modified xsi:type="dcterms:W3CDTF">2020-12-21T15:16:27Z</dcterms:modified>
</cp:coreProperties>
</file>