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</p:sldIdLst>
  <p:sldSz cx="9144000" cy="6858000" type="screen4x3"/>
  <p:notesSz cx="6858000" cy="9144000"/>
  <p:embeddedFontLst>
    <p:embeddedFont>
      <p:font typeface="Pacifico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iUAcfzWb0QSLDVIGrsOZHqWfCh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58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907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939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513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740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086dcbc4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b086dcbc4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48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78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086dcbc4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b086dcbc4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322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221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30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38" y="-11375"/>
            <a:ext cx="5544001" cy="36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5611075" y="51850"/>
            <a:ext cx="3520800" cy="2238000"/>
          </a:xfrm>
          <a:prstGeom prst="rect">
            <a:avLst/>
          </a:prstGeom>
          <a:solidFill>
            <a:srgbClr val="3C78D8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Liceo 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 Fermi è </a:t>
            </a:r>
            <a:endParaRPr sz="4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it-IT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BOLOGNA</a:t>
            </a:r>
            <a:endParaRPr sz="4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l="1535" t="12746" r="72800" b="70924"/>
          <a:stretch/>
        </p:blipFill>
        <p:spPr>
          <a:xfrm>
            <a:off x="0" y="6138000"/>
            <a:ext cx="201177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000" y="3740311"/>
            <a:ext cx="6011999" cy="311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4042400" y="4211550"/>
            <a:ext cx="3142800" cy="2120400"/>
          </a:xfrm>
          <a:prstGeom prst="roundRect">
            <a:avLst>
              <a:gd name="adj" fmla="val 47136"/>
            </a:avLst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-9150" y="3760825"/>
            <a:ext cx="3038400" cy="1995900"/>
          </a:xfrm>
          <a:prstGeom prst="rect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Inizio della storia</a:t>
            </a:r>
            <a:endParaRPr sz="4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4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1961</a:t>
            </a:r>
            <a:endParaRPr sz="4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D9AEA848-F1BA-4089-9341-DE12C15D0B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1</a:t>
            </a:fld>
            <a:endParaRPr lang="it-IT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"/>
          <p:cNvPicPr preferRelativeResize="0"/>
          <p:nvPr/>
        </p:nvPicPr>
        <p:blipFill rotWithShape="1">
          <a:blip r:embed="rId3">
            <a:alphaModFix/>
          </a:blip>
          <a:srcRect l="17957" t="14539" r="17702"/>
          <a:stretch/>
        </p:blipFill>
        <p:spPr>
          <a:xfrm>
            <a:off x="0" y="1"/>
            <a:ext cx="4395600" cy="329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4">
            <a:alphaModFix/>
          </a:blip>
          <a:srcRect l="1535" t="12746" r="72800" b="70924"/>
          <a:stretch/>
        </p:blipFill>
        <p:spPr>
          <a:xfrm>
            <a:off x="0" y="6138000"/>
            <a:ext cx="201177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83000" y="-22000"/>
            <a:ext cx="4752000" cy="330100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 txBox="1"/>
          <p:nvPr/>
        </p:nvSpPr>
        <p:spPr>
          <a:xfrm>
            <a:off x="685800" y="0"/>
            <a:ext cx="7772400" cy="74458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Liceo Scientifico Statale E. Fermi</a:t>
            </a:r>
            <a:endParaRPr sz="4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"/>
          <p:cNvSpPr txBox="1">
            <a:spLocks noGrp="1"/>
          </p:cNvSpPr>
          <p:nvPr>
            <p:ph type="subTitle" idx="4294967295"/>
          </p:nvPr>
        </p:nvSpPr>
        <p:spPr>
          <a:xfrm>
            <a:off x="2" y="3332550"/>
            <a:ext cx="5193300" cy="27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due sedi, 1600 studenti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4 aule per il lab di fisica</a:t>
            </a:r>
            <a:endParaRPr/>
          </a:p>
          <a:p>
            <a:pPr marL="3429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it-IT"/>
              <a:t>3 aule per le scienze naturali</a:t>
            </a:r>
            <a:endParaRPr/>
          </a:p>
          <a:p>
            <a:pPr marL="3429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it-IT"/>
              <a:t>5 aule multimediali/informatica</a:t>
            </a:r>
            <a:endParaRPr/>
          </a:p>
          <a:p>
            <a:pPr marL="3429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it-IT"/>
              <a:t>2 aule da disegno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subTitle" idx="4294967295"/>
          </p:nvPr>
        </p:nvSpPr>
        <p:spPr>
          <a:xfrm>
            <a:off x="6075450" y="3484950"/>
            <a:ext cx="3059400" cy="1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un orto didattico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/>
              <a:t>una biblioteca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03" name="Google Shape;103;p4"/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258466FF-F4DC-41E7-BABE-17FDA13FCD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2</a:t>
            </a:fld>
            <a:endParaRPr lang="it-IT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>
            <a:spLocks noGrp="1"/>
          </p:cNvSpPr>
          <p:nvPr>
            <p:ph type="ctrTitle"/>
          </p:nvPr>
        </p:nvSpPr>
        <p:spPr>
          <a:xfrm>
            <a:off x="640075" y="193674"/>
            <a:ext cx="7772400" cy="1101300"/>
          </a:xfrm>
          <a:prstGeom prst="rect">
            <a:avLst/>
          </a:prstGeom>
          <a:solidFill>
            <a:srgbClr val="00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b="1"/>
              <a:t>PREMIO ASIMOV 2021</a:t>
            </a:r>
            <a:endParaRPr b="1"/>
          </a:p>
        </p:txBody>
      </p:sp>
      <p:sp>
        <p:nvSpPr>
          <p:cNvPr id="109" name="Google Shape;109;p6"/>
          <p:cNvSpPr txBox="1">
            <a:spLocks noGrp="1"/>
          </p:cNvSpPr>
          <p:nvPr>
            <p:ph type="subTitle" idx="1"/>
          </p:nvPr>
        </p:nvSpPr>
        <p:spPr>
          <a:xfrm>
            <a:off x="176400" y="2473342"/>
            <a:ext cx="87912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it-IT" sz="2700" b="1"/>
              <a:t>3 anni di partecipazione al Premio Asimov (dal 2019)</a:t>
            </a:r>
            <a:endParaRPr sz="2700"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700" b="1"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3">
            <a:alphaModFix/>
          </a:blip>
          <a:srcRect l="1535" t="12746" r="72800" b="70924"/>
          <a:stretch/>
        </p:blipFill>
        <p:spPr>
          <a:xfrm>
            <a:off x="0" y="6138000"/>
            <a:ext cx="201177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2" name="Google Shape;112;p6"/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3" name="Google Shape;113;p6"/>
          <p:cNvSpPr txBox="1">
            <a:spLocks noGrp="1"/>
          </p:cNvSpPr>
          <p:nvPr>
            <p:ph type="ctrTitle"/>
          </p:nvPr>
        </p:nvSpPr>
        <p:spPr>
          <a:xfrm>
            <a:off x="2957525" y="1384300"/>
            <a:ext cx="2943300" cy="816000"/>
          </a:xfrm>
          <a:prstGeom prst="rect">
            <a:avLst/>
          </a:prstGeom>
          <a:solidFill>
            <a:srgbClr val="00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4500" b="1"/>
              <a:t>i numeri</a:t>
            </a:r>
            <a:endParaRPr sz="4500" b="1"/>
          </a:p>
        </p:txBody>
      </p:sp>
      <p:sp>
        <p:nvSpPr>
          <p:cNvPr id="114" name="Google Shape;114;p6"/>
          <p:cNvSpPr txBox="1">
            <a:spLocks noGrp="1"/>
          </p:cNvSpPr>
          <p:nvPr>
            <p:ph type="subTitle" idx="1"/>
          </p:nvPr>
        </p:nvSpPr>
        <p:spPr>
          <a:xfrm>
            <a:off x="206875" y="4652975"/>
            <a:ext cx="8791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it-IT" sz="2700" b="1"/>
              <a:t>200 iscritti ai 2 PCTO dedicati al Premio Asimov 2021</a:t>
            </a:r>
            <a:endParaRPr sz="2700" b="1"/>
          </a:p>
        </p:txBody>
      </p:sp>
      <p:sp>
        <p:nvSpPr>
          <p:cNvPr id="115" name="Google Shape;115;p6"/>
          <p:cNvSpPr txBox="1">
            <a:spLocks noGrp="1"/>
          </p:cNvSpPr>
          <p:nvPr>
            <p:ph type="subTitle" idx="1"/>
          </p:nvPr>
        </p:nvSpPr>
        <p:spPr>
          <a:xfrm>
            <a:off x="176400" y="3318225"/>
            <a:ext cx="8791200" cy="1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1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it-IT" sz="2700" b="1"/>
              <a:t>7+4 professori di Fisica, Scienze, Italiano collaborano al PCTO Premio Asimov  2021</a:t>
            </a:r>
            <a:endParaRPr sz="27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700" b="1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4C0AD797-CE83-4874-A539-5F2C87D17B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3</a:t>
            </a:fld>
            <a:endParaRPr lang="it-IT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b086dcbc46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965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b086dcbc46_0_16"/>
          <p:cNvPicPr preferRelativeResize="0"/>
          <p:nvPr/>
        </p:nvPicPr>
        <p:blipFill rotWithShape="1">
          <a:blip r:embed="rId4">
            <a:alphaModFix/>
          </a:blip>
          <a:srcRect l="1534" t="12745" r="72800" b="70924"/>
          <a:stretch/>
        </p:blipFill>
        <p:spPr>
          <a:xfrm>
            <a:off x="0" y="6138000"/>
            <a:ext cx="201177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b086dcbc46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3" name="Google Shape;123;gb086dcbc46_0_16"/>
          <p:cNvSpPr txBox="1">
            <a:spLocks noGrp="1"/>
          </p:cNvSpPr>
          <p:nvPr>
            <p:ph type="ctrTitle" idx="4294967295"/>
          </p:nvPr>
        </p:nvSpPr>
        <p:spPr>
          <a:xfrm>
            <a:off x="0" y="-34925"/>
            <a:ext cx="9144000" cy="963600"/>
          </a:xfrm>
          <a:prstGeom prst="rect">
            <a:avLst/>
          </a:prstGeom>
          <a:solidFill>
            <a:srgbClr val="00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b="1" dirty="0"/>
              <a:t>I vincitori del PREMIO ASIMOV 2019</a:t>
            </a:r>
            <a:endParaRPr b="1" dirty="0"/>
          </a:p>
        </p:txBody>
      </p:sp>
      <p:sp>
        <p:nvSpPr>
          <p:cNvPr id="124" name="Google Shape;124;gb086dcbc46_0_16"/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6035B545-477F-43C3-87DB-55DDA574B4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4</a:t>
            </a:fld>
            <a:endParaRPr lang="it-IT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965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 rotWithShape="1">
          <a:blip r:embed="rId4">
            <a:alphaModFix/>
          </a:blip>
          <a:srcRect l="1535" t="12746" r="72800" b="70924"/>
          <a:stretch/>
        </p:blipFill>
        <p:spPr>
          <a:xfrm>
            <a:off x="0" y="6138000"/>
            <a:ext cx="201177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33" name="Google Shape;133;p8"/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3D83B2DB-4FD4-439C-A6FB-A4562C097E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5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Google Shape;123;gb086dcbc46_0_16">
            <a:extLst>
              <a:ext uri="{FF2B5EF4-FFF2-40B4-BE49-F238E27FC236}">
                <a16:creationId xmlns:a16="http://schemas.microsoft.com/office/drawing/2014/main" xmlns="" id="{4CD88139-6751-4FA1-BF55-8A699BFC26D0}"/>
              </a:ext>
            </a:extLst>
          </p:cNvPr>
          <p:cNvSpPr txBox="1">
            <a:spLocks/>
          </p:cNvSpPr>
          <p:nvPr/>
        </p:nvSpPr>
        <p:spPr>
          <a:xfrm>
            <a:off x="0" y="-34925"/>
            <a:ext cx="9144000" cy="963600"/>
          </a:xfrm>
          <a:prstGeom prst="rect">
            <a:avLst/>
          </a:prstGeom>
          <a:solidFill>
            <a:srgbClr val="00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000"/>
            </a:pPr>
            <a:r>
              <a:rPr lang="it-IT" b="1"/>
              <a:t>I vincitori del PREMIO ASIMOV 2019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b086dcbc46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965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b086dcbc46_0_8"/>
          <p:cNvPicPr preferRelativeResize="0"/>
          <p:nvPr/>
        </p:nvPicPr>
        <p:blipFill rotWithShape="1">
          <a:blip r:embed="rId4">
            <a:alphaModFix/>
          </a:blip>
          <a:srcRect l="1534" t="12745" r="72800" b="70924"/>
          <a:stretch/>
        </p:blipFill>
        <p:spPr>
          <a:xfrm>
            <a:off x="0" y="6138000"/>
            <a:ext cx="2011776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b086dcbc46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42" name="Google Shape;142;gb086dcbc46_0_8"/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C5FA54BE-9008-4324-A444-DC1F785A3D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6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Google Shape;123;gb086dcbc46_0_16">
            <a:extLst>
              <a:ext uri="{FF2B5EF4-FFF2-40B4-BE49-F238E27FC236}">
                <a16:creationId xmlns:a16="http://schemas.microsoft.com/office/drawing/2014/main" xmlns="" id="{7997396A-A7E9-40B1-BAA3-4E125763FA47}"/>
              </a:ext>
            </a:extLst>
          </p:cNvPr>
          <p:cNvSpPr txBox="1">
            <a:spLocks/>
          </p:cNvSpPr>
          <p:nvPr/>
        </p:nvSpPr>
        <p:spPr>
          <a:xfrm>
            <a:off x="0" y="-34925"/>
            <a:ext cx="9144000" cy="963600"/>
          </a:xfrm>
          <a:prstGeom prst="rect">
            <a:avLst/>
          </a:prstGeom>
          <a:solidFill>
            <a:srgbClr val="00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000"/>
            </a:pPr>
            <a:r>
              <a:rPr lang="it-IT" b="1"/>
              <a:t>I vincitori del PREMIO ASIMOV 2019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9650"/>
            <a:ext cx="4543996" cy="2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4">
            <a:alphaModFix/>
          </a:blip>
          <a:srcRect l="1535" t="12746" r="72800" b="70924"/>
          <a:stretch/>
        </p:blipFill>
        <p:spPr>
          <a:xfrm>
            <a:off x="0" y="6138000"/>
            <a:ext cx="201177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51" name="Google Shape;151;p9"/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21EAC636-34E5-4B76-BB69-B8FE051B2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7</a:t>
            </a:fld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8" name="Google Shape;156;gb086dcbc46_0_24">
            <a:extLst>
              <a:ext uri="{FF2B5EF4-FFF2-40B4-BE49-F238E27FC236}">
                <a16:creationId xmlns:a16="http://schemas.microsoft.com/office/drawing/2014/main" xmlns="" id="{11467801-13A8-42AE-B7E7-DB2193A2BD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4617" y="1015093"/>
            <a:ext cx="4543996" cy="2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5;gb086dcbc46_0_0">
            <a:extLst>
              <a:ext uri="{FF2B5EF4-FFF2-40B4-BE49-F238E27FC236}">
                <a16:creationId xmlns:a16="http://schemas.microsoft.com/office/drawing/2014/main" xmlns="" id="{44CC064E-C250-4F32-B1F6-59BC49C345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574981"/>
            <a:ext cx="4543996" cy="2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10">
            <a:extLst>
              <a:ext uri="{FF2B5EF4-FFF2-40B4-BE49-F238E27FC236}">
                <a16:creationId xmlns:a16="http://schemas.microsoft.com/office/drawing/2014/main" xmlns="" id="{18D8904F-2CC6-4BBC-9E81-F7FA74880BD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7696" y="3582000"/>
            <a:ext cx="4543996" cy="2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3;gb086dcbc46_0_16">
            <a:extLst>
              <a:ext uri="{FF2B5EF4-FFF2-40B4-BE49-F238E27FC236}">
                <a16:creationId xmlns:a16="http://schemas.microsoft.com/office/drawing/2014/main" xmlns="" id="{30D40079-818B-445D-B057-86FD3616BD8D}"/>
              </a:ext>
            </a:extLst>
          </p:cNvPr>
          <p:cNvSpPr txBox="1">
            <a:spLocks/>
          </p:cNvSpPr>
          <p:nvPr/>
        </p:nvSpPr>
        <p:spPr>
          <a:xfrm>
            <a:off x="0" y="-34925"/>
            <a:ext cx="9144000" cy="963600"/>
          </a:xfrm>
          <a:prstGeom prst="rect">
            <a:avLst/>
          </a:prstGeom>
          <a:solidFill>
            <a:srgbClr val="00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000"/>
            </a:pPr>
            <a:r>
              <a:rPr lang="it-IT" b="1"/>
              <a:t>I vincitori del PREMIO ASIMOV 2019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01;p16">
            <a:extLst>
              <a:ext uri="{FF2B5EF4-FFF2-40B4-BE49-F238E27FC236}">
                <a16:creationId xmlns:a16="http://schemas.microsoft.com/office/drawing/2014/main" xmlns="" id="{07B9ABB1-643F-441E-9D0F-9A39841C8F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59" y="3400476"/>
            <a:ext cx="4428000" cy="33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2;p15">
            <a:extLst>
              <a:ext uri="{FF2B5EF4-FFF2-40B4-BE49-F238E27FC236}">
                <a16:creationId xmlns:a16="http://schemas.microsoft.com/office/drawing/2014/main" xmlns="" id="{439A15FD-035A-4342-B547-CA5684F4C1D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0728" y="0"/>
            <a:ext cx="4623684" cy="61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4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88" y="18662"/>
            <a:ext cx="4446459" cy="33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/>
          <p:cNvPicPr preferRelativeResize="0"/>
          <p:nvPr/>
        </p:nvPicPr>
        <p:blipFill rotWithShape="1">
          <a:blip r:embed="rId6">
            <a:alphaModFix/>
          </a:blip>
          <a:srcRect l="1535" t="12746" r="72800" b="70924"/>
          <a:stretch/>
        </p:blipFill>
        <p:spPr>
          <a:xfrm>
            <a:off x="0" y="6138000"/>
            <a:ext cx="201177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44670" y="6138000"/>
            <a:ext cx="799330" cy="7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86" name="Google Shape;186;p14"/>
          <p:cNvSpPr txBox="1">
            <a:spLocks noGrp="1"/>
          </p:cNvSpPr>
          <p:nvPr>
            <p:ph type="ctrTitle" idx="4294967295"/>
          </p:nvPr>
        </p:nvSpPr>
        <p:spPr>
          <a:xfrm>
            <a:off x="0" y="-34925"/>
            <a:ext cx="9144000" cy="963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4300" b="1" dirty="0">
                <a:solidFill>
                  <a:srgbClr val="FFFF00"/>
                </a:solidFill>
              </a:rPr>
              <a:t>2 vincitori sono a Catania ai LNS (2019) </a:t>
            </a:r>
            <a:endParaRPr sz="4300" b="1" dirty="0">
              <a:solidFill>
                <a:srgbClr val="FFFF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xmlns="" id="{7942ADD5-222E-458A-89CD-1EC414111A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b="1" smtClean="0">
                <a:solidFill>
                  <a:schemeClr val="tx1"/>
                </a:solidFill>
              </a:rPr>
              <a:t>8</a:t>
            </a:fld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0" name="Google Shape;151;p9">
            <a:extLst>
              <a:ext uri="{FF2B5EF4-FFF2-40B4-BE49-F238E27FC236}">
                <a16:creationId xmlns:a16="http://schemas.microsoft.com/office/drawing/2014/main" xmlns="" id="{4C844ECD-4013-4E64-AF14-9AA4DB2D236B}"/>
              </a:ext>
            </a:extLst>
          </p:cNvPr>
          <p:cNvSpPr txBox="1"/>
          <p:nvPr/>
        </p:nvSpPr>
        <p:spPr>
          <a:xfrm>
            <a:off x="5134625" y="6452100"/>
            <a:ext cx="3142800" cy="405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1900">
                <a:latin typeface="Pacifico"/>
                <a:ea typeface="Pacifico"/>
                <a:cs typeface="Pacifico"/>
                <a:sym typeface="Pacifico"/>
              </a:rPr>
              <a:t>14 dicembre ore 17:00-19:00</a:t>
            </a:r>
            <a:endParaRPr sz="19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Fermi Asimov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162</Words>
  <Application>Microsoft Office PowerPoint</Application>
  <PresentationFormat>Presentazione su schermo (4:3)</PresentationFormat>
  <Paragraphs>39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Pacifico</vt:lpstr>
      <vt:lpstr>Calibri</vt:lpstr>
      <vt:lpstr>Tema Fermi Asimov</vt:lpstr>
      <vt:lpstr>Presentazione standard di PowerPoint</vt:lpstr>
      <vt:lpstr>Presentazione standard di PowerPoint</vt:lpstr>
      <vt:lpstr>PREMIO ASIMOV 2021</vt:lpstr>
      <vt:lpstr>I vincitori del PREMIO ASIMOV 2019</vt:lpstr>
      <vt:lpstr>Presentazione standard di PowerPoint</vt:lpstr>
      <vt:lpstr>Presentazione standard di PowerPoint</vt:lpstr>
      <vt:lpstr>Presentazione standard di PowerPoint</vt:lpstr>
      <vt:lpstr>2 vincitori sono a Catania ai LNS (2019)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RoyHos</dc:creator>
  <cp:lastModifiedBy>RoyHos</cp:lastModifiedBy>
  <cp:revision>7</cp:revision>
  <dcterms:created xsi:type="dcterms:W3CDTF">2020-12-04T15:05:02Z</dcterms:created>
  <dcterms:modified xsi:type="dcterms:W3CDTF">2020-12-10T18:00:24Z</dcterms:modified>
</cp:coreProperties>
</file>