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25EE3-3A11-4D37-9870-0A1C9CD6A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C4DBBA-DFA3-4F70-9F91-0233A5EF7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7E74E4-72C1-4B8C-B4FC-F332B1F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EF0386-34E5-489E-97C5-92CA0750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BC9328-2909-4F44-B490-D27B0B2D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6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F039FA-ADEA-40B9-A3BB-4E13043E8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B86081-88AE-414D-9DEF-B65F099AD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B9737C-A01C-42CB-8863-EE391E69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8EE2FC-F68E-4B85-A19B-75895A7D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185FD9-D855-4A97-A4F4-49D30C3E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9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9167888-B3CE-4770-9C80-E0289CCFB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6222C9-36D6-4C77-A8BD-2C2170B22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13020C-E0C2-4EC6-80F1-121E0C12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C4DB98-8C5D-4A4C-9253-144AF184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35C899-E4A0-4572-95DE-74DCA5E5E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E35042-B1D2-4B38-8B5B-3914F3E2A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88D07B-6951-4B08-8030-CF9103C5C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1E740C-4855-4F67-85BD-5AD19A72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65CCA1-791D-451E-B7FA-94565F30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03C6F2-8C0E-4D9A-8B54-61FA7EEA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4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599289-0BE8-445A-A1EA-042A7AB74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4A16D6-A4F3-4548-B685-39BC968C2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B0A3AC-F3F7-49E9-9041-4A02D8F8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A0CF6C-FECB-47B6-93FE-EDB157846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8B4036-D571-4AA5-9212-110E0BB6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68220-A23F-4CCB-A0B6-2BA69175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C85739-4BF0-451E-B63C-6DDD0A6D2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3B9710D-0C20-483B-BF91-298E9AF32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F16389-3377-40E6-A606-3E72FF1F1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AAE5E0-0720-4E80-B5C3-9EC1C568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9899F65-4C1B-43C9-B017-7980D1CE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318474-276B-4E3B-80CF-0C1AD55E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EA5D16-56A3-4509-830C-46D35256C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7BF87D-BD30-4B41-8DD5-5AD3E9574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BA92A0-21C6-4049-8728-CB737A1D1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73734A7-9B94-452B-806D-527B79C10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602E3EA-3EF5-452A-8151-DD3BEFB4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FA226A-A375-47C4-8D7D-95FB5147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EE9E694-53FF-4476-A5EE-0A3C64EC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8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E7110E-2E53-4D9C-9A59-B2C147BA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C9E14AE-A495-4E32-A686-CC7D04FEF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E21D9B-7D8F-46CF-BE86-6B4F92E8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4E64F4-04FA-42A7-B79A-44074D93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C9A001E-3A35-4C1D-8756-ECF5E689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88A397F-1429-458D-9A70-D19D83BC1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64F2B80-8B86-420C-AFF4-227114CC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E9956-8CA0-45AB-824F-B2313FE9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D9A3C-85D6-4836-B159-FA9D7CB17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581740-1EB2-4934-9AA1-858A7EBCA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B091E3-C600-4D7F-8C1A-245CED28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01F6AF-4081-459D-8AF8-17C3C523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449A37-B378-4D19-A748-ADE6F4509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93498-89AC-4797-B981-6D939231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359E034-535A-4FBB-B3B9-D5328C3D0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F25EAE-AD06-439F-A37E-B24D9C48D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0F3360-36A2-4E26-98D3-D534A421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3AFD9D-7F8F-490A-BABB-55E4D2E8E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9B2C18-8D11-46FA-BE08-2E039186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8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751705D-4667-446C-9F9F-801E6F69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51BB48-C104-43AD-A145-4051D734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31DB08-A5D2-43BA-8639-FA35DFFA9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D9315-3000-4786-A841-79258F250A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BA6572-9B8E-418C-8811-91F38D72F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95FDAD-4771-4FAD-A7D4-7AE7B3C29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9413-0191-4F7B-B69E-1D9621464B0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6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D79EC0-79D2-48A4-958D-EEE42408B6D9}"/>
              </a:ext>
            </a:extLst>
          </p:cNvPr>
          <p:cNvSpPr txBox="1"/>
          <p:nvPr/>
        </p:nvSpPr>
        <p:spPr>
          <a:xfrm>
            <a:off x="430924" y="151179"/>
            <a:ext cx="113301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Interesse a </a:t>
            </a:r>
            <a:r>
              <a:rPr lang="en-US" sz="2800" dirty="0" err="1"/>
              <a:t>coinvolgimento</a:t>
            </a:r>
            <a:r>
              <a:rPr lang="en-US" sz="2800" dirty="0"/>
              <a:t> </a:t>
            </a:r>
            <a:r>
              <a:rPr lang="en-US" sz="2800" dirty="0" err="1"/>
              <a:t>nel</a:t>
            </a:r>
            <a:r>
              <a:rPr lang="en-US" sz="2800" dirty="0"/>
              <a:t> PRIN da </a:t>
            </a:r>
            <a:r>
              <a:rPr lang="en-US" sz="2800" dirty="0" err="1"/>
              <a:t>parte</a:t>
            </a:r>
            <a:r>
              <a:rPr lang="en-US" sz="2800" dirty="0"/>
              <a:t> di </a:t>
            </a:r>
            <a:r>
              <a:rPr lang="en-US" sz="2800" dirty="0" err="1"/>
              <a:t>gruppi</a:t>
            </a:r>
            <a:r>
              <a:rPr lang="en-US" sz="2800" dirty="0"/>
              <a:t> di </a:t>
            </a:r>
            <a:r>
              <a:rPr lang="en-US" sz="2800" b="1" dirty="0"/>
              <a:t>Mu2E</a:t>
            </a:r>
            <a:r>
              <a:rPr lang="en-US" sz="2800" dirty="0"/>
              <a:t> e </a:t>
            </a:r>
            <a:r>
              <a:rPr lang="en-US" sz="2800" b="1" dirty="0"/>
              <a:t>MEG2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Si </a:t>
            </a:r>
            <a:r>
              <a:rPr lang="en-US" sz="2800" dirty="0" err="1"/>
              <a:t>vorrebbe</a:t>
            </a:r>
            <a:r>
              <a:rPr lang="en-US" sz="2800" dirty="0"/>
              <a:t> </a:t>
            </a:r>
            <a:r>
              <a:rPr lang="en-US" sz="2800" dirty="0" err="1"/>
              <a:t>trovare</a:t>
            </a:r>
            <a:r>
              <a:rPr lang="en-US" sz="2800" dirty="0"/>
              <a:t> una </a:t>
            </a:r>
            <a:r>
              <a:rPr lang="en-US" sz="2800" dirty="0" err="1"/>
              <a:t>sinergia</a:t>
            </a:r>
            <a:r>
              <a:rPr lang="en-US" sz="2800" dirty="0"/>
              <a:t> come </a:t>
            </a:r>
            <a:r>
              <a:rPr lang="en-US" sz="2800" b="1" dirty="0" err="1"/>
              <a:t>esperimenti</a:t>
            </a:r>
            <a:r>
              <a:rPr lang="en-US" sz="2800" b="1" dirty="0"/>
              <a:t> </a:t>
            </a:r>
            <a:r>
              <a:rPr lang="en-US" sz="2800" b="1" dirty="0" err="1"/>
              <a:t>alla</a:t>
            </a:r>
            <a:r>
              <a:rPr lang="en-US" sz="2800" b="1" dirty="0"/>
              <a:t> </a:t>
            </a:r>
            <a:r>
              <a:rPr lang="en-US" sz="2800" b="1" dirty="0" err="1"/>
              <a:t>frontiera</a:t>
            </a:r>
            <a:r>
              <a:rPr lang="en-US" sz="2800" b="1" dirty="0"/>
              <a:t> </a:t>
            </a:r>
            <a:r>
              <a:rPr lang="en-US" sz="2800" b="1" dirty="0" err="1"/>
              <a:t>dell’intensità</a:t>
            </a:r>
            <a:endParaRPr lang="en-US" sz="2800" b="1" dirty="0"/>
          </a:p>
          <a:p>
            <a:br>
              <a:rPr lang="en-US" sz="2800" dirty="0"/>
            </a:br>
            <a:r>
              <a:rPr lang="en-US" sz="2800" dirty="0"/>
              <a:t>(A </a:t>
            </a:r>
            <a:r>
              <a:rPr lang="en-US" sz="2800" dirty="0" err="1"/>
              <a:t>mio</a:t>
            </a:r>
            <a:r>
              <a:rPr lang="en-US" sz="2800" dirty="0"/>
              <a:t> </a:t>
            </a:r>
            <a:r>
              <a:rPr lang="en-US" sz="2800" dirty="0" err="1"/>
              <a:t>parere</a:t>
            </a:r>
            <a:r>
              <a:rPr lang="en-US" sz="2800" dirty="0"/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Il </a:t>
            </a:r>
            <a:r>
              <a:rPr lang="en-US" sz="2800" dirty="0" err="1"/>
              <a:t>coinvolgimento</a:t>
            </a:r>
            <a:r>
              <a:rPr lang="en-US" sz="2800" dirty="0"/>
              <a:t> di </a:t>
            </a:r>
            <a:r>
              <a:rPr lang="en-US" sz="2800" dirty="0" err="1"/>
              <a:t>gruppi</a:t>
            </a:r>
            <a:r>
              <a:rPr lang="en-US" sz="2800" dirty="0"/>
              <a:t> </a:t>
            </a:r>
            <a:r>
              <a:rPr lang="en-US" sz="2800" dirty="0" err="1"/>
              <a:t>coinvolti</a:t>
            </a:r>
            <a:r>
              <a:rPr lang="en-US" sz="2800" dirty="0"/>
              <a:t> in </a:t>
            </a:r>
            <a:r>
              <a:rPr lang="en-US" sz="2800" dirty="0" err="1"/>
              <a:t>esperimenti</a:t>
            </a:r>
            <a:r>
              <a:rPr lang="en-US" sz="2800" dirty="0"/>
              <a:t> </a:t>
            </a:r>
            <a:r>
              <a:rPr lang="en-US" sz="2800" dirty="0" err="1"/>
              <a:t>diversi</a:t>
            </a:r>
            <a:r>
              <a:rPr lang="en-US" sz="2800" dirty="0"/>
              <a:t> ma con </a:t>
            </a:r>
            <a:r>
              <a:rPr lang="en-US" sz="2800" dirty="0" err="1"/>
              <a:t>problematiche</a:t>
            </a:r>
            <a:r>
              <a:rPr lang="en-US" sz="2800" dirty="0"/>
              <a:t> </a:t>
            </a:r>
            <a:r>
              <a:rPr lang="en-US" sz="2800" dirty="0" err="1"/>
              <a:t>comuni</a:t>
            </a:r>
            <a:r>
              <a:rPr lang="en-US" sz="2800" dirty="0"/>
              <a:t> </a:t>
            </a:r>
            <a:r>
              <a:rPr lang="en-US" sz="2800" dirty="0" err="1"/>
              <a:t>darebbe</a:t>
            </a:r>
            <a:r>
              <a:rPr lang="en-US" sz="2800" dirty="0"/>
              <a:t> forza al </a:t>
            </a:r>
            <a:r>
              <a:rPr lang="en-US" sz="2800" dirty="0" err="1"/>
              <a:t>progetto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Maggiore </a:t>
            </a:r>
            <a:r>
              <a:rPr lang="en-US" sz="2800" dirty="0" err="1"/>
              <a:t>enfasi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aspetti</a:t>
            </a:r>
            <a:r>
              <a:rPr lang="en-US" sz="2800" dirty="0"/>
              <a:t> </a:t>
            </a:r>
            <a:r>
              <a:rPr lang="en-US" sz="2800" dirty="0" err="1"/>
              <a:t>tecnologici</a:t>
            </a:r>
            <a:r>
              <a:rPr lang="en-US" sz="2800" dirty="0"/>
              <a:t> </a:t>
            </a:r>
            <a:r>
              <a:rPr lang="en-US" sz="2800" dirty="0" err="1"/>
              <a:t>offrirebbe</a:t>
            </a:r>
            <a:r>
              <a:rPr lang="en-US" sz="2800" dirty="0"/>
              <a:t> </a:t>
            </a:r>
            <a:r>
              <a:rPr lang="en-US" sz="2800" dirty="0" err="1"/>
              <a:t>maggiori</a:t>
            </a:r>
            <a:r>
              <a:rPr lang="en-US" sz="2800" dirty="0"/>
              <a:t> </a:t>
            </a:r>
            <a:r>
              <a:rPr lang="en-US" sz="2800" dirty="0" err="1"/>
              <a:t>possibilità</a:t>
            </a:r>
            <a:r>
              <a:rPr lang="en-US" sz="2800" dirty="0"/>
              <a:t> di </a:t>
            </a:r>
            <a:r>
              <a:rPr lang="en-US" sz="2800" dirty="0" err="1"/>
              <a:t>approvazione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 err="1"/>
              <a:t>Argomenti</a:t>
            </a:r>
            <a:r>
              <a:rPr lang="en-US" sz="2800" dirty="0"/>
              <a:t> di interesse:</a:t>
            </a:r>
            <a:br>
              <a:rPr lang="en-US" sz="2800" dirty="0"/>
            </a:br>
            <a:r>
              <a:rPr lang="en-US" sz="2800" dirty="0"/>
              <a:t>- Studio di </a:t>
            </a:r>
            <a:r>
              <a:rPr lang="en-US" sz="2800" b="1" dirty="0" err="1"/>
              <a:t>calorimetri</a:t>
            </a:r>
            <a:r>
              <a:rPr lang="en-US" sz="2800" dirty="0"/>
              <a:t> </a:t>
            </a:r>
            <a:r>
              <a:rPr lang="en-US" sz="2800" dirty="0" err="1"/>
              <a:t>compatti</a:t>
            </a:r>
            <a:r>
              <a:rPr lang="en-US" sz="2800" dirty="0"/>
              <a:t> a </a:t>
            </a:r>
            <a:r>
              <a:rPr lang="en-US" sz="2800" dirty="0" err="1"/>
              <a:t>cristalli</a:t>
            </a:r>
            <a:r>
              <a:rPr lang="en-US" sz="2800" dirty="0"/>
              <a:t> in </a:t>
            </a:r>
            <a:r>
              <a:rPr lang="en-US" sz="2800" dirty="0" err="1"/>
              <a:t>abienti</a:t>
            </a:r>
            <a:r>
              <a:rPr lang="en-US" sz="2800" dirty="0"/>
              <a:t> </a:t>
            </a:r>
            <a:r>
              <a:rPr lang="en-US" sz="2800" dirty="0" err="1"/>
              <a:t>ostili</a:t>
            </a:r>
            <a:r>
              <a:rPr lang="en-US" sz="2800" dirty="0"/>
              <a:t> (</a:t>
            </a:r>
            <a:r>
              <a:rPr lang="en-US" sz="2800" dirty="0" err="1"/>
              <a:t>LaBr</a:t>
            </a:r>
            <a:r>
              <a:rPr lang="en-US" sz="2800" dirty="0"/>
              <a:t>, BaF2) con </a:t>
            </a:r>
            <a:r>
              <a:rPr lang="en-US" sz="2800" dirty="0" err="1"/>
              <a:t>lettura</a:t>
            </a:r>
            <a:r>
              <a:rPr lang="en-US" sz="2800" dirty="0"/>
              <a:t> veloce </a:t>
            </a:r>
            <a:r>
              <a:rPr lang="en-US" sz="2800" dirty="0" err="1"/>
              <a:t>basata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SiPM</a:t>
            </a:r>
            <a:r>
              <a:rPr lang="en-US" sz="2800" dirty="0"/>
              <a:t>, </a:t>
            </a:r>
            <a:r>
              <a:rPr lang="en-US" sz="2800" dirty="0" err="1"/>
              <a:t>irradiazione</a:t>
            </a:r>
            <a:r>
              <a:rPr lang="en-US" sz="2800" dirty="0"/>
              <a:t> e </a:t>
            </a:r>
            <a:r>
              <a:rPr lang="en-US" sz="2800" dirty="0" err="1"/>
              <a:t>confronto</a:t>
            </a:r>
            <a:r>
              <a:rPr lang="en-US" sz="2800" dirty="0"/>
              <a:t> con LYSO</a:t>
            </a:r>
          </a:p>
          <a:p>
            <a:r>
              <a:rPr lang="en-US" sz="2800" dirty="0"/>
              <a:t>- Studio di </a:t>
            </a:r>
            <a:r>
              <a:rPr lang="en-US" sz="2800" dirty="0" err="1"/>
              <a:t>implementazione</a:t>
            </a:r>
            <a:r>
              <a:rPr lang="en-US" sz="2800" dirty="0"/>
              <a:t> di </a:t>
            </a:r>
            <a:r>
              <a:rPr lang="en-US" sz="2800" dirty="0" err="1"/>
              <a:t>algoritmi</a:t>
            </a:r>
            <a:r>
              <a:rPr lang="en-US" sz="2800" dirty="0"/>
              <a:t> di trigger </a:t>
            </a:r>
            <a:r>
              <a:rPr lang="en-US" sz="2800" dirty="0" err="1"/>
              <a:t>su</a:t>
            </a:r>
            <a:r>
              <a:rPr lang="en-US" sz="2800" dirty="0"/>
              <a:t> FPGA </a:t>
            </a:r>
            <a:r>
              <a:rPr lang="en-US" sz="2800" dirty="0" err="1"/>
              <a:t>mediante</a:t>
            </a:r>
            <a:r>
              <a:rPr lang="en-US" sz="2800" dirty="0"/>
              <a:t> </a:t>
            </a:r>
            <a:r>
              <a:rPr lang="en-US" sz="2800" dirty="0" err="1"/>
              <a:t>tecniche</a:t>
            </a:r>
            <a:r>
              <a:rPr lang="en-US" sz="2800" dirty="0"/>
              <a:t> di </a:t>
            </a:r>
            <a:r>
              <a:rPr lang="en-US" sz="2800" b="1" dirty="0"/>
              <a:t>High-Level Synthesis</a:t>
            </a:r>
          </a:p>
        </p:txBody>
      </p:sp>
    </p:spTree>
    <p:extLst>
      <p:ext uri="{BB962C8B-B14F-4D97-AF65-F5344CB8AC3E}">
        <p14:creationId xmlns:p14="http://schemas.microsoft.com/office/powerpoint/2010/main" val="24985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D79EC0-79D2-48A4-958D-EEE42408B6D9}"/>
              </a:ext>
            </a:extLst>
          </p:cNvPr>
          <p:cNvSpPr txBox="1"/>
          <p:nvPr/>
        </p:nvSpPr>
        <p:spPr>
          <a:xfrm>
            <a:off x="557048" y="704193"/>
            <a:ext cx="113301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Nominalmente</a:t>
            </a:r>
            <a:r>
              <a:rPr lang="en-US" sz="2800" dirty="0"/>
              <a:t> diverse </a:t>
            </a:r>
            <a:r>
              <a:rPr lang="en-US" sz="2800" dirty="0" err="1"/>
              <a:t>persone</a:t>
            </a:r>
            <a:r>
              <a:rPr lang="en-US" sz="2800" dirty="0"/>
              <a:t> </a:t>
            </a:r>
            <a:r>
              <a:rPr lang="en-US" sz="2800" dirty="0" err="1"/>
              <a:t>hanno</a:t>
            </a:r>
            <a:r>
              <a:rPr lang="en-US" sz="2800" dirty="0"/>
              <a:t> espresso interesse:</a:t>
            </a:r>
            <a:br>
              <a:rPr lang="en-US" sz="2800" dirty="0"/>
            </a:br>
            <a:r>
              <a:rPr lang="en-US" sz="2800" dirty="0"/>
              <a:t>- Mu2E2: </a:t>
            </a:r>
            <a:r>
              <a:rPr lang="en-US" sz="2800" b="1" dirty="0"/>
              <a:t>3 PA </a:t>
            </a:r>
            <a:r>
              <a:rPr lang="en-US" sz="2800" dirty="0"/>
              <a:t>(dip. </a:t>
            </a:r>
            <a:r>
              <a:rPr lang="en-US" sz="2800" dirty="0" err="1"/>
              <a:t>Fisica</a:t>
            </a:r>
            <a:r>
              <a:rPr lang="en-US" sz="2800" dirty="0"/>
              <a:t> e Ing. civile e </a:t>
            </a:r>
            <a:r>
              <a:rPr lang="en-US" sz="2800" dirty="0" err="1"/>
              <a:t>industriale</a:t>
            </a:r>
            <a:r>
              <a:rPr lang="en-US" sz="2800" dirty="0"/>
              <a:t>) + </a:t>
            </a:r>
            <a:r>
              <a:rPr lang="en-US" sz="2800" b="1" dirty="0"/>
              <a:t>3 RIC</a:t>
            </a:r>
            <a:r>
              <a:rPr lang="en-US" sz="2800" dirty="0"/>
              <a:t> INFN + </a:t>
            </a:r>
            <a:r>
              <a:rPr lang="en-US" sz="2800" b="1" dirty="0"/>
              <a:t>2AdR</a:t>
            </a:r>
            <a:br>
              <a:rPr lang="en-US" sz="2800" dirty="0"/>
            </a:br>
            <a:r>
              <a:rPr lang="en-US" sz="2800" dirty="0"/>
              <a:t>- MEG2: </a:t>
            </a:r>
            <a:r>
              <a:rPr lang="en-US" sz="2800" b="1" dirty="0"/>
              <a:t>1 RTDB</a:t>
            </a:r>
            <a:r>
              <a:rPr lang="en-US" sz="2800" dirty="0"/>
              <a:t> + </a:t>
            </a:r>
            <a:r>
              <a:rPr lang="en-US" sz="2800" b="1" dirty="0"/>
              <a:t>2PA</a:t>
            </a:r>
            <a:r>
              <a:rPr lang="en-US" sz="2800" dirty="0"/>
              <a:t> (dip. </a:t>
            </a:r>
            <a:r>
              <a:rPr lang="en-US" sz="2800" dirty="0" err="1"/>
              <a:t>Fisica</a:t>
            </a:r>
            <a:r>
              <a:rPr lang="en-US" sz="2800" dirty="0"/>
              <a:t>)</a:t>
            </a:r>
            <a:br>
              <a:rPr lang="en-US" sz="2800" dirty="0"/>
            </a:br>
            <a:r>
              <a:rPr lang="en-US" sz="2800" dirty="0"/>
              <a:t>- </a:t>
            </a:r>
            <a:r>
              <a:rPr lang="en-US" sz="2800" dirty="0" err="1"/>
              <a:t>Forse</a:t>
            </a:r>
            <a:r>
              <a:rPr lang="en-US" sz="2800" dirty="0"/>
              <a:t> </a:t>
            </a:r>
            <a:r>
              <a:rPr lang="en-US" sz="2800" dirty="0" err="1"/>
              <a:t>ricercatori</a:t>
            </a:r>
            <a:r>
              <a:rPr lang="en-US" sz="2800" dirty="0"/>
              <a:t> Mu2E2 LNF</a:t>
            </a:r>
          </a:p>
          <a:p>
            <a:r>
              <a:rPr lang="en-US" sz="2800" dirty="0" err="1"/>
              <a:t>possibile</a:t>
            </a:r>
            <a:r>
              <a:rPr lang="en-US" sz="2800" dirty="0"/>
              <a:t> </a:t>
            </a:r>
            <a:r>
              <a:rPr lang="en-US" sz="2800" dirty="0" err="1"/>
              <a:t>inserimento</a:t>
            </a:r>
            <a:r>
              <a:rPr lang="en-US" sz="2800" dirty="0"/>
              <a:t> in una </a:t>
            </a:r>
            <a:r>
              <a:rPr lang="en-US" sz="2800" dirty="0" err="1"/>
              <a:t>eventuale</a:t>
            </a:r>
            <a:r>
              <a:rPr lang="en-US" sz="2800"/>
              <a:t> unità</a:t>
            </a:r>
            <a:r>
              <a:rPr lang="en-US" sz="2800" dirty="0"/>
              <a:t> </a:t>
            </a:r>
            <a:r>
              <a:rPr lang="en-US" sz="2800" dirty="0" err="1"/>
              <a:t>UniPi</a:t>
            </a:r>
            <a:r>
              <a:rPr lang="en-US" sz="2800" dirty="0"/>
              <a:t> e </a:t>
            </a:r>
            <a:r>
              <a:rPr lang="en-US" sz="2800" dirty="0" err="1"/>
              <a:t>nell’unità</a:t>
            </a:r>
            <a:r>
              <a:rPr lang="en-US" sz="2800" dirty="0"/>
              <a:t> INFN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Nessuna</a:t>
            </a:r>
            <a:r>
              <a:rPr lang="en-US" sz="2800" dirty="0"/>
              <a:t> </a:t>
            </a:r>
            <a:r>
              <a:rPr lang="en-US" sz="2800" dirty="0" err="1"/>
              <a:t>velleità</a:t>
            </a:r>
            <a:r>
              <a:rPr lang="en-US" sz="2800" dirty="0"/>
              <a:t> di </a:t>
            </a:r>
            <a:r>
              <a:rPr lang="en-US" sz="2800" dirty="0" err="1"/>
              <a:t>stravolgere</a:t>
            </a:r>
            <a:r>
              <a:rPr lang="en-US" sz="2800" dirty="0"/>
              <a:t> il </a:t>
            </a:r>
            <a:r>
              <a:rPr lang="en-US" sz="2800" dirty="0" err="1"/>
              <a:t>progetto</a:t>
            </a:r>
            <a:r>
              <a:rPr lang="en-US" sz="2800" dirty="0"/>
              <a:t> di PRIN </a:t>
            </a:r>
            <a:r>
              <a:rPr lang="en-US" sz="2800" dirty="0" err="1"/>
              <a:t>esistente</a:t>
            </a:r>
            <a:r>
              <a:rPr lang="en-US" sz="2800" dirty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 </a:t>
            </a:r>
            <a:r>
              <a:rPr lang="en-US" sz="2800" dirty="0" err="1"/>
              <a:t>naturalmente</a:t>
            </a:r>
            <a:r>
              <a:rPr lang="en-US" sz="2800" dirty="0"/>
              <a:t> </a:t>
            </a:r>
            <a:r>
              <a:rPr lang="en-US" sz="2800" dirty="0" err="1"/>
              <a:t>sarebbe</a:t>
            </a:r>
            <a:r>
              <a:rPr lang="en-US" sz="2800" dirty="0"/>
              <a:t> </a:t>
            </a:r>
            <a:r>
              <a:rPr lang="en-US" sz="2800" dirty="0" err="1"/>
              <a:t>necessario</a:t>
            </a:r>
            <a:r>
              <a:rPr lang="en-US" sz="2800" dirty="0"/>
              <a:t> </a:t>
            </a:r>
            <a:r>
              <a:rPr lang="en-US" sz="2800" dirty="0" err="1"/>
              <a:t>ampliare</a:t>
            </a:r>
            <a:r>
              <a:rPr lang="en-US" sz="2800" dirty="0"/>
              <a:t> lo scope per </a:t>
            </a:r>
            <a:r>
              <a:rPr lang="en-US" sz="2800" dirty="0" err="1"/>
              <a:t>rendere</a:t>
            </a:r>
            <a:r>
              <a:rPr lang="en-US" sz="2800" dirty="0"/>
              <a:t> la </a:t>
            </a:r>
            <a:r>
              <a:rPr lang="en-US" sz="2800" dirty="0" err="1"/>
              <a:t>cosa</a:t>
            </a:r>
            <a:r>
              <a:rPr lang="en-US" sz="2800" dirty="0"/>
              <a:t> </a:t>
            </a:r>
            <a:r>
              <a:rPr lang="en-US" sz="2800" dirty="0" err="1"/>
              <a:t>possibile</a:t>
            </a:r>
            <a:r>
              <a:rPr lang="en-US" sz="2800" dirty="0"/>
              <a:t> ed </a:t>
            </a:r>
            <a:r>
              <a:rPr lang="en-US" sz="2800" dirty="0" err="1"/>
              <a:t>accettabile</a:t>
            </a:r>
            <a:r>
              <a:rPr lang="en-US" sz="2800" dirty="0"/>
              <a:t> da ambo le parti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1335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Stanislao Sozzi</dc:creator>
  <cp:lastModifiedBy>Marco Stanislao Sozzi</cp:lastModifiedBy>
  <cp:revision>1</cp:revision>
  <dcterms:created xsi:type="dcterms:W3CDTF">2020-12-04T10:58:34Z</dcterms:created>
  <dcterms:modified xsi:type="dcterms:W3CDTF">2020-12-04T11:13:41Z</dcterms:modified>
</cp:coreProperties>
</file>