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400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27BC-4504-4545-A585-BE377E86A8F5}" type="datetimeFigureOut">
              <a:rPr lang="it-IT" smtClean="0"/>
              <a:t>12/4/20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5992-595E-465A-B627-5B598BBE5EF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92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27BC-4504-4545-A585-BE377E86A8F5}" type="datetimeFigureOut">
              <a:rPr lang="it-IT" smtClean="0"/>
              <a:t>12/4/20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5992-595E-465A-B627-5B598BBE5EF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27BC-4504-4545-A585-BE377E86A8F5}" type="datetimeFigureOut">
              <a:rPr lang="it-IT" smtClean="0"/>
              <a:t>12/4/20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5992-595E-465A-B627-5B598BBE5EF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06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27BC-4504-4545-A585-BE377E86A8F5}" type="datetimeFigureOut">
              <a:rPr lang="it-IT" smtClean="0"/>
              <a:t>12/4/20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5992-595E-465A-B627-5B598BBE5EF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93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27BC-4504-4545-A585-BE377E86A8F5}" type="datetimeFigureOut">
              <a:rPr lang="it-IT" smtClean="0"/>
              <a:t>12/4/20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5992-595E-465A-B627-5B598BBE5EF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23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27BC-4504-4545-A585-BE377E86A8F5}" type="datetimeFigureOut">
              <a:rPr lang="it-IT" smtClean="0"/>
              <a:t>12/4/20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5992-595E-465A-B627-5B598BBE5EF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41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27BC-4504-4545-A585-BE377E86A8F5}" type="datetimeFigureOut">
              <a:rPr lang="it-IT" smtClean="0"/>
              <a:t>12/4/20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5992-595E-465A-B627-5B598BBE5EF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29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27BC-4504-4545-A585-BE377E86A8F5}" type="datetimeFigureOut">
              <a:rPr lang="it-IT" smtClean="0"/>
              <a:t>12/4/20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5992-595E-465A-B627-5B598BBE5EF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51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27BC-4504-4545-A585-BE377E86A8F5}" type="datetimeFigureOut">
              <a:rPr lang="it-IT" smtClean="0"/>
              <a:t>12/4/20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5992-595E-465A-B627-5B598BBE5EF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63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27BC-4504-4545-A585-BE377E86A8F5}" type="datetimeFigureOut">
              <a:rPr lang="it-IT" smtClean="0"/>
              <a:t>12/4/20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5992-595E-465A-B627-5B598BBE5EF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9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27BC-4504-4545-A585-BE377E86A8F5}" type="datetimeFigureOut">
              <a:rPr lang="it-IT" smtClean="0"/>
              <a:t>12/4/20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5992-595E-465A-B627-5B598BBE5EF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3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827BC-4504-4545-A585-BE377E86A8F5}" type="datetimeFigureOut">
              <a:rPr lang="it-IT" smtClean="0"/>
              <a:t>12/4/20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5992-595E-465A-B627-5B598BBE5EF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61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848872" cy="504056"/>
          </a:xfrm>
        </p:spPr>
        <p:txBody>
          <a:bodyPr>
            <a:noAutofit/>
          </a:bodyPr>
          <a:lstStyle/>
          <a:p>
            <a:r>
              <a:rPr lang="it-IT" sz="3200" dirty="0" smtClean="0"/>
              <a:t>Progettazione del piping di PP1</a:t>
            </a:r>
            <a:br>
              <a:rPr lang="it-IT" sz="3200" dirty="0" smtClean="0"/>
            </a:br>
            <a:r>
              <a:rPr lang="it-IT" sz="2000" i="1" dirty="0" smtClean="0"/>
              <a:t>Esperimento ITk</a:t>
            </a:r>
            <a:endParaRPr lang="it-IT" sz="3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3" t="20166" r="5938" b="22748"/>
          <a:stretch/>
        </p:blipFill>
        <p:spPr bwMode="auto">
          <a:xfrm>
            <a:off x="1014636" y="935757"/>
            <a:ext cx="7301780" cy="37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636" y="4869160"/>
            <a:ext cx="3096344" cy="17281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it-IT" dirty="0" smtClean="0">
                <a:solidFill>
                  <a:schemeClr val="accent1"/>
                </a:solidFill>
              </a:rPr>
              <a:t>15 loops in totale: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1"/>
                </a:solidFill>
              </a:rPr>
              <a:t>Warm Nose: 1 loop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1"/>
                </a:solidFill>
              </a:rPr>
              <a:t>Inner System: 3 loops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1"/>
                </a:solidFill>
              </a:rPr>
              <a:t>Outer Barrel: 8 loops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1"/>
                </a:solidFill>
              </a:rPr>
              <a:t>End Cap: 3 loops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427984" y="4941168"/>
            <a:ext cx="4010930" cy="16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it-IT" sz="1600" b="1" dirty="0" smtClean="0">
                <a:solidFill>
                  <a:schemeClr val="accent1"/>
                </a:solidFill>
              </a:rPr>
              <a:t>Progettazione delle linee di cooling e dei manifold dei 3 sub-detector: Inner System, Outer EndCap e Outer Barrel, all’interno di PP1 per l’esperimento ITk.</a:t>
            </a:r>
            <a:endParaRPr lang="it-IT" sz="1600" b="1" dirty="0">
              <a:solidFill>
                <a:schemeClr val="accent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47864" y="1268760"/>
            <a:ext cx="136815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37577" y="1043444"/>
            <a:ext cx="1410287" cy="369332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Inner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232" y="1556792"/>
            <a:ext cx="1348521" cy="369332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Outer Barrel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1547500"/>
            <a:ext cx="894859" cy="369332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EndCap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55776" y="1916832"/>
            <a:ext cx="165618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804248" y="1988840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5616" y="2132856"/>
            <a:ext cx="1293518" cy="369332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Warm Nose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835696" y="2492896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23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0" t="20834" r="27240" b="17666"/>
          <a:stretch/>
        </p:blipFill>
        <p:spPr bwMode="auto">
          <a:xfrm>
            <a:off x="5766395" y="1085106"/>
            <a:ext cx="2579593" cy="36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39752" y="-27384"/>
            <a:ext cx="43924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/>
              <a:t>Warm Nose e Inner System</a:t>
            </a:r>
            <a:endParaRPr lang="it-IT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t="19334" r="25417" b="16499"/>
          <a:stretch/>
        </p:blipFill>
        <p:spPr bwMode="auto">
          <a:xfrm>
            <a:off x="344463" y="2363958"/>
            <a:ext cx="4536504" cy="368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684944" y="764705"/>
            <a:ext cx="3779044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smtClean="0"/>
              <a:t>Warm Nose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accent1"/>
                </a:solidFill>
              </a:rPr>
              <a:t>E’ il loop che coinvolge tutti i radiatori all’interno di PP1 per un pre-riscaldamento della CO2 prima dell’ingresso ai rivelatori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544" y="6033596"/>
            <a:ext cx="4392488" cy="41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i="1" dirty="0" smtClean="0"/>
              <a:t>Fig. In rosso il WN loop riferito a solo Quadrante 3</a:t>
            </a:r>
            <a:endParaRPr lang="it-IT" sz="1600" i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292080" y="4869160"/>
            <a:ext cx="3779044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smtClean="0"/>
              <a:t>Inner System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accent1"/>
                </a:solidFill>
              </a:rPr>
              <a:t>Progettazione dei 3 Manifold per la connessione delle linee principali, al detector più interno di ITk.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692696"/>
            <a:ext cx="4824536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5220072" y="692696"/>
            <a:ext cx="3600400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77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4464496" cy="634082"/>
          </a:xfrm>
        </p:spPr>
        <p:txBody>
          <a:bodyPr>
            <a:noAutofit/>
          </a:bodyPr>
          <a:lstStyle/>
          <a:p>
            <a:r>
              <a:rPr lang="it-IT" sz="2400" dirty="0" smtClean="0"/>
              <a:t>Outer System:</a:t>
            </a:r>
            <a:br>
              <a:rPr lang="it-IT" sz="2400" dirty="0" smtClean="0"/>
            </a:br>
            <a:r>
              <a:rPr lang="it-IT" sz="2400" dirty="0" smtClean="0"/>
              <a:t>EndCap e Outer Barrel</a:t>
            </a:r>
            <a:endParaRPr lang="it-IT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46129" r="6875" b="12000"/>
          <a:stretch/>
        </p:blipFill>
        <p:spPr bwMode="auto">
          <a:xfrm>
            <a:off x="330049" y="1168434"/>
            <a:ext cx="5610103" cy="218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2" t="35333" r="5729" b="24833"/>
          <a:stretch/>
        </p:blipFill>
        <p:spPr bwMode="auto">
          <a:xfrm>
            <a:off x="330049" y="3789040"/>
            <a:ext cx="5610103" cy="250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012160" y="1340768"/>
            <a:ext cx="288032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dirty="0" smtClean="0"/>
              <a:t>End Cap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accent1"/>
                </a:solidFill>
              </a:rPr>
              <a:t>Progettazione dei 3 loop dell’End Cap e relativi collegamenti con le flex lines.</a:t>
            </a:r>
            <a:endParaRPr lang="it-IT" sz="2000" dirty="0">
              <a:solidFill>
                <a:schemeClr val="accent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12160" y="3861048"/>
            <a:ext cx="2952328" cy="1927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 smtClean="0"/>
              <a:t>Outer Barrel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chemeClr val="accent1"/>
                </a:solidFill>
              </a:rPr>
              <a:t>Progettazione degli 8 loop dell’Outer Barrel. Progettazione dei Manifold per i capillari e dei relativi collegamenti alle flex lines e alle linee di cooling del detector.</a:t>
            </a:r>
            <a:endParaRPr lang="it-IT" sz="180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980728"/>
            <a:ext cx="8856984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179512" y="3689252"/>
            <a:ext cx="8856984" cy="2692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90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9512" y="476672"/>
            <a:ext cx="8856984" cy="5976664"/>
            <a:chOff x="179512" y="476672"/>
            <a:chExt cx="8856984" cy="5976664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6289407"/>
                </p:ext>
              </p:extLst>
            </p:nvPr>
          </p:nvGraphicFramePr>
          <p:xfrm>
            <a:off x="395536" y="476672"/>
            <a:ext cx="8424936" cy="58326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Acrobat Document" r:id="rId3" imgW="8019977" imgH="5667172" progId="AcroExch.Document.DC">
                    <p:embed/>
                  </p:oleObj>
                </mc:Choice>
                <mc:Fallback>
                  <p:oleObj name="Acrobat Document" r:id="rId3" imgW="8019977" imgH="5667172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5536" y="476672"/>
                          <a:ext cx="8424936" cy="58326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179512" y="1268760"/>
              <a:ext cx="8856984" cy="51845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Autofit/>
          </a:bodyPr>
          <a:lstStyle/>
          <a:p>
            <a:r>
              <a:rPr lang="it-IT" sz="2400" dirty="0" smtClean="0"/>
              <a:t>Organizzazione Camera Pulita e </a:t>
            </a:r>
            <a:br>
              <a:rPr lang="it-IT" sz="2400" dirty="0" smtClean="0"/>
            </a:br>
            <a:r>
              <a:rPr lang="it-IT" sz="2400" dirty="0" smtClean="0"/>
              <a:t>nuova Camera Climatica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7858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182</Words>
  <Application>Microsoft Macintosh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Acrobat Document</vt:lpstr>
      <vt:lpstr>Progettazione del piping di PP1 Esperimento ITk</vt:lpstr>
      <vt:lpstr>PowerPoint Presentation</vt:lpstr>
      <vt:lpstr>Outer System: EndCap e Outer Barrel</vt:lpstr>
      <vt:lpstr>Organizzazione Camera Pulita e  nuova Camera Climatica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PP1 piping</dc:title>
  <dc:creator>Administrator</dc:creator>
  <cp:lastModifiedBy>MacDane Dané</cp:lastModifiedBy>
  <cp:revision>9</cp:revision>
  <dcterms:created xsi:type="dcterms:W3CDTF">2020-12-02T13:02:54Z</dcterms:created>
  <dcterms:modified xsi:type="dcterms:W3CDTF">2020-12-04T07:54:41Z</dcterms:modified>
</cp:coreProperties>
</file>