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tenzi" initials="O" lastIdx="0" clrIdx="0">
    <p:extLst>
      <p:ext uri="{19B8F6BF-5375-455C-9EA6-DF929625EA0E}">
        <p15:presenceInfo xmlns:p15="http://schemas.microsoft.com/office/powerpoint/2012/main" userId="Ortenz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2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6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9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3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9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2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8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2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9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5B999-FF2C-42BE-B2F2-EC375F20C78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9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Presentazione del 04-12-2020 Ortenzi Bruno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sz="half" idx="1"/>
          </p:nvPr>
        </p:nvSpPr>
        <p:spPr>
          <a:xfrm>
            <a:off x="243720" y="1253478"/>
            <a:ext cx="5181600" cy="84353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ITK Atlas: completamento disco supporto bulk head</a:t>
            </a:r>
          </a:p>
          <a:p>
            <a:endParaRPr lang="en-US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160720"/>
              </p:ext>
            </p:extLst>
          </p:nvPr>
        </p:nvGraphicFramePr>
        <p:xfrm>
          <a:off x="5198268" y="2125284"/>
          <a:ext cx="1795463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magine bitmap" r:id="rId3" imgW="1796040" imgH="1796040" progId="Paint.Picture">
                  <p:embed/>
                </p:oleObj>
              </mc:Choice>
              <mc:Fallback>
                <p:oleObj name="Immagine bitmap" r:id="rId3" imgW="1796040" imgH="1796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8268" y="2125284"/>
                        <a:ext cx="1795463" cy="179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737377"/>
              </p:ext>
            </p:extLst>
          </p:nvPr>
        </p:nvGraphicFramePr>
        <p:xfrm>
          <a:off x="576896" y="1914376"/>
          <a:ext cx="5027238" cy="2723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5" imgW="20943814" imgH="9372581" progId="AcroExch.Document.DC">
                  <p:embed/>
                </p:oleObj>
              </mc:Choice>
              <mc:Fallback>
                <p:oleObj name="Acrobat Document" r:id="rId5" imgW="20943814" imgH="937258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6896" y="1914376"/>
                        <a:ext cx="5027238" cy="2723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Segnaposto contenuto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9770790"/>
              </p:ext>
            </p:extLst>
          </p:nvPr>
        </p:nvGraphicFramePr>
        <p:xfrm>
          <a:off x="6517419" y="3717851"/>
          <a:ext cx="518160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7" imgW="20943814" imgH="9372581" progId="AcroExch.Document.DC">
                  <p:embed/>
                </p:oleObj>
              </mc:Choice>
              <mc:Fallback>
                <p:oleObj name="Acrobat Document" r:id="rId7" imgW="20943814" imgH="937258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17419" y="3717851"/>
                        <a:ext cx="5181600" cy="231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7253056" y="3346882"/>
            <a:ext cx="292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Schells</a:t>
            </a:r>
            <a:r>
              <a:rPr lang="it-IT" dirty="0" smtClean="0"/>
              <a:t>: da realizzare(</a:t>
            </a:r>
            <a:r>
              <a:rPr lang="it-IT" dirty="0" err="1" smtClean="0"/>
              <a:t>Comeb</a:t>
            </a:r>
            <a:r>
              <a:rPr lang="it-IT" dirty="0" smtClean="0"/>
              <a:t>)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675016"/>
            <a:ext cx="3342335" cy="218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Presentazione del 04-12-2020 Ortenzi Bruno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sz="half" idx="1"/>
          </p:nvPr>
        </p:nvSpPr>
        <p:spPr>
          <a:xfrm>
            <a:off x="636028" y="2567516"/>
            <a:ext cx="5181600" cy="439603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FOOT:supporto</a:t>
            </a:r>
            <a:r>
              <a:rPr lang="it-IT" dirty="0" smtClean="0"/>
              <a:t> rivelatore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23" y="3191939"/>
            <a:ext cx="4586796" cy="3440097"/>
          </a:xfrm>
          <a:prstGeom prst="rect">
            <a:avLst/>
          </a:prstGeom>
        </p:spPr>
      </p:pic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FOOT:slitta</a:t>
            </a:r>
            <a:r>
              <a:rPr lang="it-IT" dirty="0" smtClean="0"/>
              <a:t> trasporto rivelatore(da realizzare)</a:t>
            </a:r>
            <a:endParaRPr lang="en-US" dirty="0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513902"/>
              </p:ext>
            </p:extLst>
          </p:nvPr>
        </p:nvGraphicFramePr>
        <p:xfrm>
          <a:off x="6172200" y="2526538"/>
          <a:ext cx="4360578" cy="2658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4" imgW="20943814" imgH="9372581" progId="AcroExch.Document.DC">
                  <p:embed/>
                </p:oleObj>
              </mc:Choice>
              <mc:Fallback>
                <p:oleObj name="Acrobat Document" r:id="rId4" imgW="20943814" imgH="937258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2200" y="2526538"/>
                        <a:ext cx="4360578" cy="2658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185124"/>
            <a:ext cx="1851153" cy="14469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606" y="5185124"/>
            <a:ext cx="2107172" cy="144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Presentazione del 04-12-2020 Ortenzi Bruno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sz="half" idx="1"/>
          </p:nvPr>
        </p:nvSpPr>
        <p:spPr>
          <a:xfrm>
            <a:off x="778081" y="1413090"/>
            <a:ext cx="5181600" cy="3504944"/>
          </a:xfrm>
        </p:spPr>
        <p:txBody>
          <a:bodyPr/>
          <a:lstStyle/>
          <a:p>
            <a:r>
              <a:rPr lang="it-IT" dirty="0" err="1" smtClean="0"/>
              <a:t>Foot:cestello</a:t>
            </a:r>
            <a:r>
              <a:rPr lang="it-IT" dirty="0" smtClean="0"/>
              <a:t> trasporto rivelatore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760033" y="1228424"/>
            <a:ext cx="468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Foot</a:t>
            </a:r>
            <a:r>
              <a:rPr lang="it-IT" dirty="0" smtClean="0"/>
              <a:t>: Flight case( da realizzare)</a:t>
            </a:r>
            <a:endParaRPr lang="en-US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6" y="1944208"/>
            <a:ext cx="4870881" cy="3653161"/>
          </a:xfrm>
        </p:spPr>
      </p:pic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512997"/>
              </p:ext>
            </p:extLst>
          </p:nvPr>
        </p:nvGraphicFramePr>
        <p:xfrm>
          <a:off x="6137923" y="1597756"/>
          <a:ext cx="5394119" cy="2414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Acrobat Document" r:id="rId4" imgW="20943814" imgH="9372581" progId="AcroExch.Document.DC">
                  <p:embed/>
                </p:oleObj>
              </mc:Choice>
              <mc:Fallback>
                <p:oleObj name="Acrobat Document" r:id="rId4" imgW="20943814" imgH="937258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37923" y="1597756"/>
                        <a:ext cx="5394119" cy="2414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971231"/>
              </p:ext>
            </p:extLst>
          </p:nvPr>
        </p:nvGraphicFramePr>
        <p:xfrm>
          <a:off x="6137923" y="4216651"/>
          <a:ext cx="5394119" cy="241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Acrobat Document" r:id="rId6" imgW="20943814" imgH="9372581" progId="AcroExch.Document.DC">
                  <p:embed/>
                </p:oleObj>
              </mc:Choice>
              <mc:Fallback>
                <p:oleObj name="Acrobat Document" r:id="rId6" imgW="20943814" imgH="937258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37923" y="4216651"/>
                        <a:ext cx="5394119" cy="241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1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46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Immagine bitmap</vt:lpstr>
      <vt:lpstr>Acrobat Document</vt:lpstr>
      <vt:lpstr>Presentazione del 04-12-2020 Ortenzi Bruno</vt:lpstr>
      <vt:lpstr>Presentazione del 04-12-2020 Ortenzi Bruno</vt:lpstr>
      <vt:lpstr>Presentazione del 04-12-2020 Ortenzi Bruno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del 29-11-2019</dc:title>
  <dc:creator>Ortenzi</dc:creator>
  <cp:lastModifiedBy>Ortenzi</cp:lastModifiedBy>
  <cp:revision>18</cp:revision>
  <dcterms:created xsi:type="dcterms:W3CDTF">2019-11-27T10:07:33Z</dcterms:created>
  <dcterms:modified xsi:type="dcterms:W3CDTF">2020-12-03T10:49:15Z</dcterms:modified>
</cp:coreProperties>
</file>