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1" r:id="rId6"/>
    <p:sldId id="268" r:id="rId7"/>
    <p:sldId id="269" r:id="rId8"/>
    <p:sldId id="270" r:id="rId9"/>
    <p:sldId id="262" r:id="rId10"/>
    <p:sldId id="263" r:id="rId11"/>
    <p:sldId id="264" r:id="rId12"/>
    <p:sldId id="265" r:id="rId13"/>
    <p:sldId id="267" r:id="rId14"/>
    <p:sldId id="266" r:id="rId1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6705" autoAdjust="0"/>
    <p:restoredTop sz="86386" autoAdjust="0"/>
  </p:normalViewPr>
  <p:slideViewPr>
    <p:cSldViewPr>
      <p:cViewPr varScale="1">
        <p:scale>
          <a:sx n="94" d="100"/>
          <a:sy n="94" d="100"/>
        </p:scale>
        <p:origin x="-2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DB15B1-4E14-4B8B-BB67-EF8DD13C9B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8BABD6-D95F-413B-8B58-544CE943FC79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3FCC26-4681-463C-B755-E00EB69BC3B3}" type="slidenum">
              <a:rPr lang="it-IT"/>
              <a:pPr/>
              <a:t>1</a:t>
            </a:fld>
            <a:endParaRPr lang="it-IT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410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102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103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104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105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106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107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108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109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110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111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  <a:cs typeface="Arial" charset="0"/>
                </a:endParaRPr>
              </a:p>
            </p:txBody>
          </p:sp>
        </p:grpSp>
      </p:grp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CCR Workshop 2010</a:t>
            </a:r>
            <a:endParaRPr lang="en-US" dirty="0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Andrea Chierici</a:t>
            </a:r>
            <a:endParaRPr lang="en-US" dirty="0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43C1473-C55F-4EE7-8287-FCD3D4F89A9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Andrea Chierici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597EE3-DFEB-436D-B77C-D8D2C81BD4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CCR Workshop 2010</a:t>
            </a:r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Andrea Chierici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E048D3-2F51-4EB5-8EFC-416A28DD1A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CCR Workshop 2010</a:t>
            </a:r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Andrea Chierici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98B433-7C1A-4EEA-8219-E3D94065AD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CCR Workshop 2010</a:t>
            </a:r>
            <a:endParaRPr lang="en-US" dirty="0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Andrea Chierici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8556B0-E763-4B3D-A7BA-1849A43AA25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CCR Workshop 2010</a:t>
            </a:r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Andrea Chierici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97263B-1CD3-4FF3-B3DC-7E9CF978E41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CCR Workshop 2010</a:t>
            </a:r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Andrea Chierici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118E13-089C-40A4-99F4-F5BF79BA62C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CCR Workshop 2010</a:t>
            </a:r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Andrea Chierici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3495D7-2B07-48DC-9BD0-0941E19F9AF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CCR Workshop 2010</a:t>
            </a:r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Andrea Chierici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58B954-538A-410C-A38F-BB82E035AB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CCR Workshop 2010</a:t>
            </a:r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Andrea Chierici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387E67-9F1C-4BC8-BA19-6C17D49CF57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CCR Workshop 2010</a:t>
            </a:r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Andrea Chierici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C019D3-35B4-4B90-BD45-37939AF2E19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CCR Workshop 2010</a:t>
            </a:r>
            <a:endParaRPr lang="en-US"/>
          </a:p>
        </p:txBody>
      </p:sp>
    </p:spTree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cs typeface="+mn-cs"/>
              </a:defRPr>
            </a:lvl1pPr>
          </a:lstStyle>
          <a:p>
            <a:r>
              <a:rPr lang="en-US" smtClean="0"/>
              <a:t>Andrea Chierici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  <a:cs typeface="+mn-cs"/>
              </a:defRPr>
            </a:lvl1pPr>
          </a:lstStyle>
          <a:p>
            <a:fld id="{A4509293-B37B-4929-84FF-ECC369413ABF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  <a:cs typeface="Arial" charset="0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  <a:cs typeface="Arial" charset="0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  <a:cs typeface="Arial" charset="0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  <a:cs typeface="Arial" charset="0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  <a:cs typeface="Arial" charset="0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  <a:cs typeface="Arial" charset="0"/>
              </a:endParaRPr>
            </a:p>
          </p:txBody>
        </p:sp>
      </p:grpSp>
      <p:sp>
        <p:nvSpPr>
          <p:cNvPr id="308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r>
              <a:rPr lang="it-IT" smtClean="0"/>
              <a:t>CCR Workshop 2010</a:t>
            </a:r>
            <a:endParaRPr lang="en-US" dirty="0"/>
          </a:p>
        </p:txBody>
      </p:sp>
      <p:pic>
        <p:nvPicPr>
          <p:cNvPr id="3089" name="Picture 17" descr="logo-inf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01000" y="0"/>
            <a:ext cx="1143000" cy="11207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diamond/>
  </p:transition>
  <p:hf hdr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pg.org/wiki/Policy_Trusted_Virtual_Machines" TargetMode="External"/><Relationship Id="rId4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Hepix-virtualisation@cern.ch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HEPiX Virtualisation working group</a:t>
            </a:r>
            <a:endParaRPr lang="it-IT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2400" b="1" dirty="0" smtClean="0"/>
              <a:t>Andrea Chierici</a:t>
            </a:r>
          </a:p>
          <a:p>
            <a:r>
              <a:rPr lang="it-IT" sz="2400" dirty="0" smtClean="0"/>
              <a:t>INFN-CNAF</a:t>
            </a:r>
          </a:p>
          <a:p>
            <a:r>
              <a:rPr lang="it-IT" sz="2400" dirty="0"/>
              <a:t>Workshop CCR 2010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Expiry &amp; Revocation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Status a little unclear</a:t>
            </a:r>
          </a:p>
          <a:p>
            <a:r>
              <a:rPr lang="en-US" dirty="0" smtClean="0"/>
              <a:t>“Image Revocation List” à la CRL?</a:t>
            </a:r>
          </a:p>
          <a:p>
            <a:pPr lvl="1"/>
            <a:r>
              <a:rPr lang="en-US" dirty="0" smtClean="0"/>
              <a:t>Technical proposal required</a:t>
            </a:r>
          </a:p>
          <a:p>
            <a:r>
              <a:rPr lang="en-US" dirty="0" smtClean="0"/>
              <a:t>Image endorses required to revoke images in case of security issues and the like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Andrea Chierici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it-IT" smtClean="0"/>
              <a:t>CCR Workshop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98B433-7C1A-4EEA-8219-E3D94065ADC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diamond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Contextualization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Proposal for mechanism allowing site to configure image</a:t>
            </a:r>
          </a:p>
          <a:p>
            <a:pPr lvl="1"/>
            <a:r>
              <a:rPr lang="en-US" dirty="0" smtClean="0"/>
              <a:t>File system mounted at image instantiation and automated invocation of scripts on the file system during the initialization.</a:t>
            </a:r>
          </a:p>
          <a:p>
            <a:pPr lvl="1"/>
            <a:r>
              <a:rPr lang="en-US" dirty="0" smtClean="0"/>
              <a:t>Final job/payload will not execute as root</a:t>
            </a:r>
          </a:p>
          <a:p>
            <a:r>
              <a:rPr lang="en-US" dirty="0" smtClean="0"/>
              <a:t>Restrictions on aspects sites are allowed to configure</a:t>
            </a:r>
          </a:p>
          <a:p>
            <a:pPr lvl="1"/>
            <a:r>
              <a:rPr lang="en-US" dirty="0" smtClean="0"/>
              <a:t>No changes to C compiler, Perl, Python, … to be allowed</a:t>
            </a:r>
          </a:p>
          <a:p>
            <a:r>
              <a:rPr lang="en-US" dirty="0" smtClean="0"/>
              <a:t>Contentious issue is kernel patching (not allowed)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Andrea Chierici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it-IT" smtClean="0"/>
              <a:t>CCR Workshop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98B433-7C1A-4EEA-8219-E3D94065ADC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diamond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Support for multiple hypervisors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>
              <a:buSzPct val="75000"/>
            </a:pPr>
            <a:r>
              <a:rPr lang="en-US" sz="3200" dirty="0" smtClean="0">
                <a:ea typeface="+mn-ea"/>
              </a:rPr>
              <a:t>Recommendations/recipe(s) to enable sites to generate images that can be used with a range of hypervisors</a:t>
            </a:r>
          </a:p>
          <a:p>
            <a:pPr lvl="1"/>
            <a:r>
              <a:rPr lang="it-IT" dirty="0"/>
              <a:t>Only </a:t>
            </a:r>
            <a:r>
              <a:rPr lang="it-IT" dirty="0" smtClean="0"/>
              <a:t>KVM </a:t>
            </a:r>
            <a:r>
              <a:rPr lang="it-IT" dirty="0"/>
              <a:t>and </a:t>
            </a:r>
            <a:r>
              <a:rPr lang="it-IT" dirty="0" smtClean="0"/>
              <a:t>XEN </a:t>
            </a:r>
            <a:r>
              <a:rPr lang="it-IT" dirty="0"/>
              <a:t>(both para and full)</a:t>
            </a:r>
          </a:p>
          <a:p>
            <a:pPr lvl="1"/>
            <a:r>
              <a:rPr lang="it-IT" dirty="0"/>
              <a:t>Limited to sl5 for both host and guest</a:t>
            </a:r>
          </a:p>
          <a:p>
            <a:r>
              <a:rPr lang="it-IT" dirty="0"/>
              <a:t>Already tested </a:t>
            </a:r>
            <a:r>
              <a:rPr lang="it-IT" dirty="0" smtClean="0"/>
              <a:t>extensively</a:t>
            </a:r>
            <a:endParaRPr lang="it-IT" dirty="0"/>
          </a:p>
          <a:p>
            <a:pPr lvl="1"/>
            <a:r>
              <a:rPr lang="en-US" dirty="0" smtClean="0"/>
              <a:t>KVM integration in sl5.4</a:t>
            </a:r>
            <a:r>
              <a:rPr lang="it-IT" dirty="0" smtClean="0"/>
              <a:t> helpful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Andrea Chierici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it-IT" smtClean="0"/>
              <a:t>CCR Workshop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98B433-7C1A-4EEA-8219-E3D94065ADC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diamond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 year ago, sites were rejecting any possibility of running remotely generated virtual machine images.</a:t>
            </a:r>
          </a:p>
          <a:p>
            <a:r>
              <a:rPr lang="en-US" dirty="0" smtClean="0"/>
              <a:t>Today, we have the skeleton of a scheme that will enable sites to treat trusted VM images exactly as normal worker nodes.</a:t>
            </a:r>
          </a:p>
          <a:p>
            <a:pPr lvl="1"/>
            <a:r>
              <a:rPr lang="en-US" dirty="0" smtClean="0"/>
              <a:t>This enables</a:t>
            </a:r>
          </a:p>
          <a:p>
            <a:pPr lvl="2"/>
            <a:r>
              <a:rPr lang="en-US" dirty="0" smtClean="0"/>
              <a:t>VOs to be 100% sure of the worker node environment</a:t>
            </a:r>
          </a:p>
          <a:p>
            <a:pPr lvl="2"/>
            <a:r>
              <a:rPr lang="en-US" dirty="0" smtClean="0"/>
              <a:t>(potentially) inclusion in the VM image of the pilot job framework enabling “cloud like” submission of work to sites.</a:t>
            </a:r>
          </a:p>
          <a:p>
            <a:r>
              <a:rPr lang="en-US" b="1" dirty="0" smtClean="0"/>
              <a:t>Active involvement of VOs is now highly desirable </a:t>
            </a:r>
            <a:r>
              <a:rPr lang="en-US" dirty="0" smtClean="0"/>
              <a:t>as we move towards delivering a proof-of-concept system.</a:t>
            </a:r>
          </a:p>
          <a:p>
            <a:r>
              <a:rPr lang="en-US" dirty="0" smtClean="0"/>
              <a:t>Nothing in what is being done</a:t>
            </a:r>
          </a:p>
          <a:p>
            <a:pPr lvl="1"/>
            <a:r>
              <a:rPr lang="en-US" dirty="0" smtClean="0"/>
              <a:t>prevents sites that wish to do so from implementing Amazon EC2-style instantiation of user generated images, or</a:t>
            </a:r>
          </a:p>
          <a:p>
            <a:pPr lvl="1"/>
            <a:r>
              <a:rPr lang="en-US" dirty="0" smtClean="0"/>
              <a:t>precludes use of </a:t>
            </a:r>
            <a:r>
              <a:rPr lang="en-US" dirty="0" err="1" smtClean="0"/>
              <a:t>CERNvm</a:t>
            </a:r>
            <a:r>
              <a:rPr lang="en-US" dirty="0" smtClean="0"/>
              <a:t>.</a:t>
            </a:r>
          </a:p>
          <a:p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Andrea Chierici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it-IT" smtClean="0"/>
              <a:t>CCR Workshop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98B433-7C1A-4EEA-8219-E3D94065ADC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References and 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77200" cy="1828800"/>
          </a:xfrm>
        </p:spPr>
        <p:txBody>
          <a:bodyPr>
            <a:normAutofit fontScale="77500" lnSpcReduction="20000"/>
          </a:bodyPr>
          <a:lstStyle/>
          <a:p>
            <a:r>
              <a:rPr lang="it-IT">
                <a:hlinkClick r:id="rId2"/>
              </a:rPr>
              <a:t>Hepix-virtualisation@cern.ch</a:t>
            </a:r>
            <a:endParaRPr lang="it-IT"/>
          </a:p>
          <a:p>
            <a:r>
              <a:rPr lang="it-IT"/>
              <a:t>VM generation policy draft</a:t>
            </a:r>
          </a:p>
          <a:p>
            <a:pPr lvl="1"/>
            <a:r>
              <a:rPr lang="en-US">
                <a:hlinkClick r:id="rId3"/>
              </a:rPr>
              <a:t>http://www.jspg.org/wiki/Policy_Trusted_Virtual_Machines</a:t>
            </a:r>
            <a:endParaRPr lang="en-US"/>
          </a:p>
          <a:p>
            <a:r>
              <a:rPr lang="it-IT"/>
              <a:t>Virtualisation workshop upcoming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Andrea Chierici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it-IT" dirty="0" smtClean="0"/>
              <a:t>CCR Workshop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98B433-7C1A-4EEA-8219-E3D94065ADC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" name="Picture 7" descr="242776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733800"/>
            <a:ext cx="8128000" cy="2527300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Working assumptions</a:t>
            </a:r>
            <a:endParaRPr lang="en-US" dirty="0"/>
          </a:p>
          <a:p>
            <a:r>
              <a:rPr lang="en-US" dirty="0" smtClean="0"/>
              <a:t>Sub-tasks description</a:t>
            </a:r>
          </a:p>
          <a:p>
            <a:r>
              <a:rPr lang="en-US" dirty="0" smtClean="0"/>
              <a:t>References and links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Andrea Chierici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it-IT" smtClean="0"/>
              <a:t>CCR Workshop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98B433-7C1A-4EEA-8219-E3D94065ADC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The objective is to e</a:t>
            </a:r>
            <a:r>
              <a:rPr lang="en-US" dirty="0" smtClean="0"/>
              <a:t>nable virtual machine images created at one site to be used at other </a:t>
            </a:r>
            <a:r>
              <a:rPr lang="en-US" dirty="0" err="1" smtClean="0"/>
              <a:t>HEPiX</a:t>
            </a:r>
            <a:r>
              <a:rPr lang="en-US" dirty="0" smtClean="0"/>
              <a:t> (and WLGC) sites.</a:t>
            </a:r>
            <a:endParaRPr lang="en-US"/>
          </a:p>
          <a:p>
            <a:r>
              <a:rPr lang="en-US"/>
              <a:t>Agreement required on how images</a:t>
            </a:r>
          </a:p>
          <a:p>
            <a:pPr lvl="1"/>
            <a:r>
              <a:rPr lang="en-US"/>
              <a:t>are generated securely and with traceability</a:t>
            </a:r>
          </a:p>
          <a:p>
            <a:pPr lvl="1"/>
            <a:r>
              <a:rPr lang="en-US"/>
              <a:t>are transmitted securely and efficiently</a:t>
            </a:r>
          </a:p>
          <a:p>
            <a:pPr lvl="1"/>
            <a:r>
              <a:rPr lang="en-US"/>
              <a:t>can be expired/revoked if necessary</a:t>
            </a:r>
          </a:p>
          <a:p>
            <a:pPr lvl="1"/>
            <a:r>
              <a:rPr lang="en-US"/>
              <a:t>can be customised to meet individual site requirements (contextualisation)</a:t>
            </a:r>
          </a:p>
          <a:p>
            <a:pPr lvl="1"/>
            <a:r>
              <a:rPr lang="en-US"/>
              <a:t>can be used with different hypervisors 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Andrea Chierici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it-IT" smtClean="0"/>
              <a:t>CCR Workshop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98B433-7C1A-4EEA-8219-E3D94065ADC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assumptions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Images are generated by some authorized or trusted process</a:t>
            </a:r>
          </a:p>
          <a:p>
            <a:pPr lvl="1"/>
            <a:r>
              <a:rPr lang="en-US" dirty="0" smtClean="0"/>
              <a:t>Some sites may accept “random” user generated images, but most won’t</a:t>
            </a:r>
          </a:p>
          <a:p>
            <a:pPr lvl="1"/>
            <a:r>
              <a:rPr lang="en-US" dirty="0" smtClean="0"/>
              <a:t>No root access by end user during image generation</a:t>
            </a:r>
          </a:p>
          <a:p>
            <a:r>
              <a:rPr lang="en-US" dirty="0" smtClean="0"/>
              <a:t>Images are “contextualized” to connect to local site workload management system</a:t>
            </a:r>
          </a:p>
          <a:p>
            <a:pPr lvl="1"/>
            <a:r>
              <a:rPr lang="en-US" dirty="0" smtClean="0"/>
              <a:t>But at least one site (other than CERN…) is interested in seeing images connect directly to experiment workload management system.</a:t>
            </a:r>
          </a:p>
          <a:p>
            <a:pPr lvl="1"/>
            <a:r>
              <a:rPr lang="en-US" dirty="0" smtClean="0"/>
              <a:t>Recipient site controls how “payload” ends up in the image</a:t>
            </a:r>
          </a:p>
          <a:p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Andrea Chierici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it-IT" smtClean="0"/>
              <a:t>CCR Workshop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98B433-7C1A-4EEA-8219-E3D94065ADC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Generation (1)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security-related policy requirements for the generation and endorsement of trusted virtual machine (VM) images for use on the Grid has already been defined</a:t>
            </a:r>
          </a:p>
          <a:p>
            <a:r>
              <a:rPr lang="en-US" dirty="0" smtClean="0"/>
              <a:t>The aim is to enable Grid Sites to trust and instantiate endorsed VM images that have been generated elsewhere. </a:t>
            </a:r>
          </a:p>
          <a:p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Andrea Chierici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it-IT" smtClean="0"/>
              <a:t>CCR Workshop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98B433-7C1A-4EEA-8219-E3D94065ADC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diamond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(2)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Endorser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Confirms that a particular VM complete image has been produced according to the requirements of the policy</a:t>
            </a:r>
          </a:p>
          <a:p>
            <a:pPr lvl="1"/>
            <a:r>
              <a:rPr lang="en-US" dirty="0" smtClean="0"/>
              <a:t>States that the image can be trusted. </a:t>
            </a:r>
          </a:p>
          <a:p>
            <a:r>
              <a:rPr lang="en-US" dirty="0" smtClean="0"/>
              <a:t>An Endorser should be one of a limited number of </a:t>
            </a:r>
            <a:r>
              <a:rPr lang="en-US" dirty="0" err="1" smtClean="0"/>
              <a:t>authorised</a:t>
            </a:r>
            <a:r>
              <a:rPr lang="en-US" dirty="0" smtClean="0"/>
              <a:t> and trusted individuals appointed either by a VO or a Site. </a:t>
            </a:r>
          </a:p>
          <a:p>
            <a:pPr lvl="1"/>
            <a:r>
              <a:rPr lang="en-US" dirty="0" smtClean="0"/>
              <a:t>The appointing VO or Site must assume responsibility for the actions of the Endorser and must ensure that he/she is aware of the requirements of the policy.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Andrea Chierici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it-IT" smtClean="0"/>
              <a:t>CCR Workshop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98B433-7C1A-4EEA-8219-E3D94065ADC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Virtual Machine Image Catalogue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VMIC records details of virtual machine images distributed to the sites to be run on the site’s local hardware. </a:t>
            </a:r>
            <a:endParaRPr lang="it-IT" dirty="0" smtClean="0"/>
          </a:p>
          <a:p>
            <a:pPr lvl="1"/>
            <a:r>
              <a:rPr lang="en-US" dirty="0" smtClean="0"/>
              <a:t>Gives sites a central point of control over the images run at their site</a:t>
            </a:r>
          </a:p>
          <a:p>
            <a:pPr lvl="1"/>
            <a:r>
              <a:rPr lang="en-US" dirty="0" smtClean="0"/>
              <a:t>Provides a mechanism to control (trust) who may subscribe images to the site, and to block images that are deprecated for some reason. 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Andrea Chierici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it-IT" smtClean="0"/>
              <a:t>CCR Workshop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98B433-7C1A-4EEA-8219-E3D94065ADC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Endorsed vs approved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Endorsed (endorser decision):</a:t>
            </a:r>
          </a:p>
          <a:p>
            <a:pPr lvl="1"/>
            <a:r>
              <a:rPr lang="en-US" dirty="0" smtClean="0"/>
              <a:t>Role defined in the policy document</a:t>
            </a:r>
          </a:p>
          <a:p>
            <a:pPr lvl="1"/>
            <a:r>
              <a:rPr lang="it-IT" dirty="0" smtClean="0"/>
              <a:t>Scope: VMI production &amp; maintenance</a:t>
            </a:r>
          </a:p>
          <a:p>
            <a:r>
              <a:rPr lang="it-IT" dirty="0" smtClean="0"/>
              <a:t>Approved (site decision)</a:t>
            </a:r>
          </a:p>
          <a:p>
            <a:pPr lvl="1"/>
            <a:r>
              <a:rPr lang="en-US" dirty="0" smtClean="0"/>
              <a:t>Marks the VMI “valid for use” by the site</a:t>
            </a:r>
          </a:p>
          <a:p>
            <a:pPr lvl="1"/>
            <a:r>
              <a:rPr lang="it-IT" dirty="0" smtClean="0"/>
              <a:t>Scope: operating the VMI</a:t>
            </a:r>
          </a:p>
          <a:p>
            <a:r>
              <a:rPr lang="en-US" dirty="0" smtClean="0"/>
              <a:t>For a VMI to run, it must be both:</a:t>
            </a:r>
          </a:p>
          <a:p>
            <a:pPr lvl="1"/>
            <a:r>
              <a:rPr lang="it-IT" dirty="0" smtClean="0"/>
              <a:t>Endorsed by an endorser </a:t>
            </a:r>
            <a:r>
              <a:rPr lang="en-US" dirty="0" smtClean="0"/>
              <a:t>(i.e. part of the VMIC endorsed)</a:t>
            </a:r>
          </a:p>
          <a:p>
            <a:pPr lvl="1"/>
            <a:r>
              <a:rPr lang="en-US" dirty="0" smtClean="0"/>
              <a:t>Approved by the local site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Andrea Chierici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it-IT" smtClean="0"/>
              <a:t>CCR Workshop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98B433-7C1A-4EEA-8219-E3D94065ADC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diamond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Recommendation for basic transport protocol(s) to be supported</a:t>
            </a:r>
          </a:p>
          <a:p>
            <a:pPr lvl="1"/>
            <a:r>
              <a:rPr lang="en-US" dirty="0" smtClean="0"/>
              <a:t>Prescriptive for sites wishing to generate images</a:t>
            </a:r>
          </a:p>
          <a:p>
            <a:r>
              <a:rPr lang="en-US" dirty="0" smtClean="0"/>
              <a:t>Current model is “tagged images” distributed in manner akin to mechanism used for VO software today</a:t>
            </a:r>
          </a:p>
          <a:p>
            <a:r>
              <a:rPr lang="en-US" dirty="0" smtClean="0"/>
              <a:t>Proposal for optional protocols to improve transmission efficiency</a:t>
            </a:r>
          </a:p>
          <a:p>
            <a:pPr lvl="1"/>
            <a:r>
              <a:rPr lang="en-US" dirty="0" smtClean="0"/>
              <a:t>E.g. transmission of only differences </a:t>
            </a:r>
            <a:r>
              <a:rPr lang="en-US" dirty="0" err="1" smtClean="0"/>
              <a:t>w.r.t</a:t>
            </a:r>
            <a:r>
              <a:rPr lang="en-US" dirty="0" smtClean="0"/>
              <a:t>. a reference image</a:t>
            </a:r>
          </a:p>
          <a:p>
            <a:pPr lvl="1"/>
            <a:r>
              <a:rPr lang="en-US" dirty="0" smtClean="0"/>
              <a:t>Interested in protocols such as </a:t>
            </a:r>
            <a:r>
              <a:rPr lang="en-US" dirty="0" err="1" smtClean="0"/>
              <a:t>bitTorrent</a:t>
            </a:r>
            <a:endParaRPr lang="en-US" dirty="0" smtClean="0"/>
          </a:p>
          <a:p>
            <a:r>
              <a:rPr lang="en-US" dirty="0" smtClean="0"/>
              <a:t>Will not comment on intra-site image transmission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Andrea Chierici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it-IT" smtClean="0"/>
              <a:t>CCR Workshop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98B433-7C1A-4EEA-8219-E3D94065ADC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>
    <p:diamond/>
  </p:transition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</TotalTime>
  <Words>900</Words>
  <Application>Microsoft Macintosh PowerPoint</Application>
  <PresentationFormat>On-screen Show (4:3)</PresentationFormat>
  <Paragraphs>128</Paragraphs>
  <Slides>14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Pixel</vt:lpstr>
      <vt:lpstr>HEPiX Virtualisation working group</vt:lpstr>
      <vt:lpstr>Outline</vt:lpstr>
      <vt:lpstr>Introduction</vt:lpstr>
      <vt:lpstr>Working assumptions</vt:lpstr>
      <vt:lpstr>Generation (1)</vt:lpstr>
      <vt:lpstr>Generation (2)</vt:lpstr>
      <vt:lpstr>Virtual Machine Image Catalogue</vt:lpstr>
      <vt:lpstr>Endorsed vs approved</vt:lpstr>
      <vt:lpstr>Transmission</vt:lpstr>
      <vt:lpstr>Expiry &amp; Revocation</vt:lpstr>
      <vt:lpstr>Contextualization</vt:lpstr>
      <vt:lpstr>Support for multiple hypervisors</vt:lpstr>
      <vt:lpstr>Summary</vt:lpstr>
      <vt:lpstr>References and links</vt:lpstr>
    </vt:vector>
  </TitlesOfParts>
  <Company>CNAF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between xen and kvm</dc:title>
  <dc:subject>Virutalization</dc:subject>
  <dc:creator>Andrea Chierici</dc:creator>
  <cp:keywords>xen, kvm, virtualization, tier1</cp:keywords>
  <cp:lastModifiedBy>Andrea Chierici</cp:lastModifiedBy>
  <cp:revision>89</cp:revision>
  <dcterms:created xsi:type="dcterms:W3CDTF">2010-05-18T07:58:18Z</dcterms:created>
  <dcterms:modified xsi:type="dcterms:W3CDTF">2010-05-18T08:02:25Z</dcterms:modified>
</cp:coreProperties>
</file>