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378" r:id="rId2"/>
    <p:sldId id="422" r:id="rId3"/>
    <p:sldId id="380" r:id="rId4"/>
    <p:sldId id="418" r:id="rId5"/>
    <p:sldId id="465" r:id="rId6"/>
    <p:sldId id="434" r:id="rId7"/>
    <p:sldId id="419" r:id="rId8"/>
    <p:sldId id="383" r:id="rId9"/>
    <p:sldId id="382" r:id="rId10"/>
    <p:sldId id="447" r:id="rId11"/>
    <p:sldId id="405" r:id="rId12"/>
    <p:sldId id="446" r:id="rId13"/>
    <p:sldId id="389" r:id="rId14"/>
    <p:sldId id="391" r:id="rId15"/>
    <p:sldId id="460" r:id="rId16"/>
    <p:sldId id="417" r:id="rId17"/>
    <p:sldId id="379" r:id="rId18"/>
    <p:sldId id="406" r:id="rId19"/>
    <p:sldId id="386" r:id="rId20"/>
    <p:sldId id="395" r:id="rId21"/>
    <p:sldId id="396" r:id="rId22"/>
    <p:sldId id="397" r:id="rId23"/>
    <p:sldId id="398" r:id="rId24"/>
    <p:sldId id="432" r:id="rId25"/>
    <p:sldId id="399" r:id="rId26"/>
    <p:sldId id="430" r:id="rId27"/>
    <p:sldId id="448" r:id="rId28"/>
    <p:sldId id="415" r:id="rId29"/>
    <p:sldId id="416" r:id="rId30"/>
    <p:sldId id="449" r:id="rId31"/>
    <p:sldId id="467" r:id="rId32"/>
    <p:sldId id="455" r:id="rId33"/>
    <p:sldId id="451" r:id="rId34"/>
    <p:sldId id="454" r:id="rId35"/>
    <p:sldId id="433" r:id="rId36"/>
    <p:sldId id="413" r:id="rId37"/>
    <p:sldId id="414" r:id="rId38"/>
    <p:sldId id="456" r:id="rId39"/>
    <p:sldId id="453" r:id="rId40"/>
    <p:sldId id="457" r:id="rId41"/>
    <p:sldId id="458" r:id="rId42"/>
    <p:sldId id="459" r:id="rId43"/>
    <p:sldId id="464" r:id="rId44"/>
    <p:sldId id="400" r:id="rId45"/>
    <p:sldId id="461" r:id="rId46"/>
    <p:sldId id="462" r:id="rId47"/>
    <p:sldId id="387" r:id="rId48"/>
    <p:sldId id="431" r:id="rId49"/>
    <p:sldId id="401" r:id="rId50"/>
    <p:sldId id="402" r:id="rId51"/>
    <p:sldId id="404" r:id="rId52"/>
    <p:sldId id="421" r:id="rId53"/>
    <p:sldId id="403" r:id="rId54"/>
    <p:sldId id="385" r:id="rId55"/>
    <p:sldId id="393" r:id="rId56"/>
    <p:sldId id="436" r:id="rId57"/>
    <p:sldId id="394" r:id="rId58"/>
    <p:sldId id="443" r:id="rId59"/>
    <p:sldId id="437" r:id="rId60"/>
    <p:sldId id="438" r:id="rId61"/>
    <p:sldId id="440" r:id="rId62"/>
    <p:sldId id="441" r:id="rId63"/>
    <p:sldId id="442" r:id="rId64"/>
    <p:sldId id="466" r:id="rId65"/>
    <p:sldId id="428" r:id="rId66"/>
    <p:sldId id="444" r:id="rId67"/>
    <p:sldId id="407" r:id="rId68"/>
    <p:sldId id="408" r:id="rId69"/>
    <p:sldId id="409" r:id="rId70"/>
    <p:sldId id="420" r:id="rId71"/>
    <p:sldId id="390" r:id="rId72"/>
    <p:sldId id="435" r:id="rId73"/>
    <p:sldId id="343" r:id="rId74"/>
    <p:sldId id="423" r:id="rId75"/>
    <p:sldId id="424" r:id="rId76"/>
    <p:sldId id="388" r:id="rId77"/>
    <p:sldId id="426" r:id="rId78"/>
    <p:sldId id="452" r:id="rId79"/>
    <p:sldId id="425" r:id="rId80"/>
    <p:sldId id="463" r:id="rId81"/>
    <p:sldId id="450" r:id="rId82"/>
    <p:sldId id="445" r:id="rId83"/>
    <p:sldId id="306" r:id="rId84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ADA"/>
    <a:srgbClr val="63D2CD"/>
    <a:srgbClr val="DAA32B"/>
    <a:srgbClr val="A0512B"/>
    <a:srgbClr val="478C27"/>
    <a:srgbClr val="2E6549"/>
    <a:srgbClr val="244AFC"/>
    <a:srgbClr val="4169E1"/>
    <a:srgbClr val="00463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57" autoAdjust="0"/>
    <p:restoredTop sz="98168" autoAdjust="0"/>
  </p:normalViewPr>
  <p:slideViewPr>
    <p:cSldViewPr snapToGrid="0" snapToObjects="1">
      <p:cViewPr varScale="1">
        <p:scale>
          <a:sx n="120" d="100"/>
          <a:sy n="120" d="100"/>
        </p:scale>
        <p:origin x="7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8" d="100"/>
        <a:sy n="138" d="100"/>
      </p:scale>
      <p:origin x="0" y="1224"/>
    </p:cViewPr>
  </p:sorterViewPr>
  <p:notesViewPr>
    <p:cSldViewPr>
      <p:cViewPr varScale="1">
        <p:scale>
          <a:sx n="74" d="100"/>
          <a:sy n="74" d="100"/>
        </p:scale>
        <p:origin x="-2412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i="0" baseline="0" dirty="0">
                <a:effectLst/>
              </a:rPr>
              <a:t>Nuovi casi</a:t>
            </a:r>
            <a:endParaRPr lang="it-IT" sz="2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8.8117524210370418E-2"/>
          <c:y val="0.10693311520924824"/>
          <c:w val="0.88507771539880786"/>
          <c:h val="0.75473022305588977"/>
        </c:manualLayout>
      </c:layout>
      <c:scatterChart>
        <c:scatterStyle val="lineMarker"/>
        <c:varyColors val="0"/>
        <c:ser>
          <c:idx val="0"/>
          <c:order val="0"/>
          <c:tx>
            <c:v>Nuovi casi</c:v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635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Foglio1!$A$1:$A$10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Foglio1!$B$1:$B$10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9</c:v>
                </c:pt>
                <c:pt idx="3">
                  <c:v>27</c:v>
                </c:pt>
                <c:pt idx="4">
                  <c:v>81</c:v>
                </c:pt>
                <c:pt idx="5">
                  <c:v>243</c:v>
                </c:pt>
                <c:pt idx="6">
                  <c:v>729</c:v>
                </c:pt>
                <c:pt idx="7">
                  <c:v>2187</c:v>
                </c:pt>
                <c:pt idx="8">
                  <c:v>6561</c:v>
                </c:pt>
                <c:pt idx="9">
                  <c:v>19683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AA-B847-92B1-D100862E96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983343"/>
        <c:axId val="240984975"/>
      </c:scatterChart>
      <c:valAx>
        <c:axId val="240983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4975"/>
        <c:crosses val="autoZero"/>
        <c:crossBetween val="midCat"/>
      </c:valAx>
      <c:valAx>
        <c:axId val="240984975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33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i="0" baseline="0" dirty="0">
                <a:effectLst/>
              </a:rPr>
              <a:t>Nuovi casi</a:t>
            </a:r>
            <a:endParaRPr lang="it-IT" sz="2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8.8117524210370418E-2"/>
          <c:y val="0.10693311520924824"/>
          <c:w val="0.88507771539880786"/>
          <c:h val="0.75473022305588977"/>
        </c:manualLayout>
      </c:layout>
      <c:scatterChart>
        <c:scatterStyle val="lineMarker"/>
        <c:varyColors val="0"/>
        <c:ser>
          <c:idx val="0"/>
          <c:order val="0"/>
          <c:tx>
            <c:v>Nuovi casi</c:v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635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Foglio1!$A$1:$A$10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Foglio1!$B$1:$B$10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9</c:v>
                </c:pt>
                <c:pt idx="3">
                  <c:v>27</c:v>
                </c:pt>
                <c:pt idx="4">
                  <c:v>81</c:v>
                </c:pt>
                <c:pt idx="5">
                  <c:v>243</c:v>
                </c:pt>
                <c:pt idx="6">
                  <c:v>729</c:v>
                </c:pt>
                <c:pt idx="7">
                  <c:v>2187</c:v>
                </c:pt>
                <c:pt idx="8">
                  <c:v>6561</c:v>
                </c:pt>
                <c:pt idx="9">
                  <c:v>19683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3E-8642-9092-65405661C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983343"/>
        <c:axId val="240984975"/>
      </c:scatterChart>
      <c:valAx>
        <c:axId val="240983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4975"/>
        <c:crosses val="autoZero"/>
        <c:crossBetween val="midCat"/>
      </c:valAx>
      <c:valAx>
        <c:axId val="240984975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33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i="0" baseline="0" dirty="0">
                <a:effectLst/>
              </a:rPr>
              <a:t>Nuovi casi</a:t>
            </a:r>
            <a:endParaRPr lang="it-IT" sz="2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8.8117524210370418E-2"/>
          <c:y val="0.10693311520924824"/>
          <c:w val="0.88507771539880786"/>
          <c:h val="0.75473022305588977"/>
        </c:manualLayout>
      </c:layout>
      <c:scatterChart>
        <c:scatterStyle val="lineMarker"/>
        <c:varyColors val="0"/>
        <c:ser>
          <c:idx val="0"/>
          <c:order val="0"/>
          <c:tx>
            <c:v>Nuovi casi</c:v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635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Foglio1!$A$1:$A$10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Foglio1!$B$1:$B$10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9</c:v>
                </c:pt>
                <c:pt idx="3">
                  <c:v>27</c:v>
                </c:pt>
                <c:pt idx="4">
                  <c:v>81</c:v>
                </c:pt>
                <c:pt idx="5">
                  <c:v>243</c:v>
                </c:pt>
                <c:pt idx="6">
                  <c:v>729</c:v>
                </c:pt>
                <c:pt idx="7">
                  <c:v>2187</c:v>
                </c:pt>
                <c:pt idx="8">
                  <c:v>6561</c:v>
                </c:pt>
                <c:pt idx="9">
                  <c:v>19683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3E-8642-9092-65405661C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983343"/>
        <c:axId val="240984975"/>
      </c:scatterChart>
      <c:valAx>
        <c:axId val="240983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4975"/>
        <c:crosses val="autoZero"/>
        <c:crossBetween val="midCat"/>
      </c:valAx>
      <c:valAx>
        <c:axId val="240984975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33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i="0" baseline="0" dirty="0">
                <a:effectLst/>
              </a:rPr>
              <a:t>Nuovi casi</a:t>
            </a:r>
            <a:endParaRPr lang="it-IT" sz="2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8.8117524210370418E-2"/>
          <c:y val="0.10693311520924824"/>
          <c:w val="0.88507771539880786"/>
          <c:h val="0.75473022305588977"/>
        </c:manualLayout>
      </c:layout>
      <c:scatterChart>
        <c:scatterStyle val="lineMarker"/>
        <c:varyColors val="0"/>
        <c:ser>
          <c:idx val="0"/>
          <c:order val="0"/>
          <c:tx>
            <c:v>Nuovi casi</c:v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635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Foglio1!$A$1:$A$10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Foglio1!$B$1:$B$10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9</c:v>
                </c:pt>
                <c:pt idx="3">
                  <c:v>27</c:v>
                </c:pt>
                <c:pt idx="4">
                  <c:v>81</c:v>
                </c:pt>
                <c:pt idx="5">
                  <c:v>243</c:v>
                </c:pt>
                <c:pt idx="6">
                  <c:v>729</c:v>
                </c:pt>
                <c:pt idx="7">
                  <c:v>2187</c:v>
                </c:pt>
                <c:pt idx="8">
                  <c:v>6561</c:v>
                </c:pt>
                <c:pt idx="9">
                  <c:v>19683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F7-0C40-8E5D-33AA2B47C6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983343"/>
        <c:axId val="240984975"/>
      </c:scatterChart>
      <c:valAx>
        <c:axId val="240983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4975"/>
        <c:crosses val="autoZero"/>
        <c:crossBetween val="midCat"/>
      </c:valAx>
      <c:valAx>
        <c:axId val="240984975"/>
        <c:scaling>
          <c:logBase val="10"/>
          <c:orientation val="minMax"/>
          <c:max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33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i="0" baseline="0" dirty="0">
                <a:effectLst/>
              </a:rPr>
              <a:t>Nuovi casi</a:t>
            </a:r>
            <a:endParaRPr lang="it-IT" sz="2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8.8117524210370418E-2"/>
          <c:y val="0.10693311520924824"/>
          <c:w val="0.88507771539880786"/>
          <c:h val="0.75473022305588977"/>
        </c:manualLayout>
      </c:layout>
      <c:scatterChart>
        <c:scatterStyle val="lineMarker"/>
        <c:varyColors val="0"/>
        <c:ser>
          <c:idx val="0"/>
          <c:order val="0"/>
          <c:tx>
            <c:v>Nuovi casi</c:v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635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Foglio1!$A$1:$A$10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Foglio1!$B$1:$B$10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9</c:v>
                </c:pt>
                <c:pt idx="3">
                  <c:v>27</c:v>
                </c:pt>
                <c:pt idx="4">
                  <c:v>81</c:v>
                </c:pt>
                <c:pt idx="5">
                  <c:v>243</c:v>
                </c:pt>
                <c:pt idx="6">
                  <c:v>729</c:v>
                </c:pt>
                <c:pt idx="7">
                  <c:v>2187</c:v>
                </c:pt>
                <c:pt idx="8">
                  <c:v>6561</c:v>
                </c:pt>
                <c:pt idx="9">
                  <c:v>19683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19-D944-AC51-1789BF252E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983343"/>
        <c:axId val="240984975"/>
      </c:scatterChart>
      <c:valAx>
        <c:axId val="240983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4975"/>
        <c:crosses val="autoZero"/>
        <c:crossBetween val="midCat"/>
      </c:valAx>
      <c:valAx>
        <c:axId val="240984975"/>
        <c:scaling>
          <c:logBase val="10"/>
          <c:orientation val="minMax"/>
          <c:max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33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87688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82" tIns="48691" rIns="97382" bIns="48691" numCol="1" anchor="t" anchorCtr="0" compatLnSpc="1">
            <a:prstTxWarp prst="textNoShape">
              <a:avLst/>
            </a:prstTxWarp>
          </a:bodyPr>
          <a:lstStyle>
            <a:lvl1pPr defTabSz="97313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8927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82" tIns="48691" rIns="97382" bIns="48691" numCol="1" anchor="t" anchorCtr="0" compatLnSpc="1">
            <a:prstTxWarp prst="textNoShape">
              <a:avLst/>
            </a:prstTxWarp>
          </a:bodyPr>
          <a:lstStyle>
            <a:lvl1pPr algn="r" defTabSz="97313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02800"/>
            <a:ext cx="30876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82" tIns="48691" rIns="97382" bIns="48691" numCol="1" anchor="b" anchorCtr="0" compatLnSpc="1">
            <a:prstTxWarp prst="textNoShape">
              <a:avLst/>
            </a:prstTxWarp>
          </a:bodyPr>
          <a:lstStyle>
            <a:lvl1pPr defTabSz="97313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02800"/>
            <a:ext cx="30892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82" tIns="48691" rIns="97382" bIns="48691" numCol="1" anchor="b" anchorCtr="0" compatLnSpc="1">
            <a:prstTxWarp prst="textNoShape">
              <a:avLst/>
            </a:prstTxWarp>
          </a:bodyPr>
          <a:lstStyle>
            <a:lvl1pPr algn="r" defTabSz="973138">
              <a:defRPr sz="1300"/>
            </a:lvl1pPr>
          </a:lstStyle>
          <a:p>
            <a:pPr>
              <a:defRPr/>
            </a:pPr>
            <a:fld id="{DB672548-3A0D-2B47-B491-5EE5F47D0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440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7" tIns="49514" rIns="99027" bIns="49514" numCol="1" anchor="t" anchorCtr="0" compatLnSpc="1">
            <a:prstTxWarp prst="textNoShape">
              <a:avLst/>
            </a:prstTxWarp>
          </a:bodyPr>
          <a:lstStyle>
            <a:lvl1pPr defTabSz="9921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7" tIns="49514" rIns="99027" bIns="49514" numCol="1" anchor="t" anchorCtr="0" compatLnSpc="1">
            <a:prstTxWarp prst="textNoShape">
              <a:avLst/>
            </a:prstTxWarp>
          </a:bodyPr>
          <a:lstStyle>
            <a:lvl1pPr algn="r" defTabSz="9921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7" tIns="49514" rIns="99027" bIns="495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7" tIns="49514" rIns="99027" bIns="49514" numCol="1" anchor="b" anchorCtr="0" compatLnSpc="1">
            <a:prstTxWarp prst="textNoShape">
              <a:avLst/>
            </a:prstTxWarp>
          </a:bodyPr>
          <a:lstStyle>
            <a:lvl1pPr defTabSz="9921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7" tIns="49514" rIns="99027" bIns="49514" numCol="1" anchor="b" anchorCtr="0" compatLnSpc="1">
            <a:prstTxWarp prst="textNoShape">
              <a:avLst/>
            </a:prstTxWarp>
          </a:bodyPr>
          <a:lstStyle>
            <a:lvl1pPr algn="r" defTabSz="992188">
              <a:defRPr sz="1300"/>
            </a:lvl1pPr>
          </a:lstStyle>
          <a:p>
            <a:pPr>
              <a:defRPr/>
            </a:pPr>
            <a:fld id="{2D7639A1-0565-7846-AE70-1F10FA3562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9161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0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022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6E14D4D2-DEF8-DD46-BA8B-E4778CDF148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95288" y="6556975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AB15D-D281-6847-A238-1394EDA461C7}" type="datetime1">
              <a:rPr lang="it-IT" smtClean="0"/>
              <a:t>23/11/20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89D1F-4E18-624A-986F-23EF96F77F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241300"/>
            <a:ext cx="1943100" cy="5854700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4213" y="241300"/>
            <a:ext cx="5678487" cy="58547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85B8D-4529-FB44-A2A1-B88687BCE298}" type="datetime1">
              <a:rPr lang="it-IT" smtClean="0"/>
              <a:t>23/11/20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E297D-BF5B-344E-AC36-87975C3549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213" y="241300"/>
            <a:ext cx="7343775" cy="63341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125538"/>
            <a:ext cx="3810000" cy="497046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3810000" cy="497046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78195-0C0C-6C41-965B-793FFCEC2991}" type="datetime1">
              <a:rPr lang="it-IT" smtClean="0"/>
              <a:t>23/11/20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5F4E1-847E-8940-B04D-AA85EB5AAA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803400"/>
            <a:ext cx="8153400" cy="4368800"/>
          </a:xfrm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93B63C2-8A3F-6C4F-8206-6863A5DC618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DC1A0-742B-324B-AF58-F51BA2378E6B}" type="datetime1">
              <a:rPr lang="it-IT" altLang="it-IT" smtClean="0"/>
              <a:t>23/11/20</a:t>
            </a:fld>
            <a:endParaRPr lang="it-IT" altLang="it-IT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3B602DE-818E-2B4A-A181-DE5C7C8CD1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Futuro Remoto</a:t>
            </a:r>
            <a:endParaRPr lang="it-IT" altLang="it-IT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9476600-0F50-594C-AFB3-927037341B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CB01A-D69A-5046-8467-44423397AD0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767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125538"/>
            <a:ext cx="7772400" cy="538114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6CCFBA57-4FF1-3947-BCFE-8ED226AF50D0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90801" y="6575425"/>
            <a:ext cx="3959225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E7E4D-E47C-EF45-8636-00182ED0BC5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D00CD-22E8-6E45-960D-5ACBA1AC92CE}" type="datetime1">
              <a:rPr lang="it-IT" smtClean="0"/>
              <a:t>23/11/20</a:t>
            </a:fld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41E31-1AA3-9742-A2C0-65D11238FA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stile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14670" y="1125538"/>
            <a:ext cx="408113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8113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4AB2B-B865-FE43-9D0D-E41B98A60FEE}" type="datetime1">
              <a:rPr lang="it-IT" smtClean="0"/>
              <a:t>23/11/20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A4E04-8F04-924B-9455-59498B390D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Fare clic per modificare stile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539F6-639B-C34B-A38F-55ECF28CC9C6}" type="datetime1">
              <a:rPr lang="it-IT" smtClean="0"/>
              <a:t>23/11/20</a:t>
            </a:fld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2A582-F2FF-894D-96AA-C42A008ED9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4AD7B-3A07-824D-9D6B-729ABBE06CBD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90801" y="6575425"/>
            <a:ext cx="3959225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9110C-F7DF-CC4A-AC85-5D317F5155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EECB-6D2A-7A4F-A552-32F6C22EC366}" type="datetime1">
              <a:rPr lang="it-IT" smtClean="0"/>
              <a:t>23/11/20</a:t>
            </a:fld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ED179-A644-2447-B3F6-D8A487A6EC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C5B77-0B6E-5541-B5BD-6B3918905B6C}" type="datetime1">
              <a:rPr lang="it-IT" smtClean="0"/>
              <a:t>23/11/20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1323A-BE7D-E64C-B222-631EF6E42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D310F-661C-F542-B1B5-770F1D16B152}" type="datetime1">
              <a:rPr lang="it-IT" smtClean="0"/>
              <a:t>23/11/20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BA933-EB72-264E-B921-3AE48E47F3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84521" y="241298"/>
            <a:ext cx="6985591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lo stile del </a:t>
            </a:r>
            <a:r>
              <a:rPr lang="en-US" dirty="0" err="1"/>
              <a:t>titolo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77724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stili</a:t>
            </a:r>
            <a:r>
              <a:rPr lang="en-US" dirty="0"/>
              <a:t> del </a:t>
            </a:r>
            <a:r>
              <a:rPr lang="en-US" dirty="0" err="1"/>
              <a:t>testo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  <a:p>
            <a:pPr lvl="1"/>
            <a:r>
              <a:rPr lang="en-US" dirty="0"/>
              <a:t>Secondo </a:t>
            </a:r>
            <a:r>
              <a:rPr lang="en-US" dirty="0" err="1"/>
              <a:t>livello</a:t>
            </a:r>
            <a:endParaRPr lang="en-US" dirty="0"/>
          </a:p>
          <a:p>
            <a:pPr lvl="2"/>
            <a:r>
              <a:rPr lang="en-US" dirty="0" err="1"/>
              <a:t>Terzo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livello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livello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75425"/>
            <a:ext cx="2667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45A502E7-EA59-6446-979A-A47AA12A15CA}" type="datetime1">
              <a:rPr lang="it-IT" smtClean="0"/>
              <a:t>23/11/20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3975" y="6575425"/>
            <a:ext cx="3959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75425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A68F3C59-2C38-4942-A634-31499AC755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95288" y="6556975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GB"/>
          </a:p>
        </p:txBody>
      </p:sp>
      <p:pic>
        <p:nvPicPr>
          <p:cNvPr id="2" name="Picture 2" descr="logo federico II blu | Area Comunicazione">
            <a:extLst>
              <a:ext uri="{FF2B5EF4-FFF2-40B4-BE49-F238E27FC236}">
                <a16:creationId xmlns:a16="http://schemas.microsoft.com/office/drawing/2014/main" id="{E72349E1-3BED-CE47-84B6-FDDF6F8732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6" y="132260"/>
            <a:ext cx="854830" cy="85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71E51FA-6F9B-6242-9DC7-D1F9FF4A6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14668" r="11829"/>
          <a:stretch/>
        </p:blipFill>
        <p:spPr>
          <a:xfrm>
            <a:off x="8187070" y="158907"/>
            <a:ext cx="956930" cy="7981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Oswald" panose="02000503000000000000" pitchFamily="2" charset="0"/>
          <a:ea typeface="ＭＳ Ｐゴシック" charset="-128"/>
          <a:cs typeface="Oswald" panose="02000503000000000000" pitchFamily="2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ronavirus.jhu.edu/map.html" TargetMode="External"/><Relationship Id="rId2" Type="http://schemas.openxmlformats.org/officeDocument/2006/relationships/hyperlink" Target="https://github.com/pcm-dpc/COVID-19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20-72611-5" TargetMode="External"/><Relationship Id="rId2" Type="http://schemas.openxmlformats.org/officeDocument/2006/relationships/hyperlink" Target="https://doi.org/10.1038/s41598-020-72175-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://arxiv.org/abs/2008.02117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>
            <a:extLst>
              <a:ext uri="{FF2B5EF4-FFF2-40B4-BE49-F238E27FC236}">
                <a16:creationId xmlns:a16="http://schemas.microsoft.com/office/drawing/2014/main" id="{5817B9C5-C0B4-5F4C-A3BE-513B5F097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77" y="4169714"/>
            <a:ext cx="1248389" cy="124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torta, decorato, compleanno, mano&#10;&#10;Descrizione generata automaticamente">
            <a:extLst>
              <a:ext uri="{FF2B5EF4-FFF2-40B4-BE49-F238E27FC236}">
                <a16:creationId xmlns:a16="http://schemas.microsoft.com/office/drawing/2014/main" id="{7756665E-5226-0F46-BB6F-17742A3AB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75"/>
          <a:stretch/>
        </p:blipFill>
        <p:spPr>
          <a:xfrm>
            <a:off x="0" y="0"/>
            <a:ext cx="9144000" cy="356295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69581" y="3125970"/>
            <a:ext cx="7712732" cy="1375810"/>
          </a:xfrm>
        </p:spPr>
        <p:txBody>
          <a:bodyPr/>
          <a:lstStyle/>
          <a:p>
            <a:pPr algn="l"/>
            <a:r>
              <a:rPr lang="it-IT" sz="4000" dirty="0">
                <a:effectLst>
                  <a:glow rad="330200">
                    <a:schemeClr val="bg1">
                      <a:alpha val="45000"/>
                    </a:schemeClr>
                  </a:glow>
                </a:effectLst>
              </a:rPr>
              <a:t>La pandemia </a:t>
            </a:r>
            <a:r>
              <a:rPr lang="it-IT" sz="4000">
                <a:effectLst>
                  <a:glow rad="330200">
                    <a:schemeClr val="bg1">
                      <a:alpha val="45000"/>
                    </a:schemeClr>
                  </a:glow>
                </a:effectLst>
              </a:rPr>
              <a:t>vista da</a:t>
            </a:r>
            <a:br>
              <a:rPr lang="it-IT" sz="4000">
                <a:effectLst>
                  <a:glow rad="330200">
                    <a:schemeClr val="bg1">
                      <a:alpha val="45000"/>
                    </a:schemeClr>
                  </a:glow>
                </a:effectLst>
              </a:rPr>
            </a:br>
            <a:r>
              <a:rPr lang="it-IT" sz="4000">
                <a:effectLst>
                  <a:glow rad="330200">
                    <a:schemeClr val="bg1">
                      <a:alpha val="45000"/>
                    </a:schemeClr>
                  </a:glow>
                </a:effectLst>
              </a:rPr>
              <a:t>un </a:t>
            </a:r>
            <a:r>
              <a:rPr lang="it-IT" sz="4000" dirty="0">
                <a:effectLst>
                  <a:glow rad="330200">
                    <a:schemeClr val="bg1">
                      <a:alpha val="45000"/>
                    </a:schemeClr>
                  </a:glow>
                </a:effectLst>
              </a:rPr>
              <a:t>fisico sperimentale</a:t>
            </a:r>
            <a:endParaRPr lang="it-IT" sz="4000" dirty="0">
              <a:effectLst>
                <a:glow rad="330200">
                  <a:schemeClr val="bg1">
                    <a:alpha val="45000"/>
                  </a:schemeClr>
                </a:glow>
              </a:effectLst>
              <a:latin typeface="Oswald Light" panose="02000303000000000000" pitchFamily="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69581" y="4588793"/>
            <a:ext cx="3398730" cy="1805554"/>
          </a:xfrm>
        </p:spPr>
        <p:txBody>
          <a:bodyPr/>
          <a:lstStyle/>
          <a:p>
            <a:pPr algn="l"/>
            <a:r>
              <a:rPr lang="it-IT" sz="4800" b="1" dirty="0">
                <a:solidFill>
                  <a:schemeClr val="accent6">
                    <a:lumMod val="50000"/>
                  </a:schemeClr>
                </a:solidFill>
                <a:latin typeface="Oswald LightItalic" panose="02000303000000000000" pitchFamily="2" charset="0"/>
                <a:cs typeface="Adobe Arabic" panose="02040503050201020203" pitchFamily="18" charset="-78"/>
              </a:rPr>
              <a:t>Luca Lista</a:t>
            </a:r>
          </a:p>
          <a:p>
            <a:pPr algn="l"/>
            <a:r>
              <a:rPr lang="it-IT" sz="2800" dirty="0">
                <a:latin typeface="Oswald Light" panose="02000303000000000000" pitchFamily="2" charset="0"/>
                <a:cs typeface="Adobe Arabic" panose="02040503050201020203" pitchFamily="18" charset="-78"/>
              </a:rPr>
              <a:t>Università Federico II</a:t>
            </a:r>
          </a:p>
          <a:p>
            <a:pPr algn="l"/>
            <a:r>
              <a:rPr lang="it-IT" sz="2800" dirty="0">
                <a:latin typeface="Oswald Light" panose="02000303000000000000" pitchFamily="2" charset="0"/>
                <a:cs typeface="Adobe Arabic" panose="02040503050201020203" pitchFamily="18" charset="-78"/>
              </a:rPr>
              <a:t>INFN Napoli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EB991DD-70FA-9544-948A-48D9E6A5D852}"/>
              </a:ext>
            </a:extLst>
          </p:cNvPr>
          <p:cNvSpPr/>
          <p:nvPr/>
        </p:nvSpPr>
        <p:spPr>
          <a:xfrm>
            <a:off x="6565288" y="4793909"/>
            <a:ext cx="231702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latin typeface="+mn-lt"/>
              </a:rPr>
              <a:t>Il Gruppo </a:t>
            </a:r>
            <a:r>
              <a:rPr lang="en-US" sz="1400" dirty="0" err="1">
                <a:solidFill>
                  <a:schemeClr val="accent2"/>
                </a:solidFill>
                <a:latin typeface="+mn-lt"/>
              </a:rPr>
              <a:t>CovidStat</a:t>
            </a:r>
            <a:r>
              <a:rPr lang="en-US" sz="1400" dirty="0">
                <a:solidFill>
                  <a:schemeClr val="accent2"/>
                </a:solidFill>
                <a:latin typeface="+mn-lt"/>
              </a:rPr>
              <a:t> INFN</a:t>
            </a:r>
          </a:p>
          <a:p>
            <a:r>
              <a:rPr lang="en-US" sz="1400" dirty="0">
                <a:latin typeface="+mn-lt"/>
              </a:rPr>
              <a:t>Luca Lista (NA)</a:t>
            </a:r>
          </a:p>
          <a:p>
            <a:r>
              <a:rPr lang="en-US" sz="1400" dirty="0">
                <a:latin typeface="+mn-lt"/>
              </a:rPr>
              <a:t>Dario </a:t>
            </a:r>
            <a:r>
              <a:rPr lang="en-US" sz="1400" dirty="0" err="1">
                <a:latin typeface="+mn-lt"/>
              </a:rPr>
              <a:t>Menasce</a:t>
            </a:r>
            <a:r>
              <a:rPr lang="en-US" sz="1400" dirty="0">
                <a:latin typeface="+mn-lt"/>
              </a:rPr>
              <a:t> (MI)</a:t>
            </a:r>
          </a:p>
          <a:p>
            <a:r>
              <a:rPr lang="en-US" sz="1400" dirty="0">
                <a:latin typeface="+mn-lt"/>
              </a:rPr>
              <a:t>Mauro </a:t>
            </a:r>
            <a:r>
              <a:rPr lang="en-US" sz="1400" dirty="0" err="1">
                <a:latin typeface="+mn-lt"/>
              </a:rPr>
              <a:t>Mezzetto</a:t>
            </a:r>
            <a:r>
              <a:rPr lang="en-US" sz="1400" dirty="0">
                <a:latin typeface="+mn-lt"/>
              </a:rPr>
              <a:t> (PD)</a:t>
            </a:r>
          </a:p>
          <a:p>
            <a:r>
              <a:rPr lang="en-US" sz="1400" dirty="0">
                <a:latin typeface="+mn-lt"/>
              </a:rPr>
              <a:t>Daniele </a:t>
            </a:r>
            <a:r>
              <a:rPr lang="en-US" sz="1400" dirty="0" err="1">
                <a:latin typeface="+mn-lt"/>
              </a:rPr>
              <a:t>Pedrini</a:t>
            </a:r>
            <a:r>
              <a:rPr lang="en-US" sz="1400" dirty="0">
                <a:latin typeface="+mn-lt"/>
              </a:rPr>
              <a:t> (MI)</a:t>
            </a:r>
          </a:p>
          <a:p>
            <a:r>
              <a:rPr lang="en-US" sz="1400" dirty="0">
                <a:latin typeface="+mn-lt"/>
              </a:rPr>
              <a:t>Roberto </a:t>
            </a:r>
            <a:r>
              <a:rPr lang="en-US" sz="1400" dirty="0" err="1">
                <a:latin typeface="+mn-lt"/>
              </a:rPr>
              <a:t>Spighi</a:t>
            </a:r>
            <a:r>
              <a:rPr lang="en-US" sz="1400" dirty="0">
                <a:latin typeface="+mn-lt"/>
              </a:rPr>
              <a:t> (BO)</a:t>
            </a:r>
          </a:p>
          <a:p>
            <a:r>
              <a:rPr lang="en-US" sz="1400" dirty="0">
                <a:latin typeface="+mn-lt"/>
              </a:rPr>
              <a:t>Antonio </a:t>
            </a:r>
            <a:r>
              <a:rPr lang="en-US" sz="1400" dirty="0" err="1">
                <a:latin typeface="+mn-lt"/>
              </a:rPr>
              <a:t>Zoccoli</a:t>
            </a:r>
            <a:r>
              <a:rPr lang="en-US" sz="1400" dirty="0">
                <a:latin typeface="+mn-lt"/>
              </a:rPr>
              <a:t> (BO)</a:t>
            </a:r>
            <a:endParaRPr lang="it-IT" sz="1400" dirty="0">
              <a:latin typeface="+mn-lt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D484A63-6E2C-2943-95F4-44E60D073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44"/>
          <a:stretch/>
        </p:blipFill>
        <p:spPr bwMode="auto">
          <a:xfrm>
            <a:off x="7530092" y="2387595"/>
            <a:ext cx="1613908" cy="235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4B5F7BE-2FBC-174C-BE88-DB65B420E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5"/>
          <a:stretch/>
        </p:blipFill>
        <p:spPr bwMode="auto">
          <a:xfrm>
            <a:off x="0" y="2747008"/>
            <a:ext cx="907894" cy="124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11C75A69-FEE4-4D44-A6BE-64811D6B4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55" y="3575994"/>
            <a:ext cx="838806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C180A64-B286-3843-B515-126BE7F04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72" y="4937832"/>
            <a:ext cx="466282" cy="4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2691681-B1D0-D54C-A977-3F591ABF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745" y="5718750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4DF66B-4684-F04C-AE8F-616FF34315CF}"/>
              </a:ext>
            </a:extLst>
          </p:cNvPr>
          <p:cNvSpPr txBox="1"/>
          <p:nvPr/>
        </p:nvSpPr>
        <p:spPr>
          <a:xfrm>
            <a:off x="5465135" y="620941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9AFEE242-4684-0F4D-8304-5718FABCF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5" y="4984711"/>
            <a:ext cx="838806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806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2133017-93CE-954D-8882-A477FB3F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Comunicazione istituzionale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FD4BAF4-C59E-4345-A2D0-E1BD1CAC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238CC1-7A6D-D741-8622-26D4E9B1B59A}" type="datetime1">
              <a:rPr lang="it-IT" smtClean="0"/>
              <a:t>23/11/20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7C4B26-CCF5-D84E-9FB9-99DA80BF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3D0343-90E9-AE4B-8A56-01A04CCA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pic>
        <p:nvPicPr>
          <p:cNvPr id="6146" name="Picture 2" descr="Il Vescovado - Covid in Campania, De Luca: «In giro troppo rilassamento e  nessun controllo. È scandaloso!»">
            <a:extLst>
              <a:ext uri="{FF2B5EF4-FFF2-40B4-BE49-F238E27FC236}">
                <a16:creationId xmlns:a16="http://schemas.microsoft.com/office/drawing/2014/main" id="{75C1F81E-9136-3344-A88E-5746883B1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48" y="1067001"/>
            <a:ext cx="5117303" cy="236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4E7FCA0-4289-6F45-830E-B0E440F5E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316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F94F2F6-817F-0B49-8204-AC77524A05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6074"/>
          <a:stretch/>
        </p:blipFill>
        <p:spPr>
          <a:xfrm>
            <a:off x="108779" y="3429000"/>
            <a:ext cx="2941363" cy="3429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4923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2133017-93CE-954D-8882-A477FB3F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Giornali, televisioni, siti web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FD4BAF4-C59E-4345-A2D0-E1BD1CAC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27B2BC-E9F6-B34A-90A5-255B3A30E1E7}" type="datetime1">
              <a:rPr lang="it-IT" smtClean="0"/>
              <a:t>23/11/20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7C4B26-CCF5-D84E-9FB9-99DA80BF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1436FDB6-946D-DF47-879D-75AD2AB3A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0" y="1148901"/>
            <a:ext cx="8190710" cy="508337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C4F710-7436-C34A-8B0D-0742E6B64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28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2133017-93CE-954D-8882-A477FB3F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Giornali, televisioni, siti web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FD4BAF4-C59E-4345-A2D0-E1BD1CAC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01AA2C-8656-C143-900C-549E90876B6E}" type="datetime1">
              <a:rPr lang="it-IT" smtClean="0"/>
              <a:t>23/11/20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7C4B26-CCF5-D84E-9FB9-99DA80BF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C4F710-7436-C34A-8B0D-0742E6B64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pic>
        <p:nvPicPr>
          <p:cNvPr id="4098" name="Picture 2" descr="Coronavirus: i numeri del 21 marzo confrontati con quelli del 14 ottobre">
            <a:extLst>
              <a:ext uri="{FF2B5EF4-FFF2-40B4-BE49-F238E27FC236}">
                <a16:creationId xmlns:a16="http://schemas.microsoft.com/office/drawing/2014/main" id="{2B29350E-B706-F248-A50F-E2ABF2DE4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" y="1250593"/>
            <a:ext cx="9133901" cy="514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623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estion,mark,symbol,box,cube - free image from needpix.com">
            <a:extLst>
              <a:ext uri="{FF2B5EF4-FFF2-40B4-BE49-F238E27FC236}">
                <a16:creationId xmlns:a16="http://schemas.microsoft.com/office/drawing/2014/main" id="{9EFAF17F-7745-654C-B784-29A46E2EE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618" y="3816108"/>
            <a:ext cx="1909382" cy="190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6A2F0F6-48A4-994C-8021-64419570E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ci dicono i bollettini?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995B63-BEFE-824E-B89B-0578B758D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>
                <a:solidFill>
                  <a:srgbClr val="C00000"/>
                </a:solidFill>
              </a:rPr>
              <a:t>I numeri da soli non aiutano a capire la situazione</a:t>
            </a:r>
          </a:p>
          <a:p>
            <a:pPr lvl="1"/>
            <a:r>
              <a:rPr lang="it-IT" sz="2000" dirty="0"/>
              <a:t>28.337 nuovi positivi: sono molti o pochi?</a:t>
            </a:r>
          </a:p>
          <a:p>
            <a:pPr lvl="1"/>
            <a:r>
              <a:rPr lang="it-IT" sz="2000" dirty="0"/>
              <a:t>3.801 posti occupati in terapia intensiva: dobbiamo allarmarci?</a:t>
            </a:r>
          </a:p>
          <a:p>
            <a:r>
              <a:rPr lang="it-IT" sz="2400" dirty="0">
                <a:solidFill>
                  <a:srgbClr val="C00000"/>
                </a:solidFill>
              </a:rPr>
              <a:t>I numeri «ballano» da un giorno all’altro</a:t>
            </a:r>
          </a:p>
          <a:p>
            <a:pPr lvl="1"/>
            <a:r>
              <a:rPr lang="it-IT" sz="2000" dirty="0"/>
              <a:t>Un giorno i contagi aumentano, l’altro diminuiscono</a:t>
            </a:r>
          </a:p>
          <a:p>
            <a:pPr lvl="1"/>
            <a:r>
              <a:rPr lang="it-IT" sz="2000" dirty="0"/>
              <a:t>Che sta succedendo «veramente»?</a:t>
            </a:r>
          </a:p>
          <a:p>
            <a:r>
              <a:rPr lang="it-IT" sz="2400" dirty="0">
                <a:solidFill>
                  <a:srgbClr val="C00000"/>
                </a:solidFill>
              </a:rPr>
              <a:t>La stima di ogni indicatore ha sempre un’incertezza</a:t>
            </a:r>
          </a:p>
          <a:p>
            <a:pPr lvl="1"/>
            <a:r>
              <a:rPr lang="it-IT" sz="2000" dirty="0"/>
              <a:t>…ma l’incertezza sparisce quasi sempre sui media</a:t>
            </a:r>
          </a:p>
          <a:p>
            <a:r>
              <a:rPr lang="it-IT" sz="2400" dirty="0">
                <a:solidFill>
                  <a:srgbClr val="C00000"/>
                </a:solidFill>
              </a:rPr>
              <a:t>Non è facile capire le tendenze</a:t>
            </a:r>
          </a:p>
          <a:p>
            <a:pPr lvl="1"/>
            <a:r>
              <a:rPr lang="it-IT" sz="2000" dirty="0"/>
              <a:t>Dove stiamo andando? Quali misure prendere?</a:t>
            </a:r>
          </a:p>
          <a:p>
            <a:r>
              <a:rPr lang="it-IT" sz="2400" dirty="0">
                <a:solidFill>
                  <a:srgbClr val="C00000"/>
                </a:solidFill>
              </a:rPr>
              <a:t>Non è immediato il confronto tra regioni</a:t>
            </a:r>
          </a:p>
          <a:p>
            <a:pPr lvl="1"/>
            <a:r>
              <a:rPr lang="it-IT" sz="2000" dirty="0"/>
              <a:t>Es.: popolazione diversa</a:t>
            </a:r>
          </a:p>
          <a:p>
            <a:pPr lvl="1"/>
            <a:r>
              <a:rPr lang="it-IT" sz="2000" dirty="0"/>
              <a:t>Meglio confrontare il n. di casi/100.00 abitanti</a:t>
            </a:r>
          </a:p>
          <a:p>
            <a:pPr lvl="1"/>
            <a:endParaRPr lang="it-IT" sz="20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43FCD9-9C18-7E43-A3ED-8AE1B4CEB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71D280-CA73-F244-AE27-91C6B57722F7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520509-49F5-9749-A699-D54675EC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309ABA-B42F-E844-AA2D-456996E2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0976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4F7C27-C061-0249-8A17-F2FABD49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ci dicono i media?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F33B09-5983-BA40-AA74-1F013EE0E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669" y="1125538"/>
            <a:ext cx="6985591" cy="5264376"/>
          </a:xfrm>
        </p:spPr>
        <p:txBody>
          <a:bodyPr/>
          <a:lstStyle/>
          <a:p>
            <a:r>
              <a:rPr lang="it-IT" sz="2400" dirty="0">
                <a:solidFill>
                  <a:srgbClr val="C00000"/>
                </a:solidFill>
              </a:rPr>
              <a:t>Affermazioni contraddittorie, questioni mal poste</a:t>
            </a:r>
          </a:p>
          <a:p>
            <a:pPr marL="539750" lvl="1"/>
            <a:r>
              <a:rPr lang="it-IT" sz="2000" dirty="0"/>
              <a:t>Liti in diretta, opinioni personali</a:t>
            </a:r>
            <a:br>
              <a:rPr lang="it-IT" sz="2000" dirty="0"/>
            </a:br>
            <a:r>
              <a:rPr lang="it-IT" sz="2000" dirty="0"/>
              <a:t>che prevalgono sui fatti</a:t>
            </a:r>
          </a:p>
          <a:p>
            <a:pPr marL="358775" indent="-358775"/>
            <a:r>
              <a:rPr lang="it-IT" sz="2200" i="1" dirty="0">
                <a:solidFill>
                  <a:srgbClr val="84511D"/>
                </a:solidFill>
              </a:rPr>
              <a:t>« Due infetti insieme contagiano</a:t>
            </a:r>
            <a:br>
              <a:rPr lang="it-IT" sz="2200" i="1" dirty="0">
                <a:solidFill>
                  <a:srgbClr val="84511D"/>
                </a:solidFill>
              </a:rPr>
            </a:br>
            <a:r>
              <a:rPr lang="it-IT" sz="2200" i="1" dirty="0">
                <a:solidFill>
                  <a:srgbClr val="84511D"/>
                </a:solidFill>
              </a:rPr>
              <a:t>una persona »</a:t>
            </a:r>
          </a:p>
          <a:p>
            <a:pPr marL="358775" indent="-358775"/>
            <a:r>
              <a:rPr lang="it-IT" sz="2200" i="1" dirty="0">
                <a:solidFill>
                  <a:srgbClr val="84511D"/>
                </a:solidFill>
              </a:rPr>
              <a:t>«Il virus è clinicamente morto»</a:t>
            </a:r>
          </a:p>
          <a:p>
            <a:pPr marL="358775" indent="-358775"/>
            <a:r>
              <a:rPr lang="it-IT" sz="2200" i="1" dirty="0">
                <a:solidFill>
                  <a:srgbClr val="84511D"/>
                </a:solidFill>
              </a:rPr>
              <a:t>«Ma perché dovrebbe esserci</a:t>
            </a:r>
            <a:br>
              <a:rPr lang="it-IT" sz="2200" i="1" dirty="0">
                <a:solidFill>
                  <a:srgbClr val="84511D"/>
                </a:solidFill>
              </a:rPr>
            </a:br>
            <a:r>
              <a:rPr lang="it-IT" sz="2200" i="1" dirty="0">
                <a:solidFill>
                  <a:srgbClr val="84511D"/>
                </a:solidFill>
              </a:rPr>
              <a:t>una seconda ondata di contagi?» </a:t>
            </a:r>
          </a:p>
          <a:p>
            <a:pPr marL="358775" indent="-358775"/>
            <a:r>
              <a:rPr lang="it-IT" sz="2200" i="1" dirty="0">
                <a:solidFill>
                  <a:srgbClr val="84511D"/>
                </a:solidFill>
              </a:rPr>
              <a:t>«Non direi che è in corso una</a:t>
            </a:r>
            <a:br>
              <a:rPr lang="it-IT" sz="2200" i="1" dirty="0">
                <a:solidFill>
                  <a:srgbClr val="84511D"/>
                </a:solidFill>
              </a:rPr>
            </a:br>
            <a:r>
              <a:rPr lang="it-IT" sz="2200" i="1" dirty="0">
                <a:solidFill>
                  <a:srgbClr val="84511D"/>
                </a:solidFill>
              </a:rPr>
              <a:t>crescita esponenziale»</a:t>
            </a:r>
          </a:p>
          <a:p>
            <a:pPr marL="358775" indent="-358775"/>
            <a:r>
              <a:rPr lang="it-IT" sz="2200" i="1" dirty="0">
                <a:solidFill>
                  <a:srgbClr val="84511D"/>
                </a:solidFill>
              </a:rPr>
              <a:t>«Ridurre l’ipertrofica fiducia nella</a:t>
            </a:r>
            <a:br>
              <a:rPr lang="it-IT" sz="2200" i="1" dirty="0">
                <a:solidFill>
                  <a:srgbClr val="84511D"/>
                </a:solidFill>
              </a:rPr>
            </a:br>
            <a:r>
              <a:rPr lang="it-IT" sz="2200" i="1" dirty="0">
                <a:solidFill>
                  <a:srgbClr val="84511D"/>
                </a:solidFill>
              </a:rPr>
              <a:t>matematica»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8D77CF-F800-9D4B-9EE6-1261D045E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CDC2AE-84A4-CF4E-BC1D-A5D4172E87E5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12B83A-1377-764C-A897-B2B3913F6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pic>
        <p:nvPicPr>
          <p:cNvPr id="7" name="Segnaposto contenuto 6" descr="Immagine che contiene persona, uomo, sedendo, persone&#10;&#10;Descrizione generata automaticamente">
            <a:extLst>
              <a:ext uri="{FF2B5EF4-FFF2-40B4-BE49-F238E27FC236}">
                <a16:creationId xmlns:a16="http://schemas.microsoft.com/office/drawing/2014/main" id="{A48E08D5-2887-FC46-9284-23A78D2CFC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95459" y="1755699"/>
            <a:ext cx="4348541" cy="4004053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1EE641E-8472-EC4A-97C1-D7251000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414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4F7C27-C061-0249-8A17-F2FABD49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Conseguenze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F33B09-5983-BA40-AA74-1F013EE0E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670" y="1125538"/>
            <a:ext cx="4081130" cy="1809048"/>
          </a:xfrm>
        </p:spPr>
        <p:txBody>
          <a:bodyPr/>
          <a:lstStyle/>
          <a:p>
            <a:r>
              <a:rPr lang="it-IT" sz="2000" dirty="0">
                <a:solidFill>
                  <a:srgbClr val="C00000"/>
                </a:solidFill>
              </a:rPr>
              <a:t>Scarsa fiducia di molti verso </a:t>
            </a:r>
            <a:br>
              <a:rPr lang="it-IT" sz="2000" dirty="0">
                <a:solidFill>
                  <a:srgbClr val="C00000"/>
                </a:solidFill>
              </a:rPr>
            </a:br>
            <a:r>
              <a:rPr lang="it-IT" sz="2000" dirty="0">
                <a:solidFill>
                  <a:srgbClr val="C00000"/>
                </a:solidFill>
              </a:rPr>
              <a:t>le comunità di riferimento</a:t>
            </a:r>
          </a:p>
          <a:p>
            <a:pPr marL="539750" lvl="1"/>
            <a:r>
              <a:rPr lang="it-IT" sz="1800" dirty="0"/>
              <a:t>politici, medici, scienziati, …</a:t>
            </a:r>
          </a:p>
          <a:p>
            <a:pPr marL="539750" lvl="1"/>
            <a:r>
              <a:rPr lang="it-IT" sz="1800" dirty="0"/>
              <a:t>(ma quali «scienziati» ascoltare?)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E11C3EE7-61DE-5242-8FA7-0EC29D511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81130" cy="1809048"/>
          </a:xfrm>
        </p:spPr>
        <p:txBody>
          <a:bodyPr/>
          <a:lstStyle/>
          <a:p>
            <a:r>
              <a:rPr lang="it-IT" sz="2000" dirty="0">
                <a:solidFill>
                  <a:srgbClr val="C00000"/>
                </a:solidFill>
              </a:rPr>
              <a:t>Proliferare di negazionisti,</a:t>
            </a:r>
            <a:br>
              <a:rPr lang="it-IT" sz="2000" dirty="0">
                <a:solidFill>
                  <a:srgbClr val="C00000"/>
                </a:solidFill>
              </a:rPr>
            </a:br>
            <a:r>
              <a:rPr lang="it-IT" sz="2000" dirty="0">
                <a:solidFill>
                  <a:srgbClr val="C00000"/>
                </a:solidFill>
              </a:rPr>
              <a:t>complottisti, notizie </a:t>
            </a:r>
            <a:r>
              <a:rPr lang="it-IT" sz="2000">
                <a:solidFill>
                  <a:srgbClr val="C00000"/>
                </a:solidFill>
              </a:rPr>
              <a:t>false e bufale</a:t>
            </a:r>
            <a:endParaRPr lang="it-IT" sz="2000" dirty="0">
              <a:solidFill>
                <a:srgbClr val="C00000"/>
              </a:solidFill>
            </a:endParaRPr>
          </a:p>
          <a:p>
            <a:pPr lvl="1"/>
            <a:r>
              <a:rPr lang="it-IT" sz="1800" dirty="0"/>
              <a:t>virus artificiale, 5G, cure improbabili, …</a:t>
            </a:r>
          </a:p>
          <a:p>
            <a:endParaRPr lang="it-IT" sz="20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8D77CF-F800-9D4B-9EE6-1261D045E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855540-4CDC-9F4C-A7F3-406DFF8A00F6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12B83A-1377-764C-A897-B2B3913F6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1EE641E-8472-EC4A-97C1-D7251000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pic>
        <p:nvPicPr>
          <p:cNvPr id="1026" name="Picture 2" descr="Covid, duemila negazionisti a Roma senza mascherina. Speranza: «Piazza che  fa paura»">
            <a:extLst>
              <a:ext uri="{FF2B5EF4-FFF2-40B4-BE49-F238E27FC236}">
                <a16:creationId xmlns:a16="http://schemas.microsoft.com/office/drawing/2014/main" id="{8A874350-791D-EA4E-A584-BD6A0F691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4" t="14282" b="2968"/>
          <a:stretch/>
        </p:blipFill>
        <p:spPr bwMode="auto">
          <a:xfrm>
            <a:off x="2434856" y="3010973"/>
            <a:ext cx="6709144" cy="357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 piazza i negazionisti del Covid: &quot;Basta dittatura, il governo liberi i  bambini&quot; - DIRE.it">
            <a:extLst>
              <a:ext uri="{FF2B5EF4-FFF2-40B4-BE49-F238E27FC236}">
                <a16:creationId xmlns:a16="http://schemas.microsoft.com/office/drawing/2014/main" id="{F653E7A7-7D30-DE49-BA49-FEDF914EF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r="50000" b="18534"/>
          <a:stretch/>
        </p:blipFill>
        <p:spPr bwMode="auto">
          <a:xfrm>
            <a:off x="-7678" y="3010973"/>
            <a:ext cx="2544719" cy="357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975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BED42E7-167F-2C45-B756-DEFC030FE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8" b="3520"/>
          <a:stretch/>
        </p:blipFill>
        <p:spPr>
          <a:xfrm>
            <a:off x="5316" y="3600600"/>
            <a:ext cx="9144000" cy="2921291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7CA3214B-BFB2-8F4C-9AC2-9AD8E3D1F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Perché analizzare i dati covid-19?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040D89F-97E9-0842-B1A1-65AC97EBE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25538"/>
            <a:ext cx="7772400" cy="2595857"/>
          </a:xfrm>
        </p:spPr>
        <p:txBody>
          <a:bodyPr/>
          <a:lstStyle/>
          <a:p>
            <a:r>
              <a:rPr lang="it-IT" sz="2400" dirty="0">
                <a:solidFill>
                  <a:srgbClr val="C00000"/>
                </a:solidFill>
              </a:rPr>
              <a:t>Il modo in cui vengono pubblicati i dati da solo non  è sufficiente a dare un’idea chiara della situazione e dell’evoluzione del fenomeno</a:t>
            </a:r>
          </a:p>
          <a:p>
            <a:r>
              <a:rPr lang="it-IT" sz="2400" dirty="0">
                <a:solidFill>
                  <a:schemeClr val="accent6"/>
                </a:solidFill>
              </a:rPr>
              <a:t>L’</a:t>
            </a:r>
            <a:r>
              <a:rPr lang="it-IT" sz="2400" b="1" dirty="0">
                <a:solidFill>
                  <a:schemeClr val="accent6"/>
                </a:solidFill>
              </a:rPr>
              <a:t>Istituto Nazionale di Fisica Nucleare </a:t>
            </a:r>
            <a:r>
              <a:rPr lang="it-IT" sz="2400" dirty="0">
                <a:solidFill>
                  <a:schemeClr val="accent6"/>
                </a:solidFill>
              </a:rPr>
              <a:t>ha deciso di sviluppare un sito web che offre una visualizzazione dei dati e gli andamenti di alcuni indicatori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E7F7751-E660-5540-976F-B85DCE26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829044-4D59-8D48-BF59-B6194E32AE90}" type="datetime1">
              <a:rPr lang="it-IT" smtClean="0"/>
              <a:t>23/11/20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2E9330A-0CDE-5049-B9D5-319356BE1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3CF9537-9527-0C43-99D7-CD8D2C595661}"/>
              </a:ext>
            </a:extLst>
          </p:cNvPr>
          <p:cNvSpPr txBox="1"/>
          <p:nvPr/>
        </p:nvSpPr>
        <p:spPr>
          <a:xfrm>
            <a:off x="1212111" y="3510982"/>
            <a:ext cx="713444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Regioni – positivi giornalieri /100.000 abitanti - 18/11/2020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65BC04A-3DF6-1145-A1F6-F7C3FA7C0B1D}"/>
              </a:ext>
            </a:extLst>
          </p:cNvPr>
          <p:cNvSpPr txBox="1"/>
          <p:nvPr/>
        </p:nvSpPr>
        <p:spPr>
          <a:xfrm rot="16200000">
            <a:off x="-459256" y="4971003"/>
            <a:ext cx="12262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Regione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EE2C6AF-4675-DA48-9AF5-EB8F83D9B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68" r="11829"/>
          <a:stretch/>
        </p:blipFill>
        <p:spPr>
          <a:xfrm>
            <a:off x="8458200" y="3604439"/>
            <a:ext cx="573944" cy="4787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3233BEA7-819C-5147-9506-9D04DEA3A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16</a:t>
            </a:fld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8BD30B1-BD52-BD43-89B1-4291FE2E5B02}"/>
              </a:ext>
            </a:extLst>
          </p:cNvPr>
          <p:cNvSpPr txBox="1"/>
          <p:nvPr/>
        </p:nvSpPr>
        <p:spPr>
          <a:xfrm>
            <a:off x="4393209" y="6314837"/>
            <a:ext cx="65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2866543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FC119B-C1D4-D74C-8C11-0AE438DA1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sito covid19.infn.it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3B4D96-230E-2F4A-AA27-F546A2F4EB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sz="2000" dirty="0">
                <a:solidFill>
                  <a:schemeClr val="accent6"/>
                </a:solidFill>
              </a:rPr>
              <a:t>Analisi dei dati e della situazione attuale con indicatori e strumenti statistici </a:t>
            </a:r>
          </a:p>
          <a:p>
            <a:r>
              <a:rPr lang="it-IT" sz="2000" dirty="0">
                <a:solidFill>
                  <a:srgbClr val="C00000"/>
                </a:solidFill>
              </a:rPr>
              <a:t>Non vogliamo fare previsioni</a:t>
            </a:r>
          </a:p>
          <a:p>
            <a:r>
              <a:rPr lang="it-IT" sz="2000" dirty="0"/>
              <a:t>Basato su dati pubblici:</a:t>
            </a:r>
          </a:p>
          <a:p>
            <a:pPr lvl="1"/>
            <a:r>
              <a:rPr lang="it-IT" sz="1800" dirty="0"/>
              <a:t>Italia: </a:t>
            </a:r>
            <a:r>
              <a:rPr lang="it-IT" sz="1800" dirty="0" err="1"/>
              <a:t>Dip</a:t>
            </a:r>
            <a:r>
              <a:rPr lang="it-IT" sz="1800" dirty="0"/>
              <a:t>. Protezione Civile</a:t>
            </a:r>
            <a:br>
              <a:rPr lang="it-IT" sz="1800" dirty="0"/>
            </a:br>
            <a:r>
              <a:rPr lang="it-IT" sz="1800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https://github.com/pcm-dpc/COVID-19</a:t>
            </a:r>
            <a:r>
              <a:rPr lang="it-IT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1"/>
            <a:r>
              <a:rPr lang="it-IT" sz="1800" dirty="0"/>
              <a:t>Estero: Johns Hopkins </a:t>
            </a:r>
            <a:r>
              <a:rPr lang="it-IT" sz="1800" dirty="0" err="1"/>
              <a:t>University</a:t>
            </a:r>
            <a:br>
              <a:rPr lang="it-IT" sz="1800" dirty="0"/>
            </a:br>
            <a:r>
              <a:rPr lang="it-IT" sz="1800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https://coronavirus.jhu.edu/map.html</a:t>
            </a:r>
            <a:endParaRPr lang="it-IT"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it-IT" sz="2000" dirty="0">
                <a:solidFill>
                  <a:schemeClr val="accent6"/>
                </a:solidFill>
              </a:rPr>
              <a:t>Aggiornato automaticamente ogni giorno dopo le 17:00</a:t>
            </a:r>
          </a:p>
          <a:p>
            <a:r>
              <a:rPr lang="it-IT" sz="2000" dirty="0">
                <a:solidFill>
                  <a:schemeClr val="accent6"/>
                </a:solidFill>
              </a:rPr>
              <a:t>Oltre 2000 grafici</a:t>
            </a:r>
          </a:p>
          <a:p>
            <a:r>
              <a:rPr lang="it-IT" sz="2000" dirty="0">
                <a:solidFill>
                  <a:srgbClr val="C00000"/>
                </a:solidFill>
              </a:rPr>
              <a:t>Non abbiamo dati più dettagliati che ha invece a disposizione l’ISS</a:t>
            </a:r>
          </a:p>
          <a:p>
            <a:endParaRPr lang="it-IT" sz="2400" dirty="0"/>
          </a:p>
        </p:txBody>
      </p:sp>
      <p:pic>
        <p:nvPicPr>
          <p:cNvPr id="8" name="Segnaposto contenuto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A1BE6AB0-7DA8-F540-B89D-027ECAFCDF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474875" y="1125538"/>
            <a:ext cx="4669125" cy="5143082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1276EF-2A4E-3240-A6EE-4A039D2B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6912FA-B16C-5742-9E38-5C06F2A98EC1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785ABC-B3D0-394E-80BB-20932916D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A73D2EE-97AF-7F47-9676-B80AD3EE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8726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90AE8A53-91D7-C249-B611-948FB0A92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09" y="3198704"/>
            <a:ext cx="1971601" cy="19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8EE7EE6-B166-D64A-987E-37420FFAB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7" t="27375"/>
          <a:stretch/>
        </p:blipFill>
        <p:spPr bwMode="auto">
          <a:xfrm>
            <a:off x="0" y="0"/>
            <a:ext cx="2457598" cy="257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F17B3CEF-216C-F840-AA3D-2A069BCEA4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6000" dirty="0"/>
              <a:t>Facciamo un po’ di ordine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E2462E-B651-2D4F-9000-14B5373A675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575425"/>
            <a:ext cx="2667000" cy="228600"/>
          </a:xfrm>
        </p:spPr>
        <p:txBody>
          <a:bodyPr/>
          <a:lstStyle/>
          <a:p>
            <a:pPr>
              <a:defRPr/>
            </a:pPr>
            <a:fld id="{BF8AE3BE-900E-4943-B4D2-1D68A81ED93F}" type="datetime1">
              <a:rPr lang="it-IT" smtClean="0"/>
              <a:t>23/11/20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6D3F323-5CCE-3348-A43A-5AC00FCD737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184775" y="6575425"/>
            <a:ext cx="3959225" cy="228600"/>
          </a:xfrm>
        </p:spPr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588CDC80-B942-4944-B77C-164A0DA30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25" y="650875"/>
            <a:ext cx="1248389" cy="124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FCB38D4-C622-7A47-B431-E3C800D2E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87" y="3324206"/>
            <a:ext cx="1112008" cy="111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5CDFC7B5-83FC-A341-AA27-E41B0335C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75" y="801725"/>
            <a:ext cx="920750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43DE76E-E4DA-0C47-BCF3-2FDED5F02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64" y="3543560"/>
            <a:ext cx="1015411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97BD2F6-A85B-E34D-AC7C-55EB73752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0"/>
          <a:stretch/>
        </p:blipFill>
        <p:spPr bwMode="auto">
          <a:xfrm>
            <a:off x="5399129" y="4789303"/>
            <a:ext cx="2965448" cy="206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4B9BAF1-641C-8C48-90DD-DEA67A9E1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309" y="697393"/>
            <a:ext cx="597268" cy="59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22446DC-6306-CF44-93D4-B5D2216A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93" y="5313806"/>
            <a:ext cx="1015410" cy="101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7550665-E180-0E4D-8A86-AAF5802E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735" y="3178479"/>
            <a:ext cx="597268" cy="59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3B3C353-B400-C74A-8FD5-CD4EAEB58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4" y="4789303"/>
            <a:ext cx="597268" cy="59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E2D7A2E-8E04-FF42-B558-3F583F1B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69" y="1152637"/>
            <a:ext cx="597268" cy="59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FE69F17D-4995-0D41-96FA-FD869D26F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037" y="1688106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2914BEBB-C55E-3F45-83BC-82597C8E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638" y="5080665"/>
            <a:ext cx="466282" cy="4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5E038E9-AC49-4748-BF9F-E5DB451AB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8" t="25740" r="-1"/>
          <a:stretch/>
        </p:blipFill>
        <p:spPr bwMode="auto">
          <a:xfrm>
            <a:off x="5399129" y="0"/>
            <a:ext cx="476951" cy="34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667E665F-582A-7640-B451-31B47016E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35" y="1964071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327A5FC6-745B-6F43-A305-D2E1EED2C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044" y="2035770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C1F29548-E652-A742-AA10-66B8D4DB8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1" y="2892187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9CDF5FD8-0C43-2748-8244-9C7B41F6C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0" y="6091860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BF31D6B7-6833-364E-801D-B355EA93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302" y="4425694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C6E9522C-5BE8-1948-A803-D687D3510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948" y="64720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A25932C6-1A49-C44D-8754-23BC3EAD1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372" y="4006908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6E97D000-A0CC-3543-A460-5E7D72219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405" y="231074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FB1AD895-1232-3341-8509-16924CE8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39" y="4579628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3BB7E290-7E7C-1A44-A761-D0F21D99A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92" y="5623873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3435DCCA-A54F-CE40-95E1-F2571DBEE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583" y="5321856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DC175AD2-BB66-E448-B278-8FFFFCBBD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56" y="5730875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0559D3FB-DD35-0045-B8AC-969DF7ECF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60" y="310230"/>
            <a:ext cx="332708" cy="33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267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90168C-E06C-284E-9305-0B46DE62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si trasmette il virus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B5CF56F-4742-914F-97C5-2998AA1E6B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sz="2000" dirty="0">
                    <a:solidFill>
                      <a:srgbClr val="C00000"/>
                    </a:solidFill>
                  </a:rPr>
                  <a:t>Il virus si trasmette </a:t>
                </a:r>
                <a:r>
                  <a:rPr lang="it-IT" sz="2000" dirty="0"/>
                  <a:t>attraverso alcuni meccanismi biologici</a:t>
                </a:r>
              </a:p>
              <a:p>
                <a:pPr lvl="1"/>
                <a:r>
                  <a:rPr lang="it-IT" sz="1800" dirty="0"/>
                  <a:t>Il virus Sars-Cov-2, come l’influenza, si trasmette per via aerea</a:t>
                </a:r>
              </a:p>
              <a:p>
                <a:pPr lvl="1"/>
                <a:r>
                  <a:rPr lang="it-IT" sz="1800" dirty="0"/>
                  <a:t>HIV ed epatite C si trasmettono attraverso il sangue</a:t>
                </a:r>
              </a:p>
              <a:p>
                <a:r>
                  <a:rPr lang="it-IT" sz="2000" dirty="0"/>
                  <a:t>Una persona infetta in media un numero </a:t>
                </a:r>
                <a14:m>
                  <m:oMath xmlns:m="http://schemas.openxmlformats.org/officeDocument/2006/math">
                    <m:r>
                      <a:rPr lang="it-IT" sz="20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2000" i="1" baseline="-2500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000" dirty="0"/>
                  <a:t> di persone nel periodo di tempo in cui è infetto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it-IT" sz="1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1800" i="1" baseline="-2500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1800" dirty="0"/>
                  <a:t> è stimato tra 2 e 3 per il Sars-Cov-2, se non si applicano misure restrittive o precauzioni</a:t>
                </a:r>
              </a:p>
              <a:p>
                <a:r>
                  <a:rPr lang="it-IT" sz="2000" dirty="0"/>
                  <a:t>Ciascuno infetto, a sua volta,</a:t>
                </a:r>
                <a:br>
                  <a:rPr lang="it-IT" sz="2000" dirty="0"/>
                </a:br>
                <a:r>
                  <a:rPr lang="it-IT" sz="2000" dirty="0"/>
                  <a:t>infetta altre </a:t>
                </a:r>
                <a14:m>
                  <m:oMath xmlns:m="http://schemas.openxmlformats.org/officeDocument/2006/math">
                    <m:r>
                      <a:rPr lang="it-IT" sz="20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2000" i="1" baseline="-2500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000" dirty="0">
                    <a:solidFill>
                      <a:schemeClr val="accent2"/>
                    </a:solidFill>
                  </a:rPr>
                  <a:t>  </a:t>
                </a:r>
                <a:r>
                  <a:rPr lang="it-IT" sz="2000" dirty="0"/>
                  <a:t>persone,</a:t>
                </a:r>
                <a:br>
                  <a:rPr lang="it-IT" sz="2000" dirty="0"/>
                </a:br>
                <a:r>
                  <a:rPr lang="it-IT" sz="2000" dirty="0"/>
                  <a:t>in media</a:t>
                </a:r>
              </a:p>
              <a:p>
                <a:r>
                  <a:rPr lang="it-IT" sz="2000" dirty="0"/>
                  <a:t>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000" b="0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0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it-IT" sz="2000" dirty="0">
                    <a:solidFill>
                      <a:schemeClr val="accent2"/>
                    </a:solidFill>
                  </a:rPr>
                  <a:t> </a:t>
                </a:r>
                <a:r>
                  <a:rPr lang="it-IT" sz="2000" dirty="0"/>
                  <a:t>l’infezione si</a:t>
                </a:r>
                <a:br>
                  <a:rPr lang="it-IT" sz="2000" dirty="0"/>
                </a:br>
                <a:r>
                  <a:rPr lang="it-IT" sz="2000" dirty="0"/>
                  <a:t>spegne spontaneamente</a:t>
                </a:r>
                <a:br>
                  <a:rPr lang="it-IT" sz="2000" dirty="0"/>
                </a:br>
                <a:r>
                  <a:rPr lang="it-IT" sz="2000" dirty="0"/>
                  <a:t>perché gli infetti guariscono</a:t>
                </a:r>
                <a:br>
                  <a:rPr lang="it-IT" sz="2000" dirty="0"/>
                </a:br>
                <a:r>
                  <a:rPr lang="it-IT" sz="2000" dirty="0"/>
                  <a:t>(o muoiono) più rapidamente</a:t>
                </a:r>
                <a:br>
                  <a:rPr lang="it-IT" sz="2000" dirty="0"/>
                </a:br>
                <a:r>
                  <a:rPr lang="it-IT" sz="2000" dirty="0"/>
                  <a:t>di quanto si diffonde il virus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B5CF56F-4742-914F-97C5-2998AA1E6B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9" t="-706" r="-4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4E0F00-E17C-DE42-BCEA-7536123D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CA79F6-4BEB-6C44-8605-B7F444E4A45E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2EB50C-3F08-8E42-8421-8A4C95C4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pic>
        <p:nvPicPr>
          <p:cNvPr id="7" name="Immagine 6" descr="Immagine che contiene persona, uomo, guardando, indossando&#10;&#10;Descrizione generata automaticamente">
            <a:extLst>
              <a:ext uri="{FF2B5EF4-FFF2-40B4-BE49-F238E27FC236}">
                <a16:creationId xmlns:a16="http://schemas.microsoft.com/office/drawing/2014/main" id="{30FBC598-25F0-AD4E-B8B5-AD3173269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79992"/>
            <a:ext cx="4571999" cy="3056562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0B92693-27E7-DA4D-840B-04B47F37B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4667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8EF7E89-0907-A847-94B2-EDE88BC19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602788"/>
            <a:ext cx="9144000" cy="4697260"/>
          </a:xfr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2DDDF216-44E9-1A46-95F7-239149210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406" y="5248111"/>
            <a:ext cx="791182" cy="7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CAD5E00-9202-C843-B329-7790798BE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Situazione mondiale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28DE4A-831D-E04B-905A-DA6F1DA0F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C0B168-EE1F-4246-A4C6-B6693577B477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23FC5F-1A54-9649-9F05-3053CEC1C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Futuro Remoto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703AC99-AB48-FF42-B04C-063A6BCFCCA8}"/>
              </a:ext>
            </a:extLst>
          </p:cNvPr>
          <p:cNvSpPr txBox="1"/>
          <p:nvPr/>
        </p:nvSpPr>
        <p:spPr>
          <a:xfrm>
            <a:off x="132299" y="1078136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rgbClr val="510F0B"/>
                </a:solidFill>
                <a:latin typeface="+mn-lt"/>
              </a:rPr>
              <a:t>58.650.000 contagi accertati</a:t>
            </a:r>
          </a:p>
          <a:p>
            <a:r>
              <a:rPr lang="it-IT" sz="1800" b="1" dirty="0">
                <a:solidFill>
                  <a:srgbClr val="510F0B"/>
                </a:solidFill>
                <a:latin typeface="+mn-lt"/>
              </a:rPr>
              <a:t>1.388.000 decessi</a:t>
            </a:r>
          </a:p>
        </p:txBody>
      </p:sp>
      <p:pic>
        <p:nvPicPr>
          <p:cNvPr id="9" name="Immagine 8" descr="Immagine che contiene torta, decorato, compleanno, mano&#10;&#10;Descrizione generata automaticamente">
            <a:extLst>
              <a:ext uri="{FF2B5EF4-FFF2-40B4-BE49-F238E27FC236}">
                <a16:creationId xmlns:a16="http://schemas.microsoft.com/office/drawing/2014/main" id="{0B680E8C-E199-114B-82EE-5588972E41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77" t="-2842" r="-2168" b="-1112"/>
          <a:stretch/>
        </p:blipFill>
        <p:spPr>
          <a:xfrm>
            <a:off x="132299" y="5069736"/>
            <a:ext cx="1224931" cy="1228654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DE25A4C5-408D-CA4A-8D77-7916F58E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2</a:t>
            </a:fld>
            <a:endParaRPr lang="it-IT" dirty="0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CB610F3E-C9EA-8341-BBBA-5ECB6726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419" y="2003246"/>
            <a:ext cx="466282" cy="4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41A69587-59D2-5D4D-ADEC-2FA9DD57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92" y="1891182"/>
            <a:ext cx="466282" cy="4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35FC15C0-3BAB-C148-B185-245179100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36" y="1768361"/>
            <a:ext cx="306794" cy="30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06F8A20-04DA-144C-AE51-303DBF5C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12" y="6123632"/>
            <a:ext cx="306794" cy="30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FBB4B059-D6F0-084B-B0F0-8904580E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88" y="6065249"/>
            <a:ext cx="466282" cy="4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8C12309C-7158-3F47-A07A-647882F52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022" y="1129279"/>
            <a:ext cx="306794" cy="30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4DFDACD8-C8DB-D14C-AC98-F3A24DCC1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88" y="1218305"/>
            <a:ext cx="306000" cy="3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172CE91-B9D4-5D4C-ACF0-A1B228C51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8"/>
          <a:stretch/>
        </p:blipFill>
        <p:spPr bwMode="auto">
          <a:xfrm>
            <a:off x="0" y="2743608"/>
            <a:ext cx="527890" cy="7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8C24CDE8-068A-8048-95EB-7F56FF359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595" y="932749"/>
            <a:ext cx="306000" cy="3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F3E9700-8F85-5D46-B9DC-A18F62DFF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02" y="1374321"/>
            <a:ext cx="466282" cy="4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236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90168C-E06C-284E-9305-0B46DE62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Infetti: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4E0F00-E17C-DE42-BCEA-7536123D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B26AD7-D511-7241-897E-DCA49F1A23FF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2EB50C-3F08-8E42-8421-8A4C95C4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6E13006-A785-F74F-AE2B-59529D245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844" y="2393825"/>
            <a:ext cx="734741" cy="73474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933933-074C-7F46-A39A-3A8D8D125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955" y="2125683"/>
            <a:ext cx="734741" cy="73474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D36DFC3-25A0-3943-A8B7-2C8C11E55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638" y="2915121"/>
            <a:ext cx="734741" cy="73474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7919FA8-C965-AD49-AB8F-C1EBA110D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392" y="3808037"/>
            <a:ext cx="734741" cy="73474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12EADB1-D40A-664A-A600-40006ADF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856" y="1469838"/>
            <a:ext cx="734741" cy="73474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1A96733-B200-614C-B30C-65AC939B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106" y="1719785"/>
            <a:ext cx="734741" cy="73474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F63A08F-8A7D-0147-9FF8-EE446CC1A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273" y="2990327"/>
            <a:ext cx="734741" cy="73474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3D885E0-D280-254D-AE0C-614EDBE33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459" y="4115511"/>
            <a:ext cx="734741" cy="73474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7F0BA77-4CA9-6B4A-AB0F-2FBC8C999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706" y="3066623"/>
            <a:ext cx="734741" cy="73474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8D68381-DC3F-3943-B075-F3375FE92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649" y="3740202"/>
            <a:ext cx="734741" cy="73474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9B266F7-0560-4740-8447-2749915E6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093" y="3460769"/>
            <a:ext cx="734741" cy="73474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5BB0025-43AB-374B-9584-2C25A76F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824" y="1275174"/>
            <a:ext cx="734741" cy="73474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79FCB54-3DCD-B347-852F-57237C429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105" y="3012346"/>
            <a:ext cx="734741" cy="734741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564F595-7C24-EF40-BB26-6E363DBBA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844" y="4780492"/>
            <a:ext cx="734741" cy="73474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8772FB4-3E83-2A45-89D8-AA7B14503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664" y="5250934"/>
            <a:ext cx="734741" cy="73474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0CE1426-A455-5548-917E-55BB51BFA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220" y="4012789"/>
            <a:ext cx="734741" cy="73474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C803151F-6C07-B949-81FA-EBC84CA0F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366" y="4755650"/>
            <a:ext cx="734741" cy="734741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C1A84141-663E-0D41-986E-71E6ECF6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080" y="5469690"/>
            <a:ext cx="734741" cy="734741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9C862BA-FD57-6C44-811C-40DD2560A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609" y="3672738"/>
            <a:ext cx="734741" cy="734741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278A0049-DC53-8C48-A3A3-C6595A2CC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247" y="2445742"/>
            <a:ext cx="734741" cy="734741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2E6A2A46-2FF3-9342-9B8C-E7B63D2F5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148" y="1789897"/>
            <a:ext cx="734741" cy="73474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7F68F6B-CCE4-6E4C-B826-799F751E8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116" y="1595233"/>
            <a:ext cx="734741" cy="734741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DB5452D-389C-3A41-9C02-664A7C568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952" y="3220918"/>
            <a:ext cx="734741" cy="734741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FE749EB1-8ABC-4A45-B592-2F72F2468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853" y="2565073"/>
            <a:ext cx="734741" cy="734741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1A2E61F-83DE-AB46-94B5-3F1489D9B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821" y="2370409"/>
            <a:ext cx="734741" cy="734741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186C43A-D3A7-E042-9FFA-98C43610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628" y="4725861"/>
            <a:ext cx="734741" cy="734741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95C1E11E-BC8E-C243-BD14-5EBABF353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680" y="4482881"/>
            <a:ext cx="734741" cy="734741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32647D2C-D432-B846-9F7C-809BCD677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648" y="4288217"/>
            <a:ext cx="734741" cy="734741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EA0D68FE-1AD8-3347-A285-4EF7B16B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983" y="1974908"/>
            <a:ext cx="734741" cy="734741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23E700C0-B60A-1F46-AAE2-68A0D641B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884" y="1319063"/>
            <a:ext cx="734741" cy="734741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64F3C8FF-A6B6-8649-AB1D-0558CD4DF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852" y="1124399"/>
            <a:ext cx="734741" cy="734741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3E34B0B8-907D-7F47-AA6D-C7AC7EE7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06" y="4513947"/>
            <a:ext cx="734741" cy="734741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0DC5A428-3958-5E46-A449-E77941755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307" y="3858102"/>
            <a:ext cx="734741" cy="734741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C00EC270-70C8-8744-88BB-22B129694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90" y="5680442"/>
            <a:ext cx="734741" cy="734741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C1E4CA53-6E3A-564B-A971-EDFD630B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60" y="2612711"/>
            <a:ext cx="734741" cy="734741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30569F9A-9F77-2142-9172-9440E51E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661" y="1956866"/>
            <a:ext cx="734741" cy="734741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9E6A381C-CD21-E94B-A34B-780368DA8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60" y="1454718"/>
            <a:ext cx="734741" cy="734741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3E106208-3DF8-864B-88D7-8BF714518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10" y="5466299"/>
            <a:ext cx="734741" cy="734741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F5086464-E4BC-0448-ABD7-BE609A2AB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33" y="3337629"/>
            <a:ext cx="734741" cy="734741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1280B967-7FD6-934A-BB38-50394C087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34" y="4493935"/>
            <a:ext cx="734741" cy="734741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1A37819F-C782-9A45-999D-6A293C9D7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803" y="5708796"/>
            <a:ext cx="734741" cy="734741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8240E10A-5F5A-4947-9E04-3FCFE44DE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467" y="4667895"/>
            <a:ext cx="734741" cy="734741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049EB75E-DA37-B945-A8B7-AE9B1537A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065" y="5620691"/>
            <a:ext cx="734741" cy="734741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34E91D86-74DA-1442-B737-CD3258318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642" y="4619105"/>
            <a:ext cx="734741" cy="73474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0E226FEA-C057-844D-8F72-1E8B460B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914" y="5141484"/>
            <a:ext cx="734741" cy="73474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324BACE-9967-554C-99DC-878EEB664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147" y="2733478"/>
            <a:ext cx="734741" cy="734741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BE28F3E4-063C-3A45-A0EC-767FE5A25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998" y="1240090"/>
            <a:ext cx="734741" cy="734741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5596438B-C776-A246-8C81-F3DD8A7D2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54" y="3588288"/>
            <a:ext cx="734741" cy="734741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C5DF29DE-1208-EE4A-9938-CBCB6C2E5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466" y="5612201"/>
            <a:ext cx="734741" cy="734741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B55B1325-D53B-2E4E-9B2C-A67D9A9E4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630" y="5515233"/>
            <a:ext cx="734741" cy="734741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67A26CD-CC9C-FA47-9BEA-79958D8FF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390" y="2166231"/>
            <a:ext cx="734741" cy="734741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0CDC5AEA-26EF-704F-A508-43371393B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254" y="3335936"/>
            <a:ext cx="734741" cy="734741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DB5F5404-E805-084C-8ECB-468BA64F6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655" y="5538937"/>
            <a:ext cx="734741" cy="734741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DF784CD0-906F-C94D-AB4F-66D1A3A5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757" y="1270548"/>
            <a:ext cx="734741" cy="734741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D4BBE39B-EECE-444F-8AF3-C32F4701D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032" y="1062302"/>
            <a:ext cx="734741" cy="734741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BF5D958E-D549-DB4D-942C-7997B0C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691" y="1240090"/>
            <a:ext cx="734741" cy="734741"/>
          </a:xfrm>
          <a:prstGeom prst="rect">
            <a:avLst/>
          </a:prstGeom>
        </p:spPr>
      </p:pic>
      <p:pic>
        <p:nvPicPr>
          <p:cNvPr id="67" name="Immagine 66">
            <a:extLst>
              <a:ext uri="{FF2B5EF4-FFF2-40B4-BE49-F238E27FC236}">
                <a16:creationId xmlns:a16="http://schemas.microsoft.com/office/drawing/2014/main" id="{7D730433-5F80-A34F-A78F-C5E3647BB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753" y="883789"/>
            <a:ext cx="734741" cy="734741"/>
          </a:xfrm>
          <a:prstGeom prst="rect">
            <a:avLst/>
          </a:prstGeom>
        </p:spPr>
      </p:pic>
      <p:pic>
        <p:nvPicPr>
          <p:cNvPr id="68" name="Immagine 67">
            <a:extLst>
              <a:ext uri="{FF2B5EF4-FFF2-40B4-BE49-F238E27FC236}">
                <a16:creationId xmlns:a16="http://schemas.microsoft.com/office/drawing/2014/main" id="{8D64E4F5-D74A-7349-BCD7-D90E4A5D1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29" y="937358"/>
            <a:ext cx="734741" cy="734741"/>
          </a:xfrm>
          <a:prstGeom prst="rect">
            <a:avLst/>
          </a:prstGeom>
        </p:spPr>
      </p:pic>
      <p:pic>
        <p:nvPicPr>
          <p:cNvPr id="69" name="Immagine 68">
            <a:extLst>
              <a:ext uri="{FF2B5EF4-FFF2-40B4-BE49-F238E27FC236}">
                <a16:creationId xmlns:a16="http://schemas.microsoft.com/office/drawing/2014/main" id="{70E26095-12E7-CB43-A91A-5C23BC37E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691" y="2849554"/>
            <a:ext cx="734741" cy="734741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448E8F46-3E6A-FD4A-B9CC-BAFC551D1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105" y="4076070"/>
            <a:ext cx="734741" cy="734741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AC24776C-037E-E648-AEE1-EE86AA376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050" y="5123020"/>
            <a:ext cx="734741" cy="734741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4B46029-6B28-D747-83F3-71790088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536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90168C-E06C-284E-9305-0B46DE62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Infetti: 1 +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it-IT" dirty="0"/>
              <a:t> = 4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4E0F00-E17C-DE42-BCEA-7536123D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CD0E3E-F5A9-9A4D-A9B6-3088F7C501CF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2EB50C-3F08-8E42-8421-8A4C95C4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6E13006-A785-F74F-AE2B-59529D245E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98844" y="2393825"/>
            <a:ext cx="734741" cy="73474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933933-074C-7F46-A39A-3A8D8D1255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72955" y="2125683"/>
            <a:ext cx="734741" cy="73474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D36DFC3-25A0-3943-A8B7-2C8C11E55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638" y="2915121"/>
            <a:ext cx="734741" cy="73474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7919FA8-C965-AD49-AB8F-C1EBA110D7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53392" y="3808037"/>
            <a:ext cx="734741" cy="73474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12EADB1-D40A-664A-A600-40006ADF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856" y="1469838"/>
            <a:ext cx="734741" cy="73474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1A96733-B200-614C-B30C-65AC939B2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106" y="1719785"/>
            <a:ext cx="734741" cy="73474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F63A08F-8A7D-0147-9FF8-EE446CC1A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273" y="2990327"/>
            <a:ext cx="734741" cy="73474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3D885E0-D280-254D-AE0C-614EDBE3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459" y="4115511"/>
            <a:ext cx="734741" cy="73474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7F0BA77-4CA9-6B4A-AB0F-2FBC8C999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706" y="3066623"/>
            <a:ext cx="734741" cy="73474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8D68381-DC3F-3943-B075-F3375FE92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649" y="3740202"/>
            <a:ext cx="734741" cy="73474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9B266F7-0560-4740-8447-2749915E6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093" y="3460769"/>
            <a:ext cx="734741" cy="73474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5BB0025-43AB-374B-9584-2C25A76FF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824" y="1275174"/>
            <a:ext cx="734741" cy="73474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79FCB54-3DCD-B347-852F-57237C429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105" y="3012346"/>
            <a:ext cx="734741" cy="734741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564F595-7C24-EF40-BB26-6E363DBBA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844" y="4780492"/>
            <a:ext cx="734741" cy="73474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8772FB4-3E83-2A45-89D8-AA7B14503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664" y="5250934"/>
            <a:ext cx="734741" cy="73474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0CE1426-A455-5548-917E-55BB51BF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20" y="4012789"/>
            <a:ext cx="734741" cy="73474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C803151F-6C07-B949-81FA-EBC84CA0F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366" y="4755650"/>
            <a:ext cx="734741" cy="734741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C1A84141-663E-0D41-986E-71E6ECF6F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080" y="5469690"/>
            <a:ext cx="734741" cy="734741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9C862BA-FD57-6C44-811C-40DD2560A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609" y="3672738"/>
            <a:ext cx="734741" cy="734741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278A0049-DC53-8C48-A3A3-C6595A2CC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247" y="2445742"/>
            <a:ext cx="734741" cy="734741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2E6A2A46-2FF3-9342-9B8C-E7B63D2F5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148" y="1789897"/>
            <a:ext cx="734741" cy="73474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7F68F6B-CCE4-6E4C-B826-799F751E8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116" y="1595233"/>
            <a:ext cx="734741" cy="734741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DB5452D-389C-3A41-9C02-664A7C568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952" y="3220918"/>
            <a:ext cx="734741" cy="734741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FE749EB1-8ABC-4A45-B592-2F72F2468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853" y="2565073"/>
            <a:ext cx="734741" cy="734741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1A2E61F-83DE-AB46-94B5-3F1489D9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821" y="2370409"/>
            <a:ext cx="734741" cy="734741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186C43A-D3A7-E042-9FFA-98C436108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628" y="4725861"/>
            <a:ext cx="734741" cy="734741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95C1E11E-BC8E-C243-BD14-5EBABF353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680" y="4482881"/>
            <a:ext cx="734741" cy="734741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32647D2C-D432-B846-9F7C-809BCD677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48" y="4288217"/>
            <a:ext cx="734741" cy="734741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EA0D68FE-1AD8-3347-A285-4EF7B16B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983" y="1974908"/>
            <a:ext cx="734741" cy="734741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23E700C0-B60A-1F46-AAE2-68A0D641B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884" y="1319063"/>
            <a:ext cx="734741" cy="734741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64F3C8FF-A6B6-8649-AB1D-0558CD4DF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852" y="1124399"/>
            <a:ext cx="734741" cy="734741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3E34B0B8-907D-7F47-AA6D-C7AC7EE7E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406" y="4513947"/>
            <a:ext cx="734741" cy="734741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0DC5A428-3958-5E46-A449-E77941755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307" y="3858102"/>
            <a:ext cx="734741" cy="734741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C00EC270-70C8-8744-88BB-22B129694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0" y="5680442"/>
            <a:ext cx="734741" cy="734741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C1E4CA53-6E3A-564B-A971-EDFD630B4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60" y="2612711"/>
            <a:ext cx="734741" cy="734741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30569F9A-9F77-2142-9172-9440E51E3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61" y="1956866"/>
            <a:ext cx="734741" cy="734741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9E6A381C-CD21-E94B-A34B-780368DA8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60" y="1454718"/>
            <a:ext cx="734741" cy="734741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3E106208-3DF8-864B-88D7-8BF714518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810" y="5466299"/>
            <a:ext cx="734741" cy="734741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F5086464-E4BC-0448-ABD7-BE609A2AB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33" y="3337629"/>
            <a:ext cx="734741" cy="734741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1280B967-7FD6-934A-BB38-50394C08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34" y="4493935"/>
            <a:ext cx="734741" cy="734741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1A37819F-C782-9A45-999D-6A293C9D7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803" y="5708796"/>
            <a:ext cx="734741" cy="734741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8240E10A-5F5A-4947-9E04-3FCFE44DE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467" y="4667895"/>
            <a:ext cx="734741" cy="734741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049EB75E-DA37-B945-A8B7-AE9B1537A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065" y="5620691"/>
            <a:ext cx="734741" cy="734741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34E91D86-74DA-1442-B737-CD3258318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642" y="4619105"/>
            <a:ext cx="734741" cy="73474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0E226FEA-C057-844D-8F72-1E8B460B9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914" y="5141484"/>
            <a:ext cx="734741" cy="73474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324BACE-9967-554C-99DC-878EEB664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147" y="2733478"/>
            <a:ext cx="734741" cy="734741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BE28F3E4-063C-3A45-A0EC-767FE5A2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998" y="1240090"/>
            <a:ext cx="734741" cy="734741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5596438B-C776-A246-8C81-F3DD8A7D2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54" y="3588288"/>
            <a:ext cx="734741" cy="734741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C5DF29DE-1208-EE4A-9938-CBCB6C2E5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466" y="5612201"/>
            <a:ext cx="734741" cy="734741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B55B1325-D53B-2E4E-9B2C-A67D9A9E4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630" y="5515233"/>
            <a:ext cx="734741" cy="734741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67A26CD-CC9C-FA47-9BEA-79958D8FF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390" y="2166231"/>
            <a:ext cx="734741" cy="734741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0CDC5AEA-26EF-704F-A508-43371393B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254" y="3335936"/>
            <a:ext cx="734741" cy="734741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DB5F5404-E805-084C-8ECB-468BA64F6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655" y="5538937"/>
            <a:ext cx="734741" cy="734741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DF784CD0-906F-C94D-AB4F-66D1A3A53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757" y="1270548"/>
            <a:ext cx="734741" cy="734741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D4BBE39B-EECE-444F-8AF3-C32F4701D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032" y="1062302"/>
            <a:ext cx="734741" cy="734741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BF5D958E-D549-DB4D-942C-7997B0CAB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691" y="1240090"/>
            <a:ext cx="734741" cy="734741"/>
          </a:xfrm>
          <a:prstGeom prst="rect">
            <a:avLst/>
          </a:prstGeom>
        </p:spPr>
      </p:pic>
      <p:pic>
        <p:nvPicPr>
          <p:cNvPr id="67" name="Immagine 66">
            <a:extLst>
              <a:ext uri="{FF2B5EF4-FFF2-40B4-BE49-F238E27FC236}">
                <a16:creationId xmlns:a16="http://schemas.microsoft.com/office/drawing/2014/main" id="{7D730433-5F80-A34F-A78F-C5E3647B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753" y="883789"/>
            <a:ext cx="734741" cy="734741"/>
          </a:xfrm>
          <a:prstGeom prst="rect">
            <a:avLst/>
          </a:prstGeom>
        </p:spPr>
      </p:pic>
      <p:pic>
        <p:nvPicPr>
          <p:cNvPr id="68" name="Immagine 67">
            <a:extLst>
              <a:ext uri="{FF2B5EF4-FFF2-40B4-BE49-F238E27FC236}">
                <a16:creationId xmlns:a16="http://schemas.microsoft.com/office/drawing/2014/main" id="{8D64E4F5-D74A-7349-BCD7-D90E4A5D1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29" y="937358"/>
            <a:ext cx="734741" cy="734741"/>
          </a:xfrm>
          <a:prstGeom prst="rect">
            <a:avLst/>
          </a:prstGeom>
        </p:spPr>
      </p:pic>
      <p:pic>
        <p:nvPicPr>
          <p:cNvPr id="69" name="Immagine 68">
            <a:extLst>
              <a:ext uri="{FF2B5EF4-FFF2-40B4-BE49-F238E27FC236}">
                <a16:creationId xmlns:a16="http://schemas.microsoft.com/office/drawing/2014/main" id="{70E26095-12E7-CB43-A91A-5C23BC37E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691" y="2849554"/>
            <a:ext cx="734741" cy="734741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448E8F46-3E6A-FD4A-B9CC-BAFC551D1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105" y="4076070"/>
            <a:ext cx="734741" cy="734741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AC24776C-037E-E648-AEE1-EE86AA376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050" y="5123020"/>
            <a:ext cx="734741" cy="734741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39B3288-035E-B148-81D5-3C944B7FF7E4}"/>
              </a:ext>
            </a:extLst>
          </p:cNvPr>
          <p:cNvCxnSpPr>
            <a:cxnSpLocks/>
          </p:cNvCxnSpPr>
          <p:nvPr/>
        </p:nvCxnSpPr>
        <p:spPr bwMode="auto">
          <a:xfrm flipV="1">
            <a:off x="5000079" y="2686638"/>
            <a:ext cx="196154" cy="37432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Connettore 2 71">
            <a:extLst>
              <a:ext uri="{FF2B5EF4-FFF2-40B4-BE49-F238E27FC236}">
                <a16:creationId xmlns:a16="http://schemas.microsoft.com/office/drawing/2014/main" id="{532B021F-C132-FA4B-817B-B37808E0213A}"/>
              </a:ext>
            </a:extLst>
          </p:cNvPr>
          <p:cNvCxnSpPr/>
          <p:nvPr/>
        </p:nvCxnSpPr>
        <p:spPr bwMode="auto">
          <a:xfrm flipH="1" flipV="1">
            <a:off x="4423539" y="2663824"/>
            <a:ext cx="256634" cy="3331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8281273E-5C24-AE4C-8C40-94F6C4CD6AFF}"/>
              </a:ext>
            </a:extLst>
          </p:cNvPr>
          <p:cNvCxnSpPr>
            <a:cxnSpLocks/>
            <a:endCxn id="14" idx="0"/>
          </p:cNvCxnSpPr>
          <p:nvPr/>
        </p:nvCxnSpPr>
        <p:spPr bwMode="auto">
          <a:xfrm flipH="1">
            <a:off x="4420763" y="3518265"/>
            <a:ext cx="193341" cy="28977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7EFDED5-5FAA-EC4A-A64D-1C168146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8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590168C-E06C-284E-9305-0B46DE620CD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/>
                  <a:t>Infetti: 1 + 3 + </a:t>
                </a:r>
                <a:r>
                  <a:rPr lang="it-IT" dirty="0">
                    <a:solidFill>
                      <a:schemeClr val="accent1">
                        <a:lumMod val="50000"/>
                      </a:schemeClr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>
                    <a:solidFill>
                      <a:schemeClr val="accent1">
                        <a:lumMod val="50000"/>
                      </a:schemeClr>
                    </a:solidFill>
                  </a:rPr>
                  <a:t>3</a:t>
                </a:r>
                <a:r>
                  <a:rPr lang="it-IT" dirty="0"/>
                  <a:t> = 13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590168C-E06C-284E-9305-0B46DE620C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4E0F00-E17C-DE42-BCEA-7536123D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1CEF8E-3D10-6C45-80BB-EE49C88BB17C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2EB50C-3F08-8E42-8421-8A4C95C4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F63A08F-8A7D-0147-9FF8-EE446CC1A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273" y="2990327"/>
            <a:ext cx="734741" cy="73474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3D885E0-D280-254D-AE0C-614EDBE3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459" y="4115511"/>
            <a:ext cx="734741" cy="73474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7F0BA77-4CA9-6B4A-AB0F-2FBC8C999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706" y="3066623"/>
            <a:ext cx="734741" cy="73474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8D68381-DC3F-3943-B075-F3375FE92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649" y="3740202"/>
            <a:ext cx="734741" cy="73474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9B266F7-0560-4740-8447-2749915E6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093" y="3460769"/>
            <a:ext cx="734741" cy="734741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564F595-7C24-EF40-BB26-6E363DBBA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844" y="4780492"/>
            <a:ext cx="734741" cy="73474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8772FB4-3E83-2A45-89D8-AA7B14503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664" y="5250934"/>
            <a:ext cx="734741" cy="73474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0CE1426-A455-5548-917E-55BB51BF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20" y="4012789"/>
            <a:ext cx="734741" cy="73474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C803151F-6C07-B949-81FA-EBC84CA0F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366" y="4755650"/>
            <a:ext cx="734741" cy="734741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C1A84141-663E-0D41-986E-71E6ECF6F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080" y="5469690"/>
            <a:ext cx="734741" cy="734741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278A0049-DC53-8C48-A3A3-C6595A2CC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247" y="2445742"/>
            <a:ext cx="734741" cy="734741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2E6A2A46-2FF3-9342-9B8C-E7B63D2F5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148" y="1789897"/>
            <a:ext cx="734741" cy="73474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7F68F6B-CCE4-6E4C-B826-799F751E8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116" y="1595233"/>
            <a:ext cx="734741" cy="734741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DB5452D-389C-3A41-9C02-664A7C568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952" y="3220918"/>
            <a:ext cx="734741" cy="734741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FE749EB1-8ABC-4A45-B592-2F72F2468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853" y="2565073"/>
            <a:ext cx="734741" cy="734741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186C43A-D3A7-E042-9FFA-98C436108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628" y="4725861"/>
            <a:ext cx="734741" cy="734741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95C1E11E-BC8E-C243-BD14-5EBABF353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680" y="4482881"/>
            <a:ext cx="734741" cy="734741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32647D2C-D432-B846-9F7C-809BCD677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648" y="4288217"/>
            <a:ext cx="734741" cy="734741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EA0D68FE-1AD8-3347-A285-4EF7B16B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983" y="1974908"/>
            <a:ext cx="734741" cy="734741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23E700C0-B60A-1F46-AAE2-68A0D641B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884" y="1319063"/>
            <a:ext cx="734741" cy="734741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64F3C8FF-A6B6-8649-AB1D-0558CD4DF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852" y="1124399"/>
            <a:ext cx="734741" cy="734741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3E34B0B8-907D-7F47-AA6D-C7AC7EE7E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406" y="4513947"/>
            <a:ext cx="734741" cy="734741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0DC5A428-3958-5E46-A449-E77941755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307" y="3858102"/>
            <a:ext cx="734741" cy="734741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C00EC270-70C8-8744-88BB-22B129694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0" y="5680442"/>
            <a:ext cx="734741" cy="734741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C1E4CA53-6E3A-564B-A971-EDFD630B4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60" y="2612711"/>
            <a:ext cx="734741" cy="734741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30569F9A-9F77-2142-9172-9440E51E3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61" y="1956866"/>
            <a:ext cx="734741" cy="734741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9E6A381C-CD21-E94B-A34B-780368DA8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60" y="1454718"/>
            <a:ext cx="734741" cy="734741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3E106208-3DF8-864B-88D7-8BF714518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810" y="5466299"/>
            <a:ext cx="734741" cy="734741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F5086464-E4BC-0448-ABD7-BE609A2AB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33" y="3337629"/>
            <a:ext cx="734741" cy="734741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1280B967-7FD6-934A-BB38-50394C08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34" y="4493935"/>
            <a:ext cx="734741" cy="734741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1A37819F-C782-9A45-999D-6A293C9D7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803" y="5708796"/>
            <a:ext cx="734741" cy="734741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049EB75E-DA37-B945-A8B7-AE9B1537A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065" y="5620691"/>
            <a:ext cx="734741" cy="734741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34E91D86-74DA-1442-B737-CD3258318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642" y="4619105"/>
            <a:ext cx="734741" cy="734741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0E226FEA-C057-844D-8F72-1E8B460B9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914" y="5141484"/>
            <a:ext cx="734741" cy="73474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324BACE-9967-554C-99DC-878EEB664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147" y="2733478"/>
            <a:ext cx="734741" cy="734741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BE28F3E4-063C-3A45-A0EC-767FE5A2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998" y="1240090"/>
            <a:ext cx="734741" cy="734741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5596438B-C776-A246-8C81-F3DD8A7D2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54" y="3588288"/>
            <a:ext cx="734741" cy="734741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C5DF29DE-1208-EE4A-9938-CBCB6C2E5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466" y="5612201"/>
            <a:ext cx="734741" cy="734741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B55B1325-D53B-2E4E-9B2C-A67D9A9E4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630" y="5515233"/>
            <a:ext cx="734741" cy="734741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67A26CD-CC9C-FA47-9BEA-79958D8FF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390" y="2166231"/>
            <a:ext cx="734741" cy="734741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0CDC5AEA-26EF-704F-A508-43371393B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254" y="3335936"/>
            <a:ext cx="734741" cy="734741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DB5F5404-E805-084C-8ECB-468BA64F6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655" y="5538937"/>
            <a:ext cx="734741" cy="734741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BF5D958E-D549-DB4D-942C-7997B0CAB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691" y="1240090"/>
            <a:ext cx="734741" cy="734741"/>
          </a:xfrm>
          <a:prstGeom prst="rect">
            <a:avLst/>
          </a:prstGeom>
        </p:spPr>
      </p:pic>
      <p:pic>
        <p:nvPicPr>
          <p:cNvPr id="67" name="Immagine 66">
            <a:extLst>
              <a:ext uri="{FF2B5EF4-FFF2-40B4-BE49-F238E27FC236}">
                <a16:creationId xmlns:a16="http://schemas.microsoft.com/office/drawing/2014/main" id="{7D730433-5F80-A34F-A78F-C5E3647B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753" y="883789"/>
            <a:ext cx="734741" cy="734741"/>
          </a:xfrm>
          <a:prstGeom prst="rect">
            <a:avLst/>
          </a:prstGeom>
        </p:spPr>
      </p:pic>
      <p:pic>
        <p:nvPicPr>
          <p:cNvPr id="68" name="Immagine 67">
            <a:extLst>
              <a:ext uri="{FF2B5EF4-FFF2-40B4-BE49-F238E27FC236}">
                <a16:creationId xmlns:a16="http://schemas.microsoft.com/office/drawing/2014/main" id="{8D64E4F5-D74A-7349-BCD7-D90E4A5D1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29" y="937358"/>
            <a:ext cx="734741" cy="734741"/>
          </a:xfrm>
          <a:prstGeom prst="rect">
            <a:avLst/>
          </a:prstGeom>
        </p:spPr>
      </p:pic>
      <p:pic>
        <p:nvPicPr>
          <p:cNvPr id="69" name="Immagine 68">
            <a:extLst>
              <a:ext uri="{FF2B5EF4-FFF2-40B4-BE49-F238E27FC236}">
                <a16:creationId xmlns:a16="http://schemas.microsoft.com/office/drawing/2014/main" id="{70E26095-12E7-CB43-A91A-5C23BC37E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691" y="2849554"/>
            <a:ext cx="734741" cy="734741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448E8F46-3E6A-FD4A-B9CC-BAFC551D1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105" y="4076070"/>
            <a:ext cx="734741" cy="734741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AC24776C-037E-E648-AEE1-EE86AA376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050" y="5123020"/>
            <a:ext cx="734741" cy="734741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39B3288-035E-B148-81D5-3C944B7FF7E4}"/>
              </a:ext>
            </a:extLst>
          </p:cNvPr>
          <p:cNvCxnSpPr>
            <a:cxnSpLocks/>
          </p:cNvCxnSpPr>
          <p:nvPr/>
        </p:nvCxnSpPr>
        <p:spPr bwMode="auto">
          <a:xfrm flipV="1">
            <a:off x="4271373" y="1797043"/>
            <a:ext cx="68030" cy="22848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Connettore 2 71">
            <a:extLst>
              <a:ext uri="{FF2B5EF4-FFF2-40B4-BE49-F238E27FC236}">
                <a16:creationId xmlns:a16="http://schemas.microsoft.com/office/drawing/2014/main" id="{532B021F-C132-FA4B-817B-B37808E0213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68974" y="1905690"/>
            <a:ext cx="188357" cy="2897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8281273E-5C24-AE4C-8C40-94F6C4CD6AF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20036" y="3559624"/>
            <a:ext cx="213948" cy="31935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099F11EC-CAEB-124C-A5B3-52489C361A26}"/>
              </a:ext>
            </a:extLst>
          </p:cNvPr>
          <p:cNvCxnSpPr>
            <a:cxnSpLocks/>
          </p:cNvCxnSpPr>
          <p:nvPr/>
        </p:nvCxnSpPr>
        <p:spPr bwMode="auto">
          <a:xfrm flipV="1">
            <a:off x="4462434" y="2050571"/>
            <a:ext cx="219132" cy="17862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7" name="Connettore 2 76">
            <a:extLst>
              <a:ext uri="{FF2B5EF4-FFF2-40B4-BE49-F238E27FC236}">
                <a16:creationId xmlns:a16="http://schemas.microsoft.com/office/drawing/2014/main" id="{A41E0E48-41DF-3C43-8A60-AD74C9B82FCC}"/>
              </a:ext>
            </a:extLst>
          </p:cNvPr>
          <p:cNvCxnSpPr>
            <a:cxnSpLocks/>
          </p:cNvCxnSpPr>
          <p:nvPr/>
        </p:nvCxnSpPr>
        <p:spPr bwMode="auto">
          <a:xfrm flipH="1">
            <a:off x="4020036" y="4412423"/>
            <a:ext cx="225965" cy="36806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0" name="Connettore 2 79">
            <a:extLst>
              <a:ext uri="{FF2B5EF4-FFF2-40B4-BE49-F238E27FC236}">
                <a16:creationId xmlns:a16="http://schemas.microsoft.com/office/drawing/2014/main" id="{B22C62F8-24D1-7547-A660-91B0D6B48B75}"/>
              </a:ext>
            </a:extLst>
          </p:cNvPr>
          <p:cNvCxnSpPr>
            <a:cxnSpLocks/>
          </p:cNvCxnSpPr>
          <p:nvPr/>
        </p:nvCxnSpPr>
        <p:spPr bwMode="auto">
          <a:xfrm flipV="1">
            <a:off x="4647888" y="4114147"/>
            <a:ext cx="468295" cy="5701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40B05D68-10A9-654C-896D-86A0839B28D8}"/>
              </a:ext>
            </a:extLst>
          </p:cNvPr>
          <p:cNvCxnSpPr>
            <a:cxnSpLocks/>
          </p:cNvCxnSpPr>
          <p:nvPr/>
        </p:nvCxnSpPr>
        <p:spPr bwMode="auto">
          <a:xfrm flipV="1">
            <a:off x="5386963" y="2028165"/>
            <a:ext cx="104388" cy="34006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D72CB98C-35FD-2449-9630-076CBEB2F6CA}"/>
              </a:ext>
            </a:extLst>
          </p:cNvPr>
          <p:cNvCxnSpPr>
            <a:cxnSpLocks/>
          </p:cNvCxnSpPr>
          <p:nvPr/>
        </p:nvCxnSpPr>
        <p:spPr bwMode="auto">
          <a:xfrm flipV="1">
            <a:off x="5539363" y="2233772"/>
            <a:ext cx="431497" cy="2868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Connettore 2 88">
            <a:extLst>
              <a:ext uri="{FF2B5EF4-FFF2-40B4-BE49-F238E27FC236}">
                <a16:creationId xmlns:a16="http://schemas.microsoft.com/office/drawing/2014/main" id="{54F53F44-7932-F74C-B9E2-065448710BCD}"/>
              </a:ext>
            </a:extLst>
          </p:cNvPr>
          <p:cNvCxnSpPr>
            <a:cxnSpLocks/>
          </p:cNvCxnSpPr>
          <p:nvPr/>
        </p:nvCxnSpPr>
        <p:spPr bwMode="auto">
          <a:xfrm>
            <a:off x="5505378" y="2916022"/>
            <a:ext cx="360419" cy="1772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0EE3CB3-E839-B246-8D5A-4AE384FD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pic>
        <p:nvPicPr>
          <p:cNvPr id="76" name="Immagine 75">
            <a:extLst>
              <a:ext uri="{FF2B5EF4-FFF2-40B4-BE49-F238E27FC236}">
                <a16:creationId xmlns:a16="http://schemas.microsoft.com/office/drawing/2014/main" id="{964A5727-1AFE-A54A-BDF0-C106F2D011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98844" y="2393825"/>
            <a:ext cx="734741" cy="734741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BA0C718C-6A41-D249-AF19-1DC931B17B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72955" y="2125683"/>
            <a:ext cx="734741" cy="734741"/>
          </a:xfrm>
          <a:prstGeom prst="rect">
            <a:avLst/>
          </a:prstGeom>
        </p:spPr>
      </p:pic>
      <p:pic>
        <p:nvPicPr>
          <p:cNvPr id="79" name="Immagine 78">
            <a:extLst>
              <a:ext uri="{FF2B5EF4-FFF2-40B4-BE49-F238E27FC236}">
                <a16:creationId xmlns:a16="http://schemas.microsoft.com/office/drawing/2014/main" id="{04BA55E0-3FC6-EA4B-865D-B24228754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638" y="2915121"/>
            <a:ext cx="734741" cy="734741"/>
          </a:xfrm>
          <a:prstGeom prst="rect">
            <a:avLst/>
          </a:prstGeom>
        </p:spPr>
      </p:pic>
      <p:pic>
        <p:nvPicPr>
          <p:cNvPr id="81" name="Immagine 80">
            <a:extLst>
              <a:ext uri="{FF2B5EF4-FFF2-40B4-BE49-F238E27FC236}">
                <a16:creationId xmlns:a16="http://schemas.microsoft.com/office/drawing/2014/main" id="{2BF49880-800F-D54F-B7FC-092E33555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53392" y="3808037"/>
            <a:ext cx="734741" cy="734741"/>
          </a:xfrm>
          <a:prstGeom prst="rect">
            <a:avLst/>
          </a:prstGeom>
        </p:spPr>
      </p:pic>
      <p:pic>
        <p:nvPicPr>
          <p:cNvPr id="82" name="Immagine 81">
            <a:extLst>
              <a:ext uri="{FF2B5EF4-FFF2-40B4-BE49-F238E27FC236}">
                <a16:creationId xmlns:a16="http://schemas.microsoft.com/office/drawing/2014/main" id="{2162C4CA-204F-904A-BF3F-0E75360D9F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16856" y="1469838"/>
            <a:ext cx="734741" cy="734741"/>
          </a:xfrm>
          <a:prstGeom prst="rect">
            <a:avLst/>
          </a:prstGeom>
        </p:spPr>
      </p:pic>
      <p:pic>
        <p:nvPicPr>
          <p:cNvPr id="84" name="Immagine 83">
            <a:extLst>
              <a:ext uri="{FF2B5EF4-FFF2-40B4-BE49-F238E27FC236}">
                <a16:creationId xmlns:a16="http://schemas.microsoft.com/office/drawing/2014/main" id="{6D058655-BCC3-6C40-8390-E2232CC59D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31106" y="1719785"/>
            <a:ext cx="734741" cy="734741"/>
          </a:xfrm>
          <a:prstGeom prst="rect">
            <a:avLst/>
          </a:prstGeom>
        </p:spPr>
      </p:pic>
      <p:pic>
        <p:nvPicPr>
          <p:cNvPr id="85" name="Immagine 84">
            <a:extLst>
              <a:ext uri="{FF2B5EF4-FFF2-40B4-BE49-F238E27FC236}">
                <a16:creationId xmlns:a16="http://schemas.microsoft.com/office/drawing/2014/main" id="{EF0D70A5-E392-1C45-8B87-E5EE1478EF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50706" y="3066623"/>
            <a:ext cx="734741" cy="734741"/>
          </a:xfrm>
          <a:prstGeom prst="rect">
            <a:avLst/>
          </a:prstGeom>
        </p:spPr>
      </p:pic>
      <p:pic>
        <p:nvPicPr>
          <p:cNvPr id="86" name="Immagine 85">
            <a:extLst>
              <a:ext uri="{FF2B5EF4-FFF2-40B4-BE49-F238E27FC236}">
                <a16:creationId xmlns:a16="http://schemas.microsoft.com/office/drawing/2014/main" id="{277AAD09-FADC-2346-B652-FC8A1857F6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44824" y="1275174"/>
            <a:ext cx="734741" cy="734741"/>
          </a:xfrm>
          <a:prstGeom prst="rect">
            <a:avLst/>
          </a:prstGeom>
        </p:spPr>
      </p:pic>
      <p:pic>
        <p:nvPicPr>
          <p:cNvPr id="88" name="Immagine 87">
            <a:extLst>
              <a:ext uri="{FF2B5EF4-FFF2-40B4-BE49-F238E27FC236}">
                <a16:creationId xmlns:a16="http://schemas.microsoft.com/office/drawing/2014/main" id="{54E21DE1-3DB4-5E4B-AAD6-174BCFA8C0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30105" y="3012346"/>
            <a:ext cx="734741" cy="734741"/>
          </a:xfrm>
          <a:prstGeom prst="rect">
            <a:avLst/>
          </a:prstGeom>
        </p:spPr>
      </p:pic>
      <p:pic>
        <p:nvPicPr>
          <p:cNvPr id="90" name="Immagine 89">
            <a:extLst>
              <a:ext uri="{FF2B5EF4-FFF2-40B4-BE49-F238E27FC236}">
                <a16:creationId xmlns:a16="http://schemas.microsoft.com/office/drawing/2014/main" id="{574ACF33-0DDD-5E40-8B46-2127D072F4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82609" y="3672738"/>
            <a:ext cx="734741" cy="734741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0E199939-CAE0-2142-B7A9-A7C143F40A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25821" y="2370409"/>
            <a:ext cx="734741" cy="734741"/>
          </a:xfrm>
          <a:prstGeom prst="rect">
            <a:avLst/>
          </a:prstGeom>
        </p:spPr>
      </p:pic>
      <p:pic>
        <p:nvPicPr>
          <p:cNvPr id="92" name="Immagine 91">
            <a:extLst>
              <a:ext uri="{FF2B5EF4-FFF2-40B4-BE49-F238E27FC236}">
                <a16:creationId xmlns:a16="http://schemas.microsoft.com/office/drawing/2014/main" id="{EFC327DA-2CE5-854B-9190-6A79D50265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08467" y="4667895"/>
            <a:ext cx="734741" cy="734741"/>
          </a:xfrm>
          <a:prstGeom prst="rect">
            <a:avLst/>
          </a:prstGeom>
        </p:spPr>
      </p:pic>
      <p:pic>
        <p:nvPicPr>
          <p:cNvPr id="93" name="Immagine 92">
            <a:extLst>
              <a:ext uri="{FF2B5EF4-FFF2-40B4-BE49-F238E27FC236}">
                <a16:creationId xmlns:a16="http://schemas.microsoft.com/office/drawing/2014/main" id="{B62DB152-5E39-0345-B48B-0AFC9AA79E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60757" y="1270548"/>
            <a:ext cx="734741" cy="734741"/>
          </a:xfrm>
          <a:prstGeom prst="rect">
            <a:avLst/>
          </a:prstGeom>
        </p:spPr>
      </p:pic>
      <p:pic>
        <p:nvPicPr>
          <p:cNvPr id="94" name="Immagine 93">
            <a:extLst>
              <a:ext uri="{FF2B5EF4-FFF2-40B4-BE49-F238E27FC236}">
                <a16:creationId xmlns:a16="http://schemas.microsoft.com/office/drawing/2014/main" id="{993C3BC4-4454-DF47-850D-7CA1F910EA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72032" y="1062302"/>
            <a:ext cx="734741" cy="7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28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Connettore 2 87">
            <a:extLst>
              <a:ext uri="{FF2B5EF4-FFF2-40B4-BE49-F238E27FC236}">
                <a16:creationId xmlns:a16="http://schemas.microsoft.com/office/drawing/2014/main" id="{7FCAE2F5-7F99-BD44-ACC6-87DF8407CBE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257923" y="639913"/>
            <a:ext cx="57443" cy="37686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590168C-E06C-284E-9305-0B46DE620CD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/>
                  <a:t>Infetti: 1 + 3 + 3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/>
                  <a:t>3 + </a:t>
                </a:r>
                <a:r>
                  <a:rPr lang="it-IT" dirty="0">
                    <a:solidFill>
                      <a:schemeClr val="accent1">
                        <a:lumMod val="50000"/>
                      </a:schemeClr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it-IT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>
                    <a:solidFill>
                      <a:schemeClr val="accent1">
                        <a:lumMod val="50000"/>
                      </a:schemeClr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it-IT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>
                    <a:solidFill>
                      <a:schemeClr val="accent1">
                        <a:lumMod val="50000"/>
                      </a:schemeClr>
                    </a:solidFill>
                  </a:rPr>
                  <a:t>3</a:t>
                </a:r>
                <a:r>
                  <a:rPr lang="it-IT" dirty="0"/>
                  <a:t> = 40 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590168C-E06C-284E-9305-0B46DE620C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4E0F00-E17C-DE42-BCEA-7536123D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356130-6D9E-3049-83E3-E97FBD95A9F9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2EB50C-3F08-8E42-8421-8A4C95C4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6E13006-A785-F74F-AE2B-59529D245E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98844" y="2393825"/>
            <a:ext cx="734741" cy="73474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933933-074C-7F46-A39A-3A8D8D1255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72955" y="2125683"/>
            <a:ext cx="734741" cy="73474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D36DFC3-25A0-3943-A8B7-2C8C11E55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638" y="2915121"/>
            <a:ext cx="734741" cy="73474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7919FA8-C965-AD49-AB8F-C1EBA110D7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53392" y="3808037"/>
            <a:ext cx="734741" cy="73474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12EADB1-D40A-664A-A600-40006ADF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16856" y="1469838"/>
            <a:ext cx="734741" cy="73474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1A96733-B200-614C-B30C-65AC939B2F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31106" y="1719785"/>
            <a:ext cx="734741" cy="73474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3D885E0-D280-254D-AE0C-614EDBE3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18459" y="4115511"/>
            <a:ext cx="734741" cy="73474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7F0BA77-4CA9-6B4A-AB0F-2FBC8C999D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50706" y="3066623"/>
            <a:ext cx="734741" cy="73474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9B266F7-0560-4740-8447-2749915E6C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19093" y="3460769"/>
            <a:ext cx="734741" cy="73474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5BB0025-43AB-374B-9584-2C25A76FF4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44824" y="1275174"/>
            <a:ext cx="734741" cy="73474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79FCB54-3DCD-B347-852F-57237C4298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30105" y="3012346"/>
            <a:ext cx="734741" cy="73474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8772FB4-3E83-2A45-89D8-AA7B14503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66664" y="5250934"/>
            <a:ext cx="734741" cy="73474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0CE1426-A455-5548-917E-55BB51BF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46220" y="4012789"/>
            <a:ext cx="734741" cy="734741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C803151F-6C07-B949-81FA-EBC84CA0FB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15366" y="4755650"/>
            <a:ext cx="734741" cy="734741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9C862BA-FD57-6C44-811C-40DD2560A0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82609" y="3672738"/>
            <a:ext cx="734741" cy="734741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2E6A2A46-2FF3-9342-9B8C-E7B63D2F52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74148" y="1789897"/>
            <a:ext cx="734741" cy="734741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DB5452D-389C-3A41-9C02-664A7C568E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53952" y="3220918"/>
            <a:ext cx="734741" cy="734741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FE749EB1-8ABC-4A45-B592-2F72F2468A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97853" y="2565073"/>
            <a:ext cx="734741" cy="734741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1A2E61F-83DE-AB46-94B5-3F1489D9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25821" y="2370409"/>
            <a:ext cx="734741" cy="734741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EA0D68FE-1AD8-3347-A285-4EF7B16B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97983" y="1974908"/>
            <a:ext cx="734741" cy="734741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64F3C8FF-A6B6-8649-AB1D-0558CD4DF2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9852" y="1124399"/>
            <a:ext cx="734741" cy="734741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8240E10A-5F5A-4947-9E04-3FCFE44DE2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08467" y="4667895"/>
            <a:ext cx="734741" cy="734741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049EB75E-DA37-B945-A8B7-AE9B1537A2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79065" y="5620691"/>
            <a:ext cx="734741" cy="734741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34E91D86-74DA-1442-B737-CD3258318B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17642" y="4619105"/>
            <a:ext cx="734741" cy="73474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324BACE-9967-554C-99DC-878EEB6644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74147" y="2733478"/>
            <a:ext cx="734741" cy="734741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BE28F3E4-063C-3A45-A0EC-767FE5A2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49998" y="1240090"/>
            <a:ext cx="734741" cy="734741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DF784CD0-906F-C94D-AB4F-66D1A3A53D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60757" y="1270548"/>
            <a:ext cx="734741" cy="734741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D4BBE39B-EECE-444F-8AF3-C32F4701DD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72032" y="1062302"/>
            <a:ext cx="734741" cy="734741"/>
          </a:xfrm>
          <a:prstGeom prst="rect">
            <a:avLst/>
          </a:prstGeom>
        </p:spPr>
      </p:pic>
      <p:pic>
        <p:nvPicPr>
          <p:cNvPr id="67" name="Immagine 66">
            <a:extLst>
              <a:ext uri="{FF2B5EF4-FFF2-40B4-BE49-F238E27FC236}">
                <a16:creationId xmlns:a16="http://schemas.microsoft.com/office/drawing/2014/main" id="{7D730433-5F80-A34F-A78F-C5E3647B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13753" y="883789"/>
            <a:ext cx="734741" cy="734741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39B3288-035E-B148-81D5-3C944B7FF7E4}"/>
              </a:ext>
            </a:extLst>
          </p:cNvPr>
          <p:cNvCxnSpPr>
            <a:cxnSpLocks/>
          </p:cNvCxnSpPr>
          <p:nvPr/>
        </p:nvCxnSpPr>
        <p:spPr bwMode="auto">
          <a:xfrm flipH="1">
            <a:off x="3392212" y="1743310"/>
            <a:ext cx="205466" cy="26532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Connettore 2 71">
            <a:extLst>
              <a:ext uri="{FF2B5EF4-FFF2-40B4-BE49-F238E27FC236}">
                <a16:creationId xmlns:a16="http://schemas.microsoft.com/office/drawing/2014/main" id="{532B021F-C132-FA4B-817B-B37808E0213A}"/>
              </a:ext>
            </a:extLst>
          </p:cNvPr>
          <p:cNvCxnSpPr>
            <a:cxnSpLocks/>
          </p:cNvCxnSpPr>
          <p:nvPr/>
        </p:nvCxnSpPr>
        <p:spPr bwMode="auto">
          <a:xfrm flipH="1">
            <a:off x="2907533" y="1535699"/>
            <a:ext cx="600934" cy="125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8281273E-5C24-AE4C-8C40-94F6C4CD6AFF}"/>
              </a:ext>
            </a:extLst>
          </p:cNvPr>
          <p:cNvCxnSpPr>
            <a:cxnSpLocks/>
          </p:cNvCxnSpPr>
          <p:nvPr/>
        </p:nvCxnSpPr>
        <p:spPr bwMode="auto">
          <a:xfrm flipH="1">
            <a:off x="3574059" y="5153595"/>
            <a:ext cx="164167" cy="3673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099F11EC-CAEB-124C-A5B3-52489C361A26}"/>
              </a:ext>
            </a:extLst>
          </p:cNvPr>
          <p:cNvCxnSpPr>
            <a:cxnSpLocks/>
          </p:cNvCxnSpPr>
          <p:nvPr/>
        </p:nvCxnSpPr>
        <p:spPr bwMode="auto">
          <a:xfrm flipV="1">
            <a:off x="4554679" y="913236"/>
            <a:ext cx="219132" cy="17862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7" name="Connettore 2 76">
            <a:extLst>
              <a:ext uri="{FF2B5EF4-FFF2-40B4-BE49-F238E27FC236}">
                <a16:creationId xmlns:a16="http://schemas.microsoft.com/office/drawing/2014/main" id="{A41E0E48-41DF-3C43-8A60-AD74C9B82FCC}"/>
              </a:ext>
            </a:extLst>
          </p:cNvPr>
          <p:cNvCxnSpPr>
            <a:cxnSpLocks/>
          </p:cNvCxnSpPr>
          <p:nvPr/>
        </p:nvCxnSpPr>
        <p:spPr bwMode="auto">
          <a:xfrm>
            <a:off x="4013435" y="5147862"/>
            <a:ext cx="130225" cy="4216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0" name="Connettore 2 79">
            <a:extLst>
              <a:ext uri="{FF2B5EF4-FFF2-40B4-BE49-F238E27FC236}">
                <a16:creationId xmlns:a16="http://schemas.microsoft.com/office/drawing/2014/main" id="{B22C62F8-24D1-7547-A660-91B0D6B48B75}"/>
              </a:ext>
            </a:extLst>
          </p:cNvPr>
          <p:cNvCxnSpPr>
            <a:cxnSpLocks/>
          </p:cNvCxnSpPr>
          <p:nvPr/>
        </p:nvCxnSpPr>
        <p:spPr bwMode="auto">
          <a:xfrm>
            <a:off x="4053977" y="4941935"/>
            <a:ext cx="437489" cy="10914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40B05D68-10A9-654C-896D-86A0839B28D8}"/>
              </a:ext>
            </a:extLst>
          </p:cNvPr>
          <p:cNvCxnSpPr>
            <a:cxnSpLocks/>
          </p:cNvCxnSpPr>
          <p:nvPr/>
        </p:nvCxnSpPr>
        <p:spPr bwMode="auto">
          <a:xfrm flipV="1">
            <a:off x="6665252" y="2328972"/>
            <a:ext cx="298292" cy="1167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D72CB98C-35FD-2449-9630-076CBEB2F6CA}"/>
              </a:ext>
            </a:extLst>
          </p:cNvPr>
          <p:cNvCxnSpPr>
            <a:cxnSpLocks/>
          </p:cNvCxnSpPr>
          <p:nvPr/>
        </p:nvCxnSpPr>
        <p:spPr bwMode="auto">
          <a:xfrm>
            <a:off x="6707133" y="2761195"/>
            <a:ext cx="681560" cy="646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Connettore 2 88">
            <a:extLst>
              <a:ext uri="{FF2B5EF4-FFF2-40B4-BE49-F238E27FC236}">
                <a16:creationId xmlns:a16="http://schemas.microsoft.com/office/drawing/2014/main" id="{54F53F44-7932-F74C-B9E2-065448710BCD}"/>
              </a:ext>
            </a:extLst>
          </p:cNvPr>
          <p:cNvCxnSpPr>
            <a:cxnSpLocks/>
          </p:cNvCxnSpPr>
          <p:nvPr/>
        </p:nvCxnSpPr>
        <p:spPr bwMode="auto">
          <a:xfrm>
            <a:off x="6642528" y="2958763"/>
            <a:ext cx="238917" cy="2649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3E9707F1-E603-B64E-A6BD-8C0B6D32057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12443" y="1002551"/>
            <a:ext cx="248312" cy="21440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6" name="Connettore 2 85">
            <a:extLst>
              <a:ext uri="{FF2B5EF4-FFF2-40B4-BE49-F238E27FC236}">
                <a16:creationId xmlns:a16="http://schemas.microsoft.com/office/drawing/2014/main" id="{9C57CF6B-281F-6342-AE06-51D41AAFC04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87442" y="913305"/>
            <a:ext cx="251987" cy="17304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4" name="Connettore 2 93">
            <a:extLst>
              <a:ext uri="{FF2B5EF4-FFF2-40B4-BE49-F238E27FC236}">
                <a16:creationId xmlns:a16="http://schemas.microsoft.com/office/drawing/2014/main" id="{7988FC5A-4410-A14D-BD11-18E9BCDDD2CE}"/>
              </a:ext>
            </a:extLst>
          </p:cNvPr>
          <p:cNvCxnSpPr>
            <a:cxnSpLocks/>
          </p:cNvCxnSpPr>
          <p:nvPr/>
        </p:nvCxnSpPr>
        <p:spPr bwMode="auto">
          <a:xfrm flipV="1">
            <a:off x="5785932" y="1331249"/>
            <a:ext cx="300598" cy="8931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6" name="Connettore 2 95">
            <a:extLst>
              <a:ext uri="{FF2B5EF4-FFF2-40B4-BE49-F238E27FC236}">
                <a16:creationId xmlns:a16="http://schemas.microsoft.com/office/drawing/2014/main" id="{7E7393D1-A8E0-1048-9FA0-406474293FA9}"/>
              </a:ext>
            </a:extLst>
          </p:cNvPr>
          <p:cNvCxnSpPr>
            <a:cxnSpLocks/>
          </p:cNvCxnSpPr>
          <p:nvPr/>
        </p:nvCxnSpPr>
        <p:spPr bwMode="auto">
          <a:xfrm flipV="1">
            <a:off x="5391080" y="874711"/>
            <a:ext cx="0" cy="3422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AAB0D49A-35B9-BD48-A6AB-22F1793B264F}"/>
              </a:ext>
            </a:extLst>
          </p:cNvPr>
          <p:cNvCxnSpPr>
            <a:cxnSpLocks/>
          </p:cNvCxnSpPr>
          <p:nvPr/>
        </p:nvCxnSpPr>
        <p:spPr bwMode="auto">
          <a:xfrm flipV="1">
            <a:off x="5711953" y="1100347"/>
            <a:ext cx="219132" cy="17862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2" name="Connettore 2 101">
            <a:extLst>
              <a:ext uri="{FF2B5EF4-FFF2-40B4-BE49-F238E27FC236}">
                <a16:creationId xmlns:a16="http://schemas.microsoft.com/office/drawing/2014/main" id="{990189A8-A8D4-4141-BFBC-5D89A64063D6}"/>
              </a:ext>
            </a:extLst>
          </p:cNvPr>
          <p:cNvCxnSpPr>
            <a:cxnSpLocks/>
          </p:cNvCxnSpPr>
          <p:nvPr/>
        </p:nvCxnSpPr>
        <p:spPr bwMode="auto">
          <a:xfrm flipV="1">
            <a:off x="6269852" y="1618530"/>
            <a:ext cx="195995" cy="24061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7E70E298-3A2C-D343-B306-1CE9E7E2B54E}"/>
              </a:ext>
            </a:extLst>
          </p:cNvPr>
          <p:cNvCxnSpPr>
            <a:cxnSpLocks/>
          </p:cNvCxnSpPr>
          <p:nvPr/>
        </p:nvCxnSpPr>
        <p:spPr bwMode="auto">
          <a:xfrm flipV="1">
            <a:off x="6269852" y="1719786"/>
            <a:ext cx="881797" cy="48479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8" name="Connettore 2 107">
            <a:extLst>
              <a:ext uri="{FF2B5EF4-FFF2-40B4-BE49-F238E27FC236}">
                <a16:creationId xmlns:a16="http://schemas.microsoft.com/office/drawing/2014/main" id="{314B2332-E700-8F44-9AA1-8D24ACA6E7D0}"/>
              </a:ext>
            </a:extLst>
          </p:cNvPr>
          <p:cNvCxnSpPr>
            <a:cxnSpLocks/>
          </p:cNvCxnSpPr>
          <p:nvPr/>
        </p:nvCxnSpPr>
        <p:spPr bwMode="auto">
          <a:xfrm flipV="1">
            <a:off x="6154600" y="1383984"/>
            <a:ext cx="79665" cy="27060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2" name="Connettore 2 111">
            <a:extLst>
              <a:ext uri="{FF2B5EF4-FFF2-40B4-BE49-F238E27FC236}">
                <a16:creationId xmlns:a16="http://schemas.microsoft.com/office/drawing/2014/main" id="{63B8B5FA-5DA2-F143-ABCB-8121EACD51C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392212" y="2967649"/>
            <a:ext cx="305820" cy="16091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5" name="Connettore 2 114">
            <a:extLst>
              <a:ext uri="{FF2B5EF4-FFF2-40B4-BE49-F238E27FC236}">
                <a16:creationId xmlns:a16="http://schemas.microsoft.com/office/drawing/2014/main" id="{12948F67-372D-454F-B5F3-628E6719F4D0}"/>
              </a:ext>
            </a:extLst>
          </p:cNvPr>
          <p:cNvCxnSpPr>
            <a:cxnSpLocks/>
          </p:cNvCxnSpPr>
          <p:nvPr/>
        </p:nvCxnSpPr>
        <p:spPr bwMode="auto">
          <a:xfrm flipH="1">
            <a:off x="3091093" y="3521924"/>
            <a:ext cx="603178" cy="2537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8" name="Connettore 2 117">
            <a:extLst>
              <a:ext uri="{FF2B5EF4-FFF2-40B4-BE49-F238E27FC236}">
                <a16:creationId xmlns:a16="http://schemas.microsoft.com/office/drawing/2014/main" id="{277BCB47-9DB1-0C4A-9B14-F5A8BFFE776A}"/>
              </a:ext>
            </a:extLst>
          </p:cNvPr>
          <p:cNvCxnSpPr>
            <a:cxnSpLocks/>
          </p:cNvCxnSpPr>
          <p:nvPr/>
        </p:nvCxnSpPr>
        <p:spPr bwMode="auto">
          <a:xfrm flipH="1">
            <a:off x="3579599" y="3839213"/>
            <a:ext cx="183357" cy="3319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9" name="Connettore 2 128">
            <a:extLst>
              <a:ext uri="{FF2B5EF4-FFF2-40B4-BE49-F238E27FC236}">
                <a16:creationId xmlns:a16="http://schemas.microsoft.com/office/drawing/2014/main" id="{64267CA4-3082-1D4C-8448-A61B099BECBC}"/>
              </a:ext>
            </a:extLst>
          </p:cNvPr>
          <p:cNvCxnSpPr>
            <a:cxnSpLocks/>
          </p:cNvCxnSpPr>
          <p:nvPr/>
        </p:nvCxnSpPr>
        <p:spPr bwMode="auto">
          <a:xfrm flipV="1">
            <a:off x="5479417" y="3606726"/>
            <a:ext cx="339042" cy="16970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1" name="Connettore 2 130">
            <a:extLst>
              <a:ext uri="{FF2B5EF4-FFF2-40B4-BE49-F238E27FC236}">
                <a16:creationId xmlns:a16="http://schemas.microsoft.com/office/drawing/2014/main" id="{35E7BF58-C7D0-3341-BF46-CCD74686F508}"/>
              </a:ext>
            </a:extLst>
          </p:cNvPr>
          <p:cNvCxnSpPr>
            <a:cxnSpLocks/>
          </p:cNvCxnSpPr>
          <p:nvPr/>
        </p:nvCxnSpPr>
        <p:spPr bwMode="auto">
          <a:xfrm>
            <a:off x="5475473" y="4004912"/>
            <a:ext cx="500998" cy="2594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4" name="Connettore 2 133">
            <a:extLst>
              <a:ext uri="{FF2B5EF4-FFF2-40B4-BE49-F238E27FC236}">
                <a16:creationId xmlns:a16="http://schemas.microsoft.com/office/drawing/2014/main" id="{225EF5EA-F62A-7043-B87B-7DC206884BFF}"/>
              </a:ext>
            </a:extLst>
          </p:cNvPr>
          <p:cNvCxnSpPr>
            <a:cxnSpLocks/>
          </p:cNvCxnSpPr>
          <p:nvPr/>
        </p:nvCxnSpPr>
        <p:spPr bwMode="auto">
          <a:xfrm>
            <a:off x="5402997" y="4235367"/>
            <a:ext cx="76420" cy="304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8D3AE2D-1B7A-5E4F-ACE3-1A36C357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  <p:pic>
        <p:nvPicPr>
          <p:cNvPr id="91" name="Immagine 90">
            <a:extLst>
              <a:ext uri="{FF2B5EF4-FFF2-40B4-BE49-F238E27FC236}">
                <a16:creationId xmlns:a16="http://schemas.microsoft.com/office/drawing/2014/main" id="{57D37CA7-EFC9-AC4A-86DE-06FD4B21E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273" y="2990327"/>
            <a:ext cx="734741" cy="734741"/>
          </a:xfrm>
          <a:prstGeom prst="rect">
            <a:avLst/>
          </a:prstGeom>
        </p:spPr>
      </p:pic>
      <p:pic>
        <p:nvPicPr>
          <p:cNvPr id="92" name="Immagine 91">
            <a:extLst>
              <a:ext uri="{FF2B5EF4-FFF2-40B4-BE49-F238E27FC236}">
                <a16:creationId xmlns:a16="http://schemas.microsoft.com/office/drawing/2014/main" id="{E2305EB7-B79F-C249-97A2-8269C2D5C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649" y="3740202"/>
            <a:ext cx="734741" cy="734741"/>
          </a:xfrm>
          <a:prstGeom prst="rect">
            <a:avLst/>
          </a:prstGeom>
        </p:spPr>
      </p:pic>
      <p:pic>
        <p:nvPicPr>
          <p:cNvPr id="93" name="Immagine 92">
            <a:extLst>
              <a:ext uri="{FF2B5EF4-FFF2-40B4-BE49-F238E27FC236}">
                <a16:creationId xmlns:a16="http://schemas.microsoft.com/office/drawing/2014/main" id="{119E7A30-08FD-AE44-A24F-ECAE243C3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844" y="4780492"/>
            <a:ext cx="734741" cy="734741"/>
          </a:xfrm>
          <a:prstGeom prst="rect">
            <a:avLst/>
          </a:prstGeom>
        </p:spPr>
      </p:pic>
      <p:pic>
        <p:nvPicPr>
          <p:cNvPr id="95" name="Immagine 94">
            <a:extLst>
              <a:ext uri="{FF2B5EF4-FFF2-40B4-BE49-F238E27FC236}">
                <a16:creationId xmlns:a16="http://schemas.microsoft.com/office/drawing/2014/main" id="{DF13A69C-348F-0E49-8470-FC715111F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080" y="5469690"/>
            <a:ext cx="734741" cy="734741"/>
          </a:xfrm>
          <a:prstGeom prst="rect">
            <a:avLst/>
          </a:prstGeom>
        </p:spPr>
      </p:pic>
      <p:pic>
        <p:nvPicPr>
          <p:cNvPr id="97" name="Immagine 96">
            <a:extLst>
              <a:ext uri="{FF2B5EF4-FFF2-40B4-BE49-F238E27FC236}">
                <a16:creationId xmlns:a16="http://schemas.microsoft.com/office/drawing/2014/main" id="{4872DA44-B4D1-4D4F-8804-192EFF73A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247" y="2445742"/>
            <a:ext cx="734741" cy="734741"/>
          </a:xfrm>
          <a:prstGeom prst="rect">
            <a:avLst/>
          </a:prstGeom>
        </p:spPr>
      </p:pic>
      <p:pic>
        <p:nvPicPr>
          <p:cNvPr id="98" name="Immagine 97">
            <a:extLst>
              <a:ext uri="{FF2B5EF4-FFF2-40B4-BE49-F238E27FC236}">
                <a16:creationId xmlns:a16="http://schemas.microsoft.com/office/drawing/2014/main" id="{E6B204DE-3D64-F045-BE29-EF71A5683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116" y="1595233"/>
            <a:ext cx="734741" cy="734741"/>
          </a:xfrm>
          <a:prstGeom prst="rect">
            <a:avLst/>
          </a:prstGeom>
        </p:spPr>
      </p:pic>
      <p:pic>
        <p:nvPicPr>
          <p:cNvPr id="101" name="Immagine 100">
            <a:extLst>
              <a:ext uri="{FF2B5EF4-FFF2-40B4-BE49-F238E27FC236}">
                <a16:creationId xmlns:a16="http://schemas.microsoft.com/office/drawing/2014/main" id="{AA35424D-9814-3546-8C62-79242161A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628" y="4725861"/>
            <a:ext cx="734741" cy="734741"/>
          </a:xfrm>
          <a:prstGeom prst="rect">
            <a:avLst/>
          </a:prstGeom>
        </p:spPr>
      </p:pic>
      <p:pic>
        <p:nvPicPr>
          <p:cNvPr id="103" name="Immagine 102">
            <a:extLst>
              <a:ext uri="{FF2B5EF4-FFF2-40B4-BE49-F238E27FC236}">
                <a16:creationId xmlns:a16="http://schemas.microsoft.com/office/drawing/2014/main" id="{868E38A9-2DEF-F542-B53D-EFF6EB877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680" y="4482881"/>
            <a:ext cx="734741" cy="734741"/>
          </a:xfrm>
          <a:prstGeom prst="rect">
            <a:avLst/>
          </a:prstGeom>
        </p:spPr>
      </p:pic>
      <p:pic>
        <p:nvPicPr>
          <p:cNvPr id="104" name="Immagine 103">
            <a:extLst>
              <a:ext uri="{FF2B5EF4-FFF2-40B4-BE49-F238E27FC236}">
                <a16:creationId xmlns:a16="http://schemas.microsoft.com/office/drawing/2014/main" id="{D2CBC211-6AFE-EE45-9C5A-CEE32EDD6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884" y="1319063"/>
            <a:ext cx="734741" cy="734741"/>
          </a:xfrm>
          <a:prstGeom prst="rect">
            <a:avLst/>
          </a:prstGeom>
        </p:spPr>
      </p:pic>
      <p:pic>
        <p:nvPicPr>
          <p:cNvPr id="106" name="Immagine 105">
            <a:extLst>
              <a:ext uri="{FF2B5EF4-FFF2-40B4-BE49-F238E27FC236}">
                <a16:creationId xmlns:a16="http://schemas.microsoft.com/office/drawing/2014/main" id="{D71201FB-92CC-B84A-A327-9E84B39D8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406" y="4513947"/>
            <a:ext cx="734741" cy="734741"/>
          </a:xfrm>
          <a:prstGeom prst="rect">
            <a:avLst/>
          </a:prstGeom>
        </p:spPr>
      </p:pic>
      <p:pic>
        <p:nvPicPr>
          <p:cNvPr id="107" name="Immagine 106">
            <a:extLst>
              <a:ext uri="{FF2B5EF4-FFF2-40B4-BE49-F238E27FC236}">
                <a16:creationId xmlns:a16="http://schemas.microsoft.com/office/drawing/2014/main" id="{96BE154B-B571-3842-8227-54252BEB3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307" y="3858102"/>
            <a:ext cx="734741" cy="734741"/>
          </a:xfrm>
          <a:prstGeom prst="rect">
            <a:avLst/>
          </a:prstGeom>
        </p:spPr>
      </p:pic>
      <p:pic>
        <p:nvPicPr>
          <p:cNvPr id="109" name="Immagine 108">
            <a:extLst>
              <a:ext uri="{FF2B5EF4-FFF2-40B4-BE49-F238E27FC236}">
                <a16:creationId xmlns:a16="http://schemas.microsoft.com/office/drawing/2014/main" id="{DBB3532E-8003-3247-9461-D81FD3276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90" y="5680442"/>
            <a:ext cx="734741" cy="734741"/>
          </a:xfrm>
          <a:prstGeom prst="rect">
            <a:avLst/>
          </a:prstGeom>
        </p:spPr>
      </p:pic>
      <p:pic>
        <p:nvPicPr>
          <p:cNvPr id="110" name="Immagine 109">
            <a:extLst>
              <a:ext uri="{FF2B5EF4-FFF2-40B4-BE49-F238E27FC236}">
                <a16:creationId xmlns:a16="http://schemas.microsoft.com/office/drawing/2014/main" id="{5D696320-4CA8-D44D-8EC3-CD79565C8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60" y="2612711"/>
            <a:ext cx="734741" cy="734741"/>
          </a:xfrm>
          <a:prstGeom prst="rect">
            <a:avLst/>
          </a:prstGeom>
        </p:spPr>
      </p:pic>
      <p:pic>
        <p:nvPicPr>
          <p:cNvPr id="111" name="Immagine 110">
            <a:extLst>
              <a:ext uri="{FF2B5EF4-FFF2-40B4-BE49-F238E27FC236}">
                <a16:creationId xmlns:a16="http://schemas.microsoft.com/office/drawing/2014/main" id="{A8857D95-B617-2941-82D0-880E185AB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661" y="1956866"/>
            <a:ext cx="734741" cy="734741"/>
          </a:xfrm>
          <a:prstGeom prst="rect">
            <a:avLst/>
          </a:prstGeom>
        </p:spPr>
      </p:pic>
      <p:pic>
        <p:nvPicPr>
          <p:cNvPr id="113" name="Immagine 112">
            <a:extLst>
              <a:ext uri="{FF2B5EF4-FFF2-40B4-BE49-F238E27FC236}">
                <a16:creationId xmlns:a16="http://schemas.microsoft.com/office/drawing/2014/main" id="{657F06ED-C159-BF4F-9EAA-2651C9079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60" y="1454718"/>
            <a:ext cx="734741" cy="734741"/>
          </a:xfrm>
          <a:prstGeom prst="rect">
            <a:avLst/>
          </a:prstGeom>
        </p:spPr>
      </p:pic>
      <p:pic>
        <p:nvPicPr>
          <p:cNvPr id="114" name="Immagine 113">
            <a:extLst>
              <a:ext uri="{FF2B5EF4-FFF2-40B4-BE49-F238E27FC236}">
                <a16:creationId xmlns:a16="http://schemas.microsoft.com/office/drawing/2014/main" id="{F5EE0FB5-0AD9-E34C-9C97-49C2FE454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810" y="5466299"/>
            <a:ext cx="734741" cy="734741"/>
          </a:xfrm>
          <a:prstGeom prst="rect">
            <a:avLst/>
          </a:prstGeom>
        </p:spPr>
      </p:pic>
      <p:pic>
        <p:nvPicPr>
          <p:cNvPr id="116" name="Immagine 115">
            <a:extLst>
              <a:ext uri="{FF2B5EF4-FFF2-40B4-BE49-F238E27FC236}">
                <a16:creationId xmlns:a16="http://schemas.microsoft.com/office/drawing/2014/main" id="{056B43B0-D9C3-D446-ABF3-66FF3702F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33" y="3337629"/>
            <a:ext cx="734741" cy="734741"/>
          </a:xfrm>
          <a:prstGeom prst="rect">
            <a:avLst/>
          </a:prstGeom>
        </p:spPr>
      </p:pic>
      <p:pic>
        <p:nvPicPr>
          <p:cNvPr id="117" name="Immagine 116">
            <a:extLst>
              <a:ext uri="{FF2B5EF4-FFF2-40B4-BE49-F238E27FC236}">
                <a16:creationId xmlns:a16="http://schemas.microsoft.com/office/drawing/2014/main" id="{5ECFCEC8-6D1D-6F41-827C-FBF9B92AB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34" y="4493935"/>
            <a:ext cx="734741" cy="734741"/>
          </a:xfrm>
          <a:prstGeom prst="rect">
            <a:avLst/>
          </a:prstGeom>
        </p:spPr>
      </p:pic>
      <p:pic>
        <p:nvPicPr>
          <p:cNvPr id="119" name="Immagine 118">
            <a:extLst>
              <a:ext uri="{FF2B5EF4-FFF2-40B4-BE49-F238E27FC236}">
                <a16:creationId xmlns:a16="http://schemas.microsoft.com/office/drawing/2014/main" id="{336D0A71-B607-484E-9616-55FFE6BBA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803" y="5708796"/>
            <a:ext cx="734741" cy="734741"/>
          </a:xfrm>
          <a:prstGeom prst="rect">
            <a:avLst/>
          </a:prstGeom>
        </p:spPr>
      </p:pic>
      <p:pic>
        <p:nvPicPr>
          <p:cNvPr id="121" name="Immagine 120">
            <a:extLst>
              <a:ext uri="{FF2B5EF4-FFF2-40B4-BE49-F238E27FC236}">
                <a16:creationId xmlns:a16="http://schemas.microsoft.com/office/drawing/2014/main" id="{6A297195-18FC-B743-ADDE-B5FC2D3F5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54" y="3588288"/>
            <a:ext cx="734741" cy="734741"/>
          </a:xfrm>
          <a:prstGeom prst="rect">
            <a:avLst/>
          </a:prstGeom>
        </p:spPr>
      </p:pic>
      <p:pic>
        <p:nvPicPr>
          <p:cNvPr id="122" name="Immagine 121">
            <a:extLst>
              <a:ext uri="{FF2B5EF4-FFF2-40B4-BE49-F238E27FC236}">
                <a16:creationId xmlns:a16="http://schemas.microsoft.com/office/drawing/2014/main" id="{7D3BFA60-E772-EE42-B826-A6B69B5BD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466" y="5612201"/>
            <a:ext cx="734741" cy="734741"/>
          </a:xfrm>
          <a:prstGeom prst="rect">
            <a:avLst/>
          </a:prstGeom>
        </p:spPr>
      </p:pic>
      <p:pic>
        <p:nvPicPr>
          <p:cNvPr id="123" name="Immagine 122">
            <a:extLst>
              <a:ext uri="{FF2B5EF4-FFF2-40B4-BE49-F238E27FC236}">
                <a16:creationId xmlns:a16="http://schemas.microsoft.com/office/drawing/2014/main" id="{1853A92D-38CA-2444-B7AC-76E6DB066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390" y="2166231"/>
            <a:ext cx="734741" cy="734741"/>
          </a:xfrm>
          <a:prstGeom prst="rect">
            <a:avLst/>
          </a:prstGeom>
        </p:spPr>
      </p:pic>
      <p:pic>
        <p:nvPicPr>
          <p:cNvPr id="124" name="Immagine 123">
            <a:extLst>
              <a:ext uri="{FF2B5EF4-FFF2-40B4-BE49-F238E27FC236}">
                <a16:creationId xmlns:a16="http://schemas.microsoft.com/office/drawing/2014/main" id="{9C9DE381-989C-5E4D-A638-F85366D8A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254" y="3335936"/>
            <a:ext cx="734741" cy="734741"/>
          </a:xfrm>
          <a:prstGeom prst="rect">
            <a:avLst/>
          </a:prstGeom>
        </p:spPr>
      </p:pic>
      <p:pic>
        <p:nvPicPr>
          <p:cNvPr id="125" name="Immagine 124">
            <a:extLst>
              <a:ext uri="{FF2B5EF4-FFF2-40B4-BE49-F238E27FC236}">
                <a16:creationId xmlns:a16="http://schemas.microsoft.com/office/drawing/2014/main" id="{2EB40A0D-71CE-CD46-9FDC-4AD66A521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655" y="5538937"/>
            <a:ext cx="734741" cy="734741"/>
          </a:xfrm>
          <a:prstGeom prst="rect">
            <a:avLst/>
          </a:prstGeom>
        </p:spPr>
      </p:pic>
      <p:pic>
        <p:nvPicPr>
          <p:cNvPr id="126" name="Immagine 125">
            <a:extLst>
              <a:ext uri="{FF2B5EF4-FFF2-40B4-BE49-F238E27FC236}">
                <a16:creationId xmlns:a16="http://schemas.microsoft.com/office/drawing/2014/main" id="{9C1F95D4-2EEA-6C4C-9F78-30BC55FF3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691" y="1240090"/>
            <a:ext cx="734741" cy="734741"/>
          </a:xfrm>
          <a:prstGeom prst="rect">
            <a:avLst/>
          </a:prstGeom>
        </p:spPr>
      </p:pic>
      <p:pic>
        <p:nvPicPr>
          <p:cNvPr id="128" name="Immagine 127">
            <a:extLst>
              <a:ext uri="{FF2B5EF4-FFF2-40B4-BE49-F238E27FC236}">
                <a16:creationId xmlns:a16="http://schemas.microsoft.com/office/drawing/2014/main" id="{F5544650-D44F-254C-B283-400074371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129" y="937358"/>
            <a:ext cx="734741" cy="734741"/>
          </a:xfrm>
          <a:prstGeom prst="rect">
            <a:avLst/>
          </a:prstGeom>
        </p:spPr>
      </p:pic>
      <p:pic>
        <p:nvPicPr>
          <p:cNvPr id="130" name="Immagine 129">
            <a:extLst>
              <a:ext uri="{FF2B5EF4-FFF2-40B4-BE49-F238E27FC236}">
                <a16:creationId xmlns:a16="http://schemas.microsoft.com/office/drawing/2014/main" id="{1D929765-AB61-0F40-86C3-A05243E3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691" y="2849554"/>
            <a:ext cx="734741" cy="734741"/>
          </a:xfrm>
          <a:prstGeom prst="rect">
            <a:avLst/>
          </a:prstGeom>
        </p:spPr>
      </p:pic>
      <p:pic>
        <p:nvPicPr>
          <p:cNvPr id="132" name="Immagine 131">
            <a:extLst>
              <a:ext uri="{FF2B5EF4-FFF2-40B4-BE49-F238E27FC236}">
                <a16:creationId xmlns:a16="http://schemas.microsoft.com/office/drawing/2014/main" id="{7DD53403-7C8C-604C-BFEF-5800C94D2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105" y="4076070"/>
            <a:ext cx="734741" cy="734741"/>
          </a:xfrm>
          <a:prstGeom prst="rect">
            <a:avLst/>
          </a:prstGeom>
        </p:spPr>
      </p:pic>
      <p:pic>
        <p:nvPicPr>
          <p:cNvPr id="133" name="Immagine 132">
            <a:extLst>
              <a:ext uri="{FF2B5EF4-FFF2-40B4-BE49-F238E27FC236}">
                <a16:creationId xmlns:a16="http://schemas.microsoft.com/office/drawing/2014/main" id="{F5B34D4D-2B12-2B4B-8B19-87AB6D322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050" y="5123020"/>
            <a:ext cx="734741" cy="734741"/>
          </a:xfrm>
          <a:prstGeom prst="rect">
            <a:avLst/>
          </a:prstGeom>
        </p:spPr>
      </p:pic>
      <p:pic>
        <p:nvPicPr>
          <p:cNvPr id="136" name="Immagine 135">
            <a:extLst>
              <a:ext uri="{FF2B5EF4-FFF2-40B4-BE49-F238E27FC236}">
                <a16:creationId xmlns:a16="http://schemas.microsoft.com/office/drawing/2014/main" id="{8F01F5F8-9495-8C4C-A686-F1B7DD582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648" y="4288217"/>
            <a:ext cx="734741" cy="734741"/>
          </a:xfrm>
          <a:prstGeom prst="rect">
            <a:avLst/>
          </a:prstGeom>
        </p:spPr>
      </p:pic>
      <p:pic>
        <p:nvPicPr>
          <p:cNvPr id="137" name="Immagine 136">
            <a:extLst>
              <a:ext uri="{FF2B5EF4-FFF2-40B4-BE49-F238E27FC236}">
                <a16:creationId xmlns:a16="http://schemas.microsoft.com/office/drawing/2014/main" id="{E91FC4BD-DC5A-1A4F-BFA2-650FEAAA7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914" y="5141484"/>
            <a:ext cx="734741" cy="734741"/>
          </a:xfrm>
          <a:prstGeom prst="rect">
            <a:avLst/>
          </a:prstGeom>
        </p:spPr>
      </p:pic>
      <p:pic>
        <p:nvPicPr>
          <p:cNvPr id="138" name="Immagine 137">
            <a:extLst>
              <a:ext uri="{FF2B5EF4-FFF2-40B4-BE49-F238E27FC236}">
                <a16:creationId xmlns:a16="http://schemas.microsoft.com/office/drawing/2014/main" id="{E9093156-C8C8-E143-B8C3-0F28552C9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630" y="5515233"/>
            <a:ext cx="734741" cy="7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08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F5E2D95-58E9-3C4A-8BA9-58A119F2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AF8213-FA00-6D4D-92DE-F507BFEDB604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ABA209-5B0E-4E4C-9592-21D24852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DDC79B-7047-0843-91AD-89317A16F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pic>
        <p:nvPicPr>
          <p:cNvPr id="6146" name="Picture 2" descr="Spanish flu - Wikipedia">
            <a:extLst>
              <a:ext uri="{FF2B5EF4-FFF2-40B4-BE49-F238E27FC236}">
                <a16:creationId xmlns:a16="http://schemas.microsoft.com/office/drawing/2014/main" id="{299CF25F-A784-7A45-AF24-B27EC888C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5859BE4-8440-FF42-A6D2-EC47DAFC6D56}"/>
              </a:ext>
            </a:extLst>
          </p:cNvPr>
          <p:cNvSpPr/>
          <p:nvPr/>
        </p:nvSpPr>
        <p:spPr>
          <a:xfrm>
            <a:off x="0" y="54787"/>
            <a:ext cx="4380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+mn-lt"/>
              </a:rPr>
              <a:t>Ospedale americano, influenza «spagnola»</a:t>
            </a:r>
          </a:p>
        </p:txBody>
      </p:sp>
    </p:spTree>
    <p:extLst>
      <p:ext uri="{BB962C8B-B14F-4D97-AF65-F5344CB8AC3E}">
        <p14:creationId xmlns:p14="http://schemas.microsoft.com/office/powerpoint/2010/main" val="995446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04D27044-D775-2340-804A-14E212FD2F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605686"/>
              </p:ext>
            </p:extLst>
          </p:nvPr>
        </p:nvGraphicFramePr>
        <p:xfrm>
          <a:off x="457200" y="1041991"/>
          <a:ext cx="8426451" cy="544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C984C9C8-5B88-444A-BDC2-CA1FA16C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esponenziale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413AAF-E9F1-5742-BF4A-97BBDCC4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EC1CDF-1E1B-794A-9170-2230E57C51D9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35AD42-58FD-0A45-84C4-2A0B495D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a 6">
                <a:extLst>
                  <a:ext uri="{FF2B5EF4-FFF2-40B4-BE49-F238E27FC236}">
                    <a16:creationId xmlns:a16="http://schemas.microsoft.com/office/drawing/2014/main" id="{E4C55EEA-5670-B141-843C-05D76DB1360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7880863"/>
                  </p:ext>
                </p:extLst>
              </p:nvPr>
            </p:nvGraphicFramePr>
            <p:xfrm>
              <a:off x="1183945" y="1628761"/>
              <a:ext cx="2920222" cy="3723640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688398">
                      <a:extLst>
                        <a:ext uri="{9D8B030D-6E8A-4147-A177-3AD203B41FA5}">
                          <a16:colId xmlns:a16="http://schemas.microsoft.com/office/drawing/2014/main" val="3518613000"/>
                        </a:ext>
                      </a:extLst>
                    </a:gridCol>
                    <a:gridCol w="2231824">
                      <a:extLst>
                        <a:ext uri="{9D8B030D-6E8A-4147-A177-3AD203B41FA5}">
                          <a16:colId xmlns:a16="http://schemas.microsoft.com/office/drawing/2014/main" val="307863902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>
                              <a:solidFill>
                                <a:schemeClr val="tx1"/>
                              </a:solidFill>
                            </a:rPr>
                            <a:t>Ciclo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Nuovi casi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3935697"/>
                      </a:ext>
                    </a:extLst>
                  </a:tr>
                  <a:tr h="173723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6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0</a:t>
                          </a:r>
                          <a:r>
                            <a:rPr lang="it-IT" sz="1600" b="1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1</a:t>
                          </a:r>
                          <a:endParaRPr lang="it-IT" sz="1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9945867"/>
                      </a:ext>
                    </a:extLst>
                  </a:tr>
                  <a:tr h="28072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6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  <a:r>
                            <a:rPr lang="it-IT" sz="1600" b="1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:endParaRPr lang="it-IT" sz="1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6407703"/>
                      </a:ext>
                    </a:extLst>
                  </a:tr>
                  <a:tr h="275058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6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  <a:r>
                            <a:rPr lang="it-IT" sz="1600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9</a:t>
                          </a:r>
                          <a:endParaRPr lang="it-IT" sz="1600" baseline="30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888260"/>
                      </a:ext>
                    </a:extLst>
                  </a:tr>
                  <a:tr h="29065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6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600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27</a:t>
                          </a:r>
                          <a:endParaRPr lang="it-IT" sz="1600" baseline="30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7884062"/>
                      </a:ext>
                    </a:extLst>
                  </a:tr>
                  <a:tr h="253084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6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  <a:r>
                            <a:rPr lang="it-IT" sz="1600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81</a:t>
                          </a:r>
                          <a:endParaRPr lang="it-IT" sz="1600" baseline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1403426"/>
                      </a:ext>
                    </a:extLst>
                  </a:tr>
                  <a:tr h="25804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6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5</a:t>
                          </a:r>
                          <a:r>
                            <a:rPr lang="it-IT" sz="1600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it-IT" sz="1600" b="0" i="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243</a:t>
                          </a:r>
                          <a:endParaRPr lang="it-IT" sz="1600" baseline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8570038"/>
                      </a:ext>
                    </a:extLst>
                  </a:tr>
                  <a:tr h="2736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6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6</a:t>
                          </a:r>
                          <a:r>
                            <a:rPr lang="it-IT" sz="1600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it-IT" sz="1600" b="0" i="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729</a:t>
                          </a:r>
                          <a:endParaRPr lang="it-IT" sz="1600" baseline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5664165"/>
                      </a:ext>
                    </a:extLst>
                  </a:tr>
                  <a:tr h="22543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6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7</a:t>
                          </a:r>
                          <a:r>
                            <a:rPr lang="it-IT" sz="1600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it-IT" sz="1600" b="0" i="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2187</a:t>
                          </a:r>
                          <a:endParaRPr lang="it-IT" sz="1600" baseline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2378844"/>
                      </a:ext>
                    </a:extLst>
                  </a:tr>
                  <a:tr h="22543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6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8</a:t>
                          </a:r>
                          <a:r>
                            <a:rPr lang="it-IT" sz="1600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it-IT" sz="1600" b="0" i="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6561</a:t>
                          </a:r>
                          <a:endParaRPr lang="it-IT" sz="1600" baseline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4914730"/>
                      </a:ext>
                    </a:extLst>
                  </a:tr>
                  <a:tr h="22543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6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9</a:t>
                          </a:r>
                          <a:r>
                            <a:rPr lang="it-IT" sz="1600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it-IT" sz="1600" b="0" i="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it-IT" sz="16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19683</a:t>
                          </a:r>
                          <a:endParaRPr lang="it-IT" sz="1600" baseline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84021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a 6">
                <a:extLst>
                  <a:ext uri="{FF2B5EF4-FFF2-40B4-BE49-F238E27FC236}">
                    <a16:creationId xmlns:a16="http://schemas.microsoft.com/office/drawing/2014/main" id="{E4C55EEA-5670-B141-843C-05D76DB1360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7880863"/>
                  </p:ext>
                </p:extLst>
              </p:nvPr>
            </p:nvGraphicFramePr>
            <p:xfrm>
              <a:off x="1183945" y="1628761"/>
              <a:ext cx="2920222" cy="3723640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688398">
                      <a:extLst>
                        <a:ext uri="{9D8B030D-6E8A-4147-A177-3AD203B41FA5}">
                          <a16:colId xmlns:a16="http://schemas.microsoft.com/office/drawing/2014/main" val="3518613000"/>
                        </a:ext>
                      </a:extLst>
                    </a:gridCol>
                    <a:gridCol w="2231824">
                      <a:extLst>
                        <a:ext uri="{9D8B030D-6E8A-4147-A177-3AD203B41FA5}">
                          <a16:colId xmlns:a16="http://schemas.microsoft.com/office/drawing/2014/main" val="307863902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>
                              <a:solidFill>
                                <a:schemeClr val="tx1"/>
                              </a:solidFill>
                            </a:rPr>
                            <a:t>Ciclo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Nuovi casi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393569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6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0</a:t>
                          </a:r>
                          <a:r>
                            <a:rPr lang="it-IT" sz="1600" b="1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1</a:t>
                          </a:r>
                          <a:endParaRPr lang="it-IT" sz="1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994586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6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  <a:r>
                            <a:rPr lang="it-IT" sz="1600" b="1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6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:endParaRPr lang="it-IT" sz="16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640770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30508" t="-311111" r="-565" b="-7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88826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30508" t="-426923" r="-565" b="-6384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7884062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30508" t="-507407" r="-565" b="-5148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140342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30508" t="-630769" r="-565" b="-43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8570038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30508" t="-703704" r="-565" b="-3185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566416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30508" t="-834615" r="-565" b="-2307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237884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30508" t="-900000" r="-565" b="-12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491473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6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30508" t="-1038462" r="-565" b="-2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84021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6E64DA-6C87-A043-952B-97671BA9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1890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84C9C8-5B88-444A-BDC2-CA1FA16C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Curva esponenziale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413AAF-E9F1-5742-BF4A-97BBDCC4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DFF607-10D7-CC48-A3E5-61CC556DAD87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35AD42-58FD-0A45-84C4-2A0B495D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1E23E88C-59BB-8448-BF7D-C693928F8C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2061159"/>
              </p:ext>
            </p:extLst>
          </p:nvPr>
        </p:nvGraphicFramePr>
        <p:xfrm>
          <a:off x="457200" y="1041991"/>
          <a:ext cx="8426451" cy="544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68379B3D-F346-7341-92F6-0E38F338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26</a:t>
            </a:fld>
            <a:endParaRPr lang="it-IT" dirty="0"/>
          </a:p>
        </p:txBody>
      </p:sp>
      <p:sp>
        <p:nvSpPr>
          <p:cNvPr id="18" name="Figura a mano libera 17">
            <a:extLst>
              <a:ext uri="{FF2B5EF4-FFF2-40B4-BE49-F238E27FC236}">
                <a16:creationId xmlns:a16="http://schemas.microsoft.com/office/drawing/2014/main" id="{183DBF2A-980E-B540-92EE-68F511F4DDF4}"/>
              </a:ext>
            </a:extLst>
          </p:cNvPr>
          <p:cNvSpPr/>
          <p:nvPr/>
        </p:nvSpPr>
        <p:spPr bwMode="auto">
          <a:xfrm>
            <a:off x="1816099" y="1682750"/>
            <a:ext cx="5594351" cy="4044950"/>
          </a:xfrm>
          <a:custGeom>
            <a:avLst/>
            <a:gdLst>
              <a:gd name="connsiteX0" fmla="*/ 0 w 5507665"/>
              <a:gd name="connsiteY0" fmla="*/ 3572539 h 3572539"/>
              <a:gd name="connsiteX1" fmla="*/ 5507665 w 5507665"/>
              <a:gd name="connsiteY1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9906"/>
              <a:gd name="connsiteY0" fmla="*/ 3572539 h 3572539"/>
              <a:gd name="connsiteX1" fmla="*/ 4941162 w 5509906"/>
              <a:gd name="connsiteY1" fmla="*/ 2327254 h 3572539"/>
              <a:gd name="connsiteX2" fmla="*/ 5507665 w 5509906"/>
              <a:gd name="connsiteY2" fmla="*/ 0 h 3572539"/>
              <a:gd name="connsiteX0" fmla="*/ 0 w 5508019"/>
              <a:gd name="connsiteY0" fmla="*/ 3572539 h 3572539"/>
              <a:gd name="connsiteX1" fmla="*/ 4941162 w 5508019"/>
              <a:gd name="connsiteY1" fmla="*/ 2327254 h 3572539"/>
              <a:gd name="connsiteX2" fmla="*/ 5507665 w 5508019"/>
              <a:gd name="connsiteY2" fmla="*/ 0 h 3572539"/>
              <a:gd name="connsiteX0" fmla="*/ 0 w 5508019"/>
              <a:gd name="connsiteY0" fmla="*/ 3572539 h 3572539"/>
              <a:gd name="connsiteX1" fmla="*/ 4941162 w 5508019"/>
              <a:gd name="connsiteY1" fmla="*/ 2327254 h 3572539"/>
              <a:gd name="connsiteX2" fmla="*/ 5507665 w 5508019"/>
              <a:gd name="connsiteY2" fmla="*/ 0 h 3572539"/>
              <a:gd name="connsiteX0" fmla="*/ 0 w 5508019"/>
              <a:gd name="connsiteY0" fmla="*/ 3572539 h 3572539"/>
              <a:gd name="connsiteX1" fmla="*/ 3115764 w 5508019"/>
              <a:gd name="connsiteY1" fmla="*/ 3064594 h 3572539"/>
              <a:gd name="connsiteX2" fmla="*/ 4941162 w 5508019"/>
              <a:gd name="connsiteY2" fmla="*/ 2327254 h 3572539"/>
              <a:gd name="connsiteX3" fmla="*/ 5507665 w 5508019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665"/>
              <a:gd name="connsiteY0" fmla="*/ 3572539 h 3572539"/>
              <a:gd name="connsiteX1" fmla="*/ 3682267 w 5507665"/>
              <a:gd name="connsiteY1" fmla="*/ 3408685 h 3572539"/>
              <a:gd name="connsiteX2" fmla="*/ 4941162 w 5507665"/>
              <a:gd name="connsiteY2" fmla="*/ 2327254 h 3572539"/>
              <a:gd name="connsiteX3" fmla="*/ 5507665 w 5507665"/>
              <a:gd name="connsiteY3" fmla="*/ 0 h 3572539"/>
              <a:gd name="connsiteX0" fmla="*/ 0 w 5507665"/>
              <a:gd name="connsiteY0" fmla="*/ 3572539 h 3572539"/>
              <a:gd name="connsiteX1" fmla="*/ 3682267 w 5507665"/>
              <a:gd name="connsiteY1" fmla="*/ 3408685 h 3572539"/>
              <a:gd name="connsiteX2" fmla="*/ 4941162 w 5507665"/>
              <a:gd name="connsiteY2" fmla="*/ 2327254 h 3572539"/>
              <a:gd name="connsiteX3" fmla="*/ 5507665 w 5507665"/>
              <a:gd name="connsiteY3" fmla="*/ 0 h 3572539"/>
              <a:gd name="connsiteX0" fmla="*/ 0 w 5507665"/>
              <a:gd name="connsiteY0" fmla="*/ 3572539 h 3572539"/>
              <a:gd name="connsiteX1" fmla="*/ 3682267 w 5507665"/>
              <a:gd name="connsiteY1" fmla="*/ 3408685 h 3572539"/>
              <a:gd name="connsiteX2" fmla="*/ 4941162 w 5507665"/>
              <a:gd name="connsiteY2" fmla="*/ 2327254 h 3572539"/>
              <a:gd name="connsiteX3" fmla="*/ 5507665 w 5507665"/>
              <a:gd name="connsiteY3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207584 w 5507665"/>
              <a:gd name="connsiteY4" fmla="*/ 3103205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7665" h="3572539">
                <a:moveTo>
                  <a:pt x="0" y="3572539"/>
                </a:moveTo>
                <a:cubicBezTo>
                  <a:pt x="405786" y="3554712"/>
                  <a:pt x="2244280" y="3528565"/>
                  <a:pt x="2447201" y="3526902"/>
                </a:cubicBezTo>
                <a:cubicBezTo>
                  <a:pt x="2657902" y="3525175"/>
                  <a:pt x="2865606" y="3543817"/>
                  <a:pt x="3071450" y="3526902"/>
                </a:cubicBezTo>
                <a:cubicBezTo>
                  <a:pt x="3277294" y="3509987"/>
                  <a:pt x="3481473" y="3483914"/>
                  <a:pt x="3682267" y="3425410"/>
                </a:cubicBezTo>
                <a:cubicBezTo>
                  <a:pt x="3883061" y="3366906"/>
                  <a:pt x="4131949" y="3286338"/>
                  <a:pt x="4276215" y="3175880"/>
                </a:cubicBezTo>
                <a:cubicBezTo>
                  <a:pt x="4436881" y="3052865"/>
                  <a:pt x="4742172" y="2755617"/>
                  <a:pt x="4903653" y="2383338"/>
                </a:cubicBezTo>
                <a:cubicBezTo>
                  <a:pt x="5129568" y="1862513"/>
                  <a:pt x="5392268" y="1256386"/>
                  <a:pt x="5507665" y="0"/>
                </a:cubicBezTo>
              </a:path>
            </a:pathLst>
          </a:custGeom>
          <a:noFill/>
          <a:ln w="38100" cap="flat" cmpd="sng" algn="ctr">
            <a:solidFill>
              <a:srgbClr val="00CC99">
                <a:alpha val="50196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8240BA5-A9D6-6041-B31F-832A65B4FE58}"/>
              </a:ext>
            </a:extLst>
          </p:cNvPr>
          <p:cNvSpPr txBox="1"/>
          <p:nvPr/>
        </p:nvSpPr>
        <p:spPr>
          <a:xfrm>
            <a:off x="4066939" y="3175152"/>
            <a:ext cx="2738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«Curva» esponenziale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7FDFBC9-687C-2A4F-B4CB-C9CFFEEF2A37}"/>
              </a:ext>
            </a:extLst>
          </p:cNvPr>
          <p:cNvCxnSpPr>
            <a:cxnSpLocks/>
          </p:cNvCxnSpPr>
          <p:nvPr/>
        </p:nvCxnSpPr>
        <p:spPr bwMode="auto">
          <a:xfrm>
            <a:off x="5696813" y="3575262"/>
            <a:ext cx="1031358" cy="3927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66915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84C9C8-5B88-444A-BDC2-CA1FA16C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Scala lineare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413AAF-E9F1-5742-BF4A-97BBDCC4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AFA6A-1710-1046-9627-D240AA8C4349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35AD42-58FD-0A45-84C4-2A0B495D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1E23E88C-59BB-8448-BF7D-C693928F8C71}"/>
              </a:ext>
            </a:extLst>
          </p:cNvPr>
          <p:cNvGraphicFramePr>
            <a:graphicFrameLocks/>
          </p:cNvGraphicFramePr>
          <p:nvPr/>
        </p:nvGraphicFramePr>
        <p:xfrm>
          <a:off x="457200" y="1041991"/>
          <a:ext cx="8426451" cy="544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9ED02722-E18E-1D49-B6EB-41646676573B}"/>
              </a:ext>
            </a:extLst>
          </p:cNvPr>
          <p:cNvSpPr txBox="1"/>
          <p:nvPr/>
        </p:nvSpPr>
        <p:spPr>
          <a:xfrm>
            <a:off x="1440251" y="3643683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  <a:latin typeface="+mn-lt"/>
              </a:rPr>
              <a:t>+2000</a:t>
            </a:r>
          </a:p>
        </p:txBody>
      </p:sp>
      <p:sp>
        <p:nvSpPr>
          <p:cNvPr id="10" name="Arco 9">
            <a:extLst>
              <a:ext uri="{FF2B5EF4-FFF2-40B4-BE49-F238E27FC236}">
                <a16:creationId xmlns:a16="http://schemas.microsoft.com/office/drawing/2014/main" id="{23A73E9A-721D-4242-B051-FC530D132DEC}"/>
              </a:ext>
            </a:extLst>
          </p:cNvPr>
          <p:cNvSpPr/>
          <p:nvPr/>
        </p:nvSpPr>
        <p:spPr bwMode="auto">
          <a:xfrm>
            <a:off x="1076688" y="3692861"/>
            <a:ext cx="305035" cy="363308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68379B3D-F346-7341-92F6-0E38F338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27</a:t>
            </a:fld>
            <a:endParaRPr lang="it-IT" dirty="0"/>
          </a:p>
        </p:txBody>
      </p:sp>
      <p:sp>
        <p:nvSpPr>
          <p:cNvPr id="18" name="Figura a mano libera 17">
            <a:extLst>
              <a:ext uri="{FF2B5EF4-FFF2-40B4-BE49-F238E27FC236}">
                <a16:creationId xmlns:a16="http://schemas.microsoft.com/office/drawing/2014/main" id="{183DBF2A-980E-B540-92EE-68F511F4DDF4}"/>
              </a:ext>
            </a:extLst>
          </p:cNvPr>
          <p:cNvSpPr/>
          <p:nvPr/>
        </p:nvSpPr>
        <p:spPr bwMode="auto">
          <a:xfrm>
            <a:off x="1816099" y="1682750"/>
            <a:ext cx="5594351" cy="4044950"/>
          </a:xfrm>
          <a:custGeom>
            <a:avLst/>
            <a:gdLst>
              <a:gd name="connsiteX0" fmla="*/ 0 w 5507665"/>
              <a:gd name="connsiteY0" fmla="*/ 3572539 h 3572539"/>
              <a:gd name="connsiteX1" fmla="*/ 5507665 w 5507665"/>
              <a:gd name="connsiteY1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9906"/>
              <a:gd name="connsiteY0" fmla="*/ 3572539 h 3572539"/>
              <a:gd name="connsiteX1" fmla="*/ 4941162 w 5509906"/>
              <a:gd name="connsiteY1" fmla="*/ 2327254 h 3572539"/>
              <a:gd name="connsiteX2" fmla="*/ 5507665 w 5509906"/>
              <a:gd name="connsiteY2" fmla="*/ 0 h 3572539"/>
              <a:gd name="connsiteX0" fmla="*/ 0 w 5508019"/>
              <a:gd name="connsiteY0" fmla="*/ 3572539 h 3572539"/>
              <a:gd name="connsiteX1" fmla="*/ 4941162 w 5508019"/>
              <a:gd name="connsiteY1" fmla="*/ 2327254 h 3572539"/>
              <a:gd name="connsiteX2" fmla="*/ 5507665 w 5508019"/>
              <a:gd name="connsiteY2" fmla="*/ 0 h 3572539"/>
              <a:gd name="connsiteX0" fmla="*/ 0 w 5508019"/>
              <a:gd name="connsiteY0" fmla="*/ 3572539 h 3572539"/>
              <a:gd name="connsiteX1" fmla="*/ 4941162 w 5508019"/>
              <a:gd name="connsiteY1" fmla="*/ 2327254 h 3572539"/>
              <a:gd name="connsiteX2" fmla="*/ 5507665 w 5508019"/>
              <a:gd name="connsiteY2" fmla="*/ 0 h 3572539"/>
              <a:gd name="connsiteX0" fmla="*/ 0 w 5508019"/>
              <a:gd name="connsiteY0" fmla="*/ 3572539 h 3572539"/>
              <a:gd name="connsiteX1" fmla="*/ 3115764 w 5508019"/>
              <a:gd name="connsiteY1" fmla="*/ 3064594 h 3572539"/>
              <a:gd name="connsiteX2" fmla="*/ 4941162 w 5508019"/>
              <a:gd name="connsiteY2" fmla="*/ 2327254 h 3572539"/>
              <a:gd name="connsiteX3" fmla="*/ 5507665 w 5508019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665"/>
              <a:gd name="connsiteY0" fmla="*/ 3572539 h 3572539"/>
              <a:gd name="connsiteX1" fmla="*/ 3682267 w 5507665"/>
              <a:gd name="connsiteY1" fmla="*/ 3408685 h 3572539"/>
              <a:gd name="connsiteX2" fmla="*/ 4941162 w 5507665"/>
              <a:gd name="connsiteY2" fmla="*/ 2327254 h 3572539"/>
              <a:gd name="connsiteX3" fmla="*/ 5507665 w 5507665"/>
              <a:gd name="connsiteY3" fmla="*/ 0 h 3572539"/>
              <a:gd name="connsiteX0" fmla="*/ 0 w 5507665"/>
              <a:gd name="connsiteY0" fmla="*/ 3572539 h 3572539"/>
              <a:gd name="connsiteX1" fmla="*/ 3682267 w 5507665"/>
              <a:gd name="connsiteY1" fmla="*/ 3408685 h 3572539"/>
              <a:gd name="connsiteX2" fmla="*/ 4941162 w 5507665"/>
              <a:gd name="connsiteY2" fmla="*/ 2327254 h 3572539"/>
              <a:gd name="connsiteX3" fmla="*/ 5507665 w 5507665"/>
              <a:gd name="connsiteY3" fmla="*/ 0 h 3572539"/>
              <a:gd name="connsiteX0" fmla="*/ 0 w 5507665"/>
              <a:gd name="connsiteY0" fmla="*/ 3572539 h 3572539"/>
              <a:gd name="connsiteX1" fmla="*/ 3682267 w 5507665"/>
              <a:gd name="connsiteY1" fmla="*/ 3408685 h 3572539"/>
              <a:gd name="connsiteX2" fmla="*/ 4941162 w 5507665"/>
              <a:gd name="connsiteY2" fmla="*/ 2327254 h 3572539"/>
              <a:gd name="connsiteX3" fmla="*/ 5507665 w 5507665"/>
              <a:gd name="connsiteY3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207584 w 5507665"/>
              <a:gd name="connsiteY4" fmla="*/ 3103205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7665" h="3572539">
                <a:moveTo>
                  <a:pt x="0" y="3572539"/>
                </a:moveTo>
                <a:cubicBezTo>
                  <a:pt x="405786" y="3554712"/>
                  <a:pt x="2244280" y="3528565"/>
                  <a:pt x="2447201" y="3526902"/>
                </a:cubicBezTo>
                <a:cubicBezTo>
                  <a:pt x="2657902" y="3525175"/>
                  <a:pt x="2865606" y="3543817"/>
                  <a:pt x="3071450" y="3526902"/>
                </a:cubicBezTo>
                <a:cubicBezTo>
                  <a:pt x="3277294" y="3509987"/>
                  <a:pt x="3481473" y="3483914"/>
                  <a:pt x="3682267" y="3425410"/>
                </a:cubicBezTo>
                <a:cubicBezTo>
                  <a:pt x="3883061" y="3366906"/>
                  <a:pt x="4131949" y="3286338"/>
                  <a:pt x="4276215" y="3175880"/>
                </a:cubicBezTo>
                <a:cubicBezTo>
                  <a:pt x="4436881" y="3052865"/>
                  <a:pt x="4742172" y="2755617"/>
                  <a:pt x="4903653" y="2383338"/>
                </a:cubicBezTo>
                <a:cubicBezTo>
                  <a:pt x="5129568" y="1862513"/>
                  <a:pt x="5392268" y="1256386"/>
                  <a:pt x="5507665" y="0"/>
                </a:cubicBezTo>
              </a:path>
            </a:pathLst>
          </a:custGeom>
          <a:noFill/>
          <a:ln w="38100" cap="flat" cmpd="sng" algn="ctr">
            <a:solidFill>
              <a:srgbClr val="00CC99">
                <a:alpha val="50196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59997EC-CCAC-E244-80B3-6F895EC6BE13}"/>
              </a:ext>
            </a:extLst>
          </p:cNvPr>
          <p:cNvSpPr txBox="1"/>
          <p:nvPr/>
        </p:nvSpPr>
        <p:spPr>
          <a:xfrm>
            <a:off x="1440251" y="3230376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  <a:latin typeface="+mn-lt"/>
              </a:rPr>
              <a:t>+2000</a:t>
            </a:r>
          </a:p>
        </p:txBody>
      </p:sp>
      <p:sp>
        <p:nvSpPr>
          <p:cNvPr id="24" name="Arco 23">
            <a:extLst>
              <a:ext uri="{FF2B5EF4-FFF2-40B4-BE49-F238E27FC236}">
                <a16:creationId xmlns:a16="http://schemas.microsoft.com/office/drawing/2014/main" id="{479239F8-5C79-C444-ACAE-1D5B0E5D89DA}"/>
              </a:ext>
            </a:extLst>
          </p:cNvPr>
          <p:cNvSpPr/>
          <p:nvPr/>
        </p:nvSpPr>
        <p:spPr bwMode="auto">
          <a:xfrm>
            <a:off x="1076688" y="3277493"/>
            <a:ext cx="305035" cy="363308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9788986-C0CD-0241-9870-C6FD2FA51CE2}"/>
              </a:ext>
            </a:extLst>
          </p:cNvPr>
          <p:cNvSpPr txBox="1"/>
          <p:nvPr/>
        </p:nvSpPr>
        <p:spPr>
          <a:xfrm>
            <a:off x="1440251" y="2817070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  <a:latin typeface="+mn-lt"/>
              </a:rPr>
              <a:t>+2000</a:t>
            </a:r>
          </a:p>
        </p:txBody>
      </p:sp>
      <p:sp>
        <p:nvSpPr>
          <p:cNvPr id="26" name="Arco 25">
            <a:extLst>
              <a:ext uri="{FF2B5EF4-FFF2-40B4-BE49-F238E27FC236}">
                <a16:creationId xmlns:a16="http://schemas.microsoft.com/office/drawing/2014/main" id="{C62AC126-AD1C-F64C-9959-CA35509051CC}"/>
              </a:ext>
            </a:extLst>
          </p:cNvPr>
          <p:cNvSpPr/>
          <p:nvPr/>
        </p:nvSpPr>
        <p:spPr bwMode="auto">
          <a:xfrm>
            <a:off x="1076688" y="2862126"/>
            <a:ext cx="305035" cy="363308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995DD27-3641-9546-BF69-F57B84F9998A}"/>
              </a:ext>
            </a:extLst>
          </p:cNvPr>
          <p:cNvSpPr txBox="1"/>
          <p:nvPr/>
        </p:nvSpPr>
        <p:spPr>
          <a:xfrm>
            <a:off x="1440251" y="2403764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2"/>
                </a:solidFill>
                <a:latin typeface="+mn-lt"/>
              </a:rPr>
              <a:t>+2000</a:t>
            </a:r>
          </a:p>
        </p:txBody>
      </p:sp>
      <p:sp>
        <p:nvSpPr>
          <p:cNvPr id="28" name="Arco 27">
            <a:extLst>
              <a:ext uri="{FF2B5EF4-FFF2-40B4-BE49-F238E27FC236}">
                <a16:creationId xmlns:a16="http://schemas.microsoft.com/office/drawing/2014/main" id="{BD803CE2-DA8B-FA46-B907-4E777D494F2A}"/>
              </a:ext>
            </a:extLst>
          </p:cNvPr>
          <p:cNvSpPr/>
          <p:nvPr/>
        </p:nvSpPr>
        <p:spPr bwMode="auto">
          <a:xfrm>
            <a:off x="1076688" y="2446759"/>
            <a:ext cx="305035" cy="363308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20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84C9C8-5B88-444A-BDC2-CA1FA16C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scala logaritmica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413AAF-E9F1-5742-BF4A-97BBDCC4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B8AA64-4DB2-D948-82DF-06ADD2E37CC7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35AD42-58FD-0A45-84C4-2A0B495D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7548071-0290-1F4C-A524-273B7908E4C3}"/>
                  </a:ext>
                </a:extLst>
              </p:cNvPr>
              <p:cNvSpPr txBox="1"/>
              <p:nvPr/>
            </p:nvSpPr>
            <p:spPr>
              <a:xfrm>
                <a:off x="1648967" y="4266674"/>
                <a:ext cx="7120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400" dirty="0">
                    <a:solidFill>
                      <a:schemeClr val="accent2"/>
                    </a:solidFill>
                  </a:rPr>
                  <a:t>10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7548071-0290-1F4C-A524-273B7908E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967" y="4266674"/>
                <a:ext cx="712054" cy="461665"/>
              </a:xfrm>
              <a:prstGeom prst="rect">
                <a:avLst/>
              </a:prstGeom>
              <a:blipFill>
                <a:blip r:embed="rId2"/>
                <a:stretch>
                  <a:fillRect t="-10811" r="-12281" b="-297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o 9">
            <a:extLst>
              <a:ext uri="{FF2B5EF4-FFF2-40B4-BE49-F238E27FC236}">
                <a16:creationId xmlns:a16="http://schemas.microsoft.com/office/drawing/2014/main" id="{6992B51C-2F75-DF4C-8016-D796976767A8}"/>
              </a:ext>
            </a:extLst>
          </p:cNvPr>
          <p:cNvSpPr/>
          <p:nvPr/>
        </p:nvSpPr>
        <p:spPr bwMode="auto">
          <a:xfrm>
            <a:off x="1000298" y="4103316"/>
            <a:ext cx="535935" cy="788383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Arco 10">
            <a:extLst>
              <a:ext uri="{FF2B5EF4-FFF2-40B4-BE49-F238E27FC236}">
                <a16:creationId xmlns:a16="http://schemas.microsoft.com/office/drawing/2014/main" id="{A8F25BB8-B50F-444E-B1BA-9E2BB2DEA9EA}"/>
              </a:ext>
            </a:extLst>
          </p:cNvPr>
          <p:cNvSpPr/>
          <p:nvPr/>
        </p:nvSpPr>
        <p:spPr bwMode="auto">
          <a:xfrm>
            <a:off x="1000298" y="3279554"/>
            <a:ext cx="535935" cy="788383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1C40BF0F-C3A1-C443-82D6-AA0FC26FD63B}"/>
              </a:ext>
            </a:extLst>
          </p:cNvPr>
          <p:cNvSpPr/>
          <p:nvPr/>
        </p:nvSpPr>
        <p:spPr bwMode="auto">
          <a:xfrm>
            <a:off x="1000298" y="2455791"/>
            <a:ext cx="535935" cy="788383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Arco 12">
            <a:extLst>
              <a:ext uri="{FF2B5EF4-FFF2-40B4-BE49-F238E27FC236}">
                <a16:creationId xmlns:a16="http://schemas.microsoft.com/office/drawing/2014/main" id="{52E37D93-E42B-2A4D-A25F-36EBF06A4BD6}"/>
              </a:ext>
            </a:extLst>
          </p:cNvPr>
          <p:cNvSpPr/>
          <p:nvPr/>
        </p:nvSpPr>
        <p:spPr bwMode="auto">
          <a:xfrm>
            <a:off x="1000298" y="1632028"/>
            <a:ext cx="535935" cy="788383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38BF754-365F-DA49-A696-E410120570A2}"/>
                  </a:ext>
                </a:extLst>
              </p:cNvPr>
              <p:cNvSpPr txBox="1"/>
              <p:nvPr/>
            </p:nvSpPr>
            <p:spPr>
              <a:xfrm>
                <a:off x="1648967" y="3442912"/>
                <a:ext cx="7120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400" dirty="0">
                    <a:solidFill>
                      <a:schemeClr val="accent2"/>
                    </a:solidFill>
                  </a:rPr>
                  <a:t>10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38BF754-365F-DA49-A696-E41012057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967" y="3442912"/>
                <a:ext cx="712054" cy="461665"/>
              </a:xfrm>
              <a:prstGeom prst="rect">
                <a:avLst/>
              </a:prstGeom>
              <a:blipFill>
                <a:blip r:embed="rId2"/>
                <a:stretch>
                  <a:fillRect t="-10811" r="-12281" b="-297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141B979-1EBF-1E48-A3CD-59FAB4C8B80F}"/>
                  </a:ext>
                </a:extLst>
              </p:cNvPr>
              <p:cNvSpPr txBox="1"/>
              <p:nvPr/>
            </p:nvSpPr>
            <p:spPr>
              <a:xfrm>
                <a:off x="1648967" y="2619149"/>
                <a:ext cx="7120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400" dirty="0">
                    <a:solidFill>
                      <a:schemeClr val="accent2"/>
                    </a:solidFill>
                  </a:rPr>
                  <a:t>10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141B979-1EBF-1E48-A3CD-59FAB4C8B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967" y="2619149"/>
                <a:ext cx="712054" cy="461665"/>
              </a:xfrm>
              <a:prstGeom prst="rect">
                <a:avLst/>
              </a:prstGeom>
              <a:blipFill>
                <a:blip r:embed="rId2"/>
                <a:stretch>
                  <a:fillRect t="-10811" r="-12281" b="-297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BE33B3B-F3E5-0F4E-8572-43456CBC2C61}"/>
                  </a:ext>
                </a:extLst>
              </p:cNvPr>
              <p:cNvSpPr txBox="1"/>
              <p:nvPr/>
            </p:nvSpPr>
            <p:spPr>
              <a:xfrm>
                <a:off x="1613701" y="1795386"/>
                <a:ext cx="7473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4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400" dirty="0">
                    <a:solidFill>
                      <a:schemeClr val="accent2"/>
                    </a:solidFill>
                    <a:latin typeface="+mn-lt"/>
                  </a:rPr>
                  <a:t>10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BE33B3B-F3E5-0F4E-8572-43456CBC2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701" y="1795386"/>
                <a:ext cx="747320" cy="461665"/>
              </a:xfrm>
              <a:prstGeom prst="rect">
                <a:avLst/>
              </a:prstGeom>
              <a:blipFill>
                <a:blip r:embed="rId3"/>
                <a:stretch>
                  <a:fillRect t="-10811" r="-11864" b="-270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56608831-F056-6848-A17D-D1E1F4DA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28</a:t>
            </a:fld>
            <a:endParaRPr lang="it-IT" dirty="0"/>
          </a:p>
        </p:txBody>
      </p:sp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E69A4106-9156-7645-8069-372649FA9B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0874277"/>
              </p:ext>
            </p:extLst>
          </p:nvPr>
        </p:nvGraphicFramePr>
        <p:xfrm>
          <a:off x="457200" y="1041991"/>
          <a:ext cx="8426451" cy="544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67639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FE6FCAA5-721C-1D4E-9964-6B4C7C7B16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661243"/>
              </p:ext>
            </p:extLst>
          </p:nvPr>
        </p:nvGraphicFramePr>
        <p:xfrm>
          <a:off x="457200" y="1041991"/>
          <a:ext cx="8426451" cy="5441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C984C9C8-5B88-444A-BDC2-CA1FA16C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Esponenziale in scala logaritmica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413AAF-E9F1-5742-BF4A-97BBDCC4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018A8D-DB75-8343-9B85-0CF4B800C6A5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35AD42-58FD-0A45-84C4-2A0B495D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93B7324D-07B4-4E4A-B7B0-185A40B1F75D}"/>
              </a:ext>
            </a:extLst>
          </p:cNvPr>
          <p:cNvCxnSpPr>
            <a:cxnSpLocks/>
          </p:cNvCxnSpPr>
          <p:nvPr/>
        </p:nvCxnSpPr>
        <p:spPr bwMode="auto">
          <a:xfrm flipV="1">
            <a:off x="1808086" y="2185639"/>
            <a:ext cx="5618626" cy="354139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4C18829-DB0D-5E48-B72A-FE005556CE54}"/>
              </a:ext>
            </a:extLst>
          </p:cNvPr>
          <p:cNvSpPr txBox="1"/>
          <p:nvPr/>
        </p:nvSpPr>
        <p:spPr>
          <a:xfrm>
            <a:off x="4570413" y="4139996"/>
            <a:ext cx="2848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 curva esponenziale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diventa una linea retta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AAA61E8-708C-F04C-9B4E-1674CEEDAE96}"/>
              </a:ext>
            </a:extLst>
          </p:cNvPr>
          <p:cNvSpPr/>
          <p:nvPr/>
        </p:nvSpPr>
        <p:spPr>
          <a:xfrm>
            <a:off x="5814560" y="4871958"/>
            <a:ext cx="28344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Video di approfondimento:</a:t>
            </a:r>
            <a:b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it-IT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https</a:t>
            </a:r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://</a:t>
            </a:r>
            <a:r>
              <a:rPr lang="it-IT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youtu.be</a:t>
            </a:r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/Kas0tIxDvrg</a:t>
            </a:r>
            <a:b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it-IT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https</a:t>
            </a:r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://</a:t>
            </a:r>
            <a:r>
              <a:rPr lang="it-IT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youtu.be</a:t>
            </a:r>
            <a:r>
              <a:rPr lang="it-IT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/gxAaO2rsdIs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6433A07-9E62-214A-8A2E-89BBC36C8426}"/>
                  </a:ext>
                </a:extLst>
              </p:cNvPr>
              <p:cNvSpPr txBox="1"/>
              <p:nvPr/>
            </p:nvSpPr>
            <p:spPr>
              <a:xfrm rot="19664695">
                <a:off x="5481150" y="3139734"/>
                <a:ext cx="16514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3 ogni ciclo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6433A07-9E62-214A-8A2E-89BBC36C8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64695">
                <a:off x="5481150" y="3139734"/>
                <a:ext cx="1651414" cy="400110"/>
              </a:xfrm>
              <a:prstGeom prst="rect">
                <a:avLst/>
              </a:prstGeom>
              <a:blipFill>
                <a:blip r:embed="rId3"/>
                <a:stretch>
                  <a:fillRect t="-4082" r="-5426" b="-10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8077ED28-4327-BF4C-B1B9-EAFF56B4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29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003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F9844A-43F2-924A-9CDE-BC665C60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Tutti parlano di Covid-19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4BE46F-BCB9-0B45-A11D-A12DD4B8BC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669" y="1125538"/>
            <a:ext cx="4508205" cy="4970462"/>
          </a:xfrm>
        </p:spPr>
        <p:txBody>
          <a:bodyPr/>
          <a:lstStyle/>
          <a:p>
            <a:r>
              <a:rPr lang="it-IT" sz="2400" dirty="0"/>
              <a:t>La pandemia ha effetti sulla </a:t>
            </a:r>
            <a:r>
              <a:rPr lang="it-IT" sz="2400" dirty="0">
                <a:solidFill>
                  <a:srgbClr val="C00000"/>
                </a:solidFill>
              </a:rPr>
              <a:t>salute</a:t>
            </a:r>
            <a:r>
              <a:rPr lang="it-IT" sz="2400" dirty="0"/>
              <a:t> e sull’</a:t>
            </a:r>
            <a:r>
              <a:rPr lang="it-IT" sz="2400" dirty="0">
                <a:solidFill>
                  <a:srgbClr val="C00000"/>
                </a:solidFill>
              </a:rPr>
              <a:t>economia</a:t>
            </a:r>
            <a:r>
              <a:rPr lang="it-IT" sz="2400" dirty="0"/>
              <a:t> e condiziona la vita di tutti</a:t>
            </a:r>
          </a:p>
          <a:p>
            <a:r>
              <a:rPr lang="it-IT" sz="2400" dirty="0"/>
              <a:t>Affrontare la pandemia richiede scelte difficili che hanno impatto sulla società</a:t>
            </a:r>
          </a:p>
          <a:p>
            <a:r>
              <a:rPr lang="it-IT" sz="2400" dirty="0"/>
              <a:t>È un </a:t>
            </a:r>
            <a:r>
              <a:rPr lang="it-IT" sz="2400" dirty="0">
                <a:solidFill>
                  <a:srgbClr val="C00000"/>
                </a:solidFill>
              </a:rPr>
              <a:t>fenomeno complesso</a:t>
            </a:r>
            <a:endParaRPr lang="it-IT" sz="2400" dirty="0">
              <a:solidFill>
                <a:schemeClr val="accent2"/>
              </a:solidFill>
            </a:endParaRPr>
          </a:p>
          <a:p>
            <a:r>
              <a:rPr lang="it-IT" sz="2400" dirty="0">
                <a:solidFill>
                  <a:schemeClr val="accent2"/>
                </a:solidFill>
              </a:rPr>
              <a:t>La politica e gli individui possono fare scelte consapevoli solo se conoscono la situazione e le sue possibili evoluzioni</a:t>
            </a:r>
          </a:p>
          <a:p>
            <a:endParaRPr lang="it-IT" sz="2400" dirty="0"/>
          </a:p>
        </p:txBody>
      </p:sp>
      <p:pic>
        <p:nvPicPr>
          <p:cNvPr id="9" name="Picture 2" descr="Massachusetts, manifestazione contro il lockdown: «È incostituzionale» -  Corriere TV">
            <a:extLst>
              <a:ext uri="{FF2B5EF4-FFF2-40B4-BE49-F238E27FC236}">
                <a16:creationId xmlns:a16="http://schemas.microsoft.com/office/drawing/2014/main" id="{1F0152EF-224B-E944-99CD-4DF73600C3D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3"/>
          <a:stretch/>
        </p:blipFill>
        <p:spPr bwMode="auto">
          <a:xfrm>
            <a:off x="5120798" y="1125539"/>
            <a:ext cx="4023202" cy="497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10B9E2-BC25-084E-99AF-C764FC719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6DBA02-D041-8F43-8518-0B032376E20F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193A20-CD14-A740-91AD-ABC0B9A9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9700486-99B7-5447-93A7-373864CC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4314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385B46-A556-EA42-B3E1-B7A41CE0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Lineare vs logaritmica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CEF58C1-48DC-A040-B833-6A029130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F4D78D-C59A-FC4E-A22E-F1551177DAE9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569D84-54D1-FF43-BE34-3E1DEEE07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D3C8F9-4319-114A-A496-79DADD65F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334F32-EFC1-5245-8BAC-A901B5E9E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615"/>
            <a:ext cx="4513020" cy="474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51D0AB6-8FE7-CE45-BA77-DDF132A03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92" y="1229249"/>
            <a:ext cx="4652976" cy="474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FC47283-FFCE-3F4F-8DE1-36B99C9820D2}"/>
              </a:ext>
            </a:extLst>
          </p:cNvPr>
          <p:cNvCxnSpPr/>
          <p:nvPr/>
        </p:nvCxnSpPr>
        <p:spPr bwMode="auto">
          <a:xfrm flipV="1">
            <a:off x="4199860" y="2668772"/>
            <a:ext cx="2583712" cy="19244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A74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9562DC7-7F75-2044-9471-751E9D4DE0E6}"/>
              </a:ext>
            </a:extLst>
          </p:cNvPr>
          <p:cNvCxnSpPr/>
          <p:nvPr/>
        </p:nvCxnSpPr>
        <p:spPr bwMode="auto">
          <a:xfrm flipV="1">
            <a:off x="4199860" y="3358176"/>
            <a:ext cx="2583712" cy="19244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4D3C7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A4EAFF1-1251-0541-A1FA-31B558DC806B}"/>
              </a:ext>
            </a:extLst>
          </p:cNvPr>
          <p:cNvCxnSpPr>
            <a:cxnSpLocks/>
          </p:cNvCxnSpPr>
          <p:nvPr/>
        </p:nvCxnSpPr>
        <p:spPr bwMode="auto">
          <a:xfrm flipV="1">
            <a:off x="4244682" y="3785191"/>
            <a:ext cx="2229305" cy="16605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B76BE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01BB0E-D2BE-124D-8D28-DE4AE8EDFE2C}"/>
              </a:ext>
            </a:extLst>
          </p:cNvPr>
          <p:cNvSpPr txBox="1"/>
          <p:nvPr/>
        </p:nvSpPr>
        <p:spPr>
          <a:xfrm>
            <a:off x="6695110" y="2860158"/>
            <a:ext cx="1939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CA74C"/>
                </a:solidFill>
                <a:latin typeface="+mn-lt"/>
              </a:rPr>
              <a:t>attualmente positivi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9B70BEE-EBDB-E34B-8B53-857302DD9E55}"/>
              </a:ext>
            </a:extLst>
          </p:cNvPr>
          <p:cNvSpPr txBox="1"/>
          <p:nvPr/>
        </p:nvSpPr>
        <p:spPr>
          <a:xfrm>
            <a:off x="6981246" y="3653164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64D3C7"/>
                </a:solidFill>
                <a:latin typeface="+mn-lt"/>
              </a:rPr>
              <a:t>ospedalizzati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8528FFE-E292-C74A-B92D-C83E2256DA04}"/>
              </a:ext>
            </a:extLst>
          </p:cNvPr>
          <p:cNvSpPr txBox="1"/>
          <p:nvPr/>
        </p:nvSpPr>
        <p:spPr>
          <a:xfrm>
            <a:off x="6826556" y="4446170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8B76BE"/>
                </a:solidFill>
                <a:latin typeface="+mn-lt"/>
              </a:rPr>
              <a:t>terapia intensiva</a:t>
            </a:r>
          </a:p>
        </p:txBody>
      </p:sp>
    </p:spTree>
    <p:extLst>
      <p:ext uri="{BB962C8B-B14F-4D97-AF65-F5344CB8AC3E}">
        <p14:creationId xmlns:p14="http://schemas.microsoft.com/office/powerpoint/2010/main" val="2775106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278989-2545-B545-9FDC-BCF824B79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 - Italia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130A8E-4A97-ED43-B2A0-CAF006DC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4AD7B-3A07-824D-9D6B-729ABBE06CBD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06151E-9ED1-0C4B-913C-519CAF8FF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5F1F16-C3E4-3747-A78C-5DC2DBB90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785D937-5612-2149-B145-BA9247220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05791"/>
            <a:ext cx="7251405" cy="543855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1CE4A1-3243-DE4A-A8FF-94CA3A6DAEF8}"/>
              </a:ext>
            </a:extLst>
          </p:cNvPr>
          <p:cNvSpPr txBox="1"/>
          <p:nvPr/>
        </p:nvSpPr>
        <p:spPr>
          <a:xfrm>
            <a:off x="7218889" y="1658679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rgbClr val="DAA32B"/>
                </a:solidFill>
                <a:latin typeface="+mn-lt"/>
              </a:rPr>
              <a:t>Positivi:</a:t>
            </a:r>
          </a:p>
          <a:p>
            <a:r>
              <a:rPr lang="it-IT" sz="1800" dirty="0">
                <a:solidFill>
                  <a:srgbClr val="DAA32B"/>
                </a:solidFill>
                <a:latin typeface="+mn-lt"/>
              </a:rPr>
              <a:t>805.947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9418BCA-A4D6-3F45-88A8-875A7EA89F58}"/>
              </a:ext>
            </a:extLst>
          </p:cNvPr>
          <p:cNvSpPr txBox="1"/>
          <p:nvPr/>
        </p:nvSpPr>
        <p:spPr>
          <a:xfrm>
            <a:off x="7218889" y="2487044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rgbClr val="63D2CD"/>
                </a:solidFill>
                <a:latin typeface="+mn-lt"/>
              </a:rPr>
              <a:t>Ricoverati:</a:t>
            </a:r>
          </a:p>
          <a:p>
            <a:r>
              <a:rPr lang="it-IT" sz="1800" dirty="0">
                <a:solidFill>
                  <a:srgbClr val="63D2CD"/>
                </a:solidFill>
                <a:latin typeface="+mn-lt"/>
              </a:rPr>
              <a:t>38.037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430954-8FED-DF42-A863-9777C57B4ABE}"/>
              </a:ext>
            </a:extLst>
          </p:cNvPr>
          <p:cNvSpPr txBox="1"/>
          <p:nvPr/>
        </p:nvSpPr>
        <p:spPr>
          <a:xfrm>
            <a:off x="7218889" y="3264455"/>
            <a:ext cx="1980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rgbClr val="8E6ADA"/>
                </a:solidFill>
                <a:latin typeface="+mn-lt"/>
              </a:rPr>
              <a:t>Terapia intensiva:</a:t>
            </a:r>
          </a:p>
          <a:p>
            <a:r>
              <a:rPr lang="it-IT" sz="1800" dirty="0">
                <a:solidFill>
                  <a:srgbClr val="8E6ADA"/>
                </a:solidFill>
                <a:latin typeface="+mn-lt"/>
              </a:rPr>
              <a:t>3.801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875DF4-E674-734B-9CB7-D3960E953640}"/>
              </a:ext>
            </a:extLst>
          </p:cNvPr>
          <p:cNvSpPr txBox="1"/>
          <p:nvPr/>
        </p:nvSpPr>
        <p:spPr>
          <a:xfrm>
            <a:off x="2505027" y="4781611"/>
            <a:ext cx="5035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~1/20 positivi è ricoverato in ospedale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~1/10 ricoverati è in terapia intensiva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~1/6 in terapia intensiva ogni giorno muore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4720C20-CB26-284F-A616-D1A59A676663}"/>
              </a:ext>
            </a:extLst>
          </p:cNvPr>
          <p:cNvSpPr txBox="1"/>
          <p:nvPr/>
        </p:nvSpPr>
        <p:spPr>
          <a:xfrm>
            <a:off x="2505027" y="1007666"/>
            <a:ext cx="34676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sommario – 22/11/2020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5DE074F-DCE7-AD45-A037-2E09A73DC059}"/>
              </a:ext>
            </a:extLst>
          </p:cNvPr>
          <p:cNvSpPr txBox="1"/>
          <p:nvPr/>
        </p:nvSpPr>
        <p:spPr>
          <a:xfrm>
            <a:off x="4129224" y="605626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D613CB3-04B6-F744-9C1B-C9BBA18A1344}"/>
              </a:ext>
            </a:extLst>
          </p:cNvPr>
          <p:cNvSpPr txBox="1"/>
          <p:nvPr/>
        </p:nvSpPr>
        <p:spPr>
          <a:xfrm rot="16200000">
            <a:off x="-89355" y="3239472"/>
            <a:ext cx="18133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numero di casi</a:t>
            </a:r>
          </a:p>
        </p:txBody>
      </p:sp>
    </p:spTree>
    <p:extLst>
      <p:ext uri="{BB962C8B-B14F-4D97-AF65-F5344CB8AC3E}">
        <p14:creationId xmlns:p14="http://schemas.microsoft.com/office/powerpoint/2010/main" val="2235767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Guardiamo i dati reali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7AF5FB-863A-5F44-960A-9B5E1690A43D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1843" y="874711"/>
            <a:ext cx="7293270" cy="54699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359508" y="874711"/>
            <a:ext cx="4198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29/10/2020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129224" y="605626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9B76FD-FFC7-444D-9802-785CE5B9F0F6}"/>
              </a:ext>
            </a:extLst>
          </p:cNvPr>
          <p:cNvSpPr txBox="1"/>
          <p:nvPr/>
        </p:nvSpPr>
        <p:spPr>
          <a:xfrm rot="16200000">
            <a:off x="-185536" y="3239472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384157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Guardiamo i dati reali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1255AD-F089-A94C-A7EE-57655B2E1499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1843" y="874711"/>
            <a:ext cx="7293270" cy="54699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359508" y="874711"/>
            <a:ext cx="4198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29/10/2020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129224" y="605626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E37493B-FA61-DE44-A79E-F5977DEB0292}"/>
              </a:ext>
            </a:extLst>
          </p:cNvPr>
          <p:cNvSpPr txBox="1"/>
          <p:nvPr/>
        </p:nvSpPr>
        <p:spPr>
          <a:xfrm>
            <a:off x="3795147" y="3437789"/>
            <a:ext cx="3193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L’andamento non è</a:t>
            </a:r>
            <a:b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evidente in scala lineare…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1C1771C-D152-F34E-A3CB-481515202B92}"/>
              </a:ext>
            </a:extLst>
          </p:cNvPr>
          <p:cNvSpPr txBox="1"/>
          <p:nvPr/>
        </p:nvSpPr>
        <p:spPr>
          <a:xfrm>
            <a:off x="7086565" y="200580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A0654A5-7FE1-E048-A81D-78A5CE1A4A84}"/>
              </a:ext>
            </a:extLst>
          </p:cNvPr>
          <p:cNvSpPr txBox="1"/>
          <p:nvPr/>
        </p:nvSpPr>
        <p:spPr>
          <a:xfrm rot="16200000">
            <a:off x="662582" y="2340268"/>
            <a:ext cx="1669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lineare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498FEE3-10FC-824E-A7DB-2EEDB7BB8183}"/>
              </a:ext>
            </a:extLst>
          </p:cNvPr>
          <p:cNvSpPr/>
          <p:nvPr/>
        </p:nvSpPr>
        <p:spPr>
          <a:xfrm>
            <a:off x="2641192" y="1764472"/>
            <a:ext cx="4463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algn="ctr"/>
            <a:r>
              <a:rPr lang="it-IT" sz="2400" i="1" dirty="0">
                <a:solidFill>
                  <a:srgbClr val="84511D"/>
                </a:solidFill>
              </a:rPr>
              <a:t>«Non direi che è in corso una crescita esponenziale»</a:t>
            </a:r>
            <a:br>
              <a:rPr lang="it-IT" sz="2400" i="1" dirty="0">
                <a:solidFill>
                  <a:srgbClr val="84511D"/>
                </a:solidFill>
              </a:rPr>
            </a:br>
            <a:r>
              <a:rPr lang="it-IT" sz="2400" i="1" dirty="0">
                <a:solidFill>
                  <a:srgbClr val="84511D"/>
                </a:solidFill>
              </a:rPr>
              <a:t>(18/10)</a:t>
            </a:r>
          </a:p>
        </p:txBody>
      </p:sp>
      <p:sp>
        <p:nvSpPr>
          <p:cNvPr id="11" name="Figura a mano libera 10">
            <a:extLst>
              <a:ext uri="{FF2B5EF4-FFF2-40B4-BE49-F238E27FC236}">
                <a16:creationId xmlns:a16="http://schemas.microsoft.com/office/drawing/2014/main" id="{D661C0D1-1F32-C74C-902B-051D3628DCAC}"/>
              </a:ext>
            </a:extLst>
          </p:cNvPr>
          <p:cNvSpPr/>
          <p:nvPr/>
        </p:nvSpPr>
        <p:spPr bwMode="auto">
          <a:xfrm>
            <a:off x="7091911" y="2786985"/>
            <a:ext cx="245446" cy="1795648"/>
          </a:xfrm>
          <a:custGeom>
            <a:avLst/>
            <a:gdLst>
              <a:gd name="connsiteX0" fmla="*/ 0 w 297712"/>
              <a:gd name="connsiteY0" fmla="*/ 1690577 h 1690577"/>
              <a:gd name="connsiteX1" fmla="*/ 223284 w 297712"/>
              <a:gd name="connsiteY1" fmla="*/ 616688 h 1690577"/>
              <a:gd name="connsiteX2" fmla="*/ 297712 w 297712"/>
              <a:gd name="connsiteY2" fmla="*/ 0 h 1690577"/>
              <a:gd name="connsiteX0" fmla="*/ 0 w 297712"/>
              <a:gd name="connsiteY0" fmla="*/ 1690577 h 1690577"/>
              <a:gd name="connsiteX1" fmla="*/ 170121 w 297712"/>
              <a:gd name="connsiteY1" fmla="*/ 861237 h 1690577"/>
              <a:gd name="connsiteX2" fmla="*/ 297712 w 297712"/>
              <a:gd name="connsiteY2" fmla="*/ 0 h 1690577"/>
              <a:gd name="connsiteX0" fmla="*/ 0 w 297712"/>
              <a:gd name="connsiteY0" fmla="*/ 1690577 h 1690577"/>
              <a:gd name="connsiteX1" fmla="*/ 170121 w 297712"/>
              <a:gd name="connsiteY1" fmla="*/ 861237 h 1690577"/>
              <a:gd name="connsiteX2" fmla="*/ 297712 w 297712"/>
              <a:gd name="connsiteY2" fmla="*/ 0 h 1690577"/>
              <a:gd name="connsiteX0" fmla="*/ 0 w 297712"/>
              <a:gd name="connsiteY0" fmla="*/ 1690577 h 1690577"/>
              <a:gd name="connsiteX1" fmla="*/ 170121 w 297712"/>
              <a:gd name="connsiteY1" fmla="*/ 861237 h 1690577"/>
              <a:gd name="connsiteX2" fmla="*/ 297712 w 297712"/>
              <a:gd name="connsiteY2" fmla="*/ 0 h 1690577"/>
              <a:gd name="connsiteX0" fmla="*/ 0 w 297712"/>
              <a:gd name="connsiteY0" fmla="*/ 1690577 h 1690577"/>
              <a:gd name="connsiteX1" fmla="*/ 170121 w 297712"/>
              <a:gd name="connsiteY1" fmla="*/ 861237 h 1690577"/>
              <a:gd name="connsiteX2" fmla="*/ 297712 w 297712"/>
              <a:gd name="connsiteY2" fmla="*/ 0 h 1690577"/>
              <a:gd name="connsiteX0" fmla="*/ 0 w 245787"/>
              <a:gd name="connsiteY0" fmla="*/ 1680597 h 1680597"/>
              <a:gd name="connsiteX1" fmla="*/ 170121 w 245787"/>
              <a:gd name="connsiteY1" fmla="*/ 851257 h 1680597"/>
              <a:gd name="connsiteX2" fmla="*/ 245787 w 245787"/>
              <a:gd name="connsiteY2" fmla="*/ 0 h 1680597"/>
              <a:gd name="connsiteX0" fmla="*/ 0 w 245799"/>
              <a:gd name="connsiteY0" fmla="*/ 1680597 h 1680597"/>
              <a:gd name="connsiteX1" fmla="*/ 170121 w 245799"/>
              <a:gd name="connsiteY1" fmla="*/ 851257 h 1680597"/>
              <a:gd name="connsiteX2" fmla="*/ 245787 w 245799"/>
              <a:gd name="connsiteY2" fmla="*/ 0 h 1680597"/>
              <a:gd name="connsiteX0" fmla="*/ 0 w 276948"/>
              <a:gd name="connsiteY0" fmla="*/ 1670616 h 1670616"/>
              <a:gd name="connsiteX1" fmla="*/ 170121 w 276948"/>
              <a:gd name="connsiteY1" fmla="*/ 841276 h 1670616"/>
              <a:gd name="connsiteX2" fmla="*/ 276941 w 276948"/>
              <a:gd name="connsiteY2" fmla="*/ 0 h 1670616"/>
              <a:gd name="connsiteX0" fmla="*/ 0 w 276941"/>
              <a:gd name="connsiteY0" fmla="*/ 1670616 h 1670616"/>
              <a:gd name="connsiteX1" fmla="*/ 170121 w 276941"/>
              <a:gd name="connsiteY1" fmla="*/ 841276 h 1670616"/>
              <a:gd name="connsiteX2" fmla="*/ 276941 w 276941"/>
              <a:gd name="connsiteY2" fmla="*/ 0 h 1670616"/>
              <a:gd name="connsiteX0" fmla="*/ 0 w 276941"/>
              <a:gd name="connsiteY0" fmla="*/ 1670616 h 1670616"/>
              <a:gd name="connsiteX1" fmla="*/ 201276 w 276941"/>
              <a:gd name="connsiteY1" fmla="*/ 851256 h 1670616"/>
              <a:gd name="connsiteX2" fmla="*/ 276941 w 276941"/>
              <a:gd name="connsiteY2" fmla="*/ 0 h 1670616"/>
              <a:gd name="connsiteX0" fmla="*/ 0 w 276941"/>
              <a:gd name="connsiteY0" fmla="*/ 1670616 h 1670616"/>
              <a:gd name="connsiteX1" fmla="*/ 201276 w 276941"/>
              <a:gd name="connsiteY1" fmla="*/ 851256 h 1670616"/>
              <a:gd name="connsiteX2" fmla="*/ 276941 w 276941"/>
              <a:gd name="connsiteY2" fmla="*/ 0 h 1670616"/>
              <a:gd name="connsiteX0" fmla="*/ 0 w 276941"/>
              <a:gd name="connsiteY0" fmla="*/ 1670616 h 1670616"/>
              <a:gd name="connsiteX1" fmla="*/ 180506 w 276941"/>
              <a:gd name="connsiteY1" fmla="*/ 811335 h 1670616"/>
              <a:gd name="connsiteX2" fmla="*/ 276941 w 276941"/>
              <a:gd name="connsiteY2" fmla="*/ 0 h 1670616"/>
              <a:gd name="connsiteX0" fmla="*/ 0 w 276941"/>
              <a:gd name="connsiteY0" fmla="*/ 1670616 h 1670616"/>
              <a:gd name="connsiteX1" fmla="*/ 180506 w 276941"/>
              <a:gd name="connsiteY1" fmla="*/ 811335 h 1670616"/>
              <a:gd name="connsiteX2" fmla="*/ 276941 w 276941"/>
              <a:gd name="connsiteY2" fmla="*/ 0 h 1670616"/>
              <a:gd name="connsiteX0" fmla="*/ 0 w 276941"/>
              <a:gd name="connsiteY0" fmla="*/ 1670616 h 1670616"/>
              <a:gd name="connsiteX1" fmla="*/ 180506 w 276941"/>
              <a:gd name="connsiteY1" fmla="*/ 811335 h 1670616"/>
              <a:gd name="connsiteX2" fmla="*/ 276941 w 276941"/>
              <a:gd name="connsiteY2" fmla="*/ 0 h 1670616"/>
              <a:gd name="connsiteX0" fmla="*/ 0 w 276941"/>
              <a:gd name="connsiteY0" fmla="*/ 1670616 h 1670616"/>
              <a:gd name="connsiteX1" fmla="*/ 180506 w 276941"/>
              <a:gd name="connsiteY1" fmla="*/ 799414 h 1670616"/>
              <a:gd name="connsiteX2" fmla="*/ 276941 w 276941"/>
              <a:gd name="connsiteY2" fmla="*/ 0 h 1670616"/>
              <a:gd name="connsiteX0" fmla="*/ 0 w 239729"/>
              <a:gd name="connsiteY0" fmla="*/ 1685517 h 1685517"/>
              <a:gd name="connsiteX1" fmla="*/ 180506 w 239729"/>
              <a:gd name="connsiteY1" fmla="*/ 814315 h 1685517"/>
              <a:gd name="connsiteX2" fmla="*/ 239729 w 239729"/>
              <a:gd name="connsiteY2" fmla="*/ 0 h 1685517"/>
              <a:gd name="connsiteX0" fmla="*/ 0 w 239729"/>
              <a:gd name="connsiteY0" fmla="*/ 1685517 h 1685517"/>
              <a:gd name="connsiteX1" fmla="*/ 180506 w 239729"/>
              <a:gd name="connsiteY1" fmla="*/ 814315 h 1685517"/>
              <a:gd name="connsiteX2" fmla="*/ 239729 w 239729"/>
              <a:gd name="connsiteY2" fmla="*/ 0 h 1685517"/>
              <a:gd name="connsiteX0" fmla="*/ 0 w 239729"/>
              <a:gd name="connsiteY0" fmla="*/ 1685517 h 1685517"/>
              <a:gd name="connsiteX1" fmla="*/ 180506 w 239729"/>
              <a:gd name="connsiteY1" fmla="*/ 814315 h 1685517"/>
              <a:gd name="connsiteX2" fmla="*/ 239729 w 239729"/>
              <a:gd name="connsiteY2" fmla="*/ 0 h 1685517"/>
              <a:gd name="connsiteX0" fmla="*/ 0 w 239729"/>
              <a:gd name="connsiteY0" fmla="*/ 1685517 h 1685517"/>
              <a:gd name="connsiteX1" fmla="*/ 180506 w 239729"/>
              <a:gd name="connsiteY1" fmla="*/ 814315 h 1685517"/>
              <a:gd name="connsiteX2" fmla="*/ 239729 w 239729"/>
              <a:gd name="connsiteY2" fmla="*/ 0 h 1685517"/>
              <a:gd name="connsiteX0" fmla="*/ 0 w 239729"/>
              <a:gd name="connsiteY0" fmla="*/ 1685517 h 1685517"/>
              <a:gd name="connsiteX1" fmla="*/ 180506 w 239729"/>
              <a:gd name="connsiteY1" fmla="*/ 814315 h 1685517"/>
              <a:gd name="connsiteX2" fmla="*/ 239729 w 239729"/>
              <a:gd name="connsiteY2" fmla="*/ 0 h 16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729" h="1685517">
                <a:moveTo>
                  <a:pt x="0" y="1685517"/>
                </a:moveTo>
                <a:cubicBezTo>
                  <a:pt x="114886" y="1267355"/>
                  <a:pt x="156836" y="1011446"/>
                  <a:pt x="180506" y="814315"/>
                </a:cubicBezTo>
                <a:cubicBezTo>
                  <a:pt x="205032" y="610054"/>
                  <a:pt x="226880" y="393974"/>
                  <a:pt x="239729" y="0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98C0A15-EE8D-C646-8466-21A0B6A8DFC6}"/>
              </a:ext>
            </a:extLst>
          </p:cNvPr>
          <p:cNvSpPr txBox="1"/>
          <p:nvPr/>
        </p:nvSpPr>
        <p:spPr>
          <a:xfrm rot="16200000">
            <a:off x="-185536" y="3239472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735576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Guardiamo i dati reali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1780A0-CF6A-A34E-9A9A-E8D2C5AD10A0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43" y="874711"/>
            <a:ext cx="7293271" cy="54699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359508" y="874711"/>
            <a:ext cx="4198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27/10/2020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129224" y="605626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E5D8AA-003A-B944-9B24-C7082E9E336F}"/>
              </a:ext>
            </a:extLst>
          </p:cNvPr>
          <p:cNvSpPr txBox="1"/>
          <p:nvPr/>
        </p:nvSpPr>
        <p:spPr>
          <a:xfrm rot="16200000">
            <a:off x="427740" y="2340268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C30F92-84BD-F94A-85B7-86D1544477D2}"/>
              </a:ext>
            </a:extLst>
          </p:cNvPr>
          <p:cNvSpPr txBox="1"/>
          <p:nvPr/>
        </p:nvSpPr>
        <p:spPr>
          <a:xfrm rot="16200000">
            <a:off x="-185536" y="3239472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2308899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Guardiamo i dati reali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0AF320-0697-BE4A-9A02-E3C92850B352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43" y="874711"/>
            <a:ext cx="7293271" cy="54699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359508" y="874711"/>
            <a:ext cx="4198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27/10/2020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129224" y="605626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EC1C5C6-7DFA-2B47-85B8-55826AE301D8}"/>
              </a:ext>
            </a:extLst>
          </p:cNvPr>
          <p:cNvSpPr/>
          <p:nvPr/>
        </p:nvSpPr>
        <p:spPr bwMode="auto">
          <a:xfrm>
            <a:off x="6550026" y="2339163"/>
            <a:ext cx="797072" cy="1424763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E5D8AA-003A-B944-9B24-C7082E9E336F}"/>
              </a:ext>
            </a:extLst>
          </p:cNvPr>
          <p:cNvSpPr txBox="1"/>
          <p:nvPr/>
        </p:nvSpPr>
        <p:spPr>
          <a:xfrm rot="16200000">
            <a:off x="427740" y="2340268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7712FAF-0D85-5244-8284-84922BB99256}"/>
              </a:ext>
            </a:extLst>
          </p:cNvPr>
          <p:cNvSpPr txBox="1"/>
          <p:nvPr/>
        </p:nvSpPr>
        <p:spPr>
          <a:xfrm rot="16200000">
            <a:off x="-185536" y="3239472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1547258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EB11F7-57A8-E948-BDAC-9A4E32077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Guardiamo i dati reali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C434FB0-905C-164B-9294-EE4D58DF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1B2712-16E7-8947-B6EC-ACDD1E2A697A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8F86D86-14A2-EB4C-A355-FDF93552F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2F1FCF1-F5BD-D84C-A60B-98427E0F0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31" y="874711"/>
            <a:ext cx="7470338" cy="560275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E1DE189-9A8A-824E-B6BC-CCA9EB217B12}"/>
              </a:ext>
            </a:extLst>
          </p:cNvPr>
          <p:cNvSpPr txBox="1"/>
          <p:nvPr/>
        </p:nvSpPr>
        <p:spPr>
          <a:xfrm>
            <a:off x="2359508" y="874711"/>
            <a:ext cx="4198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27/10/2020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FE4F21-E274-F349-BBA6-8B086E02062E}"/>
              </a:ext>
            </a:extLst>
          </p:cNvPr>
          <p:cNvSpPr txBox="1"/>
          <p:nvPr/>
        </p:nvSpPr>
        <p:spPr>
          <a:xfrm>
            <a:off x="4129224" y="605626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77F564-B5E0-3942-8B36-49475DC1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BE42475-0878-1949-BCAC-AAD8D9EB6AAB}"/>
              </a:ext>
            </a:extLst>
          </p:cNvPr>
          <p:cNvSpPr txBox="1"/>
          <p:nvPr/>
        </p:nvSpPr>
        <p:spPr>
          <a:xfrm rot="16200000">
            <a:off x="427740" y="2340268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0E4844-DFDE-3D4B-8D57-36B93F30C88B}"/>
              </a:ext>
            </a:extLst>
          </p:cNvPr>
          <p:cNvSpPr txBox="1"/>
          <p:nvPr/>
        </p:nvSpPr>
        <p:spPr>
          <a:xfrm rot="16200000">
            <a:off x="-185536" y="3239472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1144633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EB11F7-57A8-E948-BDAC-9A4E32077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Guardiamo i dati reali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C434FB0-905C-164B-9294-EE4D58DF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2B2090-DE0A-764A-B86F-4DC27BF9B444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8F86D86-14A2-EB4C-A355-FDF93552F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2F1FCF1-F5BD-D84C-A60B-98427E0F0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31" y="874711"/>
            <a:ext cx="7470338" cy="5602754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4943D5F0-C30F-C44F-861C-741B37D03682}"/>
              </a:ext>
            </a:extLst>
          </p:cNvPr>
          <p:cNvCxnSpPr>
            <a:cxnSpLocks/>
          </p:cNvCxnSpPr>
          <p:nvPr/>
        </p:nvCxnSpPr>
        <p:spPr bwMode="auto">
          <a:xfrm flipV="1">
            <a:off x="3691054" y="1449659"/>
            <a:ext cx="3713356" cy="32450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E1DE189-9A8A-824E-B6BC-CCA9EB217B12}"/>
              </a:ext>
            </a:extLst>
          </p:cNvPr>
          <p:cNvSpPr txBox="1"/>
          <p:nvPr/>
        </p:nvSpPr>
        <p:spPr>
          <a:xfrm>
            <a:off x="2359508" y="874711"/>
            <a:ext cx="4198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27/10/2020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FE4F21-E274-F349-BBA6-8B086E02062E}"/>
              </a:ext>
            </a:extLst>
          </p:cNvPr>
          <p:cNvSpPr txBox="1"/>
          <p:nvPr/>
        </p:nvSpPr>
        <p:spPr>
          <a:xfrm>
            <a:off x="4129224" y="605626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CD0FF03-6094-4B40-AA4B-808F3D754608}"/>
                  </a:ext>
                </a:extLst>
              </p:cNvPr>
              <p:cNvSpPr txBox="1"/>
              <p:nvPr/>
            </p:nvSpPr>
            <p:spPr>
              <a:xfrm rot="19248551">
                <a:off x="5190285" y="2623033"/>
                <a:ext cx="21210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2 ogni 10 giorni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CD0FF03-6094-4B40-AA4B-808F3D754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48551">
                <a:off x="5190285" y="2623033"/>
                <a:ext cx="2121093" cy="400110"/>
              </a:xfrm>
              <a:prstGeom prst="rect">
                <a:avLst/>
              </a:prstGeom>
              <a:blipFill>
                <a:blip r:embed="rId3"/>
                <a:stretch>
                  <a:fillRect t="-2273" r="-5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FF5EBCC-D8D4-864C-BB8A-CC2D1E52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A229FE-23A1-D949-9A24-618F379648B5}"/>
              </a:ext>
            </a:extLst>
          </p:cNvPr>
          <p:cNvSpPr txBox="1"/>
          <p:nvPr/>
        </p:nvSpPr>
        <p:spPr>
          <a:xfrm rot="16200000">
            <a:off x="427740" y="2340268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3AC075A-BEC8-A640-B5B1-4784543C4D0E}"/>
              </a:ext>
            </a:extLst>
          </p:cNvPr>
          <p:cNvSpPr txBox="1"/>
          <p:nvPr/>
        </p:nvSpPr>
        <p:spPr>
          <a:xfrm rot="16200000">
            <a:off x="-185536" y="3239472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1993192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Guardiamo i dati reali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B1F3C0-4001-6F44-8712-02954452F4D8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43" y="874711"/>
            <a:ext cx="7293271" cy="54699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359508" y="874711"/>
            <a:ext cx="4198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27/10/2020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129224" y="605626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BA4E25B-9AD3-0646-ACC2-5E45E2F1CA06}"/>
              </a:ext>
            </a:extLst>
          </p:cNvPr>
          <p:cNvCxnSpPr>
            <a:cxnSpLocks/>
          </p:cNvCxnSpPr>
          <p:nvPr/>
        </p:nvCxnSpPr>
        <p:spPr bwMode="auto">
          <a:xfrm flipV="1">
            <a:off x="6929612" y="1736016"/>
            <a:ext cx="558283" cy="14672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/>
              <p:nvPr/>
            </p:nvSpPr>
            <p:spPr>
              <a:xfrm rot="17436643">
                <a:off x="5765573" y="2531210"/>
                <a:ext cx="21210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2 ogni 10 giorni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436643">
                <a:off x="5765573" y="2531210"/>
                <a:ext cx="2121093" cy="400110"/>
              </a:xfrm>
              <a:prstGeom prst="rect">
                <a:avLst/>
              </a:prstGeom>
              <a:blipFill>
                <a:blip r:embed="rId3"/>
                <a:stretch>
                  <a:fillRect t="-2367"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ECD720-6A25-7F4B-9C84-0D6298A9E59F}"/>
              </a:ext>
            </a:extLst>
          </p:cNvPr>
          <p:cNvSpPr txBox="1"/>
          <p:nvPr/>
        </p:nvSpPr>
        <p:spPr>
          <a:xfrm rot="16200000">
            <a:off x="427740" y="2340268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D9131EA-7501-994D-ABDE-22B9F1E5CAD3}"/>
              </a:ext>
            </a:extLst>
          </p:cNvPr>
          <p:cNvSpPr txBox="1"/>
          <p:nvPr/>
        </p:nvSpPr>
        <p:spPr>
          <a:xfrm rot="16200000">
            <a:off x="-215499" y="3239472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3093801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Guardiamo i dati reali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FBD743-DA90-494C-98E4-F47935D69F8D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43" y="874711"/>
            <a:ext cx="7293271" cy="54699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359508" y="874711"/>
            <a:ext cx="4198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27/10/2020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129224" y="605626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BA4E25B-9AD3-0646-ACC2-5E45E2F1CA06}"/>
              </a:ext>
            </a:extLst>
          </p:cNvPr>
          <p:cNvCxnSpPr>
            <a:cxnSpLocks/>
          </p:cNvCxnSpPr>
          <p:nvPr/>
        </p:nvCxnSpPr>
        <p:spPr bwMode="auto">
          <a:xfrm flipV="1">
            <a:off x="6929612" y="1736016"/>
            <a:ext cx="558283" cy="14672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/>
              <p:nvPr/>
            </p:nvSpPr>
            <p:spPr>
              <a:xfrm rot="17436643">
                <a:off x="5765573" y="2531210"/>
                <a:ext cx="21210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2 ogni 10 giorni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436643">
                <a:off x="5765573" y="2531210"/>
                <a:ext cx="2121093" cy="400110"/>
              </a:xfrm>
              <a:prstGeom prst="rect">
                <a:avLst/>
              </a:prstGeom>
              <a:blipFill>
                <a:blip r:embed="rId3"/>
                <a:stretch>
                  <a:fillRect t="-2367"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ECD720-6A25-7F4B-9C84-0D6298A9E59F}"/>
              </a:ext>
            </a:extLst>
          </p:cNvPr>
          <p:cNvSpPr txBox="1"/>
          <p:nvPr/>
        </p:nvSpPr>
        <p:spPr>
          <a:xfrm rot="16200000">
            <a:off x="427740" y="2340268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B262DED7-6E53-2344-8F2F-3A68B9049954}"/>
              </a:ext>
            </a:extLst>
          </p:cNvPr>
          <p:cNvCxnSpPr>
            <a:cxnSpLocks/>
          </p:cNvCxnSpPr>
          <p:nvPr/>
        </p:nvCxnSpPr>
        <p:spPr bwMode="auto">
          <a:xfrm>
            <a:off x="2469037" y="1723316"/>
            <a:ext cx="501885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57F2BF44-321A-A84A-97D6-FC6DE2153664}"/>
              </a:ext>
            </a:extLst>
          </p:cNvPr>
          <p:cNvCxnSpPr>
            <a:cxnSpLocks/>
          </p:cNvCxnSpPr>
          <p:nvPr/>
        </p:nvCxnSpPr>
        <p:spPr bwMode="auto">
          <a:xfrm>
            <a:off x="5198724" y="1736016"/>
            <a:ext cx="19520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EF5BDAD-3FBD-014F-8994-49F29F1A1800}"/>
              </a:ext>
            </a:extLst>
          </p:cNvPr>
          <p:cNvSpPr txBox="1"/>
          <p:nvPr/>
        </p:nvSpPr>
        <p:spPr>
          <a:xfrm>
            <a:off x="3565679" y="2318362"/>
            <a:ext cx="28520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Quando torneremo</a:t>
            </a:r>
            <a:b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alla situazione di aprile,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 questo passo?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4D710C2-5419-AC42-846D-4DAA8073BAF9}"/>
              </a:ext>
            </a:extLst>
          </p:cNvPr>
          <p:cNvSpPr txBox="1"/>
          <p:nvPr/>
        </p:nvSpPr>
        <p:spPr>
          <a:xfrm rot="16200000">
            <a:off x="-215499" y="3239472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2460029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1CC1747-BE56-054B-892D-0F9E3CDB3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647"/>
          <a:stretch/>
        </p:blipFill>
        <p:spPr>
          <a:xfrm>
            <a:off x="4902363" y="0"/>
            <a:ext cx="4241637" cy="68722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CB641CD-501C-B24A-B328-76E65157D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Comprendere l’epidemia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3669D5-E645-4E42-B5CA-BF247755A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669" y="1125538"/>
            <a:ext cx="4316819" cy="4970462"/>
          </a:xfrm>
        </p:spPr>
        <p:txBody>
          <a:bodyPr/>
          <a:lstStyle/>
          <a:p>
            <a:r>
              <a:rPr lang="it-IT" sz="2000" dirty="0"/>
              <a:t>I </a:t>
            </a:r>
            <a:r>
              <a:rPr lang="it-IT" sz="2000" dirty="0">
                <a:solidFill>
                  <a:schemeClr val="accent6"/>
                </a:solidFill>
              </a:rPr>
              <a:t>meccanismi di diffusione </a:t>
            </a:r>
            <a:r>
              <a:rPr lang="it-IT" sz="2000" dirty="0"/>
              <a:t>non riguardano solo la medicina e richiedono </a:t>
            </a:r>
            <a:r>
              <a:rPr lang="it-IT" sz="2000" dirty="0">
                <a:solidFill>
                  <a:schemeClr val="accent6"/>
                </a:solidFill>
              </a:rPr>
              <a:t>modelli matematici</a:t>
            </a:r>
          </a:p>
          <a:p>
            <a:r>
              <a:rPr lang="it-IT" sz="2000" dirty="0"/>
              <a:t>Molti si sono cimentati nell’</a:t>
            </a:r>
            <a:r>
              <a:rPr lang="it-IT" sz="2000" dirty="0">
                <a:solidFill>
                  <a:schemeClr val="accent6"/>
                </a:solidFill>
              </a:rPr>
              <a:t>analisi dei dati </a:t>
            </a:r>
            <a:r>
              <a:rPr lang="it-IT" sz="2000" dirty="0"/>
              <a:t>pubblici disponibili in rete provando </a:t>
            </a:r>
            <a:r>
              <a:rPr lang="it-IT" sz="2000" dirty="0">
                <a:solidFill>
                  <a:schemeClr val="accent6"/>
                </a:solidFill>
              </a:rPr>
              <a:t>modelli</a:t>
            </a:r>
            <a:r>
              <a:rPr lang="it-IT" sz="2000" dirty="0"/>
              <a:t> e in alcuni casi tentando </a:t>
            </a:r>
            <a:r>
              <a:rPr lang="it-IT" sz="2000" dirty="0">
                <a:solidFill>
                  <a:schemeClr val="accent6"/>
                </a:solidFill>
              </a:rPr>
              <a:t>previsioni</a:t>
            </a:r>
          </a:p>
          <a:p>
            <a:r>
              <a:rPr lang="it-IT" sz="2000" dirty="0"/>
              <a:t>Anche i </a:t>
            </a:r>
            <a:r>
              <a:rPr lang="it-IT" sz="2000" dirty="0">
                <a:solidFill>
                  <a:schemeClr val="accent2"/>
                </a:solidFill>
              </a:rPr>
              <a:t>fisici </a:t>
            </a:r>
            <a:r>
              <a:rPr lang="it-IT" sz="2000" dirty="0"/>
              <a:t>hanno analizzato i dati usando particolari competenze:</a:t>
            </a:r>
          </a:p>
          <a:p>
            <a:pPr marL="539750" lvl="1" indent="-265113"/>
            <a:r>
              <a:rPr lang="it-IT" sz="2000" dirty="0">
                <a:solidFill>
                  <a:schemeClr val="accent6"/>
                </a:solidFill>
              </a:rPr>
              <a:t>Analisi statistica dei dati</a:t>
            </a:r>
            <a:endParaRPr lang="it-IT" sz="2000" dirty="0"/>
          </a:p>
          <a:p>
            <a:pPr marL="539750" lvl="1" indent="-265113"/>
            <a:r>
              <a:rPr lang="it-IT" sz="2000" dirty="0">
                <a:solidFill>
                  <a:schemeClr val="accent6"/>
                </a:solidFill>
              </a:rPr>
              <a:t>Modellistica teorica</a:t>
            </a:r>
            <a:endParaRPr lang="it-IT" sz="2000" dirty="0"/>
          </a:p>
          <a:p>
            <a:pPr marL="406400"/>
            <a:endParaRPr lang="it-IT" sz="2000" dirty="0"/>
          </a:p>
          <a:p>
            <a:pPr marL="406400"/>
            <a:r>
              <a:rPr lang="it-IT" sz="2000" dirty="0">
                <a:solidFill>
                  <a:srgbClr val="C00000"/>
                </a:solidFill>
              </a:rPr>
              <a:t>Alessandro </a:t>
            </a:r>
            <a:r>
              <a:rPr lang="it-IT" sz="2000" dirty="0" err="1">
                <a:solidFill>
                  <a:srgbClr val="C00000"/>
                </a:solidFill>
              </a:rPr>
              <a:t>Vespignani</a:t>
            </a:r>
            <a:r>
              <a:rPr lang="it-IT" sz="2000" dirty="0">
                <a:solidFill>
                  <a:srgbClr val="C00000"/>
                </a:solidFill>
              </a:rPr>
              <a:t>, epidemiologo all’Università di Boston, è un fisico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1139F1-6BA7-CE4B-BA5C-C5C687617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B4D65E-C2D4-FD4B-914D-45BB33E781A8}" type="datetime1">
              <a:rPr lang="it-IT" smtClean="0"/>
              <a:t>23/11/20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6CCCFA-E806-774B-9FD9-46CEBB2DE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3A571F7-2867-1E4A-88F7-2A1AAD80A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335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Guardiamo i dati reali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B83026-D766-7F46-B875-5C151E47885D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43" y="874711"/>
            <a:ext cx="7293271" cy="54699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359508" y="874711"/>
            <a:ext cx="4198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27/10/2020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129224" y="605626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BA4E25B-9AD3-0646-ACC2-5E45E2F1CA06}"/>
              </a:ext>
            </a:extLst>
          </p:cNvPr>
          <p:cNvCxnSpPr>
            <a:cxnSpLocks/>
          </p:cNvCxnSpPr>
          <p:nvPr/>
        </p:nvCxnSpPr>
        <p:spPr bwMode="auto">
          <a:xfrm flipV="1">
            <a:off x="6929612" y="1736016"/>
            <a:ext cx="558283" cy="14672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/>
              <p:nvPr/>
            </p:nvSpPr>
            <p:spPr>
              <a:xfrm rot="17436643">
                <a:off x="5765573" y="2531210"/>
                <a:ext cx="21210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2 ogni 10 giorni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436643">
                <a:off x="5765573" y="2531210"/>
                <a:ext cx="2121093" cy="400110"/>
              </a:xfrm>
              <a:prstGeom prst="rect">
                <a:avLst/>
              </a:prstGeom>
              <a:blipFill>
                <a:blip r:embed="rId3"/>
                <a:stretch>
                  <a:fillRect t="-2367"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ECD720-6A25-7F4B-9C84-0D6298A9E59F}"/>
              </a:ext>
            </a:extLst>
          </p:cNvPr>
          <p:cNvSpPr txBox="1"/>
          <p:nvPr/>
        </p:nvSpPr>
        <p:spPr>
          <a:xfrm rot="16200000">
            <a:off x="427740" y="2340268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B262DED7-6E53-2344-8F2F-3A68B9049954}"/>
              </a:ext>
            </a:extLst>
          </p:cNvPr>
          <p:cNvCxnSpPr>
            <a:cxnSpLocks/>
          </p:cNvCxnSpPr>
          <p:nvPr/>
        </p:nvCxnSpPr>
        <p:spPr bwMode="auto">
          <a:xfrm>
            <a:off x="2469037" y="1723316"/>
            <a:ext cx="501885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roce 5">
            <a:extLst>
              <a:ext uri="{FF2B5EF4-FFF2-40B4-BE49-F238E27FC236}">
                <a16:creationId xmlns:a16="http://schemas.microsoft.com/office/drawing/2014/main" id="{E5D53111-1482-364E-988C-0765442C05F0}"/>
              </a:ext>
            </a:extLst>
          </p:cNvPr>
          <p:cNvSpPr/>
          <p:nvPr/>
        </p:nvSpPr>
        <p:spPr bwMode="auto">
          <a:xfrm rot="2702090">
            <a:off x="7411676" y="1647097"/>
            <a:ext cx="152438" cy="152438"/>
          </a:xfrm>
          <a:prstGeom prst="plus">
            <a:avLst>
              <a:gd name="adj" fmla="val 34011"/>
            </a:avLst>
          </a:prstGeom>
          <a:solidFill>
            <a:srgbClr val="00CC99">
              <a:alpha val="50196"/>
            </a:srgbClr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14CFF6EE-9DE6-C64F-B98D-525C2BE926B6}"/>
              </a:ext>
            </a:extLst>
          </p:cNvPr>
          <p:cNvCxnSpPr>
            <a:cxnSpLocks/>
          </p:cNvCxnSpPr>
          <p:nvPr/>
        </p:nvCxnSpPr>
        <p:spPr bwMode="auto">
          <a:xfrm>
            <a:off x="5198724" y="1736016"/>
            <a:ext cx="19520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F1811FD-C388-5E49-ACE4-759B60C98D5B}"/>
              </a:ext>
            </a:extLst>
          </p:cNvPr>
          <p:cNvSpPr txBox="1"/>
          <p:nvPr/>
        </p:nvSpPr>
        <p:spPr>
          <a:xfrm>
            <a:off x="3565679" y="2318362"/>
            <a:ext cx="28520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Quando torneremo</a:t>
            </a:r>
            <a:b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alla situazione di aprile,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 questo passo?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59E12FF-98B2-FB4B-B707-D0BE465DDECD}"/>
              </a:ext>
            </a:extLst>
          </p:cNvPr>
          <p:cNvSpPr txBox="1"/>
          <p:nvPr/>
        </p:nvSpPr>
        <p:spPr>
          <a:xfrm rot="16200000">
            <a:off x="-215499" y="3239472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3814318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Guardiamo i dati reali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B9F459-DE2A-0C4C-9833-149F5DE51298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43" y="874711"/>
            <a:ext cx="7293271" cy="54699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359508" y="874711"/>
            <a:ext cx="4198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27/10/2020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129224" y="605626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BA4E25B-9AD3-0646-ACC2-5E45E2F1CA06}"/>
              </a:ext>
            </a:extLst>
          </p:cNvPr>
          <p:cNvCxnSpPr>
            <a:cxnSpLocks/>
          </p:cNvCxnSpPr>
          <p:nvPr/>
        </p:nvCxnSpPr>
        <p:spPr bwMode="auto">
          <a:xfrm flipV="1">
            <a:off x="6929612" y="1736016"/>
            <a:ext cx="558283" cy="14672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/>
              <p:nvPr/>
            </p:nvSpPr>
            <p:spPr>
              <a:xfrm rot="17436643">
                <a:off x="5765573" y="2531210"/>
                <a:ext cx="21210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2 ogni 10 giorni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436643">
                <a:off x="5765573" y="2531210"/>
                <a:ext cx="2121093" cy="400110"/>
              </a:xfrm>
              <a:prstGeom prst="rect">
                <a:avLst/>
              </a:prstGeom>
              <a:blipFill>
                <a:blip r:embed="rId3"/>
                <a:stretch>
                  <a:fillRect t="-2367"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ECD720-6A25-7F4B-9C84-0D6298A9E59F}"/>
              </a:ext>
            </a:extLst>
          </p:cNvPr>
          <p:cNvSpPr txBox="1"/>
          <p:nvPr/>
        </p:nvSpPr>
        <p:spPr>
          <a:xfrm rot="16200000">
            <a:off x="427740" y="2340268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3D481422-AF3D-124A-8348-1DE500C858EF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6448" y="1736017"/>
            <a:ext cx="21447" cy="41123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B262DED7-6E53-2344-8F2F-3A68B9049954}"/>
              </a:ext>
            </a:extLst>
          </p:cNvPr>
          <p:cNvCxnSpPr>
            <a:cxnSpLocks/>
          </p:cNvCxnSpPr>
          <p:nvPr/>
        </p:nvCxnSpPr>
        <p:spPr bwMode="auto">
          <a:xfrm>
            <a:off x="2469037" y="1723316"/>
            <a:ext cx="501885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roce 5">
            <a:extLst>
              <a:ext uri="{FF2B5EF4-FFF2-40B4-BE49-F238E27FC236}">
                <a16:creationId xmlns:a16="http://schemas.microsoft.com/office/drawing/2014/main" id="{E5D53111-1482-364E-988C-0765442C05F0}"/>
              </a:ext>
            </a:extLst>
          </p:cNvPr>
          <p:cNvSpPr/>
          <p:nvPr/>
        </p:nvSpPr>
        <p:spPr bwMode="auto">
          <a:xfrm rot="2702090">
            <a:off x="7411676" y="1647097"/>
            <a:ext cx="152438" cy="152438"/>
          </a:xfrm>
          <a:prstGeom prst="plus">
            <a:avLst>
              <a:gd name="adj" fmla="val 34011"/>
            </a:avLst>
          </a:prstGeom>
          <a:solidFill>
            <a:srgbClr val="00CC99">
              <a:alpha val="50196"/>
            </a:srgbClr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2307AE20-42C8-2549-8E25-2454EF894E19}"/>
              </a:ext>
            </a:extLst>
          </p:cNvPr>
          <p:cNvCxnSpPr>
            <a:cxnSpLocks/>
          </p:cNvCxnSpPr>
          <p:nvPr/>
        </p:nvCxnSpPr>
        <p:spPr bwMode="auto">
          <a:xfrm>
            <a:off x="5198724" y="1736016"/>
            <a:ext cx="19520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78F617B6-025A-4B48-8EC6-78F5195C82AB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7383442" y="3696667"/>
            <a:ext cx="19520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060D2AB-67B4-BA48-B00C-688B7E615825}"/>
              </a:ext>
            </a:extLst>
          </p:cNvPr>
          <p:cNvSpPr txBox="1"/>
          <p:nvPr/>
        </p:nvSpPr>
        <p:spPr>
          <a:xfrm>
            <a:off x="3565679" y="2318362"/>
            <a:ext cx="28520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Quando torneremo</a:t>
            </a:r>
            <a:b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alla situazione di aprile,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 questo passo?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305722B-5468-0B40-AD62-97A13D24AE6F}"/>
              </a:ext>
            </a:extLst>
          </p:cNvPr>
          <p:cNvSpPr txBox="1"/>
          <p:nvPr/>
        </p:nvSpPr>
        <p:spPr>
          <a:xfrm rot="16200000">
            <a:off x="-215499" y="3239472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2953656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Guardiamo i dati reali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92935D-F297-104B-9D25-A16D1E3022C8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43" y="874711"/>
            <a:ext cx="7293271" cy="54699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359508" y="874711"/>
            <a:ext cx="4198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27/10/2020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129224" y="605626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AD9551-25EE-0646-9427-476907AABBCD}"/>
              </a:ext>
            </a:extLst>
          </p:cNvPr>
          <p:cNvSpPr txBox="1"/>
          <p:nvPr/>
        </p:nvSpPr>
        <p:spPr>
          <a:xfrm rot="16200000">
            <a:off x="-215499" y="3239472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BA4E25B-9AD3-0646-ACC2-5E45E2F1CA06}"/>
              </a:ext>
            </a:extLst>
          </p:cNvPr>
          <p:cNvCxnSpPr>
            <a:cxnSpLocks/>
          </p:cNvCxnSpPr>
          <p:nvPr/>
        </p:nvCxnSpPr>
        <p:spPr bwMode="auto">
          <a:xfrm flipV="1">
            <a:off x="6929612" y="1736016"/>
            <a:ext cx="558283" cy="14672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/>
              <p:nvPr/>
            </p:nvSpPr>
            <p:spPr>
              <a:xfrm rot="17436643">
                <a:off x="5765573" y="2531210"/>
                <a:ext cx="21210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2 ogni 10 giorni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436643">
                <a:off x="5765573" y="2531210"/>
                <a:ext cx="2121093" cy="400110"/>
              </a:xfrm>
              <a:prstGeom prst="rect">
                <a:avLst/>
              </a:prstGeom>
              <a:blipFill>
                <a:blip r:embed="rId3"/>
                <a:stretch>
                  <a:fillRect t="-2367" r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ECD720-6A25-7F4B-9C84-0D6298A9E59F}"/>
              </a:ext>
            </a:extLst>
          </p:cNvPr>
          <p:cNvSpPr txBox="1"/>
          <p:nvPr/>
        </p:nvSpPr>
        <p:spPr>
          <a:xfrm rot="16200000">
            <a:off x="427740" y="2340268"/>
            <a:ext cx="2138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3D481422-AF3D-124A-8348-1DE500C858EF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6448" y="1736017"/>
            <a:ext cx="21447" cy="41123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B262DED7-6E53-2344-8F2F-3A68B9049954}"/>
              </a:ext>
            </a:extLst>
          </p:cNvPr>
          <p:cNvCxnSpPr>
            <a:cxnSpLocks/>
          </p:cNvCxnSpPr>
          <p:nvPr/>
        </p:nvCxnSpPr>
        <p:spPr bwMode="auto">
          <a:xfrm>
            <a:off x="2469037" y="1723316"/>
            <a:ext cx="501885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roce 5">
            <a:extLst>
              <a:ext uri="{FF2B5EF4-FFF2-40B4-BE49-F238E27FC236}">
                <a16:creationId xmlns:a16="http://schemas.microsoft.com/office/drawing/2014/main" id="{E5D53111-1482-364E-988C-0765442C05F0}"/>
              </a:ext>
            </a:extLst>
          </p:cNvPr>
          <p:cNvSpPr/>
          <p:nvPr/>
        </p:nvSpPr>
        <p:spPr bwMode="auto">
          <a:xfrm rot="2702090">
            <a:off x="7411676" y="1647097"/>
            <a:ext cx="152438" cy="152438"/>
          </a:xfrm>
          <a:prstGeom prst="plus">
            <a:avLst>
              <a:gd name="adj" fmla="val 34011"/>
            </a:avLst>
          </a:prstGeom>
          <a:solidFill>
            <a:srgbClr val="00CC99">
              <a:alpha val="50196"/>
            </a:srgbClr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0B217C2-128F-624D-A92B-F362C997637D}"/>
              </a:ext>
            </a:extLst>
          </p:cNvPr>
          <p:cNvSpPr txBox="1"/>
          <p:nvPr/>
        </p:nvSpPr>
        <p:spPr>
          <a:xfrm>
            <a:off x="3565679" y="2318362"/>
            <a:ext cx="28520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Quando torneremo</a:t>
            </a:r>
            <a:b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alla situazione di aprile,</a:t>
            </a: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 questo passo?</a:t>
            </a:r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2307AE20-42C8-2549-8E25-2454EF894E19}"/>
              </a:ext>
            </a:extLst>
          </p:cNvPr>
          <p:cNvCxnSpPr>
            <a:cxnSpLocks/>
          </p:cNvCxnSpPr>
          <p:nvPr/>
        </p:nvCxnSpPr>
        <p:spPr bwMode="auto">
          <a:xfrm>
            <a:off x="5198724" y="1736016"/>
            <a:ext cx="19520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78F617B6-025A-4B48-8EC6-78F5195C82AB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7383442" y="3696667"/>
            <a:ext cx="19520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sp>
        <p:nvSpPr>
          <p:cNvPr id="24" name="Croce 23">
            <a:extLst>
              <a:ext uri="{FF2B5EF4-FFF2-40B4-BE49-F238E27FC236}">
                <a16:creationId xmlns:a16="http://schemas.microsoft.com/office/drawing/2014/main" id="{A30E506A-414A-F041-B7FD-C9B761937FE1}"/>
              </a:ext>
            </a:extLst>
          </p:cNvPr>
          <p:cNvSpPr/>
          <p:nvPr/>
        </p:nvSpPr>
        <p:spPr bwMode="auto">
          <a:xfrm rot="2702090">
            <a:off x="7400805" y="5799280"/>
            <a:ext cx="152438" cy="152438"/>
          </a:xfrm>
          <a:prstGeom prst="plus">
            <a:avLst>
              <a:gd name="adj" fmla="val 34011"/>
            </a:avLst>
          </a:prstGeom>
          <a:solidFill>
            <a:srgbClr val="00CC99">
              <a:alpha val="50196"/>
            </a:srgbClr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25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4D08C6-9E3B-F34D-86DB-E5C7CB8F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Svizzera: piene le terapie intensive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C6AE703-5DD5-A34F-B2A7-33E2A346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4AD7B-3A07-824D-9D6B-729ABBE06CBD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774A64-C49D-4343-8571-0DDF5ACF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BBEF90-D4F1-5144-8654-9D44C9250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04276CC-AAE5-ED4F-8D60-032131A0A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81"/>
          <a:stretch/>
        </p:blipFill>
        <p:spPr>
          <a:xfrm>
            <a:off x="1524442" y="961619"/>
            <a:ext cx="6105747" cy="552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603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24069-0C36-3545-A9E8-1FA048E3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Nessuna crescita può essere infinita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257E29-5944-834C-8644-38563D94F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669" y="1125538"/>
            <a:ext cx="4593265" cy="4970462"/>
          </a:xfrm>
        </p:spPr>
        <p:txBody>
          <a:bodyPr/>
          <a:lstStyle/>
          <a:p>
            <a:r>
              <a:rPr lang="it-IT" sz="2000" dirty="0"/>
              <a:t>Col tempo diversi individui non sono più infetti:</a:t>
            </a:r>
          </a:p>
          <a:p>
            <a:pPr lvl="1"/>
            <a:r>
              <a:rPr lang="it-IT" sz="1800" dirty="0"/>
              <a:t>Guariscono e diventano immuni</a:t>
            </a:r>
          </a:p>
          <a:p>
            <a:pPr lvl="2"/>
            <a:r>
              <a:rPr lang="it-IT" sz="1600" dirty="0"/>
              <a:t>Per quanto tempo?</a:t>
            </a:r>
          </a:p>
          <a:p>
            <a:pPr lvl="1"/>
            <a:r>
              <a:rPr lang="it-IT" sz="1800" dirty="0"/>
              <a:t>Muoiono</a:t>
            </a:r>
          </a:p>
          <a:p>
            <a:r>
              <a:rPr lang="it-IT" sz="2000" dirty="0"/>
              <a:t>L’epidemia può essere interrotta o rallentata in diversi modi:</a:t>
            </a:r>
          </a:p>
          <a:p>
            <a:pPr lvl="1"/>
            <a:r>
              <a:rPr lang="it-IT" sz="1800" dirty="0"/>
              <a:t>Si introducono meccanismi per ridurre il contagio: </a:t>
            </a:r>
            <a:r>
              <a:rPr lang="it-IT" sz="1800" dirty="0">
                <a:solidFill>
                  <a:schemeClr val="accent6"/>
                </a:solidFill>
              </a:rPr>
              <a:t>mascherine</a:t>
            </a:r>
            <a:r>
              <a:rPr lang="it-IT" sz="1800" dirty="0"/>
              <a:t>, </a:t>
            </a:r>
            <a:r>
              <a:rPr lang="it-IT" sz="1800" dirty="0" err="1">
                <a:solidFill>
                  <a:schemeClr val="accent6"/>
                </a:solidFill>
              </a:rPr>
              <a:t>lockdown</a:t>
            </a:r>
            <a:r>
              <a:rPr lang="it-IT" sz="1800" dirty="0"/>
              <a:t>, ecc.</a:t>
            </a:r>
          </a:p>
          <a:p>
            <a:pPr lvl="1"/>
            <a:r>
              <a:rPr lang="it-IT" sz="1800" dirty="0"/>
              <a:t>Un </a:t>
            </a:r>
            <a:r>
              <a:rPr lang="it-IT" sz="1800" dirty="0">
                <a:solidFill>
                  <a:schemeClr val="accent6"/>
                </a:solidFill>
              </a:rPr>
              <a:t>vaccino</a:t>
            </a:r>
            <a:r>
              <a:rPr lang="it-IT" sz="1800" dirty="0"/>
              <a:t> rende immune una buona parte della popolazione</a:t>
            </a:r>
          </a:p>
          <a:p>
            <a:pPr lvl="1"/>
            <a:r>
              <a:rPr lang="it-IT" sz="1800" dirty="0"/>
              <a:t>Tutta la popolazione (o una buona parte) si infetta e sviluppa </a:t>
            </a:r>
            <a:r>
              <a:rPr lang="it-IT" sz="1800" dirty="0">
                <a:solidFill>
                  <a:schemeClr val="accent2"/>
                </a:solidFill>
              </a:rPr>
              <a:t>immunità «di gregge»</a:t>
            </a:r>
            <a:r>
              <a:rPr lang="it-IT" sz="1800" dirty="0"/>
              <a:t>. Ma non è detto che l’immunità duri a lungo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8F93E6-DCE6-DB4C-BFC7-3B9085E9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4EDD5C-6FD3-A54B-8711-D1ABC142CA13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C2BEC0-527F-F646-8CD9-8F9A118D3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pic>
        <p:nvPicPr>
          <p:cNvPr id="2050" name="Picture 2" descr="Coronavirus, la situazione delle terapie intensive in Italia: la mappa  regione per regione">
            <a:extLst>
              <a:ext uri="{FF2B5EF4-FFF2-40B4-BE49-F238E27FC236}">
                <a16:creationId xmlns:a16="http://schemas.microsoft.com/office/drawing/2014/main" id="{EFA82DF8-DF86-E44E-B07F-DA7C7DD2D6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8" r="13294"/>
          <a:stretch/>
        </p:blipFill>
        <p:spPr bwMode="auto">
          <a:xfrm>
            <a:off x="5138604" y="1125538"/>
            <a:ext cx="4005396" cy="497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22C6D1-93F6-6048-B1AF-BFF4E50A4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5970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778A5D-2C49-E747-9454-6BAFEAE22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Terapie intensive oggi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6B85ADA-4561-0344-BED6-5CC05FC90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4AD7B-3A07-824D-9D6B-729ABBE06CBD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E928334-219B-014B-9A00-38EF09A11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7CB18B7-9162-5241-9490-B71E1389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7A819B0-19A7-9E49-9F2C-BAFFF2C19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74" y="816048"/>
            <a:ext cx="7347098" cy="5510324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D06FCB5-8247-114F-8DDA-F29BE011F26E}"/>
              </a:ext>
            </a:extLst>
          </p:cNvPr>
          <p:cNvCxnSpPr>
            <a:cxnSpLocks/>
          </p:cNvCxnSpPr>
          <p:nvPr/>
        </p:nvCxnSpPr>
        <p:spPr bwMode="auto">
          <a:xfrm flipV="1">
            <a:off x="1967023" y="1413852"/>
            <a:ext cx="4072270" cy="40302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A8C06255-F079-1E41-B608-2E8B72CA9143}"/>
              </a:ext>
            </a:extLst>
          </p:cNvPr>
          <p:cNvCxnSpPr/>
          <p:nvPr/>
        </p:nvCxnSpPr>
        <p:spPr bwMode="auto">
          <a:xfrm>
            <a:off x="6039293" y="1456384"/>
            <a:ext cx="0" cy="5565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9CB1241-1476-EE4F-A107-27DAFCC2BA6C}"/>
              </a:ext>
            </a:extLst>
          </p:cNvPr>
          <p:cNvSpPr txBox="1"/>
          <p:nvPr/>
        </p:nvSpPr>
        <p:spPr>
          <a:xfrm>
            <a:off x="5123994" y="2709404"/>
            <a:ext cx="30311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 deviazione dalla crescita esponenziale è cominciata.</a:t>
            </a:r>
          </a:p>
          <a:p>
            <a:endParaRPr lang="it-IT" sz="2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Sta rallentando il contagio o stiamo per finire i posti disponibili?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0D4ADB1-1F6B-584C-91B1-2171802B3A1E}"/>
              </a:ext>
            </a:extLst>
          </p:cNvPr>
          <p:cNvSpPr txBox="1"/>
          <p:nvPr/>
        </p:nvSpPr>
        <p:spPr>
          <a:xfrm>
            <a:off x="2359508" y="874711"/>
            <a:ext cx="4198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18/11/2020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CECCC7F-C1CA-A949-8F10-F016A3B49BF0}"/>
              </a:ext>
            </a:extLst>
          </p:cNvPr>
          <p:cNvSpPr txBox="1"/>
          <p:nvPr/>
        </p:nvSpPr>
        <p:spPr>
          <a:xfrm>
            <a:off x="4129224" y="605626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FB24CC-20E4-F04E-A6AC-D0425D3DA84E}"/>
              </a:ext>
            </a:extLst>
          </p:cNvPr>
          <p:cNvSpPr txBox="1"/>
          <p:nvPr/>
        </p:nvSpPr>
        <p:spPr>
          <a:xfrm rot="16200000">
            <a:off x="-132371" y="3239472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ABDB15F-2E36-504C-B43E-0AE082C8F042}"/>
              </a:ext>
            </a:extLst>
          </p:cNvPr>
          <p:cNvSpPr/>
          <p:nvPr/>
        </p:nvSpPr>
        <p:spPr>
          <a:xfrm>
            <a:off x="1728923" y="2455450"/>
            <a:ext cx="2106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it-IT" b="1" dirty="0">
                <a:solidFill>
                  <a:srgbClr val="C00000"/>
                </a:solidFill>
                <a:latin typeface="+mn-lt"/>
              </a:rPr>
              <a:t>24/10/2020</a:t>
            </a:r>
            <a:br>
              <a:rPr lang="it-IT" b="1" dirty="0">
                <a:solidFill>
                  <a:srgbClr val="C00000"/>
                </a:solidFill>
                <a:latin typeface="+mn-lt"/>
              </a:rPr>
            </a:br>
            <a:r>
              <a:rPr lang="it-IT" dirty="0">
                <a:solidFill>
                  <a:srgbClr val="C00000"/>
                </a:solidFill>
                <a:latin typeface="+mn-lt"/>
              </a:rPr>
              <a:t>chiusura palestre e locali alle 18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3BA4346-1002-B744-8AAD-E8DEB04F172C}"/>
              </a:ext>
            </a:extLst>
          </p:cNvPr>
          <p:cNvCxnSpPr>
            <a:cxnSpLocks/>
          </p:cNvCxnSpPr>
          <p:nvPr/>
        </p:nvCxnSpPr>
        <p:spPr bwMode="auto">
          <a:xfrm>
            <a:off x="3831265" y="2519248"/>
            <a:ext cx="0" cy="10661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2A8265FC-DAF9-5C4A-86EE-63FEF782246A}"/>
              </a:ext>
            </a:extLst>
          </p:cNvPr>
          <p:cNvSpPr/>
          <p:nvPr/>
        </p:nvSpPr>
        <p:spPr>
          <a:xfrm>
            <a:off x="3419565" y="1276324"/>
            <a:ext cx="1918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it-IT" b="1" dirty="0">
                <a:solidFill>
                  <a:srgbClr val="C00000"/>
                </a:solidFill>
                <a:latin typeface="+mn-lt"/>
              </a:rPr>
              <a:t>6/11/2020</a:t>
            </a:r>
            <a:br>
              <a:rPr lang="it-IT" b="1" dirty="0">
                <a:solidFill>
                  <a:srgbClr val="C00000"/>
                </a:solidFill>
                <a:latin typeface="+mn-lt"/>
              </a:rPr>
            </a:br>
            <a:r>
              <a:rPr lang="it-IT" dirty="0">
                <a:solidFill>
                  <a:srgbClr val="C00000"/>
                </a:solidFill>
                <a:latin typeface="+mn-lt"/>
              </a:rPr>
              <a:t>zone gialle, arancioni, rosse.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B7A623A4-A6E3-9741-8912-C38FF44C43DF}"/>
              </a:ext>
            </a:extLst>
          </p:cNvPr>
          <p:cNvCxnSpPr>
            <a:cxnSpLocks/>
          </p:cNvCxnSpPr>
          <p:nvPr/>
        </p:nvCxnSpPr>
        <p:spPr bwMode="auto">
          <a:xfrm>
            <a:off x="5334939" y="1340122"/>
            <a:ext cx="0" cy="10661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54414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70C314-EB55-0E46-80B5-329963645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oggi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BD5B403-FA42-9144-B475-65F0FBEC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4AD7B-3A07-824D-9D6B-729ABBE06CBD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BD7F57-154E-5444-824F-5C9959B41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1BDAE1-98EF-ED41-BFAB-8A99AAB92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C4B3BB7-4C28-B546-A926-E80072B7EAA3}"/>
              </a:ext>
            </a:extLst>
          </p:cNvPr>
          <p:cNvGrpSpPr/>
          <p:nvPr/>
        </p:nvGrpSpPr>
        <p:grpSpPr>
          <a:xfrm>
            <a:off x="584791" y="874711"/>
            <a:ext cx="8241308" cy="5491011"/>
            <a:chOff x="531628" y="874711"/>
            <a:chExt cx="8241308" cy="5491011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A240F69-8332-3942-93A8-588B7E655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" t="-787" r="-17" b="11950"/>
            <a:stretch/>
          </p:blipFill>
          <p:spPr>
            <a:xfrm>
              <a:off x="531628" y="874711"/>
              <a:ext cx="8241308" cy="5491011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413BA0D-1178-D74B-A630-FCB5ECC04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681" t="9461" r="67303" b="61927"/>
            <a:stretch/>
          </p:blipFill>
          <p:spPr>
            <a:xfrm>
              <a:off x="2785730" y="1508124"/>
              <a:ext cx="1484645" cy="1768476"/>
            </a:xfrm>
            <a:prstGeom prst="rect">
              <a:avLst/>
            </a:prstGeom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0951BF-AFAF-CA47-95C7-3DE2C7DB5431}"/>
              </a:ext>
            </a:extLst>
          </p:cNvPr>
          <p:cNvSpPr txBox="1"/>
          <p:nvPr/>
        </p:nvSpPr>
        <p:spPr>
          <a:xfrm>
            <a:off x="2374908" y="929089"/>
            <a:ext cx="43910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decessi giornalieri – 18/11/2020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F553ACC-F1F4-6F48-80B3-E59B6522D844}"/>
              </a:ext>
            </a:extLst>
          </p:cNvPr>
          <p:cNvSpPr txBox="1"/>
          <p:nvPr/>
        </p:nvSpPr>
        <p:spPr>
          <a:xfrm>
            <a:off x="4286324" y="6101242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10370F6-2595-F54D-9E29-B4C4730FDFE6}"/>
              </a:ext>
            </a:extLst>
          </p:cNvPr>
          <p:cNvSpPr txBox="1"/>
          <p:nvPr/>
        </p:nvSpPr>
        <p:spPr>
          <a:xfrm rot="16200000">
            <a:off x="-419631" y="3435550"/>
            <a:ext cx="22108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A8F73D85-776F-A548-8EAC-EA373033EF84}"/>
              </a:ext>
            </a:extLst>
          </p:cNvPr>
          <p:cNvCxnSpPr>
            <a:cxnSpLocks/>
          </p:cNvCxnSpPr>
          <p:nvPr/>
        </p:nvCxnSpPr>
        <p:spPr bwMode="auto">
          <a:xfrm flipV="1">
            <a:off x="1474974" y="1700676"/>
            <a:ext cx="5695099" cy="39130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0675C87-E4D0-2A43-B3D6-AD6480FB0DF6}"/>
              </a:ext>
            </a:extLst>
          </p:cNvPr>
          <p:cNvCxnSpPr>
            <a:cxnSpLocks/>
          </p:cNvCxnSpPr>
          <p:nvPr/>
        </p:nvCxnSpPr>
        <p:spPr bwMode="auto">
          <a:xfrm>
            <a:off x="7170073" y="1700676"/>
            <a:ext cx="0" cy="6916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9554D4E-ED22-554E-A80C-2BF009964D47}"/>
              </a:ext>
            </a:extLst>
          </p:cNvPr>
          <p:cNvSpPr txBox="1"/>
          <p:nvPr/>
        </p:nvSpPr>
        <p:spPr>
          <a:xfrm>
            <a:off x="5221739" y="3366977"/>
            <a:ext cx="35884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Anche i decessi giornalieri cominciano a rallentare rispetto alla crescita esponenziale.</a:t>
            </a:r>
          </a:p>
          <a:p>
            <a:endParaRPr lang="it-IT" sz="2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Non significa ancora che ce l’abbiamo fatta…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73FBD50-DEE3-2A4A-8880-6B9E38B23B4B}"/>
              </a:ext>
            </a:extLst>
          </p:cNvPr>
          <p:cNvSpPr/>
          <p:nvPr/>
        </p:nvSpPr>
        <p:spPr>
          <a:xfrm>
            <a:off x="1474974" y="3024886"/>
            <a:ext cx="2106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it-IT" b="1" dirty="0">
                <a:solidFill>
                  <a:srgbClr val="C00000"/>
                </a:solidFill>
                <a:latin typeface="+mn-lt"/>
              </a:rPr>
              <a:t>24/10/2020</a:t>
            </a:r>
            <a:br>
              <a:rPr lang="it-IT" b="1" dirty="0">
                <a:solidFill>
                  <a:srgbClr val="C00000"/>
                </a:solidFill>
                <a:latin typeface="+mn-lt"/>
              </a:rPr>
            </a:br>
            <a:r>
              <a:rPr lang="it-IT" dirty="0">
                <a:solidFill>
                  <a:srgbClr val="C00000"/>
                </a:solidFill>
                <a:latin typeface="+mn-lt"/>
              </a:rPr>
              <a:t>chiusura palestre e locali alle 18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8EDC11B-FEF8-A04F-9551-8FA6118AFE65}"/>
              </a:ext>
            </a:extLst>
          </p:cNvPr>
          <p:cNvCxnSpPr>
            <a:cxnSpLocks/>
          </p:cNvCxnSpPr>
          <p:nvPr/>
        </p:nvCxnSpPr>
        <p:spPr bwMode="auto">
          <a:xfrm>
            <a:off x="3577316" y="3088684"/>
            <a:ext cx="0" cy="10661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02C8426D-21EF-3548-A188-87B3E0F08217}"/>
              </a:ext>
            </a:extLst>
          </p:cNvPr>
          <p:cNvSpPr/>
          <p:nvPr/>
        </p:nvSpPr>
        <p:spPr>
          <a:xfrm>
            <a:off x="3598674" y="1695516"/>
            <a:ext cx="1918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it-IT" b="1" dirty="0">
                <a:solidFill>
                  <a:srgbClr val="C00000"/>
                </a:solidFill>
                <a:latin typeface="+mn-lt"/>
              </a:rPr>
              <a:t>6/11/2020</a:t>
            </a:r>
            <a:br>
              <a:rPr lang="it-IT" b="1" dirty="0">
                <a:solidFill>
                  <a:srgbClr val="C00000"/>
                </a:solidFill>
                <a:latin typeface="+mn-lt"/>
              </a:rPr>
            </a:br>
            <a:r>
              <a:rPr lang="it-IT" dirty="0">
                <a:solidFill>
                  <a:srgbClr val="C00000"/>
                </a:solidFill>
                <a:latin typeface="+mn-lt"/>
              </a:rPr>
              <a:t>zone gialle, arancioni, rosse.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B295844-C875-7D4C-A31C-9D5684B881B6}"/>
              </a:ext>
            </a:extLst>
          </p:cNvPr>
          <p:cNvCxnSpPr>
            <a:cxnSpLocks/>
          </p:cNvCxnSpPr>
          <p:nvPr/>
        </p:nvCxnSpPr>
        <p:spPr bwMode="auto">
          <a:xfrm>
            <a:off x="5514048" y="1759314"/>
            <a:ext cx="0" cy="10661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09156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E4E5D4-9215-7146-9DD8-A68327F1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SIRD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1B7799-FF39-1C4A-A161-643DF566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DF0B1E-6CB3-DD41-95CA-546E7A80843B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DB0590-3A0C-C240-8B67-202B9F64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9CF8AA9-3FCE-7849-A08B-55F30D413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40" y="2278835"/>
            <a:ext cx="734741" cy="73474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6A31637-2F66-274D-946C-0D77B3166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381" y="2363791"/>
            <a:ext cx="734741" cy="73474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C788637-4715-9143-B789-E73621A52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10" y="2866458"/>
            <a:ext cx="734741" cy="7347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50888A-CDC7-6A45-B729-2DEA7DBA2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76" y="2940016"/>
            <a:ext cx="734741" cy="7347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3E7DB9C-FA9D-E540-B522-47315F8E7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066" y="3164782"/>
            <a:ext cx="734741" cy="73474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5AB6AB3-3E5E-5342-B63B-5DC16CEE8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32" y="3522438"/>
            <a:ext cx="734741" cy="734741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90B7FBB5-0E8F-6D43-AB55-F155708FFE5D}"/>
              </a:ext>
            </a:extLst>
          </p:cNvPr>
          <p:cNvSpPr/>
          <p:nvPr/>
        </p:nvSpPr>
        <p:spPr bwMode="auto">
          <a:xfrm>
            <a:off x="487822" y="2065467"/>
            <a:ext cx="2531327" cy="2396071"/>
          </a:xfrm>
          <a:prstGeom prst="ellipse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E14DEFE-0819-3E45-9789-87D10B87BE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00226" y="2030077"/>
            <a:ext cx="734741" cy="734741"/>
          </a:xfrm>
          <a:prstGeom prst="rect">
            <a:avLst/>
          </a:prstGeom>
        </p:spPr>
      </p:pic>
      <p:sp>
        <p:nvSpPr>
          <p:cNvPr id="20" name="Ovale 19">
            <a:extLst>
              <a:ext uri="{FF2B5EF4-FFF2-40B4-BE49-F238E27FC236}">
                <a16:creationId xmlns:a16="http://schemas.microsoft.com/office/drawing/2014/main" id="{60912D79-3F3B-9D4D-A95B-83C25C8B59CC}"/>
              </a:ext>
            </a:extLst>
          </p:cNvPr>
          <p:cNvSpPr/>
          <p:nvPr/>
        </p:nvSpPr>
        <p:spPr bwMode="auto">
          <a:xfrm>
            <a:off x="3440505" y="1974377"/>
            <a:ext cx="2531327" cy="2396071"/>
          </a:xfrm>
          <a:prstGeom prst="ellipse">
            <a:avLst/>
          </a:prstGeom>
          <a:noFill/>
          <a:ln w="38100" cap="flat" cmpd="sng" algn="ctr">
            <a:solidFill>
              <a:srgbClr val="BC30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E8B82D1-C4AC-6148-9E06-7B6504138C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69235" y="2367789"/>
            <a:ext cx="734741" cy="73474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3A82665-38DC-3D41-849E-76537065A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10952" y="2787697"/>
            <a:ext cx="734741" cy="73474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027A411-D1ED-314A-953A-D18544CF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04154" y="3339889"/>
            <a:ext cx="734741" cy="734741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EFEE4F8D-8592-024F-ACC2-770D1DF3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06857" y="3055169"/>
            <a:ext cx="734741" cy="73474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50663B3-7DC0-C24B-93D6-9A27E890CC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922030" y="1864098"/>
            <a:ext cx="734741" cy="734741"/>
          </a:xfrm>
          <a:prstGeom prst="rect">
            <a:avLst/>
          </a:prstGeom>
        </p:spPr>
      </p:pic>
      <p:sp>
        <p:nvSpPr>
          <p:cNvPr id="26" name="Ovale 25">
            <a:extLst>
              <a:ext uri="{FF2B5EF4-FFF2-40B4-BE49-F238E27FC236}">
                <a16:creationId xmlns:a16="http://schemas.microsoft.com/office/drawing/2014/main" id="{47261EE1-8F5F-2941-A02E-2E0DAEF82D1D}"/>
              </a:ext>
            </a:extLst>
          </p:cNvPr>
          <p:cNvSpPr/>
          <p:nvPr/>
        </p:nvSpPr>
        <p:spPr bwMode="auto">
          <a:xfrm>
            <a:off x="6284212" y="1650730"/>
            <a:ext cx="2531327" cy="2396071"/>
          </a:xfrm>
          <a:prstGeom prst="ellipse">
            <a:avLst/>
          </a:prstGeom>
          <a:noFill/>
          <a:ln w="38100" cap="flat" cmpd="sng" algn="ctr">
            <a:solidFill>
              <a:srgbClr val="5CBF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5E8A084A-9801-184B-A5B1-E6AAB3EE50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601780" y="2114024"/>
            <a:ext cx="734741" cy="73474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33A84EF-D324-3249-A7EE-53E4BF7765A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609650" y="2499087"/>
            <a:ext cx="734741" cy="734741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C110D714-E461-A948-B5A9-0AD3502140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312076" y="2924611"/>
            <a:ext cx="734741" cy="734741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91A1BA8D-4C79-6143-800B-14743DC71A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5835915" y="4290586"/>
            <a:ext cx="734741" cy="734741"/>
          </a:xfrm>
          <a:prstGeom prst="rect">
            <a:avLst/>
          </a:prstGeom>
        </p:spPr>
      </p:pic>
      <p:sp>
        <p:nvSpPr>
          <p:cNvPr id="35" name="Ovale 34">
            <a:extLst>
              <a:ext uri="{FF2B5EF4-FFF2-40B4-BE49-F238E27FC236}">
                <a16:creationId xmlns:a16="http://schemas.microsoft.com/office/drawing/2014/main" id="{4BAD5319-27A1-C14A-82E5-D81E950E77BE}"/>
              </a:ext>
            </a:extLst>
          </p:cNvPr>
          <p:cNvSpPr/>
          <p:nvPr/>
        </p:nvSpPr>
        <p:spPr bwMode="auto">
          <a:xfrm>
            <a:off x="5182461" y="3998759"/>
            <a:ext cx="2531327" cy="2396071"/>
          </a:xfrm>
          <a:prstGeom prst="ellipse">
            <a:avLst/>
          </a:prstGeom>
          <a:noFill/>
          <a:ln w="38100" cap="flat" cmpd="sng" algn="ctr">
            <a:solidFill>
              <a:srgbClr val="4C4CA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7514B5FB-7FCC-214B-AE43-CD48F4E24A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6608246" y="4832447"/>
            <a:ext cx="734741" cy="734741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BDD56AD4-B002-B64C-925A-76E2CBD5663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6060438" y="5451499"/>
            <a:ext cx="734741" cy="734741"/>
          </a:xfrm>
          <a:prstGeom prst="rect">
            <a:avLst/>
          </a:prstGeom>
        </p:spPr>
      </p:pic>
      <p:sp>
        <p:nvSpPr>
          <p:cNvPr id="42" name="Figura a mano libera 41">
            <a:extLst>
              <a:ext uri="{FF2B5EF4-FFF2-40B4-BE49-F238E27FC236}">
                <a16:creationId xmlns:a16="http://schemas.microsoft.com/office/drawing/2014/main" id="{F0956F4E-2988-8D42-B1A2-CFD9CB449FC6}"/>
              </a:ext>
            </a:extLst>
          </p:cNvPr>
          <p:cNvSpPr/>
          <p:nvPr/>
        </p:nvSpPr>
        <p:spPr bwMode="auto">
          <a:xfrm>
            <a:off x="2456269" y="2417361"/>
            <a:ext cx="1386567" cy="352540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771 h 456771"/>
              <a:gd name="connsiteX1" fmla="*/ 776176 w 1541720"/>
              <a:gd name="connsiteY1" fmla="*/ 10204 h 456771"/>
              <a:gd name="connsiteX2" fmla="*/ 0 w 1541720"/>
              <a:gd name="connsiteY2" fmla="*/ 222855 h 456771"/>
              <a:gd name="connsiteX0" fmla="*/ 1541720 w 1541720"/>
              <a:gd name="connsiteY0" fmla="*/ 456771 h 456771"/>
              <a:gd name="connsiteX1" fmla="*/ 776176 w 1541720"/>
              <a:gd name="connsiteY1" fmla="*/ 10204 h 456771"/>
              <a:gd name="connsiteX2" fmla="*/ 0 w 1541720"/>
              <a:gd name="connsiteY2" fmla="*/ 222855 h 4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1720" h="456771">
                <a:moveTo>
                  <a:pt x="1541720" y="456771"/>
                </a:moveTo>
                <a:cubicBezTo>
                  <a:pt x="1322891" y="156546"/>
                  <a:pt x="1033129" y="49190"/>
                  <a:pt x="776176" y="10204"/>
                </a:cubicBezTo>
                <a:cubicBezTo>
                  <a:pt x="519223" y="-28782"/>
                  <a:pt x="212701" y="44335"/>
                  <a:pt x="0" y="222855"/>
                </a:cubicBezTo>
              </a:path>
            </a:pathLst>
          </a:custGeom>
          <a:noFill/>
          <a:ln w="38100" cap="flat" cmpd="sng" algn="ctr">
            <a:solidFill>
              <a:srgbClr val="BC3027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3" name="Figura a mano libera 42">
            <a:extLst>
              <a:ext uri="{FF2B5EF4-FFF2-40B4-BE49-F238E27FC236}">
                <a16:creationId xmlns:a16="http://schemas.microsoft.com/office/drawing/2014/main" id="{36260A0E-B572-AF43-9060-93E66A0C14EB}"/>
              </a:ext>
            </a:extLst>
          </p:cNvPr>
          <p:cNvSpPr/>
          <p:nvPr/>
        </p:nvSpPr>
        <p:spPr bwMode="auto">
          <a:xfrm>
            <a:off x="5271319" y="2132660"/>
            <a:ext cx="1414129" cy="371746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806 h 456806"/>
              <a:gd name="connsiteX1" fmla="*/ 776176 w 1541720"/>
              <a:gd name="connsiteY1" fmla="*/ 10239 h 456806"/>
              <a:gd name="connsiteX2" fmla="*/ 0 w 1541720"/>
              <a:gd name="connsiteY2" fmla="*/ 222890 h 456806"/>
              <a:gd name="connsiteX0" fmla="*/ 1541720 w 1541720"/>
              <a:gd name="connsiteY0" fmla="*/ 456806 h 456806"/>
              <a:gd name="connsiteX1" fmla="*/ 776176 w 1541720"/>
              <a:gd name="connsiteY1" fmla="*/ 10239 h 456806"/>
              <a:gd name="connsiteX2" fmla="*/ 0 w 1541720"/>
              <a:gd name="connsiteY2" fmla="*/ 222890 h 456806"/>
              <a:gd name="connsiteX0" fmla="*/ 1414129 w 1414129"/>
              <a:gd name="connsiteY0" fmla="*/ 371746 h 371746"/>
              <a:gd name="connsiteX1" fmla="*/ 776176 w 1414129"/>
              <a:gd name="connsiteY1" fmla="*/ 10239 h 371746"/>
              <a:gd name="connsiteX2" fmla="*/ 0 w 1414129"/>
              <a:gd name="connsiteY2" fmla="*/ 222890 h 371746"/>
              <a:gd name="connsiteX0" fmla="*/ 1414129 w 1414129"/>
              <a:gd name="connsiteY0" fmla="*/ 371746 h 371746"/>
              <a:gd name="connsiteX1" fmla="*/ 776176 w 1414129"/>
              <a:gd name="connsiteY1" fmla="*/ 10239 h 371746"/>
              <a:gd name="connsiteX2" fmla="*/ 0 w 1414129"/>
              <a:gd name="connsiteY2" fmla="*/ 222890 h 37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4129" h="371746">
                <a:moveTo>
                  <a:pt x="1414129" y="371746"/>
                </a:moveTo>
                <a:cubicBezTo>
                  <a:pt x="1159833" y="93527"/>
                  <a:pt x="1033129" y="49225"/>
                  <a:pt x="776176" y="10239"/>
                </a:cubicBezTo>
                <a:cubicBezTo>
                  <a:pt x="519223" y="-28747"/>
                  <a:pt x="237460" y="43909"/>
                  <a:pt x="0" y="222890"/>
                </a:cubicBezTo>
              </a:path>
            </a:pathLst>
          </a:custGeom>
          <a:noFill/>
          <a:ln w="38100" cap="flat" cmpd="sng" algn="ctr">
            <a:solidFill>
              <a:srgbClr val="5CBF9C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4" name="Figura a mano libera 43">
            <a:extLst>
              <a:ext uri="{FF2B5EF4-FFF2-40B4-BE49-F238E27FC236}">
                <a16:creationId xmlns:a16="http://schemas.microsoft.com/office/drawing/2014/main" id="{1BAB0EC2-9531-0F4D-A06F-EB01C31DF4A3}"/>
              </a:ext>
            </a:extLst>
          </p:cNvPr>
          <p:cNvSpPr/>
          <p:nvPr/>
        </p:nvSpPr>
        <p:spPr bwMode="auto">
          <a:xfrm rot="2136553">
            <a:off x="5483098" y="3635658"/>
            <a:ext cx="1541720" cy="456653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653 h 456653"/>
              <a:gd name="connsiteX1" fmla="*/ 776176 w 1541720"/>
              <a:gd name="connsiteY1" fmla="*/ 10086 h 456653"/>
              <a:gd name="connsiteX2" fmla="*/ 0 w 1541720"/>
              <a:gd name="connsiteY2" fmla="*/ 222737 h 45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1720" h="456653">
                <a:moveTo>
                  <a:pt x="1541720" y="456653"/>
                </a:moveTo>
                <a:cubicBezTo>
                  <a:pt x="1319434" y="151470"/>
                  <a:pt x="1033129" y="49072"/>
                  <a:pt x="776176" y="10086"/>
                </a:cubicBezTo>
                <a:cubicBezTo>
                  <a:pt x="519223" y="-28900"/>
                  <a:pt x="331942" y="45781"/>
                  <a:pt x="0" y="222737"/>
                </a:cubicBezTo>
              </a:path>
            </a:pathLst>
          </a:custGeom>
          <a:noFill/>
          <a:ln w="38100" cap="flat" cmpd="sng" algn="ctr">
            <a:solidFill>
              <a:srgbClr val="4C4CA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BE82786-2DA9-F44B-B171-2E9E9A19BBE5}"/>
              </a:ext>
            </a:extLst>
          </p:cNvPr>
          <p:cNvSpPr txBox="1"/>
          <p:nvPr/>
        </p:nvSpPr>
        <p:spPr>
          <a:xfrm>
            <a:off x="1079146" y="4505629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+mn-lt"/>
              </a:rPr>
              <a:t>Suscettibili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84762A1-5B3D-1F48-A933-45DD614F6ED5}"/>
              </a:ext>
            </a:extLst>
          </p:cNvPr>
          <p:cNvSpPr txBox="1"/>
          <p:nvPr/>
        </p:nvSpPr>
        <p:spPr>
          <a:xfrm>
            <a:off x="3909251" y="4410220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+mn-lt"/>
              </a:rPr>
              <a:t>Infetti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AA77107-DA03-0845-8B2A-B54E55DAB07D}"/>
              </a:ext>
            </a:extLst>
          </p:cNvPr>
          <p:cNvSpPr txBox="1"/>
          <p:nvPr/>
        </p:nvSpPr>
        <p:spPr>
          <a:xfrm>
            <a:off x="7732023" y="3980239"/>
            <a:ext cx="915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5CBF9C"/>
                </a:solidFill>
                <a:latin typeface="+mn-lt"/>
              </a:rPr>
              <a:t>Guariti</a:t>
            </a:r>
            <a:br>
              <a:rPr lang="it-IT" b="1" dirty="0">
                <a:solidFill>
                  <a:srgbClr val="5CBF9C"/>
                </a:solidFill>
                <a:latin typeface="+mn-lt"/>
              </a:rPr>
            </a:br>
            <a:r>
              <a:rPr lang="it-IT" b="1" dirty="0">
                <a:solidFill>
                  <a:srgbClr val="5CBF9C"/>
                </a:solidFill>
                <a:latin typeface="+mn-lt"/>
              </a:rPr>
              <a:t>immuni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E4DEE10-F3F8-D54E-908C-AC69BF091552}"/>
              </a:ext>
            </a:extLst>
          </p:cNvPr>
          <p:cNvSpPr txBox="1"/>
          <p:nvPr/>
        </p:nvSpPr>
        <p:spPr>
          <a:xfrm>
            <a:off x="4499932" y="6042214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4C4CAF"/>
                </a:solidFill>
                <a:latin typeface="+mn-lt"/>
              </a:rPr>
              <a:t>Deceduti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096AA5BD-FE77-264D-A633-BA4C2CF1F51B}"/>
              </a:ext>
            </a:extLst>
          </p:cNvPr>
          <p:cNvSpPr txBox="1"/>
          <p:nvPr/>
        </p:nvSpPr>
        <p:spPr>
          <a:xfrm>
            <a:off x="2672605" y="2028729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+mn-lt"/>
              </a:rPr>
              <a:t>infezione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5208E07B-0C39-374B-95DB-6D43274B6963}"/>
              </a:ext>
            </a:extLst>
          </p:cNvPr>
          <p:cNvSpPr txBox="1"/>
          <p:nvPr/>
        </p:nvSpPr>
        <p:spPr>
          <a:xfrm>
            <a:off x="5253132" y="174707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5CBF9C"/>
                </a:solidFill>
                <a:latin typeface="+mn-lt"/>
              </a:rPr>
              <a:t>guarigione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A28E899-2A50-BA4F-BC57-1A3B49C6AACB}"/>
              </a:ext>
            </a:extLst>
          </p:cNvPr>
          <p:cNvSpPr txBox="1"/>
          <p:nvPr/>
        </p:nvSpPr>
        <p:spPr>
          <a:xfrm rot="1658524">
            <a:off x="5839786" y="3558922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4C4CAF"/>
                </a:solidFill>
                <a:latin typeface="+mn-lt"/>
              </a:rPr>
              <a:t>morte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29B46DB2-7052-B644-83B0-C4D21B5F4140}"/>
              </a:ext>
            </a:extLst>
          </p:cNvPr>
          <p:cNvSpPr txBox="1"/>
          <p:nvPr/>
        </p:nvSpPr>
        <p:spPr>
          <a:xfrm>
            <a:off x="466508" y="1648436"/>
            <a:ext cx="800219" cy="1200329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7200" b="1" dirty="0" err="1"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S</a:t>
            </a:r>
            <a:endParaRPr lang="it-IT" sz="7200" b="1" dirty="0">
              <a:effectLst>
                <a:glow rad="254000">
                  <a:schemeClr val="bg1">
                    <a:alpha val="90000"/>
                  </a:schemeClr>
                </a:glow>
              </a:effectLst>
              <a:latin typeface="+mn-lt"/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97D08071-3C71-8643-BA21-25F0FDE8A77E}"/>
              </a:ext>
            </a:extLst>
          </p:cNvPr>
          <p:cNvSpPr txBox="1"/>
          <p:nvPr/>
        </p:nvSpPr>
        <p:spPr>
          <a:xfrm>
            <a:off x="3805855" y="1569573"/>
            <a:ext cx="441146" cy="1200329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7200" b="1" dirty="0">
                <a:solidFill>
                  <a:srgbClr val="C00000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I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797F00E4-83D6-6447-A763-91316EEC20A9}"/>
              </a:ext>
            </a:extLst>
          </p:cNvPr>
          <p:cNvSpPr txBox="1"/>
          <p:nvPr/>
        </p:nvSpPr>
        <p:spPr>
          <a:xfrm>
            <a:off x="7424268" y="949626"/>
            <a:ext cx="851515" cy="1200329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7200" b="1" dirty="0" err="1">
                <a:solidFill>
                  <a:srgbClr val="5CBF9C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R</a:t>
            </a:r>
            <a:endParaRPr lang="it-IT" sz="7200" b="1" dirty="0">
              <a:solidFill>
                <a:srgbClr val="5CBF9C"/>
              </a:solidFill>
              <a:effectLst>
                <a:glow rad="254000">
                  <a:schemeClr val="bg1">
                    <a:alpha val="90000"/>
                  </a:schemeClr>
                </a:glow>
              </a:effectLst>
              <a:latin typeface="+mn-lt"/>
            </a:endParaRP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730C2666-9F93-CB46-A486-72A4E971928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5550220" y="4885791"/>
            <a:ext cx="734741" cy="734741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EBEF6718-4E2C-8D4E-BF23-D45D122F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90159" y="2687798"/>
            <a:ext cx="734741" cy="734741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440E35D9-EE20-3446-BF25-5AD8521CD6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92110" y="3422540"/>
            <a:ext cx="734741" cy="734741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D894D06-3DD9-D342-9826-CABF21EE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47</a:t>
            </a:fld>
            <a:endParaRPr lang="it-IT" dirty="0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F69DA8BD-BFA6-914A-95C8-A0C8141E1215}"/>
              </a:ext>
            </a:extLst>
          </p:cNvPr>
          <p:cNvSpPr txBox="1"/>
          <p:nvPr/>
        </p:nvSpPr>
        <p:spPr>
          <a:xfrm>
            <a:off x="7247398" y="5207270"/>
            <a:ext cx="851515" cy="1200329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7200" b="1" dirty="0">
                <a:solidFill>
                  <a:srgbClr val="353BCD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14859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E4E5D4-9215-7146-9DD8-A68327F1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SIRD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1B7799-FF39-1C4A-A161-643DF566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458808-86C2-2447-9F8C-B8A6677C2D94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DB0590-3A0C-C240-8B67-202B9F64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9CF8AA9-3FCE-7849-A08B-55F30D413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640" y="2278835"/>
            <a:ext cx="734741" cy="73474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6A31637-2F66-274D-946C-0D77B3166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381" y="2363791"/>
            <a:ext cx="734741" cy="73474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C788637-4715-9143-B789-E73621A52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10" y="2866458"/>
            <a:ext cx="734741" cy="7347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150888A-CDC7-6A45-B729-2DEA7DBA2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76" y="2940016"/>
            <a:ext cx="734741" cy="7347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3E7DB9C-FA9D-E540-B522-47315F8E7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066" y="3164782"/>
            <a:ext cx="734741" cy="73474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5AB6AB3-3E5E-5342-B63B-5DC16CEE8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32" y="3522438"/>
            <a:ext cx="734741" cy="734741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90B7FBB5-0E8F-6D43-AB55-F155708FFE5D}"/>
              </a:ext>
            </a:extLst>
          </p:cNvPr>
          <p:cNvSpPr/>
          <p:nvPr/>
        </p:nvSpPr>
        <p:spPr bwMode="auto">
          <a:xfrm>
            <a:off x="487822" y="2065467"/>
            <a:ext cx="2531327" cy="2396071"/>
          </a:xfrm>
          <a:prstGeom prst="ellipse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E14DEFE-0819-3E45-9789-87D10B87BE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00226" y="2030077"/>
            <a:ext cx="734741" cy="734741"/>
          </a:xfrm>
          <a:prstGeom prst="rect">
            <a:avLst/>
          </a:prstGeom>
        </p:spPr>
      </p:pic>
      <p:sp>
        <p:nvSpPr>
          <p:cNvPr id="20" name="Ovale 19">
            <a:extLst>
              <a:ext uri="{FF2B5EF4-FFF2-40B4-BE49-F238E27FC236}">
                <a16:creationId xmlns:a16="http://schemas.microsoft.com/office/drawing/2014/main" id="{60912D79-3F3B-9D4D-A95B-83C25C8B59CC}"/>
              </a:ext>
            </a:extLst>
          </p:cNvPr>
          <p:cNvSpPr/>
          <p:nvPr/>
        </p:nvSpPr>
        <p:spPr bwMode="auto">
          <a:xfrm>
            <a:off x="3440505" y="1974377"/>
            <a:ext cx="2531327" cy="2396071"/>
          </a:xfrm>
          <a:prstGeom prst="ellipse">
            <a:avLst/>
          </a:prstGeom>
          <a:noFill/>
          <a:ln w="38100" cap="flat" cmpd="sng" algn="ctr">
            <a:solidFill>
              <a:srgbClr val="BC30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E8B82D1-C4AC-6148-9E06-7B6504138C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69235" y="2367789"/>
            <a:ext cx="734741" cy="73474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3A82665-38DC-3D41-849E-76537065A7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10952" y="2787697"/>
            <a:ext cx="734741" cy="73474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027A411-D1ED-314A-953A-D18544CF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04154" y="3339889"/>
            <a:ext cx="734741" cy="734741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EFEE4F8D-8592-024F-ACC2-770D1DF3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06857" y="3055169"/>
            <a:ext cx="734741" cy="73474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50663B3-7DC0-C24B-93D6-9A27E890CC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922030" y="1864098"/>
            <a:ext cx="734741" cy="734741"/>
          </a:xfrm>
          <a:prstGeom prst="rect">
            <a:avLst/>
          </a:prstGeom>
        </p:spPr>
      </p:pic>
      <p:sp>
        <p:nvSpPr>
          <p:cNvPr id="26" name="Ovale 25">
            <a:extLst>
              <a:ext uri="{FF2B5EF4-FFF2-40B4-BE49-F238E27FC236}">
                <a16:creationId xmlns:a16="http://schemas.microsoft.com/office/drawing/2014/main" id="{47261EE1-8F5F-2941-A02E-2E0DAEF82D1D}"/>
              </a:ext>
            </a:extLst>
          </p:cNvPr>
          <p:cNvSpPr/>
          <p:nvPr/>
        </p:nvSpPr>
        <p:spPr bwMode="auto">
          <a:xfrm>
            <a:off x="6284212" y="1650730"/>
            <a:ext cx="2531327" cy="2396071"/>
          </a:xfrm>
          <a:prstGeom prst="ellipse">
            <a:avLst/>
          </a:prstGeom>
          <a:noFill/>
          <a:ln w="38100" cap="flat" cmpd="sng" algn="ctr">
            <a:solidFill>
              <a:srgbClr val="5CBF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5E8A084A-9801-184B-A5B1-E6AAB3EE50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601780" y="2114024"/>
            <a:ext cx="734741" cy="73474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33A84EF-D324-3249-A7EE-53E4BF7765A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609650" y="2499087"/>
            <a:ext cx="734741" cy="734741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C110D714-E461-A948-B5A9-0AD3502140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312076" y="2924611"/>
            <a:ext cx="734741" cy="734741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91A1BA8D-4C79-6143-800B-14743DC71A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5835915" y="4290586"/>
            <a:ext cx="734741" cy="734741"/>
          </a:xfrm>
          <a:prstGeom prst="rect">
            <a:avLst/>
          </a:prstGeom>
        </p:spPr>
      </p:pic>
      <p:sp>
        <p:nvSpPr>
          <p:cNvPr id="35" name="Ovale 34">
            <a:extLst>
              <a:ext uri="{FF2B5EF4-FFF2-40B4-BE49-F238E27FC236}">
                <a16:creationId xmlns:a16="http://schemas.microsoft.com/office/drawing/2014/main" id="{4BAD5319-27A1-C14A-82E5-D81E950E77BE}"/>
              </a:ext>
            </a:extLst>
          </p:cNvPr>
          <p:cNvSpPr/>
          <p:nvPr/>
        </p:nvSpPr>
        <p:spPr bwMode="auto">
          <a:xfrm>
            <a:off x="5182461" y="3998759"/>
            <a:ext cx="2531327" cy="2396071"/>
          </a:xfrm>
          <a:prstGeom prst="ellipse">
            <a:avLst/>
          </a:prstGeom>
          <a:noFill/>
          <a:ln w="38100" cap="flat" cmpd="sng" algn="ctr">
            <a:solidFill>
              <a:srgbClr val="4C4CA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7514B5FB-7FCC-214B-AE43-CD48F4E24A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6608246" y="4832447"/>
            <a:ext cx="734741" cy="734741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BDD56AD4-B002-B64C-925A-76E2CBD5663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6060438" y="5451499"/>
            <a:ext cx="734741" cy="734741"/>
          </a:xfrm>
          <a:prstGeom prst="rect">
            <a:avLst/>
          </a:prstGeom>
        </p:spPr>
      </p:pic>
      <p:sp>
        <p:nvSpPr>
          <p:cNvPr id="42" name="Figura a mano libera 41">
            <a:extLst>
              <a:ext uri="{FF2B5EF4-FFF2-40B4-BE49-F238E27FC236}">
                <a16:creationId xmlns:a16="http://schemas.microsoft.com/office/drawing/2014/main" id="{F0956F4E-2988-8D42-B1A2-CFD9CB449FC6}"/>
              </a:ext>
            </a:extLst>
          </p:cNvPr>
          <p:cNvSpPr/>
          <p:nvPr/>
        </p:nvSpPr>
        <p:spPr bwMode="auto">
          <a:xfrm>
            <a:off x="2456269" y="2417361"/>
            <a:ext cx="1386567" cy="352540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771 h 456771"/>
              <a:gd name="connsiteX1" fmla="*/ 776176 w 1541720"/>
              <a:gd name="connsiteY1" fmla="*/ 10204 h 456771"/>
              <a:gd name="connsiteX2" fmla="*/ 0 w 1541720"/>
              <a:gd name="connsiteY2" fmla="*/ 222855 h 456771"/>
              <a:gd name="connsiteX0" fmla="*/ 1541720 w 1541720"/>
              <a:gd name="connsiteY0" fmla="*/ 456771 h 456771"/>
              <a:gd name="connsiteX1" fmla="*/ 776176 w 1541720"/>
              <a:gd name="connsiteY1" fmla="*/ 10204 h 456771"/>
              <a:gd name="connsiteX2" fmla="*/ 0 w 1541720"/>
              <a:gd name="connsiteY2" fmla="*/ 222855 h 4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1720" h="456771">
                <a:moveTo>
                  <a:pt x="1541720" y="456771"/>
                </a:moveTo>
                <a:cubicBezTo>
                  <a:pt x="1322891" y="156546"/>
                  <a:pt x="1033129" y="49190"/>
                  <a:pt x="776176" y="10204"/>
                </a:cubicBezTo>
                <a:cubicBezTo>
                  <a:pt x="519223" y="-28782"/>
                  <a:pt x="212701" y="44335"/>
                  <a:pt x="0" y="222855"/>
                </a:cubicBezTo>
              </a:path>
            </a:pathLst>
          </a:custGeom>
          <a:noFill/>
          <a:ln w="38100" cap="flat" cmpd="sng" algn="ctr">
            <a:solidFill>
              <a:srgbClr val="BC3027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3" name="Figura a mano libera 42">
            <a:extLst>
              <a:ext uri="{FF2B5EF4-FFF2-40B4-BE49-F238E27FC236}">
                <a16:creationId xmlns:a16="http://schemas.microsoft.com/office/drawing/2014/main" id="{36260A0E-B572-AF43-9060-93E66A0C14EB}"/>
              </a:ext>
            </a:extLst>
          </p:cNvPr>
          <p:cNvSpPr/>
          <p:nvPr/>
        </p:nvSpPr>
        <p:spPr bwMode="auto">
          <a:xfrm>
            <a:off x="5271319" y="2132660"/>
            <a:ext cx="1414129" cy="371746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806 h 456806"/>
              <a:gd name="connsiteX1" fmla="*/ 776176 w 1541720"/>
              <a:gd name="connsiteY1" fmla="*/ 10239 h 456806"/>
              <a:gd name="connsiteX2" fmla="*/ 0 w 1541720"/>
              <a:gd name="connsiteY2" fmla="*/ 222890 h 456806"/>
              <a:gd name="connsiteX0" fmla="*/ 1541720 w 1541720"/>
              <a:gd name="connsiteY0" fmla="*/ 456806 h 456806"/>
              <a:gd name="connsiteX1" fmla="*/ 776176 w 1541720"/>
              <a:gd name="connsiteY1" fmla="*/ 10239 h 456806"/>
              <a:gd name="connsiteX2" fmla="*/ 0 w 1541720"/>
              <a:gd name="connsiteY2" fmla="*/ 222890 h 456806"/>
              <a:gd name="connsiteX0" fmla="*/ 1414129 w 1414129"/>
              <a:gd name="connsiteY0" fmla="*/ 371746 h 371746"/>
              <a:gd name="connsiteX1" fmla="*/ 776176 w 1414129"/>
              <a:gd name="connsiteY1" fmla="*/ 10239 h 371746"/>
              <a:gd name="connsiteX2" fmla="*/ 0 w 1414129"/>
              <a:gd name="connsiteY2" fmla="*/ 222890 h 371746"/>
              <a:gd name="connsiteX0" fmla="*/ 1414129 w 1414129"/>
              <a:gd name="connsiteY0" fmla="*/ 371746 h 371746"/>
              <a:gd name="connsiteX1" fmla="*/ 776176 w 1414129"/>
              <a:gd name="connsiteY1" fmla="*/ 10239 h 371746"/>
              <a:gd name="connsiteX2" fmla="*/ 0 w 1414129"/>
              <a:gd name="connsiteY2" fmla="*/ 222890 h 37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4129" h="371746">
                <a:moveTo>
                  <a:pt x="1414129" y="371746"/>
                </a:moveTo>
                <a:cubicBezTo>
                  <a:pt x="1159833" y="93527"/>
                  <a:pt x="1033129" y="49225"/>
                  <a:pt x="776176" y="10239"/>
                </a:cubicBezTo>
                <a:cubicBezTo>
                  <a:pt x="519223" y="-28747"/>
                  <a:pt x="237460" y="43909"/>
                  <a:pt x="0" y="222890"/>
                </a:cubicBezTo>
              </a:path>
            </a:pathLst>
          </a:custGeom>
          <a:noFill/>
          <a:ln w="38100" cap="flat" cmpd="sng" algn="ctr">
            <a:solidFill>
              <a:srgbClr val="5CBF9C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4" name="Figura a mano libera 43">
            <a:extLst>
              <a:ext uri="{FF2B5EF4-FFF2-40B4-BE49-F238E27FC236}">
                <a16:creationId xmlns:a16="http://schemas.microsoft.com/office/drawing/2014/main" id="{1BAB0EC2-9531-0F4D-A06F-EB01C31DF4A3}"/>
              </a:ext>
            </a:extLst>
          </p:cNvPr>
          <p:cNvSpPr/>
          <p:nvPr/>
        </p:nvSpPr>
        <p:spPr bwMode="auto">
          <a:xfrm rot="2136553">
            <a:off x="5483098" y="3635658"/>
            <a:ext cx="1541720" cy="456653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653 h 456653"/>
              <a:gd name="connsiteX1" fmla="*/ 776176 w 1541720"/>
              <a:gd name="connsiteY1" fmla="*/ 10086 h 456653"/>
              <a:gd name="connsiteX2" fmla="*/ 0 w 1541720"/>
              <a:gd name="connsiteY2" fmla="*/ 222737 h 45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1720" h="456653">
                <a:moveTo>
                  <a:pt x="1541720" y="456653"/>
                </a:moveTo>
                <a:cubicBezTo>
                  <a:pt x="1319434" y="151470"/>
                  <a:pt x="1033129" y="49072"/>
                  <a:pt x="776176" y="10086"/>
                </a:cubicBezTo>
                <a:cubicBezTo>
                  <a:pt x="519223" y="-28900"/>
                  <a:pt x="331942" y="45781"/>
                  <a:pt x="0" y="222737"/>
                </a:cubicBezTo>
              </a:path>
            </a:pathLst>
          </a:custGeom>
          <a:noFill/>
          <a:ln w="38100" cap="flat" cmpd="sng" algn="ctr">
            <a:solidFill>
              <a:srgbClr val="4C4CA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BE82786-2DA9-F44B-B171-2E9E9A19BBE5}"/>
              </a:ext>
            </a:extLst>
          </p:cNvPr>
          <p:cNvSpPr txBox="1"/>
          <p:nvPr/>
        </p:nvSpPr>
        <p:spPr>
          <a:xfrm>
            <a:off x="1079146" y="4505629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+mn-lt"/>
              </a:rPr>
              <a:t>Suscettibili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84762A1-5B3D-1F48-A933-45DD614F6ED5}"/>
              </a:ext>
            </a:extLst>
          </p:cNvPr>
          <p:cNvSpPr txBox="1"/>
          <p:nvPr/>
        </p:nvSpPr>
        <p:spPr>
          <a:xfrm>
            <a:off x="3909251" y="4410220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+mn-lt"/>
              </a:rPr>
              <a:t>Infetti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AA77107-DA03-0845-8B2A-B54E55DAB07D}"/>
              </a:ext>
            </a:extLst>
          </p:cNvPr>
          <p:cNvSpPr txBox="1"/>
          <p:nvPr/>
        </p:nvSpPr>
        <p:spPr>
          <a:xfrm>
            <a:off x="7732023" y="3980239"/>
            <a:ext cx="915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5CBF9C"/>
                </a:solidFill>
                <a:latin typeface="+mn-lt"/>
              </a:rPr>
              <a:t>Guariti</a:t>
            </a:r>
            <a:br>
              <a:rPr lang="it-IT" b="1" dirty="0">
                <a:solidFill>
                  <a:srgbClr val="5CBF9C"/>
                </a:solidFill>
                <a:latin typeface="+mn-lt"/>
              </a:rPr>
            </a:br>
            <a:r>
              <a:rPr lang="it-IT" b="1" dirty="0">
                <a:solidFill>
                  <a:srgbClr val="5CBF9C"/>
                </a:solidFill>
                <a:latin typeface="+mn-lt"/>
              </a:rPr>
              <a:t>immuni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E4DEE10-F3F8-D54E-908C-AC69BF091552}"/>
              </a:ext>
            </a:extLst>
          </p:cNvPr>
          <p:cNvSpPr txBox="1"/>
          <p:nvPr/>
        </p:nvSpPr>
        <p:spPr>
          <a:xfrm>
            <a:off x="4499932" y="6042214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4C4CAF"/>
                </a:solidFill>
                <a:latin typeface="+mn-lt"/>
              </a:rPr>
              <a:t>Deceduti</a:t>
            </a:r>
          </a:p>
        </p:txBody>
      </p:sp>
      <p:sp>
        <p:nvSpPr>
          <p:cNvPr id="51" name="Figura a mano libera 50">
            <a:extLst>
              <a:ext uri="{FF2B5EF4-FFF2-40B4-BE49-F238E27FC236}">
                <a16:creationId xmlns:a16="http://schemas.microsoft.com/office/drawing/2014/main" id="{F2A8509D-65EC-3641-B9FB-1A1344039802}"/>
              </a:ext>
            </a:extLst>
          </p:cNvPr>
          <p:cNvSpPr/>
          <p:nvPr/>
        </p:nvSpPr>
        <p:spPr bwMode="auto">
          <a:xfrm flipH="1">
            <a:off x="1969371" y="1468050"/>
            <a:ext cx="4915304" cy="839091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682900 h 682900"/>
              <a:gd name="connsiteX1" fmla="*/ 803060 w 1541720"/>
              <a:gd name="connsiteY1" fmla="*/ 2417 h 682900"/>
              <a:gd name="connsiteX2" fmla="*/ 0 w 1541720"/>
              <a:gd name="connsiteY2" fmla="*/ 448984 h 682900"/>
              <a:gd name="connsiteX0" fmla="*/ 1541720 w 1541720"/>
              <a:gd name="connsiteY0" fmla="*/ 682900 h 682900"/>
              <a:gd name="connsiteX1" fmla="*/ 803060 w 1541720"/>
              <a:gd name="connsiteY1" fmla="*/ 2417 h 682900"/>
              <a:gd name="connsiteX2" fmla="*/ 0 w 1541720"/>
              <a:gd name="connsiteY2" fmla="*/ 448984 h 682900"/>
              <a:gd name="connsiteX0" fmla="*/ 1541720 w 1541720"/>
              <a:gd name="connsiteY0" fmla="*/ 684092 h 684092"/>
              <a:gd name="connsiteX1" fmla="*/ 803060 w 1541720"/>
              <a:gd name="connsiteY1" fmla="*/ 3609 h 684092"/>
              <a:gd name="connsiteX2" fmla="*/ 0 w 1541720"/>
              <a:gd name="connsiteY2" fmla="*/ 450176 h 684092"/>
              <a:gd name="connsiteX0" fmla="*/ 1541720 w 1541720"/>
              <a:gd name="connsiteY0" fmla="*/ 684092 h 684092"/>
              <a:gd name="connsiteX1" fmla="*/ 803060 w 1541720"/>
              <a:gd name="connsiteY1" fmla="*/ 3609 h 684092"/>
              <a:gd name="connsiteX2" fmla="*/ 0 w 1541720"/>
              <a:gd name="connsiteY2" fmla="*/ 450176 h 684092"/>
              <a:gd name="connsiteX0" fmla="*/ 1541720 w 1541720"/>
              <a:gd name="connsiteY0" fmla="*/ 686382 h 686382"/>
              <a:gd name="connsiteX1" fmla="*/ 803060 w 1541720"/>
              <a:gd name="connsiteY1" fmla="*/ 5899 h 686382"/>
              <a:gd name="connsiteX2" fmla="*/ 0 w 1541720"/>
              <a:gd name="connsiteY2" fmla="*/ 452466 h 68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1720" h="686382">
                <a:moveTo>
                  <a:pt x="1541720" y="686382"/>
                </a:moveTo>
                <a:cubicBezTo>
                  <a:pt x="1300892" y="241932"/>
                  <a:pt x="1060013" y="44885"/>
                  <a:pt x="803060" y="5899"/>
                </a:cubicBezTo>
                <a:cubicBezTo>
                  <a:pt x="546107" y="-33087"/>
                  <a:pt x="195739" y="121757"/>
                  <a:pt x="0" y="452466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effectLst/>
              <a:latin typeface="Times New Roman" charset="0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096AA5BD-FE77-264D-A633-BA4C2CF1F51B}"/>
              </a:ext>
            </a:extLst>
          </p:cNvPr>
          <p:cNvSpPr txBox="1"/>
          <p:nvPr/>
        </p:nvSpPr>
        <p:spPr>
          <a:xfrm>
            <a:off x="2672605" y="2028729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+mn-lt"/>
              </a:rPr>
              <a:t>infezione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5208E07B-0C39-374B-95DB-6D43274B6963}"/>
              </a:ext>
            </a:extLst>
          </p:cNvPr>
          <p:cNvSpPr txBox="1"/>
          <p:nvPr/>
        </p:nvSpPr>
        <p:spPr>
          <a:xfrm>
            <a:off x="5253132" y="174707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5CBF9C"/>
                </a:solidFill>
                <a:latin typeface="+mn-lt"/>
              </a:rPr>
              <a:t>guarigione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A28E899-2A50-BA4F-BC57-1A3B49C6AACB}"/>
              </a:ext>
            </a:extLst>
          </p:cNvPr>
          <p:cNvSpPr txBox="1"/>
          <p:nvPr/>
        </p:nvSpPr>
        <p:spPr>
          <a:xfrm rot="1658524">
            <a:off x="5839786" y="3558922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4C4CAF"/>
                </a:solidFill>
                <a:latin typeface="+mn-lt"/>
              </a:rPr>
              <a:t>morte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309648BB-ED14-2249-9525-E7C073E4FBC4}"/>
              </a:ext>
            </a:extLst>
          </p:cNvPr>
          <p:cNvSpPr txBox="1"/>
          <p:nvPr/>
        </p:nvSpPr>
        <p:spPr>
          <a:xfrm>
            <a:off x="3463150" y="1075981"/>
            <a:ext cx="2372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n-lt"/>
              </a:rPr>
              <a:t>perdita dell’immunità (?)</a:t>
            </a: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29B46DB2-7052-B644-83B0-C4D21B5F4140}"/>
              </a:ext>
            </a:extLst>
          </p:cNvPr>
          <p:cNvSpPr txBox="1"/>
          <p:nvPr/>
        </p:nvSpPr>
        <p:spPr>
          <a:xfrm>
            <a:off x="466508" y="1648436"/>
            <a:ext cx="800219" cy="1200329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7200" b="1" dirty="0" err="1"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S</a:t>
            </a:r>
            <a:endParaRPr lang="it-IT" sz="7200" b="1" dirty="0">
              <a:effectLst>
                <a:glow rad="254000">
                  <a:schemeClr val="bg1">
                    <a:alpha val="90000"/>
                  </a:schemeClr>
                </a:glow>
              </a:effectLst>
              <a:latin typeface="+mn-lt"/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97D08071-3C71-8643-BA21-25F0FDE8A77E}"/>
              </a:ext>
            </a:extLst>
          </p:cNvPr>
          <p:cNvSpPr txBox="1"/>
          <p:nvPr/>
        </p:nvSpPr>
        <p:spPr>
          <a:xfrm>
            <a:off x="3805855" y="1569573"/>
            <a:ext cx="441146" cy="1200329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7200" b="1" dirty="0">
                <a:solidFill>
                  <a:srgbClr val="C00000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I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797F00E4-83D6-6447-A763-91316EEC20A9}"/>
              </a:ext>
            </a:extLst>
          </p:cNvPr>
          <p:cNvSpPr txBox="1"/>
          <p:nvPr/>
        </p:nvSpPr>
        <p:spPr>
          <a:xfrm>
            <a:off x="7424268" y="949626"/>
            <a:ext cx="851515" cy="1200329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7200" b="1" dirty="0" err="1">
                <a:solidFill>
                  <a:srgbClr val="5CBF9C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R</a:t>
            </a:r>
            <a:endParaRPr lang="it-IT" sz="7200" b="1" dirty="0">
              <a:solidFill>
                <a:srgbClr val="5CBF9C"/>
              </a:solidFill>
              <a:effectLst>
                <a:glow rad="254000">
                  <a:schemeClr val="bg1">
                    <a:alpha val="90000"/>
                  </a:schemeClr>
                </a:glow>
              </a:effectLst>
              <a:latin typeface="+mn-lt"/>
            </a:endParaRP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730C2666-9F93-CB46-A486-72A4E971928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5550220" y="4885791"/>
            <a:ext cx="734741" cy="734741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EBEF6718-4E2C-8D4E-BF23-D45D122F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90159" y="2687798"/>
            <a:ext cx="734741" cy="734741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440E35D9-EE20-3446-BF25-5AD8521CD6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92110" y="3422540"/>
            <a:ext cx="734741" cy="734741"/>
          </a:xfrm>
          <a:prstGeom prst="rect">
            <a:avLst/>
          </a:prstGeom>
        </p:spPr>
      </p:pic>
      <p:sp>
        <p:nvSpPr>
          <p:cNvPr id="61" name="Figura a mano libera 60">
            <a:extLst>
              <a:ext uri="{FF2B5EF4-FFF2-40B4-BE49-F238E27FC236}">
                <a16:creationId xmlns:a16="http://schemas.microsoft.com/office/drawing/2014/main" id="{22FFA23D-3EEF-E647-A994-11A8DA97CC34}"/>
              </a:ext>
            </a:extLst>
          </p:cNvPr>
          <p:cNvSpPr/>
          <p:nvPr/>
        </p:nvSpPr>
        <p:spPr bwMode="auto">
          <a:xfrm>
            <a:off x="1885000" y="840103"/>
            <a:ext cx="5227130" cy="1383806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682900 h 682900"/>
              <a:gd name="connsiteX1" fmla="*/ 803060 w 1541720"/>
              <a:gd name="connsiteY1" fmla="*/ 2417 h 682900"/>
              <a:gd name="connsiteX2" fmla="*/ 0 w 1541720"/>
              <a:gd name="connsiteY2" fmla="*/ 448984 h 682900"/>
              <a:gd name="connsiteX0" fmla="*/ 1541720 w 1541720"/>
              <a:gd name="connsiteY0" fmla="*/ 682900 h 682900"/>
              <a:gd name="connsiteX1" fmla="*/ 803060 w 1541720"/>
              <a:gd name="connsiteY1" fmla="*/ 2417 h 682900"/>
              <a:gd name="connsiteX2" fmla="*/ 0 w 1541720"/>
              <a:gd name="connsiteY2" fmla="*/ 448984 h 682900"/>
              <a:gd name="connsiteX0" fmla="*/ 1541720 w 1541720"/>
              <a:gd name="connsiteY0" fmla="*/ 684092 h 684092"/>
              <a:gd name="connsiteX1" fmla="*/ 803060 w 1541720"/>
              <a:gd name="connsiteY1" fmla="*/ 3609 h 684092"/>
              <a:gd name="connsiteX2" fmla="*/ 0 w 1541720"/>
              <a:gd name="connsiteY2" fmla="*/ 450176 h 684092"/>
              <a:gd name="connsiteX0" fmla="*/ 1541720 w 1541720"/>
              <a:gd name="connsiteY0" fmla="*/ 916481 h 916481"/>
              <a:gd name="connsiteX1" fmla="*/ 799699 w 1541720"/>
              <a:gd name="connsiteY1" fmla="*/ 2081 h 916481"/>
              <a:gd name="connsiteX2" fmla="*/ 0 w 1541720"/>
              <a:gd name="connsiteY2" fmla="*/ 682565 h 916481"/>
              <a:gd name="connsiteX0" fmla="*/ 1608930 w 1608930"/>
              <a:gd name="connsiteY0" fmla="*/ 915390 h 1287529"/>
              <a:gd name="connsiteX1" fmla="*/ 866909 w 1608930"/>
              <a:gd name="connsiteY1" fmla="*/ 990 h 1287529"/>
              <a:gd name="connsiteX2" fmla="*/ 0 w 1608930"/>
              <a:gd name="connsiteY2" fmla="*/ 1287529 h 1287529"/>
              <a:gd name="connsiteX0" fmla="*/ 1608930 w 1608930"/>
              <a:gd name="connsiteY0" fmla="*/ 915713 h 1287852"/>
              <a:gd name="connsiteX1" fmla="*/ 866909 w 1608930"/>
              <a:gd name="connsiteY1" fmla="*/ 1313 h 1287852"/>
              <a:gd name="connsiteX2" fmla="*/ 0 w 1608930"/>
              <a:gd name="connsiteY2" fmla="*/ 1287852 h 1287852"/>
              <a:gd name="connsiteX0" fmla="*/ 1608930 w 1608930"/>
              <a:gd name="connsiteY0" fmla="*/ 915713 h 1287852"/>
              <a:gd name="connsiteX1" fmla="*/ 866909 w 1608930"/>
              <a:gd name="connsiteY1" fmla="*/ 1313 h 1287852"/>
              <a:gd name="connsiteX2" fmla="*/ 0 w 1608930"/>
              <a:gd name="connsiteY2" fmla="*/ 1287852 h 1287852"/>
              <a:gd name="connsiteX0" fmla="*/ 1605664 w 1605664"/>
              <a:gd name="connsiteY0" fmla="*/ 984910 h 1287852"/>
              <a:gd name="connsiteX1" fmla="*/ 866909 w 1605664"/>
              <a:gd name="connsiteY1" fmla="*/ 1313 h 1287852"/>
              <a:gd name="connsiteX2" fmla="*/ 0 w 1605664"/>
              <a:gd name="connsiteY2" fmla="*/ 1287852 h 1287852"/>
              <a:gd name="connsiteX0" fmla="*/ 1605664 w 1605664"/>
              <a:gd name="connsiteY0" fmla="*/ 984910 h 1287852"/>
              <a:gd name="connsiteX1" fmla="*/ 866909 w 1605664"/>
              <a:gd name="connsiteY1" fmla="*/ 1313 h 1287852"/>
              <a:gd name="connsiteX2" fmla="*/ 0 w 1605664"/>
              <a:gd name="connsiteY2" fmla="*/ 1287852 h 1287852"/>
              <a:gd name="connsiteX0" fmla="*/ 1605664 w 1605664"/>
              <a:gd name="connsiteY0" fmla="*/ 984972 h 1287914"/>
              <a:gd name="connsiteX1" fmla="*/ 866909 w 1605664"/>
              <a:gd name="connsiteY1" fmla="*/ 1375 h 1287914"/>
              <a:gd name="connsiteX2" fmla="*/ 0 w 1605664"/>
              <a:gd name="connsiteY2" fmla="*/ 1287914 h 1287914"/>
              <a:gd name="connsiteX0" fmla="*/ 1605664 w 1605664"/>
              <a:gd name="connsiteY0" fmla="*/ 986541 h 1289483"/>
              <a:gd name="connsiteX1" fmla="*/ 866909 w 1605664"/>
              <a:gd name="connsiteY1" fmla="*/ 2944 h 1289483"/>
              <a:gd name="connsiteX2" fmla="*/ 0 w 1605664"/>
              <a:gd name="connsiteY2" fmla="*/ 1289483 h 1289483"/>
              <a:gd name="connsiteX0" fmla="*/ 1605664 w 1605664"/>
              <a:gd name="connsiteY0" fmla="*/ 986541 h 1289483"/>
              <a:gd name="connsiteX1" fmla="*/ 866909 w 1605664"/>
              <a:gd name="connsiteY1" fmla="*/ 2944 h 1289483"/>
              <a:gd name="connsiteX2" fmla="*/ 0 w 1605664"/>
              <a:gd name="connsiteY2" fmla="*/ 1289483 h 1289483"/>
              <a:gd name="connsiteX0" fmla="*/ 1605664 w 1605664"/>
              <a:gd name="connsiteY0" fmla="*/ 986541 h 1289483"/>
              <a:gd name="connsiteX1" fmla="*/ 866909 w 1605664"/>
              <a:gd name="connsiteY1" fmla="*/ 2944 h 1289483"/>
              <a:gd name="connsiteX2" fmla="*/ 0 w 1605664"/>
              <a:gd name="connsiteY2" fmla="*/ 1289483 h 1289483"/>
              <a:gd name="connsiteX0" fmla="*/ 1605664 w 1605664"/>
              <a:gd name="connsiteY0" fmla="*/ 986541 h 1289483"/>
              <a:gd name="connsiteX1" fmla="*/ 866909 w 1605664"/>
              <a:gd name="connsiteY1" fmla="*/ 2944 h 1289483"/>
              <a:gd name="connsiteX2" fmla="*/ 0 w 1605664"/>
              <a:gd name="connsiteY2" fmla="*/ 1289483 h 1289483"/>
              <a:gd name="connsiteX0" fmla="*/ 1605664 w 1605664"/>
              <a:gd name="connsiteY0" fmla="*/ 983599 h 1286541"/>
              <a:gd name="connsiteX1" fmla="*/ 866909 w 1605664"/>
              <a:gd name="connsiteY1" fmla="*/ 2 h 1286541"/>
              <a:gd name="connsiteX2" fmla="*/ 0 w 1605664"/>
              <a:gd name="connsiteY2" fmla="*/ 1286541 h 128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5664" h="1286541">
                <a:moveTo>
                  <a:pt x="1605664" y="983599"/>
                </a:moveTo>
                <a:cubicBezTo>
                  <a:pt x="1309192" y="177150"/>
                  <a:pt x="1114064" y="-553"/>
                  <a:pt x="866909" y="2"/>
                </a:cubicBezTo>
                <a:cubicBezTo>
                  <a:pt x="603423" y="557"/>
                  <a:pt x="259818" y="304954"/>
                  <a:pt x="0" y="1286541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effectLst/>
              <a:latin typeface="Times New Roman" charset="0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9DCD4BA1-C222-FB4A-9D84-BEBBA0320E39}"/>
              </a:ext>
            </a:extLst>
          </p:cNvPr>
          <p:cNvSpPr txBox="1"/>
          <p:nvPr/>
        </p:nvSpPr>
        <p:spPr>
          <a:xfrm>
            <a:off x="4152726" y="461737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+mn-lt"/>
              </a:rPr>
              <a:t>vaccino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23C8DB1-8911-9F47-819D-07A2C4E5D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48</a:t>
            </a:fld>
            <a:endParaRPr lang="it-IT" dirty="0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0EE842C5-2521-9A49-9E91-F02F7FB55A44}"/>
              </a:ext>
            </a:extLst>
          </p:cNvPr>
          <p:cNvSpPr txBox="1"/>
          <p:nvPr/>
        </p:nvSpPr>
        <p:spPr>
          <a:xfrm>
            <a:off x="7247398" y="5207270"/>
            <a:ext cx="851515" cy="1200329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7200" b="1" dirty="0">
                <a:solidFill>
                  <a:srgbClr val="353BCD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55832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8412DCA-184C-4EAB-8E02-2AA23CA0F85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it-IT" sz="2400" dirty="0"/>
                  <a:t>L’evoluzione in una popolazione di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it-IT" sz="2400" dirty="0"/>
                  <a:t> individui è prevista da un semplice </a:t>
                </a:r>
                <a:r>
                  <a:rPr lang="it-IT" sz="2400" dirty="0">
                    <a:solidFill>
                      <a:schemeClr val="accent2"/>
                    </a:solidFill>
                  </a:rPr>
                  <a:t>modello matematico:</a:t>
                </a: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it-IT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it-IT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𝑎𝐼𝑆</m:t>
                        </m:r>
                      </m:num>
                      <m:den>
                        <m:r>
                          <a:rPr lang="it-IT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it-IT" b="0" dirty="0">
                  <a:solidFill>
                    <a:schemeClr val="accent2"/>
                  </a:solidFill>
                </a:endParaRP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it-IT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𝐼𝑆</m:t>
                        </m:r>
                      </m:num>
                      <m:den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it-IT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it-IT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endParaRPr lang="it-IT" b="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endParaRPr lang="it-IT" dirty="0">
                  <a:solidFill>
                    <a:srgbClr val="C00000"/>
                  </a:solidFill>
                </a:endParaRP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it-IT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endParaRPr lang="it-IT" dirty="0">
                  <a:solidFill>
                    <a:schemeClr val="accent6"/>
                  </a:solidFill>
                </a:endParaRP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8412DCA-184C-4EAB-8E02-2AA23CA0F8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2477" t="-1272" r="-15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egnaposto contenuto 15">
                <a:extLst>
                  <a:ext uri="{FF2B5EF4-FFF2-40B4-BE49-F238E27FC236}">
                    <a16:creationId xmlns:a16="http://schemas.microsoft.com/office/drawing/2014/main" id="{147A7689-60AB-ED48-B70D-ECFB693905A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it-IT" sz="2400" dirty="0"/>
                  <a:t>I parametri ,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it-IT" sz="2400" dirty="0"/>
                  <a:t> 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it-IT" sz="2400" dirty="0"/>
                  <a:t>, determinano l’evoluzione dell’infezione</a:t>
                </a:r>
              </a:p>
              <a:p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2400" i="1" baseline="-25000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è legato ai parametri del modello:</a:t>
                </a:r>
                <a:br>
                  <a:rPr lang="it-IT" sz="2400" dirty="0"/>
                </a:br>
                <a:br>
                  <a:rPr lang="it-IT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it-IT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it-IT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it-IT" sz="2400" dirty="0"/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16" name="Segnaposto contenuto 15">
                <a:extLst>
                  <a:ext uri="{FF2B5EF4-FFF2-40B4-BE49-F238E27FC236}">
                    <a16:creationId xmlns:a16="http://schemas.microsoft.com/office/drawing/2014/main" id="{147A7689-60AB-ED48-B70D-ECFB693905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484" t="-1018" r="-3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88EF6-B88F-8041-A62C-7538B9F8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0B7E7CD-F1CC-254F-8B1D-2EC9F9E44B52}" type="datetime1">
              <a:rPr lang="it-IT" sz="1000" smtClean="0"/>
              <a:t>23/11/20</a:t>
            </a:fld>
            <a:endParaRPr lang="it-IT" sz="100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53309D-E717-564B-9E90-A098D32B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it-IT" sz="1000"/>
              <a:t>Futuro Remoto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89497A-D180-BA46-96A9-33399FE0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49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0643A9B-8080-3946-9F48-4E4ED6791C30}"/>
                  </a:ext>
                </a:extLst>
              </p:cNvPr>
              <p:cNvSpPr txBox="1"/>
              <p:nvPr/>
            </p:nvSpPr>
            <p:spPr>
              <a:xfrm>
                <a:off x="1084521" y="5733975"/>
                <a:ext cx="2716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sz="240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sz="240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240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400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it-IT" sz="2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0643A9B-8080-3946-9F48-4E4ED6791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521" y="5733975"/>
                <a:ext cx="271664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06187F-1792-AE49-ACC2-612088A4BB74}"/>
              </a:ext>
            </a:extLst>
          </p:cNvPr>
          <p:cNvSpPr txBox="1"/>
          <p:nvPr/>
        </p:nvSpPr>
        <p:spPr>
          <a:xfrm>
            <a:off x="7362743" y="2749418"/>
            <a:ext cx="1199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+mn-lt"/>
              </a:rPr>
              <a:t>tasso di </a:t>
            </a:r>
            <a:br>
              <a:rPr lang="it-IT" dirty="0">
                <a:solidFill>
                  <a:schemeClr val="accent1"/>
                </a:solidFill>
                <a:latin typeface="+mn-lt"/>
              </a:rPr>
            </a:br>
            <a:r>
              <a:rPr lang="it-IT" dirty="0">
                <a:solidFill>
                  <a:schemeClr val="accent1"/>
                </a:solidFill>
                <a:latin typeface="+mn-lt"/>
              </a:rPr>
              <a:t>incremento</a:t>
            </a:r>
            <a:br>
              <a:rPr lang="it-IT" dirty="0">
                <a:solidFill>
                  <a:schemeClr val="accent1"/>
                </a:solidFill>
                <a:latin typeface="+mn-lt"/>
              </a:rPr>
            </a:br>
            <a:r>
              <a:rPr lang="it-IT" dirty="0">
                <a:solidFill>
                  <a:srgbClr val="C00000"/>
                </a:solidFill>
                <a:latin typeface="+mn-lt"/>
              </a:rPr>
              <a:t>infetti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F7B35A1-6CED-0D4C-8E86-002235225C15}"/>
              </a:ext>
            </a:extLst>
          </p:cNvPr>
          <p:cNvSpPr txBox="1"/>
          <p:nvPr/>
        </p:nvSpPr>
        <p:spPr>
          <a:xfrm>
            <a:off x="7091804" y="4858388"/>
            <a:ext cx="1665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+mn-lt"/>
              </a:rPr>
              <a:t>tasso di</a:t>
            </a:r>
            <a:br>
              <a:rPr lang="it-IT" dirty="0">
                <a:solidFill>
                  <a:schemeClr val="accent1"/>
                </a:solidFill>
                <a:latin typeface="+mn-lt"/>
              </a:rPr>
            </a:br>
            <a:r>
              <a:rPr lang="it-IT" dirty="0">
                <a:solidFill>
                  <a:schemeClr val="accent1"/>
                </a:solidFill>
                <a:latin typeface="+mn-lt"/>
              </a:rPr>
              <a:t>incremento</a:t>
            </a:r>
            <a:br>
              <a:rPr lang="it-IT" dirty="0">
                <a:solidFill>
                  <a:schemeClr val="accent1"/>
                </a:solidFill>
                <a:latin typeface="+mn-lt"/>
              </a:rPr>
            </a:b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guariti</a:t>
            </a:r>
            <a:r>
              <a:rPr lang="it-IT" dirty="0">
                <a:solidFill>
                  <a:schemeClr val="accent1"/>
                </a:solidFill>
                <a:latin typeface="+mn-lt"/>
              </a:rPr>
              <a:t> o </a:t>
            </a:r>
            <a:r>
              <a:rPr lang="it-IT" dirty="0">
                <a:solidFill>
                  <a:srgbClr val="7030A0"/>
                </a:solidFill>
                <a:latin typeface="+mn-lt"/>
              </a:rPr>
              <a:t>decessi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FD68D40-2DB1-9641-BF19-46E857DA3C8E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flipH="1">
            <a:off x="6989115" y="3164917"/>
            <a:ext cx="373628" cy="2002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3D50FBE-AFC9-CC44-82E2-E6C47014544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939404" y="4593265"/>
            <a:ext cx="203745" cy="2961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Parentesi graffa chiusa 22">
            <a:extLst>
              <a:ext uri="{FF2B5EF4-FFF2-40B4-BE49-F238E27FC236}">
                <a16:creationId xmlns:a16="http://schemas.microsoft.com/office/drawing/2014/main" id="{7B2FC699-D9A2-BB4F-9F73-568A4CD15347}"/>
              </a:ext>
            </a:extLst>
          </p:cNvPr>
          <p:cNvSpPr/>
          <p:nvPr/>
        </p:nvSpPr>
        <p:spPr bwMode="auto">
          <a:xfrm>
            <a:off x="3594688" y="2833270"/>
            <a:ext cx="307461" cy="2302255"/>
          </a:xfrm>
          <a:prstGeom prst="rightBrace">
            <a:avLst>
              <a:gd name="adj1" fmla="val 35998"/>
              <a:gd name="adj2" fmla="val 50000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B9703EF-FF2B-2041-B631-21D18D919824}"/>
              </a:ext>
            </a:extLst>
          </p:cNvPr>
          <p:cNvSpPr txBox="1"/>
          <p:nvPr/>
        </p:nvSpPr>
        <p:spPr>
          <a:xfrm>
            <a:off x="3975695" y="3692009"/>
            <a:ext cx="1615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+mn-lt"/>
              </a:rPr>
              <a:t>Si può risolvere analiticamente</a:t>
            </a:r>
          </a:p>
        </p:txBody>
      </p:sp>
      <p:sp>
        <p:nvSpPr>
          <p:cNvPr id="26" name="Parentesi graffa chiusa 25">
            <a:extLst>
              <a:ext uri="{FF2B5EF4-FFF2-40B4-BE49-F238E27FC236}">
                <a16:creationId xmlns:a16="http://schemas.microsoft.com/office/drawing/2014/main" id="{0186E4A9-4FAC-4644-B041-D7E02309C96E}"/>
              </a:ext>
            </a:extLst>
          </p:cNvPr>
          <p:cNvSpPr/>
          <p:nvPr/>
        </p:nvSpPr>
        <p:spPr bwMode="auto">
          <a:xfrm rot="5400000">
            <a:off x="6701806" y="3819219"/>
            <a:ext cx="296133" cy="1025738"/>
          </a:xfrm>
          <a:prstGeom prst="rightBrace">
            <a:avLst>
              <a:gd name="adj1" fmla="val 29876"/>
              <a:gd name="adj2" fmla="val 50000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Titolo 27">
            <a:extLst>
              <a:ext uri="{FF2B5EF4-FFF2-40B4-BE49-F238E27FC236}">
                <a16:creationId xmlns:a16="http://schemas.microsoft.com/office/drawing/2014/main" id="{CA8B5085-49AA-3642-8F99-C25EA885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SIRD</a:t>
            </a:r>
          </a:p>
        </p:txBody>
      </p:sp>
    </p:spTree>
    <p:extLst>
      <p:ext uri="{BB962C8B-B14F-4D97-AF65-F5344CB8AC3E}">
        <p14:creationId xmlns:p14="http://schemas.microsoft.com/office/powerpoint/2010/main" val="168649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1CC1747-BE56-054B-892D-0F9E3CDB3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647"/>
          <a:stretch/>
        </p:blipFill>
        <p:spPr>
          <a:xfrm>
            <a:off x="4902363" y="0"/>
            <a:ext cx="4241637" cy="68722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CB641CD-501C-B24A-B328-76E65157D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Comprendere l’epidemia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3669D5-E645-4E42-B5CA-BF247755A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669" y="1125538"/>
            <a:ext cx="4316819" cy="4970462"/>
          </a:xfrm>
        </p:spPr>
        <p:txBody>
          <a:bodyPr/>
          <a:lstStyle/>
          <a:p>
            <a:r>
              <a:rPr lang="it-IT" sz="2000" dirty="0"/>
              <a:t>I </a:t>
            </a:r>
            <a:r>
              <a:rPr lang="it-IT" sz="2000" dirty="0">
                <a:solidFill>
                  <a:schemeClr val="accent6"/>
                </a:solidFill>
              </a:rPr>
              <a:t>meccanismi di diffusione </a:t>
            </a:r>
            <a:r>
              <a:rPr lang="it-IT" sz="2000" dirty="0"/>
              <a:t>non riguardano solo la medicina e richiedono </a:t>
            </a:r>
            <a:r>
              <a:rPr lang="it-IT" sz="2000" dirty="0">
                <a:solidFill>
                  <a:schemeClr val="accent6"/>
                </a:solidFill>
              </a:rPr>
              <a:t>modelli matematici</a:t>
            </a:r>
          </a:p>
          <a:p>
            <a:r>
              <a:rPr lang="it-IT" sz="2000" dirty="0"/>
              <a:t>Molti si sono cimentati nell’</a:t>
            </a:r>
            <a:r>
              <a:rPr lang="it-IT" sz="2000" dirty="0">
                <a:solidFill>
                  <a:schemeClr val="accent6"/>
                </a:solidFill>
              </a:rPr>
              <a:t>analisi dei dati </a:t>
            </a:r>
            <a:r>
              <a:rPr lang="it-IT" sz="2000" dirty="0"/>
              <a:t>pubblici disponibili in rete provando </a:t>
            </a:r>
            <a:r>
              <a:rPr lang="it-IT" sz="2000" dirty="0">
                <a:solidFill>
                  <a:schemeClr val="accent6"/>
                </a:solidFill>
              </a:rPr>
              <a:t>modelli</a:t>
            </a:r>
            <a:r>
              <a:rPr lang="it-IT" sz="2000" dirty="0"/>
              <a:t> e in alcuni casi tentando </a:t>
            </a:r>
            <a:r>
              <a:rPr lang="it-IT" sz="2000" dirty="0">
                <a:solidFill>
                  <a:schemeClr val="accent6"/>
                </a:solidFill>
              </a:rPr>
              <a:t>previsioni</a:t>
            </a:r>
          </a:p>
          <a:p>
            <a:r>
              <a:rPr lang="it-IT" sz="2000" dirty="0"/>
              <a:t>Anche i </a:t>
            </a:r>
            <a:r>
              <a:rPr lang="it-IT" sz="2000" dirty="0">
                <a:solidFill>
                  <a:schemeClr val="accent2"/>
                </a:solidFill>
              </a:rPr>
              <a:t>fisici </a:t>
            </a:r>
            <a:r>
              <a:rPr lang="it-IT" sz="2000" dirty="0"/>
              <a:t>hanno analizzato i dati usando particolari competenze:</a:t>
            </a:r>
          </a:p>
          <a:p>
            <a:pPr marL="539750" lvl="1" indent="-265113"/>
            <a:r>
              <a:rPr lang="it-IT" sz="2000" dirty="0">
                <a:solidFill>
                  <a:schemeClr val="accent6"/>
                </a:solidFill>
              </a:rPr>
              <a:t>Analisi statistica dei dati</a:t>
            </a:r>
            <a:endParaRPr lang="it-IT" sz="2000" dirty="0"/>
          </a:p>
          <a:p>
            <a:pPr marL="539750" lvl="1" indent="-265113"/>
            <a:r>
              <a:rPr lang="it-IT" sz="2000" dirty="0">
                <a:solidFill>
                  <a:schemeClr val="accent6"/>
                </a:solidFill>
              </a:rPr>
              <a:t>Modellistica teorica</a:t>
            </a:r>
            <a:endParaRPr lang="it-IT" sz="2000" dirty="0"/>
          </a:p>
          <a:p>
            <a:pPr marL="406400"/>
            <a:endParaRPr lang="it-IT" sz="2000" dirty="0"/>
          </a:p>
          <a:p>
            <a:pPr marL="406400"/>
            <a:r>
              <a:rPr lang="it-IT" sz="2000" dirty="0">
                <a:solidFill>
                  <a:srgbClr val="C00000"/>
                </a:solidFill>
              </a:rPr>
              <a:t>Alessandro </a:t>
            </a:r>
            <a:r>
              <a:rPr lang="it-IT" sz="2000" dirty="0" err="1">
                <a:solidFill>
                  <a:srgbClr val="C00000"/>
                </a:solidFill>
              </a:rPr>
              <a:t>Vespignani</a:t>
            </a:r>
            <a:r>
              <a:rPr lang="it-IT" sz="2000" dirty="0">
                <a:solidFill>
                  <a:srgbClr val="C00000"/>
                </a:solidFill>
              </a:rPr>
              <a:t>, epidemiologo all’Università di Boston, è un fisico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1139F1-6BA7-CE4B-BA5C-C5C687617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B4D65E-C2D4-FD4B-914D-45BB33E781A8}" type="datetime1">
              <a:rPr lang="it-IT" smtClean="0"/>
              <a:t>23/11/20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6CCCFA-E806-774B-9FD9-46CEBB2DE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3A571F7-2867-1E4A-88F7-2A1AAD80A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EEB1C0-8B14-A14F-AFA4-3BA43B4C400F}"/>
              </a:ext>
            </a:extLst>
          </p:cNvPr>
          <p:cNvSpPr txBox="1"/>
          <p:nvPr/>
        </p:nvSpPr>
        <p:spPr>
          <a:xfrm>
            <a:off x="3247832" y="4363357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accent1"/>
                </a:solidFill>
                <a:latin typeface="+mn-lt"/>
              </a:rPr>
              <a:t>Giorgio Parisi,</a:t>
            </a:r>
          </a:p>
          <a:p>
            <a:pPr algn="ctr"/>
            <a:r>
              <a:rPr lang="it-IT" dirty="0">
                <a:solidFill>
                  <a:schemeClr val="accent1"/>
                </a:solidFill>
                <a:latin typeface="+mn-lt"/>
              </a:rPr>
              <a:t>Presidente</a:t>
            </a:r>
          </a:p>
          <a:p>
            <a:pPr algn="ctr"/>
            <a:r>
              <a:rPr lang="it-IT" dirty="0">
                <a:solidFill>
                  <a:schemeClr val="accent1"/>
                </a:solidFill>
                <a:latin typeface="+mn-lt"/>
              </a:rPr>
              <a:t>Accademia dei Lincei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93C82375-8FD4-9843-B64A-ED7EF1D024A5}"/>
              </a:ext>
            </a:extLst>
          </p:cNvPr>
          <p:cNvSpPr/>
          <p:nvPr/>
        </p:nvSpPr>
        <p:spPr bwMode="auto">
          <a:xfrm>
            <a:off x="5367323" y="5029200"/>
            <a:ext cx="1597003" cy="637953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425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A5B9F4B-97B7-2341-AE54-BF8A8ADD2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856" y="874711"/>
            <a:ext cx="8995144" cy="5621965"/>
          </a:xfrm>
          <a:noFill/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88EF6-B88F-8041-A62C-7538B9F8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690DA9E-997D-D04F-B21B-C0947CD6B808}" type="datetime1">
              <a:rPr lang="it-IT" sz="1000" smtClean="0"/>
              <a:t>23/11/20</a:t>
            </a:fld>
            <a:endParaRPr lang="it-IT" sz="100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53309D-E717-564B-9E90-A098D32B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it-IT" sz="1000"/>
              <a:t>Futuro Remoto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AEA9E04-CE79-BC45-A215-4656CF01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50</a:t>
            </a:fld>
            <a:endParaRPr lang="it-IT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AC214942-89C9-1E4C-8E94-BDAE53CCC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SIRD</a:t>
            </a:r>
          </a:p>
        </p:txBody>
      </p:sp>
    </p:spTree>
    <p:extLst>
      <p:ext uri="{BB962C8B-B14F-4D97-AF65-F5344CB8AC3E}">
        <p14:creationId xmlns:p14="http://schemas.microsoft.com/office/powerpoint/2010/main" val="3111640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A5B9F4B-97B7-2341-AE54-BF8A8ADD2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856" y="874711"/>
            <a:ext cx="8995144" cy="5621965"/>
          </a:xfrm>
          <a:noFill/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88EF6-B88F-8041-A62C-7538B9F8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81FDE5D-2A07-1644-8EA4-9757A92E56BF}" type="datetime1">
              <a:rPr lang="it-IT" sz="1000" smtClean="0"/>
              <a:t>23/11/20</a:t>
            </a:fld>
            <a:endParaRPr lang="it-IT" sz="100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53309D-E717-564B-9E90-A098D32B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it-IT" sz="1000"/>
              <a:t>Futuro Remoto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091B840-0DFD-0E42-A951-14AF2B8AA5F4}"/>
              </a:ext>
            </a:extLst>
          </p:cNvPr>
          <p:cNvCxnSpPr/>
          <p:nvPr/>
        </p:nvCxnSpPr>
        <p:spPr bwMode="auto">
          <a:xfrm>
            <a:off x="2796361" y="2381693"/>
            <a:ext cx="0" cy="3615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3A5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1F632F-B38C-CC48-8E6F-C6978C72B2AE}"/>
              </a:ext>
            </a:extLst>
          </p:cNvPr>
          <p:cNvSpPr txBox="1"/>
          <p:nvPr/>
        </p:nvSpPr>
        <p:spPr>
          <a:xfrm>
            <a:off x="2316689" y="192002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3A533"/>
                </a:solidFill>
                <a:latin typeface="+mn-lt"/>
              </a:rPr>
              <a:t>Picco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788A0A4-2345-934C-A409-BA8C3B2C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51</a:t>
            </a:fld>
            <a:endParaRPr lang="it-IT" dirty="0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D67CD59C-5E47-5144-9AA6-E81480843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SIRD</a:t>
            </a:r>
          </a:p>
        </p:txBody>
      </p:sp>
    </p:spTree>
    <p:extLst>
      <p:ext uri="{BB962C8B-B14F-4D97-AF65-F5344CB8AC3E}">
        <p14:creationId xmlns:p14="http://schemas.microsoft.com/office/powerpoint/2010/main" val="29459680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68AB1E-C9A4-7F45-9802-69F3E5DC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Casi giornalieri e casi totali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44D1B1-4783-7D4C-B590-0AD496C3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37EB1C-6B2B-4A43-AC0B-62A3CFE0C500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A0D0CA-BCFF-A54E-AAEC-CCD7B0A1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B5C10FD9-9573-B446-845D-18CE5810C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5" t="2260" r="1064" b="2436"/>
          <a:stretch/>
        </p:blipFill>
        <p:spPr>
          <a:xfrm>
            <a:off x="893135" y="1052624"/>
            <a:ext cx="7378995" cy="5326912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7B07136-21A4-0642-A973-396ECE79E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52</a:t>
            </a:fld>
            <a:endParaRPr lang="it-IT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E0E41035-83A2-6B4C-B22D-3E45678ED23F}"/>
              </a:ext>
            </a:extLst>
          </p:cNvPr>
          <p:cNvCxnSpPr>
            <a:cxnSpLocks/>
          </p:cNvCxnSpPr>
          <p:nvPr/>
        </p:nvCxnSpPr>
        <p:spPr bwMode="auto">
          <a:xfrm>
            <a:off x="2633333" y="1969257"/>
            <a:ext cx="0" cy="28047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3A5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76EBFFF-27BC-8E46-A30D-2C5FC0D00B0F}"/>
              </a:ext>
            </a:extLst>
          </p:cNvPr>
          <p:cNvSpPr txBox="1"/>
          <p:nvPr/>
        </p:nvSpPr>
        <p:spPr>
          <a:xfrm rot="16200000">
            <a:off x="1207271" y="2581480"/>
            <a:ext cx="2170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F3A533"/>
                </a:solidFill>
                <a:latin typeface="+mn-lt"/>
              </a:rPr>
              <a:t>Lockdown</a:t>
            </a:r>
            <a:r>
              <a:rPr lang="it-IT" sz="2400" dirty="0">
                <a:solidFill>
                  <a:srgbClr val="F3A533"/>
                </a:solidFill>
                <a:latin typeface="+mn-lt"/>
              </a:rPr>
              <a:t>, 9/3</a:t>
            </a:r>
          </a:p>
        </p:txBody>
      </p:sp>
    </p:spTree>
    <p:extLst>
      <p:ext uri="{BB962C8B-B14F-4D97-AF65-F5344CB8AC3E}">
        <p14:creationId xmlns:p14="http://schemas.microsoft.com/office/powerpoint/2010/main" val="15751143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4F1B70-A93E-8448-BEEF-BA7BCC498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 realtà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F5C92CD-AA91-0C44-96F2-83698D3617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sz="1800" dirty="0">
                    <a:solidFill>
                      <a:srgbClr val="C00000"/>
                    </a:solidFill>
                  </a:rPr>
                  <a:t>La realtà è più complessa del modello SIRD</a:t>
                </a:r>
              </a:p>
              <a:p>
                <a:r>
                  <a:rPr lang="it-IT" sz="1800" dirty="0">
                    <a:solidFill>
                      <a:schemeClr val="accent6"/>
                    </a:solidFill>
                  </a:rPr>
                  <a:t>I dati fluttuano </a:t>
                </a:r>
                <a:r>
                  <a:rPr lang="it-IT" sz="1800" dirty="0"/>
                  <a:t>per la natura casuale dei fenomeni in atto, e spesso non sono perfetti</a:t>
                </a:r>
              </a:p>
              <a:p>
                <a:r>
                  <a:rPr lang="it-IT" sz="1800" dirty="0">
                    <a:solidFill>
                      <a:schemeClr val="accent6"/>
                    </a:solidFill>
                  </a:rPr>
                  <a:t>I parametri possono variare nel tempo</a:t>
                </a:r>
              </a:p>
              <a:p>
                <a:pPr lvl="1"/>
                <a:r>
                  <a:rPr lang="it-IT" sz="1600" dirty="0"/>
                  <a:t>La stagione può modificare le abitudini delle persone</a:t>
                </a:r>
                <a:br>
                  <a:rPr lang="it-IT" sz="1600" dirty="0"/>
                </a:br>
                <a:r>
                  <a:rPr lang="it-IT" sz="1600" dirty="0"/>
                  <a:t>es.: in inverno si sta più spesso al chiuso, d’estate i giovani vanno in discoteca</a:t>
                </a:r>
              </a:p>
              <a:p>
                <a:pPr lvl="1"/>
                <a:r>
                  <a:rPr lang="it-IT" sz="1600" dirty="0"/>
                  <a:t>Temperatura e altre malattie possono incidere sul sistema immunitario</a:t>
                </a:r>
              </a:p>
              <a:p>
                <a:pPr lvl="1"/>
                <a:r>
                  <a:rPr lang="it-IT" sz="1600" dirty="0"/>
                  <a:t>Misure di prevenzione o restrittive riducono la trasmissione</a:t>
                </a:r>
              </a:p>
              <a:p>
                <a:pPr lvl="1"/>
                <a:r>
                  <a:rPr lang="it-IT" sz="1600" dirty="0"/>
                  <a:t>Le persone usano più o meno prudenza a seconda del livello di paura o di assuefazione al rischio</a:t>
                </a:r>
              </a:p>
              <a:p>
                <a:r>
                  <a:rPr lang="it-IT" sz="1800" dirty="0"/>
                  <a:t>Un parametro dipendente dal tempo, </a:t>
                </a:r>
                <a14:m>
                  <m:oMath xmlns:m="http://schemas.openxmlformats.org/officeDocument/2006/math">
                    <m:r>
                      <a:rPr lang="it-IT" sz="1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1800" i="1" baseline="-25000" dirty="0" err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it-IT" sz="1800" dirty="0"/>
                  <a:t>, prende il posto di </a:t>
                </a:r>
                <a14:m>
                  <m:oMath xmlns:m="http://schemas.openxmlformats.org/officeDocument/2006/math">
                    <m:r>
                      <a:rPr lang="it-IT" sz="1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1800" i="1" baseline="-25000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1800" dirty="0"/>
                  <a:t>, che invece è costante nel modello SIRD più semplice</a:t>
                </a:r>
                <a:endParaRPr lang="it-IT" sz="1800" baseline="-25000" dirty="0"/>
              </a:p>
              <a:p>
                <a:r>
                  <a:rPr lang="it-IT" sz="1800" dirty="0"/>
                  <a:t>Diversi gruppi di popolazione interagiscono tra di loro in modo diverso</a:t>
                </a:r>
              </a:p>
              <a:p>
                <a:pPr lvl="1"/>
                <a:r>
                  <a:rPr lang="it-IT" sz="1600" dirty="0"/>
                  <a:t>Scuole, famiglie, palestre, residenze per anziani, chiese, …</a:t>
                </a:r>
              </a:p>
              <a:p>
                <a:pPr lvl="1"/>
                <a:r>
                  <a:rPr lang="it-IT" sz="1600" dirty="0"/>
                  <a:t>Regioni italiane, paesi del mondo, con possibile chiusura delle frontiere</a:t>
                </a:r>
              </a:p>
              <a:p>
                <a:r>
                  <a:rPr lang="it-IT" sz="1800" dirty="0"/>
                  <a:t>Diversi individui possono avere caratteristiche diverse</a:t>
                </a:r>
              </a:p>
              <a:p>
                <a:pPr lvl="1"/>
                <a:r>
                  <a:rPr lang="it-IT" sz="1600" dirty="0"/>
                  <a:t>Es.: alcune persone pare che ne riescano ad infettarne decine durante un incontro (super-diffusori)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F5C92CD-AA91-0C44-96F2-83698D3617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6" t="-471" b="-7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281F41-4E07-244E-B706-07E9D174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798881-2A81-1742-B7B1-42E478104E90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E65769-C0F5-ED49-AFF9-35662348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494ED6-4213-7348-8812-EE0282175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53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4545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6BBD335-6505-704C-9E82-13253BB00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21" y="241298"/>
            <a:ext cx="6985591" cy="63341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700"/>
              <a:t>Fluttuazioni statistiche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5B1CA05D-0B7D-0747-96FF-CFBD57CD2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037" y="1125538"/>
            <a:ext cx="4678326" cy="4970462"/>
          </a:xfrm>
        </p:spPr>
        <p:txBody>
          <a:bodyPr wrap="square" anchor="t"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/>
              <a:t>Ci sono fenomeni che hanno risultati casuali</a:t>
            </a:r>
          </a:p>
          <a:p>
            <a:pPr marL="0" indent="0">
              <a:buNone/>
            </a:pPr>
            <a:r>
              <a:rPr lang="it-IT" dirty="0">
                <a:solidFill>
                  <a:schemeClr val="accent2"/>
                </a:solidFill>
              </a:rPr>
              <a:t>Esempio:</a:t>
            </a:r>
          </a:p>
          <a:p>
            <a:r>
              <a:rPr lang="it-IT" dirty="0"/>
              <a:t>il numero di persone che si trovano nella metropolitana un </a:t>
            </a:r>
            <a:r>
              <a:rPr lang="it-IT" dirty="0">
                <a:solidFill>
                  <a:schemeClr val="accent6"/>
                </a:solidFill>
              </a:rPr>
              <a:t>lunedì lavorativo alle 7:30</a:t>
            </a:r>
            <a:r>
              <a:rPr lang="it-IT" dirty="0"/>
              <a:t> varia di settimana in settimana</a:t>
            </a:r>
          </a:p>
          <a:p>
            <a:r>
              <a:rPr lang="it-IT" dirty="0"/>
              <a:t>Se però confrontiamo con la </a:t>
            </a:r>
            <a:r>
              <a:rPr lang="it-IT" dirty="0">
                <a:solidFill>
                  <a:schemeClr val="accent6"/>
                </a:solidFill>
              </a:rPr>
              <a:t>domenica alle 15:00 </a:t>
            </a:r>
            <a:r>
              <a:rPr lang="it-IT" dirty="0"/>
              <a:t>i numeri, anche se fluttuano, saranno significativamente diversi!</a:t>
            </a:r>
          </a:p>
          <a:p>
            <a:pPr marL="0" indent="0">
              <a:buNone/>
            </a:pPr>
            <a:r>
              <a:rPr lang="it-IT" dirty="0">
                <a:solidFill>
                  <a:srgbClr val="C00000"/>
                </a:solidFill>
              </a:rPr>
              <a:t>Casuale non significa del tutto imprevedibile!</a:t>
            </a:r>
          </a:p>
        </p:txBody>
      </p:sp>
      <p:pic>
        <p:nvPicPr>
          <p:cNvPr id="5122" name="Picture 2" descr="A Napoli metro e vecchi bus senza aria condizionata. Con la mascherina  tanti malori per il caldo">
            <a:extLst>
              <a:ext uri="{FF2B5EF4-FFF2-40B4-BE49-F238E27FC236}">
                <a16:creationId xmlns:a16="http://schemas.microsoft.com/office/drawing/2014/main" id="{EF8C0B6B-EB9A-1548-9747-70A67AE6D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4" r="25512"/>
          <a:stretch/>
        </p:blipFill>
        <p:spPr bwMode="auto">
          <a:xfrm>
            <a:off x="5334000" y="1125538"/>
            <a:ext cx="3810000" cy="497046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E39A1C6-1AAA-284B-9CB6-0996C82D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575425"/>
            <a:ext cx="2667000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25B10F3A-BA1C-E845-82E8-BBE660E0F369}" type="datetime1">
              <a:rPr lang="it-IT" sz="1000" smtClean="0"/>
              <a:t>23/11/20</a:t>
            </a:fld>
            <a:endParaRPr lang="it-IT" sz="100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7FDD024-A147-EA46-BBD5-B3EFA4417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3975" y="6575425"/>
            <a:ext cx="3959225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it-IT" sz="1000"/>
              <a:t>Futuro Remoto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53265D-0BA4-8C48-93E4-4FBE56759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0388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4A50DABF-D9D5-114A-A0A8-0D73A326A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080000"/>
            <a:ext cx="7200000" cy="5400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6ED7700-38E6-C946-B44C-27B1AE316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30" t="7251" r="20040" b="48116"/>
          <a:stretch/>
        </p:blipFill>
        <p:spPr>
          <a:xfrm>
            <a:off x="3033523" y="1472067"/>
            <a:ext cx="2399832" cy="241022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AFE02D5-3E63-754B-AF2E-E7E0361D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in Campania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D62BA86-30A3-D041-B02E-AB515410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98369D-B7F9-E54A-BFCC-C0E7FA94EDA3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D297A8-9118-F041-9D85-B055FE98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2701AE-C18E-904F-A108-B7F3C1AA831A}"/>
              </a:ext>
            </a:extLst>
          </p:cNvPr>
          <p:cNvSpPr txBox="1"/>
          <p:nvPr/>
        </p:nvSpPr>
        <p:spPr>
          <a:xfrm>
            <a:off x="2086890" y="1254643"/>
            <a:ext cx="49808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decessi giornalieri – 27/10/2020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0D1D3D-0A21-264A-97CC-89E6A813686B}"/>
              </a:ext>
            </a:extLst>
          </p:cNvPr>
          <p:cNvSpPr txBox="1"/>
          <p:nvPr/>
        </p:nvSpPr>
        <p:spPr>
          <a:xfrm rot="16200000">
            <a:off x="248084" y="3464334"/>
            <a:ext cx="1755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FD570CF-7373-3843-BF0C-AB12DE68EA6E}"/>
              </a:ext>
            </a:extLst>
          </p:cNvPr>
          <p:cNvSpPr txBox="1"/>
          <p:nvPr/>
        </p:nvSpPr>
        <p:spPr>
          <a:xfrm>
            <a:off x="4173894" y="5701798"/>
            <a:ext cx="5517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0B3B4A-81DF-C94B-A7DB-2D2823740403}"/>
              </a:ext>
            </a:extLst>
          </p:cNvPr>
          <p:cNvSpPr txBox="1"/>
          <p:nvPr/>
        </p:nvSpPr>
        <p:spPr>
          <a:xfrm>
            <a:off x="3116073" y="3140292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 numeri aumentano o diminuiscono</a:t>
            </a:r>
            <a:b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 un giorno all’altro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B2BC5D-94FB-DC45-A665-CDBD4613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1787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ECEEB9F5-5E0B-D245-8DEF-36910D654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080000"/>
            <a:ext cx="7200000" cy="540000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FB0345AD-24BA-BC4D-B2A9-7E61BE6AD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30" t="7251" r="20040" b="48116"/>
          <a:stretch/>
        </p:blipFill>
        <p:spPr>
          <a:xfrm>
            <a:off x="3033523" y="1472067"/>
            <a:ext cx="2399832" cy="2410222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973778E-0736-8941-96FE-6AC1C92CDA23}"/>
              </a:ext>
            </a:extLst>
          </p:cNvPr>
          <p:cNvSpPr txBox="1"/>
          <p:nvPr/>
        </p:nvSpPr>
        <p:spPr>
          <a:xfrm>
            <a:off x="2086890" y="1254643"/>
            <a:ext cx="49808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decessi giornalieri – 27/10/2020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746EF5F-7C3F-6F40-A1B8-E09F90C2A5CA}"/>
              </a:ext>
            </a:extLst>
          </p:cNvPr>
          <p:cNvSpPr txBox="1"/>
          <p:nvPr/>
        </p:nvSpPr>
        <p:spPr>
          <a:xfrm rot="16200000">
            <a:off x="248084" y="3464334"/>
            <a:ext cx="1755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AFE02D5-3E63-754B-AF2E-E7E0361D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in Campania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D62BA86-30A3-D041-B02E-AB515410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C9249A-E71C-5343-870F-D92A2076CC38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D297A8-9118-F041-9D85-B055FE98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0B3B4A-81DF-C94B-A7DB-2D2823740403}"/>
              </a:ext>
            </a:extLst>
          </p:cNvPr>
          <p:cNvSpPr txBox="1"/>
          <p:nvPr/>
        </p:nvSpPr>
        <p:spPr>
          <a:xfrm>
            <a:off x="3116073" y="3140292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 numeri aumentano o diminuiscono</a:t>
            </a:r>
            <a:b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 un giorno all’altro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B2BC5D-94FB-DC45-A665-CDBD4613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56</a:t>
            </a:fld>
            <a:endParaRPr lang="it-IT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F961BB7-1D9F-5E4B-A373-3D3415A1839E}"/>
              </a:ext>
            </a:extLst>
          </p:cNvPr>
          <p:cNvSpPr txBox="1"/>
          <p:nvPr/>
        </p:nvSpPr>
        <p:spPr>
          <a:xfrm>
            <a:off x="4173894" y="5701798"/>
            <a:ext cx="5517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CB21C40-900F-E943-958B-15DE628B4647}"/>
              </a:ext>
            </a:extLst>
          </p:cNvPr>
          <p:cNvGrpSpPr/>
          <p:nvPr/>
        </p:nvGrpSpPr>
        <p:grpSpPr>
          <a:xfrm>
            <a:off x="2744427" y="2269418"/>
            <a:ext cx="4137076" cy="3083289"/>
            <a:chOff x="2744427" y="2269418"/>
            <a:chExt cx="4137076" cy="3083289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08115399-92BC-1448-9194-339E436B6183}"/>
                </a:ext>
              </a:extLst>
            </p:cNvPr>
            <p:cNvGrpSpPr/>
            <p:nvPr/>
          </p:nvGrpSpPr>
          <p:grpSpPr>
            <a:xfrm>
              <a:off x="2977453" y="3134700"/>
              <a:ext cx="3904050" cy="2218007"/>
              <a:chOff x="2817626" y="3398867"/>
              <a:chExt cx="4097080" cy="2243958"/>
            </a:xfrm>
          </p:grpSpPr>
          <p:cxnSp>
            <p:nvCxnSpPr>
              <p:cNvPr id="30" name="Connettore 2 29">
                <a:extLst>
                  <a:ext uri="{FF2B5EF4-FFF2-40B4-BE49-F238E27FC236}">
                    <a16:creationId xmlns:a16="http://schemas.microsoft.com/office/drawing/2014/main" id="{6D3455E3-D967-C34C-994C-3A150C50BB4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17626" y="3902149"/>
                <a:ext cx="0" cy="100656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3A533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DAB4E1D6-3304-FD42-B889-E31CAC741ED9}"/>
                  </a:ext>
                </a:extLst>
              </p:cNvPr>
              <p:cNvSpPr txBox="1"/>
              <p:nvPr/>
            </p:nvSpPr>
            <p:spPr>
              <a:xfrm>
                <a:off x="3790809" y="4405430"/>
                <a:ext cx="1847459" cy="840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>
                    <a:solidFill>
                      <a:srgbClr val="F3A533"/>
                    </a:solidFill>
                    <a:latin typeface="+mn-lt"/>
                  </a:rPr>
                  <a:t>Fluttuazioni</a:t>
                </a:r>
                <a:br>
                  <a:rPr lang="it-IT" sz="2400" dirty="0">
                    <a:solidFill>
                      <a:srgbClr val="F3A533"/>
                    </a:solidFill>
                    <a:latin typeface="+mn-lt"/>
                  </a:rPr>
                </a:br>
                <a:r>
                  <a:rPr lang="it-IT" sz="2400" dirty="0">
                    <a:solidFill>
                      <a:srgbClr val="F3A533"/>
                    </a:solidFill>
                    <a:latin typeface="+mn-lt"/>
                  </a:rPr>
                  <a:t>dei dati</a:t>
                </a:r>
              </a:p>
            </p:txBody>
          </p:sp>
          <p:cxnSp>
            <p:nvCxnSpPr>
              <p:cNvPr id="32" name="Connettore 2 31">
                <a:extLst>
                  <a:ext uri="{FF2B5EF4-FFF2-40B4-BE49-F238E27FC236}">
                    <a16:creationId xmlns:a16="http://schemas.microsoft.com/office/drawing/2014/main" id="{DA7295E8-EE16-BD4D-BF01-5F0679A4FC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03179" y="5082363"/>
                <a:ext cx="0" cy="56046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3A533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34" name="Connettore 2 33">
                <a:extLst>
                  <a:ext uri="{FF2B5EF4-FFF2-40B4-BE49-F238E27FC236}">
                    <a16:creationId xmlns:a16="http://schemas.microsoft.com/office/drawing/2014/main" id="{A7B87BDB-054D-1645-AC2A-D6B704351A9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914706" y="3398867"/>
                <a:ext cx="0" cy="146822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3A533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</p:grp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6D2FA089-9544-1047-BD67-77B06D2B14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44427" y="2269418"/>
              <a:ext cx="0" cy="149030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A533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473593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7A3516F5-1415-3E4C-B140-3A17A8FC3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080000"/>
            <a:ext cx="7200000" cy="540000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F7DEFF4E-7008-5B4F-BA47-764A9B49D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30" t="7251" r="20040" b="48116"/>
          <a:stretch/>
        </p:blipFill>
        <p:spPr>
          <a:xfrm>
            <a:off x="3033523" y="1472067"/>
            <a:ext cx="2399832" cy="241022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74150C0-3D8B-D94E-9149-3D08282C130F}"/>
              </a:ext>
            </a:extLst>
          </p:cNvPr>
          <p:cNvSpPr txBox="1"/>
          <p:nvPr/>
        </p:nvSpPr>
        <p:spPr>
          <a:xfrm>
            <a:off x="2086890" y="1254643"/>
            <a:ext cx="49808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decessi giornalieri – 27/10/2020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F8814BE-75CA-0445-842A-00CFF211CE29}"/>
              </a:ext>
            </a:extLst>
          </p:cNvPr>
          <p:cNvSpPr txBox="1"/>
          <p:nvPr/>
        </p:nvSpPr>
        <p:spPr>
          <a:xfrm rot="16200000">
            <a:off x="248084" y="3464334"/>
            <a:ext cx="1755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AFE02D5-3E63-754B-AF2E-E7E0361D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in Campania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D62BA86-30A3-D041-B02E-AB515410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311295-C7C0-3141-968C-12FEBFE4ACD3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D297A8-9118-F041-9D85-B055FE98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1371ACDA-A23D-EC41-B862-7CF4E279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57</a:t>
            </a:fld>
            <a:endParaRPr lang="it-IT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468B0177-77D6-2F43-863B-DA79DCB70E23}"/>
              </a:ext>
            </a:extLst>
          </p:cNvPr>
          <p:cNvGrpSpPr/>
          <p:nvPr/>
        </p:nvGrpSpPr>
        <p:grpSpPr>
          <a:xfrm>
            <a:off x="3245319" y="2524735"/>
            <a:ext cx="2602284" cy="1760513"/>
            <a:chOff x="3098737" y="2781765"/>
            <a:chExt cx="2730951" cy="1781111"/>
          </a:xfrm>
        </p:grpSpPr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1C9617A7-DE62-E84F-8AAA-FB57FFC30FD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098737" y="4106122"/>
              <a:ext cx="1148316" cy="45675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E91AD992-E025-E842-9B64-B017F3FDAAC0}"/>
                </a:ext>
              </a:extLst>
            </p:cNvPr>
            <p:cNvSpPr txBox="1"/>
            <p:nvPr/>
          </p:nvSpPr>
          <p:spPr>
            <a:xfrm>
              <a:off x="4017556" y="2781765"/>
              <a:ext cx="1812132" cy="1214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Modello di</a:t>
              </a:r>
              <a:br>
                <a:rPr lang="it-IT" sz="24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</a:br>
              <a:r>
                <a:rPr lang="it-IT" sz="24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andamento</a:t>
              </a:r>
            </a:p>
            <a:p>
              <a:r>
                <a:rPr lang="it-IT" sz="24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 «curva»</a:t>
              </a:r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B2D0978-53B8-5B45-833F-FD77B41F8CB8}"/>
              </a:ext>
            </a:extLst>
          </p:cNvPr>
          <p:cNvSpPr txBox="1"/>
          <p:nvPr/>
        </p:nvSpPr>
        <p:spPr>
          <a:xfrm>
            <a:off x="4173894" y="5701798"/>
            <a:ext cx="5517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7" name="Figura a mano libera 16">
            <a:extLst>
              <a:ext uri="{FF2B5EF4-FFF2-40B4-BE49-F238E27FC236}">
                <a16:creationId xmlns:a16="http://schemas.microsoft.com/office/drawing/2014/main" id="{3F96167D-69C3-A34C-98CF-CB7ED3EA4D47}"/>
              </a:ext>
            </a:extLst>
          </p:cNvPr>
          <p:cNvSpPr/>
          <p:nvPr/>
        </p:nvSpPr>
        <p:spPr bwMode="auto">
          <a:xfrm>
            <a:off x="1903503" y="1668617"/>
            <a:ext cx="5115860" cy="3707920"/>
          </a:xfrm>
          <a:custGeom>
            <a:avLst/>
            <a:gdLst>
              <a:gd name="connsiteX0" fmla="*/ 0 w 5146158"/>
              <a:gd name="connsiteY0" fmla="*/ 3721396 h 3725399"/>
              <a:gd name="connsiteX1" fmla="*/ 414670 w 5146158"/>
              <a:gd name="connsiteY1" fmla="*/ 659219 h 3725399"/>
              <a:gd name="connsiteX2" fmla="*/ 765544 w 5146158"/>
              <a:gd name="connsiteY2" fmla="*/ 2530549 h 3725399"/>
              <a:gd name="connsiteX3" fmla="*/ 1222744 w 5146158"/>
              <a:gd name="connsiteY3" fmla="*/ 3285461 h 3725399"/>
              <a:gd name="connsiteX4" fmla="*/ 1807535 w 5146158"/>
              <a:gd name="connsiteY4" fmla="*/ 3646968 h 3725399"/>
              <a:gd name="connsiteX5" fmla="*/ 2892056 w 5146158"/>
              <a:gd name="connsiteY5" fmla="*/ 3721396 h 3725399"/>
              <a:gd name="connsiteX6" fmla="*/ 4082902 w 5146158"/>
              <a:gd name="connsiteY6" fmla="*/ 3572540 h 3725399"/>
              <a:gd name="connsiteX7" fmla="*/ 4869712 w 5146158"/>
              <a:gd name="connsiteY7" fmla="*/ 2860158 h 3725399"/>
              <a:gd name="connsiteX8" fmla="*/ 5146158 w 5146158"/>
              <a:gd name="connsiteY8" fmla="*/ 0 h 3725399"/>
              <a:gd name="connsiteX0" fmla="*/ 0 w 5146158"/>
              <a:gd name="connsiteY0" fmla="*/ 3721396 h 3725399"/>
              <a:gd name="connsiteX1" fmla="*/ 414670 w 5146158"/>
              <a:gd name="connsiteY1" fmla="*/ 659219 h 3725399"/>
              <a:gd name="connsiteX2" fmla="*/ 850605 w 5146158"/>
              <a:gd name="connsiteY2" fmla="*/ 2488019 h 3725399"/>
              <a:gd name="connsiteX3" fmla="*/ 1222744 w 5146158"/>
              <a:gd name="connsiteY3" fmla="*/ 3285461 h 3725399"/>
              <a:gd name="connsiteX4" fmla="*/ 1807535 w 5146158"/>
              <a:gd name="connsiteY4" fmla="*/ 3646968 h 3725399"/>
              <a:gd name="connsiteX5" fmla="*/ 2892056 w 5146158"/>
              <a:gd name="connsiteY5" fmla="*/ 3721396 h 3725399"/>
              <a:gd name="connsiteX6" fmla="*/ 4082902 w 5146158"/>
              <a:gd name="connsiteY6" fmla="*/ 3572540 h 3725399"/>
              <a:gd name="connsiteX7" fmla="*/ 4869712 w 5146158"/>
              <a:gd name="connsiteY7" fmla="*/ 2860158 h 3725399"/>
              <a:gd name="connsiteX8" fmla="*/ 5146158 w 5146158"/>
              <a:gd name="connsiteY8" fmla="*/ 0 h 3725399"/>
              <a:gd name="connsiteX0" fmla="*/ 0 w 5146158"/>
              <a:gd name="connsiteY0" fmla="*/ 3721396 h 3725399"/>
              <a:gd name="connsiteX1" fmla="*/ 414670 w 5146158"/>
              <a:gd name="connsiteY1" fmla="*/ 659219 h 3725399"/>
              <a:gd name="connsiteX2" fmla="*/ 850605 w 5146158"/>
              <a:gd name="connsiteY2" fmla="*/ 2488019 h 3725399"/>
              <a:gd name="connsiteX3" fmla="*/ 1222744 w 5146158"/>
              <a:gd name="connsiteY3" fmla="*/ 3285461 h 3725399"/>
              <a:gd name="connsiteX4" fmla="*/ 1807535 w 5146158"/>
              <a:gd name="connsiteY4" fmla="*/ 3646968 h 3725399"/>
              <a:gd name="connsiteX5" fmla="*/ 2892056 w 5146158"/>
              <a:gd name="connsiteY5" fmla="*/ 3721396 h 3725399"/>
              <a:gd name="connsiteX6" fmla="*/ 4082902 w 5146158"/>
              <a:gd name="connsiteY6" fmla="*/ 3572540 h 3725399"/>
              <a:gd name="connsiteX7" fmla="*/ 4869712 w 5146158"/>
              <a:gd name="connsiteY7" fmla="*/ 2860158 h 3725399"/>
              <a:gd name="connsiteX8" fmla="*/ 5146158 w 5146158"/>
              <a:gd name="connsiteY8" fmla="*/ 0 h 3725399"/>
              <a:gd name="connsiteX0" fmla="*/ 0 w 5146158"/>
              <a:gd name="connsiteY0" fmla="*/ 3721396 h 3725586"/>
              <a:gd name="connsiteX1" fmla="*/ 414670 w 5146158"/>
              <a:gd name="connsiteY1" fmla="*/ 659219 h 3725586"/>
              <a:gd name="connsiteX2" fmla="*/ 850605 w 5146158"/>
              <a:gd name="connsiteY2" fmla="*/ 2488019 h 3725586"/>
              <a:gd name="connsiteX3" fmla="*/ 1265274 w 5146158"/>
              <a:gd name="connsiteY3" fmla="*/ 3274828 h 3725586"/>
              <a:gd name="connsiteX4" fmla="*/ 1807535 w 5146158"/>
              <a:gd name="connsiteY4" fmla="*/ 3646968 h 3725586"/>
              <a:gd name="connsiteX5" fmla="*/ 2892056 w 5146158"/>
              <a:gd name="connsiteY5" fmla="*/ 3721396 h 3725586"/>
              <a:gd name="connsiteX6" fmla="*/ 4082902 w 5146158"/>
              <a:gd name="connsiteY6" fmla="*/ 3572540 h 3725586"/>
              <a:gd name="connsiteX7" fmla="*/ 4869712 w 5146158"/>
              <a:gd name="connsiteY7" fmla="*/ 2860158 h 3725586"/>
              <a:gd name="connsiteX8" fmla="*/ 5146158 w 5146158"/>
              <a:gd name="connsiteY8" fmla="*/ 0 h 3725586"/>
              <a:gd name="connsiteX0" fmla="*/ 0 w 5146158"/>
              <a:gd name="connsiteY0" fmla="*/ 3721396 h 3721798"/>
              <a:gd name="connsiteX1" fmla="*/ 414670 w 5146158"/>
              <a:gd name="connsiteY1" fmla="*/ 659219 h 3721798"/>
              <a:gd name="connsiteX2" fmla="*/ 850605 w 5146158"/>
              <a:gd name="connsiteY2" fmla="*/ 2488019 h 3721798"/>
              <a:gd name="connsiteX3" fmla="*/ 1265274 w 5146158"/>
              <a:gd name="connsiteY3" fmla="*/ 3274828 h 3721798"/>
              <a:gd name="connsiteX4" fmla="*/ 1839433 w 5146158"/>
              <a:gd name="connsiteY4" fmla="*/ 3604437 h 3721798"/>
              <a:gd name="connsiteX5" fmla="*/ 2892056 w 5146158"/>
              <a:gd name="connsiteY5" fmla="*/ 3721396 h 3721798"/>
              <a:gd name="connsiteX6" fmla="*/ 4082902 w 5146158"/>
              <a:gd name="connsiteY6" fmla="*/ 3572540 h 3721798"/>
              <a:gd name="connsiteX7" fmla="*/ 4869712 w 5146158"/>
              <a:gd name="connsiteY7" fmla="*/ 2860158 h 3721798"/>
              <a:gd name="connsiteX8" fmla="*/ 5146158 w 5146158"/>
              <a:gd name="connsiteY8" fmla="*/ 0 h 3721798"/>
              <a:gd name="connsiteX0" fmla="*/ 0 w 5146158"/>
              <a:gd name="connsiteY0" fmla="*/ 3721396 h 3722068"/>
              <a:gd name="connsiteX1" fmla="*/ 414670 w 5146158"/>
              <a:gd name="connsiteY1" fmla="*/ 659219 h 3722068"/>
              <a:gd name="connsiteX2" fmla="*/ 850605 w 5146158"/>
              <a:gd name="connsiteY2" fmla="*/ 2488019 h 3722068"/>
              <a:gd name="connsiteX3" fmla="*/ 1265274 w 5146158"/>
              <a:gd name="connsiteY3" fmla="*/ 3274828 h 3722068"/>
              <a:gd name="connsiteX4" fmla="*/ 1839433 w 5146158"/>
              <a:gd name="connsiteY4" fmla="*/ 3604437 h 3722068"/>
              <a:gd name="connsiteX5" fmla="*/ 2892056 w 5146158"/>
              <a:gd name="connsiteY5" fmla="*/ 3721396 h 3722068"/>
              <a:gd name="connsiteX6" fmla="*/ 4125432 w 5146158"/>
              <a:gd name="connsiteY6" fmla="*/ 3561907 h 3722068"/>
              <a:gd name="connsiteX7" fmla="*/ 4869712 w 5146158"/>
              <a:gd name="connsiteY7" fmla="*/ 2860158 h 3722068"/>
              <a:gd name="connsiteX8" fmla="*/ 5146158 w 5146158"/>
              <a:gd name="connsiteY8" fmla="*/ 0 h 3722068"/>
              <a:gd name="connsiteX0" fmla="*/ 0 w 5146158"/>
              <a:gd name="connsiteY0" fmla="*/ 3721396 h 3722068"/>
              <a:gd name="connsiteX1" fmla="*/ 414670 w 5146158"/>
              <a:gd name="connsiteY1" fmla="*/ 659219 h 3722068"/>
              <a:gd name="connsiteX2" fmla="*/ 850605 w 5146158"/>
              <a:gd name="connsiteY2" fmla="*/ 2488019 h 3722068"/>
              <a:gd name="connsiteX3" fmla="*/ 1265274 w 5146158"/>
              <a:gd name="connsiteY3" fmla="*/ 3274828 h 3722068"/>
              <a:gd name="connsiteX4" fmla="*/ 1839433 w 5146158"/>
              <a:gd name="connsiteY4" fmla="*/ 3604437 h 3722068"/>
              <a:gd name="connsiteX5" fmla="*/ 2892056 w 5146158"/>
              <a:gd name="connsiteY5" fmla="*/ 3721396 h 3722068"/>
              <a:gd name="connsiteX6" fmla="*/ 4125432 w 5146158"/>
              <a:gd name="connsiteY6" fmla="*/ 3561907 h 3722068"/>
              <a:gd name="connsiteX7" fmla="*/ 4869712 w 5146158"/>
              <a:gd name="connsiteY7" fmla="*/ 2860158 h 3722068"/>
              <a:gd name="connsiteX8" fmla="*/ 5146158 w 5146158"/>
              <a:gd name="connsiteY8" fmla="*/ 0 h 3722068"/>
              <a:gd name="connsiteX0" fmla="*/ 0 w 5146158"/>
              <a:gd name="connsiteY0" fmla="*/ 3721396 h 3722068"/>
              <a:gd name="connsiteX1" fmla="*/ 414670 w 5146158"/>
              <a:gd name="connsiteY1" fmla="*/ 659219 h 3722068"/>
              <a:gd name="connsiteX2" fmla="*/ 850605 w 5146158"/>
              <a:gd name="connsiteY2" fmla="*/ 2488019 h 3722068"/>
              <a:gd name="connsiteX3" fmla="*/ 1265274 w 5146158"/>
              <a:gd name="connsiteY3" fmla="*/ 3274828 h 3722068"/>
              <a:gd name="connsiteX4" fmla="*/ 1839433 w 5146158"/>
              <a:gd name="connsiteY4" fmla="*/ 3604437 h 3722068"/>
              <a:gd name="connsiteX5" fmla="*/ 2892056 w 5146158"/>
              <a:gd name="connsiteY5" fmla="*/ 3721396 h 3722068"/>
              <a:gd name="connsiteX6" fmla="*/ 4125432 w 5146158"/>
              <a:gd name="connsiteY6" fmla="*/ 3561907 h 3722068"/>
              <a:gd name="connsiteX7" fmla="*/ 4837814 w 5146158"/>
              <a:gd name="connsiteY7" fmla="*/ 2849526 h 3722068"/>
              <a:gd name="connsiteX8" fmla="*/ 5146158 w 5146158"/>
              <a:gd name="connsiteY8" fmla="*/ 0 h 3722068"/>
              <a:gd name="connsiteX0" fmla="*/ 0 w 5146158"/>
              <a:gd name="connsiteY0" fmla="*/ 3721396 h 3722068"/>
              <a:gd name="connsiteX1" fmla="*/ 414670 w 5146158"/>
              <a:gd name="connsiteY1" fmla="*/ 659219 h 3722068"/>
              <a:gd name="connsiteX2" fmla="*/ 850605 w 5146158"/>
              <a:gd name="connsiteY2" fmla="*/ 2488019 h 3722068"/>
              <a:gd name="connsiteX3" fmla="*/ 1265274 w 5146158"/>
              <a:gd name="connsiteY3" fmla="*/ 3274828 h 3722068"/>
              <a:gd name="connsiteX4" fmla="*/ 1839433 w 5146158"/>
              <a:gd name="connsiteY4" fmla="*/ 3604437 h 3722068"/>
              <a:gd name="connsiteX5" fmla="*/ 2892056 w 5146158"/>
              <a:gd name="connsiteY5" fmla="*/ 3721396 h 3722068"/>
              <a:gd name="connsiteX6" fmla="*/ 4125432 w 5146158"/>
              <a:gd name="connsiteY6" fmla="*/ 3561907 h 3722068"/>
              <a:gd name="connsiteX7" fmla="*/ 4837814 w 5146158"/>
              <a:gd name="connsiteY7" fmla="*/ 2849526 h 3722068"/>
              <a:gd name="connsiteX8" fmla="*/ 5146158 w 5146158"/>
              <a:gd name="connsiteY8" fmla="*/ 0 h 3722068"/>
              <a:gd name="connsiteX0" fmla="*/ 0 w 5146158"/>
              <a:gd name="connsiteY0" fmla="*/ 3721396 h 3722068"/>
              <a:gd name="connsiteX1" fmla="*/ 414670 w 5146158"/>
              <a:gd name="connsiteY1" fmla="*/ 659219 h 3722068"/>
              <a:gd name="connsiteX2" fmla="*/ 850605 w 5146158"/>
              <a:gd name="connsiteY2" fmla="*/ 2488019 h 3722068"/>
              <a:gd name="connsiteX3" fmla="*/ 1265274 w 5146158"/>
              <a:gd name="connsiteY3" fmla="*/ 3274828 h 3722068"/>
              <a:gd name="connsiteX4" fmla="*/ 1839433 w 5146158"/>
              <a:gd name="connsiteY4" fmla="*/ 3604437 h 3722068"/>
              <a:gd name="connsiteX5" fmla="*/ 2892056 w 5146158"/>
              <a:gd name="connsiteY5" fmla="*/ 3721396 h 3722068"/>
              <a:gd name="connsiteX6" fmla="*/ 4125432 w 5146158"/>
              <a:gd name="connsiteY6" fmla="*/ 3561907 h 3722068"/>
              <a:gd name="connsiteX7" fmla="*/ 4837814 w 5146158"/>
              <a:gd name="connsiteY7" fmla="*/ 2849526 h 3722068"/>
              <a:gd name="connsiteX8" fmla="*/ 5146158 w 5146158"/>
              <a:gd name="connsiteY8" fmla="*/ 0 h 3722068"/>
              <a:gd name="connsiteX0" fmla="*/ 0 w 5146158"/>
              <a:gd name="connsiteY0" fmla="*/ 3721396 h 3722068"/>
              <a:gd name="connsiteX1" fmla="*/ 414670 w 5146158"/>
              <a:gd name="connsiteY1" fmla="*/ 659219 h 3722068"/>
              <a:gd name="connsiteX2" fmla="*/ 850605 w 5146158"/>
              <a:gd name="connsiteY2" fmla="*/ 2488019 h 3722068"/>
              <a:gd name="connsiteX3" fmla="*/ 1265274 w 5146158"/>
              <a:gd name="connsiteY3" fmla="*/ 3274828 h 3722068"/>
              <a:gd name="connsiteX4" fmla="*/ 1839433 w 5146158"/>
              <a:gd name="connsiteY4" fmla="*/ 3604437 h 3722068"/>
              <a:gd name="connsiteX5" fmla="*/ 2892056 w 5146158"/>
              <a:gd name="connsiteY5" fmla="*/ 3721396 h 3722068"/>
              <a:gd name="connsiteX6" fmla="*/ 4125432 w 5146158"/>
              <a:gd name="connsiteY6" fmla="*/ 3561907 h 3722068"/>
              <a:gd name="connsiteX7" fmla="*/ 4837814 w 5146158"/>
              <a:gd name="connsiteY7" fmla="*/ 2849526 h 3722068"/>
              <a:gd name="connsiteX8" fmla="*/ 5146158 w 5146158"/>
              <a:gd name="connsiteY8" fmla="*/ 0 h 3722068"/>
              <a:gd name="connsiteX0" fmla="*/ 0 w 5209953"/>
              <a:gd name="connsiteY0" fmla="*/ 3763927 h 3763927"/>
              <a:gd name="connsiteX1" fmla="*/ 478465 w 5209953"/>
              <a:gd name="connsiteY1" fmla="*/ 659219 h 3763927"/>
              <a:gd name="connsiteX2" fmla="*/ 914400 w 5209953"/>
              <a:gd name="connsiteY2" fmla="*/ 2488019 h 3763927"/>
              <a:gd name="connsiteX3" fmla="*/ 1329069 w 5209953"/>
              <a:gd name="connsiteY3" fmla="*/ 3274828 h 3763927"/>
              <a:gd name="connsiteX4" fmla="*/ 1903228 w 5209953"/>
              <a:gd name="connsiteY4" fmla="*/ 3604437 h 3763927"/>
              <a:gd name="connsiteX5" fmla="*/ 2955851 w 5209953"/>
              <a:gd name="connsiteY5" fmla="*/ 3721396 h 3763927"/>
              <a:gd name="connsiteX6" fmla="*/ 4189227 w 5209953"/>
              <a:gd name="connsiteY6" fmla="*/ 3561907 h 3763927"/>
              <a:gd name="connsiteX7" fmla="*/ 4901609 w 5209953"/>
              <a:gd name="connsiteY7" fmla="*/ 2849526 h 3763927"/>
              <a:gd name="connsiteX8" fmla="*/ 5209953 w 5209953"/>
              <a:gd name="connsiteY8" fmla="*/ 0 h 3763927"/>
              <a:gd name="connsiteX0" fmla="*/ 0 w 5241851"/>
              <a:gd name="connsiteY0" fmla="*/ 3721397 h 3722068"/>
              <a:gd name="connsiteX1" fmla="*/ 510363 w 5241851"/>
              <a:gd name="connsiteY1" fmla="*/ 659219 h 3722068"/>
              <a:gd name="connsiteX2" fmla="*/ 946298 w 5241851"/>
              <a:gd name="connsiteY2" fmla="*/ 2488019 h 3722068"/>
              <a:gd name="connsiteX3" fmla="*/ 1360967 w 5241851"/>
              <a:gd name="connsiteY3" fmla="*/ 3274828 h 3722068"/>
              <a:gd name="connsiteX4" fmla="*/ 1935126 w 5241851"/>
              <a:gd name="connsiteY4" fmla="*/ 3604437 h 3722068"/>
              <a:gd name="connsiteX5" fmla="*/ 2987749 w 5241851"/>
              <a:gd name="connsiteY5" fmla="*/ 3721396 h 3722068"/>
              <a:gd name="connsiteX6" fmla="*/ 4221125 w 5241851"/>
              <a:gd name="connsiteY6" fmla="*/ 3561907 h 3722068"/>
              <a:gd name="connsiteX7" fmla="*/ 4933507 w 5241851"/>
              <a:gd name="connsiteY7" fmla="*/ 2849526 h 3722068"/>
              <a:gd name="connsiteX8" fmla="*/ 5241851 w 5241851"/>
              <a:gd name="connsiteY8" fmla="*/ 0 h 3722068"/>
              <a:gd name="connsiteX0" fmla="*/ 0 w 5241851"/>
              <a:gd name="connsiteY0" fmla="*/ 3721397 h 3722068"/>
              <a:gd name="connsiteX1" fmla="*/ 510363 w 5241851"/>
              <a:gd name="connsiteY1" fmla="*/ 659219 h 3722068"/>
              <a:gd name="connsiteX2" fmla="*/ 946298 w 5241851"/>
              <a:gd name="connsiteY2" fmla="*/ 2488019 h 3722068"/>
              <a:gd name="connsiteX3" fmla="*/ 1360967 w 5241851"/>
              <a:gd name="connsiteY3" fmla="*/ 3274828 h 3722068"/>
              <a:gd name="connsiteX4" fmla="*/ 1935126 w 5241851"/>
              <a:gd name="connsiteY4" fmla="*/ 3604437 h 3722068"/>
              <a:gd name="connsiteX5" fmla="*/ 2987749 w 5241851"/>
              <a:gd name="connsiteY5" fmla="*/ 3721396 h 3722068"/>
              <a:gd name="connsiteX6" fmla="*/ 4221125 w 5241851"/>
              <a:gd name="connsiteY6" fmla="*/ 3561907 h 3722068"/>
              <a:gd name="connsiteX7" fmla="*/ 4933507 w 5241851"/>
              <a:gd name="connsiteY7" fmla="*/ 2849526 h 3722068"/>
              <a:gd name="connsiteX8" fmla="*/ 5241851 w 5241851"/>
              <a:gd name="connsiteY8" fmla="*/ 0 h 3722068"/>
              <a:gd name="connsiteX0" fmla="*/ 0 w 5241851"/>
              <a:gd name="connsiteY0" fmla="*/ 3721397 h 3722068"/>
              <a:gd name="connsiteX1" fmla="*/ 510363 w 5241851"/>
              <a:gd name="connsiteY1" fmla="*/ 584791 h 3722068"/>
              <a:gd name="connsiteX2" fmla="*/ 946298 w 5241851"/>
              <a:gd name="connsiteY2" fmla="*/ 2488019 h 3722068"/>
              <a:gd name="connsiteX3" fmla="*/ 1360967 w 5241851"/>
              <a:gd name="connsiteY3" fmla="*/ 3274828 h 3722068"/>
              <a:gd name="connsiteX4" fmla="*/ 1935126 w 5241851"/>
              <a:gd name="connsiteY4" fmla="*/ 3604437 h 3722068"/>
              <a:gd name="connsiteX5" fmla="*/ 2987749 w 5241851"/>
              <a:gd name="connsiteY5" fmla="*/ 3721396 h 3722068"/>
              <a:gd name="connsiteX6" fmla="*/ 4221125 w 5241851"/>
              <a:gd name="connsiteY6" fmla="*/ 3561907 h 3722068"/>
              <a:gd name="connsiteX7" fmla="*/ 4933507 w 5241851"/>
              <a:gd name="connsiteY7" fmla="*/ 2849526 h 3722068"/>
              <a:gd name="connsiteX8" fmla="*/ 5241851 w 5241851"/>
              <a:gd name="connsiteY8" fmla="*/ 0 h 3722068"/>
              <a:gd name="connsiteX0" fmla="*/ 0 w 5241851"/>
              <a:gd name="connsiteY0" fmla="*/ 3721397 h 3722068"/>
              <a:gd name="connsiteX1" fmla="*/ 510363 w 5241851"/>
              <a:gd name="connsiteY1" fmla="*/ 584791 h 3722068"/>
              <a:gd name="connsiteX2" fmla="*/ 946298 w 5241851"/>
              <a:gd name="connsiteY2" fmla="*/ 2488019 h 3722068"/>
              <a:gd name="connsiteX3" fmla="*/ 1360967 w 5241851"/>
              <a:gd name="connsiteY3" fmla="*/ 3274828 h 3722068"/>
              <a:gd name="connsiteX4" fmla="*/ 1935126 w 5241851"/>
              <a:gd name="connsiteY4" fmla="*/ 3604437 h 3722068"/>
              <a:gd name="connsiteX5" fmla="*/ 2987749 w 5241851"/>
              <a:gd name="connsiteY5" fmla="*/ 3721396 h 3722068"/>
              <a:gd name="connsiteX6" fmla="*/ 4221125 w 5241851"/>
              <a:gd name="connsiteY6" fmla="*/ 3561907 h 3722068"/>
              <a:gd name="connsiteX7" fmla="*/ 4933507 w 5241851"/>
              <a:gd name="connsiteY7" fmla="*/ 2849526 h 3722068"/>
              <a:gd name="connsiteX8" fmla="*/ 5241851 w 5241851"/>
              <a:gd name="connsiteY8" fmla="*/ 0 h 3722068"/>
              <a:gd name="connsiteX0" fmla="*/ 0 w 5241851"/>
              <a:gd name="connsiteY0" fmla="*/ 3721397 h 3722068"/>
              <a:gd name="connsiteX1" fmla="*/ 510363 w 5241851"/>
              <a:gd name="connsiteY1" fmla="*/ 584791 h 3722068"/>
              <a:gd name="connsiteX2" fmla="*/ 946298 w 5241851"/>
              <a:gd name="connsiteY2" fmla="*/ 2488019 h 3722068"/>
              <a:gd name="connsiteX3" fmla="*/ 1360967 w 5241851"/>
              <a:gd name="connsiteY3" fmla="*/ 3274828 h 3722068"/>
              <a:gd name="connsiteX4" fmla="*/ 1935126 w 5241851"/>
              <a:gd name="connsiteY4" fmla="*/ 3604437 h 3722068"/>
              <a:gd name="connsiteX5" fmla="*/ 2987749 w 5241851"/>
              <a:gd name="connsiteY5" fmla="*/ 3721396 h 3722068"/>
              <a:gd name="connsiteX6" fmla="*/ 4221125 w 5241851"/>
              <a:gd name="connsiteY6" fmla="*/ 3561907 h 3722068"/>
              <a:gd name="connsiteX7" fmla="*/ 4933507 w 5241851"/>
              <a:gd name="connsiteY7" fmla="*/ 2849526 h 3722068"/>
              <a:gd name="connsiteX8" fmla="*/ 5241851 w 5241851"/>
              <a:gd name="connsiteY8" fmla="*/ 0 h 3722068"/>
              <a:gd name="connsiteX0" fmla="*/ 0 w 5358810"/>
              <a:gd name="connsiteY0" fmla="*/ 3732030 h 3732080"/>
              <a:gd name="connsiteX1" fmla="*/ 627322 w 5358810"/>
              <a:gd name="connsiteY1" fmla="*/ 584791 h 3732080"/>
              <a:gd name="connsiteX2" fmla="*/ 1063257 w 5358810"/>
              <a:gd name="connsiteY2" fmla="*/ 2488019 h 3732080"/>
              <a:gd name="connsiteX3" fmla="*/ 1477926 w 5358810"/>
              <a:gd name="connsiteY3" fmla="*/ 3274828 h 3732080"/>
              <a:gd name="connsiteX4" fmla="*/ 2052085 w 5358810"/>
              <a:gd name="connsiteY4" fmla="*/ 3604437 h 3732080"/>
              <a:gd name="connsiteX5" fmla="*/ 3104708 w 5358810"/>
              <a:gd name="connsiteY5" fmla="*/ 3721396 h 3732080"/>
              <a:gd name="connsiteX6" fmla="*/ 4338084 w 5358810"/>
              <a:gd name="connsiteY6" fmla="*/ 3561907 h 3732080"/>
              <a:gd name="connsiteX7" fmla="*/ 5050466 w 5358810"/>
              <a:gd name="connsiteY7" fmla="*/ 2849526 h 3732080"/>
              <a:gd name="connsiteX8" fmla="*/ 5358810 w 5358810"/>
              <a:gd name="connsiteY8" fmla="*/ 0 h 3732080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063257 w 5358810"/>
              <a:gd name="connsiteY2" fmla="*/ 2488019 h 3732184"/>
              <a:gd name="connsiteX3" fmla="*/ 1477926 w 5358810"/>
              <a:gd name="connsiteY3" fmla="*/ 3274828 h 3732184"/>
              <a:gd name="connsiteX4" fmla="*/ 2052085 w 5358810"/>
              <a:gd name="connsiteY4" fmla="*/ 3604437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90"/>
              <a:gd name="connsiteX1" fmla="*/ 627322 w 5358810"/>
              <a:gd name="connsiteY1" fmla="*/ 584791 h 3732190"/>
              <a:gd name="connsiteX2" fmla="*/ 1063257 w 5358810"/>
              <a:gd name="connsiteY2" fmla="*/ 2488019 h 3732190"/>
              <a:gd name="connsiteX3" fmla="*/ 1477926 w 5358810"/>
              <a:gd name="connsiteY3" fmla="*/ 3274828 h 3732190"/>
              <a:gd name="connsiteX4" fmla="*/ 2052085 w 5358810"/>
              <a:gd name="connsiteY4" fmla="*/ 3604437 h 3732190"/>
              <a:gd name="connsiteX5" fmla="*/ 3104708 w 5358810"/>
              <a:gd name="connsiteY5" fmla="*/ 3721396 h 3732190"/>
              <a:gd name="connsiteX6" fmla="*/ 4338084 w 5358810"/>
              <a:gd name="connsiteY6" fmla="*/ 3561907 h 3732190"/>
              <a:gd name="connsiteX7" fmla="*/ 5050466 w 5358810"/>
              <a:gd name="connsiteY7" fmla="*/ 2849526 h 3732190"/>
              <a:gd name="connsiteX8" fmla="*/ 5358810 w 5358810"/>
              <a:gd name="connsiteY8" fmla="*/ 0 h 3732190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2052085 w 5358810"/>
              <a:gd name="connsiteY4" fmla="*/ 3604437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2052085 w 5358810"/>
              <a:gd name="connsiteY4" fmla="*/ 3604437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18568 w 5358810"/>
              <a:gd name="connsiteY7" fmla="*/ 2838893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18568 w 5358810"/>
              <a:gd name="connsiteY7" fmla="*/ 2838893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18568 w 5358810"/>
              <a:gd name="connsiteY7" fmla="*/ 2838893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18568 w 5358810"/>
              <a:gd name="connsiteY7" fmla="*/ 2838893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18568 w 5358810"/>
              <a:gd name="connsiteY7" fmla="*/ 2838893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18568 w 5358810"/>
              <a:gd name="connsiteY7" fmla="*/ 2838893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61098 w 5358810"/>
              <a:gd name="connsiteY7" fmla="*/ 2955851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593265 w 5358810"/>
              <a:gd name="connsiteY6" fmla="*/ 3551275 h 3732184"/>
              <a:gd name="connsiteX7" fmla="*/ 5061098 w 5358810"/>
              <a:gd name="connsiteY7" fmla="*/ 2955851 h 3732184"/>
              <a:gd name="connsiteX8" fmla="*/ 5358810 w 5358810"/>
              <a:gd name="connsiteY8" fmla="*/ 0 h 3732184"/>
              <a:gd name="connsiteX0" fmla="*/ 0 w 5358810"/>
              <a:gd name="connsiteY0" fmla="*/ 3699909 h 3722757"/>
              <a:gd name="connsiteX1" fmla="*/ 627322 w 5358810"/>
              <a:gd name="connsiteY1" fmla="*/ 584791 h 3722757"/>
              <a:gd name="connsiteX2" fmla="*/ 1116420 w 5358810"/>
              <a:gd name="connsiteY2" fmla="*/ 2466754 h 3722757"/>
              <a:gd name="connsiteX3" fmla="*/ 1477926 w 5358810"/>
              <a:gd name="connsiteY3" fmla="*/ 3274828 h 3722757"/>
              <a:gd name="connsiteX4" fmla="*/ 1988290 w 5358810"/>
              <a:gd name="connsiteY4" fmla="*/ 3615070 h 3722757"/>
              <a:gd name="connsiteX5" fmla="*/ 3104708 w 5358810"/>
              <a:gd name="connsiteY5" fmla="*/ 3721396 h 3722757"/>
              <a:gd name="connsiteX6" fmla="*/ 4593265 w 5358810"/>
              <a:gd name="connsiteY6" fmla="*/ 3551275 h 3722757"/>
              <a:gd name="connsiteX7" fmla="*/ 5061098 w 5358810"/>
              <a:gd name="connsiteY7" fmla="*/ 2955851 h 3722757"/>
              <a:gd name="connsiteX8" fmla="*/ 5358810 w 5358810"/>
              <a:gd name="connsiteY8" fmla="*/ 0 h 3722757"/>
              <a:gd name="connsiteX0" fmla="*/ 0 w 5358810"/>
              <a:gd name="connsiteY0" fmla="*/ 3699909 h 3722757"/>
              <a:gd name="connsiteX1" fmla="*/ 627322 w 5358810"/>
              <a:gd name="connsiteY1" fmla="*/ 584791 h 3722757"/>
              <a:gd name="connsiteX2" fmla="*/ 1116420 w 5358810"/>
              <a:gd name="connsiteY2" fmla="*/ 2466754 h 3722757"/>
              <a:gd name="connsiteX3" fmla="*/ 1477926 w 5358810"/>
              <a:gd name="connsiteY3" fmla="*/ 3274828 h 3722757"/>
              <a:gd name="connsiteX4" fmla="*/ 1988290 w 5358810"/>
              <a:gd name="connsiteY4" fmla="*/ 3615070 h 3722757"/>
              <a:gd name="connsiteX5" fmla="*/ 3104708 w 5358810"/>
              <a:gd name="connsiteY5" fmla="*/ 3721396 h 3722757"/>
              <a:gd name="connsiteX6" fmla="*/ 4593265 w 5358810"/>
              <a:gd name="connsiteY6" fmla="*/ 3551275 h 3722757"/>
              <a:gd name="connsiteX7" fmla="*/ 5061098 w 5358810"/>
              <a:gd name="connsiteY7" fmla="*/ 2955851 h 3722757"/>
              <a:gd name="connsiteX8" fmla="*/ 5358810 w 5358810"/>
              <a:gd name="connsiteY8" fmla="*/ 0 h 3722757"/>
              <a:gd name="connsiteX0" fmla="*/ 0 w 5358810"/>
              <a:gd name="connsiteY0" fmla="*/ 3699909 h 3699909"/>
              <a:gd name="connsiteX1" fmla="*/ 627322 w 5358810"/>
              <a:gd name="connsiteY1" fmla="*/ 584791 h 3699909"/>
              <a:gd name="connsiteX2" fmla="*/ 1116420 w 5358810"/>
              <a:gd name="connsiteY2" fmla="*/ 2466754 h 3699909"/>
              <a:gd name="connsiteX3" fmla="*/ 1477926 w 5358810"/>
              <a:gd name="connsiteY3" fmla="*/ 3274828 h 3699909"/>
              <a:gd name="connsiteX4" fmla="*/ 1988290 w 5358810"/>
              <a:gd name="connsiteY4" fmla="*/ 3615070 h 3699909"/>
              <a:gd name="connsiteX5" fmla="*/ 3104708 w 5358810"/>
              <a:gd name="connsiteY5" fmla="*/ 3695699 h 3699909"/>
              <a:gd name="connsiteX6" fmla="*/ 4593265 w 5358810"/>
              <a:gd name="connsiteY6" fmla="*/ 3551275 h 3699909"/>
              <a:gd name="connsiteX7" fmla="*/ 5061098 w 5358810"/>
              <a:gd name="connsiteY7" fmla="*/ 2955851 h 3699909"/>
              <a:gd name="connsiteX8" fmla="*/ 5358810 w 5358810"/>
              <a:gd name="connsiteY8" fmla="*/ 0 h 3699909"/>
              <a:gd name="connsiteX0" fmla="*/ 0 w 5358810"/>
              <a:gd name="connsiteY0" fmla="*/ 3699909 h 3699909"/>
              <a:gd name="connsiteX1" fmla="*/ 627322 w 5358810"/>
              <a:gd name="connsiteY1" fmla="*/ 584791 h 3699909"/>
              <a:gd name="connsiteX2" fmla="*/ 1116420 w 5358810"/>
              <a:gd name="connsiteY2" fmla="*/ 2466754 h 3699909"/>
              <a:gd name="connsiteX3" fmla="*/ 1477926 w 5358810"/>
              <a:gd name="connsiteY3" fmla="*/ 3274828 h 3699909"/>
              <a:gd name="connsiteX4" fmla="*/ 1988290 w 5358810"/>
              <a:gd name="connsiteY4" fmla="*/ 3615070 h 3699909"/>
              <a:gd name="connsiteX5" fmla="*/ 3104708 w 5358810"/>
              <a:gd name="connsiteY5" fmla="*/ 3695699 h 3699909"/>
              <a:gd name="connsiteX6" fmla="*/ 4593265 w 5358810"/>
              <a:gd name="connsiteY6" fmla="*/ 3551275 h 3699909"/>
              <a:gd name="connsiteX7" fmla="*/ 5061098 w 5358810"/>
              <a:gd name="connsiteY7" fmla="*/ 2955851 h 3699909"/>
              <a:gd name="connsiteX8" fmla="*/ 5358810 w 5358810"/>
              <a:gd name="connsiteY8" fmla="*/ 0 h 3699909"/>
              <a:gd name="connsiteX0" fmla="*/ 0 w 5358810"/>
              <a:gd name="connsiteY0" fmla="*/ 3699909 h 3699909"/>
              <a:gd name="connsiteX1" fmla="*/ 627322 w 5358810"/>
              <a:gd name="connsiteY1" fmla="*/ 584791 h 3699909"/>
              <a:gd name="connsiteX2" fmla="*/ 1116420 w 5358810"/>
              <a:gd name="connsiteY2" fmla="*/ 2466754 h 3699909"/>
              <a:gd name="connsiteX3" fmla="*/ 1477926 w 5358810"/>
              <a:gd name="connsiteY3" fmla="*/ 3274828 h 3699909"/>
              <a:gd name="connsiteX4" fmla="*/ 1988290 w 5358810"/>
              <a:gd name="connsiteY4" fmla="*/ 3615070 h 3699909"/>
              <a:gd name="connsiteX5" fmla="*/ 3104708 w 5358810"/>
              <a:gd name="connsiteY5" fmla="*/ 3695699 h 3699909"/>
              <a:gd name="connsiteX6" fmla="*/ 4593265 w 5358810"/>
              <a:gd name="connsiteY6" fmla="*/ 3551275 h 3699909"/>
              <a:gd name="connsiteX7" fmla="*/ 5061098 w 5358810"/>
              <a:gd name="connsiteY7" fmla="*/ 2955851 h 3699909"/>
              <a:gd name="connsiteX8" fmla="*/ 5358810 w 5358810"/>
              <a:gd name="connsiteY8" fmla="*/ 0 h 3699909"/>
              <a:gd name="connsiteX0" fmla="*/ 0 w 5368806"/>
              <a:gd name="connsiteY0" fmla="*/ 3751303 h 3751303"/>
              <a:gd name="connsiteX1" fmla="*/ 627322 w 5368806"/>
              <a:gd name="connsiteY1" fmla="*/ 636185 h 3751303"/>
              <a:gd name="connsiteX2" fmla="*/ 1116420 w 5368806"/>
              <a:gd name="connsiteY2" fmla="*/ 2518148 h 3751303"/>
              <a:gd name="connsiteX3" fmla="*/ 1477926 w 5368806"/>
              <a:gd name="connsiteY3" fmla="*/ 3326222 h 3751303"/>
              <a:gd name="connsiteX4" fmla="*/ 1988290 w 5368806"/>
              <a:gd name="connsiteY4" fmla="*/ 3666464 h 3751303"/>
              <a:gd name="connsiteX5" fmla="*/ 3104708 w 5368806"/>
              <a:gd name="connsiteY5" fmla="*/ 3747093 h 3751303"/>
              <a:gd name="connsiteX6" fmla="*/ 4593265 w 5368806"/>
              <a:gd name="connsiteY6" fmla="*/ 3602669 h 3751303"/>
              <a:gd name="connsiteX7" fmla="*/ 5061098 w 5368806"/>
              <a:gd name="connsiteY7" fmla="*/ 3007245 h 3751303"/>
              <a:gd name="connsiteX8" fmla="*/ 5368806 w 5368806"/>
              <a:gd name="connsiteY8" fmla="*/ 0 h 3751303"/>
              <a:gd name="connsiteX0" fmla="*/ 0 w 5368806"/>
              <a:gd name="connsiteY0" fmla="*/ 3751303 h 3751303"/>
              <a:gd name="connsiteX1" fmla="*/ 705430 w 5368806"/>
              <a:gd name="connsiteY1" fmla="*/ 1077221 h 3751303"/>
              <a:gd name="connsiteX2" fmla="*/ 1116420 w 5368806"/>
              <a:gd name="connsiteY2" fmla="*/ 2518148 h 3751303"/>
              <a:gd name="connsiteX3" fmla="*/ 1477926 w 5368806"/>
              <a:gd name="connsiteY3" fmla="*/ 3326222 h 3751303"/>
              <a:gd name="connsiteX4" fmla="*/ 1988290 w 5368806"/>
              <a:gd name="connsiteY4" fmla="*/ 3666464 h 3751303"/>
              <a:gd name="connsiteX5" fmla="*/ 3104708 w 5368806"/>
              <a:gd name="connsiteY5" fmla="*/ 3747093 h 3751303"/>
              <a:gd name="connsiteX6" fmla="*/ 4593265 w 5368806"/>
              <a:gd name="connsiteY6" fmla="*/ 3602669 h 3751303"/>
              <a:gd name="connsiteX7" fmla="*/ 5061098 w 5368806"/>
              <a:gd name="connsiteY7" fmla="*/ 3007245 h 3751303"/>
              <a:gd name="connsiteX8" fmla="*/ 5368806 w 5368806"/>
              <a:gd name="connsiteY8" fmla="*/ 0 h 375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8806" h="3751303">
                <a:moveTo>
                  <a:pt x="0" y="3751303"/>
                </a:moveTo>
                <a:cubicBezTo>
                  <a:pt x="568841" y="3743989"/>
                  <a:pt x="519360" y="1282747"/>
                  <a:pt x="705430" y="1077221"/>
                </a:cubicBezTo>
                <a:cubicBezTo>
                  <a:pt x="891500" y="871695"/>
                  <a:pt x="987671" y="2143314"/>
                  <a:pt x="1116420" y="2518148"/>
                </a:cubicBezTo>
                <a:cubicBezTo>
                  <a:pt x="1245169" y="2892982"/>
                  <a:pt x="1353879" y="3177366"/>
                  <a:pt x="1477926" y="3326222"/>
                </a:cubicBezTo>
                <a:cubicBezTo>
                  <a:pt x="1601973" y="3475078"/>
                  <a:pt x="1717160" y="3596319"/>
                  <a:pt x="1988290" y="3666464"/>
                </a:cubicBezTo>
                <a:cubicBezTo>
                  <a:pt x="2259420" y="3736609"/>
                  <a:pt x="2670546" y="3757725"/>
                  <a:pt x="3104708" y="3747093"/>
                </a:cubicBezTo>
                <a:cubicBezTo>
                  <a:pt x="3538870" y="3736461"/>
                  <a:pt x="4360495" y="3713128"/>
                  <a:pt x="4593265" y="3602669"/>
                </a:cubicBezTo>
                <a:cubicBezTo>
                  <a:pt x="4826035" y="3492210"/>
                  <a:pt x="4980219" y="3296317"/>
                  <a:pt x="5061098" y="3007245"/>
                </a:cubicBezTo>
                <a:cubicBezTo>
                  <a:pt x="5280838" y="2188539"/>
                  <a:pt x="5328048" y="483781"/>
                  <a:pt x="5368806" y="0"/>
                </a:cubicBezTo>
              </a:path>
            </a:pathLst>
          </a:custGeom>
          <a:noFill/>
          <a:ln w="76200" cap="flat" cmpd="sng" algn="ctr">
            <a:solidFill>
              <a:srgbClr val="00CC99">
                <a:alpha val="52157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777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7A3516F5-1415-3E4C-B140-3A17A8FC3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080000"/>
            <a:ext cx="7200000" cy="540000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F7DEFF4E-7008-5B4F-BA47-764A9B49D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30" t="7251" r="20040" b="48116"/>
          <a:stretch/>
        </p:blipFill>
        <p:spPr>
          <a:xfrm>
            <a:off x="3033523" y="1472067"/>
            <a:ext cx="2399832" cy="241022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74150C0-3D8B-D94E-9149-3D08282C130F}"/>
              </a:ext>
            </a:extLst>
          </p:cNvPr>
          <p:cNvSpPr txBox="1"/>
          <p:nvPr/>
        </p:nvSpPr>
        <p:spPr>
          <a:xfrm>
            <a:off x="2086890" y="1254643"/>
            <a:ext cx="49808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decessi giornalieri – 27/10/2020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F8814BE-75CA-0445-842A-00CFF211CE29}"/>
              </a:ext>
            </a:extLst>
          </p:cNvPr>
          <p:cNvSpPr txBox="1"/>
          <p:nvPr/>
        </p:nvSpPr>
        <p:spPr>
          <a:xfrm rot="16200000">
            <a:off x="248084" y="3464334"/>
            <a:ext cx="1755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AFE02D5-3E63-754B-AF2E-E7E0361D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in Campania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D62BA86-30A3-D041-B02E-AB515410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E259CE-A280-0448-9F18-E972C105F381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D297A8-9118-F041-9D85-B055FE98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1371ACDA-A23D-EC41-B862-7CF4E279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58</a:t>
            </a:fld>
            <a:endParaRPr lang="it-IT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1C9617A7-DE62-E84F-8AAA-FB57FFC30FDF}"/>
              </a:ext>
            </a:extLst>
          </p:cNvPr>
          <p:cNvCxnSpPr>
            <a:cxnSpLocks/>
          </p:cNvCxnSpPr>
          <p:nvPr/>
        </p:nvCxnSpPr>
        <p:spPr bwMode="auto">
          <a:xfrm>
            <a:off x="2618712" y="2740418"/>
            <a:ext cx="0" cy="26455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91AD992-E025-E842-9B64-B017F3FDAAC0}"/>
              </a:ext>
            </a:extLst>
          </p:cNvPr>
          <p:cNvSpPr txBox="1"/>
          <p:nvPr/>
        </p:nvSpPr>
        <p:spPr>
          <a:xfrm>
            <a:off x="3154504" y="2107003"/>
            <a:ext cx="33746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Parametri del modello: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quando c’è il picco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quanto è alto il picco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ecc.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B2D0978-53B8-5B45-833F-FD77B41F8CB8}"/>
              </a:ext>
            </a:extLst>
          </p:cNvPr>
          <p:cNvSpPr txBox="1"/>
          <p:nvPr/>
        </p:nvSpPr>
        <p:spPr>
          <a:xfrm>
            <a:off x="4173894" y="5701798"/>
            <a:ext cx="5517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23" name="Figura a mano libera 22">
            <a:extLst>
              <a:ext uri="{FF2B5EF4-FFF2-40B4-BE49-F238E27FC236}">
                <a16:creationId xmlns:a16="http://schemas.microsoft.com/office/drawing/2014/main" id="{652D1501-536D-EC4B-B832-0054F1F4795D}"/>
              </a:ext>
            </a:extLst>
          </p:cNvPr>
          <p:cNvSpPr/>
          <p:nvPr/>
        </p:nvSpPr>
        <p:spPr bwMode="auto">
          <a:xfrm>
            <a:off x="1903503" y="1668617"/>
            <a:ext cx="5115860" cy="3707920"/>
          </a:xfrm>
          <a:custGeom>
            <a:avLst/>
            <a:gdLst>
              <a:gd name="connsiteX0" fmla="*/ 0 w 5146158"/>
              <a:gd name="connsiteY0" fmla="*/ 3721396 h 3725399"/>
              <a:gd name="connsiteX1" fmla="*/ 414670 w 5146158"/>
              <a:gd name="connsiteY1" fmla="*/ 659219 h 3725399"/>
              <a:gd name="connsiteX2" fmla="*/ 765544 w 5146158"/>
              <a:gd name="connsiteY2" fmla="*/ 2530549 h 3725399"/>
              <a:gd name="connsiteX3" fmla="*/ 1222744 w 5146158"/>
              <a:gd name="connsiteY3" fmla="*/ 3285461 h 3725399"/>
              <a:gd name="connsiteX4" fmla="*/ 1807535 w 5146158"/>
              <a:gd name="connsiteY4" fmla="*/ 3646968 h 3725399"/>
              <a:gd name="connsiteX5" fmla="*/ 2892056 w 5146158"/>
              <a:gd name="connsiteY5" fmla="*/ 3721396 h 3725399"/>
              <a:gd name="connsiteX6" fmla="*/ 4082902 w 5146158"/>
              <a:gd name="connsiteY6" fmla="*/ 3572540 h 3725399"/>
              <a:gd name="connsiteX7" fmla="*/ 4869712 w 5146158"/>
              <a:gd name="connsiteY7" fmla="*/ 2860158 h 3725399"/>
              <a:gd name="connsiteX8" fmla="*/ 5146158 w 5146158"/>
              <a:gd name="connsiteY8" fmla="*/ 0 h 3725399"/>
              <a:gd name="connsiteX0" fmla="*/ 0 w 5146158"/>
              <a:gd name="connsiteY0" fmla="*/ 3721396 h 3725399"/>
              <a:gd name="connsiteX1" fmla="*/ 414670 w 5146158"/>
              <a:gd name="connsiteY1" fmla="*/ 659219 h 3725399"/>
              <a:gd name="connsiteX2" fmla="*/ 850605 w 5146158"/>
              <a:gd name="connsiteY2" fmla="*/ 2488019 h 3725399"/>
              <a:gd name="connsiteX3" fmla="*/ 1222744 w 5146158"/>
              <a:gd name="connsiteY3" fmla="*/ 3285461 h 3725399"/>
              <a:gd name="connsiteX4" fmla="*/ 1807535 w 5146158"/>
              <a:gd name="connsiteY4" fmla="*/ 3646968 h 3725399"/>
              <a:gd name="connsiteX5" fmla="*/ 2892056 w 5146158"/>
              <a:gd name="connsiteY5" fmla="*/ 3721396 h 3725399"/>
              <a:gd name="connsiteX6" fmla="*/ 4082902 w 5146158"/>
              <a:gd name="connsiteY6" fmla="*/ 3572540 h 3725399"/>
              <a:gd name="connsiteX7" fmla="*/ 4869712 w 5146158"/>
              <a:gd name="connsiteY7" fmla="*/ 2860158 h 3725399"/>
              <a:gd name="connsiteX8" fmla="*/ 5146158 w 5146158"/>
              <a:gd name="connsiteY8" fmla="*/ 0 h 3725399"/>
              <a:gd name="connsiteX0" fmla="*/ 0 w 5146158"/>
              <a:gd name="connsiteY0" fmla="*/ 3721396 h 3725399"/>
              <a:gd name="connsiteX1" fmla="*/ 414670 w 5146158"/>
              <a:gd name="connsiteY1" fmla="*/ 659219 h 3725399"/>
              <a:gd name="connsiteX2" fmla="*/ 850605 w 5146158"/>
              <a:gd name="connsiteY2" fmla="*/ 2488019 h 3725399"/>
              <a:gd name="connsiteX3" fmla="*/ 1222744 w 5146158"/>
              <a:gd name="connsiteY3" fmla="*/ 3285461 h 3725399"/>
              <a:gd name="connsiteX4" fmla="*/ 1807535 w 5146158"/>
              <a:gd name="connsiteY4" fmla="*/ 3646968 h 3725399"/>
              <a:gd name="connsiteX5" fmla="*/ 2892056 w 5146158"/>
              <a:gd name="connsiteY5" fmla="*/ 3721396 h 3725399"/>
              <a:gd name="connsiteX6" fmla="*/ 4082902 w 5146158"/>
              <a:gd name="connsiteY6" fmla="*/ 3572540 h 3725399"/>
              <a:gd name="connsiteX7" fmla="*/ 4869712 w 5146158"/>
              <a:gd name="connsiteY7" fmla="*/ 2860158 h 3725399"/>
              <a:gd name="connsiteX8" fmla="*/ 5146158 w 5146158"/>
              <a:gd name="connsiteY8" fmla="*/ 0 h 3725399"/>
              <a:gd name="connsiteX0" fmla="*/ 0 w 5146158"/>
              <a:gd name="connsiteY0" fmla="*/ 3721396 h 3725586"/>
              <a:gd name="connsiteX1" fmla="*/ 414670 w 5146158"/>
              <a:gd name="connsiteY1" fmla="*/ 659219 h 3725586"/>
              <a:gd name="connsiteX2" fmla="*/ 850605 w 5146158"/>
              <a:gd name="connsiteY2" fmla="*/ 2488019 h 3725586"/>
              <a:gd name="connsiteX3" fmla="*/ 1265274 w 5146158"/>
              <a:gd name="connsiteY3" fmla="*/ 3274828 h 3725586"/>
              <a:gd name="connsiteX4" fmla="*/ 1807535 w 5146158"/>
              <a:gd name="connsiteY4" fmla="*/ 3646968 h 3725586"/>
              <a:gd name="connsiteX5" fmla="*/ 2892056 w 5146158"/>
              <a:gd name="connsiteY5" fmla="*/ 3721396 h 3725586"/>
              <a:gd name="connsiteX6" fmla="*/ 4082902 w 5146158"/>
              <a:gd name="connsiteY6" fmla="*/ 3572540 h 3725586"/>
              <a:gd name="connsiteX7" fmla="*/ 4869712 w 5146158"/>
              <a:gd name="connsiteY7" fmla="*/ 2860158 h 3725586"/>
              <a:gd name="connsiteX8" fmla="*/ 5146158 w 5146158"/>
              <a:gd name="connsiteY8" fmla="*/ 0 h 3725586"/>
              <a:gd name="connsiteX0" fmla="*/ 0 w 5146158"/>
              <a:gd name="connsiteY0" fmla="*/ 3721396 h 3721798"/>
              <a:gd name="connsiteX1" fmla="*/ 414670 w 5146158"/>
              <a:gd name="connsiteY1" fmla="*/ 659219 h 3721798"/>
              <a:gd name="connsiteX2" fmla="*/ 850605 w 5146158"/>
              <a:gd name="connsiteY2" fmla="*/ 2488019 h 3721798"/>
              <a:gd name="connsiteX3" fmla="*/ 1265274 w 5146158"/>
              <a:gd name="connsiteY3" fmla="*/ 3274828 h 3721798"/>
              <a:gd name="connsiteX4" fmla="*/ 1839433 w 5146158"/>
              <a:gd name="connsiteY4" fmla="*/ 3604437 h 3721798"/>
              <a:gd name="connsiteX5" fmla="*/ 2892056 w 5146158"/>
              <a:gd name="connsiteY5" fmla="*/ 3721396 h 3721798"/>
              <a:gd name="connsiteX6" fmla="*/ 4082902 w 5146158"/>
              <a:gd name="connsiteY6" fmla="*/ 3572540 h 3721798"/>
              <a:gd name="connsiteX7" fmla="*/ 4869712 w 5146158"/>
              <a:gd name="connsiteY7" fmla="*/ 2860158 h 3721798"/>
              <a:gd name="connsiteX8" fmla="*/ 5146158 w 5146158"/>
              <a:gd name="connsiteY8" fmla="*/ 0 h 3721798"/>
              <a:gd name="connsiteX0" fmla="*/ 0 w 5146158"/>
              <a:gd name="connsiteY0" fmla="*/ 3721396 h 3722068"/>
              <a:gd name="connsiteX1" fmla="*/ 414670 w 5146158"/>
              <a:gd name="connsiteY1" fmla="*/ 659219 h 3722068"/>
              <a:gd name="connsiteX2" fmla="*/ 850605 w 5146158"/>
              <a:gd name="connsiteY2" fmla="*/ 2488019 h 3722068"/>
              <a:gd name="connsiteX3" fmla="*/ 1265274 w 5146158"/>
              <a:gd name="connsiteY3" fmla="*/ 3274828 h 3722068"/>
              <a:gd name="connsiteX4" fmla="*/ 1839433 w 5146158"/>
              <a:gd name="connsiteY4" fmla="*/ 3604437 h 3722068"/>
              <a:gd name="connsiteX5" fmla="*/ 2892056 w 5146158"/>
              <a:gd name="connsiteY5" fmla="*/ 3721396 h 3722068"/>
              <a:gd name="connsiteX6" fmla="*/ 4125432 w 5146158"/>
              <a:gd name="connsiteY6" fmla="*/ 3561907 h 3722068"/>
              <a:gd name="connsiteX7" fmla="*/ 4869712 w 5146158"/>
              <a:gd name="connsiteY7" fmla="*/ 2860158 h 3722068"/>
              <a:gd name="connsiteX8" fmla="*/ 5146158 w 5146158"/>
              <a:gd name="connsiteY8" fmla="*/ 0 h 3722068"/>
              <a:gd name="connsiteX0" fmla="*/ 0 w 5146158"/>
              <a:gd name="connsiteY0" fmla="*/ 3721396 h 3722068"/>
              <a:gd name="connsiteX1" fmla="*/ 414670 w 5146158"/>
              <a:gd name="connsiteY1" fmla="*/ 659219 h 3722068"/>
              <a:gd name="connsiteX2" fmla="*/ 850605 w 5146158"/>
              <a:gd name="connsiteY2" fmla="*/ 2488019 h 3722068"/>
              <a:gd name="connsiteX3" fmla="*/ 1265274 w 5146158"/>
              <a:gd name="connsiteY3" fmla="*/ 3274828 h 3722068"/>
              <a:gd name="connsiteX4" fmla="*/ 1839433 w 5146158"/>
              <a:gd name="connsiteY4" fmla="*/ 3604437 h 3722068"/>
              <a:gd name="connsiteX5" fmla="*/ 2892056 w 5146158"/>
              <a:gd name="connsiteY5" fmla="*/ 3721396 h 3722068"/>
              <a:gd name="connsiteX6" fmla="*/ 4125432 w 5146158"/>
              <a:gd name="connsiteY6" fmla="*/ 3561907 h 3722068"/>
              <a:gd name="connsiteX7" fmla="*/ 4869712 w 5146158"/>
              <a:gd name="connsiteY7" fmla="*/ 2860158 h 3722068"/>
              <a:gd name="connsiteX8" fmla="*/ 5146158 w 5146158"/>
              <a:gd name="connsiteY8" fmla="*/ 0 h 3722068"/>
              <a:gd name="connsiteX0" fmla="*/ 0 w 5146158"/>
              <a:gd name="connsiteY0" fmla="*/ 3721396 h 3722068"/>
              <a:gd name="connsiteX1" fmla="*/ 414670 w 5146158"/>
              <a:gd name="connsiteY1" fmla="*/ 659219 h 3722068"/>
              <a:gd name="connsiteX2" fmla="*/ 850605 w 5146158"/>
              <a:gd name="connsiteY2" fmla="*/ 2488019 h 3722068"/>
              <a:gd name="connsiteX3" fmla="*/ 1265274 w 5146158"/>
              <a:gd name="connsiteY3" fmla="*/ 3274828 h 3722068"/>
              <a:gd name="connsiteX4" fmla="*/ 1839433 w 5146158"/>
              <a:gd name="connsiteY4" fmla="*/ 3604437 h 3722068"/>
              <a:gd name="connsiteX5" fmla="*/ 2892056 w 5146158"/>
              <a:gd name="connsiteY5" fmla="*/ 3721396 h 3722068"/>
              <a:gd name="connsiteX6" fmla="*/ 4125432 w 5146158"/>
              <a:gd name="connsiteY6" fmla="*/ 3561907 h 3722068"/>
              <a:gd name="connsiteX7" fmla="*/ 4837814 w 5146158"/>
              <a:gd name="connsiteY7" fmla="*/ 2849526 h 3722068"/>
              <a:gd name="connsiteX8" fmla="*/ 5146158 w 5146158"/>
              <a:gd name="connsiteY8" fmla="*/ 0 h 3722068"/>
              <a:gd name="connsiteX0" fmla="*/ 0 w 5146158"/>
              <a:gd name="connsiteY0" fmla="*/ 3721396 h 3722068"/>
              <a:gd name="connsiteX1" fmla="*/ 414670 w 5146158"/>
              <a:gd name="connsiteY1" fmla="*/ 659219 h 3722068"/>
              <a:gd name="connsiteX2" fmla="*/ 850605 w 5146158"/>
              <a:gd name="connsiteY2" fmla="*/ 2488019 h 3722068"/>
              <a:gd name="connsiteX3" fmla="*/ 1265274 w 5146158"/>
              <a:gd name="connsiteY3" fmla="*/ 3274828 h 3722068"/>
              <a:gd name="connsiteX4" fmla="*/ 1839433 w 5146158"/>
              <a:gd name="connsiteY4" fmla="*/ 3604437 h 3722068"/>
              <a:gd name="connsiteX5" fmla="*/ 2892056 w 5146158"/>
              <a:gd name="connsiteY5" fmla="*/ 3721396 h 3722068"/>
              <a:gd name="connsiteX6" fmla="*/ 4125432 w 5146158"/>
              <a:gd name="connsiteY6" fmla="*/ 3561907 h 3722068"/>
              <a:gd name="connsiteX7" fmla="*/ 4837814 w 5146158"/>
              <a:gd name="connsiteY7" fmla="*/ 2849526 h 3722068"/>
              <a:gd name="connsiteX8" fmla="*/ 5146158 w 5146158"/>
              <a:gd name="connsiteY8" fmla="*/ 0 h 3722068"/>
              <a:gd name="connsiteX0" fmla="*/ 0 w 5146158"/>
              <a:gd name="connsiteY0" fmla="*/ 3721396 h 3722068"/>
              <a:gd name="connsiteX1" fmla="*/ 414670 w 5146158"/>
              <a:gd name="connsiteY1" fmla="*/ 659219 h 3722068"/>
              <a:gd name="connsiteX2" fmla="*/ 850605 w 5146158"/>
              <a:gd name="connsiteY2" fmla="*/ 2488019 h 3722068"/>
              <a:gd name="connsiteX3" fmla="*/ 1265274 w 5146158"/>
              <a:gd name="connsiteY3" fmla="*/ 3274828 h 3722068"/>
              <a:gd name="connsiteX4" fmla="*/ 1839433 w 5146158"/>
              <a:gd name="connsiteY4" fmla="*/ 3604437 h 3722068"/>
              <a:gd name="connsiteX5" fmla="*/ 2892056 w 5146158"/>
              <a:gd name="connsiteY5" fmla="*/ 3721396 h 3722068"/>
              <a:gd name="connsiteX6" fmla="*/ 4125432 w 5146158"/>
              <a:gd name="connsiteY6" fmla="*/ 3561907 h 3722068"/>
              <a:gd name="connsiteX7" fmla="*/ 4837814 w 5146158"/>
              <a:gd name="connsiteY7" fmla="*/ 2849526 h 3722068"/>
              <a:gd name="connsiteX8" fmla="*/ 5146158 w 5146158"/>
              <a:gd name="connsiteY8" fmla="*/ 0 h 3722068"/>
              <a:gd name="connsiteX0" fmla="*/ 0 w 5146158"/>
              <a:gd name="connsiteY0" fmla="*/ 3721396 h 3722068"/>
              <a:gd name="connsiteX1" fmla="*/ 414670 w 5146158"/>
              <a:gd name="connsiteY1" fmla="*/ 659219 h 3722068"/>
              <a:gd name="connsiteX2" fmla="*/ 850605 w 5146158"/>
              <a:gd name="connsiteY2" fmla="*/ 2488019 h 3722068"/>
              <a:gd name="connsiteX3" fmla="*/ 1265274 w 5146158"/>
              <a:gd name="connsiteY3" fmla="*/ 3274828 h 3722068"/>
              <a:gd name="connsiteX4" fmla="*/ 1839433 w 5146158"/>
              <a:gd name="connsiteY4" fmla="*/ 3604437 h 3722068"/>
              <a:gd name="connsiteX5" fmla="*/ 2892056 w 5146158"/>
              <a:gd name="connsiteY5" fmla="*/ 3721396 h 3722068"/>
              <a:gd name="connsiteX6" fmla="*/ 4125432 w 5146158"/>
              <a:gd name="connsiteY6" fmla="*/ 3561907 h 3722068"/>
              <a:gd name="connsiteX7" fmla="*/ 4837814 w 5146158"/>
              <a:gd name="connsiteY7" fmla="*/ 2849526 h 3722068"/>
              <a:gd name="connsiteX8" fmla="*/ 5146158 w 5146158"/>
              <a:gd name="connsiteY8" fmla="*/ 0 h 3722068"/>
              <a:gd name="connsiteX0" fmla="*/ 0 w 5209953"/>
              <a:gd name="connsiteY0" fmla="*/ 3763927 h 3763927"/>
              <a:gd name="connsiteX1" fmla="*/ 478465 w 5209953"/>
              <a:gd name="connsiteY1" fmla="*/ 659219 h 3763927"/>
              <a:gd name="connsiteX2" fmla="*/ 914400 w 5209953"/>
              <a:gd name="connsiteY2" fmla="*/ 2488019 h 3763927"/>
              <a:gd name="connsiteX3" fmla="*/ 1329069 w 5209953"/>
              <a:gd name="connsiteY3" fmla="*/ 3274828 h 3763927"/>
              <a:gd name="connsiteX4" fmla="*/ 1903228 w 5209953"/>
              <a:gd name="connsiteY4" fmla="*/ 3604437 h 3763927"/>
              <a:gd name="connsiteX5" fmla="*/ 2955851 w 5209953"/>
              <a:gd name="connsiteY5" fmla="*/ 3721396 h 3763927"/>
              <a:gd name="connsiteX6" fmla="*/ 4189227 w 5209953"/>
              <a:gd name="connsiteY6" fmla="*/ 3561907 h 3763927"/>
              <a:gd name="connsiteX7" fmla="*/ 4901609 w 5209953"/>
              <a:gd name="connsiteY7" fmla="*/ 2849526 h 3763927"/>
              <a:gd name="connsiteX8" fmla="*/ 5209953 w 5209953"/>
              <a:gd name="connsiteY8" fmla="*/ 0 h 3763927"/>
              <a:gd name="connsiteX0" fmla="*/ 0 w 5241851"/>
              <a:gd name="connsiteY0" fmla="*/ 3721397 h 3722068"/>
              <a:gd name="connsiteX1" fmla="*/ 510363 w 5241851"/>
              <a:gd name="connsiteY1" fmla="*/ 659219 h 3722068"/>
              <a:gd name="connsiteX2" fmla="*/ 946298 w 5241851"/>
              <a:gd name="connsiteY2" fmla="*/ 2488019 h 3722068"/>
              <a:gd name="connsiteX3" fmla="*/ 1360967 w 5241851"/>
              <a:gd name="connsiteY3" fmla="*/ 3274828 h 3722068"/>
              <a:gd name="connsiteX4" fmla="*/ 1935126 w 5241851"/>
              <a:gd name="connsiteY4" fmla="*/ 3604437 h 3722068"/>
              <a:gd name="connsiteX5" fmla="*/ 2987749 w 5241851"/>
              <a:gd name="connsiteY5" fmla="*/ 3721396 h 3722068"/>
              <a:gd name="connsiteX6" fmla="*/ 4221125 w 5241851"/>
              <a:gd name="connsiteY6" fmla="*/ 3561907 h 3722068"/>
              <a:gd name="connsiteX7" fmla="*/ 4933507 w 5241851"/>
              <a:gd name="connsiteY7" fmla="*/ 2849526 h 3722068"/>
              <a:gd name="connsiteX8" fmla="*/ 5241851 w 5241851"/>
              <a:gd name="connsiteY8" fmla="*/ 0 h 3722068"/>
              <a:gd name="connsiteX0" fmla="*/ 0 w 5241851"/>
              <a:gd name="connsiteY0" fmla="*/ 3721397 h 3722068"/>
              <a:gd name="connsiteX1" fmla="*/ 510363 w 5241851"/>
              <a:gd name="connsiteY1" fmla="*/ 659219 h 3722068"/>
              <a:gd name="connsiteX2" fmla="*/ 946298 w 5241851"/>
              <a:gd name="connsiteY2" fmla="*/ 2488019 h 3722068"/>
              <a:gd name="connsiteX3" fmla="*/ 1360967 w 5241851"/>
              <a:gd name="connsiteY3" fmla="*/ 3274828 h 3722068"/>
              <a:gd name="connsiteX4" fmla="*/ 1935126 w 5241851"/>
              <a:gd name="connsiteY4" fmla="*/ 3604437 h 3722068"/>
              <a:gd name="connsiteX5" fmla="*/ 2987749 w 5241851"/>
              <a:gd name="connsiteY5" fmla="*/ 3721396 h 3722068"/>
              <a:gd name="connsiteX6" fmla="*/ 4221125 w 5241851"/>
              <a:gd name="connsiteY6" fmla="*/ 3561907 h 3722068"/>
              <a:gd name="connsiteX7" fmla="*/ 4933507 w 5241851"/>
              <a:gd name="connsiteY7" fmla="*/ 2849526 h 3722068"/>
              <a:gd name="connsiteX8" fmla="*/ 5241851 w 5241851"/>
              <a:gd name="connsiteY8" fmla="*/ 0 h 3722068"/>
              <a:gd name="connsiteX0" fmla="*/ 0 w 5241851"/>
              <a:gd name="connsiteY0" fmla="*/ 3721397 h 3722068"/>
              <a:gd name="connsiteX1" fmla="*/ 510363 w 5241851"/>
              <a:gd name="connsiteY1" fmla="*/ 584791 h 3722068"/>
              <a:gd name="connsiteX2" fmla="*/ 946298 w 5241851"/>
              <a:gd name="connsiteY2" fmla="*/ 2488019 h 3722068"/>
              <a:gd name="connsiteX3" fmla="*/ 1360967 w 5241851"/>
              <a:gd name="connsiteY3" fmla="*/ 3274828 h 3722068"/>
              <a:gd name="connsiteX4" fmla="*/ 1935126 w 5241851"/>
              <a:gd name="connsiteY4" fmla="*/ 3604437 h 3722068"/>
              <a:gd name="connsiteX5" fmla="*/ 2987749 w 5241851"/>
              <a:gd name="connsiteY5" fmla="*/ 3721396 h 3722068"/>
              <a:gd name="connsiteX6" fmla="*/ 4221125 w 5241851"/>
              <a:gd name="connsiteY6" fmla="*/ 3561907 h 3722068"/>
              <a:gd name="connsiteX7" fmla="*/ 4933507 w 5241851"/>
              <a:gd name="connsiteY7" fmla="*/ 2849526 h 3722068"/>
              <a:gd name="connsiteX8" fmla="*/ 5241851 w 5241851"/>
              <a:gd name="connsiteY8" fmla="*/ 0 h 3722068"/>
              <a:gd name="connsiteX0" fmla="*/ 0 w 5241851"/>
              <a:gd name="connsiteY0" fmla="*/ 3721397 h 3722068"/>
              <a:gd name="connsiteX1" fmla="*/ 510363 w 5241851"/>
              <a:gd name="connsiteY1" fmla="*/ 584791 h 3722068"/>
              <a:gd name="connsiteX2" fmla="*/ 946298 w 5241851"/>
              <a:gd name="connsiteY2" fmla="*/ 2488019 h 3722068"/>
              <a:gd name="connsiteX3" fmla="*/ 1360967 w 5241851"/>
              <a:gd name="connsiteY3" fmla="*/ 3274828 h 3722068"/>
              <a:gd name="connsiteX4" fmla="*/ 1935126 w 5241851"/>
              <a:gd name="connsiteY4" fmla="*/ 3604437 h 3722068"/>
              <a:gd name="connsiteX5" fmla="*/ 2987749 w 5241851"/>
              <a:gd name="connsiteY5" fmla="*/ 3721396 h 3722068"/>
              <a:gd name="connsiteX6" fmla="*/ 4221125 w 5241851"/>
              <a:gd name="connsiteY6" fmla="*/ 3561907 h 3722068"/>
              <a:gd name="connsiteX7" fmla="*/ 4933507 w 5241851"/>
              <a:gd name="connsiteY7" fmla="*/ 2849526 h 3722068"/>
              <a:gd name="connsiteX8" fmla="*/ 5241851 w 5241851"/>
              <a:gd name="connsiteY8" fmla="*/ 0 h 3722068"/>
              <a:gd name="connsiteX0" fmla="*/ 0 w 5241851"/>
              <a:gd name="connsiteY0" fmla="*/ 3721397 h 3722068"/>
              <a:gd name="connsiteX1" fmla="*/ 510363 w 5241851"/>
              <a:gd name="connsiteY1" fmla="*/ 584791 h 3722068"/>
              <a:gd name="connsiteX2" fmla="*/ 946298 w 5241851"/>
              <a:gd name="connsiteY2" fmla="*/ 2488019 h 3722068"/>
              <a:gd name="connsiteX3" fmla="*/ 1360967 w 5241851"/>
              <a:gd name="connsiteY3" fmla="*/ 3274828 h 3722068"/>
              <a:gd name="connsiteX4" fmla="*/ 1935126 w 5241851"/>
              <a:gd name="connsiteY4" fmla="*/ 3604437 h 3722068"/>
              <a:gd name="connsiteX5" fmla="*/ 2987749 w 5241851"/>
              <a:gd name="connsiteY5" fmla="*/ 3721396 h 3722068"/>
              <a:gd name="connsiteX6" fmla="*/ 4221125 w 5241851"/>
              <a:gd name="connsiteY6" fmla="*/ 3561907 h 3722068"/>
              <a:gd name="connsiteX7" fmla="*/ 4933507 w 5241851"/>
              <a:gd name="connsiteY7" fmla="*/ 2849526 h 3722068"/>
              <a:gd name="connsiteX8" fmla="*/ 5241851 w 5241851"/>
              <a:gd name="connsiteY8" fmla="*/ 0 h 3722068"/>
              <a:gd name="connsiteX0" fmla="*/ 0 w 5358810"/>
              <a:gd name="connsiteY0" fmla="*/ 3732030 h 3732080"/>
              <a:gd name="connsiteX1" fmla="*/ 627322 w 5358810"/>
              <a:gd name="connsiteY1" fmla="*/ 584791 h 3732080"/>
              <a:gd name="connsiteX2" fmla="*/ 1063257 w 5358810"/>
              <a:gd name="connsiteY2" fmla="*/ 2488019 h 3732080"/>
              <a:gd name="connsiteX3" fmla="*/ 1477926 w 5358810"/>
              <a:gd name="connsiteY3" fmla="*/ 3274828 h 3732080"/>
              <a:gd name="connsiteX4" fmla="*/ 2052085 w 5358810"/>
              <a:gd name="connsiteY4" fmla="*/ 3604437 h 3732080"/>
              <a:gd name="connsiteX5" fmla="*/ 3104708 w 5358810"/>
              <a:gd name="connsiteY5" fmla="*/ 3721396 h 3732080"/>
              <a:gd name="connsiteX6" fmla="*/ 4338084 w 5358810"/>
              <a:gd name="connsiteY6" fmla="*/ 3561907 h 3732080"/>
              <a:gd name="connsiteX7" fmla="*/ 5050466 w 5358810"/>
              <a:gd name="connsiteY7" fmla="*/ 2849526 h 3732080"/>
              <a:gd name="connsiteX8" fmla="*/ 5358810 w 5358810"/>
              <a:gd name="connsiteY8" fmla="*/ 0 h 3732080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063257 w 5358810"/>
              <a:gd name="connsiteY2" fmla="*/ 2488019 h 3732184"/>
              <a:gd name="connsiteX3" fmla="*/ 1477926 w 5358810"/>
              <a:gd name="connsiteY3" fmla="*/ 3274828 h 3732184"/>
              <a:gd name="connsiteX4" fmla="*/ 2052085 w 5358810"/>
              <a:gd name="connsiteY4" fmla="*/ 3604437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90"/>
              <a:gd name="connsiteX1" fmla="*/ 627322 w 5358810"/>
              <a:gd name="connsiteY1" fmla="*/ 584791 h 3732190"/>
              <a:gd name="connsiteX2" fmla="*/ 1063257 w 5358810"/>
              <a:gd name="connsiteY2" fmla="*/ 2488019 h 3732190"/>
              <a:gd name="connsiteX3" fmla="*/ 1477926 w 5358810"/>
              <a:gd name="connsiteY3" fmla="*/ 3274828 h 3732190"/>
              <a:gd name="connsiteX4" fmla="*/ 2052085 w 5358810"/>
              <a:gd name="connsiteY4" fmla="*/ 3604437 h 3732190"/>
              <a:gd name="connsiteX5" fmla="*/ 3104708 w 5358810"/>
              <a:gd name="connsiteY5" fmla="*/ 3721396 h 3732190"/>
              <a:gd name="connsiteX6" fmla="*/ 4338084 w 5358810"/>
              <a:gd name="connsiteY6" fmla="*/ 3561907 h 3732190"/>
              <a:gd name="connsiteX7" fmla="*/ 5050466 w 5358810"/>
              <a:gd name="connsiteY7" fmla="*/ 2849526 h 3732190"/>
              <a:gd name="connsiteX8" fmla="*/ 5358810 w 5358810"/>
              <a:gd name="connsiteY8" fmla="*/ 0 h 3732190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2052085 w 5358810"/>
              <a:gd name="connsiteY4" fmla="*/ 3604437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2052085 w 5358810"/>
              <a:gd name="connsiteY4" fmla="*/ 3604437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50466 w 5358810"/>
              <a:gd name="connsiteY7" fmla="*/ 2849526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18568 w 5358810"/>
              <a:gd name="connsiteY7" fmla="*/ 2838893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18568 w 5358810"/>
              <a:gd name="connsiteY7" fmla="*/ 2838893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18568 w 5358810"/>
              <a:gd name="connsiteY7" fmla="*/ 2838893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18568 w 5358810"/>
              <a:gd name="connsiteY7" fmla="*/ 2838893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18568 w 5358810"/>
              <a:gd name="connsiteY7" fmla="*/ 2838893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18568 w 5358810"/>
              <a:gd name="connsiteY7" fmla="*/ 2838893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338084 w 5358810"/>
              <a:gd name="connsiteY6" fmla="*/ 3561907 h 3732184"/>
              <a:gd name="connsiteX7" fmla="*/ 5061098 w 5358810"/>
              <a:gd name="connsiteY7" fmla="*/ 2955851 h 3732184"/>
              <a:gd name="connsiteX8" fmla="*/ 5358810 w 5358810"/>
              <a:gd name="connsiteY8" fmla="*/ 0 h 3732184"/>
              <a:gd name="connsiteX0" fmla="*/ 0 w 5358810"/>
              <a:gd name="connsiteY0" fmla="*/ 3732030 h 3732184"/>
              <a:gd name="connsiteX1" fmla="*/ 627322 w 5358810"/>
              <a:gd name="connsiteY1" fmla="*/ 584791 h 3732184"/>
              <a:gd name="connsiteX2" fmla="*/ 1116420 w 5358810"/>
              <a:gd name="connsiteY2" fmla="*/ 2466754 h 3732184"/>
              <a:gd name="connsiteX3" fmla="*/ 1477926 w 5358810"/>
              <a:gd name="connsiteY3" fmla="*/ 3274828 h 3732184"/>
              <a:gd name="connsiteX4" fmla="*/ 1988290 w 5358810"/>
              <a:gd name="connsiteY4" fmla="*/ 3615070 h 3732184"/>
              <a:gd name="connsiteX5" fmla="*/ 3104708 w 5358810"/>
              <a:gd name="connsiteY5" fmla="*/ 3721396 h 3732184"/>
              <a:gd name="connsiteX6" fmla="*/ 4593265 w 5358810"/>
              <a:gd name="connsiteY6" fmla="*/ 3551275 h 3732184"/>
              <a:gd name="connsiteX7" fmla="*/ 5061098 w 5358810"/>
              <a:gd name="connsiteY7" fmla="*/ 2955851 h 3732184"/>
              <a:gd name="connsiteX8" fmla="*/ 5358810 w 5358810"/>
              <a:gd name="connsiteY8" fmla="*/ 0 h 3732184"/>
              <a:gd name="connsiteX0" fmla="*/ 0 w 5358810"/>
              <a:gd name="connsiteY0" fmla="*/ 3699909 h 3722757"/>
              <a:gd name="connsiteX1" fmla="*/ 627322 w 5358810"/>
              <a:gd name="connsiteY1" fmla="*/ 584791 h 3722757"/>
              <a:gd name="connsiteX2" fmla="*/ 1116420 w 5358810"/>
              <a:gd name="connsiteY2" fmla="*/ 2466754 h 3722757"/>
              <a:gd name="connsiteX3" fmla="*/ 1477926 w 5358810"/>
              <a:gd name="connsiteY3" fmla="*/ 3274828 h 3722757"/>
              <a:gd name="connsiteX4" fmla="*/ 1988290 w 5358810"/>
              <a:gd name="connsiteY4" fmla="*/ 3615070 h 3722757"/>
              <a:gd name="connsiteX5" fmla="*/ 3104708 w 5358810"/>
              <a:gd name="connsiteY5" fmla="*/ 3721396 h 3722757"/>
              <a:gd name="connsiteX6" fmla="*/ 4593265 w 5358810"/>
              <a:gd name="connsiteY6" fmla="*/ 3551275 h 3722757"/>
              <a:gd name="connsiteX7" fmla="*/ 5061098 w 5358810"/>
              <a:gd name="connsiteY7" fmla="*/ 2955851 h 3722757"/>
              <a:gd name="connsiteX8" fmla="*/ 5358810 w 5358810"/>
              <a:gd name="connsiteY8" fmla="*/ 0 h 3722757"/>
              <a:gd name="connsiteX0" fmla="*/ 0 w 5358810"/>
              <a:gd name="connsiteY0" fmla="*/ 3699909 h 3722757"/>
              <a:gd name="connsiteX1" fmla="*/ 627322 w 5358810"/>
              <a:gd name="connsiteY1" fmla="*/ 584791 h 3722757"/>
              <a:gd name="connsiteX2" fmla="*/ 1116420 w 5358810"/>
              <a:gd name="connsiteY2" fmla="*/ 2466754 h 3722757"/>
              <a:gd name="connsiteX3" fmla="*/ 1477926 w 5358810"/>
              <a:gd name="connsiteY3" fmla="*/ 3274828 h 3722757"/>
              <a:gd name="connsiteX4" fmla="*/ 1988290 w 5358810"/>
              <a:gd name="connsiteY4" fmla="*/ 3615070 h 3722757"/>
              <a:gd name="connsiteX5" fmla="*/ 3104708 w 5358810"/>
              <a:gd name="connsiteY5" fmla="*/ 3721396 h 3722757"/>
              <a:gd name="connsiteX6" fmla="*/ 4593265 w 5358810"/>
              <a:gd name="connsiteY6" fmla="*/ 3551275 h 3722757"/>
              <a:gd name="connsiteX7" fmla="*/ 5061098 w 5358810"/>
              <a:gd name="connsiteY7" fmla="*/ 2955851 h 3722757"/>
              <a:gd name="connsiteX8" fmla="*/ 5358810 w 5358810"/>
              <a:gd name="connsiteY8" fmla="*/ 0 h 3722757"/>
              <a:gd name="connsiteX0" fmla="*/ 0 w 5358810"/>
              <a:gd name="connsiteY0" fmla="*/ 3699909 h 3699909"/>
              <a:gd name="connsiteX1" fmla="*/ 627322 w 5358810"/>
              <a:gd name="connsiteY1" fmla="*/ 584791 h 3699909"/>
              <a:gd name="connsiteX2" fmla="*/ 1116420 w 5358810"/>
              <a:gd name="connsiteY2" fmla="*/ 2466754 h 3699909"/>
              <a:gd name="connsiteX3" fmla="*/ 1477926 w 5358810"/>
              <a:gd name="connsiteY3" fmla="*/ 3274828 h 3699909"/>
              <a:gd name="connsiteX4" fmla="*/ 1988290 w 5358810"/>
              <a:gd name="connsiteY4" fmla="*/ 3615070 h 3699909"/>
              <a:gd name="connsiteX5" fmla="*/ 3104708 w 5358810"/>
              <a:gd name="connsiteY5" fmla="*/ 3695699 h 3699909"/>
              <a:gd name="connsiteX6" fmla="*/ 4593265 w 5358810"/>
              <a:gd name="connsiteY6" fmla="*/ 3551275 h 3699909"/>
              <a:gd name="connsiteX7" fmla="*/ 5061098 w 5358810"/>
              <a:gd name="connsiteY7" fmla="*/ 2955851 h 3699909"/>
              <a:gd name="connsiteX8" fmla="*/ 5358810 w 5358810"/>
              <a:gd name="connsiteY8" fmla="*/ 0 h 3699909"/>
              <a:gd name="connsiteX0" fmla="*/ 0 w 5358810"/>
              <a:gd name="connsiteY0" fmla="*/ 3699909 h 3699909"/>
              <a:gd name="connsiteX1" fmla="*/ 627322 w 5358810"/>
              <a:gd name="connsiteY1" fmla="*/ 584791 h 3699909"/>
              <a:gd name="connsiteX2" fmla="*/ 1116420 w 5358810"/>
              <a:gd name="connsiteY2" fmla="*/ 2466754 h 3699909"/>
              <a:gd name="connsiteX3" fmla="*/ 1477926 w 5358810"/>
              <a:gd name="connsiteY3" fmla="*/ 3274828 h 3699909"/>
              <a:gd name="connsiteX4" fmla="*/ 1988290 w 5358810"/>
              <a:gd name="connsiteY4" fmla="*/ 3615070 h 3699909"/>
              <a:gd name="connsiteX5" fmla="*/ 3104708 w 5358810"/>
              <a:gd name="connsiteY5" fmla="*/ 3695699 h 3699909"/>
              <a:gd name="connsiteX6" fmla="*/ 4593265 w 5358810"/>
              <a:gd name="connsiteY6" fmla="*/ 3551275 h 3699909"/>
              <a:gd name="connsiteX7" fmla="*/ 5061098 w 5358810"/>
              <a:gd name="connsiteY7" fmla="*/ 2955851 h 3699909"/>
              <a:gd name="connsiteX8" fmla="*/ 5358810 w 5358810"/>
              <a:gd name="connsiteY8" fmla="*/ 0 h 3699909"/>
              <a:gd name="connsiteX0" fmla="*/ 0 w 5358810"/>
              <a:gd name="connsiteY0" fmla="*/ 3699909 h 3699909"/>
              <a:gd name="connsiteX1" fmla="*/ 627322 w 5358810"/>
              <a:gd name="connsiteY1" fmla="*/ 584791 h 3699909"/>
              <a:gd name="connsiteX2" fmla="*/ 1116420 w 5358810"/>
              <a:gd name="connsiteY2" fmla="*/ 2466754 h 3699909"/>
              <a:gd name="connsiteX3" fmla="*/ 1477926 w 5358810"/>
              <a:gd name="connsiteY3" fmla="*/ 3274828 h 3699909"/>
              <a:gd name="connsiteX4" fmla="*/ 1988290 w 5358810"/>
              <a:gd name="connsiteY4" fmla="*/ 3615070 h 3699909"/>
              <a:gd name="connsiteX5" fmla="*/ 3104708 w 5358810"/>
              <a:gd name="connsiteY5" fmla="*/ 3695699 h 3699909"/>
              <a:gd name="connsiteX6" fmla="*/ 4593265 w 5358810"/>
              <a:gd name="connsiteY6" fmla="*/ 3551275 h 3699909"/>
              <a:gd name="connsiteX7" fmla="*/ 5061098 w 5358810"/>
              <a:gd name="connsiteY7" fmla="*/ 2955851 h 3699909"/>
              <a:gd name="connsiteX8" fmla="*/ 5358810 w 5358810"/>
              <a:gd name="connsiteY8" fmla="*/ 0 h 3699909"/>
              <a:gd name="connsiteX0" fmla="*/ 0 w 5368806"/>
              <a:gd name="connsiteY0" fmla="*/ 3751303 h 3751303"/>
              <a:gd name="connsiteX1" fmla="*/ 627322 w 5368806"/>
              <a:gd name="connsiteY1" fmla="*/ 636185 h 3751303"/>
              <a:gd name="connsiteX2" fmla="*/ 1116420 w 5368806"/>
              <a:gd name="connsiteY2" fmla="*/ 2518148 h 3751303"/>
              <a:gd name="connsiteX3" fmla="*/ 1477926 w 5368806"/>
              <a:gd name="connsiteY3" fmla="*/ 3326222 h 3751303"/>
              <a:gd name="connsiteX4" fmla="*/ 1988290 w 5368806"/>
              <a:gd name="connsiteY4" fmla="*/ 3666464 h 3751303"/>
              <a:gd name="connsiteX5" fmla="*/ 3104708 w 5368806"/>
              <a:gd name="connsiteY5" fmla="*/ 3747093 h 3751303"/>
              <a:gd name="connsiteX6" fmla="*/ 4593265 w 5368806"/>
              <a:gd name="connsiteY6" fmla="*/ 3602669 h 3751303"/>
              <a:gd name="connsiteX7" fmla="*/ 5061098 w 5368806"/>
              <a:gd name="connsiteY7" fmla="*/ 3007245 h 3751303"/>
              <a:gd name="connsiteX8" fmla="*/ 5368806 w 5368806"/>
              <a:gd name="connsiteY8" fmla="*/ 0 h 3751303"/>
              <a:gd name="connsiteX0" fmla="*/ 0 w 5368806"/>
              <a:gd name="connsiteY0" fmla="*/ 3751303 h 3751303"/>
              <a:gd name="connsiteX1" fmla="*/ 705430 w 5368806"/>
              <a:gd name="connsiteY1" fmla="*/ 1077221 h 3751303"/>
              <a:gd name="connsiteX2" fmla="*/ 1116420 w 5368806"/>
              <a:gd name="connsiteY2" fmla="*/ 2518148 h 3751303"/>
              <a:gd name="connsiteX3" fmla="*/ 1477926 w 5368806"/>
              <a:gd name="connsiteY3" fmla="*/ 3326222 h 3751303"/>
              <a:gd name="connsiteX4" fmla="*/ 1988290 w 5368806"/>
              <a:gd name="connsiteY4" fmla="*/ 3666464 h 3751303"/>
              <a:gd name="connsiteX5" fmla="*/ 3104708 w 5368806"/>
              <a:gd name="connsiteY5" fmla="*/ 3747093 h 3751303"/>
              <a:gd name="connsiteX6" fmla="*/ 4593265 w 5368806"/>
              <a:gd name="connsiteY6" fmla="*/ 3602669 h 3751303"/>
              <a:gd name="connsiteX7" fmla="*/ 5061098 w 5368806"/>
              <a:gd name="connsiteY7" fmla="*/ 3007245 h 3751303"/>
              <a:gd name="connsiteX8" fmla="*/ 5368806 w 5368806"/>
              <a:gd name="connsiteY8" fmla="*/ 0 h 375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8806" h="3751303">
                <a:moveTo>
                  <a:pt x="0" y="3751303"/>
                </a:moveTo>
                <a:cubicBezTo>
                  <a:pt x="568841" y="3743989"/>
                  <a:pt x="519360" y="1282747"/>
                  <a:pt x="705430" y="1077221"/>
                </a:cubicBezTo>
                <a:cubicBezTo>
                  <a:pt x="891500" y="871695"/>
                  <a:pt x="987671" y="2143314"/>
                  <a:pt x="1116420" y="2518148"/>
                </a:cubicBezTo>
                <a:cubicBezTo>
                  <a:pt x="1245169" y="2892982"/>
                  <a:pt x="1353879" y="3177366"/>
                  <a:pt x="1477926" y="3326222"/>
                </a:cubicBezTo>
                <a:cubicBezTo>
                  <a:pt x="1601973" y="3475078"/>
                  <a:pt x="1717160" y="3596319"/>
                  <a:pt x="1988290" y="3666464"/>
                </a:cubicBezTo>
                <a:cubicBezTo>
                  <a:pt x="2259420" y="3736609"/>
                  <a:pt x="2670546" y="3757725"/>
                  <a:pt x="3104708" y="3747093"/>
                </a:cubicBezTo>
                <a:cubicBezTo>
                  <a:pt x="3538870" y="3736461"/>
                  <a:pt x="4360495" y="3713128"/>
                  <a:pt x="4593265" y="3602669"/>
                </a:cubicBezTo>
                <a:cubicBezTo>
                  <a:pt x="4826035" y="3492210"/>
                  <a:pt x="4980219" y="3296317"/>
                  <a:pt x="5061098" y="3007245"/>
                </a:cubicBezTo>
                <a:cubicBezTo>
                  <a:pt x="5280838" y="2188539"/>
                  <a:pt x="5328048" y="483781"/>
                  <a:pt x="5368806" y="0"/>
                </a:cubicBezTo>
              </a:path>
            </a:pathLst>
          </a:custGeom>
          <a:noFill/>
          <a:ln w="76200" cap="flat" cmpd="sng" algn="ctr">
            <a:solidFill>
              <a:srgbClr val="00CC99">
                <a:alpha val="52157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5540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BC822DD1-730B-E244-8FFB-A835C6CEF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080000"/>
            <a:ext cx="7200000" cy="54000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8AFEE024-39F2-E247-8075-8E6105C83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30" t="7251" r="20040" b="48116"/>
          <a:stretch/>
        </p:blipFill>
        <p:spPr>
          <a:xfrm>
            <a:off x="3033523" y="1472067"/>
            <a:ext cx="2399832" cy="2410222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3F85898-59AE-CB42-B3E7-B6B322731870}"/>
              </a:ext>
            </a:extLst>
          </p:cNvPr>
          <p:cNvSpPr txBox="1"/>
          <p:nvPr/>
        </p:nvSpPr>
        <p:spPr>
          <a:xfrm>
            <a:off x="2086890" y="1254643"/>
            <a:ext cx="49808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decessi giornalieri – 27/10/2020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ACFFC0F-DA84-0447-8AB7-C04DB82582BB}"/>
              </a:ext>
            </a:extLst>
          </p:cNvPr>
          <p:cNvSpPr txBox="1"/>
          <p:nvPr/>
        </p:nvSpPr>
        <p:spPr>
          <a:xfrm rot="16200000">
            <a:off x="248084" y="3464334"/>
            <a:ext cx="1755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AFE02D5-3E63-754B-AF2E-E7E0361D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in Campania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D62BA86-30A3-D041-B02E-AB515410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CBB314-F174-DB44-A746-559088740D29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D297A8-9118-F041-9D85-B055FE98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1371ACDA-A23D-EC41-B862-7CF4E279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59</a:t>
            </a:fld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3D7D11A-A1C3-3749-B5C1-D4F92E13B540}"/>
              </a:ext>
            </a:extLst>
          </p:cNvPr>
          <p:cNvSpPr txBox="1"/>
          <p:nvPr/>
        </p:nvSpPr>
        <p:spPr>
          <a:xfrm>
            <a:off x="4173894" y="5701798"/>
            <a:ext cx="5517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1277EC34-9C0F-A04F-892F-33E979BB4F4D}"/>
              </a:ext>
            </a:extLst>
          </p:cNvPr>
          <p:cNvGrpSpPr/>
          <p:nvPr/>
        </p:nvGrpSpPr>
        <p:grpSpPr>
          <a:xfrm>
            <a:off x="1842712" y="1491343"/>
            <a:ext cx="5225031" cy="3918857"/>
            <a:chOff x="1626779" y="1736282"/>
            <a:chExt cx="5483375" cy="3964708"/>
          </a:xfrm>
        </p:grpSpPr>
        <p:sp>
          <p:nvSpPr>
            <p:cNvPr id="47" name="Figura a mano libera 46">
              <a:extLst>
                <a:ext uri="{FF2B5EF4-FFF2-40B4-BE49-F238E27FC236}">
                  <a16:creationId xmlns:a16="http://schemas.microsoft.com/office/drawing/2014/main" id="{290D8CA9-B52A-BA47-A6F1-0FD5F29A6B1D}"/>
                </a:ext>
              </a:extLst>
            </p:cNvPr>
            <p:cNvSpPr/>
            <p:nvPr/>
          </p:nvSpPr>
          <p:spPr bwMode="auto">
            <a:xfrm>
              <a:off x="1626779" y="1736282"/>
              <a:ext cx="5483375" cy="3964708"/>
            </a:xfrm>
            <a:custGeom>
              <a:avLst/>
              <a:gdLst>
                <a:gd name="connsiteX0" fmla="*/ 57329 w 3822429"/>
                <a:gd name="connsiteY0" fmla="*/ 1738902 h 2089395"/>
                <a:gd name="connsiteX1" fmla="*/ 1567152 w 3822429"/>
                <a:gd name="connsiteY1" fmla="*/ 144018 h 2089395"/>
                <a:gd name="connsiteX2" fmla="*/ 2672938 w 3822429"/>
                <a:gd name="connsiteY2" fmla="*/ 282241 h 2089395"/>
                <a:gd name="connsiteX3" fmla="*/ 3725561 w 3822429"/>
                <a:gd name="connsiteY3" fmla="*/ 1972818 h 2089395"/>
                <a:gd name="connsiteX4" fmla="*/ 57329 w 3822429"/>
                <a:gd name="connsiteY4" fmla="*/ 1738902 h 2089395"/>
                <a:gd name="connsiteX0" fmla="*/ 53692 w 3966599"/>
                <a:gd name="connsiteY0" fmla="*/ 2137890 h 2308756"/>
                <a:gd name="connsiteX1" fmla="*/ 1701738 w 3966599"/>
                <a:gd name="connsiteY1" fmla="*/ 170866 h 2308756"/>
                <a:gd name="connsiteX2" fmla="*/ 2807524 w 3966599"/>
                <a:gd name="connsiteY2" fmla="*/ 309089 h 2308756"/>
                <a:gd name="connsiteX3" fmla="*/ 3860147 w 3966599"/>
                <a:gd name="connsiteY3" fmla="*/ 1999666 h 2308756"/>
                <a:gd name="connsiteX4" fmla="*/ 53692 w 3966599"/>
                <a:gd name="connsiteY4" fmla="*/ 2137890 h 2308756"/>
                <a:gd name="connsiteX0" fmla="*/ 224599 w 4137506"/>
                <a:gd name="connsiteY0" fmla="*/ 2057764 h 2168628"/>
                <a:gd name="connsiteX1" fmla="*/ 596737 w 4137506"/>
                <a:gd name="connsiteY1" fmla="*/ 929285 h 2168628"/>
                <a:gd name="connsiteX2" fmla="*/ 1872645 w 4137506"/>
                <a:gd name="connsiteY2" fmla="*/ 90740 h 2168628"/>
                <a:gd name="connsiteX3" fmla="*/ 2978431 w 4137506"/>
                <a:gd name="connsiteY3" fmla="*/ 228963 h 2168628"/>
                <a:gd name="connsiteX4" fmla="*/ 4031054 w 4137506"/>
                <a:gd name="connsiteY4" fmla="*/ 1919540 h 2168628"/>
                <a:gd name="connsiteX5" fmla="*/ 224599 w 4137506"/>
                <a:gd name="connsiteY5" fmla="*/ 2057764 h 2168628"/>
                <a:gd name="connsiteX0" fmla="*/ 224599 w 4137506"/>
                <a:gd name="connsiteY0" fmla="*/ 3303595 h 3414459"/>
                <a:gd name="connsiteX1" fmla="*/ 596737 w 4137506"/>
                <a:gd name="connsiteY1" fmla="*/ 2175116 h 3414459"/>
                <a:gd name="connsiteX2" fmla="*/ 862552 w 4137506"/>
                <a:gd name="connsiteY2" fmla="*/ 7502 h 3414459"/>
                <a:gd name="connsiteX3" fmla="*/ 2978431 w 4137506"/>
                <a:gd name="connsiteY3" fmla="*/ 1474794 h 3414459"/>
                <a:gd name="connsiteX4" fmla="*/ 4031054 w 4137506"/>
                <a:gd name="connsiteY4" fmla="*/ 3165371 h 3414459"/>
                <a:gd name="connsiteX5" fmla="*/ 224599 w 4137506"/>
                <a:gd name="connsiteY5" fmla="*/ 3303595 h 3414459"/>
                <a:gd name="connsiteX0" fmla="*/ 248706 w 4161613"/>
                <a:gd name="connsiteY0" fmla="*/ 3303386 h 3414996"/>
                <a:gd name="connsiteX1" fmla="*/ 535784 w 4161613"/>
                <a:gd name="connsiteY1" fmla="*/ 2164274 h 3414996"/>
                <a:gd name="connsiteX2" fmla="*/ 886659 w 4161613"/>
                <a:gd name="connsiteY2" fmla="*/ 7293 h 3414996"/>
                <a:gd name="connsiteX3" fmla="*/ 3002538 w 4161613"/>
                <a:gd name="connsiteY3" fmla="*/ 1474585 h 3414996"/>
                <a:gd name="connsiteX4" fmla="*/ 4055161 w 4161613"/>
                <a:gd name="connsiteY4" fmla="*/ 3165162 h 3414996"/>
                <a:gd name="connsiteX5" fmla="*/ 248706 w 4161613"/>
                <a:gd name="connsiteY5" fmla="*/ 3303386 h 3414996"/>
                <a:gd name="connsiteX0" fmla="*/ 248706 w 4081380"/>
                <a:gd name="connsiteY0" fmla="*/ 3302893 h 3359190"/>
                <a:gd name="connsiteX1" fmla="*/ 535784 w 4081380"/>
                <a:gd name="connsiteY1" fmla="*/ 2163781 h 3359190"/>
                <a:gd name="connsiteX2" fmla="*/ 886659 w 4081380"/>
                <a:gd name="connsiteY2" fmla="*/ 6800 h 3359190"/>
                <a:gd name="connsiteX3" fmla="*/ 1928649 w 4081380"/>
                <a:gd name="connsiteY3" fmla="*/ 2983915 h 3359190"/>
                <a:gd name="connsiteX4" fmla="*/ 4055161 w 4081380"/>
                <a:gd name="connsiteY4" fmla="*/ 3164669 h 3359190"/>
                <a:gd name="connsiteX5" fmla="*/ 248706 w 4081380"/>
                <a:gd name="connsiteY5" fmla="*/ 3302893 h 3359190"/>
                <a:gd name="connsiteX0" fmla="*/ 248706 w 4082961"/>
                <a:gd name="connsiteY0" fmla="*/ 3395011 h 3451308"/>
                <a:gd name="connsiteX1" fmla="*/ 535784 w 4082961"/>
                <a:gd name="connsiteY1" fmla="*/ 2255899 h 3451308"/>
                <a:gd name="connsiteX2" fmla="*/ 886659 w 4082961"/>
                <a:gd name="connsiteY2" fmla="*/ 98918 h 3451308"/>
                <a:gd name="connsiteX3" fmla="*/ 1205636 w 4082961"/>
                <a:gd name="connsiteY3" fmla="*/ 639751 h 3451308"/>
                <a:gd name="connsiteX4" fmla="*/ 1928649 w 4082961"/>
                <a:gd name="connsiteY4" fmla="*/ 3076033 h 3451308"/>
                <a:gd name="connsiteX5" fmla="*/ 4055161 w 4082961"/>
                <a:gd name="connsiteY5" fmla="*/ 3256787 h 3451308"/>
                <a:gd name="connsiteX6" fmla="*/ 248706 w 4082961"/>
                <a:gd name="connsiteY6" fmla="*/ 3395011 h 3451308"/>
                <a:gd name="connsiteX0" fmla="*/ 248706 w 4082961"/>
                <a:gd name="connsiteY0" fmla="*/ 3305013 h 3361310"/>
                <a:gd name="connsiteX1" fmla="*/ 535784 w 4082961"/>
                <a:gd name="connsiteY1" fmla="*/ 2165901 h 3361310"/>
                <a:gd name="connsiteX2" fmla="*/ 716538 w 4082961"/>
                <a:gd name="connsiteY2" fmla="*/ 794302 h 3361310"/>
                <a:gd name="connsiteX3" fmla="*/ 886659 w 4082961"/>
                <a:gd name="connsiteY3" fmla="*/ 8920 h 3361310"/>
                <a:gd name="connsiteX4" fmla="*/ 1205636 w 4082961"/>
                <a:gd name="connsiteY4" fmla="*/ 549753 h 3361310"/>
                <a:gd name="connsiteX5" fmla="*/ 1928649 w 4082961"/>
                <a:gd name="connsiteY5" fmla="*/ 2986035 h 3361310"/>
                <a:gd name="connsiteX6" fmla="*/ 4055161 w 4082961"/>
                <a:gd name="connsiteY6" fmla="*/ 3166789 h 3361310"/>
                <a:gd name="connsiteX7" fmla="*/ 248706 w 4082961"/>
                <a:gd name="connsiteY7" fmla="*/ 3305013 h 3361310"/>
                <a:gd name="connsiteX0" fmla="*/ 248706 w 4082961"/>
                <a:gd name="connsiteY0" fmla="*/ 3305013 h 3361310"/>
                <a:gd name="connsiteX1" fmla="*/ 535784 w 4082961"/>
                <a:gd name="connsiteY1" fmla="*/ 2165901 h 3361310"/>
                <a:gd name="connsiteX2" fmla="*/ 716538 w 4082961"/>
                <a:gd name="connsiteY2" fmla="*/ 794302 h 3361310"/>
                <a:gd name="connsiteX3" fmla="*/ 886659 w 4082961"/>
                <a:gd name="connsiteY3" fmla="*/ 8920 h 3361310"/>
                <a:gd name="connsiteX4" fmla="*/ 1205636 w 4082961"/>
                <a:gd name="connsiteY4" fmla="*/ 549753 h 3361310"/>
                <a:gd name="connsiteX5" fmla="*/ 1928649 w 4082961"/>
                <a:gd name="connsiteY5" fmla="*/ 2986035 h 3361310"/>
                <a:gd name="connsiteX6" fmla="*/ 4055161 w 4082961"/>
                <a:gd name="connsiteY6" fmla="*/ 3166789 h 3361310"/>
                <a:gd name="connsiteX7" fmla="*/ 248706 w 4082961"/>
                <a:gd name="connsiteY7" fmla="*/ 3305013 h 3361310"/>
                <a:gd name="connsiteX0" fmla="*/ 248706 w 4082961"/>
                <a:gd name="connsiteY0" fmla="*/ 3305013 h 3361310"/>
                <a:gd name="connsiteX1" fmla="*/ 535784 w 4082961"/>
                <a:gd name="connsiteY1" fmla="*/ 2165901 h 3361310"/>
                <a:gd name="connsiteX2" fmla="*/ 716538 w 4082961"/>
                <a:gd name="connsiteY2" fmla="*/ 794302 h 3361310"/>
                <a:gd name="connsiteX3" fmla="*/ 886659 w 4082961"/>
                <a:gd name="connsiteY3" fmla="*/ 8920 h 3361310"/>
                <a:gd name="connsiteX4" fmla="*/ 1205636 w 4082961"/>
                <a:gd name="connsiteY4" fmla="*/ 549753 h 3361310"/>
                <a:gd name="connsiteX5" fmla="*/ 1928649 w 4082961"/>
                <a:gd name="connsiteY5" fmla="*/ 2986035 h 3361310"/>
                <a:gd name="connsiteX6" fmla="*/ 4055161 w 4082961"/>
                <a:gd name="connsiteY6" fmla="*/ 3166789 h 3361310"/>
                <a:gd name="connsiteX7" fmla="*/ 248706 w 4082961"/>
                <a:gd name="connsiteY7" fmla="*/ 3305013 h 3361310"/>
                <a:gd name="connsiteX0" fmla="*/ 248706 w 4082961"/>
                <a:gd name="connsiteY0" fmla="*/ 3305564 h 3361861"/>
                <a:gd name="connsiteX1" fmla="*/ 535784 w 4082961"/>
                <a:gd name="connsiteY1" fmla="*/ 2166452 h 3361861"/>
                <a:gd name="connsiteX2" fmla="*/ 652743 w 4082961"/>
                <a:gd name="connsiteY2" fmla="*/ 805486 h 3361861"/>
                <a:gd name="connsiteX3" fmla="*/ 886659 w 4082961"/>
                <a:gd name="connsiteY3" fmla="*/ 9471 h 3361861"/>
                <a:gd name="connsiteX4" fmla="*/ 1205636 w 4082961"/>
                <a:gd name="connsiteY4" fmla="*/ 550304 h 3361861"/>
                <a:gd name="connsiteX5" fmla="*/ 1928649 w 4082961"/>
                <a:gd name="connsiteY5" fmla="*/ 2986586 h 3361861"/>
                <a:gd name="connsiteX6" fmla="*/ 4055161 w 4082961"/>
                <a:gd name="connsiteY6" fmla="*/ 3167340 h 3361861"/>
                <a:gd name="connsiteX7" fmla="*/ 248706 w 4082961"/>
                <a:gd name="connsiteY7" fmla="*/ 3305564 h 3361861"/>
                <a:gd name="connsiteX0" fmla="*/ 235039 w 4134986"/>
                <a:gd name="connsiteY0" fmla="*/ 3507583 h 3546350"/>
                <a:gd name="connsiteX1" fmla="*/ 585913 w 4134986"/>
                <a:gd name="connsiteY1" fmla="*/ 2166452 h 3546350"/>
                <a:gd name="connsiteX2" fmla="*/ 702872 w 4134986"/>
                <a:gd name="connsiteY2" fmla="*/ 805486 h 3546350"/>
                <a:gd name="connsiteX3" fmla="*/ 936788 w 4134986"/>
                <a:gd name="connsiteY3" fmla="*/ 9471 h 3546350"/>
                <a:gd name="connsiteX4" fmla="*/ 1255765 w 4134986"/>
                <a:gd name="connsiteY4" fmla="*/ 550304 h 3546350"/>
                <a:gd name="connsiteX5" fmla="*/ 1978778 w 4134986"/>
                <a:gd name="connsiteY5" fmla="*/ 2986586 h 3546350"/>
                <a:gd name="connsiteX6" fmla="*/ 4105290 w 4134986"/>
                <a:gd name="connsiteY6" fmla="*/ 3167340 h 3546350"/>
                <a:gd name="connsiteX7" fmla="*/ 235039 w 4134986"/>
                <a:gd name="connsiteY7" fmla="*/ 3507583 h 3546350"/>
                <a:gd name="connsiteX0" fmla="*/ 3213 w 3903160"/>
                <a:gd name="connsiteY0" fmla="*/ 3507583 h 3632068"/>
                <a:gd name="connsiteX1" fmla="*/ 354087 w 3903160"/>
                <a:gd name="connsiteY1" fmla="*/ 2166452 h 3632068"/>
                <a:gd name="connsiteX2" fmla="*/ 471046 w 3903160"/>
                <a:gd name="connsiteY2" fmla="*/ 805486 h 3632068"/>
                <a:gd name="connsiteX3" fmla="*/ 704962 w 3903160"/>
                <a:gd name="connsiteY3" fmla="*/ 9471 h 3632068"/>
                <a:gd name="connsiteX4" fmla="*/ 1023939 w 3903160"/>
                <a:gd name="connsiteY4" fmla="*/ 550304 h 3632068"/>
                <a:gd name="connsiteX5" fmla="*/ 1746952 w 3903160"/>
                <a:gd name="connsiteY5" fmla="*/ 2986586 h 3632068"/>
                <a:gd name="connsiteX6" fmla="*/ 3873464 w 3903160"/>
                <a:gd name="connsiteY6" fmla="*/ 3167340 h 3632068"/>
                <a:gd name="connsiteX7" fmla="*/ 3213 w 3903160"/>
                <a:gd name="connsiteY7" fmla="*/ 3507583 h 3632068"/>
                <a:gd name="connsiteX0" fmla="*/ 234689 w 4134636"/>
                <a:gd name="connsiteY0" fmla="*/ 3507583 h 3508143"/>
                <a:gd name="connsiteX1" fmla="*/ 447341 w 4134636"/>
                <a:gd name="connsiteY1" fmla="*/ 3080853 h 3508143"/>
                <a:gd name="connsiteX2" fmla="*/ 585563 w 4134636"/>
                <a:gd name="connsiteY2" fmla="*/ 2166452 h 3508143"/>
                <a:gd name="connsiteX3" fmla="*/ 702522 w 4134636"/>
                <a:gd name="connsiteY3" fmla="*/ 805486 h 3508143"/>
                <a:gd name="connsiteX4" fmla="*/ 936438 w 4134636"/>
                <a:gd name="connsiteY4" fmla="*/ 9471 h 3508143"/>
                <a:gd name="connsiteX5" fmla="*/ 1255415 w 4134636"/>
                <a:gd name="connsiteY5" fmla="*/ 550304 h 3508143"/>
                <a:gd name="connsiteX6" fmla="*/ 1978428 w 4134636"/>
                <a:gd name="connsiteY6" fmla="*/ 2986586 h 3508143"/>
                <a:gd name="connsiteX7" fmla="*/ 4104940 w 4134636"/>
                <a:gd name="connsiteY7" fmla="*/ 3167340 h 3508143"/>
                <a:gd name="connsiteX8" fmla="*/ 234689 w 4134636"/>
                <a:gd name="connsiteY8" fmla="*/ 3507583 h 3508143"/>
                <a:gd name="connsiteX0" fmla="*/ 844 w 3900791"/>
                <a:gd name="connsiteY0" fmla="*/ 3507583 h 3643698"/>
                <a:gd name="connsiteX1" fmla="*/ 213496 w 3900791"/>
                <a:gd name="connsiteY1" fmla="*/ 3080853 h 3643698"/>
                <a:gd name="connsiteX2" fmla="*/ 351718 w 3900791"/>
                <a:gd name="connsiteY2" fmla="*/ 2166452 h 3643698"/>
                <a:gd name="connsiteX3" fmla="*/ 468677 w 3900791"/>
                <a:gd name="connsiteY3" fmla="*/ 805486 h 3643698"/>
                <a:gd name="connsiteX4" fmla="*/ 702593 w 3900791"/>
                <a:gd name="connsiteY4" fmla="*/ 9471 h 3643698"/>
                <a:gd name="connsiteX5" fmla="*/ 1021570 w 3900791"/>
                <a:gd name="connsiteY5" fmla="*/ 550304 h 3643698"/>
                <a:gd name="connsiteX6" fmla="*/ 1744583 w 3900791"/>
                <a:gd name="connsiteY6" fmla="*/ 2986586 h 3643698"/>
                <a:gd name="connsiteX7" fmla="*/ 3871095 w 3900791"/>
                <a:gd name="connsiteY7" fmla="*/ 3167340 h 3643698"/>
                <a:gd name="connsiteX8" fmla="*/ 844 w 3900791"/>
                <a:gd name="connsiteY8" fmla="*/ 3507583 h 3643698"/>
                <a:gd name="connsiteX0" fmla="*/ 93253 w 3993200"/>
                <a:gd name="connsiteY0" fmla="*/ 3507583 h 3534657"/>
                <a:gd name="connsiteX1" fmla="*/ 305905 w 3993200"/>
                <a:gd name="connsiteY1" fmla="*/ 3080853 h 3534657"/>
                <a:gd name="connsiteX2" fmla="*/ 444127 w 3993200"/>
                <a:gd name="connsiteY2" fmla="*/ 2166452 h 3534657"/>
                <a:gd name="connsiteX3" fmla="*/ 561086 w 3993200"/>
                <a:gd name="connsiteY3" fmla="*/ 805486 h 3534657"/>
                <a:gd name="connsiteX4" fmla="*/ 795002 w 3993200"/>
                <a:gd name="connsiteY4" fmla="*/ 9471 h 3534657"/>
                <a:gd name="connsiteX5" fmla="*/ 1113979 w 3993200"/>
                <a:gd name="connsiteY5" fmla="*/ 550304 h 3534657"/>
                <a:gd name="connsiteX6" fmla="*/ 1836992 w 3993200"/>
                <a:gd name="connsiteY6" fmla="*/ 2986586 h 3534657"/>
                <a:gd name="connsiteX7" fmla="*/ 3963504 w 3993200"/>
                <a:gd name="connsiteY7" fmla="*/ 3167340 h 3534657"/>
                <a:gd name="connsiteX8" fmla="*/ 93253 w 3993200"/>
                <a:gd name="connsiteY8" fmla="*/ 3507583 h 3534657"/>
                <a:gd name="connsiteX0" fmla="*/ 30236 w 3930183"/>
                <a:gd name="connsiteY0" fmla="*/ 3507583 h 3639325"/>
                <a:gd name="connsiteX1" fmla="*/ 242888 w 3930183"/>
                <a:gd name="connsiteY1" fmla="*/ 3080853 h 3639325"/>
                <a:gd name="connsiteX2" fmla="*/ 381110 w 3930183"/>
                <a:gd name="connsiteY2" fmla="*/ 2166452 h 3639325"/>
                <a:gd name="connsiteX3" fmla="*/ 498069 w 3930183"/>
                <a:gd name="connsiteY3" fmla="*/ 805486 h 3639325"/>
                <a:gd name="connsiteX4" fmla="*/ 731985 w 3930183"/>
                <a:gd name="connsiteY4" fmla="*/ 9471 h 3639325"/>
                <a:gd name="connsiteX5" fmla="*/ 1050962 w 3930183"/>
                <a:gd name="connsiteY5" fmla="*/ 550304 h 3639325"/>
                <a:gd name="connsiteX6" fmla="*/ 1773975 w 3930183"/>
                <a:gd name="connsiteY6" fmla="*/ 2986586 h 3639325"/>
                <a:gd name="connsiteX7" fmla="*/ 3900487 w 3930183"/>
                <a:gd name="connsiteY7" fmla="*/ 3167340 h 3639325"/>
                <a:gd name="connsiteX8" fmla="*/ 30236 w 3930183"/>
                <a:gd name="connsiteY8" fmla="*/ 3507583 h 3639325"/>
                <a:gd name="connsiteX0" fmla="*/ 30236 w 3930183"/>
                <a:gd name="connsiteY0" fmla="*/ 3507583 h 3639325"/>
                <a:gd name="connsiteX1" fmla="*/ 242888 w 3930183"/>
                <a:gd name="connsiteY1" fmla="*/ 3080853 h 3639325"/>
                <a:gd name="connsiteX2" fmla="*/ 381110 w 3930183"/>
                <a:gd name="connsiteY2" fmla="*/ 2166452 h 3639325"/>
                <a:gd name="connsiteX3" fmla="*/ 498069 w 3930183"/>
                <a:gd name="connsiteY3" fmla="*/ 805486 h 3639325"/>
                <a:gd name="connsiteX4" fmla="*/ 731985 w 3930183"/>
                <a:gd name="connsiteY4" fmla="*/ 9471 h 3639325"/>
                <a:gd name="connsiteX5" fmla="*/ 1050962 w 3930183"/>
                <a:gd name="connsiteY5" fmla="*/ 550304 h 3639325"/>
                <a:gd name="connsiteX6" fmla="*/ 1773975 w 3930183"/>
                <a:gd name="connsiteY6" fmla="*/ 2986586 h 3639325"/>
                <a:gd name="connsiteX7" fmla="*/ 3900487 w 3930183"/>
                <a:gd name="connsiteY7" fmla="*/ 3167340 h 3639325"/>
                <a:gd name="connsiteX8" fmla="*/ 30236 w 3930183"/>
                <a:gd name="connsiteY8" fmla="*/ 3507583 h 3639325"/>
                <a:gd name="connsiteX0" fmla="*/ 30236 w 3930183"/>
                <a:gd name="connsiteY0" fmla="*/ 3507583 h 3507583"/>
                <a:gd name="connsiteX1" fmla="*/ 242888 w 3930183"/>
                <a:gd name="connsiteY1" fmla="*/ 3080853 h 3507583"/>
                <a:gd name="connsiteX2" fmla="*/ 381110 w 3930183"/>
                <a:gd name="connsiteY2" fmla="*/ 2166452 h 3507583"/>
                <a:gd name="connsiteX3" fmla="*/ 498069 w 3930183"/>
                <a:gd name="connsiteY3" fmla="*/ 805486 h 3507583"/>
                <a:gd name="connsiteX4" fmla="*/ 731985 w 3930183"/>
                <a:gd name="connsiteY4" fmla="*/ 9471 h 3507583"/>
                <a:gd name="connsiteX5" fmla="*/ 1050962 w 3930183"/>
                <a:gd name="connsiteY5" fmla="*/ 550304 h 3507583"/>
                <a:gd name="connsiteX6" fmla="*/ 1773975 w 3930183"/>
                <a:gd name="connsiteY6" fmla="*/ 2986586 h 3507583"/>
                <a:gd name="connsiteX7" fmla="*/ 3900487 w 3930183"/>
                <a:gd name="connsiteY7" fmla="*/ 3167340 h 3507583"/>
                <a:gd name="connsiteX8" fmla="*/ 30236 w 3930183"/>
                <a:gd name="connsiteY8" fmla="*/ 3507583 h 3507583"/>
                <a:gd name="connsiteX0" fmla="*/ 59 w 3900006"/>
                <a:gd name="connsiteY0" fmla="*/ 3507583 h 3507583"/>
                <a:gd name="connsiteX1" fmla="*/ 212711 w 3900006"/>
                <a:gd name="connsiteY1" fmla="*/ 3080853 h 3507583"/>
                <a:gd name="connsiteX2" fmla="*/ 350933 w 3900006"/>
                <a:gd name="connsiteY2" fmla="*/ 2166452 h 3507583"/>
                <a:gd name="connsiteX3" fmla="*/ 467892 w 3900006"/>
                <a:gd name="connsiteY3" fmla="*/ 805486 h 3507583"/>
                <a:gd name="connsiteX4" fmla="*/ 701808 w 3900006"/>
                <a:gd name="connsiteY4" fmla="*/ 9471 h 3507583"/>
                <a:gd name="connsiteX5" fmla="*/ 1020785 w 3900006"/>
                <a:gd name="connsiteY5" fmla="*/ 550304 h 3507583"/>
                <a:gd name="connsiteX6" fmla="*/ 1743798 w 3900006"/>
                <a:gd name="connsiteY6" fmla="*/ 2986586 h 3507583"/>
                <a:gd name="connsiteX7" fmla="*/ 3870310 w 3900006"/>
                <a:gd name="connsiteY7" fmla="*/ 3167340 h 3507583"/>
                <a:gd name="connsiteX8" fmla="*/ 59 w 3900006"/>
                <a:gd name="connsiteY8" fmla="*/ 3507583 h 3507583"/>
                <a:gd name="connsiteX0" fmla="*/ 43266 w 3943213"/>
                <a:gd name="connsiteY0" fmla="*/ 3507583 h 3507583"/>
                <a:gd name="connsiteX1" fmla="*/ 22001 w 3943213"/>
                <a:gd name="connsiteY1" fmla="*/ 3282871 h 3507583"/>
                <a:gd name="connsiteX2" fmla="*/ 394140 w 3943213"/>
                <a:gd name="connsiteY2" fmla="*/ 2166452 h 3507583"/>
                <a:gd name="connsiteX3" fmla="*/ 511099 w 3943213"/>
                <a:gd name="connsiteY3" fmla="*/ 805486 h 3507583"/>
                <a:gd name="connsiteX4" fmla="*/ 745015 w 3943213"/>
                <a:gd name="connsiteY4" fmla="*/ 9471 h 3507583"/>
                <a:gd name="connsiteX5" fmla="*/ 1063992 w 3943213"/>
                <a:gd name="connsiteY5" fmla="*/ 550304 h 3507583"/>
                <a:gd name="connsiteX6" fmla="*/ 1787005 w 3943213"/>
                <a:gd name="connsiteY6" fmla="*/ 2986586 h 3507583"/>
                <a:gd name="connsiteX7" fmla="*/ 3913517 w 3943213"/>
                <a:gd name="connsiteY7" fmla="*/ 3167340 h 3507583"/>
                <a:gd name="connsiteX8" fmla="*/ 43266 w 3943213"/>
                <a:gd name="connsiteY8" fmla="*/ 3507583 h 3507583"/>
                <a:gd name="connsiteX0" fmla="*/ 21265 w 3921212"/>
                <a:gd name="connsiteY0" fmla="*/ 3507583 h 3507583"/>
                <a:gd name="connsiteX1" fmla="*/ 0 w 3921212"/>
                <a:gd name="connsiteY1" fmla="*/ 3282871 h 3507583"/>
                <a:gd name="connsiteX2" fmla="*/ 372139 w 3921212"/>
                <a:gd name="connsiteY2" fmla="*/ 2166452 h 3507583"/>
                <a:gd name="connsiteX3" fmla="*/ 489098 w 3921212"/>
                <a:gd name="connsiteY3" fmla="*/ 805486 h 3507583"/>
                <a:gd name="connsiteX4" fmla="*/ 723014 w 3921212"/>
                <a:gd name="connsiteY4" fmla="*/ 9471 h 3507583"/>
                <a:gd name="connsiteX5" fmla="*/ 1041991 w 3921212"/>
                <a:gd name="connsiteY5" fmla="*/ 550304 h 3507583"/>
                <a:gd name="connsiteX6" fmla="*/ 1765004 w 3921212"/>
                <a:gd name="connsiteY6" fmla="*/ 2986586 h 3507583"/>
                <a:gd name="connsiteX7" fmla="*/ 3891516 w 3921212"/>
                <a:gd name="connsiteY7" fmla="*/ 3167340 h 3507583"/>
                <a:gd name="connsiteX8" fmla="*/ 21265 w 3921212"/>
                <a:gd name="connsiteY8" fmla="*/ 3507583 h 3507583"/>
                <a:gd name="connsiteX0" fmla="*/ 21265 w 3921212"/>
                <a:gd name="connsiteY0" fmla="*/ 3507583 h 3507583"/>
                <a:gd name="connsiteX1" fmla="*/ 0 w 3921212"/>
                <a:gd name="connsiteY1" fmla="*/ 3282871 h 3507583"/>
                <a:gd name="connsiteX2" fmla="*/ 372139 w 3921212"/>
                <a:gd name="connsiteY2" fmla="*/ 2166452 h 3507583"/>
                <a:gd name="connsiteX3" fmla="*/ 489098 w 3921212"/>
                <a:gd name="connsiteY3" fmla="*/ 805486 h 3507583"/>
                <a:gd name="connsiteX4" fmla="*/ 723014 w 3921212"/>
                <a:gd name="connsiteY4" fmla="*/ 9471 h 3507583"/>
                <a:gd name="connsiteX5" fmla="*/ 1041991 w 3921212"/>
                <a:gd name="connsiteY5" fmla="*/ 550304 h 3507583"/>
                <a:gd name="connsiteX6" fmla="*/ 1765004 w 3921212"/>
                <a:gd name="connsiteY6" fmla="*/ 2986586 h 3507583"/>
                <a:gd name="connsiteX7" fmla="*/ 3891516 w 3921212"/>
                <a:gd name="connsiteY7" fmla="*/ 3167340 h 3507583"/>
                <a:gd name="connsiteX8" fmla="*/ 21265 w 3921212"/>
                <a:gd name="connsiteY8" fmla="*/ 3507583 h 3507583"/>
                <a:gd name="connsiteX0" fmla="*/ 21265 w 3921212"/>
                <a:gd name="connsiteY0" fmla="*/ 3507583 h 3507583"/>
                <a:gd name="connsiteX1" fmla="*/ 0 w 3921212"/>
                <a:gd name="connsiteY1" fmla="*/ 3282871 h 3507583"/>
                <a:gd name="connsiteX2" fmla="*/ 372139 w 3921212"/>
                <a:gd name="connsiteY2" fmla="*/ 2166452 h 3507583"/>
                <a:gd name="connsiteX3" fmla="*/ 489098 w 3921212"/>
                <a:gd name="connsiteY3" fmla="*/ 805486 h 3507583"/>
                <a:gd name="connsiteX4" fmla="*/ 723014 w 3921212"/>
                <a:gd name="connsiteY4" fmla="*/ 9471 h 3507583"/>
                <a:gd name="connsiteX5" fmla="*/ 1041991 w 3921212"/>
                <a:gd name="connsiteY5" fmla="*/ 550304 h 3507583"/>
                <a:gd name="connsiteX6" fmla="*/ 1765004 w 3921212"/>
                <a:gd name="connsiteY6" fmla="*/ 2986586 h 3507583"/>
                <a:gd name="connsiteX7" fmla="*/ 3891516 w 3921212"/>
                <a:gd name="connsiteY7" fmla="*/ 3167340 h 3507583"/>
                <a:gd name="connsiteX8" fmla="*/ 21265 w 3921212"/>
                <a:gd name="connsiteY8" fmla="*/ 3507583 h 3507583"/>
                <a:gd name="connsiteX0" fmla="*/ 21265 w 3921212"/>
                <a:gd name="connsiteY0" fmla="*/ 3507583 h 3507583"/>
                <a:gd name="connsiteX1" fmla="*/ 0 w 3921212"/>
                <a:gd name="connsiteY1" fmla="*/ 3282871 h 3507583"/>
                <a:gd name="connsiteX2" fmla="*/ 372139 w 3921212"/>
                <a:gd name="connsiteY2" fmla="*/ 2166452 h 3507583"/>
                <a:gd name="connsiteX3" fmla="*/ 489098 w 3921212"/>
                <a:gd name="connsiteY3" fmla="*/ 805486 h 3507583"/>
                <a:gd name="connsiteX4" fmla="*/ 723014 w 3921212"/>
                <a:gd name="connsiteY4" fmla="*/ 9471 h 3507583"/>
                <a:gd name="connsiteX5" fmla="*/ 1041991 w 3921212"/>
                <a:gd name="connsiteY5" fmla="*/ 550304 h 3507583"/>
                <a:gd name="connsiteX6" fmla="*/ 1765004 w 3921212"/>
                <a:gd name="connsiteY6" fmla="*/ 2986586 h 3507583"/>
                <a:gd name="connsiteX7" fmla="*/ 3891516 w 3921212"/>
                <a:gd name="connsiteY7" fmla="*/ 3167340 h 3507583"/>
                <a:gd name="connsiteX8" fmla="*/ 21265 w 3921212"/>
                <a:gd name="connsiteY8" fmla="*/ 3507583 h 3507583"/>
                <a:gd name="connsiteX0" fmla="*/ 21265 w 3921212"/>
                <a:gd name="connsiteY0" fmla="*/ 3507583 h 3507583"/>
                <a:gd name="connsiteX1" fmla="*/ 0 w 3921212"/>
                <a:gd name="connsiteY1" fmla="*/ 3282871 h 3507583"/>
                <a:gd name="connsiteX2" fmla="*/ 372139 w 3921212"/>
                <a:gd name="connsiteY2" fmla="*/ 2166452 h 3507583"/>
                <a:gd name="connsiteX3" fmla="*/ 489098 w 3921212"/>
                <a:gd name="connsiteY3" fmla="*/ 805486 h 3507583"/>
                <a:gd name="connsiteX4" fmla="*/ 723014 w 3921212"/>
                <a:gd name="connsiteY4" fmla="*/ 9471 h 3507583"/>
                <a:gd name="connsiteX5" fmla="*/ 1041991 w 3921212"/>
                <a:gd name="connsiteY5" fmla="*/ 550304 h 3507583"/>
                <a:gd name="connsiteX6" fmla="*/ 1765004 w 3921212"/>
                <a:gd name="connsiteY6" fmla="*/ 2986586 h 3507583"/>
                <a:gd name="connsiteX7" fmla="*/ 3891516 w 3921212"/>
                <a:gd name="connsiteY7" fmla="*/ 3167340 h 3507583"/>
                <a:gd name="connsiteX8" fmla="*/ 21265 w 3921212"/>
                <a:gd name="connsiteY8" fmla="*/ 3507583 h 3507583"/>
                <a:gd name="connsiteX0" fmla="*/ 21265 w 3921212"/>
                <a:gd name="connsiteY0" fmla="*/ 3420661 h 3420661"/>
                <a:gd name="connsiteX1" fmla="*/ 0 w 3921212"/>
                <a:gd name="connsiteY1" fmla="*/ 3195949 h 3420661"/>
                <a:gd name="connsiteX2" fmla="*/ 372139 w 3921212"/>
                <a:gd name="connsiteY2" fmla="*/ 2079530 h 3420661"/>
                <a:gd name="connsiteX3" fmla="*/ 489098 w 3921212"/>
                <a:gd name="connsiteY3" fmla="*/ 718564 h 3420661"/>
                <a:gd name="connsiteX4" fmla="*/ 712382 w 3921212"/>
                <a:gd name="connsiteY4" fmla="*/ 18242 h 3420661"/>
                <a:gd name="connsiteX5" fmla="*/ 1041991 w 3921212"/>
                <a:gd name="connsiteY5" fmla="*/ 463382 h 3420661"/>
                <a:gd name="connsiteX6" fmla="*/ 1765004 w 3921212"/>
                <a:gd name="connsiteY6" fmla="*/ 2899664 h 3420661"/>
                <a:gd name="connsiteX7" fmla="*/ 3891516 w 3921212"/>
                <a:gd name="connsiteY7" fmla="*/ 3080418 h 3420661"/>
                <a:gd name="connsiteX8" fmla="*/ 21265 w 3921212"/>
                <a:gd name="connsiteY8" fmla="*/ 3420661 h 3420661"/>
                <a:gd name="connsiteX0" fmla="*/ 21265 w 3921212"/>
                <a:gd name="connsiteY0" fmla="*/ 3412005 h 3412005"/>
                <a:gd name="connsiteX1" fmla="*/ 0 w 3921212"/>
                <a:gd name="connsiteY1" fmla="*/ 3187293 h 3412005"/>
                <a:gd name="connsiteX2" fmla="*/ 372139 w 3921212"/>
                <a:gd name="connsiteY2" fmla="*/ 2070874 h 3412005"/>
                <a:gd name="connsiteX3" fmla="*/ 489098 w 3921212"/>
                <a:gd name="connsiteY3" fmla="*/ 709908 h 3412005"/>
                <a:gd name="connsiteX4" fmla="*/ 712382 w 3921212"/>
                <a:gd name="connsiteY4" fmla="*/ 9586 h 3412005"/>
                <a:gd name="connsiteX5" fmla="*/ 1041991 w 3921212"/>
                <a:gd name="connsiteY5" fmla="*/ 454726 h 3412005"/>
                <a:gd name="connsiteX6" fmla="*/ 1765004 w 3921212"/>
                <a:gd name="connsiteY6" fmla="*/ 2891008 h 3412005"/>
                <a:gd name="connsiteX7" fmla="*/ 3891516 w 3921212"/>
                <a:gd name="connsiteY7" fmla="*/ 3071762 h 3412005"/>
                <a:gd name="connsiteX8" fmla="*/ 21265 w 3921212"/>
                <a:gd name="connsiteY8" fmla="*/ 3412005 h 3412005"/>
                <a:gd name="connsiteX0" fmla="*/ 21265 w 3921212"/>
                <a:gd name="connsiteY0" fmla="*/ 3405704 h 3405704"/>
                <a:gd name="connsiteX1" fmla="*/ 0 w 3921212"/>
                <a:gd name="connsiteY1" fmla="*/ 3180992 h 3405704"/>
                <a:gd name="connsiteX2" fmla="*/ 372139 w 3921212"/>
                <a:gd name="connsiteY2" fmla="*/ 2064573 h 3405704"/>
                <a:gd name="connsiteX3" fmla="*/ 489098 w 3921212"/>
                <a:gd name="connsiteY3" fmla="*/ 703607 h 3405704"/>
                <a:gd name="connsiteX4" fmla="*/ 712382 w 3921212"/>
                <a:gd name="connsiteY4" fmla="*/ 3285 h 3405704"/>
                <a:gd name="connsiteX5" fmla="*/ 1031359 w 3921212"/>
                <a:gd name="connsiteY5" fmla="*/ 565383 h 3405704"/>
                <a:gd name="connsiteX6" fmla="*/ 1765004 w 3921212"/>
                <a:gd name="connsiteY6" fmla="*/ 2884707 h 3405704"/>
                <a:gd name="connsiteX7" fmla="*/ 3891516 w 3921212"/>
                <a:gd name="connsiteY7" fmla="*/ 3065461 h 3405704"/>
                <a:gd name="connsiteX8" fmla="*/ 21265 w 3921212"/>
                <a:gd name="connsiteY8" fmla="*/ 3405704 h 3405704"/>
                <a:gd name="connsiteX0" fmla="*/ 21265 w 3901509"/>
                <a:gd name="connsiteY0" fmla="*/ 3405704 h 3405901"/>
                <a:gd name="connsiteX1" fmla="*/ 0 w 3901509"/>
                <a:gd name="connsiteY1" fmla="*/ 3180992 h 3405901"/>
                <a:gd name="connsiteX2" fmla="*/ 372139 w 3901509"/>
                <a:gd name="connsiteY2" fmla="*/ 2064573 h 3405901"/>
                <a:gd name="connsiteX3" fmla="*/ 489098 w 3901509"/>
                <a:gd name="connsiteY3" fmla="*/ 703607 h 3405901"/>
                <a:gd name="connsiteX4" fmla="*/ 712382 w 3901509"/>
                <a:gd name="connsiteY4" fmla="*/ 3285 h 3405901"/>
                <a:gd name="connsiteX5" fmla="*/ 1031359 w 3901509"/>
                <a:gd name="connsiteY5" fmla="*/ 565383 h 3405901"/>
                <a:gd name="connsiteX6" fmla="*/ 1765004 w 3901509"/>
                <a:gd name="connsiteY6" fmla="*/ 2884707 h 3405901"/>
                <a:gd name="connsiteX7" fmla="*/ 3891516 w 3901509"/>
                <a:gd name="connsiteY7" fmla="*/ 3065461 h 3405901"/>
                <a:gd name="connsiteX8" fmla="*/ 808074 w 3901509"/>
                <a:gd name="connsiteY8" fmla="*/ 703606 h 3405901"/>
                <a:gd name="connsiteX9" fmla="*/ 21265 w 3901509"/>
                <a:gd name="connsiteY9" fmla="*/ 3405704 h 3405901"/>
                <a:gd name="connsiteX0" fmla="*/ 21265 w 3901509"/>
                <a:gd name="connsiteY0" fmla="*/ 3405704 h 3405704"/>
                <a:gd name="connsiteX1" fmla="*/ 0 w 3901509"/>
                <a:gd name="connsiteY1" fmla="*/ 3180992 h 3405704"/>
                <a:gd name="connsiteX2" fmla="*/ 372139 w 3901509"/>
                <a:gd name="connsiteY2" fmla="*/ 2064573 h 3405704"/>
                <a:gd name="connsiteX3" fmla="*/ 489098 w 3901509"/>
                <a:gd name="connsiteY3" fmla="*/ 703607 h 3405704"/>
                <a:gd name="connsiteX4" fmla="*/ 712382 w 3901509"/>
                <a:gd name="connsiteY4" fmla="*/ 3285 h 3405704"/>
                <a:gd name="connsiteX5" fmla="*/ 1031359 w 3901509"/>
                <a:gd name="connsiteY5" fmla="*/ 565383 h 3405704"/>
                <a:gd name="connsiteX6" fmla="*/ 1765004 w 3901509"/>
                <a:gd name="connsiteY6" fmla="*/ 2884707 h 3405704"/>
                <a:gd name="connsiteX7" fmla="*/ 3891516 w 3901509"/>
                <a:gd name="connsiteY7" fmla="*/ 3065461 h 3405704"/>
                <a:gd name="connsiteX8" fmla="*/ 808074 w 3901509"/>
                <a:gd name="connsiteY8" fmla="*/ 703606 h 3405704"/>
                <a:gd name="connsiteX9" fmla="*/ 648586 w 3901509"/>
                <a:gd name="connsiteY9" fmla="*/ 2925811 h 3405704"/>
                <a:gd name="connsiteX10" fmla="*/ 21265 w 3901509"/>
                <a:gd name="connsiteY10" fmla="*/ 3405704 h 3405704"/>
                <a:gd name="connsiteX0" fmla="*/ 21265 w 3901509"/>
                <a:gd name="connsiteY0" fmla="*/ 3405704 h 3405704"/>
                <a:gd name="connsiteX1" fmla="*/ 0 w 3901509"/>
                <a:gd name="connsiteY1" fmla="*/ 3180992 h 3405704"/>
                <a:gd name="connsiteX2" fmla="*/ 372139 w 3901509"/>
                <a:gd name="connsiteY2" fmla="*/ 2064573 h 3405704"/>
                <a:gd name="connsiteX3" fmla="*/ 489098 w 3901509"/>
                <a:gd name="connsiteY3" fmla="*/ 703607 h 3405704"/>
                <a:gd name="connsiteX4" fmla="*/ 712382 w 3901509"/>
                <a:gd name="connsiteY4" fmla="*/ 3285 h 3405704"/>
                <a:gd name="connsiteX5" fmla="*/ 1031359 w 3901509"/>
                <a:gd name="connsiteY5" fmla="*/ 565383 h 3405704"/>
                <a:gd name="connsiteX6" fmla="*/ 1765004 w 3901509"/>
                <a:gd name="connsiteY6" fmla="*/ 2884707 h 3405704"/>
                <a:gd name="connsiteX7" fmla="*/ 3891516 w 3901509"/>
                <a:gd name="connsiteY7" fmla="*/ 3065461 h 3405704"/>
                <a:gd name="connsiteX8" fmla="*/ 808074 w 3901509"/>
                <a:gd name="connsiteY8" fmla="*/ 703606 h 3405704"/>
                <a:gd name="connsiteX9" fmla="*/ 648586 w 3901509"/>
                <a:gd name="connsiteY9" fmla="*/ 2925811 h 3405704"/>
                <a:gd name="connsiteX10" fmla="*/ 21265 w 3901509"/>
                <a:gd name="connsiteY10" fmla="*/ 3405704 h 3405704"/>
                <a:gd name="connsiteX0" fmla="*/ 21265 w 3901509"/>
                <a:gd name="connsiteY0" fmla="*/ 3405704 h 3405704"/>
                <a:gd name="connsiteX1" fmla="*/ 0 w 3901509"/>
                <a:gd name="connsiteY1" fmla="*/ 3180992 h 3405704"/>
                <a:gd name="connsiteX2" fmla="*/ 372139 w 3901509"/>
                <a:gd name="connsiteY2" fmla="*/ 2064573 h 3405704"/>
                <a:gd name="connsiteX3" fmla="*/ 489098 w 3901509"/>
                <a:gd name="connsiteY3" fmla="*/ 703607 h 3405704"/>
                <a:gd name="connsiteX4" fmla="*/ 712382 w 3901509"/>
                <a:gd name="connsiteY4" fmla="*/ 3285 h 3405704"/>
                <a:gd name="connsiteX5" fmla="*/ 1031359 w 3901509"/>
                <a:gd name="connsiteY5" fmla="*/ 565383 h 3405704"/>
                <a:gd name="connsiteX6" fmla="*/ 1765004 w 3901509"/>
                <a:gd name="connsiteY6" fmla="*/ 2884707 h 3405704"/>
                <a:gd name="connsiteX7" fmla="*/ 3891516 w 3901509"/>
                <a:gd name="connsiteY7" fmla="*/ 3065461 h 3405704"/>
                <a:gd name="connsiteX8" fmla="*/ 808074 w 3901509"/>
                <a:gd name="connsiteY8" fmla="*/ 703606 h 3405704"/>
                <a:gd name="connsiteX9" fmla="*/ 648586 w 3901509"/>
                <a:gd name="connsiteY9" fmla="*/ 2925811 h 3405704"/>
                <a:gd name="connsiteX10" fmla="*/ 21265 w 3901509"/>
                <a:gd name="connsiteY10" fmla="*/ 3405704 h 3405704"/>
                <a:gd name="connsiteX0" fmla="*/ 21265 w 3901509"/>
                <a:gd name="connsiteY0" fmla="*/ 3405704 h 3405704"/>
                <a:gd name="connsiteX1" fmla="*/ 0 w 3901509"/>
                <a:gd name="connsiteY1" fmla="*/ 3180992 h 3405704"/>
                <a:gd name="connsiteX2" fmla="*/ 372139 w 3901509"/>
                <a:gd name="connsiteY2" fmla="*/ 2064573 h 3405704"/>
                <a:gd name="connsiteX3" fmla="*/ 489098 w 3901509"/>
                <a:gd name="connsiteY3" fmla="*/ 703607 h 3405704"/>
                <a:gd name="connsiteX4" fmla="*/ 712382 w 3901509"/>
                <a:gd name="connsiteY4" fmla="*/ 3285 h 3405704"/>
                <a:gd name="connsiteX5" fmla="*/ 1031359 w 3901509"/>
                <a:gd name="connsiteY5" fmla="*/ 565383 h 3405704"/>
                <a:gd name="connsiteX6" fmla="*/ 1765004 w 3901509"/>
                <a:gd name="connsiteY6" fmla="*/ 2884707 h 3405704"/>
                <a:gd name="connsiteX7" fmla="*/ 3891516 w 3901509"/>
                <a:gd name="connsiteY7" fmla="*/ 3065461 h 3405704"/>
                <a:gd name="connsiteX8" fmla="*/ 808074 w 3901509"/>
                <a:gd name="connsiteY8" fmla="*/ 703606 h 3405704"/>
                <a:gd name="connsiteX9" fmla="*/ 648586 w 3901509"/>
                <a:gd name="connsiteY9" fmla="*/ 2925811 h 3405704"/>
                <a:gd name="connsiteX10" fmla="*/ 21265 w 3901509"/>
                <a:gd name="connsiteY10" fmla="*/ 3405704 h 3405704"/>
                <a:gd name="connsiteX0" fmla="*/ 21265 w 3892824"/>
                <a:gd name="connsiteY0" fmla="*/ 3405704 h 3405704"/>
                <a:gd name="connsiteX1" fmla="*/ 0 w 3892824"/>
                <a:gd name="connsiteY1" fmla="*/ 3180992 h 3405704"/>
                <a:gd name="connsiteX2" fmla="*/ 372139 w 3892824"/>
                <a:gd name="connsiteY2" fmla="*/ 2064573 h 3405704"/>
                <a:gd name="connsiteX3" fmla="*/ 489098 w 3892824"/>
                <a:gd name="connsiteY3" fmla="*/ 703607 h 3405704"/>
                <a:gd name="connsiteX4" fmla="*/ 712382 w 3892824"/>
                <a:gd name="connsiteY4" fmla="*/ 3285 h 3405704"/>
                <a:gd name="connsiteX5" fmla="*/ 1031359 w 3892824"/>
                <a:gd name="connsiteY5" fmla="*/ 565383 h 3405704"/>
                <a:gd name="connsiteX6" fmla="*/ 1765004 w 3892824"/>
                <a:gd name="connsiteY6" fmla="*/ 2884707 h 3405704"/>
                <a:gd name="connsiteX7" fmla="*/ 3891516 w 3892824"/>
                <a:gd name="connsiteY7" fmla="*/ 3065461 h 3405704"/>
                <a:gd name="connsiteX8" fmla="*/ 1435396 w 3892824"/>
                <a:gd name="connsiteY8" fmla="*/ 3074667 h 3405704"/>
                <a:gd name="connsiteX9" fmla="*/ 808074 w 3892824"/>
                <a:gd name="connsiteY9" fmla="*/ 703606 h 3405704"/>
                <a:gd name="connsiteX10" fmla="*/ 648586 w 3892824"/>
                <a:gd name="connsiteY10" fmla="*/ 2925811 h 3405704"/>
                <a:gd name="connsiteX11" fmla="*/ 21265 w 3892824"/>
                <a:gd name="connsiteY11" fmla="*/ 3405704 h 3405704"/>
                <a:gd name="connsiteX0" fmla="*/ 21265 w 3892824"/>
                <a:gd name="connsiteY0" fmla="*/ 3405704 h 3405704"/>
                <a:gd name="connsiteX1" fmla="*/ 0 w 3892824"/>
                <a:gd name="connsiteY1" fmla="*/ 3180992 h 3405704"/>
                <a:gd name="connsiteX2" fmla="*/ 372139 w 3892824"/>
                <a:gd name="connsiteY2" fmla="*/ 2064573 h 3405704"/>
                <a:gd name="connsiteX3" fmla="*/ 489098 w 3892824"/>
                <a:gd name="connsiteY3" fmla="*/ 703607 h 3405704"/>
                <a:gd name="connsiteX4" fmla="*/ 712382 w 3892824"/>
                <a:gd name="connsiteY4" fmla="*/ 3285 h 3405704"/>
                <a:gd name="connsiteX5" fmla="*/ 1031359 w 3892824"/>
                <a:gd name="connsiteY5" fmla="*/ 565383 h 3405704"/>
                <a:gd name="connsiteX6" fmla="*/ 1765004 w 3892824"/>
                <a:gd name="connsiteY6" fmla="*/ 2884707 h 3405704"/>
                <a:gd name="connsiteX7" fmla="*/ 3891516 w 3892824"/>
                <a:gd name="connsiteY7" fmla="*/ 3065461 h 3405704"/>
                <a:gd name="connsiteX8" fmla="*/ 1435396 w 3892824"/>
                <a:gd name="connsiteY8" fmla="*/ 3074667 h 3405704"/>
                <a:gd name="connsiteX9" fmla="*/ 808074 w 3892824"/>
                <a:gd name="connsiteY9" fmla="*/ 703606 h 3405704"/>
                <a:gd name="connsiteX10" fmla="*/ 648586 w 3892824"/>
                <a:gd name="connsiteY10" fmla="*/ 2925811 h 3405704"/>
                <a:gd name="connsiteX11" fmla="*/ 21265 w 3892824"/>
                <a:gd name="connsiteY11" fmla="*/ 3405704 h 3405704"/>
                <a:gd name="connsiteX0" fmla="*/ 21265 w 3892824"/>
                <a:gd name="connsiteY0" fmla="*/ 3405704 h 3405704"/>
                <a:gd name="connsiteX1" fmla="*/ 0 w 3892824"/>
                <a:gd name="connsiteY1" fmla="*/ 3180992 h 3405704"/>
                <a:gd name="connsiteX2" fmla="*/ 372139 w 3892824"/>
                <a:gd name="connsiteY2" fmla="*/ 2064573 h 3405704"/>
                <a:gd name="connsiteX3" fmla="*/ 489098 w 3892824"/>
                <a:gd name="connsiteY3" fmla="*/ 703607 h 3405704"/>
                <a:gd name="connsiteX4" fmla="*/ 712382 w 3892824"/>
                <a:gd name="connsiteY4" fmla="*/ 3285 h 3405704"/>
                <a:gd name="connsiteX5" fmla="*/ 1031359 w 3892824"/>
                <a:gd name="connsiteY5" fmla="*/ 565383 h 3405704"/>
                <a:gd name="connsiteX6" fmla="*/ 1765004 w 3892824"/>
                <a:gd name="connsiteY6" fmla="*/ 2884707 h 3405704"/>
                <a:gd name="connsiteX7" fmla="*/ 3891516 w 3892824"/>
                <a:gd name="connsiteY7" fmla="*/ 3065461 h 3405704"/>
                <a:gd name="connsiteX8" fmla="*/ 1435396 w 3892824"/>
                <a:gd name="connsiteY8" fmla="*/ 3074667 h 3405704"/>
                <a:gd name="connsiteX9" fmla="*/ 808074 w 3892824"/>
                <a:gd name="connsiteY9" fmla="*/ 703606 h 3405704"/>
                <a:gd name="connsiteX10" fmla="*/ 648586 w 3892824"/>
                <a:gd name="connsiteY10" fmla="*/ 2925811 h 3405704"/>
                <a:gd name="connsiteX11" fmla="*/ 21265 w 3892824"/>
                <a:gd name="connsiteY11" fmla="*/ 3405704 h 3405704"/>
                <a:gd name="connsiteX0" fmla="*/ 21265 w 3892824"/>
                <a:gd name="connsiteY0" fmla="*/ 3405704 h 3426105"/>
                <a:gd name="connsiteX1" fmla="*/ 0 w 3892824"/>
                <a:gd name="connsiteY1" fmla="*/ 3180992 h 3426105"/>
                <a:gd name="connsiteX2" fmla="*/ 372139 w 3892824"/>
                <a:gd name="connsiteY2" fmla="*/ 2064573 h 3426105"/>
                <a:gd name="connsiteX3" fmla="*/ 489098 w 3892824"/>
                <a:gd name="connsiteY3" fmla="*/ 703607 h 3426105"/>
                <a:gd name="connsiteX4" fmla="*/ 712382 w 3892824"/>
                <a:gd name="connsiteY4" fmla="*/ 3285 h 3426105"/>
                <a:gd name="connsiteX5" fmla="*/ 1031359 w 3892824"/>
                <a:gd name="connsiteY5" fmla="*/ 565383 h 3426105"/>
                <a:gd name="connsiteX6" fmla="*/ 1765004 w 3892824"/>
                <a:gd name="connsiteY6" fmla="*/ 2884707 h 3426105"/>
                <a:gd name="connsiteX7" fmla="*/ 3891516 w 3892824"/>
                <a:gd name="connsiteY7" fmla="*/ 3065461 h 3426105"/>
                <a:gd name="connsiteX8" fmla="*/ 1435396 w 3892824"/>
                <a:gd name="connsiteY8" fmla="*/ 3074667 h 3426105"/>
                <a:gd name="connsiteX9" fmla="*/ 808074 w 3892824"/>
                <a:gd name="connsiteY9" fmla="*/ 703606 h 3426105"/>
                <a:gd name="connsiteX10" fmla="*/ 648586 w 3892824"/>
                <a:gd name="connsiteY10" fmla="*/ 2925811 h 3426105"/>
                <a:gd name="connsiteX11" fmla="*/ 606056 w 3892824"/>
                <a:gd name="connsiteY11" fmla="*/ 3383011 h 3426105"/>
                <a:gd name="connsiteX12" fmla="*/ 21265 w 3892824"/>
                <a:gd name="connsiteY12" fmla="*/ 3405704 h 3426105"/>
                <a:gd name="connsiteX0" fmla="*/ 21265 w 3892824"/>
                <a:gd name="connsiteY0" fmla="*/ 3405704 h 3405939"/>
                <a:gd name="connsiteX1" fmla="*/ 0 w 3892824"/>
                <a:gd name="connsiteY1" fmla="*/ 3180992 h 3405939"/>
                <a:gd name="connsiteX2" fmla="*/ 372139 w 3892824"/>
                <a:gd name="connsiteY2" fmla="*/ 2064573 h 3405939"/>
                <a:gd name="connsiteX3" fmla="*/ 489098 w 3892824"/>
                <a:gd name="connsiteY3" fmla="*/ 703607 h 3405939"/>
                <a:gd name="connsiteX4" fmla="*/ 712382 w 3892824"/>
                <a:gd name="connsiteY4" fmla="*/ 3285 h 3405939"/>
                <a:gd name="connsiteX5" fmla="*/ 1031359 w 3892824"/>
                <a:gd name="connsiteY5" fmla="*/ 565383 h 3405939"/>
                <a:gd name="connsiteX6" fmla="*/ 1765004 w 3892824"/>
                <a:gd name="connsiteY6" fmla="*/ 2884707 h 3405939"/>
                <a:gd name="connsiteX7" fmla="*/ 3891516 w 3892824"/>
                <a:gd name="connsiteY7" fmla="*/ 3065461 h 3405939"/>
                <a:gd name="connsiteX8" fmla="*/ 1435396 w 3892824"/>
                <a:gd name="connsiteY8" fmla="*/ 3074667 h 3405939"/>
                <a:gd name="connsiteX9" fmla="*/ 808074 w 3892824"/>
                <a:gd name="connsiteY9" fmla="*/ 703606 h 3405939"/>
                <a:gd name="connsiteX10" fmla="*/ 648586 w 3892824"/>
                <a:gd name="connsiteY10" fmla="*/ 2925811 h 3405939"/>
                <a:gd name="connsiteX11" fmla="*/ 606056 w 3892824"/>
                <a:gd name="connsiteY11" fmla="*/ 3383011 h 3405939"/>
                <a:gd name="connsiteX12" fmla="*/ 21265 w 3892824"/>
                <a:gd name="connsiteY12" fmla="*/ 3405704 h 3405939"/>
                <a:gd name="connsiteX0" fmla="*/ 21265 w 3892824"/>
                <a:gd name="connsiteY0" fmla="*/ 3405704 h 3406962"/>
                <a:gd name="connsiteX1" fmla="*/ 0 w 3892824"/>
                <a:gd name="connsiteY1" fmla="*/ 3180992 h 3406962"/>
                <a:gd name="connsiteX2" fmla="*/ 372139 w 3892824"/>
                <a:gd name="connsiteY2" fmla="*/ 2064573 h 3406962"/>
                <a:gd name="connsiteX3" fmla="*/ 489098 w 3892824"/>
                <a:gd name="connsiteY3" fmla="*/ 703607 h 3406962"/>
                <a:gd name="connsiteX4" fmla="*/ 712382 w 3892824"/>
                <a:gd name="connsiteY4" fmla="*/ 3285 h 3406962"/>
                <a:gd name="connsiteX5" fmla="*/ 1031359 w 3892824"/>
                <a:gd name="connsiteY5" fmla="*/ 565383 h 3406962"/>
                <a:gd name="connsiteX6" fmla="*/ 1765004 w 3892824"/>
                <a:gd name="connsiteY6" fmla="*/ 2884707 h 3406962"/>
                <a:gd name="connsiteX7" fmla="*/ 3891516 w 3892824"/>
                <a:gd name="connsiteY7" fmla="*/ 3065461 h 3406962"/>
                <a:gd name="connsiteX8" fmla="*/ 1435396 w 3892824"/>
                <a:gd name="connsiteY8" fmla="*/ 3074667 h 3406962"/>
                <a:gd name="connsiteX9" fmla="*/ 808074 w 3892824"/>
                <a:gd name="connsiteY9" fmla="*/ 703606 h 3406962"/>
                <a:gd name="connsiteX10" fmla="*/ 648586 w 3892824"/>
                <a:gd name="connsiteY10" fmla="*/ 2925811 h 3406962"/>
                <a:gd name="connsiteX11" fmla="*/ 457200 w 3892824"/>
                <a:gd name="connsiteY11" fmla="*/ 3393644 h 3406962"/>
                <a:gd name="connsiteX12" fmla="*/ 21265 w 3892824"/>
                <a:gd name="connsiteY12" fmla="*/ 3405704 h 3406962"/>
                <a:gd name="connsiteX0" fmla="*/ 21265 w 3892824"/>
                <a:gd name="connsiteY0" fmla="*/ 3405704 h 3406962"/>
                <a:gd name="connsiteX1" fmla="*/ 0 w 3892824"/>
                <a:gd name="connsiteY1" fmla="*/ 3180992 h 3406962"/>
                <a:gd name="connsiteX2" fmla="*/ 372139 w 3892824"/>
                <a:gd name="connsiteY2" fmla="*/ 2064573 h 3406962"/>
                <a:gd name="connsiteX3" fmla="*/ 489098 w 3892824"/>
                <a:gd name="connsiteY3" fmla="*/ 703607 h 3406962"/>
                <a:gd name="connsiteX4" fmla="*/ 712382 w 3892824"/>
                <a:gd name="connsiteY4" fmla="*/ 3285 h 3406962"/>
                <a:gd name="connsiteX5" fmla="*/ 1031359 w 3892824"/>
                <a:gd name="connsiteY5" fmla="*/ 565383 h 3406962"/>
                <a:gd name="connsiteX6" fmla="*/ 1765004 w 3892824"/>
                <a:gd name="connsiteY6" fmla="*/ 2884707 h 3406962"/>
                <a:gd name="connsiteX7" fmla="*/ 3891516 w 3892824"/>
                <a:gd name="connsiteY7" fmla="*/ 3065461 h 3406962"/>
                <a:gd name="connsiteX8" fmla="*/ 1435396 w 3892824"/>
                <a:gd name="connsiteY8" fmla="*/ 3074667 h 3406962"/>
                <a:gd name="connsiteX9" fmla="*/ 808074 w 3892824"/>
                <a:gd name="connsiteY9" fmla="*/ 703606 h 3406962"/>
                <a:gd name="connsiteX10" fmla="*/ 648586 w 3892824"/>
                <a:gd name="connsiteY10" fmla="*/ 2925811 h 3406962"/>
                <a:gd name="connsiteX11" fmla="*/ 457200 w 3892824"/>
                <a:gd name="connsiteY11" fmla="*/ 3393644 h 3406962"/>
                <a:gd name="connsiteX12" fmla="*/ 21265 w 3892824"/>
                <a:gd name="connsiteY12" fmla="*/ 3405704 h 3406962"/>
                <a:gd name="connsiteX0" fmla="*/ 127 w 3871686"/>
                <a:gd name="connsiteY0" fmla="*/ 3405704 h 3406962"/>
                <a:gd name="connsiteX1" fmla="*/ 32025 w 3871686"/>
                <a:gd name="connsiteY1" fmla="*/ 2840750 h 3406962"/>
                <a:gd name="connsiteX2" fmla="*/ 351001 w 3871686"/>
                <a:gd name="connsiteY2" fmla="*/ 2064573 h 3406962"/>
                <a:gd name="connsiteX3" fmla="*/ 467960 w 3871686"/>
                <a:gd name="connsiteY3" fmla="*/ 703607 h 3406962"/>
                <a:gd name="connsiteX4" fmla="*/ 691244 w 3871686"/>
                <a:gd name="connsiteY4" fmla="*/ 3285 h 3406962"/>
                <a:gd name="connsiteX5" fmla="*/ 1010221 w 3871686"/>
                <a:gd name="connsiteY5" fmla="*/ 565383 h 3406962"/>
                <a:gd name="connsiteX6" fmla="*/ 1743866 w 3871686"/>
                <a:gd name="connsiteY6" fmla="*/ 2884707 h 3406962"/>
                <a:gd name="connsiteX7" fmla="*/ 3870378 w 3871686"/>
                <a:gd name="connsiteY7" fmla="*/ 3065461 h 3406962"/>
                <a:gd name="connsiteX8" fmla="*/ 1414258 w 3871686"/>
                <a:gd name="connsiteY8" fmla="*/ 3074667 h 3406962"/>
                <a:gd name="connsiteX9" fmla="*/ 786936 w 3871686"/>
                <a:gd name="connsiteY9" fmla="*/ 703606 h 3406962"/>
                <a:gd name="connsiteX10" fmla="*/ 627448 w 3871686"/>
                <a:gd name="connsiteY10" fmla="*/ 2925811 h 3406962"/>
                <a:gd name="connsiteX11" fmla="*/ 436062 w 3871686"/>
                <a:gd name="connsiteY11" fmla="*/ 3393644 h 3406962"/>
                <a:gd name="connsiteX12" fmla="*/ 127 w 3871686"/>
                <a:gd name="connsiteY12" fmla="*/ 3405704 h 3406962"/>
                <a:gd name="connsiteX0" fmla="*/ 221 w 3871780"/>
                <a:gd name="connsiteY0" fmla="*/ 3405704 h 3406962"/>
                <a:gd name="connsiteX1" fmla="*/ 222 w 3871780"/>
                <a:gd name="connsiteY1" fmla="*/ 3021503 h 3406962"/>
                <a:gd name="connsiteX2" fmla="*/ 351095 w 3871780"/>
                <a:gd name="connsiteY2" fmla="*/ 2064573 h 3406962"/>
                <a:gd name="connsiteX3" fmla="*/ 468054 w 3871780"/>
                <a:gd name="connsiteY3" fmla="*/ 703607 h 3406962"/>
                <a:gd name="connsiteX4" fmla="*/ 691338 w 3871780"/>
                <a:gd name="connsiteY4" fmla="*/ 3285 h 3406962"/>
                <a:gd name="connsiteX5" fmla="*/ 1010315 w 3871780"/>
                <a:gd name="connsiteY5" fmla="*/ 565383 h 3406962"/>
                <a:gd name="connsiteX6" fmla="*/ 1743960 w 3871780"/>
                <a:gd name="connsiteY6" fmla="*/ 2884707 h 3406962"/>
                <a:gd name="connsiteX7" fmla="*/ 3870472 w 3871780"/>
                <a:gd name="connsiteY7" fmla="*/ 3065461 h 3406962"/>
                <a:gd name="connsiteX8" fmla="*/ 1414352 w 3871780"/>
                <a:gd name="connsiteY8" fmla="*/ 3074667 h 3406962"/>
                <a:gd name="connsiteX9" fmla="*/ 787030 w 3871780"/>
                <a:gd name="connsiteY9" fmla="*/ 703606 h 3406962"/>
                <a:gd name="connsiteX10" fmla="*/ 627542 w 3871780"/>
                <a:gd name="connsiteY10" fmla="*/ 2925811 h 3406962"/>
                <a:gd name="connsiteX11" fmla="*/ 436156 w 3871780"/>
                <a:gd name="connsiteY11" fmla="*/ 3393644 h 3406962"/>
                <a:gd name="connsiteX12" fmla="*/ 221 w 3871780"/>
                <a:gd name="connsiteY12" fmla="*/ 3405704 h 3406962"/>
                <a:gd name="connsiteX0" fmla="*/ 863 w 3872422"/>
                <a:gd name="connsiteY0" fmla="*/ 3405704 h 3406962"/>
                <a:gd name="connsiteX1" fmla="*/ 864 w 3872422"/>
                <a:gd name="connsiteY1" fmla="*/ 3021503 h 3406962"/>
                <a:gd name="connsiteX2" fmla="*/ 351737 w 3872422"/>
                <a:gd name="connsiteY2" fmla="*/ 2064573 h 3406962"/>
                <a:gd name="connsiteX3" fmla="*/ 468696 w 3872422"/>
                <a:gd name="connsiteY3" fmla="*/ 703607 h 3406962"/>
                <a:gd name="connsiteX4" fmla="*/ 691980 w 3872422"/>
                <a:gd name="connsiteY4" fmla="*/ 3285 h 3406962"/>
                <a:gd name="connsiteX5" fmla="*/ 1010957 w 3872422"/>
                <a:gd name="connsiteY5" fmla="*/ 565383 h 3406962"/>
                <a:gd name="connsiteX6" fmla="*/ 1744602 w 3872422"/>
                <a:gd name="connsiteY6" fmla="*/ 2884707 h 3406962"/>
                <a:gd name="connsiteX7" fmla="*/ 3871114 w 3872422"/>
                <a:gd name="connsiteY7" fmla="*/ 3065461 h 3406962"/>
                <a:gd name="connsiteX8" fmla="*/ 1414994 w 3872422"/>
                <a:gd name="connsiteY8" fmla="*/ 3074667 h 3406962"/>
                <a:gd name="connsiteX9" fmla="*/ 787672 w 3872422"/>
                <a:gd name="connsiteY9" fmla="*/ 703606 h 3406962"/>
                <a:gd name="connsiteX10" fmla="*/ 628184 w 3872422"/>
                <a:gd name="connsiteY10" fmla="*/ 2925811 h 3406962"/>
                <a:gd name="connsiteX11" fmla="*/ 436798 w 3872422"/>
                <a:gd name="connsiteY11" fmla="*/ 3393644 h 3406962"/>
                <a:gd name="connsiteX12" fmla="*/ 863 w 3872422"/>
                <a:gd name="connsiteY12" fmla="*/ 3405704 h 3406962"/>
                <a:gd name="connsiteX0" fmla="*/ 863 w 3872422"/>
                <a:gd name="connsiteY0" fmla="*/ 3405704 h 3406962"/>
                <a:gd name="connsiteX1" fmla="*/ 864 w 3872422"/>
                <a:gd name="connsiteY1" fmla="*/ 3064033 h 3406962"/>
                <a:gd name="connsiteX2" fmla="*/ 351737 w 3872422"/>
                <a:gd name="connsiteY2" fmla="*/ 2064573 h 3406962"/>
                <a:gd name="connsiteX3" fmla="*/ 468696 w 3872422"/>
                <a:gd name="connsiteY3" fmla="*/ 703607 h 3406962"/>
                <a:gd name="connsiteX4" fmla="*/ 691980 w 3872422"/>
                <a:gd name="connsiteY4" fmla="*/ 3285 h 3406962"/>
                <a:gd name="connsiteX5" fmla="*/ 1010957 w 3872422"/>
                <a:gd name="connsiteY5" fmla="*/ 565383 h 3406962"/>
                <a:gd name="connsiteX6" fmla="*/ 1744602 w 3872422"/>
                <a:gd name="connsiteY6" fmla="*/ 2884707 h 3406962"/>
                <a:gd name="connsiteX7" fmla="*/ 3871114 w 3872422"/>
                <a:gd name="connsiteY7" fmla="*/ 3065461 h 3406962"/>
                <a:gd name="connsiteX8" fmla="*/ 1414994 w 3872422"/>
                <a:gd name="connsiteY8" fmla="*/ 3074667 h 3406962"/>
                <a:gd name="connsiteX9" fmla="*/ 787672 w 3872422"/>
                <a:gd name="connsiteY9" fmla="*/ 703606 h 3406962"/>
                <a:gd name="connsiteX10" fmla="*/ 628184 w 3872422"/>
                <a:gd name="connsiteY10" fmla="*/ 2925811 h 3406962"/>
                <a:gd name="connsiteX11" fmla="*/ 436798 w 3872422"/>
                <a:gd name="connsiteY11" fmla="*/ 3393644 h 3406962"/>
                <a:gd name="connsiteX12" fmla="*/ 863 w 3872422"/>
                <a:gd name="connsiteY12" fmla="*/ 3405704 h 3406962"/>
                <a:gd name="connsiteX0" fmla="*/ 863 w 3872422"/>
                <a:gd name="connsiteY0" fmla="*/ 3408129 h 3409387"/>
                <a:gd name="connsiteX1" fmla="*/ 864 w 3872422"/>
                <a:gd name="connsiteY1" fmla="*/ 3066458 h 3409387"/>
                <a:gd name="connsiteX2" fmla="*/ 351737 w 3872422"/>
                <a:gd name="connsiteY2" fmla="*/ 2066998 h 3409387"/>
                <a:gd name="connsiteX3" fmla="*/ 468696 w 3872422"/>
                <a:gd name="connsiteY3" fmla="*/ 706032 h 3409387"/>
                <a:gd name="connsiteX4" fmla="*/ 691980 w 3872422"/>
                <a:gd name="connsiteY4" fmla="*/ 5710 h 3409387"/>
                <a:gd name="connsiteX5" fmla="*/ 1042855 w 3872422"/>
                <a:gd name="connsiteY5" fmla="*/ 535910 h 3409387"/>
                <a:gd name="connsiteX6" fmla="*/ 1744602 w 3872422"/>
                <a:gd name="connsiteY6" fmla="*/ 2887132 h 3409387"/>
                <a:gd name="connsiteX7" fmla="*/ 3871114 w 3872422"/>
                <a:gd name="connsiteY7" fmla="*/ 3067886 h 3409387"/>
                <a:gd name="connsiteX8" fmla="*/ 1414994 w 3872422"/>
                <a:gd name="connsiteY8" fmla="*/ 3077092 h 3409387"/>
                <a:gd name="connsiteX9" fmla="*/ 787672 w 3872422"/>
                <a:gd name="connsiteY9" fmla="*/ 706031 h 3409387"/>
                <a:gd name="connsiteX10" fmla="*/ 628184 w 3872422"/>
                <a:gd name="connsiteY10" fmla="*/ 2928236 h 3409387"/>
                <a:gd name="connsiteX11" fmla="*/ 436798 w 3872422"/>
                <a:gd name="connsiteY11" fmla="*/ 3396069 h 3409387"/>
                <a:gd name="connsiteX12" fmla="*/ 863 w 3872422"/>
                <a:gd name="connsiteY12" fmla="*/ 3408129 h 3409387"/>
                <a:gd name="connsiteX0" fmla="*/ 863 w 3872422"/>
                <a:gd name="connsiteY0" fmla="*/ 3408129 h 3409387"/>
                <a:gd name="connsiteX1" fmla="*/ 864 w 3872422"/>
                <a:gd name="connsiteY1" fmla="*/ 3066458 h 3409387"/>
                <a:gd name="connsiteX2" fmla="*/ 351737 w 3872422"/>
                <a:gd name="connsiteY2" fmla="*/ 2066998 h 3409387"/>
                <a:gd name="connsiteX3" fmla="*/ 468696 w 3872422"/>
                <a:gd name="connsiteY3" fmla="*/ 706032 h 3409387"/>
                <a:gd name="connsiteX4" fmla="*/ 691980 w 3872422"/>
                <a:gd name="connsiteY4" fmla="*/ 5710 h 3409387"/>
                <a:gd name="connsiteX5" fmla="*/ 1042855 w 3872422"/>
                <a:gd name="connsiteY5" fmla="*/ 535910 h 3409387"/>
                <a:gd name="connsiteX6" fmla="*/ 1744602 w 3872422"/>
                <a:gd name="connsiteY6" fmla="*/ 2887132 h 3409387"/>
                <a:gd name="connsiteX7" fmla="*/ 3871114 w 3872422"/>
                <a:gd name="connsiteY7" fmla="*/ 3067886 h 3409387"/>
                <a:gd name="connsiteX8" fmla="*/ 1414994 w 3872422"/>
                <a:gd name="connsiteY8" fmla="*/ 3077092 h 3409387"/>
                <a:gd name="connsiteX9" fmla="*/ 787672 w 3872422"/>
                <a:gd name="connsiteY9" fmla="*/ 706031 h 3409387"/>
                <a:gd name="connsiteX10" fmla="*/ 628184 w 3872422"/>
                <a:gd name="connsiteY10" fmla="*/ 2928236 h 3409387"/>
                <a:gd name="connsiteX11" fmla="*/ 436798 w 3872422"/>
                <a:gd name="connsiteY11" fmla="*/ 3396069 h 3409387"/>
                <a:gd name="connsiteX12" fmla="*/ 863 w 3872422"/>
                <a:gd name="connsiteY12" fmla="*/ 3408129 h 3409387"/>
                <a:gd name="connsiteX0" fmla="*/ 863 w 5572323"/>
                <a:gd name="connsiteY0" fmla="*/ 3827722 h 3828980"/>
                <a:gd name="connsiteX1" fmla="*/ 864 w 5572323"/>
                <a:gd name="connsiteY1" fmla="*/ 3486051 h 3828980"/>
                <a:gd name="connsiteX2" fmla="*/ 351737 w 5572323"/>
                <a:gd name="connsiteY2" fmla="*/ 2486591 h 3828980"/>
                <a:gd name="connsiteX3" fmla="*/ 468696 w 5572323"/>
                <a:gd name="connsiteY3" fmla="*/ 1125625 h 3828980"/>
                <a:gd name="connsiteX4" fmla="*/ 691980 w 5572323"/>
                <a:gd name="connsiteY4" fmla="*/ 425303 h 3828980"/>
                <a:gd name="connsiteX5" fmla="*/ 1042855 w 5572323"/>
                <a:gd name="connsiteY5" fmla="*/ 955503 h 3828980"/>
                <a:gd name="connsiteX6" fmla="*/ 1744602 w 5572323"/>
                <a:gd name="connsiteY6" fmla="*/ 3306725 h 3828980"/>
                <a:gd name="connsiteX7" fmla="*/ 5572323 w 5572323"/>
                <a:gd name="connsiteY7" fmla="*/ 0 h 3828980"/>
                <a:gd name="connsiteX8" fmla="*/ 1414994 w 5572323"/>
                <a:gd name="connsiteY8" fmla="*/ 3496685 h 3828980"/>
                <a:gd name="connsiteX9" fmla="*/ 787672 w 5572323"/>
                <a:gd name="connsiteY9" fmla="*/ 1125624 h 3828980"/>
                <a:gd name="connsiteX10" fmla="*/ 628184 w 5572323"/>
                <a:gd name="connsiteY10" fmla="*/ 3347829 h 3828980"/>
                <a:gd name="connsiteX11" fmla="*/ 436798 w 5572323"/>
                <a:gd name="connsiteY11" fmla="*/ 3815662 h 3828980"/>
                <a:gd name="connsiteX12" fmla="*/ 863 w 5572323"/>
                <a:gd name="connsiteY12" fmla="*/ 3827722 h 3828980"/>
                <a:gd name="connsiteX0" fmla="*/ 863 w 5921317"/>
                <a:gd name="connsiteY0" fmla="*/ 3829102 h 3922415"/>
                <a:gd name="connsiteX1" fmla="*/ 864 w 5921317"/>
                <a:gd name="connsiteY1" fmla="*/ 3487431 h 3922415"/>
                <a:gd name="connsiteX2" fmla="*/ 351737 w 5921317"/>
                <a:gd name="connsiteY2" fmla="*/ 2487971 h 3922415"/>
                <a:gd name="connsiteX3" fmla="*/ 468696 w 5921317"/>
                <a:gd name="connsiteY3" fmla="*/ 1127005 h 3922415"/>
                <a:gd name="connsiteX4" fmla="*/ 691980 w 5921317"/>
                <a:gd name="connsiteY4" fmla="*/ 426683 h 3922415"/>
                <a:gd name="connsiteX5" fmla="*/ 1042855 w 5921317"/>
                <a:gd name="connsiteY5" fmla="*/ 956883 h 3922415"/>
                <a:gd name="connsiteX6" fmla="*/ 1744602 w 5921317"/>
                <a:gd name="connsiteY6" fmla="*/ 3308105 h 3922415"/>
                <a:gd name="connsiteX7" fmla="*/ 5572323 w 5921317"/>
                <a:gd name="connsiteY7" fmla="*/ 1380 h 3922415"/>
                <a:gd name="connsiteX8" fmla="*/ 5274612 w 5921317"/>
                <a:gd name="connsiteY8" fmla="*/ 3700083 h 3922415"/>
                <a:gd name="connsiteX9" fmla="*/ 1414994 w 5921317"/>
                <a:gd name="connsiteY9" fmla="*/ 3498065 h 3922415"/>
                <a:gd name="connsiteX10" fmla="*/ 787672 w 5921317"/>
                <a:gd name="connsiteY10" fmla="*/ 1127004 h 3922415"/>
                <a:gd name="connsiteX11" fmla="*/ 628184 w 5921317"/>
                <a:gd name="connsiteY11" fmla="*/ 3349209 h 3922415"/>
                <a:gd name="connsiteX12" fmla="*/ 436798 w 5921317"/>
                <a:gd name="connsiteY12" fmla="*/ 3817042 h 3922415"/>
                <a:gd name="connsiteX13" fmla="*/ 863 w 5921317"/>
                <a:gd name="connsiteY13" fmla="*/ 3829102 h 3922415"/>
                <a:gd name="connsiteX0" fmla="*/ 863 w 5714557"/>
                <a:gd name="connsiteY0" fmla="*/ 3829118 h 3922431"/>
                <a:gd name="connsiteX1" fmla="*/ 864 w 5714557"/>
                <a:gd name="connsiteY1" fmla="*/ 3487447 h 3922431"/>
                <a:gd name="connsiteX2" fmla="*/ 351737 w 5714557"/>
                <a:gd name="connsiteY2" fmla="*/ 2487987 h 3922431"/>
                <a:gd name="connsiteX3" fmla="*/ 468696 w 5714557"/>
                <a:gd name="connsiteY3" fmla="*/ 1127021 h 3922431"/>
                <a:gd name="connsiteX4" fmla="*/ 691980 w 5714557"/>
                <a:gd name="connsiteY4" fmla="*/ 426699 h 3922431"/>
                <a:gd name="connsiteX5" fmla="*/ 1042855 w 5714557"/>
                <a:gd name="connsiteY5" fmla="*/ 956899 h 3922431"/>
                <a:gd name="connsiteX6" fmla="*/ 1744602 w 5714557"/>
                <a:gd name="connsiteY6" fmla="*/ 3308121 h 3922431"/>
                <a:gd name="connsiteX7" fmla="*/ 4774882 w 5714557"/>
                <a:gd name="connsiteY7" fmla="*/ 3264165 h 3922431"/>
                <a:gd name="connsiteX8" fmla="*/ 5572323 w 5714557"/>
                <a:gd name="connsiteY8" fmla="*/ 1396 h 3922431"/>
                <a:gd name="connsiteX9" fmla="*/ 5274612 w 5714557"/>
                <a:gd name="connsiteY9" fmla="*/ 3700099 h 3922431"/>
                <a:gd name="connsiteX10" fmla="*/ 1414994 w 5714557"/>
                <a:gd name="connsiteY10" fmla="*/ 3498081 h 3922431"/>
                <a:gd name="connsiteX11" fmla="*/ 787672 w 5714557"/>
                <a:gd name="connsiteY11" fmla="*/ 1127020 h 3922431"/>
                <a:gd name="connsiteX12" fmla="*/ 628184 w 5714557"/>
                <a:gd name="connsiteY12" fmla="*/ 3349225 h 3922431"/>
                <a:gd name="connsiteX13" fmla="*/ 436798 w 5714557"/>
                <a:gd name="connsiteY13" fmla="*/ 3817058 h 3922431"/>
                <a:gd name="connsiteX14" fmla="*/ 863 w 5714557"/>
                <a:gd name="connsiteY14" fmla="*/ 3829118 h 3922431"/>
                <a:gd name="connsiteX0" fmla="*/ 863 w 5714557"/>
                <a:gd name="connsiteY0" fmla="*/ 3829118 h 3972999"/>
                <a:gd name="connsiteX1" fmla="*/ 864 w 5714557"/>
                <a:gd name="connsiteY1" fmla="*/ 3487447 h 3972999"/>
                <a:gd name="connsiteX2" fmla="*/ 351737 w 5714557"/>
                <a:gd name="connsiteY2" fmla="*/ 2487987 h 3972999"/>
                <a:gd name="connsiteX3" fmla="*/ 468696 w 5714557"/>
                <a:gd name="connsiteY3" fmla="*/ 1127021 h 3972999"/>
                <a:gd name="connsiteX4" fmla="*/ 691980 w 5714557"/>
                <a:gd name="connsiteY4" fmla="*/ 426699 h 3972999"/>
                <a:gd name="connsiteX5" fmla="*/ 1042855 w 5714557"/>
                <a:gd name="connsiteY5" fmla="*/ 956899 h 3972999"/>
                <a:gd name="connsiteX6" fmla="*/ 1744602 w 5714557"/>
                <a:gd name="connsiteY6" fmla="*/ 3308121 h 3972999"/>
                <a:gd name="connsiteX7" fmla="*/ 4774882 w 5714557"/>
                <a:gd name="connsiteY7" fmla="*/ 3264165 h 3972999"/>
                <a:gd name="connsiteX8" fmla="*/ 5572323 w 5714557"/>
                <a:gd name="connsiteY8" fmla="*/ 1396 h 3972999"/>
                <a:gd name="connsiteX9" fmla="*/ 5274612 w 5714557"/>
                <a:gd name="connsiteY9" fmla="*/ 3700099 h 3972999"/>
                <a:gd name="connsiteX10" fmla="*/ 1414994 w 5714557"/>
                <a:gd name="connsiteY10" fmla="*/ 3498081 h 3972999"/>
                <a:gd name="connsiteX11" fmla="*/ 787672 w 5714557"/>
                <a:gd name="connsiteY11" fmla="*/ 1127020 h 3972999"/>
                <a:gd name="connsiteX12" fmla="*/ 628184 w 5714557"/>
                <a:gd name="connsiteY12" fmla="*/ 3349225 h 3972999"/>
                <a:gd name="connsiteX13" fmla="*/ 436798 w 5714557"/>
                <a:gd name="connsiteY13" fmla="*/ 3817058 h 3972999"/>
                <a:gd name="connsiteX14" fmla="*/ 863 w 5714557"/>
                <a:gd name="connsiteY14" fmla="*/ 3829118 h 3972999"/>
                <a:gd name="connsiteX0" fmla="*/ 863 w 5714557"/>
                <a:gd name="connsiteY0" fmla="*/ 3829118 h 3922070"/>
                <a:gd name="connsiteX1" fmla="*/ 864 w 5714557"/>
                <a:gd name="connsiteY1" fmla="*/ 3487447 h 3922070"/>
                <a:gd name="connsiteX2" fmla="*/ 351737 w 5714557"/>
                <a:gd name="connsiteY2" fmla="*/ 2487987 h 3922070"/>
                <a:gd name="connsiteX3" fmla="*/ 468696 w 5714557"/>
                <a:gd name="connsiteY3" fmla="*/ 1127021 h 3922070"/>
                <a:gd name="connsiteX4" fmla="*/ 691980 w 5714557"/>
                <a:gd name="connsiteY4" fmla="*/ 426699 h 3922070"/>
                <a:gd name="connsiteX5" fmla="*/ 1042855 w 5714557"/>
                <a:gd name="connsiteY5" fmla="*/ 956899 h 3922070"/>
                <a:gd name="connsiteX6" fmla="*/ 1744602 w 5714557"/>
                <a:gd name="connsiteY6" fmla="*/ 3308121 h 3922070"/>
                <a:gd name="connsiteX7" fmla="*/ 4774882 w 5714557"/>
                <a:gd name="connsiteY7" fmla="*/ 3264165 h 3922070"/>
                <a:gd name="connsiteX8" fmla="*/ 5572323 w 5714557"/>
                <a:gd name="connsiteY8" fmla="*/ 1396 h 3922070"/>
                <a:gd name="connsiteX9" fmla="*/ 5274612 w 5714557"/>
                <a:gd name="connsiteY9" fmla="*/ 3700099 h 3922070"/>
                <a:gd name="connsiteX10" fmla="*/ 1414994 w 5714557"/>
                <a:gd name="connsiteY10" fmla="*/ 3498081 h 3922070"/>
                <a:gd name="connsiteX11" fmla="*/ 787672 w 5714557"/>
                <a:gd name="connsiteY11" fmla="*/ 1127020 h 3922070"/>
                <a:gd name="connsiteX12" fmla="*/ 628184 w 5714557"/>
                <a:gd name="connsiteY12" fmla="*/ 3349225 h 3922070"/>
                <a:gd name="connsiteX13" fmla="*/ 436798 w 5714557"/>
                <a:gd name="connsiteY13" fmla="*/ 3817058 h 3922070"/>
                <a:gd name="connsiteX14" fmla="*/ 863 w 5714557"/>
                <a:gd name="connsiteY14" fmla="*/ 3829118 h 3922070"/>
                <a:gd name="connsiteX0" fmla="*/ 863 w 5714557"/>
                <a:gd name="connsiteY0" fmla="*/ 3829118 h 3974958"/>
                <a:gd name="connsiteX1" fmla="*/ 864 w 5714557"/>
                <a:gd name="connsiteY1" fmla="*/ 3487447 h 3974958"/>
                <a:gd name="connsiteX2" fmla="*/ 351737 w 5714557"/>
                <a:gd name="connsiteY2" fmla="*/ 2487987 h 3974958"/>
                <a:gd name="connsiteX3" fmla="*/ 468696 w 5714557"/>
                <a:gd name="connsiteY3" fmla="*/ 1127021 h 3974958"/>
                <a:gd name="connsiteX4" fmla="*/ 691980 w 5714557"/>
                <a:gd name="connsiteY4" fmla="*/ 426699 h 3974958"/>
                <a:gd name="connsiteX5" fmla="*/ 1042855 w 5714557"/>
                <a:gd name="connsiteY5" fmla="*/ 956899 h 3974958"/>
                <a:gd name="connsiteX6" fmla="*/ 1744602 w 5714557"/>
                <a:gd name="connsiteY6" fmla="*/ 3308121 h 3974958"/>
                <a:gd name="connsiteX7" fmla="*/ 4774882 w 5714557"/>
                <a:gd name="connsiteY7" fmla="*/ 3264165 h 3974958"/>
                <a:gd name="connsiteX8" fmla="*/ 5572323 w 5714557"/>
                <a:gd name="connsiteY8" fmla="*/ 1396 h 3974958"/>
                <a:gd name="connsiteX9" fmla="*/ 5274612 w 5714557"/>
                <a:gd name="connsiteY9" fmla="*/ 3700099 h 3974958"/>
                <a:gd name="connsiteX10" fmla="*/ 1414994 w 5714557"/>
                <a:gd name="connsiteY10" fmla="*/ 3498081 h 3974958"/>
                <a:gd name="connsiteX11" fmla="*/ 787672 w 5714557"/>
                <a:gd name="connsiteY11" fmla="*/ 1127020 h 3974958"/>
                <a:gd name="connsiteX12" fmla="*/ 628184 w 5714557"/>
                <a:gd name="connsiteY12" fmla="*/ 3349225 h 3974958"/>
                <a:gd name="connsiteX13" fmla="*/ 436798 w 5714557"/>
                <a:gd name="connsiteY13" fmla="*/ 3817058 h 3974958"/>
                <a:gd name="connsiteX14" fmla="*/ 863 w 5714557"/>
                <a:gd name="connsiteY14" fmla="*/ 3829118 h 3974958"/>
                <a:gd name="connsiteX0" fmla="*/ 863 w 5680212"/>
                <a:gd name="connsiteY0" fmla="*/ 3829118 h 4027064"/>
                <a:gd name="connsiteX1" fmla="*/ 864 w 5680212"/>
                <a:gd name="connsiteY1" fmla="*/ 3487447 h 4027064"/>
                <a:gd name="connsiteX2" fmla="*/ 351737 w 5680212"/>
                <a:gd name="connsiteY2" fmla="*/ 2487987 h 4027064"/>
                <a:gd name="connsiteX3" fmla="*/ 468696 w 5680212"/>
                <a:gd name="connsiteY3" fmla="*/ 1127021 h 4027064"/>
                <a:gd name="connsiteX4" fmla="*/ 691980 w 5680212"/>
                <a:gd name="connsiteY4" fmla="*/ 426699 h 4027064"/>
                <a:gd name="connsiteX5" fmla="*/ 1042855 w 5680212"/>
                <a:gd name="connsiteY5" fmla="*/ 956899 h 4027064"/>
                <a:gd name="connsiteX6" fmla="*/ 1744602 w 5680212"/>
                <a:gd name="connsiteY6" fmla="*/ 3308121 h 4027064"/>
                <a:gd name="connsiteX7" fmla="*/ 4774882 w 5680212"/>
                <a:gd name="connsiteY7" fmla="*/ 3264165 h 4027064"/>
                <a:gd name="connsiteX8" fmla="*/ 5572323 w 5680212"/>
                <a:gd name="connsiteY8" fmla="*/ 1396 h 4027064"/>
                <a:gd name="connsiteX9" fmla="*/ 5274612 w 5680212"/>
                <a:gd name="connsiteY9" fmla="*/ 3700099 h 4027064"/>
                <a:gd name="connsiteX10" fmla="*/ 1999784 w 5680212"/>
                <a:gd name="connsiteY10" fmla="*/ 3838323 h 4027064"/>
                <a:gd name="connsiteX11" fmla="*/ 1414994 w 5680212"/>
                <a:gd name="connsiteY11" fmla="*/ 3498081 h 4027064"/>
                <a:gd name="connsiteX12" fmla="*/ 787672 w 5680212"/>
                <a:gd name="connsiteY12" fmla="*/ 1127020 h 4027064"/>
                <a:gd name="connsiteX13" fmla="*/ 628184 w 5680212"/>
                <a:gd name="connsiteY13" fmla="*/ 3349225 h 4027064"/>
                <a:gd name="connsiteX14" fmla="*/ 436798 w 5680212"/>
                <a:gd name="connsiteY14" fmla="*/ 3817058 h 4027064"/>
                <a:gd name="connsiteX15" fmla="*/ 863 w 5680212"/>
                <a:gd name="connsiteY15" fmla="*/ 3829118 h 4027064"/>
                <a:gd name="connsiteX0" fmla="*/ 863 w 5680212"/>
                <a:gd name="connsiteY0" fmla="*/ 3829118 h 4027064"/>
                <a:gd name="connsiteX1" fmla="*/ 864 w 5680212"/>
                <a:gd name="connsiteY1" fmla="*/ 3487447 h 4027064"/>
                <a:gd name="connsiteX2" fmla="*/ 351737 w 5680212"/>
                <a:gd name="connsiteY2" fmla="*/ 2487987 h 4027064"/>
                <a:gd name="connsiteX3" fmla="*/ 468696 w 5680212"/>
                <a:gd name="connsiteY3" fmla="*/ 1127021 h 4027064"/>
                <a:gd name="connsiteX4" fmla="*/ 691980 w 5680212"/>
                <a:gd name="connsiteY4" fmla="*/ 426699 h 4027064"/>
                <a:gd name="connsiteX5" fmla="*/ 1042855 w 5680212"/>
                <a:gd name="connsiteY5" fmla="*/ 956899 h 4027064"/>
                <a:gd name="connsiteX6" fmla="*/ 1744602 w 5680212"/>
                <a:gd name="connsiteY6" fmla="*/ 3308121 h 4027064"/>
                <a:gd name="connsiteX7" fmla="*/ 4774882 w 5680212"/>
                <a:gd name="connsiteY7" fmla="*/ 3264165 h 4027064"/>
                <a:gd name="connsiteX8" fmla="*/ 5572323 w 5680212"/>
                <a:gd name="connsiteY8" fmla="*/ 1396 h 4027064"/>
                <a:gd name="connsiteX9" fmla="*/ 5274612 w 5680212"/>
                <a:gd name="connsiteY9" fmla="*/ 3700099 h 4027064"/>
                <a:gd name="connsiteX10" fmla="*/ 1999784 w 5680212"/>
                <a:gd name="connsiteY10" fmla="*/ 3838323 h 4027064"/>
                <a:gd name="connsiteX11" fmla="*/ 1414994 w 5680212"/>
                <a:gd name="connsiteY11" fmla="*/ 3498081 h 4027064"/>
                <a:gd name="connsiteX12" fmla="*/ 787672 w 5680212"/>
                <a:gd name="connsiteY12" fmla="*/ 1127020 h 4027064"/>
                <a:gd name="connsiteX13" fmla="*/ 628184 w 5680212"/>
                <a:gd name="connsiteY13" fmla="*/ 3349225 h 4027064"/>
                <a:gd name="connsiteX14" fmla="*/ 436798 w 5680212"/>
                <a:gd name="connsiteY14" fmla="*/ 3817058 h 4027064"/>
                <a:gd name="connsiteX15" fmla="*/ 863 w 5680212"/>
                <a:gd name="connsiteY15" fmla="*/ 3829118 h 4027064"/>
                <a:gd name="connsiteX0" fmla="*/ 863 w 5680212"/>
                <a:gd name="connsiteY0" fmla="*/ 3829118 h 4020958"/>
                <a:gd name="connsiteX1" fmla="*/ 864 w 5680212"/>
                <a:gd name="connsiteY1" fmla="*/ 3487447 h 4020958"/>
                <a:gd name="connsiteX2" fmla="*/ 351737 w 5680212"/>
                <a:gd name="connsiteY2" fmla="*/ 2487987 h 4020958"/>
                <a:gd name="connsiteX3" fmla="*/ 468696 w 5680212"/>
                <a:gd name="connsiteY3" fmla="*/ 1127021 h 4020958"/>
                <a:gd name="connsiteX4" fmla="*/ 691980 w 5680212"/>
                <a:gd name="connsiteY4" fmla="*/ 426699 h 4020958"/>
                <a:gd name="connsiteX5" fmla="*/ 1042855 w 5680212"/>
                <a:gd name="connsiteY5" fmla="*/ 956899 h 4020958"/>
                <a:gd name="connsiteX6" fmla="*/ 1744602 w 5680212"/>
                <a:gd name="connsiteY6" fmla="*/ 3308121 h 4020958"/>
                <a:gd name="connsiteX7" fmla="*/ 4774882 w 5680212"/>
                <a:gd name="connsiteY7" fmla="*/ 3264165 h 4020958"/>
                <a:gd name="connsiteX8" fmla="*/ 5572323 w 5680212"/>
                <a:gd name="connsiteY8" fmla="*/ 1396 h 4020958"/>
                <a:gd name="connsiteX9" fmla="*/ 5274612 w 5680212"/>
                <a:gd name="connsiteY9" fmla="*/ 3700099 h 4020958"/>
                <a:gd name="connsiteX10" fmla="*/ 1999784 w 5680212"/>
                <a:gd name="connsiteY10" fmla="*/ 3838323 h 4020958"/>
                <a:gd name="connsiteX11" fmla="*/ 1414994 w 5680212"/>
                <a:gd name="connsiteY11" fmla="*/ 3498081 h 4020958"/>
                <a:gd name="connsiteX12" fmla="*/ 787672 w 5680212"/>
                <a:gd name="connsiteY12" fmla="*/ 1127020 h 4020958"/>
                <a:gd name="connsiteX13" fmla="*/ 628184 w 5680212"/>
                <a:gd name="connsiteY13" fmla="*/ 3349225 h 4020958"/>
                <a:gd name="connsiteX14" fmla="*/ 436798 w 5680212"/>
                <a:gd name="connsiteY14" fmla="*/ 3817058 h 4020958"/>
                <a:gd name="connsiteX15" fmla="*/ 863 w 5680212"/>
                <a:gd name="connsiteY15" fmla="*/ 3829118 h 4020958"/>
                <a:gd name="connsiteX0" fmla="*/ 863 w 5680212"/>
                <a:gd name="connsiteY0" fmla="*/ 3829118 h 3840978"/>
                <a:gd name="connsiteX1" fmla="*/ 864 w 5680212"/>
                <a:gd name="connsiteY1" fmla="*/ 3487447 h 3840978"/>
                <a:gd name="connsiteX2" fmla="*/ 351737 w 5680212"/>
                <a:gd name="connsiteY2" fmla="*/ 2487987 h 3840978"/>
                <a:gd name="connsiteX3" fmla="*/ 468696 w 5680212"/>
                <a:gd name="connsiteY3" fmla="*/ 1127021 h 3840978"/>
                <a:gd name="connsiteX4" fmla="*/ 691980 w 5680212"/>
                <a:gd name="connsiteY4" fmla="*/ 426699 h 3840978"/>
                <a:gd name="connsiteX5" fmla="*/ 1042855 w 5680212"/>
                <a:gd name="connsiteY5" fmla="*/ 956899 h 3840978"/>
                <a:gd name="connsiteX6" fmla="*/ 1744602 w 5680212"/>
                <a:gd name="connsiteY6" fmla="*/ 3308121 h 3840978"/>
                <a:gd name="connsiteX7" fmla="*/ 4774882 w 5680212"/>
                <a:gd name="connsiteY7" fmla="*/ 3264165 h 3840978"/>
                <a:gd name="connsiteX8" fmla="*/ 5572323 w 5680212"/>
                <a:gd name="connsiteY8" fmla="*/ 1396 h 3840978"/>
                <a:gd name="connsiteX9" fmla="*/ 5274612 w 5680212"/>
                <a:gd name="connsiteY9" fmla="*/ 3700099 h 3840978"/>
                <a:gd name="connsiteX10" fmla="*/ 1999784 w 5680212"/>
                <a:gd name="connsiteY10" fmla="*/ 3838323 h 3840978"/>
                <a:gd name="connsiteX11" fmla="*/ 1414994 w 5680212"/>
                <a:gd name="connsiteY11" fmla="*/ 3498081 h 3840978"/>
                <a:gd name="connsiteX12" fmla="*/ 787672 w 5680212"/>
                <a:gd name="connsiteY12" fmla="*/ 1127020 h 3840978"/>
                <a:gd name="connsiteX13" fmla="*/ 628184 w 5680212"/>
                <a:gd name="connsiteY13" fmla="*/ 3349225 h 3840978"/>
                <a:gd name="connsiteX14" fmla="*/ 436798 w 5680212"/>
                <a:gd name="connsiteY14" fmla="*/ 3817058 h 3840978"/>
                <a:gd name="connsiteX15" fmla="*/ 863 w 5680212"/>
                <a:gd name="connsiteY15" fmla="*/ 3829118 h 3840978"/>
                <a:gd name="connsiteX0" fmla="*/ 863 w 5680212"/>
                <a:gd name="connsiteY0" fmla="*/ 3829942 h 3881660"/>
                <a:gd name="connsiteX1" fmla="*/ 864 w 5680212"/>
                <a:gd name="connsiteY1" fmla="*/ 3488271 h 3881660"/>
                <a:gd name="connsiteX2" fmla="*/ 351737 w 5680212"/>
                <a:gd name="connsiteY2" fmla="*/ 2488811 h 3881660"/>
                <a:gd name="connsiteX3" fmla="*/ 468696 w 5680212"/>
                <a:gd name="connsiteY3" fmla="*/ 1127845 h 3881660"/>
                <a:gd name="connsiteX4" fmla="*/ 691980 w 5680212"/>
                <a:gd name="connsiteY4" fmla="*/ 427523 h 3881660"/>
                <a:gd name="connsiteX5" fmla="*/ 1042855 w 5680212"/>
                <a:gd name="connsiteY5" fmla="*/ 957723 h 3881660"/>
                <a:gd name="connsiteX6" fmla="*/ 1744602 w 5680212"/>
                <a:gd name="connsiteY6" fmla="*/ 3308945 h 3881660"/>
                <a:gd name="connsiteX7" fmla="*/ 4774882 w 5680212"/>
                <a:gd name="connsiteY7" fmla="*/ 3264989 h 3881660"/>
                <a:gd name="connsiteX8" fmla="*/ 5572323 w 5680212"/>
                <a:gd name="connsiteY8" fmla="*/ 2220 h 3881660"/>
                <a:gd name="connsiteX9" fmla="*/ 5274612 w 5680212"/>
                <a:gd name="connsiteY9" fmla="*/ 3817881 h 3881660"/>
                <a:gd name="connsiteX10" fmla="*/ 1999784 w 5680212"/>
                <a:gd name="connsiteY10" fmla="*/ 3839147 h 3881660"/>
                <a:gd name="connsiteX11" fmla="*/ 1414994 w 5680212"/>
                <a:gd name="connsiteY11" fmla="*/ 3498905 h 3881660"/>
                <a:gd name="connsiteX12" fmla="*/ 787672 w 5680212"/>
                <a:gd name="connsiteY12" fmla="*/ 1127844 h 3881660"/>
                <a:gd name="connsiteX13" fmla="*/ 628184 w 5680212"/>
                <a:gd name="connsiteY13" fmla="*/ 3350049 h 3881660"/>
                <a:gd name="connsiteX14" fmla="*/ 436798 w 5680212"/>
                <a:gd name="connsiteY14" fmla="*/ 3817882 h 3881660"/>
                <a:gd name="connsiteX15" fmla="*/ 863 w 5680212"/>
                <a:gd name="connsiteY15" fmla="*/ 3829942 h 3881660"/>
                <a:gd name="connsiteX0" fmla="*/ 863 w 5680212"/>
                <a:gd name="connsiteY0" fmla="*/ 3829942 h 3855020"/>
                <a:gd name="connsiteX1" fmla="*/ 864 w 5680212"/>
                <a:gd name="connsiteY1" fmla="*/ 3488271 h 3855020"/>
                <a:gd name="connsiteX2" fmla="*/ 351737 w 5680212"/>
                <a:gd name="connsiteY2" fmla="*/ 2488811 h 3855020"/>
                <a:gd name="connsiteX3" fmla="*/ 468696 w 5680212"/>
                <a:gd name="connsiteY3" fmla="*/ 1127845 h 3855020"/>
                <a:gd name="connsiteX4" fmla="*/ 691980 w 5680212"/>
                <a:gd name="connsiteY4" fmla="*/ 427523 h 3855020"/>
                <a:gd name="connsiteX5" fmla="*/ 1042855 w 5680212"/>
                <a:gd name="connsiteY5" fmla="*/ 957723 h 3855020"/>
                <a:gd name="connsiteX6" fmla="*/ 1744602 w 5680212"/>
                <a:gd name="connsiteY6" fmla="*/ 3308945 h 3855020"/>
                <a:gd name="connsiteX7" fmla="*/ 4774882 w 5680212"/>
                <a:gd name="connsiteY7" fmla="*/ 3264989 h 3855020"/>
                <a:gd name="connsiteX8" fmla="*/ 5572323 w 5680212"/>
                <a:gd name="connsiteY8" fmla="*/ 2220 h 3855020"/>
                <a:gd name="connsiteX9" fmla="*/ 5274612 w 5680212"/>
                <a:gd name="connsiteY9" fmla="*/ 3817881 h 3855020"/>
                <a:gd name="connsiteX10" fmla="*/ 1999784 w 5680212"/>
                <a:gd name="connsiteY10" fmla="*/ 3839147 h 3855020"/>
                <a:gd name="connsiteX11" fmla="*/ 1414994 w 5680212"/>
                <a:gd name="connsiteY11" fmla="*/ 3498905 h 3855020"/>
                <a:gd name="connsiteX12" fmla="*/ 787672 w 5680212"/>
                <a:gd name="connsiteY12" fmla="*/ 1127844 h 3855020"/>
                <a:gd name="connsiteX13" fmla="*/ 628184 w 5680212"/>
                <a:gd name="connsiteY13" fmla="*/ 3350049 h 3855020"/>
                <a:gd name="connsiteX14" fmla="*/ 436798 w 5680212"/>
                <a:gd name="connsiteY14" fmla="*/ 3817882 h 3855020"/>
                <a:gd name="connsiteX15" fmla="*/ 863 w 5680212"/>
                <a:gd name="connsiteY15" fmla="*/ 3829942 h 3855020"/>
                <a:gd name="connsiteX0" fmla="*/ 863 w 5608079"/>
                <a:gd name="connsiteY0" fmla="*/ 3829942 h 3855020"/>
                <a:gd name="connsiteX1" fmla="*/ 864 w 5608079"/>
                <a:gd name="connsiteY1" fmla="*/ 3488271 h 3855020"/>
                <a:gd name="connsiteX2" fmla="*/ 351737 w 5608079"/>
                <a:gd name="connsiteY2" fmla="*/ 2488811 h 3855020"/>
                <a:gd name="connsiteX3" fmla="*/ 468696 w 5608079"/>
                <a:gd name="connsiteY3" fmla="*/ 1127845 h 3855020"/>
                <a:gd name="connsiteX4" fmla="*/ 691980 w 5608079"/>
                <a:gd name="connsiteY4" fmla="*/ 427523 h 3855020"/>
                <a:gd name="connsiteX5" fmla="*/ 1042855 w 5608079"/>
                <a:gd name="connsiteY5" fmla="*/ 957723 h 3855020"/>
                <a:gd name="connsiteX6" fmla="*/ 1744602 w 5608079"/>
                <a:gd name="connsiteY6" fmla="*/ 3308945 h 3855020"/>
                <a:gd name="connsiteX7" fmla="*/ 4774882 w 5608079"/>
                <a:gd name="connsiteY7" fmla="*/ 3264989 h 3855020"/>
                <a:gd name="connsiteX8" fmla="*/ 5572323 w 5608079"/>
                <a:gd name="connsiteY8" fmla="*/ 2220 h 3855020"/>
                <a:gd name="connsiteX9" fmla="*/ 5274612 w 5608079"/>
                <a:gd name="connsiteY9" fmla="*/ 3817881 h 3855020"/>
                <a:gd name="connsiteX10" fmla="*/ 1999784 w 5608079"/>
                <a:gd name="connsiteY10" fmla="*/ 3839147 h 3855020"/>
                <a:gd name="connsiteX11" fmla="*/ 1414994 w 5608079"/>
                <a:gd name="connsiteY11" fmla="*/ 3498905 h 3855020"/>
                <a:gd name="connsiteX12" fmla="*/ 787672 w 5608079"/>
                <a:gd name="connsiteY12" fmla="*/ 1127844 h 3855020"/>
                <a:gd name="connsiteX13" fmla="*/ 628184 w 5608079"/>
                <a:gd name="connsiteY13" fmla="*/ 3350049 h 3855020"/>
                <a:gd name="connsiteX14" fmla="*/ 436798 w 5608079"/>
                <a:gd name="connsiteY14" fmla="*/ 3817882 h 3855020"/>
                <a:gd name="connsiteX15" fmla="*/ 863 w 5608079"/>
                <a:gd name="connsiteY15" fmla="*/ 3829942 h 3855020"/>
                <a:gd name="connsiteX0" fmla="*/ 863 w 5559164"/>
                <a:gd name="connsiteY0" fmla="*/ 3408130 h 3433208"/>
                <a:gd name="connsiteX1" fmla="*/ 864 w 5559164"/>
                <a:gd name="connsiteY1" fmla="*/ 3066459 h 3433208"/>
                <a:gd name="connsiteX2" fmla="*/ 351737 w 5559164"/>
                <a:gd name="connsiteY2" fmla="*/ 2066999 h 3433208"/>
                <a:gd name="connsiteX3" fmla="*/ 468696 w 5559164"/>
                <a:gd name="connsiteY3" fmla="*/ 706033 h 3433208"/>
                <a:gd name="connsiteX4" fmla="*/ 691980 w 5559164"/>
                <a:gd name="connsiteY4" fmla="*/ 5711 h 3433208"/>
                <a:gd name="connsiteX5" fmla="*/ 1042855 w 5559164"/>
                <a:gd name="connsiteY5" fmla="*/ 535911 h 3433208"/>
                <a:gd name="connsiteX6" fmla="*/ 1744602 w 5559164"/>
                <a:gd name="connsiteY6" fmla="*/ 2887133 h 3433208"/>
                <a:gd name="connsiteX7" fmla="*/ 4774882 w 5559164"/>
                <a:gd name="connsiteY7" fmla="*/ 2843177 h 3433208"/>
                <a:gd name="connsiteX8" fmla="*/ 5508528 w 5559164"/>
                <a:gd name="connsiteY8" fmla="*/ 452277 h 3433208"/>
                <a:gd name="connsiteX9" fmla="*/ 5274612 w 5559164"/>
                <a:gd name="connsiteY9" fmla="*/ 3396069 h 3433208"/>
                <a:gd name="connsiteX10" fmla="*/ 1999784 w 5559164"/>
                <a:gd name="connsiteY10" fmla="*/ 3417335 h 3433208"/>
                <a:gd name="connsiteX11" fmla="*/ 1414994 w 5559164"/>
                <a:gd name="connsiteY11" fmla="*/ 3077093 h 3433208"/>
                <a:gd name="connsiteX12" fmla="*/ 787672 w 5559164"/>
                <a:gd name="connsiteY12" fmla="*/ 706032 h 3433208"/>
                <a:gd name="connsiteX13" fmla="*/ 628184 w 5559164"/>
                <a:gd name="connsiteY13" fmla="*/ 2928237 h 3433208"/>
                <a:gd name="connsiteX14" fmla="*/ 436798 w 5559164"/>
                <a:gd name="connsiteY14" fmla="*/ 3396070 h 3433208"/>
                <a:gd name="connsiteX15" fmla="*/ 863 w 5559164"/>
                <a:gd name="connsiteY15" fmla="*/ 3408130 h 3433208"/>
                <a:gd name="connsiteX0" fmla="*/ 863 w 5514580"/>
                <a:gd name="connsiteY0" fmla="*/ 4049392 h 4074470"/>
                <a:gd name="connsiteX1" fmla="*/ 864 w 5514580"/>
                <a:gd name="connsiteY1" fmla="*/ 3707721 h 4074470"/>
                <a:gd name="connsiteX2" fmla="*/ 351737 w 5514580"/>
                <a:gd name="connsiteY2" fmla="*/ 2708261 h 4074470"/>
                <a:gd name="connsiteX3" fmla="*/ 468696 w 5514580"/>
                <a:gd name="connsiteY3" fmla="*/ 1347295 h 4074470"/>
                <a:gd name="connsiteX4" fmla="*/ 691980 w 5514580"/>
                <a:gd name="connsiteY4" fmla="*/ 646973 h 4074470"/>
                <a:gd name="connsiteX5" fmla="*/ 1042855 w 5514580"/>
                <a:gd name="connsiteY5" fmla="*/ 1177173 h 4074470"/>
                <a:gd name="connsiteX6" fmla="*/ 1744602 w 5514580"/>
                <a:gd name="connsiteY6" fmla="*/ 3528395 h 4074470"/>
                <a:gd name="connsiteX7" fmla="*/ 4774882 w 5514580"/>
                <a:gd name="connsiteY7" fmla="*/ 3484439 h 4074470"/>
                <a:gd name="connsiteX8" fmla="*/ 5380939 w 5514580"/>
                <a:gd name="connsiteY8" fmla="*/ 113918 h 4074470"/>
                <a:gd name="connsiteX9" fmla="*/ 5508528 w 5514580"/>
                <a:gd name="connsiteY9" fmla="*/ 1093539 h 4074470"/>
                <a:gd name="connsiteX10" fmla="*/ 5274612 w 5514580"/>
                <a:gd name="connsiteY10" fmla="*/ 4037331 h 4074470"/>
                <a:gd name="connsiteX11" fmla="*/ 1999784 w 5514580"/>
                <a:gd name="connsiteY11" fmla="*/ 4058597 h 4074470"/>
                <a:gd name="connsiteX12" fmla="*/ 1414994 w 5514580"/>
                <a:gd name="connsiteY12" fmla="*/ 3718355 h 4074470"/>
                <a:gd name="connsiteX13" fmla="*/ 787672 w 5514580"/>
                <a:gd name="connsiteY13" fmla="*/ 1347294 h 4074470"/>
                <a:gd name="connsiteX14" fmla="*/ 628184 w 5514580"/>
                <a:gd name="connsiteY14" fmla="*/ 3569499 h 4074470"/>
                <a:gd name="connsiteX15" fmla="*/ 436798 w 5514580"/>
                <a:gd name="connsiteY15" fmla="*/ 4037332 h 4074470"/>
                <a:gd name="connsiteX16" fmla="*/ 863 w 5514580"/>
                <a:gd name="connsiteY16" fmla="*/ 4049392 h 4074470"/>
                <a:gd name="connsiteX0" fmla="*/ 863 w 5519988"/>
                <a:gd name="connsiteY0" fmla="*/ 3935474 h 3960552"/>
                <a:gd name="connsiteX1" fmla="*/ 864 w 5519988"/>
                <a:gd name="connsiteY1" fmla="*/ 3593803 h 3960552"/>
                <a:gd name="connsiteX2" fmla="*/ 351737 w 5519988"/>
                <a:gd name="connsiteY2" fmla="*/ 2594343 h 3960552"/>
                <a:gd name="connsiteX3" fmla="*/ 468696 w 5519988"/>
                <a:gd name="connsiteY3" fmla="*/ 1233377 h 3960552"/>
                <a:gd name="connsiteX4" fmla="*/ 691980 w 5519988"/>
                <a:gd name="connsiteY4" fmla="*/ 533055 h 3960552"/>
                <a:gd name="connsiteX5" fmla="*/ 1042855 w 5519988"/>
                <a:gd name="connsiteY5" fmla="*/ 1063255 h 3960552"/>
                <a:gd name="connsiteX6" fmla="*/ 1744602 w 5519988"/>
                <a:gd name="connsiteY6" fmla="*/ 3414477 h 3960552"/>
                <a:gd name="connsiteX7" fmla="*/ 4774882 w 5519988"/>
                <a:gd name="connsiteY7" fmla="*/ 3370521 h 3960552"/>
                <a:gd name="connsiteX8" fmla="*/ 5380939 w 5519988"/>
                <a:gd name="connsiteY8" fmla="*/ 0 h 3960552"/>
                <a:gd name="connsiteX9" fmla="*/ 5508528 w 5519988"/>
                <a:gd name="connsiteY9" fmla="*/ 979621 h 3960552"/>
                <a:gd name="connsiteX10" fmla="*/ 5274612 w 5519988"/>
                <a:gd name="connsiteY10" fmla="*/ 3923413 h 3960552"/>
                <a:gd name="connsiteX11" fmla="*/ 1999784 w 5519988"/>
                <a:gd name="connsiteY11" fmla="*/ 3944679 h 3960552"/>
                <a:gd name="connsiteX12" fmla="*/ 1414994 w 5519988"/>
                <a:gd name="connsiteY12" fmla="*/ 3604437 h 3960552"/>
                <a:gd name="connsiteX13" fmla="*/ 787672 w 5519988"/>
                <a:gd name="connsiteY13" fmla="*/ 1233376 h 3960552"/>
                <a:gd name="connsiteX14" fmla="*/ 628184 w 5519988"/>
                <a:gd name="connsiteY14" fmla="*/ 3455581 h 3960552"/>
                <a:gd name="connsiteX15" fmla="*/ 436798 w 5519988"/>
                <a:gd name="connsiteY15" fmla="*/ 3923414 h 3960552"/>
                <a:gd name="connsiteX16" fmla="*/ 863 w 5519988"/>
                <a:gd name="connsiteY16" fmla="*/ 3935474 h 3960552"/>
                <a:gd name="connsiteX0" fmla="*/ 863 w 5599066"/>
                <a:gd name="connsiteY0" fmla="*/ 3967372 h 3992450"/>
                <a:gd name="connsiteX1" fmla="*/ 864 w 5599066"/>
                <a:gd name="connsiteY1" fmla="*/ 3625701 h 3992450"/>
                <a:gd name="connsiteX2" fmla="*/ 351737 w 5599066"/>
                <a:gd name="connsiteY2" fmla="*/ 2626241 h 3992450"/>
                <a:gd name="connsiteX3" fmla="*/ 468696 w 5599066"/>
                <a:gd name="connsiteY3" fmla="*/ 1265275 h 3992450"/>
                <a:gd name="connsiteX4" fmla="*/ 691980 w 5599066"/>
                <a:gd name="connsiteY4" fmla="*/ 564953 h 3992450"/>
                <a:gd name="connsiteX5" fmla="*/ 1042855 w 5599066"/>
                <a:gd name="connsiteY5" fmla="*/ 1095153 h 3992450"/>
                <a:gd name="connsiteX6" fmla="*/ 1744602 w 5599066"/>
                <a:gd name="connsiteY6" fmla="*/ 3446375 h 3992450"/>
                <a:gd name="connsiteX7" fmla="*/ 4774882 w 5599066"/>
                <a:gd name="connsiteY7" fmla="*/ 3402419 h 3992450"/>
                <a:gd name="connsiteX8" fmla="*/ 5519163 w 5599066"/>
                <a:gd name="connsiteY8" fmla="*/ 0 h 3992450"/>
                <a:gd name="connsiteX9" fmla="*/ 5508528 w 5599066"/>
                <a:gd name="connsiteY9" fmla="*/ 1011519 h 3992450"/>
                <a:gd name="connsiteX10" fmla="*/ 5274612 w 5599066"/>
                <a:gd name="connsiteY10" fmla="*/ 3955311 h 3992450"/>
                <a:gd name="connsiteX11" fmla="*/ 1999784 w 5599066"/>
                <a:gd name="connsiteY11" fmla="*/ 3976577 h 3992450"/>
                <a:gd name="connsiteX12" fmla="*/ 1414994 w 5599066"/>
                <a:gd name="connsiteY12" fmla="*/ 3636335 h 3992450"/>
                <a:gd name="connsiteX13" fmla="*/ 787672 w 5599066"/>
                <a:gd name="connsiteY13" fmla="*/ 1265274 h 3992450"/>
                <a:gd name="connsiteX14" fmla="*/ 628184 w 5599066"/>
                <a:gd name="connsiteY14" fmla="*/ 3487479 h 3992450"/>
                <a:gd name="connsiteX15" fmla="*/ 436798 w 5599066"/>
                <a:gd name="connsiteY15" fmla="*/ 3955312 h 3992450"/>
                <a:gd name="connsiteX16" fmla="*/ 863 w 5599066"/>
                <a:gd name="connsiteY16" fmla="*/ 3967372 h 3992450"/>
                <a:gd name="connsiteX0" fmla="*/ 863 w 5599066"/>
                <a:gd name="connsiteY0" fmla="*/ 3967372 h 3992450"/>
                <a:gd name="connsiteX1" fmla="*/ 864 w 5599066"/>
                <a:gd name="connsiteY1" fmla="*/ 3625701 h 3992450"/>
                <a:gd name="connsiteX2" fmla="*/ 351737 w 5599066"/>
                <a:gd name="connsiteY2" fmla="*/ 2626241 h 3992450"/>
                <a:gd name="connsiteX3" fmla="*/ 468696 w 5599066"/>
                <a:gd name="connsiteY3" fmla="*/ 1265275 h 3992450"/>
                <a:gd name="connsiteX4" fmla="*/ 691980 w 5599066"/>
                <a:gd name="connsiteY4" fmla="*/ 564953 h 3992450"/>
                <a:gd name="connsiteX5" fmla="*/ 1042855 w 5599066"/>
                <a:gd name="connsiteY5" fmla="*/ 1095153 h 3992450"/>
                <a:gd name="connsiteX6" fmla="*/ 1744602 w 5599066"/>
                <a:gd name="connsiteY6" fmla="*/ 3446375 h 3992450"/>
                <a:gd name="connsiteX7" fmla="*/ 4774882 w 5599066"/>
                <a:gd name="connsiteY7" fmla="*/ 3402419 h 3992450"/>
                <a:gd name="connsiteX8" fmla="*/ 5519163 w 5599066"/>
                <a:gd name="connsiteY8" fmla="*/ 0 h 3992450"/>
                <a:gd name="connsiteX9" fmla="*/ 5508528 w 5599066"/>
                <a:gd name="connsiteY9" fmla="*/ 1011519 h 3992450"/>
                <a:gd name="connsiteX10" fmla="*/ 5274612 w 5599066"/>
                <a:gd name="connsiteY10" fmla="*/ 3955311 h 3992450"/>
                <a:gd name="connsiteX11" fmla="*/ 1999784 w 5599066"/>
                <a:gd name="connsiteY11" fmla="*/ 3976577 h 3992450"/>
                <a:gd name="connsiteX12" fmla="*/ 1414994 w 5599066"/>
                <a:gd name="connsiteY12" fmla="*/ 3636335 h 3992450"/>
                <a:gd name="connsiteX13" fmla="*/ 787672 w 5599066"/>
                <a:gd name="connsiteY13" fmla="*/ 1265274 h 3992450"/>
                <a:gd name="connsiteX14" fmla="*/ 628184 w 5599066"/>
                <a:gd name="connsiteY14" fmla="*/ 3487479 h 3992450"/>
                <a:gd name="connsiteX15" fmla="*/ 436798 w 5599066"/>
                <a:gd name="connsiteY15" fmla="*/ 3955312 h 3992450"/>
                <a:gd name="connsiteX16" fmla="*/ 863 w 5599066"/>
                <a:gd name="connsiteY16" fmla="*/ 3967372 h 3992450"/>
                <a:gd name="connsiteX0" fmla="*/ 863 w 5528402"/>
                <a:gd name="connsiteY0" fmla="*/ 3967372 h 3992450"/>
                <a:gd name="connsiteX1" fmla="*/ 864 w 5528402"/>
                <a:gd name="connsiteY1" fmla="*/ 3625701 h 3992450"/>
                <a:gd name="connsiteX2" fmla="*/ 351737 w 5528402"/>
                <a:gd name="connsiteY2" fmla="*/ 2626241 h 3992450"/>
                <a:gd name="connsiteX3" fmla="*/ 468696 w 5528402"/>
                <a:gd name="connsiteY3" fmla="*/ 1265275 h 3992450"/>
                <a:gd name="connsiteX4" fmla="*/ 691980 w 5528402"/>
                <a:gd name="connsiteY4" fmla="*/ 564953 h 3992450"/>
                <a:gd name="connsiteX5" fmla="*/ 1042855 w 5528402"/>
                <a:gd name="connsiteY5" fmla="*/ 1095153 h 3992450"/>
                <a:gd name="connsiteX6" fmla="*/ 1744602 w 5528402"/>
                <a:gd name="connsiteY6" fmla="*/ 3446375 h 3992450"/>
                <a:gd name="connsiteX7" fmla="*/ 4774882 w 5528402"/>
                <a:gd name="connsiteY7" fmla="*/ 3402419 h 3992450"/>
                <a:gd name="connsiteX8" fmla="*/ 5519163 w 5528402"/>
                <a:gd name="connsiteY8" fmla="*/ 0 h 3992450"/>
                <a:gd name="connsiteX9" fmla="*/ 5508528 w 5528402"/>
                <a:gd name="connsiteY9" fmla="*/ 1011519 h 3992450"/>
                <a:gd name="connsiteX10" fmla="*/ 5274612 w 5528402"/>
                <a:gd name="connsiteY10" fmla="*/ 3955311 h 3992450"/>
                <a:gd name="connsiteX11" fmla="*/ 1999784 w 5528402"/>
                <a:gd name="connsiteY11" fmla="*/ 3976577 h 3992450"/>
                <a:gd name="connsiteX12" fmla="*/ 1414994 w 5528402"/>
                <a:gd name="connsiteY12" fmla="*/ 3636335 h 3992450"/>
                <a:gd name="connsiteX13" fmla="*/ 787672 w 5528402"/>
                <a:gd name="connsiteY13" fmla="*/ 1265274 h 3992450"/>
                <a:gd name="connsiteX14" fmla="*/ 628184 w 5528402"/>
                <a:gd name="connsiteY14" fmla="*/ 3487479 h 3992450"/>
                <a:gd name="connsiteX15" fmla="*/ 436798 w 5528402"/>
                <a:gd name="connsiteY15" fmla="*/ 3955312 h 3992450"/>
                <a:gd name="connsiteX16" fmla="*/ 863 w 5528402"/>
                <a:gd name="connsiteY16" fmla="*/ 3967372 h 3992450"/>
                <a:gd name="connsiteX0" fmla="*/ 863 w 5519163"/>
                <a:gd name="connsiteY0" fmla="*/ 3967372 h 3992450"/>
                <a:gd name="connsiteX1" fmla="*/ 864 w 5519163"/>
                <a:gd name="connsiteY1" fmla="*/ 3625701 h 3992450"/>
                <a:gd name="connsiteX2" fmla="*/ 351737 w 5519163"/>
                <a:gd name="connsiteY2" fmla="*/ 2626241 h 3992450"/>
                <a:gd name="connsiteX3" fmla="*/ 468696 w 5519163"/>
                <a:gd name="connsiteY3" fmla="*/ 1265275 h 3992450"/>
                <a:gd name="connsiteX4" fmla="*/ 691980 w 5519163"/>
                <a:gd name="connsiteY4" fmla="*/ 564953 h 3992450"/>
                <a:gd name="connsiteX5" fmla="*/ 1042855 w 5519163"/>
                <a:gd name="connsiteY5" fmla="*/ 1095153 h 3992450"/>
                <a:gd name="connsiteX6" fmla="*/ 1744602 w 5519163"/>
                <a:gd name="connsiteY6" fmla="*/ 3446375 h 3992450"/>
                <a:gd name="connsiteX7" fmla="*/ 4774882 w 5519163"/>
                <a:gd name="connsiteY7" fmla="*/ 3402419 h 3992450"/>
                <a:gd name="connsiteX8" fmla="*/ 5519163 w 5519163"/>
                <a:gd name="connsiteY8" fmla="*/ 0 h 3992450"/>
                <a:gd name="connsiteX9" fmla="*/ 5391569 w 5519163"/>
                <a:gd name="connsiteY9" fmla="*/ 2585138 h 3992450"/>
                <a:gd name="connsiteX10" fmla="*/ 5274612 w 5519163"/>
                <a:gd name="connsiteY10" fmla="*/ 3955311 h 3992450"/>
                <a:gd name="connsiteX11" fmla="*/ 1999784 w 5519163"/>
                <a:gd name="connsiteY11" fmla="*/ 3976577 h 3992450"/>
                <a:gd name="connsiteX12" fmla="*/ 1414994 w 5519163"/>
                <a:gd name="connsiteY12" fmla="*/ 3636335 h 3992450"/>
                <a:gd name="connsiteX13" fmla="*/ 787672 w 5519163"/>
                <a:gd name="connsiteY13" fmla="*/ 1265274 h 3992450"/>
                <a:gd name="connsiteX14" fmla="*/ 628184 w 5519163"/>
                <a:gd name="connsiteY14" fmla="*/ 3487479 h 3992450"/>
                <a:gd name="connsiteX15" fmla="*/ 436798 w 5519163"/>
                <a:gd name="connsiteY15" fmla="*/ 3955312 h 3992450"/>
                <a:gd name="connsiteX16" fmla="*/ 863 w 5519163"/>
                <a:gd name="connsiteY16" fmla="*/ 3967372 h 3992450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4774882 w 5519163"/>
                <a:gd name="connsiteY7" fmla="*/ 3402419 h 4005444"/>
                <a:gd name="connsiteX8" fmla="*/ 5519163 w 5519163"/>
                <a:gd name="connsiteY8" fmla="*/ 0 h 4005444"/>
                <a:gd name="connsiteX9" fmla="*/ 5391569 w 5519163"/>
                <a:gd name="connsiteY9" fmla="*/ 2585138 h 4005444"/>
                <a:gd name="connsiteX10" fmla="*/ 5040696 w 5519163"/>
                <a:gd name="connsiteY10" fmla="*/ 3976576 h 4005444"/>
                <a:gd name="connsiteX11" fmla="*/ 1999784 w 5519163"/>
                <a:gd name="connsiteY11" fmla="*/ 3976577 h 4005444"/>
                <a:gd name="connsiteX12" fmla="*/ 1414994 w 5519163"/>
                <a:gd name="connsiteY12" fmla="*/ 3636335 h 4005444"/>
                <a:gd name="connsiteX13" fmla="*/ 787672 w 5519163"/>
                <a:gd name="connsiteY13" fmla="*/ 1265274 h 4005444"/>
                <a:gd name="connsiteX14" fmla="*/ 628184 w 5519163"/>
                <a:gd name="connsiteY14" fmla="*/ 3487479 h 4005444"/>
                <a:gd name="connsiteX15" fmla="*/ 436798 w 5519163"/>
                <a:gd name="connsiteY15" fmla="*/ 3955312 h 4005444"/>
                <a:gd name="connsiteX16" fmla="*/ 863 w 5519163"/>
                <a:gd name="connsiteY16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4774882 w 5519163"/>
                <a:gd name="connsiteY7" fmla="*/ 3402419 h 4005444"/>
                <a:gd name="connsiteX8" fmla="*/ 5519163 w 5519163"/>
                <a:gd name="connsiteY8" fmla="*/ 0 h 4005444"/>
                <a:gd name="connsiteX9" fmla="*/ 5423467 w 5519163"/>
                <a:gd name="connsiteY9" fmla="*/ 2606403 h 4005444"/>
                <a:gd name="connsiteX10" fmla="*/ 5040696 w 5519163"/>
                <a:gd name="connsiteY10" fmla="*/ 3976576 h 4005444"/>
                <a:gd name="connsiteX11" fmla="*/ 1999784 w 5519163"/>
                <a:gd name="connsiteY11" fmla="*/ 3976577 h 4005444"/>
                <a:gd name="connsiteX12" fmla="*/ 1414994 w 5519163"/>
                <a:gd name="connsiteY12" fmla="*/ 3636335 h 4005444"/>
                <a:gd name="connsiteX13" fmla="*/ 787672 w 5519163"/>
                <a:gd name="connsiteY13" fmla="*/ 1265274 h 4005444"/>
                <a:gd name="connsiteX14" fmla="*/ 628184 w 5519163"/>
                <a:gd name="connsiteY14" fmla="*/ 3487479 h 4005444"/>
                <a:gd name="connsiteX15" fmla="*/ 436798 w 5519163"/>
                <a:gd name="connsiteY15" fmla="*/ 3955312 h 4005444"/>
                <a:gd name="connsiteX16" fmla="*/ 863 w 5519163"/>
                <a:gd name="connsiteY16" fmla="*/ 3967372 h 4005444"/>
                <a:gd name="connsiteX0" fmla="*/ 863 w 5519163"/>
                <a:gd name="connsiteY0" fmla="*/ 4049846 h 4087918"/>
                <a:gd name="connsiteX1" fmla="*/ 864 w 5519163"/>
                <a:gd name="connsiteY1" fmla="*/ 3708175 h 4087918"/>
                <a:gd name="connsiteX2" fmla="*/ 351737 w 5519163"/>
                <a:gd name="connsiteY2" fmla="*/ 2708715 h 4087918"/>
                <a:gd name="connsiteX3" fmla="*/ 468696 w 5519163"/>
                <a:gd name="connsiteY3" fmla="*/ 1347749 h 4087918"/>
                <a:gd name="connsiteX4" fmla="*/ 691980 w 5519163"/>
                <a:gd name="connsiteY4" fmla="*/ 647427 h 4087918"/>
                <a:gd name="connsiteX5" fmla="*/ 1042855 w 5519163"/>
                <a:gd name="connsiteY5" fmla="*/ 1177627 h 4087918"/>
                <a:gd name="connsiteX6" fmla="*/ 1744602 w 5519163"/>
                <a:gd name="connsiteY6" fmla="*/ 3528849 h 4087918"/>
                <a:gd name="connsiteX7" fmla="*/ 4774882 w 5519163"/>
                <a:gd name="connsiteY7" fmla="*/ 3484893 h 4087918"/>
                <a:gd name="connsiteX8" fmla="*/ 5295879 w 5519163"/>
                <a:gd name="connsiteY8" fmla="*/ 762958 h 4087918"/>
                <a:gd name="connsiteX9" fmla="*/ 5519163 w 5519163"/>
                <a:gd name="connsiteY9" fmla="*/ 82474 h 4087918"/>
                <a:gd name="connsiteX10" fmla="*/ 5423467 w 5519163"/>
                <a:gd name="connsiteY10" fmla="*/ 2688877 h 4087918"/>
                <a:gd name="connsiteX11" fmla="*/ 5040696 w 5519163"/>
                <a:gd name="connsiteY11" fmla="*/ 4059050 h 4087918"/>
                <a:gd name="connsiteX12" fmla="*/ 1999784 w 5519163"/>
                <a:gd name="connsiteY12" fmla="*/ 4059051 h 4087918"/>
                <a:gd name="connsiteX13" fmla="*/ 1414994 w 5519163"/>
                <a:gd name="connsiteY13" fmla="*/ 3718809 h 4087918"/>
                <a:gd name="connsiteX14" fmla="*/ 787672 w 5519163"/>
                <a:gd name="connsiteY14" fmla="*/ 1347748 h 4087918"/>
                <a:gd name="connsiteX15" fmla="*/ 628184 w 5519163"/>
                <a:gd name="connsiteY15" fmla="*/ 3569953 h 4087918"/>
                <a:gd name="connsiteX16" fmla="*/ 436798 w 5519163"/>
                <a:gd name="connsiteY16" fmla="*/ 4037786 h 4087918"/>
                <a:gd name="connsiteX17" fmla="*/ 863 w 5519163"/>
                <a:gd name="connsiteY17" fmla="*/ 4049846 h 4087918"/>
                <a:gd name="connsiteX0" fmla="*/ 863 w 5519163"/>
                <a:gd name="connsiteY0" fmla="*/ 4052335 h 4090407"/>
                <a:gd name="connsiteX1" fmla="*/ 864 w 5519163"/>
                <a:gd name="connsiteY1" fmla="*/ 3710664 h 4090407"/>
                <a:gd name="connsiteX2" fmla="*/ 351737 w 5519163"/>
                <a:gd name="connsiteY2" fmla="*/ 2711204 h 4090407"/>
                <a:gd name="connsiteX3" fmla="*/ 468696 w 5519163"/>
                <a:gd name="connsiteY3" fmla="*/ 1350238 h 4090407"/>
                <a:gd name="connsiteX4" fmla="*/ 691980 w 5519163"/>
                <a:gd name="connsiteY4" fmla="*/ 649916 h 4090407"/>
                <a:gd name="connsiteX5" fmla="*/ 1042855 w 5519163"/>
                <a:gd name="connsiteY5" fmla="*/ 1180116 h 4090407"/>
                <a:gd name="connsiteX6" fmla="*/ 1744602 w 5519163"/>
                <a:gd name="connsiteY6" fmla="*/ 3531338 h 4090407"/>
                <a:gd name="connsiteX7" fmla="*/ 4774882 w 5519163"/>
                <a:gd name="connsiteY7" fmla="*/ 3487382 h 4090407"/>
                <a:gd name="connsiteX8" fmla="*/ 5295879 w 5519163"/>
                <a:gd name="connsiteY8" fmla="*/ 765447 h 4090407"/>
                <a:gd name="connsiteX9" fmla="*/ 5519163 w 5519163"/>
                <a:gd name="connsiteY9" fmla="*/ 84963 h 4090407"/>
                <a:gd name="connsiteX10" fmla="*/ 5423467 w 5519163"/>
                <a:gd name="connsiteY10" fmla="*/ 2691366 h 4090407"/>
                <a:gd name="connsiteX11" fmla="*/ 5040696 w 5519163"/>
                <a:gd name="connsiteY11" fmla="*/ 4061539 h 4090407"/>
                <a:gd name="connsiteX12" fmla="*/ 1999784 w 5519163"/>
                <a:gd name="connsiteY12" fmla="*/ 4061540 h 4090407"/>
                <a:gd name="connsiteX13" fmla="*/ 1414994 w 5519163"/>
                <a:gd name="connsiteY13" fmla="*/ 3721298 h 4090407"/>
                <a:gd name="connsiteX14" fmla="*/ 787672 w 5519163"/>
                <a:gd name="connsiteY14" fmla="*/ 1350237 h 4090407"/>
                <a:gd name="connsiteX15" fmla="*/ 628184 w 5519163"/>
                <a:gd name="connsiteY15" fmla="*/ 3572442 h 4090407"/>
                <a:gd name="connsiteX16" fmla="*/ 436798 w 5519163"/>
                <a:gd name="connsiteY16" fmla="*/ 4040275 h 4090407"/>
                <a:gd name="connsiteX17" fmla="*/ 863 w 5519163"/>
                <a:gd name="connsiteY17" fmla="*/ 4052335 h 4090407"/>
                <a:gd name="connsiteX0" fmla="*/ 863 w 5519163"/>
                <a:gd name="connsiteY0" fmla="*/ 4052335 h 4090407"/>
                <a:gd name="connsiteX1" fmla="*/ 864 w 5519163"/>
                <a:gd name="connsiteY1" fmla="*/ 3710664 h 4090407"/>
                <a:gd name="connsiteX2" fmla="*/ 351737 w 5519163"/>
                <a:gd name="connsiteY2" fmla="*/ 2711204 h 4090407"/>
                <a:gd name="connsiteX3" fmla="*/ 468696 w 5519163"/>
                <a:gd name="connsiteY3" fmla="*/ 1350238 h 4090407"/>
                <a:gd name="connsiteX4" fmla="*/ 691980 w 5519163"/>
                <a:gd name="connsiteY4" fmla="*/ 649916 h 4090407"/>
                <a:gd name="connsiteX5" fmla="*/ 1042855 w 5519163"/>
                <a:gd name="connsiteY5" fmla="*/ 1180116 h 4090407"/>
                <a:gd name="connsiteX6" fmla="*/ 1744602 w 5519163"/>
                <a:gd name="connsiteY6" fmla="*/ 3531338 h 4090407"/>
                <a:gd name="connsiteX7" fmla="*/ 4774882 w 5519163"/>
                <a:gd name="connsiteY7" fmla="*/ 3487382 h 4090407"/>
                <a:gd name="connsiteX8" fmla="*/ 5295879 w 5519163"/>
                <a:gd name="connsiteY8" fmla="*/ 765447 h 4090407"/>
                <a:gd name="connsiteX9" fmla="*/ 5519163 w 5519163"/>
                <a:gd name="connsiteY9" fmla="*/ 84963 h 4090407"/>
                <a:gd name="connsiteX10" fmla="*/ 5423467 w 5519163"/>
                <a:gd name="connsiteY10" fmla="*/ 2691366 h 4090407"/>
                <a:gd name="connsiteX11" fmla="*/ 5040696 w 5519163"/>
                <a:gd name="connsiteY11" fmla="*/ 4061539 h 4090407"/>
                <a:gd name="connsiteX12" fmla="*/ 1999784 w 5519163"/>
                <a:gd name="connsiteY12" fmla="*/ 4061540 h 4090407"/>
                <a:gd name="connsiteX13" fmla="*/ 1414994 w 5519163"/>
                <a:gd name="connsiteY13" fmla="*/ 3721298 h 4090407"/>
                <a:gd name="connsiteX14" fmla="*/ 787672 w 5519163"/>
                <a:gd name="connsiteY14" fmla="*/ 1350237 h 4090407"/>
                <a:gd name="connsiteX15" fmla="*/ 628184 w 5519163"/>
                <a:gd name="connsiteY15" fmla="*/ 3572442 h 4090407"/>
                <a:gd name="connsiteX16" fmla="*/ 436798 w 5519163"/>
                <a:gd name="connsiteY16" fmla="*/ 4040275 h 4090407"/>
                <a:gd name="connsiteX17" fmla="*/ 863 w 5519163"/>
                <a:gd name="connsiteY17" fmla="*/ 4052335 h 4090407"/>
                <a:gd name="connsiteX0" fmla="*/ 863 w 5519163"/>
                <a:gd name="connsiteY0" fmla="*/ 4052335 h 4090407"/>
                <a:gd name="connsiteX1" fmla="*/ 864 w 5519163"/>
                <a:gd name="connsiteY1" fmla="*/ 3710664 h 4090407"/>
                <a:gd name="connsiteX2" fmla="*/ 351737 w 5519163"/>
                <a:gd name="connsiteY2" fmla="*/ 2711204 h 4090407"/>
                <a:gd name="connsiteX3" fmla="*/ 468696 w 5519163"/>
                <a:gd name="connsiteY3" fmla="*/ 1350238 h 4090407"/>
                <a:gd name="connsiteX4" fmla="*/ 691980 w 5519163"/>
                <a:gd name="connsiteY4" fmla="*/ 649916 h 4090407"/>
                <a:gd name="connsiteX5" fmla="*/ 1042855 w 5519163"/>
                <a:gd name="connsiteY5" fmla="*/ 1180116 h 4090407"/>
                <a:gd name="connsiteX6" fmla="*/ 1744602 w 5519163"/>
                <a:gd name="connsiteY6" fmla="*/ 3531338 h 4090407"/>
                <a:gd name="connsiteX7" fmla="*/ 4774882 w 5519163"/>
                <a:gd name="connsiteY7" fmla="*/ 3487382 h 4090407"/>
                <a:gd name="connsiteX8" fmla="*/ 5295879 w 5519163"/>
                <a:gd name="connsiteY8" fmla="*/ 765447 h 4090407"/>
                <a:gd name="connsiteX9" fmla="*/ 5519163 w 5519163"/>
                <a:gd name="connsiteY9" fmla="*/ 84963 h 4090407"/>
                <a:gd name="connsiteX10" fmla="*/ 5423467 w 5519163"/>
                <a:gd name="connsiteY10" fmla="*/ 2691366 h 4090407"/>
                <a:gd name="connsiteX11" fmla="*/ 5040696 w 5519163"/>
                <a:gd name="connsiteY11" fmla="*/ 4061539 h 4090407"/>
                <a:gd name="connsiteX12" fmla="*/ 1999784 w 5519163"/>
                <a:gd name="connsiteY12" fmla="*/ 4061540 h 4090407"/>
                <a:gd name="connsiteX13" fmla="*/ 1414994 w 5519163"/>
                <a:gd name="connsiteY13" fmla="*/ 3721298 h 4090407"/>
                <a:gd name="connsiteX14" fmla="*/ 787672 w 5519163"/>
                <a:gd name="connsiteY14" fmla="*/ 1350237 h 4090407"/>
                <a:gd name="connsiteX15" fmla="*/ 628184 w 5519163"/>
                <a:gd name="connsiteY15" fmla="*/ 3572442 h 4090407"/>
                <a:gd name="connsiteX16" fmla="*/ 436798 w 5519163"/>
                <a:gd name="connsiteY16" fmla="*/ 4040275 h 4090407"/>
                <a:gd name="connsiteX17" fmla="*/ 863 w 5519163"/>
                <a:gd name="connsiteY17" fmla="*/ 4052335 h 4090407"/>
                <a:gd name="connsiteX0" fmla="*/ 863 w 5519163"/>
                <a:gd name="connsiteY0" fmla="*/ 4052335 h 4090407"/>
                <a:gd name="connsiteX1" fmla="*/ 864 w 5519163"/>
                <a:gd name="connsiteY1" fmla="*/ 3710664 h 4090407"/>
                <a:gd name="connsiteX2" fmla="*/ 351737 w 5519163"/>
                <a:gd name="connsiteY2" fmla="*/ 2711204 h 4090407"/>
                <a:gd name="connsiteX3" fmla="*/ 468696 w 5519163"/>
                <a:gd name="connsiteY3" fmla="*/ 1350238 h 4090407"/>
                <a:gd name="connsiteX4" fmla="*/ 691980 w 5519163"/>
                <a:gd name="connsiteY4" fmla="*/ 649916 h 4090407"/>
                <a:gd name="connsiteX5" fmla="*/ 1042855 w 5519163"/>
                <a:gd name="connsiteY5" fmla="*/ 1180116 h 4090407"/>
                <a:gd name="connsiteX6" fmla="*/ 1744602 w 5519163"/>
                <a:gd name="connsiteY6" fmla="*/ 3531338 h 4090407"/>
                <a:gd name="connsiteX7" fmla="*/ 4774882 w 5519163"/>
                <a:gd name="connsiteY7" fmla="*/ 3487382 h 4090407"/>
                <a:gd name="connsiteX8" fmla="*/ 5295879 w 5519163"/>
                <a:gd name="connsiteY8" fmla="*/ 765447 h 4090407"/>
                <a:gd name="connsiteX9" fmla="*/ 5519163 w 5519163"/>
                <a:gd name="connsiteY9" fmla="*/ 84963 h 4090407"/>
                <a:gd name="connsiteX10" fmla="*/ 5423467 w 5519163"/>
                <a:gd name="connsiteY10" fmla="*/ 2691366 h 4090407"/>
                <a:gd name="connsiteX11" fmla="*/ 5040696 w 5519163"/>
                <a:gd name="connsiteY11" fmla="*/ 4061539 h 4090407"/>
                <a:gd name="connsiteX12" fmla="*/ 1999784 w 5519163"/>
                <a:gd name="connsiteY12" fmla="*/ 4061540 h 4090407"/>
                <a:gd name="connsiteX13" fmla="*/ 1414994 w 5519163"/>
                <a:gd name="connsiteY13" fmla="*/ 3721298 h 4090407"/>
                <a:gd name="connsiteX14" fmla="*/ 787672 w 5519163"/>
                <a:gd name="connsiteY14" fmla="*/ 1350237 h 4090407"/>
                <a:gd name="connsiteX15" fmla="*/ 628184 w 5519163"/>
                <a:gd name="connsiteY15" fmla="*/ 3572442 h 4090407"/>
                <a:gd name="connsiteX16" fmla="*/ 436798 w 5519163"/>
                <a:gd name="connsiteY16" fmla="*/ 4040275 h 4090407"/>
                <a:gd name="connsiteX17" fmla="*/ 863 w 5519163"/>
                <a:gd name="connsiteY17" fmla="*/ 4052335 h 4090407"/>
                <a:gd name="connsiteX0" fmla="*/ 863 w 5519163"/>
                <a:gd name="connsiteY0" fmla="*/ 4051703 h 4089775"/>
                <a:gd name="connsiteX1" fmla="*/ 864 w 5519163"/>
                <a:gd name="connsiteY1" fmla="*/ 3710032 h 4089775"/>
                <a:gd name="connsiteX2" fmla="*/ 351737 w 5519163"/>
                <a:gd name="connsiteY2" fmla="*/ 2710572 h 4089775"/>
                <a:gd name="connsiteX3" fmla="*/ 468696 w 5519163"/>
                <a:gd name="connsiteY3" fmla="*/ 1349606 h 4089775"/>
                <a:gd name="connsiteX4" fmla="*/ 691980 w 5519163"/>
                <a:gd name="connsiteY4" fmla="*/ 649284 h 4089775"/>
                <a:gd name="connsiteX5" fmla="*/ 1042855 w 5519163"/>
                <a:gd name="connsiteY5" fmla="*/ 1179484 h 4089775"/>
                <a:gd name="connsiteX6" fmla="*/ 1744602 w 5519163"/>
                <a:gd name="connsiteY6" fmla="*/ 3530706 h 4089775"/>
                <a:gd name="connsiteX7" fmla="*/ 4721719 w 5519163"/>
                <a:gd name="connsiteY7" fmla="*/ 3582443 h 4089775"/>
                <a:gd name="connsiteX8" fmla="*/ 5295879 w 5519163"/>
                <a:gd name="connsiteY8" fmla="*/ 764815 h 4089775"/>
                <a:gd name="connsiteX9" fmla="*/ 5519163 w 5519163"/>
                <a:gd name="connsiteY9" fmla="*/ 84331 h 4089775"/>
                <a:gd name="connsiteX10" fmla="*/ 5423467 w 5519163"/>
                <a:gd name="connsiteY10" fmla="*/ 2690734 h 4089775"/>
                <a:gd name="connsiteX11" fmla="*/ 5040696 w 5519163"/>
                <a:gd name="connsiteY11" fmla="*/ 4060907 h 4089775"/>
                <a:gd name="connsiteX12" fmla="*/ 1999784 w 5519163"/>
                <a:gd name="connsiteY12" fmla="*/ 4060908 h 4089775"/>
                <a:gd name="connsiteX13" fmla="*/ 1414994 w 5519163"/>
                <a:gd name="connsiteY13" fmla="*/ 3720666 h 4089775"/>
                <a:gd name="connsiteX14" fmla="*/ 787672 w 5519163"/>
                <a:gd name="connsiteY14" fmla="*/ 1349605 h 4089775"/>
                <a:gd name="connsiteX15" fmla="*/ 628184 w 5519163"/>
                <a:gd name="connsiteY15" fmla="*/ 3571810 h 4089775"/>
                <a:gd name="connsiteX16" fmla="*/ 436798 w 5519163"/>
                <a:gd name="connsiteY16" fmla="*/ 4039643 h 4089775"/>
                <a:gd name="connsiteX17" fmla="*/ 863 w 5519163"/>
                <a:gd name="connsiteY17" fmla="*/ 4051703 h 4089775"/>
                <a:gd name="connsiteX0" fmla="*/ 863 w 5519163"/>
                <a:gd name="connsiteY0" fmla="*/ 4051703 h 4089775"/>
                <a:gd name="connsiteX1" fmla="*/ 864 w 5519163"/>
                <a:gd name="connsiteY1" fmla="*/ 3710032 h 4089775"/>
                <a:gd name="connsiteX2" fmla="*/ 351737 w 5519163"/>
                <a:gd name="connsiteY2" fmla="*/ 2710572 h 4089775"/>
                <a:gd name="connsiteX3" fmla="*/ 468696 w 5519163"/>
                <a:gd name="connsiteY3" fmla="*/ 1349606 h 4089775"/>
                <a:gd name="connsiteX4" fmla="*/ 691980 w 5519163"/>
                <a:gd name="connsiteY4" fmla="*/ 649284 h 4089775"/>
                <a:gd name="connsiteX5" fmla="*/ 1042855 w 5519163"/>
                <a:gd name="connsiteY5" fmla="*/ 1179484 h 4089775"/>
                <a:gd name="connsiteX6" fmla="*/ 1744602 w 5519163"/>
                <a:gd name="connsiteY6" fmla="*/ 3530706 h 4089775"/>
                <a:gd name="connsiteX7" fmla="*/ 4721719 w 5519163"/>
                <a:gd name="connsiteY7" fmla="*/ 3582443 h 4089775"/>
                <a:gd name="connsiteX8" fmla="*/ 5295879 w 5519163"/>
                <a:gd name="connsiteY8" fmla="*/ 764815 h 4089775"/>
                <a:gd name="connsiteX9" fmla="*/ 5519163 w 5519163"/>
                <a:gd name="connsiteY9" fmla="*/ 84331 h 4089775"/>
                <a:gd name="connsiteX10" fmla="*/ 5423467 w 5519163"/>
                <a:gd name="connsiteY10" fmla="*/ 2690734 h 4089775"/>
                <a:gd name="connsiteX11" fmla="*/ 5040696 w 5519163"/>
                <a:gd name="connsiteY11" fmla="*/ 4060907 h 4089775"/>
                <a:gd name="connsiteX12" fmla="*/ 1999784 w 5519163"/>
                <a:gd name="connsiteY12" fmla="*/ 4060908 h 4089775"/>
                <a:gd name="connsiteX13" fmla="*/ 1414994 w 5519163"/>
                <a:gd name="connsiteY13" fmla="*/ 3720666 h 4089775"/>
                <a:gd name="connsiteX14" fmla="*/ 787672 w 5519163"/>
                <a:gd name="connsiteY14" fmla="*/ 1349605 h 4089775"/>
                <a:gd name="connsiteX15" fmla="*/ 628184 w 5519163"/>
                <a:gd name="connsiteY15" fmla="*/ 3571810 h 4089775"/>
                <a:gd name="connsiteX16" fmla="*/ 436798 w 5519163"/>
                <a:gd name="connsiteY16" fmla="*/ 4039643 h 4089775"/>
                <a:gd name="connsiteX17" fmla="*/ 863 w 5519163"/>
                <a:gd name="connsiteY17" fmla="*/ 4051703 h 4089775"/>
                <a:gd name="connsiteX0" fmla="*/ 863 w 5519163"/>
                <a:gd name="connsiteY0" fmla="*/ 4051703 h 4089775"/>
                <a:gd name="connsiteX1" fmla="*/ 864 w 5519163"/>
                <a:gd name="connsiteY1" fmla="*/ 3710032 h 4089775"/>
                <a:gd name="connsiteX2" fmla="*/ 351737 w 5519163"/>
                <a:gd name="connsiteY2" fmla="*/ 2710572 h 4089775"/>
                <a:gd name="connsiteX3" fmla="*/ 468696 w 5519163"/>
                <a:gd name="connsiteY3" fmla="*/ 1349606 h 4089775"/>
                <a:gd name="connsiteX4" fmla="*/ 691980 w 5519163"/>
                <a:gd name="connsiteY4" fmla="*/ 649284 h 4089775"/>
                <a:gd name="connsiteX5" fmla="*/ 1042855 w 5519163"/>
                <a:gd name="connsiteY5" fmla="*/ 1179484 h 4089775"/>
                <a:gd name="connsiteX6" fmla="*/ 1744602 w 5519163"/>
                <a:gd name="connsiteY6" fmla="*/ 3530706 h 4089775"/>
                <a:gd name="connsiteX7" fmla="*/ 4721719 w 5519163"/>
                <a:gd name="connsiteY7" fmla="*/ 3582443 h 4089775"/>
                <a:gd name="connsiteX8" fmla="*/ 5295879 w 5519163"/>
                <a:gd name="connsiteY8" fmla="*/ 764815 h 4089775"/>
                <a:gd name="connsiteX9" fmla="*/ 5519163 w 5519163"/>
                <a:gd name="connsiteY9" fmla="*/ 84331 h 4089775"/>
                <a:gd name="connsiteX10" fmla="*/ 5423467 w 5519163"/>
                <a:gd name="connsiteY10" fmla="*/ 2690734 h 4089775"/>
                <a:gd name="connsiteX11" fmla="*/ 5040696 w 5519163"/>
                <a:gd name="connsiteY11" fmla="*/ 4060907 h 4089775"/>
                <a:gd name="connsiteX12" fmla="*/ 1999784 w 5519163"/>
                <a:gd name="connsiteY12" fmla="*/ 4060908 h 4089775"/>
                <a:gd name="connsiteX13" fmla="*/ 1414994 w 5519163"/>
                <a:gd name="connsiteY13" fmla="*/ 3720666 h 4089775"/>
                <a:gd name="connsiteX14" fmla="*/ 787672 w 5519163"/>
                <a:gd name="connsiteY14" fmla="*/ 1349605 h 4089775"/>
                <a:gd name="connsiteX15" fmla="*/ 628184 w 5519163"/>
                <a:gd name="connsiteY15" fmla="*/ 3571810 h 4089775"/>
                <a:gd name="connsiteX16" fmla="*/ 436798 w 5519163"/>
                <a:gd name="connsiteY16" fmla="*/ 4039643 h 4089775"/>
                <a:gd name="connsiteX17" fmla="*/ 863 w 5519163"/>
                <a:gd name="connsiteY17" fmla="*/ 4051703 h 4089775"/>
                <a:gd name="connsiteX0" fmla="*/ 863 w 5519163"/>
                <a:gd name="connsiteY0" fmla="*/ 4051703 h 4089775"/>
                <a:gd name="connsiteX1" fmla="*/ 864 w 5519163"/>
                <a:gd name="connsiteY1" fmla="*/ 3710032 h 4089775"/>
                <a:gd name="connsiteX2" fmla="*/ 351737 w 5519163"/>
                <a:gd name="connsiteY2" fmla="*/ 2710572 h 4089775"/>
                <a:gd name="connsiteX3" fmla="*/ 468696 w 5519163"/>
                <a:gd name="connsiteY3" fmla="*/ 1349606 h 4089775"/>
                <a:gd name="connsiteX4" fmla="*/ 691980 w 5519163"/>
                <a:gd name="connsiteY4" fmla="*/ 649284 h 4089775"/>
                <a:gd name="connsiteX5" fmla="*/ 1042855 w 5519163"/>
                <a:gd name="connsiteY5" fmla="*/ 1179484 h 4089775"/>
                <a:gd name="connsiteX6" fmla="*/ 1744602 w 5519163"/>
                <a:gd name="connsiteY6" fmla="*/ 3530706 h 4089775"/>
                <a:gd name="connsiteX7" fmla="*/ 3467079 w 5519163"/>
                <a:gd name="connsiteY7" fmla="*/ 3848258 h 4089775"/>
                <a:gd name="connsiteX8" fmla="*/ 4721719 w 5519163"/>
                <a:gd name="connsiteY8" fmla="*/ 3582443 h 4089775"/>
                <a:gd name="connsiteX9" fmla="*/ 5295879 w 5519163"/>
                <a:gd name="connsiteY9" fmla="*/ 764815 h 4089775"/>
                <a:gd name="connsiteX10" fmla="*/ 5519163 w 5519163"/>
                <a:gd name="connsiteY10" fmla="*/ 84331 h 4089775"/>
                <a:gd name="connsiteX11" fmla="*/ 5423467 w 5519163"/>
                <a:gd name="connsiteY11" fmla="*/ 2690734 h 4089775"/>
                <a:gd name="connsiteX12" fmla="*/ 5040696 w 5519163"/>
                <a:gd name="connsiteY12" fmla="*/ 4060907 h 4089775"/>
                <a:gd name="connsiteX13" fmla="*/ 1999784 w 5519163"/>
                <a:gd name="connsiteY13" fmla="*/ 4060908 h 4089775"/>
                <a:gd name="connsiteX14" fmla="*/ 1414994 w 5519163"/>
                <a:gd name="connsiteY14" fmla="*/ 3720666 h 4089775"/>
                <a:gd name="connsiteX15" fmla="*/ 787672 w 5519163"/>
                <a:gd name="connsiteY15" fmla="*/ 1349605 h 4089775"/>
                <a:gd name="connsiteX16" fmla="*/ 628184 w 5519163"/>
                <a:gd name="connsiteY16" fmla="*/ 3571810 h 4089775"/>
                <a:gd name="connsiteX17" fmla="*/ 436798 w 5519163"/>
                <a:gd name="connsiteY17" fmla="*/ 4039643 h 4089775"/>
                <a:gd name="connsiteX18" fmla="*/ 863 w 5519163"/>
                <a:gd name="connsiteY18" fmla="*/ 4051703 h 4089775"/>
                <a:gd name="connsiteX0" fmla="*/ 863 w 5519163"/>
                <a:gd name="connsiteY0" fmla="*/ 4051703 h 4089775"/>
                <a:gd name="connsiteX1" fmla="*/ 864 w 5519163"/>
                <a:gd name="connsiteY1" fmla="*/ 3710032 h 4089775"/>
                <a:gd name="connsiteX2" fmla="*/ 351737 w 5519163"/>
                <a:gd name="connsiteY2" fmla="*/ 2710572 h 4089775"/>
                <a:gd name="connsiteX3" fmla="*/ 468696 w 5519163"/>
                <a:gd name="connsiteY3" fmla="*/ 1349606 h 4089775"/>
                <a:gd name="connsiteX4" fmla="*/ 691980 w 5519163"/>
                <a:gd name="connsiteY4" fmla="*/ 649284 h 4089775"/>
                <a:gd name="connsiteX5" fmla="*/ 1042855 w 5519163"/>
                <a:gd name="connsiteY5" fmla="*/ 1179484 h 4089775"/>
                <a:gd name="connsiteX6" fmla="*/ 1744602 w 5519163"/>
                <a:gd name="connsiteY6" fmla="*/ 3530706 h 4089775"/>
                <a:gd name="connsiteX7" fmla="*/ 3467079 w 5519163"/>
                <a:gd name="connsiteY7" fmla="*/ 3848258 h 4089775"/>
                <a:gd name="connsiteX8" fmla="*/ 4721719 w 5519163"/>
                <a:gd name="connsiteY8" fmla="*/ 3582443 h 4089775"/>
                <a:gd name="connsiteX9" fmla="*/ 5295879 w 5519163"/>
                <a:gd name="connsiteY9" fmla="*/ 764815 h 4089775"/>
                <a:gd name="connsiteX10" fmla="*/ 5519163 w 5519163"/>
                <a:gd name="connsiteY10" fmla="*/ 84331 h 4089775"/>
                <a:gd name="connsiteX11" fmla="*/ 5423467 w 5519163"/>
                <a:gd name="connsiteY11" fmla="*/ 2690734 h 4089775"/>
                <a:gd name="connsiteX12" fmla="*/ 5040696 w 5519163"/>
                <a:gd name="connsiteY12" fmla="*/ 4060907 h 4089775"/>
                <a:gd name="connsiteX13" fmla="*/ 1999784 w 5519163"/>
                <a:gd name="connsiteY13" fmla="*/ 4060908 h 4089775"/>
                <a:gd name="connsiteX14" fmla="*/ 1414994 w 5519163"/>
                <a:gd name="connsiteY14" fmla="*/ 3720666 h 4089775"/>
                <a:gd name="connsiteX15" fmla="*/ 787672 w 5519163"/>
                <a:gd name="connsiteY15" fmla="*/ 1349605 h 4089775"/>
                <a:gd name="connsiteX16" fmla="*/ 628184 w 5519163"/>
                <a:gd name="connsiteY16" fmla="*/ 3571810 h 4089775"/>
                <a:gd name="connsiteX17" fmla="*/ 436798 w 5519163"/>
                <a:gd name="connsiteY17" fmla="*/ 4039643 h 4089775"/>
                <a:gd name="connsiteX18" fmla="*/ 863 w 5519163"/>
                <a:gd name="connsiteY18" fmla="*/ 4051703 h 4089775"/>
                <a:gd name="connsiteX0" fmla="*/ 863 w 5519163"/>
                <a:gd name="connsiteY0" fmla="*/ 4051703 h 4089775"/>
                <a:gd name="connsiteX1" fmla="*/ 864 w 5519163"/>
                <a:gd name="connsiteY1" fmla="*/ 3710032 h 4089775"/>
                <a:gd name="connsiteX2" fmla="*/ 351737 w 5519163"/>
                <a:gd name="connsiteY2" fmla="*/ 2710572 h 4089775"/>
                <a:gd name="connsiteX3" fmla="*/ 468696 w 5519163"/>
                <a:gd name="connsiteY3" fmla="*/ 1349606 h 4089775"/>
                <a:gd name="connsiteX4" fmla="*/ 691980 w 5519163"/>
                <a:gd name="connsiteY4" fmla="*/ 649284 h 4089775"/>
                <a:gd name="connsiteX5" fmla="*/ 1042855 w 5519163"/>
                <a:gd name="connsiteY5" fmla="*/ 1179484 h 4089775"/>
                <a:gd name="connsiteX6" fmla="*/ 1744602 w 5519163"/>
                <a:gd name="connsiteY6" fmla="*/ 3530706 h 4089775"/>
                <a:gd name="connsiteX7" fmla="*/ 3467079 w 5519163"/>
                <a:gd name="connsiteY7" fmla="*/ 3848258 h 4089775"/>
                <a:gd name="connsiteX8" fmla="*/ 4721719 w 5519163"/>
                <a:gd name="connsiteY8" fmla="*/ 3582443 h 4089775"/>
                <a:gd name="connsiteX9" fmla="*/ 5295879 w 5519163"/>
                <a:gd name="connsiteY9" fmla="*/ 764815 h 4089775"/>
                <a:gd name="connsiteX10" fmla="*/ 5519163 w 5519163"/>
                <a:gd name="connsiteY10" fmla="*/ 84331 h 4089775"/>
                <a:gd name="connsiteX11" fmla="*/ 5423467 w 5519163"/>
                <a:gd name="connsiteY11" fmla="*/ 2690734 h 4089775"/>
                <a:gd name="connsiteX12" fmla="*/ 5040696 w 5519163"/>
                <a:gd name="connsiteY12" fmla="*/ 4060907 h 4089775"/>
                <a:gd name="connsiteX13" fmla="*/ 1999784 w 5519163"/>
                <a:gd name="connsiteY13" fmla="*/ 4060908 h 4089775"/>
                <a:gd name="connsiteX14" fmla="*/ 1414994 w 5519163"/>
                <a:gd name="connsiteY14" fmla="*/ 3720666 h 4089775"/>
                <a:gd name="connsiteX15" fmla="*/ 787672 w 5519163"/>
                <a:gd name="connsiteY15" fmla="*/ 1349605 h 4089775"/>
                <a:gd name="connsiteX16" fmla="*/ 628184 w 5519163"/>
                <a:gd name="connsiteY16" fmla="*/ 3571810 h 4089775"/>
                <a:gd name="connsiteX17" fmla="*/ 436798 w 5519163"/>
                <a:gd name="connsiteY17" fmla="*/ 4039643 h 4089775"/>
                <a:gd name="connsiteX18" fmla="*/ 863 w 5519163"/>
                <a:gd name="connsiteY18" fmla="*/ 4051703 h 4089775"/>
                <a:gd name="connsiteX0" fmla="*/ 863 w 5519163"/>
                <a:gd name="connsiteY0" fmla="*/ 4031757 h 4069829"/>
                <a:gd name="connsiteX1" fmla="*/ 864 w 5519163"/>
                <a:gd name="connsiteY1" fmla="*/ 3690086 h 4069829"/>
                <a:gd name="connsiteX2" fmla="*/ 351737 w 5519163"/>
                <a:gd name="connsiteY2" fmla="*/ 2690626 h 4069829"/>
                <a:gd name="connsiteX3" fmla="*/ 468696 w 5519163"/>
                <a:gd name="connsiteY3" fmla="*/ 1329660 h 4069829"/>
                <a:gd name="connsiteX4" fmla="*/ 691980 w 5519163"/>
                <a:gd name="connsiteY4" fmla="*/ 629338 h 4069829"/>
                <a:gd name="connsiteX5" fmla="*/ 1042855 w 5519163"/>
                <a:gd name="connsiteY5" fmla="*/ 1159538 h 4069829"/>
                <a:gd name="connsiteX6" fmla="*/ 1744602 w 5519163"/>
                <a:gd name="connsiteY6" fmla="*/ 3510760 h 4069829"/>
                <a:gd name="connsiteX7" fmla="*/ 3467079 w 5519163"/>
                <a:gd name="connsiteY7" fmla="*/ 3828312 h 4069829"/>
                <a:gd name="connsiteX8" fmla="*/ 4721719 w 5519163"/>
                <a:gd name="connsiteY8" fmla="*/ 3562497 h 4069829"/>
                <a:gd name="connsiteX9" fmla="*/ 5115126 w 5519163"/>
                <a:gd name="connsiteY9" fmla="*/ 2307856 h 4069829"/>
                <a:gd name="connsiteX10" fmla="*/ 5295879 w 5519163"/>
                <a:gd name="connsiteY10" fmla="*/ 744869 h 4069829"/>
                <a:gd name="connsiteX11" fmla="*/ 5519163 w 5519163"/>
                <a:gd name="connsiteY11" fmla="*/ 64385 h 4069829"/>
                <a:gd name="connsiteX12" fmla="*/ 5423467 w 5519163"/>
                <a:gd name="connsiteY12" fmla="*/ 2670788 h 4069829"/>
                <a:gd name="connsiteX13" fmla="*/ 5040696 w 5519163"/>
                <a:gd name="connsiteY13" fmla="*/ 4040961 h 4069829"/>
                <a:gd name="connsiteX14" fmla="*/ 1999784 w 5519163"/>
                <a:gd name="connsiteY14" fmla="*/ 4040962 h 4069829"/>
                <a:gd name="connsiteX15" fmla="*/ 1414994 w 5519163"/>
                <a:gd name="connsiteY15" fmla="*/ 3700720 h 4069829"/>
                <a:gd name="connsiteX16" fmla="*/ 787672 w 5519163"/>
                <a:gd name="connsiteY16" fmla="*/ 1329659 h 4069829"/>
                <a:gd name="connsiteX17" fmla="*/ 628184 w 5519163"/>
                <a:gd name="connsiteY17" fmla="*/ 3551864 h 4069829"/>
                <a:gd name="connsiteX18" fmla="*/ 436798 w 5519163"/>
                <a:gd name="connsiteY18" fmla="*/ 4019697 h 4069829"/>
                <a:gd name="connsiteX19" fmla="*/ 863 w 5519163"/>
                <a:gd name="connsiteY19" fmla="*/ 4031757 h 4069829"/>
                <a:gd name="connsiteX0" fmla="*/ 863 w 5519163"/>
                <a:gd name="connsiteY0" fmla="*/ 4031757 h 4069829"/>
                <a:gd name="connsiteX1" fmla="*/ 864 w 5519163"/>
                <a:gd name="connsiteY1" fmla="*/ 3690086 h 4069829"/>
                <a:gd name="connsiteX2" fmla="*/ 351737 w 5519163"/>
                <a:gd name="connsiteY2" fmla="*/ 2690626 h 4069829"/>
                <a:gd name="connsiteX3" fmla="*/ 468696 w 5519163"/>
                <a:gd name="connsiteY3" fmla="*/ 1329660 h 4069829"/>
                <a:gd name="connsiteX4" fmla="*/ 691980 w 5519163"/>
                <a:gd name="connsiteY4" fmla="*/ 629338 h 4069829"/>
                <a:gd name="connsiteX5" fmla="*/ 1042855 w 5519163"/>
                <a:gd name="connsiteY5" fmla="*/ 1159538 h 4069829"/>
                <a:gd name="connsiteX6" fmla="*/ 1744602 w 5519163"/>
                <a:gd name="connsiteY6" fmla="*/ 3510760 h 4069829"/>
                <a:gd name="connsiteX7" fmla="*/ 3467079 w 5519163"/>
                <a:gd name="connsiteY7" fmla="*/ 3828312 h 4069829"/>
                <a:gd name="connsiteX8" fmla="*/ 4721719 w 5519163"/>
                <a:gd name="connsiteY8" fmla="*/ 3562497 h 4069829"/>
                <a:gd name="connsiteX9" fmla="*/ 5115126 w 5519163"/>
                <a:gd name="connsiteY9" fmla="*/ 2307856 h 4069829"/>
                <a:gd name="connsiteX10" fmla="*/ 5295879 w 5519163"/>
                <a:gd name="connsiteY10" fmla="*/ 744869 h 4069829"/>
                <a:gd name="connsiteX11" fmla="*/ 5519163 w 5519163"/>
                <a:gd name="connsiteY11" fmla="*/ 64385 h 4069829"/>
                <a:gd name="connsiteX12" fmla="*/ 5423467 w 5519163"/>
                <a:gd name="connsiteY12" fmla="*/ 2670788 h 4069829"/>
                <a:gd name="connsiteX13" fmla="*/ 5040696 w 5519163"/>
                <a:gd name="connsiteY13" fmla="*/ 4040961 h 4069829"/>
                <a:gd name="connsiteX14" fmla="*/ 1999784 w 5519163"/>
                <a:gd name="connsiteY14" fmla="*/ 4040962 h 4069829"/>
                <a:gd name="connsiteX15" fmla="*/ 1414994 w 5519163"/>
                <a:gd name="connsiteY15" fmla="*/ 3700720 h 4069829"/>
                <a:gd name="connsiteX16" fmla="*/ 787672 w 5519163"/>
                <a:gd name="connsiteY16" fmla="*/ 1329659 h 4069829"/>
                <a:gd name="connsiteX17" fmla="*/ 628184 w 5519163"/>
                <a:gd name="connsiteY17" fmla="*/ 3551864 h 4069829"/>
                <a:gd name="connsiteX18" fmla="*/ 436798 w 5519163"/>
                <a:gd name="connsiteY18" fmla="*/ 4019697 h 4069829"/>
                <a:gd name="connsiteX19" fmla="*/ 863 w 5519163"/>
                <a:gd name="connsiteY19" fmla="*/ 4031757 h 4069829"/>
                <a:gd name="connsiteX0" fmla="*/ 863 w 5519163"/>
                <a:gd name="connsiteY0" fmla="*/ 4031757 h 4069829"/>
                <a:gd name="connsiteX1" fmla="*/ 864 w 5519163"/>
                <a:gd name="connsiteY1" fmla="*/ 3690086 h 4069829"/>
                <a:gd name="connsiteX2" fmla="*/ 351737 w 5519163"/>
                <a:gd name="connsiteY2" fmla="*/ 2690626 h 4069829"/>
                <a:gd name="connsiteX3" fmla="*/ 468696 w 5519163"/>
                <a:gd name="connsiteY3" fmla="*/ 1329660 h 4069829"/>
                <a:gd name="connsiteX4" fmla="*/ 691980 w 5519163"/>
                <a:gd name="connsiteY4" fmla="*/ 629338 h 4069829"/>
                <a:gd name="connsiteX5" fmla="*/ 1042855 w 5519163"/>
                <a:gd name="connsiteY5" fmla="*/ 1159538 h 4069829"/>
                <a:gd name="connsiteX6" fmla="*/ 1744602 w 5519163"/>
                <a:gd name="connsiteY6" fmla="*/ 3510760 h 4069829"/>
                <a:gd name="connsiteX7" fmla="*/ 3467079 w 5519163"/>
                <a:gd name="connsiteY7" fmla="*/ 3828312 h 4069829"/>
                <a:gd name="connsiteX8" fmla="*/ 4721719 w 5519163"/>
                <a:gd name="connsiteY8" fmla="*/ 3562497 h 4069829"/>
                <a:gd name="connsiteX9" fmla="*/ 5115126 w 5519163"/>
                <a:gd name="connsiteY9" fmla="*/ 2307856 h 4069829"/>
                <a:gd name="connsiteX10" fmla="*/ 5295879 w 5519163"/>
                <a:gd name="connsiteY10" fmla="*/ 744869 h 4069829"/>
                <a:gd name="connsiteX11" fmla="*/ 5519163 w 5519163"/>
                <a:gd name="connsiteY11" fmla="*/ 64385 h 4069829"/>
                <a:gd name="connsiteX12" fmla="*/ 5423467 w 5519163"/>
                <a:gd name="connsiteY12" fmla="*/ 2670788 h 4069829"/>
                <a:gd name="connsiteX13" fmla="*/ 5040696 w 5519163"/>
                <a:gd name="connsiteY13" fmla="*/ 4040961 h 4069829"/>
                <a:gd name="connsiteX14" fmla="*/ 1999784 w 5519163"/>
                <a:gd name="connsiteY14" fmla="*/ 4040962 h 4069829"/>
                <a:gd name="connsiteX15" fmla="*/ 1414994 w 5519163"/>
                <a:gd name="connsiteY15" fmla="*/ 3700720 h 4069829"/>
                <a:gd name="connsiteX16" fmla="*/ 787672 w 5519163"/>
                <a:gd name="connsiteY16" fmla="*/ 1329659 h 4069829"/>
                <a:gd name="connsiteX17" fmla="*/ 628184 w 5519163"/>
                <a:gd name="connsiteY17" fmla="*/ 3551864 h 4069829"/>
                <a:gd name="connsiteX18" fmla="*/ 436798 w 5519163"/>
                <a:gd name="connsiteY18" fmla="*/ 4019697 h 4069829"/>
                <a:gd name="connsiteX19" fmla="*/ 863 w 5519163"/>
                <a:gd name="connsiteY19" fmla="*/ 4031757 h 4069829"/>
                <a:gd name="connsiteX0" fmla="*/ 863 w 5519163"/>
                <a:gd name="connsiteY0" fmla="*/ 4030050 h 4068122"/>
                <a:gd name="connsiteX1" fmla="*/ 864 w 5519163"/>
                <a:gd name="connsiteY1" fmla="*/ 3688379 h 4068122"/>
                <a:gd name="connsiteX2" fmla="*/ 351737 w 5519163"/>
                <a:gd name="connsiteY2" fmla="*/ 2688919 h 4068122"/>
                <a:gd name="connsiteX3" fmla="*/ 468696 w 5519163"/>
                <a:gd name="connsiteY3" fmla="*/ 1327953 h 4068122"/>
                <a:gd name="connsiteX4" fmla="*/ 691980 w 5519163"/>
                <a:gd name="connsiteY4" fmla="*/ 627631 h 4068122"/>
                <a:gd name="connsiteX5" fmla="*/ 1042855 w 5519163"/>
                <a:gd name="connsiteY5" fmla="*/ 1157831 h 4068122"/>
                <a:gd name="connsiteX6" fmla="*/ 1744602 w 5519163"/>
                <a:gd name="connsiteY6" fmla="*/ 3509053 h 4068122"/>
                <a:gd name="connsiteX7" fmla="*/ 3467079 w 5519163"/>
                <a:gd name="connsiteY7" fmla="*/ 3826605 h 4068122"/>
                <a:gd name="connsiteX8" fmla="*/ 4721719 w 5519163"/>
                <a:gd name="connsiteY8" fmla="*/ 3560790 h 4068122"/>
                <a:gd name="connsiteX9" fmla="*/ 5147024 w 5519163"/>
                <a:gd name="connsiteY9" fmla="*/ 2167926 h 4068122"/>
                <a:gd name="connsiteX10" fmla="*/ 5295879 w 5519163"/>
                <a:gd name="connsiteY10" fmla="*/ 743162 h 4068122"/>
                <a:gd name="connsiteX11" fmla="*/ 5519163 w 5519163"/>
                <a:gd name="connsiteY11" fmla="*/ 62678 h 4068122"/>
                <a:gd name="connsiteX12" fmla="*/ 5423467 w 5519163"/>
                <a:gd name="connsiteY12" fmla="*/ 2669081 h 4068122"/>
                <a:gd name="connsiteX13" fmla="*/ 5040696 w 5519163"/>
                <a:gd name="connsiteY13" fmla="*/ 4039254 h 4068122"/>
                <a:gd name="connsiteX14" fmla="*/ 1999784 w 5519163"/>
                <a:gd name="connsiteY14" fmla="*/ 4039255 h 4068122"/>
                <a:gd name="connsiteX15" fmla="*/ 1414994 w 5519163"/>
                <a:gd name="connsiteY15" fmla="*/ 3699013 h 4068122"/>
                <a:gd name="connsiteX16" fmla="*/ 787672 w 5519163"/>
                <a:gd name="connsiteY16" fmla="*/ 1327952 h 4068122"/>
                <a:gd name="connsiteX17" fmla="*/ 628184 w 5519163"/>
                <a:gd name="connsiteY17" fmla="*/ 3550157 h 4068122"/>
                <a:gd name="connsiteX18" fmla="*/ 436798 w 5519163"/>
                <a:gd name="connsiteY18" fmla="*/ 4017990 h 4068122"/>
                <a:gd name="connsiteX19" fmla="*/ 863 w 5519163"/>
                <a:gd name="connsiteY19" fmla="*/ 4030050 h 4068122"/>
                <a:gd name="connsiteX0" fmla="*/ 863 w 5519163"/>
                <a:gd name="connsiteY0" fmla="*/ 4030050 h 4068122"/>
                <a:gd name="connsiteX1" fmla="*/ 864 w 5519163"/>
                <a:gd name="connsiteY1" fmla="*/ 3688379 h 4068122"/>
                <a:gd name="connsiteX2" fmla="*/ 351737 w 5519163"/>
                <a:gd name="connsiteY2" fmla="*/ 2688919 h 4068122"/>
                <a:gd name="connsiteX3" fmla="*/ 468696 w 5519163"/>
                <a:gd name="connsiteY3" fmla="*/ 1327953 h 4068122"/>
                <a:gd name="connsiteX4" fmla="*/ 691980 w 5519163"/>
                <a:gd name="connsiteY4" fmla="*/ 627631 h 4068122"/>
                <a:gd name="connsiteX5" fmla="*/ 1042855 w 5519163"/>
                <a:gd name="connsiteY5" fmla="*/ 1157831 h 4068122"/>
                <a:gd name="connsiteX6" fmla="*/ 1744602 w 5519163"/>
                <a:gd name="connsiteY6" fmla="*/ 3509053 h 4068122"/>
                <a:gd name="connsiteX7" fmla="*/ 3467079 w 5519163"/>
                <a:gd name="connsiteY7" fmla="*/ 3826605 h 4068122"/>
                <a:gd name="connsiteX8" fmla="*/ 4721719 w 5519163"/>
                <a:gd name="connsiteY8" fmla="*/ 3560790 h 4068122"/>
                <a:gd name="connsiteX9" fmla="*/ 5147024 w 5519163"/>
                <a:gd name="connsiteY9" fmla="*/ 2167926 h 4068122"/>
                <a:gd name="connsiteX10" fmla="*/ 5295879 w 5519163"/>
                <a:gd name="connsiteY10" fmla="*/ 743162 h 4068122"/>
                <a:gd name="connsiteX11" fmla="*/ 5519163 w 5519163"/>
                <a:gd name="connsiteY11" fmla="*/ 62678 h 4068122"/>
                <a:gd name="connsiteX12" fmla="*/ 5423467 w 5519163"/>
                <a:gd name="connsiteY12" fmla="*/ 2286309 h 4068122"/>
                <a:gd name="connsiteX13" fmla="*/ 5040696 w 5519163"/>
                <a:gd name="connsiteY13" fmla="*/ 4039254 h 4068122"/>
                <a:gd name="connsiteX14" fmla="*/ 1999784 w 5519163"/>
                <a:gd name="connsiteY14" fmla="*/ 4039255 h 4068122"/>
                <a:gd name="connsiteX15" fmla="*/ 1414994 w 5519163"/>
                <a:gd name="connsiteY15" fmla="*/ 3699013 h 4068122"/>
                <a:gd name="connsiteX16" fmla="*/ 787672 w 5519163"/>
                <a:gd name="connsiteY16" fmla="*/ 1327952 h 4068122"/>
                <a:gd name="connsiteX17" fmla="*/ 628184 w 5519163"/>
                <a:gd name="connsiteY17" fmla="*/ 3550157 h 4068122"/>
                <a:gd name="connsiteX18" fmla="*/ 436798 w 5519163"/>
                <a:gd name="connsiteY18" fmla="*/ 4017990 h 4068122"/>
                <a:gd name="connsiteX19" fmla="*/ 863 w 5519163"/>
                <a:gd name="connsiteY19" fmla="*/ 4030050 h 4068122"/>
                <a:gd name="connsiteX0" fmla="*/ 863 w 5519163"/>
                <a:gd name="connsiteY0" fmla="*/ 4030050 h 4068122"/>
                <a:gd name="connsiteX1" fmla="*/ 864 w 5519163"/>
                <a:gd name="connsiteY1" fmla="*/ 3688379 h 4068122"/>
                <a:gd name="connsiteX2" fmla="*/ 351737 w 5519163"/>
                <a:gd name="connsiteY2" fmla="*/ 2688919 h 4068122"/>
                <a:gd name="connsiteX3" fmla="*/ 468696 w 5519163"/>
                <a:gd name="connsiteY3" fmla="*/ 1327953 h 4068122"/>
                <a:gd name="connsiteX4" fmla="*/ 691980 w 5519163"/>
                <a:gd name="connsiteY4" fmla="*/ 627631 h 4068122"/>
                <a:gd name="connsiteX5" fmla="*/ 1042855 w 5519163"/>
                <a:gd name="connsiteY5" fmla="*/ 1157831 h 4068122"/>
                <a:gd name="connsiteX6" fmla="*/ 1744602 w 5519163"/>
                <a:gd name="connsiteY6" fmla="*/ 3509053 h 4068122"/>
                <a:gd name="connsiteX7" fmla="*/ 3467079 w 5519163"/>
                <a:gd name="connsiteY7" fmla="*/ 3826605 h 4068122"/>
                <a:gd name="connsiteX8" fmla="*/ 4721719 w 5519163"/>
                <a:gd name="connsiteY8" fmla="*/ 3560790 h 4068122"/>
                <a:gd name="connsiteX9" fmla="*/ 5147024 w 5519163"/>
                <a:gd name="connsiteY9" fmla="*/ 2167926 h 4068122"/>
                <a:gd name="connsiteX10" fmla="*/ 5295879 w 5519163"/>
                <a:gd name="connsiteY10" fmla="*/ 743162 h 4068122"/>
                <a:gd name="connsiteX11" fmla="*/ 5519163 w 5519163"/>
                <a:gd name="connsiteY11" fmla="*/ 62678 h 4068122"/>
                <a:gd name="connsiteX12" fmla="*/ 5423467 w 5519163"/>
                <a:gd name="connsiteY12" fmla="*/ 2286309 h 4068122"/>
                <a:gd name="connsiteX13" fmla="*/ 5040696 w 5519163"/>
                <a:gd name="connsiteY13" fmla="*/ 4039254 h 4068122"/>
                <a:gd name="connsiteX14" fmla="*/ 1999784 w 5519163"/>
                <a:gd name="connsiteY14" fmla="*/ 4039255 h 4068122"/>
                <a:gd name="connsiteX15" fmla="*/ 1414994 w 5519163"/>
                <a:gd name="connsiteY15" fmla="*/ 3699013 h 4068122"/>
                <a:gd name="connsiteX16" fmla="*/ 787672 w 5519163"/>
                <a:gd name="connsiteY16" fmla="*/ 1327952 h 4068122"/>
                <a:gd name="connsiteX17" fmla="*/ 628184 w 5519163"/>
                <a:gd name="connsiteY17" fmla="*/ 3550157 h 4068122"/>
                <a:gd name="connsiteX18" fmla="*/ 436798 w 5519163"/>
                <a:gd name="connsiteY18" fmla="*/ 4017990 h 4068122"/>
                <a:gd name="connsiteX19" fmla="*/ 863 w 5519163"/>
                <a:gd name="connsiteY19" fmla="*/ 4030050 h 4068122"/>
                <a:gd name="connsiteX0" fmla="*/ 863 w 5519163"/>
                <a:gd name="connsiteY0" fmla="*/ 4030050 h 4068122"/>
                <a:gd name="connsiteX1" fmla="*/ 864 w 5519163"/>
                <a:gd name="connsiteY1" fmla="*/ 3688379 h 4068122"/>
                <a:gd name="connsiteX2" fmla="*/ 351737 w 5519163"/>
                <a:gd name="connsiteY2" fmla="*/ 2688919 h 4068122"/>
                <a:gd name="connsiteX3" fmla="*/ 468696 w 5519163"/>
                <a:gd name="connsiteY3" fmla="*/ 1327953 h 4068122"/>
                <a:gd name="connsiteX4" fmla="*/ 691980 w 5519163"/>
                <a:gd name="connsiteY4" fmla="*/ 627631 h 4068122"/>
                <a:gd name="connsiteX5" fmla="*/ 1042855 w 5519163"/>
                <a:gd name="connsiteY5" fmla="*/ 1157831 h 4068122"/>
                <a:gd name="connsiteX6" fmla="*/ 1744602 w 5519163"/>
                <a:gd name="connsiteY6" fmla="*/ 3509053 h 4068122"/>
                <a:gd name="connsiteX7" fmla="*/ 3467079 w 5519163"/>
                <a:gd name="connsiteY7" fmla="*/ 3826605 h 4068122"/>
                <a:gd name="connsiteX8" fmla="*/ 4721719 w 5519163"/>
                <a:gd name="connsiteY8" fmla="*/ 3560790 h 4068122"/>
                <a:gd name="connsiteX9" fmla="*/ 5147024 w 5519163"/>
                <a:gd name="connsiteY9" fmla="*/ 2167926 h 4068122"/>
                <a:gd name="connsiteX10" fmla="*/ 5295879 w 5519163"/>
                <a:gd name="connsiteY10" fmla="*/ 743162 h 4068122"/>
                <a:gd name="connsiteX11" fmla="*/ 5519163 w 5519163"/>
                <a:gd name="connsiteY11" fmla="*/ 62678 h 4068122"/>
                <a:gd name="connsiteX12" fmla="*/ 5423467 w 5519163"/>
                <a:gd name="connsiteY12" fmla="*/ 2286309 h 4068122"/>
                <a:gd name="connsiteX13" fmla="*/ 5040696 w 5519163"/>
                <a:gd name="connsiteY13" fmla="*/ 4039254 h 4068122"/>
                <a:gd name="connsiteX14" fmla="*/ 1999784 w 5519163"/>
                <a:gd name="connsiteY14" fmla="*/ 4039255 h 4068122"/>
                <a:gd name="connsiteX15" fmla="*/ 1414994 w 5519163"/>
                <a:gd name="connsiteY15" fmla="*/ 3699013 h 4068122"/>
                <a:gd name="connsiteX16" fmla="*/ 787672 w 5519163"/>
                <a:gd name="connsiteY16" fmla="*/ 1327952 h 4068122"/>
                <a:gd name="connsiteX17" fmla="*/ 628184 w 5519163"/>
                <a:gd name="connsiteY17" fmla="*/ 3550157 h 4068122"/>
                <a:gd name="connsiteX18" fmla="*/ 436798 w 5519163"/>
                <a:gd name="connsiteY18" fmla="*/ 4017990 h 4068122"/>
                <a:gd name="connsiteX19" fmla="*/ 863 w 5519163"/>
                <a:gd name="connsiteY19" fmla="*/ 4030050 h 4068122"/>
                <a:gd name="connsiteX0" fmla="*/ 863 w 5526847"/>
                <a:gd name="connsiteY0" fmla="*/ 4030050 h 4068122"/>
                <a:gd name="connsiteX1" fmla="*/ 864 w 5526847"/>
                <a:gd name="connsiteY1" fmla="*/ 3688379 h 4068122"/>
                <a:gd name="connsiteX2" fmla="*/ 351737 w 5526847"/>
                <a:gd name="connsiteY2" fmla="*/ 2688919 h 4068122"/>
                <a:gd name="connsiteX3" fmla="*/ 468696 w 5526847"/>
                <a:gd name="connsiteY3" fmla="*/ 1327953 h 4068122"/>
                <a:gd name="connsiteX4" fmla="*/ 691980 w 5526847"/>
                <a:gd name="connsiteY4" fmla="*/ 627631 h 4068122"/>
                <a:gd name="connsiteX5" fmla="*/ 1042855 w 5526847"/>
                <a:gd name="connsiteY5" fmla="*/ 1157831 h 4068122"/>
                <a:gd name="connsiteX6" fmla="*/ 1744602 w 5526847"/>
                <a:gd name="connsiteY6" fmla="*/ 3509053 h 4068122"/>
                <a:gd name="connsiteX7" fmla="*/ 3467079 w 5526847"/>
                <a:gd name="connsiteY7" fmla="*/ 3826605 h 4068122"/>
                <a:gd name="connsiteX8" fmla="*/ 4721719 w 5526847"/>
                <a:gd name="connsiteY8" fmla="*/ 3560790 h 4068122"/>
                <a:gd name="connsiteX9" fmla="*/ 5147024 w 5526847"/>
                <a:gd name="connsiteY9" fmla="*/ 2167926 h 4068122"/>
                <a:gd name="connsiteX10" fmla="*/ 5295879 w 5526847"/>
                <a:gd name="connsiteY10" fmla="*/ 743162 h 4068122"/>
                <a:gd name="connsiteX11" fmla="*/ 5519163 w 5526847"/>
                <a:gd name="connsiteY11" fmla="*/ 62678 h 4068122"/>
                <a:gd name="connsiteX12" fmla="*/ 5508528 w 5526847"/>
                <a:gd name="connsiteY12" fmla="*/ 2222513 h 4068122"/>
                <a:gd name="connsiteX13" fmla="*/ 5040696 w 5526847"/>
                <a:gd name="connsiteY13" fmla="*/ 4039254 h 4068122"/>
                <a:gd name="connsiteX14" fmla="*/ 1999784 w 5526847"/>
                <a:gd name="connsiteY14" fmla="*/ 4039255 h 4068122"/>
                <a:gd name="connsiteX15" fmla="*/ 1414994 w 5526847"/>
                <a:gd name="connsiteY15" fmla="*/ 3699013 h 4068122"/>
                <a:gd name="connsiteX16" fmla="*/ 787672 w 5526847"/>
                <a:gd name="connsiteY16" fmla="*/ 1327952 h 4068122"/>
                <a:gd name="connsiteX17" fmla="*/ 628184 w 5526847"/>
                <a:gd name="connsiteY17" fmla="*/ 3550157 h 4068122"/>
                <a:gd name="connsiteX18" fmla="*/ 436798 w 5526847"/>
                <a:gd name="connsiteY18" fmla="*/ 4017990 h 4068122"/>
                <a:gd name="connsiteX19" fmla="*/ 863 w 5526847"/>
                <a:gd name="connsiteY19" fmla="*/ 4030050 h 4068122"/>
                <a:gd name="connsiteX0" fmla="*/ 863 w 5519163"/>
                <a:gd name="connsiteY0" fmla="*/ 4030050 h 4068122"/>
                <a:gd name="connsiteX1" fmla="*/ 864 w 5519163"/>
                <a:gd name="connsiteY1" fmla="*/ 3688379 h 4068122"/>
                <a:gd name="connsiteX2" fmla="*/ 351737 w 5519163"/>
                <a:gd name="connsiteY2" fmla="*/ 2688919 h 4068122"/>
                <a:gd name="connsiteX3" fmla="*/ 468696 w 5519163"/>
                <a:gd name="connsiteY3" fmla="*/ 1327953 h 4068122"/>
                <a:gd name="connsiteX4" fmla="*/ 691980 w 5519163"/>
                <a:gd name="connsiteY4" fmla="*/ 627631 h 4068122"/>
                <a:gd name="connsiteX5" fmla="*/ 1042855 w 5519163"/>
                <a:gd name="connsiteY5" fmla="*/ 1157831 h 4068122"/>
                <a:gd name="connsiteX6" fmla="*/ 1744602 w 5519163"/>
                <a:gd name="connsiteY6" fmla="*/ 3509053 h 4068122"/>
                <a:gd name="connsiteX7" fmla="*/ 3467079 w 5519163"/>
                <a:gd name="connsiteY7" fmla="*/ 3826605 h 4068122"/>
                <a:gd name="connsiteX8" fmla="*/ 4721719 w 5519163"/>
                <a:gd name="connsiteY8" fmla="*/ 3560790 h 4068122"/>
                <a:gd name="connsiteX9" fmla="*/ 5147024 w 5519163"/>
                <a:gd name="connsiteY9" fmla="*/ 2167926 h 4068122"/>
                <a:gd name="connsiteX10" fmla="*/ 5295879 w 5519163"/>
                <a:gd name="connsiteY10" fmla="*/ 743162 h 4068122"/>
                <a:gd name="connsiteX11" fmla="*/ 5519163 w 5519163"/>
                <a:gd name="connsiteY11" fmla="*/ 62678 h 4068122"/>
                <a:gd name="connsiteX12" fmla="*/ 5508528 w 5519163"/>
                <a:gd name="connsiteY12" fmla="*/ 2222513 h 4068122"/>
                <a:gd name="connsiteX13" fmla="*/ 5040696 w 5519163"/>
                <a:gd name="connsiteY13" fmla="*/ 4039254 h 4068122"/>
                <a:gd name="connsiteX14" fmla="*/ 1999784 w 5519163"/>
                <a:gd name="connsiteY14" fmla="*/ 4039255 h 4068122"/>
                <a:gd name="connsiteX15" fmla="*/ 1414994 w 5519163"/>
                <a:gd name="connsiteY15" fmla="*/ 3699013 h 4068122"/>
                <a:gd name="connsiteX16" fmla="*/ 787672 w 5519163"/>
                <a:gd name="connsiteY16" fmla="*/ 1327952 h 4068122"/>
                <a:gd name="connsiteX17" fmla="*/ 628184 w 5519163"/>
                <a:gd name="connsiteY17" fmla="*/ 3550157 h 4068122"/>
                <a:gd name="connsiteX18" fmla="*/ 436798 w 5519163"/>
                <a:gd name="connsiteY18" fmla="*/ 4017990 h 4068122"/>
                <a:gd name="connsiteX19" fmla="*/ 863 w 5519163"/>
                <a:gd name="connsiteY19" fmla="*/ 4030050 h 4068122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508528 w 5519163"/>
                <a:gd name="connsiteY12" fmla="*/ 2159835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787672 w 5519163"/>
                <a:gd name="connsiteY16" fmla="*/ 1265274 h 4005444"/>
                <a:gd name="connsiteX17" fmla="*/ 628184 w 5519163"/>
                <a:gd name="connsiteY17" fmla="*/ 3487479 h 4005444"/>
                <a:gd name="connsiteX18" fmla="*/ 436798 w 5519163"/>
                <a:gd name="connsiteY18" fmla="*/ 3955312 h 4005444"/>
                <a:gd name="connsiteX19" fmla="*/ 863 w 5519163"/>
                <a:gd name="connsiteY19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508528 w 5519163"/>
                <a:gd name="connsiteY12" fmla="*/ 2159835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787672 w 5519163"/>
                <a:gd name="connsiteY16" fmla="*/ 1265274 h 4005444"/>
                <a:gd name="connsiteX17" fmla="*/ 628184 w 5519163"/>
                <a:gd name="connsiteY17" fmla="*/ 3487479 h 4005444"/>
                <a:gd name="connsiteX18" fmla="*/ 436798 w 5519163"/>
                <a:gd name="connsiteY18" fmla="*/ 3955312 h 4005444"/>
                <a:gd name="connsiteX19" fmla="*/ 863 w 5519163"/>
                <a:gd name="connsiteY19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787672 w 5519163"/>
                <a:gd name="connsiteY16" fmla="*/ 1265274 h 4005444"/>
                <a:gd name="connsiteX17" fmla="*/ 628184 w 5519163"/>
                <a:gd name="connsiteY17" fmla="*/ 3487479 h 4005444"/>
                <a:gd name="connsiteX18" fmla="*/ 436798 w 5519163"/>
                <a:gd name="connsiteY18" fmla="*/ 3955312 h 4005444"/>
                <a:gd name="connsiteX19" fmla="*/ 863 w 5519163"/>
                <a:gd name="connsiteY19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85386 w 5519163"/>
                <a:gd name="connsiteY16" fmla="*/ 2700670 h 4005444"/>
                <a:gd name="connsiteX17" fmla="*/ 787672 w 5519163"/>
                <a:gd name="connsiteY17" fmla="*/ 1265274 h 4005444"/>
                <a:gd name="connsiteX18" fmla="*/ 628184 w 5519163"/>
                <a:gd name="connsiteY18" fmla="*/ 3487479 h 4005444"/>
                <a:gd name="connsiteX19" fmla="*/ 436798 w 5519163"/>
                <a:gd name="connsiteY19" fmla="*/ 3955312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85386 w 5519163"/>
                <a:gd name="connsiteY16" fmla="*/ 2700670 h 4005444"/>
                <a:gd name="connsiteX17" fmla="*/ 787672 w 5519163"/>
                <a:gd name="connsiteY17" fmla="*/ 1265274 h 4005444"/>
                <a:gd name="connsiteX18" fmla="*/ 628184 w 5519163"/>
                <a:gd name="connsiteY18" fmla="*/ 3487479 h 4005444"/>
                <a:gd name="connsiteX19" fmla="*/ 436798 w 5519163"/>
                <a:gd name="connsiteY19" fmla="*/ 3955312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85386 w 5519163"/>
                <a:gd name="connsiteY16" fmla="*/ 2700670 h 4005444"/>
                <a:gd name="connsiteX17" fmla="*/ 787672 w 5519163"/>
                <a:gd name="connsiteY17" fmla="*/ 1265274 h 4005444"/>
                <a:gd name="connsiteX18" fmla="*/ 628184 w 5519163"/>
                <a:gd name="connsiteY18" fmla="*/ 3487479 h 4005444"/>
                <a:gd name="connsiteX19" fmla="*/ 436798 w 5519163"/>
                <a:gd name="connsiteY19" fmla="*/ 3955312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85386 w 5519163"/>
                <a:gd name="connsiteY16" fmla="*/ 2700670 h 4005444"/>
                <a:gd name="connsiteX17" fmla="*/ 755774 w 5519163"/>
                <a:gd name="connsiteY17" fmla="*/ 1307805 h 4005444"/>
                <a:gd name="connsiteX18" fmla="*/ 628184 w 5519163"/>
                <a:gd name="connsiteY18" fmla="*/ 3487479 h 4005444"/>
                <a:gd name="connsiteX19" fmla="*/ 436798 w 5519163"/>
                <a:gd name="connsiteY19" fmla="*/ 3955312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628184 w 5519163"/>
                <a:gd name="connsiteY18" fmla="*/ 3487479 h 4005444"/>
                <a:gd name="connsiteX19" fmla="*/ 436798 w 5519163"/>
                <a:gd name="connsiteY19" fmla="*/ 3955312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628184 w 5519163"/>
                <a:gd name="connsiteY18" fmla="*/ 3487479 h 4005444"/>
                <a:gd name="connsiteX19" fmla="*/ 436798 w 5519163"/>
                <a:gd name="connsiteY19" fmla="*/ 3955312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628184 w 5519163"/>
                <a:gd name="connsiteY18" fmla="*/ 3487479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394832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47431 w 5519163"/>
                <a:gd name="connsiteY3" fmla="*/ 1169582 h 4005444"/>
                <a:gd name="connsiteX4" fmla="*/ 691980 w 5519163"/>
                <a:gd name="connsiteY4" fmla="*/ 394832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47431 w 5519163"/>
                <a:gd name="connsiteY3" fmla="*/ 1169582 h 4005444"/>
                <a:gd name="connsiteX4" fmla="*/ 691980 w 5519163"/>
                <a:gd name="connsiteY4" fmla="*/ 394832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47431 w 5519163"/>
                <a:gd name="connsiteY3" fmla="*/ 1169582 h 4005444"/>
                <a:gd name="connsiteX4" fmla="*/ 691980 w 5519163"/>
                <a:gd name="connsiteY4" fmla="*/ 394832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47431 w 5519163"/>
                <a:gd name="connsiteY3" fmla="*/ 1169582 h 4005444"/>
                <a:gd name="connsiteX4" fmla="*/ 691980 w 5519163"/>
                <a:gd name="connsiteY4" fmla="*/ 394832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47431 w 5519163"/>
                <a:gd name="connsiteY3" fmla="*/ 1169582 h 4005444"/>
                <a:gd name="connsiteX4" fmla="*/ 691980 w 5519163"/>
                <a:gd name="connsiteY4" fmla="*/ 394832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63330 w 5519163"/>
                <a:gd name="connsiteY19" fmla="*/ 395959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47431 w 5519163"/>
                <a:gd name="connsiteY3" fmla="*/ 1169582 h 4005444"/>
                <a:gd name="connsiteX4" fmla="*/ 691980 w 5519163"/>
                <a:gd name="connsiteY4" fmla="*/ 394832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63330 w 5519163"/>
                <a:gd name="connsiteY19" fmla="*/ 3959595 h 4005444"/>
                <a:gd name="connsiteX20" fmla="*/ 863 w 5519163"/>
                <a:gd name="connsiteY20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758085 w 5521474"/>
                <a:gd name="connsiteY17" fmla="*/ 1307805 h 4005444"/>
                <a:gd name="connsiteX18" fmla="*/ 587965 w 5521474"/>
                <a:gd name="connsiteY18" fmla="*/ 3327991 h 4005444"/>
                <a:gd name="connsiteX19" fmla="*/ 365641 w 5521474"/>
                <a:gd name="connsiteY19" fmla="*/ 3959595 h 4005444"/>
                <a:gd name="connsiteX20" fmla="*/ 3174 w 5521474"/>
                <a:gd name="connsiteY20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758085 w 5521474"/>
                <a:gd name="connsiteY17" fmla="*/ 1307805 h 4005444"/>
                <a:gd name="connsiteX18" fmla="*/ 610190 w 5521474"/>
                <a:gd name="connsiteY18" fmla="*/ 3324816 h 4005444"/>
                <a:gd name="connsiteX19" fmla="*/ 365641 w 5521474"/>
                <a:gd name="connsiteY19" fmla="*/ 3959595 h 4005444"/>
                <a:gd name="connsiteX20" fmla="*/ 3174 w 5521474"/>
                <a:gd name="connsiteY20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758085 w 5521474"/>
                <a:gd name="connsiteY17" fmla="*/ 1307805 h 4005444"/>
                <a:gd name="connsiteX18" fmla="*/ 610190 w 5521474"/>
                <a:gd name="connsiteY18" fmla="*/ 3324816 h 4005444"/>
                <a:gd name="connsiteX19" fmla="*/ 365641 w 5521474"/>
                <a:gd name="connsiteY19" fmla="*/ 3959595 h 4005444"/>
                <a:gd name="connsiteX20" fmla="*/ 3174 w 5521474"/>
                <a:gd name="connsiteY20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758085 w 5521474"/>
                <a:gd name="connsiteY17" fmla="*/ 1307805 h 4005444"/>
                <a:gd name="connsiteX18" fmla="*/ 610190 w 5521474"/>
                <a:gd name="connsiteY18" fmla="*/ 3324816 h 4005444"/>
                <a:gd name="connsiteX19" fmla="*/ 365641 w 5521474"/>
                <a:gd name="connsiteY19" fmla="*/ 3959595 h 4005444"/>
                <a:gd name="connsiteX20" fmla="*/ 3174 w 5521474"/>
                <a:gd name="connsiteY20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770785 w 5521474"/>
                <a:gd name="connsiteY17" fmla="*/ 1295105 h 4005444"/>
                <a:gd name="connsiteX18" fmla="*/ 610190 w 5521474"/>
                <a:gd name="connsiteY18" fmla="*/ 3324816 h 4005444"/>
                <a:gd name="connsiteX19" fmla="*/ 365641 w 5521474"/>
                <a:gd name="connsiteY19" fmla="*/ 3959595 h 4005444"/>
                <a:gd name="connsiteX20" fmla="*/ 3174 w 5521474"/>
                <a:gd name="connsiteY20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770785 w 5521474"/>
                <a:gd name="connsiteY17" fmla="*/ 1295105 h 4005444"/>
                <a:gd name="connsiteX18" fmla="*/ 610190 w 5521474"/>
                <a:gd name="connsiteY18" fmla="*/ 3324816 h 4005444"/>
                <a:gd name="connsiteX19" fmla="*/ 365641 w 5521474"/>
                <a:gd name="connsiteY19" fmla="*/ 3959595 h 4005444"/>
                <a:gd name="connsiteX20" fmla="*/ 3174 w 5521474"/>
                <a:gd name="connsiteY20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910045 w 5521474"/>
                <a:gd name="connsiteY17" fmla="*/ 1889568 h 4005444"/>
                <a:gd name="connsiteX18" fmla="*/ 770785 w 5521474"/>
                <a:gd name="connsiteY18" fmla="*/ 1295105 h 4005444"/>
                <a:gd name="connsiteX19" fmla="*/ 610190 w 5521474"/>
                <a:gd name="connsiteY19" fmla="*/ 3324816 h 4005444"/>
                <a:gd name="connsiteX20" fmla="*/ 365641 w 5521474"/>
                <a:gd name="connsiteY20" fmla="*/ 3959595 h 4005444"/>
                <a:gd name="connsiteX21" fmla="*/ 3174 w 5521474"/>
                <a:gd name="connsiteY21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910045 w 5521474"/>
                <a:gd name="connsiteY17" fmla="*/ 1889568 h 4005444"/>
                <a:gd name="connsiteX18" fmla="*/ 770785 w 5521474"/>
                <a:gd name="connsiteY18" fmla="*/ 1295105 h 4005444"/>
                <a:gd name="connsiteX19" fmla="*/ 610190 w 5521474"/>
                <a:gd name="connsiteY19" fmla="*/ 3324816 h 4005444"/>
                <a:gd name="connsiteX20" fmla="*/ 365641 w 5521474"/>
                <a:gd name="connsiteY20" fmla="*/ 3959595 h 4005444"/>
                <a:gd name="connsiteX21" fmla="*/ 3174 w 5521474"/>
                <a:gd name="connsiteY21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910045 w 5521474"/>
                <a:gd name="connsiteY17" fmla="*/ 1889568 h 4005444"/>
                <a:gd name="connsiteX18" fmla="*/ 770785 w 5521474"/>
                <a:gd name="connsiteY18" fmla="*/ 1295105 h 4005444"/>
                <a:gd name="connsiteX19" fmla="*/ 610190 w 5521474"/>
                <a:gd name="connsiteY19" fmla="*/ 3324816 h 4005444"/>
                <a:gd name="connsiteX20" fmla="*/ 365641 w 5521474"/>
                <a:gd name="connsiteY20" fmla="*/ 3959595 h 4005444"/>
                <a:gd name="connsiteX21" fmla="*/ 3174 w 5521474"/>
                <a:gd name="connsiteY21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910045 w 5521474"/>
                <a:gd name="connsiteY17" fmla="*/ 1889568 h 4005444"/>
                <a:gd name="connsiteX18" fmla="*/ 770785 w 5521474"/>
                <a:gd name="connsiteY18" fmla="*/ 1295105 h 4005444"/>
                <a:gd name="connsiteX19" fmla="*/ 610190 w 5521474"/>
                <a:gd name="connsiteY19" fmla="*/ 3324816 h 4005444"/>
                <a:gd name="connsiteX20" fmla="*/ 365641 w 5521474"/>
                <a:gd name="connsiteY20" fmla="*/ 3959595 h 4005444"/>
                <a:gd name="connsiteX21" fmla="*/ 3174 w 5521474"/>
                <a:gd name="connsiteY21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910045 w 5521474"/>
                <a:gd name="connsiteY17" fmla="*/ 1889568 h 4005444"/>
                <a:gd name="connsiteX18" fmla="*/ 770785 w 5521474"/>
                <a:gd name="connsiteY18" fmla="*/ 1295105 h 4005444"/>
                <a:gd name="connsiteX19" fmla="*/ 610190 w 5521474"/>
                <a:gd name="connsiteY19" fmla="*/ 3324816 h 4005444"/>
                <a:gd name="connsiteX20" fmla="*/ 365641 w 5521474"/>
                <a:gd name="connsiteY20" fmla="*/ 3959595 h 4005444"/>
                <a:gd name="connsiteX21" fmla="*/ 3174 w 5521474"/>
                <a:gd name="connsiteY21" fmla="*/ 3967372 h 4005444"/>
                <a:gd name="connsiteX0" fmla="*/ 3174 w 5521474"/>
                <a:gd name="connsiteY0" fmla="*/ 3967372 h 4001952"/>
                <a:gd name="connsiteX1" fmla="*/ 0 w 5521474"/>
                <a:gd name="connsiteY1" fmla="*/ 3632051 h 4001952"/>
                <a:gd name="connsiteX2" fmla="*/ 354048 w 5521474"/>
                <a:gd name="connsiteY2" fmla="*/ 2626241 h 4001952"/>
                <a:gd name="connsiteX3" fmla="*/ 449742 w 5521474"/>
                <a:gd name="connsiteY3" fmla="*/ 1169582 h 4001952"/>
                <a:gd name="connsiteX4" fmla="*/ 694291 w 5521474"/>
                <a:gd name="connsiteY4" fmla="*/ 394832 h 4001952"/>
                <a:gd name="connsiteX5" fmla="*/ 1045166 w 5521474"/>
                <a:gd name="connsiteY5" fmla="*/ 1095153 h 4001952"/>
                <a:gd name="connsiteX6" fmla="*/ 1746913 w 5521474"/>
                <a:gd name="connsiteY6" fmla="*/ 3446375 h 4001952"/>
                <a:gd name="connsiteX7" fmla="*/ 3469390 w 5521474"/>
                <a:gd name="connsiteY7" fmla="*/ 3763927 h 4001952"/>
                <a:gd name="connsiteX8" fmla="*/ 4724030 w 5521474"/>
                <a:gd name="connsiteY8" fmla="*/ 3498112 h 4001952"/>
                <a:gd name="connsiteX9" fmla="*/ 5149335 w 5521474"/>
                <a:gd name="connsiteY9" fmla="*/ 2105248 h 4001952"/>
                <a:gd name="connsiteX10" fmla="*/ 5298190 w 5521474"/>
                <a:gd name="connsiteY10" fmla="*/ 680484 h 4001952"/>
                <a:gd name="connsiteX11" fmla="*/ 5521474 w 5521474"/>
                <a:gd name="connsiteY11" fmla="*/ 0 h 4001952"/>
                <a:gd name="connsiteX12" fmla="*/ 5468308 w 5521474"/>
                <a:gd name="connsiteY12" fmla="*/ 2181100 h 4001952"/>
                <a:gd name="connsiteX13" fmla="*/ 5043007 w 5521474"/>
                <a:gd name="connsiteY13" fmla="*/ 3976576 h 4001952"/>
                <a:gd name="connsiteX14" fmla="*/ 1811595 w 5521474"/>
                <a:gd name="connsiteY14" fmla="*/ 3963877 h 4001952"/>
                <a:gd name="connsiteX15" fmla="*/ 1417305 w 5521474"/>
                <a:gd name="connsiteY15" fmla="*/ 3636335 h 4001952"/>
                <a:gd name="connsiteX16" fmla="*/ 1055800 w 5521474"/>
                <a:gd name="connsiteY16" fmla="*/ 2711302 h 4001952"/>
                <a:gd name="connsiteX17" fmla="*/ 910045 w 5521474"/>
                <a:gd name="connsiteY17" fmla="*/ 1889568 h 4001952"/>
                <a:gd name="connsiteX18" fmla="*/ 770785 w 5521474"/>
                <a:gd name="connsiteY18" fmla="*/ 1295105 h 4001952"/>
                <a:gd name="connsiteX19" fmla="*/ 610190 w 5521474"/>
                <a:gd name="connsiteY19" fmla="*/ 3324816 h 4001952"/>
                <a:gd name="connsiteX20" fmla="*/ 365641 w 5521474"/>
                <a:gd name="connsiteY20" fmla="*/ 3959595 h 4001952"/>
                <a:gd name="connsiteX21" fmla="*/ 3174 w 5521474"/>
                <a:gd name="connsiteY21" fmla="*/ 3967372 h 4001952"/>
                <a:gd name="connsiteX0" fmla="*/ 3174 w 5521474"/>
                <a:gd name="connsiteY0" fmla="*/ 3967372 h 4001952"/>
                <a:gd name="connsiteX1" fmla="*/ 0 w 5521474"/>
                <a:gd name="connsiteY1" fmla="*/ 3632051 h 4001952"/>
                <a:gd name="connsiteX2" fmla="*/ 354048 w 5521474"/>
                <a:gd name="connsiteY2" fmla="*/ 2626241 h 4001952"/>
                <a:gd name="connsiteX3" fmla="*/ 449742 w 5521474"/>
                <a:gd name="connsiteY3" fmla="*/ 1169582 h 4001952"/>
                <a:gd name="connsiteX4" fmla="*/ 694291 w 5521474"/>
                <a:gd name="connsiteY4" fmla="*/ 394832 h 4001952"/>
                <a:gd name="connsiteX5" fmla="*/ 1045166 w 5521474"/>
                <a:gd name="connsiteY5" fmla="*/ 1095153 h 4001952"/>
                <a:gd name="connsiteX6" fmla="*/ 1746913 w 5521474"/>
                <a:gd name="connsiteY6" fmla="*/ 3446375 h 4001952"/>
                <a:gd name="connsiteX7" fmla="*/ 3469390 w 5521474"/>
                <a:gd name="connsiteY7" fmla="*/ 3763927 h 4001952"/>
                <a:gd name="connsiteX8" fmla="*/ 4724030 w 5521474"/>
                <a:gd name="connsiteY8" fmla="*/ 3498112 h 4001952"/>
                <a:gd name="connsiteX9" fmla="*/ 5149335 w 5521474"/>
                <a:gd name="connsiteY9" fmla="*/ 2105248 h 4001952"/>
                <a:gd name="connsiteX10" fmla="*/ 5298190 w 5521474"/>
                <a:gd name="connsiteY10" fmla="*/ 680484 h 4001952"/>
                <a:gd name="connsiteX11" fmla="*/ 5521474 w 5521474"/>
                <a:gd name="connsiteY11" fmla="*/ 0 h 4001952"/>
                <a:gd name="connsiteX12" fmla="*/ 5468308 w 5521474"/>
                <a:gd name="connsiteY12" fmla="*/ 2181100 h 4001952"/>
                <a:gd name="connsiteX13" fmla="*/ 5043007 w 5521474"/>
                <a:gd name="connsiteY13" fmla="*/ 3976576 h 4001952"/>
                <a:gd name="connsiteX14" fmla="*/ 1811595 w 5521474"/>
                <a:gd name="connsiteY14" fmla="*/ 3963877 h 4001952"/>
                <a:gd name="connsiteX15" fmla="*/ 1417305 w 5521474"/>
                <a:gd name="connsiteY15" fmla="*/ 3636335 h 4001952"/>
                <a:gd name="connsiteX16" fmla="*/ 1055800 w 5521474"/>
                <a:gd name="connsiteY16" fmla="*/ 2711302 h 4001952"/>
                <a:gd name="connsiteX17" fmla="*/ 910045 w 5521474"/>
                <a:gd name="connsiteY17" fmla="*/ 1889568 h 4001952"/>
                <a:gd name="connsiteX18" fmla="*/ 770785 w 5521474"/>
                <a:gd name="connsiteY18" fmla="*/ 1295105 h 4001952"/>
                <a:gd name="connsiteX19" fmla="*/ 610190 w 5521474"/>
                <a:gd name="connsiteY19" fmla="*/ 3324816 h 4001952"/>
                <a:gd name="connsiteX20" fmla="*/ 365641 w 5521474"/>
                <a:gd name="connsiteY20" fmla="*/ 3959595 h 4001952"/>
                <a:gd name="connsiteX21" fmla="*/ 3174 w 5521474"/>
                <a:gd name="connsiteY21" fmla="*/ 3967372 h 4001952"/>
                <a:gd name="connsiteX0" fmla="*/ 3174 w 5521474"/>
                <a:gd name="connsiteY0" fmla="*/ 3967372 h 4001952"/>
                <a:gd name="connsiteX1" fmla="*/ 0 w 5521474"/>
                <a:gd name="connsiteY1" fmla="*/ 3632051 h 4001952"/>
                <a:gd name="connsiteX2" fmla="*/ 354048 w 5521474"/>
                <a:gd name="connsiteY2" fmla="*/ 2626241 h 4001952"/>
                <a:gd name="connsiteX3" fmla="*/ 449742 w 5521474"/>
                <a:gd name="connsiteY3" fmla="*/ 1169582 h 4001952"/>
                <a:gd name="connsiteX4" fmla="*/ 694291 w 5521474"/>
                <a:gd name="connsiteY4" fmla="*/ 394832 h 4001952"/>
                <a:gd name="connsiteX5" fmla="*/ 1045166 w 5521474"/>
                <a:gd name="connsiteY5" fmla="*/ 1095153 h 4001952"/>
                <a:gd name="connsiteX6" fmla="*/ 1746913 w 5521474"/>
                <a:gd name="connsiteY6" fmla="*/ 3446375 h 4001952"/>
                <a:gd name="connsiteX7" fmla="*/ 3469390 w 5521474"/>
                <a:gd name="connsiteY7" fmla="*/ 3763927 h 4001952"/>
                <a:gd name="connsiteX8" fmla="*/ 4724030 w 5521474"/>
                <a:gd name="connsiteY8" fmla="*/ 3498112 h 4001952"/>
                <a:gd name="connsiteX9" fmla="*/ 5149335 w 5521474"/>
                <a:gd name="connsiteY9" fmla="*/ 2105248 h 4001952"/>
                <a:gd name="connsiteX10" fmla="*/ 5298190 w 5521474"/>
                <a:gd name="connsiteY10" fmla="*/ 680484 h 4001952"/>
                <a:gd name="connsiteX11" fmla="*/ 5521474 w 5521474"/>
                <a:gd name="connsiteY11" fmla="*/ 0 h 4001952"/>
                <a:gd name="connsiteX12" fmla="*/ 5468308 w 5521474"/>
                <a:gd name="connsiteY12" fmla="*/ 2181100 h 4001952"/>
                <a:gd name="connsiteX13" fmla="*/ 5043007 w 5521474"/>
                <a:gd name="connsiteY13" fmla="*/ 3976576 h 4001952"/>
                <a:gd name="connsiteX14" fmla="*/ 1811595 w 5521474"/>
                <a:gd name="connsiteY14" fmla="*/ 3963877 h 4001952"/>
                <a:gd name="connsiteX15" fmla="*/ 1417305 w 5521474"/>
                <a:gd name="connsiteY15" fmla="*/ 3636335 h 4001952"/>
                <a:gd name="connsiteX16" fmla="*/ 1055800 w 5521474"/>
                <a:gd name="connsiteY16" fmla="*/ 2711302 h 4001952"/>
                <a:gd name="connsiteX17" fmla="*/ 910045 w 5521474"/>
                <a:gd name="connsiteY17" fmla="*/ 1889568 h 4001952"/>
                <a:gd name="connsiteX18" fmla="*/ 770785 w 5521474"/>
                <a:gd name="connsiteY18" fmla="*/ 1295105 h 4001952"/>
                <a:gd name="connsiteX19" fmla="*/ 610190 w 5521474"/>
                <a:gd name="connsiteY19" fmla="*/ 3324816 h 4001952"/>
                <a:gd name="connsiteX20" fmla="*/ 365641 w 5521474"/>
                <a:gd name="connsiteY20" fmla="*/ 3959595 h 4001952"/>
                <a:gd name="connsiteX21" fmla="*/ 3174 w 5521474"/>
                <a:gd name="connsiteY21" fmla="*/ 3967372 h 4001952"/>
                <a:gd name="connsiteX0" fmla="*/ 3174 w 5521474"/>
                <a:gd name="connsiteY0" fmla="*/ 3967372 h 3976576"/>
                <a:gd name="connsiteX1" fmla="*/ 0 w 5521474"/>
                <a:gd name="connsiteY1" fmla="*/ 3632051 h 3976576"/>
                <a:gd name="connsiteX2" fmla="*/ 354048 w 5521474"/>
                <a:gd name="connsiteY2" fmla="*/ 2626241 h 3976576"/>
                <a:gd name="connsiteX3" fmla="*/ 449742 w 5521474"/>
                <a:gd name="connsiteY3" fmla="*/ 1169582 h 3976576"/>
                <a:gd name="connsiteX4" fmla="*/ 694291 w 5521474"/>
                <a:gd name="connsiteY4" fmla="*/ 394832 h 3976576"/>
                <a:gd name="connsiteX5" fmla="*/ 1045166 w 5521474"/>
                <a:gd name="connsiteY5" fmla="*/ 1095153 h 3976576"/>
                <a:gd name="connsiteX6" fmla="*/ 1746913 w 5521474"/>
                <a:gd name="connsiteY6" fmla="*/ 3446375 h 3976576"/>
                <a:gd name="connsiteX7" fmla="*/ 3469390 w 5521474"/>
                <a:gd name="connsiteY7" fmla="*/ 3763927 h 3976576"/>
                <a:gd name="connsiteX8" fmla="*/ 4724030 w 5521474"/>
                <a:gd name="connsiteY8" fmla="*/ 3498112 h 3976576"/>
                <a:gd name="connsiteX9" fmla="*/ 5149335 w 5521474"/>
                <a:gd name="connsiteY9" fmla="*/ 2105248 h 3976576"/>
                <a:gd name="connsiteX10" fmla="*/ 5298190 w 5521474"/>
                <a:gd name="connsiteY10" fmla="*/ 680484 h 3976576"/>
                <a:gd name="connsiteX11" fmla="*/ 5521474 w 5521474"/>
                <a:gd name="connsiteY11" fmla="*/ 0 h 3976576"/>
                <a:gd name="connsiteX12" fmla="*/ 5468308 w 5521474"/>
                <a:gd name="connsiteY12" fmla="*/ 2181100 h 3976576"/>
                <a:gd name="connsiteX13" fmla="*/ 5043007 w 5521474"/>
                <a:gd name="connsiteY13" fmla="*/ 3976576 h 3976576"/>
                <a:gd name="connsiteX14" fmla="*/ 1811595 w 5521474"/>
                <a:gd name="connsiteY14" fmla="*/ 3963877 h 3976576"/>
                <a:gd name="connsiteX15" fmla="*/ 1417305 w 5521474"/>
                <a:gd name="connsiteY15" fmla="*/ 3636335 h 3976576"/>
                <a:gd name="connsiteX16" fmla="*/ 1055800 w 5521474"/>
                <a:gd name="connsiteY16" fmla="*/ 2711302 h 3976576"/>
                <a:gd name="connsiteX17" fmla="*/ 910045 w 5521474"/>
                <a:gd name="connsiteY17" fmla="*/ 1889568 h 3976576"/>
                <a:gd name="connsiteX18" fmla="*/ 770785 w 5521474"/>
                <a:gd name="connsiteY18" fmla="*/ 1295105 h 3976576"/>
                <a:gd name="connsiteX19" fmla="*/ 610190 w 5521474"/>
                <a:gd name="connsiteY19" fmla="*/ 3324816 h 3976576"/>
                <a:gd name="connsiteX20" fmla="*/ 365641 w 5521474"/>
                <a:gd name="connsiteY20" fmla="*/ 3959595 h 3976576"/>
                <a:gd name="connsiteX21" fmla="*/ 3174 w 5521474"/>
                <a:gd name="connsiteY21" fmla="*/ 3967372 h 3976576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9390 w 5521474"/>
                <a:gd name="connsiteY7" fmla="*/ 376392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3877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9390 w 5521474"/>
                <a:gd name="connsiteY7" fmla="*/ 376392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9390 w 5521474"/>
                <a:gd name="connsiteY7" fmla="*/ 376392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9390 w 5521474"/>
                <a:gd name="connsiteY7" fmla="*/ 376392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9390 w 5521474"/>
                <a:gd name="connsiteY7" fmla="*/ 376392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6215 w 5521474"/>
                <a:gd name="connsiteY7" fmla="*/ 378297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6215 w 5521474"/>
                <a:gd name="connsiteY7" fmla="*/ 378297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6215 w 5521474"/>
                <a:gd name="connsiteY7" fmla="*/ 378297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6215 w 5521474"/>
                <a:gd name="connsiteY7" fmla="*/ 3782977 h 3967883"/>
                <a:gd name="connsiteX8" fmla="*/ 4714505 w 5521474"/>
                <a:gd name="connsiteY8" fmla="*/ 3463187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6215 w 5521474"/>
                <a:gd name="connsiteY7" fmla="*/ 3782977 h 3967883"/>
                <a:gd name="connsiteX8" fmla="*/ 4714505 w 5521474"/>
                <a:gd name="connsiteY8" fmla="*/ 3463187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6215 w 5521474"/>
                <a:gd name="connsiteY7" fmla="*/ 3782977 h 3967883"/>
                <a:gd name="connsiteX8" fmla="*/ 4714505 w 5521474"/>
                <a:gd name="connsiteY8" fmla="*/ 3463187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6215 w 5521474"/>
                <a:gd name="connsiteY7" fmla="*/ 3782977 h 3967883"/>
                <a:gd name="connsiteX8" fmla="*/ 4714505 w 5521474"/>
                <a:gd name="connsiteY8" fmla="*/ 3463187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486549"/>
                <a:gd name="connsiteY0" fmla="*/ 3964197 h 3964708"/>
                <a:gd name="connsiteX1" fmla="*/ 0 w 5486549"/>
                <a:gd name="connsiteY1" fmla="*/ 3628876 h 3964708"/>
                <a:gd name="connsiteX2" fmla="*/ 354048 w 5486549"/>
                <a:gd name="connsiteY2" fmla="*/ 2623066 h 3964708"/>
                <a:gd name="connsiteX3" fmla="*/ 449742 w 5486549"/>
                <a:gd name="connsiteY3" fmla="*/ 1166407 h 3964708"/>
                <a:gd name="connsiteX4" fmla="*/ 694291 w 5486549"/>
                <a:gd name="connsiteY4" fmla="*/ 391657 h 3964708"/>
                <a:gd name="connsiteX5" fmla="*/ 1045166 w 5486549"/>
                <a:gd name="connsiteY5" fmla="*/ 1091978 h 3964708"/>
                <a:gd name="connsiteX6" fmla="*/ 1746913 w 5486549"/>
                <a:gd name="connsiteY6" fmla="*/ 3443200 h 3964708"/>
                <a:gd name="connsiteX7" fmla="*/ 3466215 w 5486549"/>
                <a:gd name="connsiteY7" fmla="*/ 3779802 h 3964708"/>
                <a:gd name="connsiteX8" fmla="*/ 4714505 w 5486549"/>
                <a:gd name="connsiteY8" fmla="*/ 3460012 h 3964708"/>
                <a:gd name="connsiteX9" fmla="*/ 5149335 w 5486549"/>
                <a:gd name="connsiteY9" fmla="*/ 2102073 h 3964708"/>
                <a:gd name="connsiteX10" fmla="*/ 5298190 w 5486549"/>
                <a:gd name="connsiteY10" fmla="*/ 677309 h 3964708"/>
                <a:gd name="connsiteX11" fmla="*/ 5486549 w 5486549"/>
                <a:gd name="connsiteY11" fmla="*/ 0 h 3964708"/>
                <a:gd name="connsiteX12" fmla="*/ 5468308 w 5486549"/>
                <a:gd name="connsiteY12" fmla="*/ 2177925 h 3964708"/>
                <a:gd name="connsiteX13" fmla="*/ 5084282 w 5486549"/>
                <a:gd name="connsiteY13" fmla="*/ 3954351 h 3964708"/>
                <a:gd name="connsiteX14" fmla="*/ 1811595 w 5486549"/>
                <a:gd name="connsiteY14" fmla="*/ 3957527 h 3964708"/>
                <a:gd name="connsiteX15" fmla="*/ 1417305 w 5486549"/>
                <a:gd name="connsiteY15" fmla="*/ 3633160 h 3964708"/>
                <a:gd name="connsiteX16" fmla="*/ 1055800 w 5486549"/>
                <a:gd name="connsiteY16" fmla="*/ 2708127 h 3964708"/>
                <a:gd name="connsiteX17" fmla="*/ 910045 w 5486549"/>
                <a:gd name="connsiteY17" fmla="*/ 1886393 h 3964708"/>
                <a:gd name="connsiteX18" fmla="*/ 770785 w 5486549"/>
                <a:gd name="connsiteY18" fmla="*/ 1291930 h 3964708"/>
                <a:gd name="connsiteX19" fmla="*/ 610190 w 5486549"/>
                <a:gd name="connsiteY19" fmla="*/ 3321641 h 3964708"/>
                <a:gd name="connsiteX20" fmla="*/ 365641 w 5486549"/>
                <a:gd name="connsiteY20" fmla="*/ 3956420 h 3964708"/>
                <a:gd name="connsiteX21" fmla="*/ 3174 w 5486549"/>
                <a:gd name="connsiteY21" fmla="*/ 3964197 h 3964708"/>
                <a:gd name="connsiteX0" fmla="*/ 3174 w 5486549"/>
                <a:gd name="connsiteY0" fmla="*/ 3964197 h 3964708"/>
                <a:gd name="connsiteX1" fmla="*/ 0 w 5486549"/>
                <a:gd name="connsiteY1" fmla="*/ 3628876 h 3964708"/>
                <a:gd name="connsiteX2" fmla="*/ 354048 w 5486549"/>
                <a:gd name="connsiteY2" fmla="*/ 2623066 h 3964708"/>
                <a:gd name="connsiteX3" fmla="*/ 449742 w 5486549"/>
                <a:gd name="connsiteY3" fmla="*/ 1166407 h 3964708"/>
                <a:gd name="connsiteX4" fmla="*/ 694291 w 5486549"/>
                <a:gd name="connsiteY4" fmla="*/ 391657 h 3964708"/>
                <a:gd name="connsiteX5" fmla="*/ 1045166 w 5486549"/>
                <a:gd name="connsiteY5" fmla="*/ 1091978 h 3964708"/>
                <a:gd name="connsiteX6" fmla="*/ 1746913 w 5486549"/>
                <a:gd name="connsiteY6" fmla="*/ 3443200 h 3964708"/>
                <a:gd name="connsiteX7" fmla="*/ 3466215 w 5486549"/>
                <a:gd name="connsiteY7" fmla="*/ 3779802 h 3964708"/>
                <a:gd name="connsiteX8" fmla="*/ 4714505 w 5486549"/>
                <a:gd name="connsiteY8" fmla="*/ 3460012 h 3964708"/>
                <a:gd name="connsiteX9" fmla="*/ 5149335 w 5486549"/>
                <a:gd name="connsiteY9" fmla="*/ 2102073 h 3964708"/>
                <a:gd name="connsiteX10" fmla="*/ 5298190 w 5486549"/>
                <a:gd name="connsiteY10" fmla="*/ 677309 h 3964708"/>
                <a:gd name="connsiteX11" fmla="*/ 5486549 w 5486549"/>
                <a:gd name="connsiteY11" fmla="*/ 0 h 3964708"/>
                <a:gd name="connsiteX12" fmla="*/ 5468308 w 5486549"/>
                <a:gd name="connsiteY12" fmla="*/ 2177925 h 3964708"/>
                <a:gd name="connsiteX13" fmla="*/ 5084282 w 5486549"/>
                <a:gd name="connsiteY13" fmla="*/ 3954351 h 3964708"/>
                <a:gd name="connsiteX14" fmla="*/ 1811595 w 5486549"/>
                <a:gd name="connsiteY14" fmla="*/ 3957527 h 3964708"/>
                <a:gd name="connsiteX15" fmla="*/ 1417305 w 5486549"/>
                <a:gd name="connsiteY15" fmla="*/ 3633160 h 3964708"/>
                <a:gd name="connsiteX16" fmla="*/ 1055800 w 5486549"/>
                <a:gd name="connsiteY16" fmla="*/ 2708127 h 3964708"/>
                <a:gd name="connsiteX17" fmla="*/ 910045 w 5486549"/>
                <a:gd name="connsiteY17" fmla="*/ 1886393 h 3964708"/>
                <a:gd name="connsiteX18" fmla="*/ 770785 w 5486549"/>
                <a:gd name="connsiteY18" fmla="*/ 1291930 h 3964708"/>
                <a:gd name="connsiteX19" fmla="*/ 610190 w 5486549"/>
                <a:gd name="connsiteY19" fmla="*/ 3321641 h 3964708"/>
                <a:gd name="connsiteX20" fmla="*/ 365641 w 5486549"/>
                <a:gd name="connsiteY20" fmla="*/ 3956420 h 3964708"/>
                <a:gd name="connsiteX21" fmla="*/ 3174 w 5486549"/>
                <a:gd name="connsiteY21" fmla="*/ 3964197 h 3964708"/>
                <a:gd name="connsiteX0" fmla="*/ 3174 w 5486549"/>
                <a:gd name="connsiteY0" fmla="*/ 3964197 h 3964708"/>
                <a:gd name="connsiteX1" fmla="*/ 0 w 5486549"/>
                <a:gd name="connsiteY1" fmla="*/ 3628876 h 3964708"/>
                <a:gd name="connsiteX2" fmla="*/ 354048 w 5486549"/>
                <a:gd name="connsiteY2" fmla="*/ 2623066 h 3964708"/>
                <a:gd name="connsiteX3" fmla="*/ 449742 w 5486549"/>
                <a:gd name="connsiteY3" fmla="*/ 1166407 h 3964708"/>
                <a:gd name="connsiteX4" fmla="*/ 694291 w 5486549"/>
                <a:gd name="connsiteY4" fmla="*/ 391657 h 3964708"/>
                <a:gd name="connsiteX5" fmla="*/ 1045166 w 5486549"/>
                <a:gd name="connsiteY5" fmla="*/ 1091978 h 3964708"/>
                <a:gd name="connsiteX6" fmla="*/ 1746913 w 5486549"/>
                <a:gd name="connsiteY6" fmla="*/ 3443200 h 3964708"/>
                <a:gd name="connsiteX7" fmla="*/ 3466215 w 5486549"/>
                <a:gd name="connsiteY7" fmla="*/ 3779802 h 3964708"/>
                <a:gd name="connsiteX8" fmla="*/ 4714505 w 5486549"/>
                <a:gd name="connsiteY8" fmla="*/ 3460012 h 3964708"/>
                <a:gd name="connsiteX9" fmla="*/ 5149335 w 5486549"/>
                <a:gd name="connsiteY9" fmla="*/ 2102073 h 3964708"/>
                <a:gd name="connsiteX10" fmla="*/ 5298190 w 5486549"/>
                <a:gd name="connsiteY10" fmla="*/ 677309 h 3964708"/>
                <a:gd name="connsiteX11" fmla="*/ 5486549 w 5486549"/>
                <a:gd name="connsiteY11" fmla="*/ 0 h 3964708"/>
                <a:gd name="connsiteX12" fmla="*/ 5468308 w 5486549"/>
                <a:gd name="connsiteY12" fmla="*/ 2177925 h 3964708"/>
                <a:gd name="connsiteX13" fmla="*/ 5084282 w 5486549"/>
                <a:gd name="connsiteY13" fmla="*/ 3954351 h 3964708"/>
                <a:gd name="connsiteX14" fmla="*/ 1811595 w 5486549"/>
                <a:gd name="connsiteY14" fmla="*/ 3957527 h 3964708"/>
                <a:gd name="connsiteX15" fmla="*/ 1417305 w 5486549"/>
                <a:gd name="connsiteY15" fmla="*/ 3633160 h 3964708"/>
                <a:gd name="connsiteX16" fmla="*/ 1055800 w 5486549"/>
                <a:gd name="connsiteY16" fmla="*/ 2708127 h 3964708"/>
                <a:gd name="connsiteX17" fmla="*/ 910045 w 5486549"/>
                <a:gd name="connsiteY17" fmla="*/ 1886393 h 3964708"/>
                <a:gd name="connsiteX18" fmla="*/ 770785 w 5486549"/>
                <a:gd name="connsiteY18" fmla="*/ 1291930 h 3964708"/>
                <a:gd name="connsiteX19" fmla="*/ 610190 w 5486549"/>
                <a:gd name="connsiteY19" fmla="*/ 3321641 h 3964708"/>
                <a:gd name="connsiteX20" fmla="*/ 365641 w 5486549"/>
                <a:gd name="connsiteY20" fmla="*/ 3956420 h 3964708"/>
                <a:gd name="connsiteX21" fmla="*/ 3174 w 5486549"/>
                <a:gd name="connsiteY21" fmla="*/ 3964197 h 3964708"/>
                <a:gd name="connsiteX0" fmla="*/ 495 w 5483870"/>
                <a:gd name="connsiteY0" fmla="*/ 3964197 h 3964708"/>
                <a:gd name="connsiteX1" fmla="*/ 8479 w 5483870"/>
                <a:gd name="connsiteY1" fmla="*/ 3854772 h 3964708"/>
                <a:gd name="connsiteX2" fmla="*/ 351369 w 5483870"/>
                <a:gd name="connsiteY2" fmla="*/ 2623066 h 3964708"/>
                <a:gd name="connsiteX3" fmla="*/ 447063 w 5483870"/>
                <a:gd name="connsiteY3" fmla="*/ 1166407 h 3964708"/>
                <a:gd name="connsiteX4" fmla="*/ 691612 w 5483870"/>
                <a:gd name="connsiteY4" fmla="*/ 391657 h 3964708"/>
                <a:gd name="connsiteX5" fmla="*/ 1042487 w 5483870"/>
                <a:gd name="connsiteY5" fmla="*/ 1091978 h 3964708"/>
                <a:gd name="connsiteX6" fmla="*/ 1744234 w 5483870"/>
                <a:gd name="connsiteY6" fmla="*/ 3443200 h 3964708"/>
                <a:gd name="connsiteX7" fmla="*/ 3463536 w 5483870"/>
                <a:gd name="connsiteY7" fmla="*/ 3779802 h 3964708"/>
                <a:gd name="connsiteX8" fmla="*/ 4711826 w 5483870"/>
                <a:gd name="connsiteY8" fmla="*/ 3460012 h 3964708"/>
                <a:gd name="connsiteX9" fmla="*/ 5146656 w 5483870"/>
                <a:gd name="connsiteY9" fmla="*/ 2102073 h 3964708"/>
                <a:gd name="connsiteX10" fmla="*/ 5295511 w 5483870"/>
                <a:gd name="connsiteY10" fmla="*/ 677309 h 3964708"/>
                <a:gd name="connsiteX11" fmla="*/ 5483870 w 5483870"/>
                <a:gd name="connsiteY11" fmla="*/ 0 h 3964708"/>
                <a:gd name="connsiteX12" fmla="*/ 5465629 w 5483870"/>
                <a:gd name="connsiteY12" fmla="*/ 2177925 h 3964708"/>
                <a:gd name="connsiteX13" fmla="*/ 5081603 w 5483870"/>
                <a:gd name="connsiteY13" fmla="*/ 3954351 h 3964708"/>
                <a:gd name="connsiteX14" fmla="*/ 1808916 w 5483870"/>
                <a:gd name="connsiteY14" fmla="*/ 3957527 h 3964708"/>
                <a:gd name="connsiteX15" fmla="*/ 1414626 w 5483870"/>
                <a:gd name="connsiteY15" fmla="*/ 3633160 h 3964708"/>
                <a:gd name="connsiteX16" fmla="*/ 1053121 w 5483870"/>
                <a:gd name="connsiteY16" fmla="*/ 2708127 h 3964708"/>
                <a:gd name="connsiteX17" fmla="*/ 907366 w 5483870"/>
                <a:gd name="connsiteY17" fmla="*/ 1886393 h 3964708"/>
                <a:gd name="connsiteX18" fmla="*/ 768106 w 5483870"/>
                <a:gd name="connsiteY18" fmla="*/ 1291930 h 3964708"/>
                <a:gd name="connsiteX19" fmla="*/ 607511 w 5483870"/>
                <a:gd name="connsiteY19" fmla="*/ 3321641 h 3964708"/>
                <a:gd name="connsiteX20" fmla="*/ 362962 w 5483870"/>
                <a:gd name="connsiteY20" fmla="*/ 3956420 h 3964708"/>
                <a:gd name="connsiteX21" fmla="*/ 495 w 5483870"/>
                <a:gd name="connsiteY21" fmla="*/ 3964197 h 3964708"/>
                <a:gd name="connsiteX0" fmla="*/ 495 w 5483870"/>
                <a:gd name="connsiteY0" fmla="*/ 3964197 h 3964708"/>
                <a:gd name="connsiteX1" fmla="*/ 8479 w 5483870"/>
                <a:gd name="connsiteY1" fmla="*/ 3854772 h 3964708"/>
                <a:gd name="connsiteX2" fmla="*/ 351369 w 5483870"/>
                <a:gd name="connsiteY2" fmla="*/ 2623066 h 3964708"/>
                <a:gd name="connsiteX3" fmla="*/ 447063 w 5483870"/>
                <a:gd name="connsiteY3" fmla="*/ 1166407 h 3964708"/>
                <a:gd name="connsiteX4" fmla="*/ 691612 w 5483870"/>
                <a:gd name="connsiteY4" fmla="*/ 391657 h 3964708"/>
                <a:gd name="connsiteX5" fmla="*/ 1042487 w 5483870"/>
                <a:gd name="connsiteY5" fmla="*/ 1091978 h 3964708"/>
                <a:gd name="connsiteX6" fmla="*/ 1744234 w 5483870"/>
                <a:gd name="connsiteY6" fmla="*/ 3443200 h 3964708"/>
                <a:gd name="connsiteX7" fmla="*/ 3463536 w 5483870"/>
                <a:gd name="connsiteY7" fmla="*/ 3779802 h 3964708"/>
                <a:gd name="connsiteX8" fmla="*/ 4711826 w 5483870"/>
                <a:gd name="connsiteY8" fmla="*/ 3460012 h 3964708"/>
                <a:gd name="connsiteX9" fmla="*/ 5146656 w 5483870"/>
                <a:gd name="connsiteY9" fmla="*/ 2102073 h 3964708"/>
                <a:gd name="connsiteX10" fmla="*/ 5295511 w 5483870"/>
                <a:gd name="connsiteY10" fmla="*/ 677309 h 3964708"/>
                <a:gd name="connsiteX11" fmla="*/ 5483870 w 5483870"/>
                <a:gd name="connsiteY11" fmla="*/ 0 h 3964708"/>
                <a:gd name="connsiteX12" fmla="*/ 5465629 w 5483870"/>
                <a:gd name="connsiteY12" fmla="*/ 2177925 h 3964708"/>
                <a:gd name="connsiteX13" fmla="*/ 5081603 w 5483870"/>
                <a:gd name="connsiteY13" fmla="*/ 3954351 h 3964708"/>
                <a:gd name="connsiteX14" fmla="*/ 1808916 w 5483870"/>
                <a:gd name="connsiteY14" fmla="*/ 3957527 h 3964708"/>
                <a:gd name="connsiteX15" fmla="*/ 1414626 w 5483870"/>
                <a:gd name="connsiteY15" fmla="*/ 3633160 h 3964708"/>
                <a:gd name="connsiteX16" fmla="*/ 1053121 w 5483870"/>
                <a:gd name="connsiteY16" fmla="*/ 2708127 h 3964708"/>
                <a:gd name="connsiteX17" fmla="*/ 907366 w 5483870"/>
                <a:gd name="connsiteY17" fmla="*/ 1886393 h 3964708"/>
                <a:gd name="connsiteX18" fmla="*/ 768106 w 5483870"/>
                <a:gd name="connsiteY18" fmla="*/ 1291930 h 3964708"/>
                <a:gd name="connsiteX19" fmla="*/ 607511 w 5483870"/>
                <a:gd name="connsiteY19" fmla="*/ 3321641 h 3964708"/>
                <a:gd name="connsiteX20" fmla="*/ 362962 w 5483870"/>
                <a:gd name="connsiteY20" fmla="*/ 3956420 h 3964708"/>
                <a:gd name="connsiteX21" fmla="*/ 495 w 5483870"/>
                <a:gd name="connsiteY21" fmla="*/ 3964197 h 3964708"/>
                <a:gd name="connsiteX0" fmla="*/ 257617 w 5740992"/>
                <a:gd name="connsiteY0" fmla="*/ 3964197 h 3964708"/>
                <a:gd name="connsiteX1" fmla="*/ 265601 w 5740992"/>
                <a:gd name="connsiteY1" fmla="*/ 3854772 h 3964708"/>
                <a:gd name="connsiteX2" fmla="*/ 608491 w 5740992"/>
                <a:gd name="connsiteY2" fmla="*/ 2623066 h 3964708"/>
                <a:gd name="connsiteX3" fmla="*/ 704185 w 5740992"/>
                <a:gd name="connsiteY3" fmla="*/ 1166407 h 3964708"/>
                <a:gd name="connsiteX4" fmla="*/ 948734 w 5740992"/>
                <a:gd name="connsiteY4" fmla="*/ 391657 h 3964708"/>
                <a:gd name="connsiteX5" fmla="*/ 1299609 w 5740992"/>
                <a:gd name="connsiteY5" fmla="*/ 1091978 h 3964708"/>
                <a:gd name="connsiteX6" fmla="*/ 2001356 w 5740992"/>
                <a:gd name="connsiteY6" fmla="*/ 3443200 h 3964708"/>
                <a:gd name="connsiteX7" fmla="*/ 3720658 w 5740992"/>
                <a:gd name="connsiteY7" fmla="*/ 3779802 h 3964708"/>
                <a:gd name="connsiteX8" fmla="*/ 4968948 w 5740992"/>
                <a:gd name="connsiteY8" fmla="*/ 3460012 h 3964708"/>
                <a:gd name="connsiteX9" fmla="*/ 5403778 w 5740992"/>
                <a:gd name="connsiteY9" fmla="*/ 2102073 h 3964708"/>
                <a:gd name="connsiteX10" fmla="*/ 5552633 w 5740992"/>
                <a:gd name="connsiteY10" fmla="*/ 677309 h 3964708"/>
                <a:gd name="connsiteX11" fmla="*/ 5740992 w 5740992"/>
                <a:gd name="connsiteY11" fmla="*/ 0 h 3964708"/>
                <a:gd name="connsiteX12" fmla="*/ 5722751 w 5740992"/>
                <a:gd name="connsiteY12" fmla="*/ 2177925 h 3964708"/>
                <a:gd name="connsiteX13" fmla="*/ 5338725 w 5740992"/>
                <a:gd name="connsiteY13" fmla="*/ 3954351 h 3964708"/>
                <a:gd name="connsiteX14" fmla="*/ 2066038 w 5740992"/>
                <a:gd name="connsiteY14" fmla="*/ 3957527 h 3964708"/>
                <a:gd name="connsiteX15" fmla="*/ 1671748 w 5740992"/>
                <a:gd name="connsiteY15" fmla="*/ 3633160 h 3964708"/>
                <a:gd name="connsiteX16" fmla="*/ 1310243 w 5740992"/>
                <a:gd name="connsiteY16" fmla="*/ 2708127 h 3964708"/>
                <a:gd name="connsiteX17" fmla="*/ 1164488 w 5740992"/>
                <a:gd name="connsiteY17" fmla="*/ 1886393 h 3964708"/>
                <a:gd name="connsiteX18" fmla="*/ 1025228 w 5740992"/>
                <a:gd name="connsiteY18" fmla="*/ 1291930 h 3964708"/>
                <a:gd name="connsiteX19" fmla="*/ 864633 w 5740992"/>
                <a:gd name="connsiteY19" fmla="*/ 3321641 h 3964708"/>
                <a:gd name="connsiteX20" fmla="*/ 620084 w 5740992"/>
                <a:gd name="connsiteY20" fmla="*/ 3956420 h 3964708"/>
                <a:gd name="connsiteX21" fmla="*/ 257617 w 5740992"/>
                <a:gd name="connsiteY21" fmla="*/ 3964197 h 3964708"/>
                <a:gd name="connsiteX0" fmla="*/ 255370 w 5738745"/>
                <a:gd name="connsiteY0" fmla="*/ 3964197 h 3964708"/>
                <a:gd name="connsiteX1" fmla="*/ 263354 w 5738745"/>
                <a:gd name="connsiteY1" fmla="*/ 3854772 h 3964708"/>
                <a:gd name="connsiteX2" fmla="*/ 606244 w 5738745"/>
                <a:gd name="connsiteY2" fmla="*/ 2623066 h 3964708"/>
                <a:gd name="connsiteX3" fmla="*/ 701938 w 5738745"/>
                <a:gd name="connsiteY3" fmla="*/ 1166407 h 3964708"/>
                <a:gd name="connsiteX4" fmla="*/ 946487 w 5738745"/>
                <a:gd name="connsiteY4" fmla="*/ 391657 h 3964708"/>
                <a:gd name="connsiteX5" fmla="*/ 1297362 w 5738745"/>
                <a:gd name="connsiteY5" fmla="*/ 1091978 h 3964708"/>
                <a:gd name="connsiteX6" fmla="*/ 1999109 w 5738745"/>
                <a:gd name="connsiteY6" fmla="*/ 3443200 h 3964708"/>
                <a:gd name="connsiteX7" fmla="*/ 3718411 w 5738745"/>
                <a:gd name="connsiteY7" fmla="*/ 3779802 h 3964708"/>
                <a:gd name="connsiteX8" fmla="*/ 4966701 w 5738745"/>
                <a:gd name="connsiteY8" fmla="*/ 3460012 h 3964708"/>
                <a:gd name="connsiteX9" fmla="*/ 5401531 w 5738745"/>
                <a:gd name="connsiteY9" fmla="*/ 2102073 h 3964708"/>
                <a:gd name="connsiteX10" fmla="*/ 5550386 w 5738745"/>
                <a:gd name="connsiteY10" fmla="*/ 677309 h 3964708"/>
                <a:gd name="connsiteX11" fmla="*/ 5738745 w 5738745"/>
                <a:gd name="connsiteY11" fmla="*/ 0 h 3964708"/>
                <a:gd name="connsiteX12" fmla="*/ 5720504 w 5738745"/>
                <a:gd name="connsiteY12" fmla="*/ 2177925 h 3964708"/>
                <a:gd name="connsiteX13" fmla="*/ 5336478 w 5738745"/>
                <a:gd name="connsiteY13" fmla="*/ 3954351 h 3964708"/>
                <a:gd name="connsiteX14" fmla="*/ 2063791 w 5738745"/>
                <a:gd name="connsiteY14" fmla="*/ 3957527 h 3964708"/>
                <a:gd name="connsiteX15" fmla="*/ 1669501 w 5738745"/>
                <a:gd name="connsiteY15" fmla="*/ 3633160 h 3964708"/>
                <a:gd name="connsiteX16" fmla="*/ 1307996 w 5738745"/>
                <a:gd name="connsiteY16" fmla="*/ 2708127 h 3964708"/>
                <a:gd name="connsiteX17" fmla="*/ 1162241 w 5738745"/>
                <a:gd name="connsiteY17" fmla="*/ 1886393 h 3964708"/>
                <a:gd name="connsiteX18" fmla="*/ 1022981 w 5738745"/>
                <a:gd name="connsiteY18" fmla="*/ 1291930 h 3964708"/>
                <a:gd name="connsiteX19" fmla="*/ 862386 w 5738745"/>
                <a:gd name="connsiteY19" fmla="*/ 3321641 h 3964708"/>
                <a:gd name="connsiteX20" fmla="*/ 617837 w 5738745"/>
                <a:gd name="connsiteY20" fmla="*/ 3956420 h 3964708"/>
                <a:gd name="connsiteX21" fmla="*/ 255370 w 573874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906871 w 5483375"/>
                <a:gd name="connsiteY17" fmla="*/ 1886393 h 3964708"/>
                <a:gd name="connsiteX18" fmla="*/ 767611 w 5483375"/>
                <a:gd name="connsiteY18" fmla="*/ 1291930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906871 w 5483375"/>
                <a:gd name="connsiteY17" fmla="*/ 1886393 h 3964708"/>
                <a:gd name="connsiteX18" fmla="*/ 756453 w 5483375"/>
                <a:gd name="connsiteY18" fmla="*/ 1969618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906871 w 5483375"/>
                <a:gd name="connsiteY17" fmla="*/ 1886393 h 3964708"/>
                <a:gd name="connsiteX18" fmla="*/ 756453 w 5483375"/>
                <a:gd name="connsiteY18" fmla="*/ 1969618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906871 w 5483375"/>
                <a:gd name="connsiteY17" fmla="*/ 1886393 h 3964708"/>
                <a:gd name="connsiteX18" fmla="*/ 756453 w 5483375"/>
                <a:gd name="connsiteY18" fmla="*/ 1969618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906871 w 5483375"/>
                <a:gd name="connsiteY17" fmla="*/ 1886393 h 3964708"/>
                <a:gd name="connsiteX18" fmla="*/ 711820 w 5483375"/>
                <a:gd name="connsiteY18" fmla="*/ 2270812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851080 w 5483375"/>
                <a:gd name="connsiteY17" fmla="*/ 1929420 h 3964708"/>
                <a:gd name="connsiteX18" fmla="*/ 711820 w 5483375"/>
                <a:gd name="connsiteY18" fmla="*/ 2270812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851080 w 5483375"/>
                <a:gd name="connsiteY17" fmla="*/ 1929420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851080 w 5483375"/>
                <a:gd name="connsiteY17" fmla="*/ 1929420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851080 w 5483375"/>
                <a:gd name="connsiteY17" fmla="*/ 1929420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888959 w 5483375"/>
                <a:gd name="connsiteY17" fmla="*/ 2026798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888959 w 5483375"/>
                <a:gd name="connsiteY17" fmla="*/ 2026798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888959 w 5483375"/>
                <a:gd name="connsiteY17" fmla="*/ 2026798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926839 w 5483375"/>
                <a:gd name="connsiteY17" fmla="*/ 2136349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901586 w 5483375"/>
                <a:gd name="connsiteY17" fmla="*/ 2087660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40000 w 5483375"/>
                <a:gd name="connsiteY16" fmla="*/ 2793333 h 3964708"/>
                <a:gd name="connsiteX17" fmla="*/ 901586 w 5483375"/>
                <a:gd name="connsiteY17" fmla="*/ 2087660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40000 w 5483375"/>
                <a:gd name="connsiteY16" fmla="*/ 2793333 h 3964708"/>
                <a:gd name="connsiteX17" fmla="*/ 851080 w 5483375"/>
                <a:gd name="connsiteY17" fmla="*/ 2112005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83375" h="3964708">
                  <a:moveTo>
                    <a:pt x="0" y="3964197"/>
                  </a:moveTo>
                  <a:cubicBezTo>
                    <a:pt x="6452" y="3910710"/>
                    <a:pt x="3304" y="3909819"/>
                    <a:pt x="7984" y="3854772"/>
                  </a:cubicBezTo>
                  <a:cubicBezTo>
                    <a:pt x="233430" y="3600348"/>
                    <a:pt x="277777" y="3071127"/>
                    <a:pt x="350874" y="2623066"/>
                  </a:cubicBezTo>
                  <a:cubicBezTo>
                    <a:pt x="423971" y="2175005"/>
                    <a:pt x="412086" y="1700234"/>
                    <a:pt x="446568" y="1166407"/>
                  </a:cubicBezTo>
                  <a:cubicBezTo>
                    <a:pt x="470818" y="790989"/>
                    <a:pt x="591880" y="404062"/>
                    <a:pt x="691117" y="391657"/>
                  </a:cubicBezTo>
                  <a:cubicBezTo>
                    <a:pt x="790354" y="379252"/>
                    <a:pt x="936564" y="613671"/>
                    <a:pt x="1041992" y="1091978"/>
                  </a:cubicBezTo>
                  <a:cubicBezTo>
                    <a:pt x="1159115" y="1623345"/>
                    <a:pt x="1297022" y="3038305"/>
                    <a:pt x="1743739" y="3443200"/>
                  </a:cubicBezTo>
                  <a:cubicBezTo>
                    <a:pt x="2048822" y="3719721"/>
                    <a:pt x="2968442" y="3777000"/>
                    <a:pt x="3463041" y="3779802"/>
                  </a:cubicBezTo>
                  <a:cubicBezTo>
                    <a:pt x="3957640" y="3782604"/>
                    <a:pt x="4360961" y="3739634"/>
                    <a:pt x="4711331" y="3460012"/>
                  </a:cubicBezTo>
                  <a:cubicBezTo>
                    <a:pt x="5020908" y="3212946"/>
                    <a:pt x="5075364" y="2570631"/>
                    <a:pt x="5146161" y="2102073"/>
                  </a:cubicBezTo>
                  <a:cubicBezTo>
                    <a:pt x="5224392" y="1584314"/>
                    <a:pt x="5238814" y="1027655"/>
                    <a:pt x="5295016" y="677309"/>
                  </a:cubicBezTo>
                  <a:cubicBezTo>
                    <a:pt x="5351218" y="326963"/>
                    <a:pt x="5313254" y="212413"/>
                    <a:pt x="5483375" y="0"/>
                  </a:cubicBezTo>
                  <a:cubicBezTo>
                    <a:pt x="5478059" y="696670"/>
                    <a:pt x="5459817" y="1536427"/>
                    <a:pt x="5465134" y="2177925"/>
                  </a:cubicBezTo>
                  <a:cubicBezTo>
                    <a:pt x="5396171" y="3068181"/>
                    <a:pt x="5367892" y="3383826"/>
                    <a:pt x="5081108" y="3954351"/>
                  </a:cubicBezTo>
                  <a:lnTo>
                    <a:pt x="1808421" y="3957527"/>
                  </a:lnTo>
                  <a:cubicBezTo>
                    <a:pt x="1599979" y="3843227"/>
                    <a:pt x="1542201" y="3827192"/>
                    <a:pt x="1414131" y="3633160"/>
                  </a:cubicBezTo>
                  <a:cubicBezTo>
                    <a:pt x="1286061" y="3439128"/>
                    <a:pt x="1133842" y="3046859"/>
                    <a:pt x="1040000" y="2793333"/>
                  </a:cubicBezTo>
                  <a:cubicBezTo>
                    <a:pt x="946158" y="2539807"/>
                    <a:pt x="897359" y="2180833"/>
                    <a:pt x="851080" y="2112005"/>
                  </a:cubicBezTo>
                  <a:cubicBezTo>
                    <a:pt x="804801" y="2043177"/>
                    <a:pt x="803002" y="2178757"/>
                    <a:pt x="762325" y="2380363"/>
                  </a:cubicBezTo>
                  <a:cubicBezTo>
                    <a:pt x="721648" y="2581969"/>
                    <a:pt x="710459" y="2922182"/>
                    <a:pt x="607016" y="3321641"/>
                  </a:cubicBezTo>
                  <a:cubicBezTo>
                    <a:pt x="537460" y="3590242"/>
                    <a:pt x="477653" y="3833908"/>
                    <a:pt x="362467" y="3956420"/>
                  </a:cubicBezTo>
                  <a:cubicBezTo>
                    <a:pt x="181935" y="3963082"/>
                    <a:pt x="172927" y="3965969"/>
                    <a:pt x="0" y="3964197"/>
                  </a:cubicBezTo>
                  <a:close/>
                </a:path>
              </a:pathLst>
            </a:custGeom>
            <a:solidFill>
              <a:srgbClr val="00CC99">
                <a:alpha val="4902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8" name="Figura a mano libera 47">
              <a:extLst>
                <a:ext uri="{FF2B5EF4-FFF2-40B4-BE49-F238E27FC236}">
                  <a16:creationId xmlns:a16="http://schemas.microsoft.com/office/drawing/2014/main" id="{95BD5929-1469-B544-B5ED-9F4BDB1E6CE4}"/>
                </a:ext>
              </a:extLst>
            </p:cNvPr>
            <p:cNvSpPr/>
            <p:nvPr/>
          </p:nvSpPr>
          <p:spPr bwMode="auto">
            <a:xfrm>
              <a:off x="1690576" y="1915630"/>
              <a:ext cx="5368806" cy="3751303"/>
            </a:xfrm>
            <a:custGeom>
              <a:avLst/>
              <a:gdLst>
                <a:gd name="connsiteX0" fmla="*/ 0 w 5146158"/>
                <a:gd name="connsiteY0" fmla="*/ 3721396 h 3725399"/>
                <a:gd name="connsiteX1" fmla="*/ 414670 w 5146158"/>
                <a:gd name="connsiteY1" fmla="*/ 659219 h 3725399"/>
                <a:gd name="connsiteX2" fmla="*/ 765544 w 5146158"/>
                <a:gd name="connsiteY2" fmla="*/ 2530549 h 3725399"/>
                <a:gd name="connsiteX3" fmla="*/ 1222744 w 5146158"/>
                <a:gd name="connsiteY3" fmla="*/ 3285461 h 3725399"/>
                <a:gd name="connsiteX4" fmla="*/ 1807535 w 5146158"/>
                <a:gd name="connsiteY4" fmla="*/ 3646968 h 3725399"/>
                <a:gd name="connsiteX5" fmla="*/ 2892056 w 5146158"/>
                <a:gd name="connsiteY5" fmla="*/ 3721396 h 3725399"/>
                <a:gd name="connsiteX6" fmla="*/ 4082902 w 5146158"/>
                <a:gd name="connsiteY6" fmla="*/ 3572540 h 3725399"/>
                <a:gd name="connsiteX7" fmla="*/ 4869712 w 5146158"/>
                <a:gd name="connsiteY7" fmla="*/ 2860158 h 3725399"/>
                <a:gd name="connsiteX8" fmla="*/ 5146158 w 5146158"/>
                <a:gd name="connsiteY8" fmla="*/ 0 h 3725399"/>
                <a:gd name="connsiteX0" fmla="*/ 0 w 5146158"/>
                <a:gd name="connsiteY0" fmla="*/ 3721396 h 3725399"/>
                <a:gd name="connsiteX1" fmla="*/ 414670 w 5146158"/>
                <a:gd name="connsiteY1" fmla="*/ 659219 h 3725399"/>
                <a:gd name="connsiteX2" fmla="*/ 850605 w 5146158"/>
                <a:gd name="connsiteY2" fmla="*/ 2488019 h 3725399"/>
                <a:gd name="connsiteX3" fmla="*/ 1222744 w 5146158"/>
                <a:gd name="connsiteY3" fmla="*/ 3285461 h 3725399"/>
                <a:gd name="connsiteX4" fmla="*/ 1807535 w 5146158"/>
                <a:gd name="connsiteY4" fmla="*/ 3646968 h 3725399"/>
                <a:gd name="connsiteX5" fmla="*/ 2892056 w 5146158"/>
                <a:gd name="connsiteY5" fmla="*/ 3721396 h 3725399"/>
                <a:gd name="connsiteX6" fmla="*/ 4082902 w 5146158"/>
                <a:gd name="connsiteY6" fmla="*/ 3572540 h 3725399"/>
                <a:gd name="connsiteX7" fmla="*/ 4869712 w 5146158"/>
                <a:gd name="connsiteY7" fmla="*/ 2860158 h 3725399"/>
                <a:gd name="connsiteX8" fmla="*/ 5146158 w 5146158"/>
                <a:gd name="connsiteY8" fmla="*/ 0 h 3725399"/>
                <a:gd name="connsiteX0" fmla="*/ 0 w 5146158"/>
                <a:gd name="connsiteY0" fmla="*/ 3721396 h 3725399"/>
                <a:gd name="connsiteX1" fmla="*/ 414670 w 5146158"/>
                <a:gd name="connsiteY1" fmla="*/ 659219 h 3725399"/>
                <a:gd name="connsiteX2" fmla="*/ 850605 w 5146158"/>
                <a:gd name="connsiteY2" fmla="*/ 2488019 h 3725399"/>
                <a:gd name="connsiteX3" fmla="*/ 1222744 w 5146158"/>
                <a:gd name="connsiteY3" fmla="*/ 3285461 h 3725399"/>
                <a:gd name="connsiteX4" fmla="*/ 1807535 w 5146158"/>
                <a:gd name="connsiteY4" fmla="*/ 3646968 h 3725399"/>
                <a:gd name="connsiteX5" fmla="*/ 2892056 w 5146158"/>
                <a:gd name="connsiteY5" fmla="*/ 3721396 h 3725399"/>
                <a:gd name="connsiteX6" fmla="*/ 4082902 w 5146158"/>
                <a:gd name="connsiteY6" fmla="*/ 3572540 h 3725399"/>
                <a:gd name="connsiteX7" fmla="*/ 4869712 w 5146158"/>
                <a:gd name="connsiteY7" fmla="*/ 2860158 h 3725399"/>
                <a:gd name="connsiteX8" fmla="*/ 5146158 w 5146158"/>
                <a:gd name="connsiteY8" fmla="*/ 0 h 3725399"/>
                <a:gd name="connsiteX0" fmla="*/ 0 w 5146158"/>
                <a:gd name="connsiteY0" fmla="*/ 3721396 h 3725586"/>
                <a:gd name="connsiteX1" fmla="*/ 414670 w 5146158"/>
                <a:gd name="connsiteY1" fmla="*/ 659219 h 3725586"/>
                <a:gd name="connsiteX2" fmla="*/ 850605 w 5146158"/>
                <a:gd name="connsiteY2" fmla="*/ 2488019 h 3725586"/>
                <a:gd name="connsiteX3" fmla="*/ 1265274 w 5146158"/>
                <a:gd name="connsiteY3" fmla="*/ 3274828 h 3725586"/>
                <a:gd name="connsiteX4" fmla="*/ 1807535 w 5146158"/>
                <a:gd name="connsiteY4" fmla="*/ 3646968 h 3725586"/>
                <a:gd name="connsiteX5" fmla="*/ 2892056 w 5146158"/>
                <a:gd name="connsiteY5" fmla="*/ 3721396 h 3725586"/>
                <a:gd name="connsiteX6" fmla="*/ 4082902 w 5146158"/>
                <a:gd name="connsiteY6" fmla="*/ 3572540 h 3725586"/>
                <a:gd name="connsiteX7" fmla="*/ 4869712 w 5146158"/>
                <a:gd name="connsiteY7" fmla="*/ 2860158 h 3725586"/>
                <a:gd name="connsiteX8" fmla="*/ 5146158 w 5146158"/>
                <a:gd name="connsiteY8" fmla="*/ 0 h 3725586"/>
                <a:gd name="connsiteX0" fmla="*/ 0 w 5146158"/>
                <a:gd name="connsiteY0" fmla="*/ 3721396 h 3721798"/>
                <a:gd name="connsiteX1" fmla="*/ 414670 w 5146158"/>
                <a:gd name="connsiteY1" fmla="*/ 659219 h 3721798"/>
                <a:gd name="connsiteX2" fmla="*/ 850605 w 5146158"/>
                <a:gd name="connsiteY2" fmla="*/ 2488019 h 3721798"/>
                <a:gd name="connsiteX3" fmla="*/ 1265274 w 5146158"/>
                <a:gd name="connsiteY3" fmla="*/ 3274828 h 3721798"/>
                <a:gd name="connsiteX4" fmla="*/ 1839433 w 5146158"/>
                <a:gd name="connsiteY4" fmla="*/ 3604437 h 3721798"/>
                <a:gd name="connsiteX5" fmla="*/ 2892056 w 5146158"/>
                <a:gd name="connsiteY5" fmla="*/ 3721396 h 3721798"/>
                <a:gd name="connsiteX6" fmla="*/ 4082902 w 5146158"/>
                <a:gd name="connsiteY6" fmla="*/ 3572540 h 3721798"/>
                <a:gd name="connsiteX7" fmla="*/ 4869712 w 5146158"/>
                <a:gd name="connsiteY7" fmla="*/ 2860158 h 3721798"/>
                <a:gd name="connsiteX8" fmla="*/ 5146158 w 5146158"/>
                <a:gd name="connsiteY8" fmla="*/ 0 h 3721798"/>
                <a:gd name="connsiteX0" fmla="*/ 0 w 5146158"/>
                <a:gd name="connsiteY0" fmla="*/ 3721396 h 3722068"/>
                <a:gd name="connsiteX1" fmla="*/ 414670 w 5146158"/>
                <a:gd name="connsiteY1" fmla="*/ 659219 h 3722068"/>
                <a:gd name="connsiteX2" fmla="*/ 850605 w 5146158"/>
                <a:gd name="connsiteY2" fmla="*/ 2488019 h 3722068"/>
                <a:gd name="connsiteX3" fmla="*/ 1265274 w 5146158"/>
                <a:gd name="connsiteY3" fmla="*/ 3274828 h 3722068"/>
                <a:gd name="connsiteX4" fmla="*/ 1839433 w 5146158"/>
                <a:gd name="connsiteY4" fmla="*/ 3604437 h 3722068"/>
                <a:gd name="connsiteX5" fmla="*/ 2892056 w 5146158"/>
                <a:gd name="connsiteY5" fmla="*/ 3721396 h 3722068"/>
                <a:gd name="connsiteX6" fmla="*/ 4125432 w 5146158"/>
                <a:gd name="connsiteY6" fmla="*/ 3561907 h 3722068"/>
                <a:gd name="connsiteX7" fmla="*/ 4869712 w 5146158"/>
                <a:gd name="connsiteY7" fmla="*/ 2860158 h 3722068"/>
                <a:gd name="connsiteX8" fmla="*/ 5146158 w 5146158"/>
                <a:gd name="connsiteY8" fmla="*/ 0 h 3722068"/>
                <a:gd name="connsiteX0" fmla="*/ 0 w 5146158"/>
                <a:gd name="connsiteY0" fmla="*/ 3721396 h 3722068"/>
                <a:gd name="connsiteX1" fmla="*/ 414670 w 5146158"/>
                <a:gd name="connsiteY1" fmla="*/ 659219 h 3722068"/>
                <a:gd name="connsiteX2" fmla="*/ 850605 w 5146158"/>
                <a:gd name="connsiteY2" fmla="*/ 2488019 h 3722068"/>
                <a:gd name="connsiteX3" fmla="*/ 1265274 w 5146158"/>
                <a:gd name="connsiteY3" fmla="*/ 3274828 h 3722068"/>
                <a:gd name="connsiteX4" fmla="*/ 1839433 w 5146158"/>
                <a:gd name="connsiteY4" fmla="*/ 3604437 h 3722068"/>
                <a:gd name="connsiteX5" fmla="*/ 2892056 w 5146158"/>
                <a:gd name="connsiteY5" fmla="*/ 3721396 h 3722068"/>
                <a:gd name="connsiteX6" fmla="*/ 4125432 w 5146158"/>
                <a:gd name="connsiteY6" fmla="*/ 3561907 h 3722068"/>
                <a:gd name="connsiteX7" fmla="*/ 4869712 w 5146158"/>
                <a:gd name="connsiteY7" fmla="*/ 2860158 h 3722068"/>
                <a:gd name="connsiteX8" fmla="*/ 5146158 w 5146158"/>
                <a:gd name="connsiteY8" fmla="*/ 0 h 3722068"/>
                <a:gd name="connsiteX0" fmla="*/ 0 w 5146158"/>
                <a:gd name="connsiteY0" fmla="*/ 3721396 h 3722068"/>
                <a:gd name="connsiteX1" fmla="*/ 414670 w 5146158"/>
                <a:gd name="connsiteY1" fmla="*/ 659219 h 3722068"/>
                <a:gd name="connsiteX2" fmla="*/ 850605 w 5146158"/>
                <a:gd name="connsiteY2" fmla="*/ 2488019 h 3722068"/>
                <a:gd name="connsiteX3" fmla="*/ 1265274 w 5146158"/>
                <a:gd name="connsiteY3" fmla="*/ 3274828 h 3722068"/>
                <a:gd name="connsiteX4" fmla="*/ 1839433 w 5146158"/>
                <a:gd name="connsiteY4" fmla="*/ 3604437 h 3722068"/>
                <a:gd name="connsiteX5" fmla="*/ 2892056 w 5146158"/>
                <a:gd name="connsiteY5" fmla="*/ 3721396 h 3722068"/>
                <a:gd name="connsiteX6" fmla="*/ 4125432 w 5146158"/>
                <a:gd name="connsiteY6" fmla="*/ 3561907 h 3722068"/>
                <a:gd name="connsiteX7" fmla="*/ 4837814 w 5146158"/>
                <a:gd name="connsiteY7" fmla="*/ 2849526 h 3722068"/>
                <a:gd name="connsiteX8" fmla="*/ 5146158 w 5146158"/>
                <a:gd name="connsiteY8" fmla="*/ 0 h 3722068"/>
                <a:gd name="connsiteX0" fmla="*/ 0 w 5146158"/>
                <a:gd name="connsiteY0" fmla="*/ 3721396 h 3722068"/>
                <a:gd name="connsiteX1" fmla="*/ 414670 w 5146158"/>
                <a:gd name="connsiteY1" fmla="*/ 659219 h 3722068"/>
                <a:gd name="connsiteX2" fmla="*/ 850605 w 5146158"/>
                <a:gd name="connsiteY2" fmla="*/ 2488019 h 3722068"/>
                <a:gd name="connsiteX3" fmla="*/ 1265274 w 5146158"/>
                <a:gd name="connsiteY3" fmla="*/ 3274828 h 3722068"/>
                <a:gd name="connsiteX4" fmla="*/ 1839433 w 5146158"/>
                <a:gd name="connsiteY4" fmla="*/ 3604437 h 3722068"/>
                <a:gd name="connsiteX5" fmla="*/ 2892056 w 5146158"/>
                <a:gd name="connsiteY5" fmla="*/ 3721396 h 3722068"/>
                <a:gd name="connsiteX6" fmla="*/ 4125432 w 5146158"/>
                <a:gd name="connsiteY6" fmla="*/ 3561907 h 3722068"/>
                <a:gd name="connsiteX7" fmla="*/ 4837814 w 5146158"/>
                <a:gd name="connsiteY7" fmla="*/ 2849526 h 3722068"/>
                <a:gd name="connsiteX8" fmla="*/ 5146158 w 5146158"/>
                <a:gd name="connsiteY8" fmla="*/ 0 h 3722068"/>
                <a:gd name="connsiteX0" fmla="*/ 0 w 5146158"/>
                <a:gd name="connsiteY0" fmla="*/ 3721396 h 3722068"/>
                <a:gd name="connsiteX1" fmla="*/ 414670 w 5146158"/>
                <a:gd name="connsiteY1" fmla="*/ 659219 h 3722068"/>
                <a:gd name="connsiteX2" fmla="*/ 850605 w 5146158"/>
                <a:gd name="connsiteY2" fmla="*/ 2488019 h 3722068"/>
                <a:gd name="connsiteX3" fmla="*/ 1265274 w 5146158"/>
                <a:gd name="connsiteY3" fmla="*/ 3274828 h 3722068"/>
                <a:gd name="connsiteX4" fmla="*/ 1839433 w 5146158"/>
                <a:gd name="connsiteY4" fmla="*/ 3604437 h 3722068"/>
                <a:gd name="connsiteX5" fmla="*/ 2892056 w 5146158"/>
                <a:gd name="connsiteY5" fmla="*/ 3721396 h 3722068"/>
                <a:gd name="connsiteX6" fmla="*/ 4125432 w 5146158"/>
                <a:gd name="connsiteY6" fmla="*/ 3561907 h 3722068"/>
                <a:gd name="connsiteX7" fmla="*/ 4837814 w 5146158"/>
                <a:gd name="connsiteY7" fmla="*/ 2849526 h 3722068"/>
                <a:gd name="connsiteX8" fmla="*/ 5146158 w 5146158"/>
                <a:gd name="connsiteY8" fmla="*/ 0 h 3722068"/>
                <a:gd name="connsiteX0" fmla="*/ 0 w 5146158"/>
                <a:gd name="connsiteY0" fmla="*/ 3721396 h 3722068"/>
                <a:gd name="connsiteX1" fmla="*/ 414670 w 5146158"/>
                <a:gd name="connsiteY1" fmla="*/ 659219 h 3722068"/>
                <a:gd name="connsiteX2" fmla="*/ 850605 w 5146158"/>
                <a:gd name="connsiteY2" fmla="*/ 2488019 h 3722068"/>
                <a:gd name="connsiteX3" fmla="*/ 1265274 w 5146158"/>
                <a:gd name="connsiteY3" fmla="*/ 3274828 h 3722068"/>
                <a:gd name="connsiteX4" fmla="*/ 1839433 w 5146158"/>
                <a:gd name="connsiteY4" fmla="*/ 3604437 h 3722068"/>
                <a:gd name="connsiteX5" fmla="*/ 2892056 w 5146158"/>
                <a:gd name="connsiteY5" fmla="*/ 3721396 h 3722068"/>
                <a:gd name="connsiteX6" fmla="*/ 4125432 w 5146158"/>
                <a:gd name="connsiteY6" fmla="*/ 3561907 h 3722068"/>
                <a:gd name="connsiteX7" fmla="*/ 4837814 w 5146158"/>
                <a:gd name="connsiteY7" fmla="*/ 2849526 h 3722068"/>
                <a:gd name="connsiteX8" fmla="*/ 5146158 w 5146158"/>
                <a:gd name="connsiteY8" fmla="*/ 0 h 3722068"/>
                <a:gd name="connsiteX0" fmla="*/ 0 w 5209953"/>
                <a:gd name="connsiteY0" fmla="*/ 3763927 h 3763927"/>
                <a:gd name="connsiteX1" fmla="*/ 478465 w 5209953"/>
                <a:gd name="connsiteY1" fmla="*/ 659219 h 3763927"/>
                <a:gd name="connsiteX2" fmla="*/ 914400 w 5209953"/>
                <a:gd name="connsiteY2" fmla="*/ 2488019 h 3763927"/>
                <a:gd name="connsiteX3" fmla="*/ 1329069 w 5209953"/>
                <a:gd name="connsiteY3" fmla="*/ 3274828 h 3763927"/>
                <a:gd name="connsiteX4" fmla="*/ 1903228 w 5209953"/>
                <a:gd name="connsiteY4" fmla="*/ 3604437 h 3763927"/>
                <a:gd name="connsiteX5" fmla="*/ 2955851 w 5209953"/>
                <a:gd name="connsiteY5" fmla="*/ 3721396 h 3763927"/>
                <a:gd name="connsiteX6" fmla="*/ 4189227 w 5209953"/>
                <a:gd name="connsiteY6" fmla="*/ 3561907 h 3763927"/>
                <a:gd name="connsiteX7" fmla="*/ 4901609 w 5209953"/>
                <a:gd name="connsiteY7" fmla="*/ 2849526 h 3763927"/>
                <a:gd name="connsiteX8" fmla="*/ 5209953 w 5209953"/>
                <a:gd name="connsiteY8" fmla="*/ 0 h 3763927"/>
                <a:gd name="connsiteX0" fmla="*/ 0 w 5241851"/>
                <a:gd name="connsiteY0" fmla="*/ 3721397 h 3722068"/>
                <a:gd name="connsiteX1" fmla="*/ 510363 w 5241851"/>
                <a:gd name="connsiteY1" fmla="*/ 659219 h 3722068"/>
                <a:gd name="connsiteX2" fmla="*/ 946298 w 5241851"/>
                <a:gd name="connsiteY2" fmla="*/ 2488019 h 3722068"/>
                <a:gd name="connsiteX3" fmla="*/ 1360967 w 5241851"/>
                <a:gd name="connsiteY3" fmla="*/ 3274828 h 3722068"/>
                <a:gd name="connsiteX4" fmla="*/ 1935126 w 5241851"/>
                <a:gd name="connsiteY4" fmla="*/ 3604437 h 3722068"/>
                <a:gd name="connsiteX5" fmla="*/ 2987749 w 5241851"/>
                <a:gd name="connsiteY5" fmla="*/ 3721396 h 3722068"/>
                <a:gd name="connsiteX6" fmla="*/ 4221125 w 5241851"/>
                <a:gd name="connsiteY6" fmla="*/ 3561907 h 3722068"/>
                <a:gd name="connsiteX7" fmla="*/ 4933507 w 5241851"/>
                <a:gd name="connsiteY7" fmla="*/ 2849526 h 3722068"/>
                <a:gd name="connsiteX8" fmla="*/ 5241851 w 5241851"/>
                <a:gd name="connsiteY8" fmla="*/ 0 h 3722068"/>
                <a:gd name="connsiteX0" fmla="*/ 0 w 5241851"/>
                <a:gd name="connsiteY0" fmla="*/ 3721397 h 3722068"/>
                <a:gd name="connsiteX1" fmla="*/ 510363 w 5241851"/>
                <a:gd name="connsiteY1" fmla="*/ 659219 h 3722068"/>
                <a:gd name="connsiteX2" fmla="*/ 946298 w 5241851"/>
                <a:gd name="connsiteY2" fmla="*/ 2488019 h 3722068"/>
                <a:gd name="connsiteX3" fmla="*/ 1360967 w 5241851"/>
                <a:gd name="connsiteY3" fmla="*/ 3274828 h 3722068"/>
                <a:gd name="connsiteX4" fmla="*/ 1935126 w 5241851"/>
                <a:gd name="connsiteY4" fmla="*/ 3604437 h 3722068"/>
                <a:gd name="connsiteX5" fmla="*/ 2987749 w 5241851"/>
                <a:gd name="connsiteY5" fmla="*/ 3721396 h 3722068"/>
                <a:gd name="connsiteX6" fmla="*/ 4221125 w 5241851"/>
                <a:gd name="connsiteY6" fmla="*/ 3561907 h 3722068"/>
                <a:gd name="connsiteX7" fmla="*/ 4933507 w 5241851"/>
                <a:gd name="connsiteY7" fmla="*/ 2849526 h 3722068"/>
                <a:gd name="connsiteX8" fmla="*/ 5241851 w 5241851"/>
                <a:gd name="connsiteY8" fmla="*/ 0 h 3722068"/>
                <a:gd name="connsiteX0" fmla="*/ 0 w 5241851"/>
                <a:gd name="connsiteY0" fmla="*/ 3721397 h 3722068"/>
                <a:gd name="connsiteX1" fmla="*/ 510363 w 5241851"/>
                <a:gd name="connsiteY1" fmla="*/ 584791 h 3722068"/>
                <a:gd name="connsiteX2" fmla="*/ 946298 w 5241851"/>
                <a:gd name="connsiteY2" fmla="*/ 2488019 h 3722068"/>
                <a:gd name="connsiteX3" fmla="*/ 1360967 w 5241851"/>
                <a:gd name="connsiteY3" fmla="*/ 3274828 h 3722068"/>
                <a:gd name="connsiteX4" fmla="*/ 1935126 w 5241851"/>
                <a:gd name="connsiteY4" fmla="*/ 3604437 h 3722068"/>
                <a:gd name="connsiteX5" fmla="*/ 2987749 w 5241851"/>
                <a:gd name="connsiteY5" fmla="*/ 3721396 h 3722068"/>
                <a:gd name="connsiteX6" fmla="*/ 4221125 w 5241851"/>
                <a:gd name="connsiteY6" fmla="*/ 3561907 h 3722068"/>
                <a:gd name="connsiteX7" fmla="*/ 4933507 w 5241851"/>
                <a:gd name="connsiteY7" fmla="*/ 2849526 h 3722068"/>
                <a:gd name="connsiteX8" fmla="*/ 5241851 w 5241851"/>
                <a:gd name="connsiteY8" fmla="*/ 0 h 3722068"/>
                <a:gd name="connsiteX0" fmla="*/ 0 w 5241851"/>
                <a:gd name="connsiteY0" fmla="*/ 3721397 h 3722068"/>
                <a:gd name="connsiteX1" fmla="*/ 510363 w 5241851"/>
                <a:gd name="connsiteY1" fmla="*/ 584791 h 3722068"/>
                <a:gd name="connsiteX2" fmla="*/ 946298 w 5241851"/>
                <a:gd name="connsiteY2" fmla="*/ 2488019 h 3722068"/>
                <a:gd name="connsiteX3" fmla="*/ 1360967 w 5241851"/>
                <a:gd name="connsiteY3" fmla="*/ 3274828 h 3722068"/>
                <a:gd name="connsiteX4" fmla="*/ 1935126 w 5241851"/>
                <a:gd name="connsiteY4" fmla="*/ 3604437 h 3722068"/>
                <a:gd name="connsiteX5" fmla="*/ 2987749 w 5241851"/>
                <a:gd name="connsiteY5" fmla="*/ 3721396 h 3722068"/>
                <a:gd name="connsiteX6" fmla="*/ 4221125 w 5241851"/>
                <a:gd name="connsiteY6" fmla="*/ 3561907 h 3722068"/>
                <a:gd name="connsiteX7" fmla="*/ 4933507 w 5241851"/>
                <a:gd name="connsiteY7" fmla="*/ 2849526 h 3722068"/>
                <a:gd name="connsiteX8" fmla="*/ 5241851 w 5241851"/>
                <a:gd name="connsiteY8" fmla="*/ 0 h 3722068"/>
                <a:gd name="connsiteX0" fmla="*/ 0 w 5241851"/>
                <a:gd name="connsiteY0" fmla="*/ 3721397 h 3722068"/>
                <a:gd name="connsiteX1" fmla="*/ 510363 w 5241851"/>
                <a:gd name="connsiteY1" fmla="*/ 584791 h 3722068"/>
                <a:gd name="connsiteX2" fmla="*/ 946298 w 5241851"/>
                <a:gd name="connsiteY2" fmla="*/ 2488019 h 3722068"/>
                <a:gd name="connsiteX3" fmla="*/ 1360967 w 5241851"/>
                <a:gd name="connsiteY3" fmla="*/ 3274828 h 3722068"/>
                <a:gd name="connsiteX4" fmla="*/ 1935126 w 5241851"/>
                <a:gd name="connsiteY4" fmla="*/ 3604437 h 3722068"/>
                <a:gd name="connsiteX5" fmla="*/ 2987749 w 5241851"/>
                <a:gd name="connsiteY5" fmla="*/ 3721396 h 3722068"/>
                <a:gd name="connsiteX6" fmla="*/ 4221125 w 5241851"/>
                <a:gd name="connsiteY6" fmla="*/ 3561907 h 3722068"/>
                <a:gd name="connsiteX7" fmla="*/ 4933507 w 5241851"/>
                <a:gd name="connsiteY7" fmla="*/ 2849526 h 3722068"/>
                <a:gd name="connsiteX8" fmla="*/ 5241851 w 5241851"/>
                <a:gd name="connsiteY8" fmla="*/ 0 h 3722068"/>
                <a:gd name="connsiteX0" fmla="*/ 0 w 5358810"/>
                <a:gd name="connsiteY0" fmla="*/ 3732030 h 3732080"/>
                <a:gd name="connsiteX1" fmla="*/ 627322 w 5358810"/>
                <a:gd name="connsiteY1" fmla="*/ 584791 h 3732080"/>
                <a:gd name="connsiteX2" fmla="*/ 1063257 w 5358810"/>
                <a:gd name="connsiteY2" fmla="*/ 2488019 h 3732080"/>
                <a:gd name="connsiteX3" fmla="*/ 1477926 w 5358810"/>
                <a:gd name="connsiteY3" fmla="*/ 3274828 h 3732080"/>
                <a:gd name="connsiteX4" fmla="*/ 2052085 w 5358810"/>
                <a:gd name="connsiteY4" fmla="*/ 3604437 h 3732080"/>
                <a:gd name="connsiteX5" fmla="*/ 3104708 w 5358810"/>
                <a:gd name="connsiteY5" fmla="*/ 3721396 h 3732080"/>
                <a:gd name="connsiteX6" fmla="*/ 4338084 w 5358810"/>
                <a:gd name="connsiteY6" fmla="*/ 3561907 h 3732080"/>
                <a:gd name="connsiteX7" fmla="*/ 5050466 w 5358810"/>
                <a:gd name="connsiteY7" fmla="*/ 2849526 h 3732080"/>
                <a:gd name="connsiteX8" fmla="*/ 5358810 w 5358810"/>
                <a:gd name="connsiteY8" fmla="*/ 0 h 3732080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063257 w 5358810"/>
                <a:gd name="connsiteY2" fmla="*/ 2488019 h 3732184"/>
                <a:gd name="connsiteX3" fmla="*/ 1477926 w 5358810"/>
                <a:gd name="connsiteY3" fmla="*/ 3274828 h 3732184"/>
                <a:gd name="connsiteX4" fmla="*/ 2052085 w 5358810"/>
                <a:gd name="connsiteY4" fmla="*/ 3604437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90"/>
                <a:gd name="connsiteX1" fmla="*/ 627322 w 5358810"/>
                <a:gd name="connsiteY1" fmla="*/ 584791 h 3732190"/>
                <a:gd name="connsiteX2" fmla="*/ 1063257 w 5358810"/>
                <a:gd name="connsiteY2" fmla="*/ 2488019 h 3732190"/>
                <a:gd name="connsiteX3" fmla="*/ 1477926 w 5358810"/>
                <a:gd name="connsiteY3" fmla="*/ 3274828 h 3732190"/>
                <a:gd name="connsiteX4" fmla="*/ 2052085 w 5358810"/>
                <a:gd name="connsiteY4" fmla="*/ 3604437 h 3732190"/>
                <a:gd name="connsiteX5" fmla="*/ 3104708 w 5358810"/>
                <a:gd name="connsiteY5" fmla="*/ 3721396 h 3732190"/>
                <a:gd name="connsiteX6" fmla="*/ 4338084 w 5358810"/>
                <a:gd name="connsiteY6" fmla="*/ 3561907 h 3732190"/>
                <a:gd name="connsiteX7" fmla="*/ 5050466 w 5358810"/>
                <a:gd name="connsiteY7" fmla="*/ 2849526 h 3732190"/>
                <a:gd name="connsiteX8" fmla="*/ 5358810 w 5358810"/>
                <a:gd name="connsiteY8" fmla="*/ 0 h 3732190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2052085 w 5358810"/>
                <a:gd name="connsiteY4" fmla="*/ 3604437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2052085 w 5358810"/>
                <a:gd name="connsiteY4" fmla="*/ 3604437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18568 w 5358810"/>
                <a:gd name="connsiteY7" fmla="*/ 2838893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18568 w 5358810"/>
                <a:gd name="connsiteY7" fmla="*/ 2838893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18568 w 5358810"/>
                <a:gd name="connsiteY7" fmla="*/ 2838893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18568 w 5358810"/>
                <a:gd name="connsiteY7" fmla="*/ 2838893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18568 w 5358810"/>
                <a:gd name="connsiteY7" fmla="*/ 2838893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18568 w 5358810"/>
                <a:gd name="connsiteY7" fmla="*/ 2838893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61098 w 5358810"/>
                <a:gd name="connsiteY7" fmla="*/ 2955851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593265 w 5358810"/>
                <a:gd name="connsiteY6" fmla="*/ 3551275 h 3732184"/>
                <a:gd name="connsiteX7" fmla="*/ 5061098 w 5358810"/>
                <a:gd name="connsiteY7" fmla="*/ 2955851 h 3732184"/>
                <a:gd name="connsiteX8" fmla="*/ 5358810 w 5358810"/>
                <a:gd name="connsiteY8" fmla="*/ 0 h 3732184"/>
                <a:gd name="connsiteX0" fmla="*/ 0 w 5358810"/>
                <a:gd name="connsiteY0" fmla="*/ 3699909 h 3722757"/>
                <a:gd name="connsiteX1" fmla="*/ 627322 w 5358810"/>
                <a:gd name="connsiteY1" fmla="*/ 584791 h 3722757"/>
                <a:gd name="connsiteX2" fmla="*/ 1116420 w 5358810"/>
                <a:gd name="connsiteY2" fmla="*/ 2466754 h 3722757"/>
                <a:gd name="connsiteX3" fmla="*/ 1477926 w 5358810"/>
                <a:gd name="connsiteY3" fmla="*/ 3274828 h 3722757"/>
                <a:gd name="connsiteX4" fmla="*/ 1988290 w 5358810"/>
                <a:gd name="connsiteY4" fmla="*/ 3615070 h 3722757"/>
                <a:gd name="connsiteX5" fmla="*/ 3104708 w 5358810"/>
                <a:gd name="connsiteY5" fmla="*/ 3721396 h 3722757"/>
                <a:gd name="connsiteX6" fmla="*/ 4593265 w 5358810"/>
                <a:gd name="connsiteY6" fmla="*/ 3551275 h 3722757"/>
                <a:gd name="connsiteX7" fmla="*/ 5061098 w 5358810"/>
                <a:gd name="connsiteY7" fmla="*/ 2955851 h 3722757"/>
                <a:gd name="connsiteX8" fmla="*/ 5358810 w 5358810"/>
                <a:gd name="connsiteY8" fmla="*/ 0 h 3722757"/>
                <a:gd name="connsiteX0" fmla="*/ 0 w 5358810"/>
                <a:gd name="connsiteY0" fmla="*/ 3699909 h 3722757"/>
                <a:gd name="connsiteX1" fmla="*/ 627322 w 5358810"/>
                <a:gd name="connsiteY1" fmla="*/ 584791 h 3722757"/>
                <a:gd name="connsiteX2" fmla="*/ 1116420 w 5358810"/>
                <a:gd name="connsiteY2" fmla="*/ 2466754 h 3722757"/>
                <a:gd name="connsiteX3" fmla="*/ 1477926 w 5358810"/>
                <a:gd name="connsiteY3" fmla="*/ 3274828 h 3722757"/>
                <a:gd name="connsiteX4" fmla="*/ 1988290 w 5358810"/>
                <a:gd name="connsiteY4" fmla="*/ 3615070 h 3722757"/>
                <a:gd name="connsiteX5" fmla="*/ 3104708 w 5358810"/>
                <a:gd name="connsiteY5" fmla="*/ 3721396 h 3722757"/>
                <a:gd name="connsiteX6" fmla="*/ 4593265 w 5358810"/>
                <a:gd name="connsiteY6" fmla="*/ 3551275 h 3722757"/>
                <a:gd name="connsiteX7" fmla="*/ 5061098 w 5358810"/>
                <a:gd name="connsiteY7" fmla="*/ 2955851 h 3722757"/>
                <a:gd name="connsiteX8" fmla="*/ 5358810 w 5358810"/>
                <a:gd name="connsiteY8" fmla="*/ 0 h 3722757"/>
                <a:gd name="connsiteX0" fmla="*/ 0 w 5358810"/>
                <a:gd name="connsiteY0" fmla="*/ 3699909 h 3699909"/>
                <a:gd name="connsiteX1" fmla="*/ 627322 w 5358810"/>
                <a:gd name="connsiteY1" fmla="*/ 584791 h 3699909"/>
                <a:gd name="connsiteX2" fmla="*/ 1116420 w 5358810"/>
                <a:gd name="connsiteY2" fmla="*/ 2466754 h 3699909"/>
                <a:gd name="connsiteX3" fmla="*/ 1477926 w 5358810"/>
                <a:gd name="connsiteY3" fmla="*/ 3274828 h 3699909"/>
                <a:gd name="connsiteX4" fmla="*/ 1988290 w 5358810"/>
                <a:gd name="connsiteY4" fmla="*/ 3615070 h 3699909"/>
                <a:gd name="connsiteX5" fmla="*/ 3104708 w 5358810"/>
                <a:gd name="connsiteY5" fmla="*/ 3695699 h 3699909"/>
                <a:gd name="connsiteX6" fmla="*/ 4593265 w 5358810"/>
                <a:gd name="connsiteY6" fmla="*/ 3551275 h 3699909"/>
                <a:gd name="connsiteX7" fmla="*/ 5061098 w 5358810"/>
                <a:gd name="connsiteY7" fmla="*/ 2955851 h 3699909"/>
                <a:gd name="connsiteX8" fmla="*/ 5358810 w 5358810"/>
                <a:gd name="connsiteY8" fmla="*/ 0 h 3699909"/>
                <a:gd name="connsiteX0" fmla="*/ 0 w 5358810"/>
                <a:gd name="connsiteY0" fmla="*/ 3699909 h 3699909"/>
                <a:gd name="connsiteX1" fmla="*/ 627322 w 5358810"/>
                <a:gd name="connsiteY1" fmla="*/ 584791 h 3699909"/>
                <a:gd name="connsiteX2" fmla="*/ 1116420 w 5358810"/>
                <a:gd name="connsiteY2" fmla="*/ 2466754 h 3699909"/>
                <a:gd name="connsiteX3" fmla="*/ 1477926 w 5358810"/>
                <a:gd name="connsiteY3" fmla="*/ 3274828 h 3699909"/>
                <a:gd name="connsiteX4" fmla="*/ 1988290 w 5358810"/>
                <a:gd name="connsiteY4" fmla="*/ 3615070 h 3699909"/>
                <a:gd name="connsiteX5" fmla="*/ 3104708 w 5358810"/>
                <a:gd name="connsiteY5" fmla="*/ 3695699 h 3699909"/>
                <a:gd name="connsiteX6" fmla="*/ 4593265 w 5358810"/>
                <a:gd name="connsiteY6" fmla="*/ 3551275 h 3699909"/>
                <a:gd name="connsiteX7" fmla="*/ 5061098 w 5358810"/>
                <a:gd name="connsiteY7" fmla="*/ 2955851 h 3699909"/>
                <a:gd name="connsiteX8" fmla="*/ 5358810 w 5358810"/>
                <a:gd name="connsiteY8" fmla="*/ 0 h 3699909"/>
                <a:gd name="connsiteX0" fmla="*/ 0 w 5358810"/>
                <a:gd name="connsiteY0" fmla="*/ 3699909 h 3699909"/>
                <a:gd name="connsiteX1" fmla="*/ 627322 w 5358810"/>
                <a:gd name="connsiteY1" fmla="*/ 584791 h 3699909"/>
                <a:gd name="connsiteX2" fmla="*/ 1116420 w 5358810"/>
                <a:gd name="connsiteY2" fmla="*/ 2466754 h 3699909"/>
                <a:gd name="connsiteX3" fmla="*/ 1477926 w 5358810"/>
                <a:gd name="connsiteY3" fmla="*/ 3274828 h 3699909"/>
                <a:gd name="connsiteX4" fmla="*/ 1988290 w 5358810"/>
                <a:gd name="connsiteY4" fmla="*/ 3615070 h 3699909"/>
                <a:gd name="connsiteX5" fmla="*/ 3104708 w 5358810"/>
                <a:gd name="connsiteY5" fmla="*/ 3695699 h 3699909"/>
                <a:gd name="connsiteX6" fmla="*/ 4593265 w 5358810"/>
                <a:gd name="connsiteY6" fmla="*/ 3551275 h 3699909"/>
                <a:gd name="connsiteX7" fmla="*/ 5061098 w 5358810"/>
                <a:gd name="connsiteY7" fmla="*/ 2955851 h 3699909"/>
                <a:gd name="connsiteX8" fmla="*/ 5358810 w 5358810"/>
                <a:gd name="connsiteY8" fmla="*/ 0 h 3699909"/>
                <a:gd name="connsiteX0" fmla="*/ 0 w 5368806"/>
                <a:gd name="connsiteY0" fmla="*/ 3751303 h 3751303"/>
                <a:gd name="connsiteX1" fmla="*/ 627322 w 5368806"/>
                <a:gd name="connsiteY1" fmla="*/ 636185 h 3751303"/>
                <a:gd name="connsiteX2" fmla="*/ 1116420 w 5368806"/>
                <a:gd name="connsiteY2" fmla="*/ 2518148 h 3751303"/>
                <a:gd name="connsiteX3" fmla="*/ 1477926 w 5368806"/>
                <a:gd name="connsiteY3" fmla="*/ 3326222 h 3751303"/>
                <a:gd name="connsiteX4" fmla="*/ 1988290 w 5368806"/>
                <a:gd name="connsiteY4" fmla="*/ 3666464 h 3751303"/>
                <a:gd name="connsiteX5" fmla="*/ 3104708 w 5368806"/>
                <a:gd name="connsiteY5" fmla="*/ 3747093 h 3751303"/>
                <a:gd name="connsiteX6" fmla="*/ 4593265 w 5368806"/>
                <a:gd name="connsiteY6" fmla="*/ 3602669 h 3751303"/>
                <a:gd name="connsiteX7" fmla="*/ 5061098 w 5368806"/>
                <a:gd name="connsiteY7" fmla="*/ 3007245 h 3751303"/>
                <a:gd name="connsiteX8" fmla="*/ 5368806 w 5368806"/>
                <a:gd name="connsiteY8" fmla="*/ 0 h 3751303"/>
                <a:gd name="connsiteX0" fmla="*/ 0 w 5368806"/>
                <a:gd name="connsiteY0" fmla="*/ 3751303 h 3751303"/>
                <a:gd name="connsiteX1" fmla="*/ 705430 w 5368806"/>
                <a:gd name="connsiteY1" fmla="*/ 1077221 h 3751303"/>
                <a:gd name="connsiteX2" fmla="*/ 1116420 w 5368806"/>
                <a:gd name="connsiteY2" fmla="*/ 2518148 h 3751303"/>
                <a:gd name="connsiteX3" fmla="*/ 1477926 w 5368806"/>
                <a:gd name="connsiteY3" fmla="*/ 3326222 h 3751303"/>
                <a:gd name="connsiteX4" fmla="*/ 1988290 w 5368806"/>
                <a:gd name="connsiteY4" fmla="*/ 3666464 h 3751303"/>
                <a:gd name="connsiteX5" fmla="*/ 3104708 w 5368806"/>
                <a:gd name="connsiteY5" fmla="*/ 3747093 h 3751303"/>
                <a:gd name="connsiteX6" fmla="*/ 4593265 w 5368806"/>
                <a:gd name="connsiteY6" fmla="*/ 3602669 h 3751303"/>
                <a:gd name="connsiteX7" fmla="*/ 5061098 w 5368806"/>
                <a:gd name="connsiteY7" fmla="*/ 3007245 h 3751303"/>
                <a:gd name="connsiteX8" fmla="*/ 5368806 w 5368806"/>
                <a:gd name="connsiteY8" fmla="*/ 0 h 375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8806" h="3751303">
                  <a:moveTo>
                    <a:pt x="0" y="3751303"/>
                  </a:moveTo>
                  <a:cubicBezTo>
                    <a:pt x="568841" y="3743989"/>
                    <a:pt x="519360" y="1282747"/>
                    <a:pt x="705430" y="1077221"/>
                  </a:cubicBezTo>
                  <a:cubicBezTo>
                    <a:pt x="891500" y="871695"/>
                    <a:pt x="987671" y="2143314"/>
                    <a:pt x="1116420" y="2518148"/>
                  </a:cubicBezTo>
                  <a:cubicBezTo>
                    <a:pt x="1245169" y="2892982"/>
                    <a:pt x="1353879" y="3177366"/>
                    <a:pt x="1477926" y="3326222"/>
                  </a:cubicBezTo>
                  <a:cubicBezTo>
                    <a:pt x="1601973" y="3475078"/>
                    <a:pt x="1717160" y="3596319"/>
                    <a:pt x="1988290" y="3666464"/>
                  </a:cubicBezTo>
                  <a:cubicBezTo>
                    <a:pt x="2259420" y="3736609"/>
                    <a:pt x="2670546" y="3757725"/>
                    <a:pt x="3104708" y="3747093"/>
                  </a:cubicBezTo>
                  <a:cubicBezTo>
                    <a:pt x="3538870" y="3736461"/>
                    <a:pt x="4360495" y="3713128"/>
                    <a:pt x="4593265" y="3602669"/>
                  </a:cubicBezTo>
                  <a:cubicBezTo>
                    <a:pt x="4826035" y="3492210"/>
                    <a:pt x="4980219" y="3296317"/>
                    <a:pt x="5061098" y="3007245"/>
                  </a:cubicBezTo>
                  <a:cubicBezTo>
                    <a:pt x="5280838" y="2188539"/>
                    <a:pt x="5328048" y="483781"/>
                    <a:pt x="5368806" y="0"/>
                  </a:cubicBezTo>
                </a:path>
              </a:pathLst>
            </a:custGeom>
            <a:noFill/>
            <a:ln w="76200" cap="flat" cmpd="sng" algn="ctr">
              <a:solidFill>
                <a:srgbClr val="00CC99">
                  <a:alpha val="52157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49" name="Connettore 2 48">
              <a:extLst>
                <a:ext uri="{FF2B5EF4-FFF2-40B4-BE49-F238E27FC236}">
                  <a16:creationId xmlns:a16="http://schemas.microsoft.com/office/drawing/2014/main" id="{1ED5A1F8-8DDB-4B4D-BECA-05577E2A74B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098737" y="4106122"/>
              <a:ext cx="1148316" cy="45675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9421E2F4-A371-B74D-9A28-B53884C7D454}"/>
                </a:ext>
              </a:extLst>
            </p:cNvPr>
            <p:cNvSpPr txBox="1"/>
            <p:nvPr/>
          </p:nvSpPr>
          <p:spPr>
            <a:xfrm>
              <a:off x="3913874" y="3200208"/>
              <a:ext cx="15888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Banda di</a:t>
              </a:r>
              <a:br>
                <a:rPr lang="it-IT" sz="24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</a:br>
              <a:r>
                <a:rPr lang="it-IT" sz="24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incertezza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359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DF63AE27-7181-4349-AE72-EFDE63CB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Fisica e coronavirus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853857-BCE5-1A46-8880-FC0CC5ED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5DE44C-716E-DB46-A6F7-9978BCE9254C}" type="datetime1">
              <a:rPr lang="it-IT" smtClean="0"/>
              <a:t>23/11/20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C434EA-CFF0-A94B-967B-58B526945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1A4E42-705C-894C-83AB-3DE88E2D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5912125-F116-CE4C-9DE8-DD9754307600}"/>
              </a:ext>
            </a:extLst>
          </p:cNvPr>
          <p:cNvSpPr txBox="1"/>
          <p:nvPr/>
        </p:nvSpPr>
        <p:spPr>
          <a:xfrm>
            <a:off x="450298" y="6049930"/>
            <a:ext cx="8410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chemeClr val="accent6"/>
                </a:solidFill>
                <a:latin typeface="+mn-lt"/>
              </a:rPr>
              <a:t>https</a:t>
            </a:r>
            <a:r>
              <a:rPr lang="it-IT" sz="1200" dirty="0">
                <a:solidFill>
                  <a:schemeClr val="accent6"/>
                </a:solidFill>
                <a:latin typeface="+mn-lt"/>
              </a:rPr>
              <a:t>://</a:t>
            </a:r>
            <a:r>
              <a:rPr lang="it-IT" sz="1200" dirty="0" err="1">
                <a:solidFill>
                  <a:schemeClr val="accent6"/>
                </a:solidFill>
                <a:latin typeface="+mn-lt"/>
              </a:rPr>
              <a:t>www.repubblica.it</a:t>
            </a:r>
            <a:r>
              <a:rPr lang="it-IT" sz="1200" dirty="0">
                <a:solidFill>
                  <a:schemeClr val="accent6"/>
                </a:solidFill>
                <a:latin typeface="+mn-lt"/>
              </a:rPr>
              <a:t>/cronaca/2020/10/25/news/</a:t>
            </a:r>
            <a:br>
              <a:rPr lang="it-IT" sz="1200" dirty="0">
                <a:solidFill>
                  <a:schemeClr val="accent6"/>
                </a:solidFill>
                <a:latin typeface="+mn-lt"/>
              </a:rPr>
            </a:br>
            <a:r>
              <a:rPr lang="it-IT" sz="1200" dirty="0">
                <a:solidFill>
                  <a:schemeClr val="accent6"/>
                </a:solidFill>
                <a:latin typeface="+mn-lt"/>
              </a:rPr>
              <a:t>ecco_perche_anche_i_fisici_si_occupano_di_coronavirus_la_lettera_aperta_di_200_universitari-271852830/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AC08DF1-4AB9-8D43-8ECB-1EE5CC162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43" r="11745"/>
          <a:stretch/>
        </p:blipFill>
        <p:spPr>
          <a:xfrm>
            <a:off x="1073888" y="861252"/>
            <a:ext cx="6996224" cy="513549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4334C1-3E8A-0340-BF44-1BA45387891A}"/>
              </a:ext>
            </a:extLst>
          </p:cNvPr>
          <p:cNvSpPr txBox="1"/>
          <p:nvPr/>
        </p:nvSpPr>
        <p:spPr>
          <a:xfrm>
            <a:off x="450298" y="1224325"/>
            <a:ext cx="2093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6"/>
                </a:solidFill>
                <a:latin typeface="+mn-lt"/>
              </a:rPr>
              <a:t>Per approfondire</a:t>
            </a:r>
          </a:p>
          <a:p>
            <a:r>
              <a:rPr lang="it-IT" sz="2000" dirty="0">
                <a:solidFill>
                  <a:schemeClr val="accent6"/>
                </a:solidFill>
                <a:latin typeface="+mn-lt"/>
              </a:rPr>
              <a:t>le motivazioni…</a:t>
            </a:r>
          </a:p>
        </p:txBody>
      </p:sp>
    </p:spTree>
    <p:extLst>
      <p:ext uri="{BB962C8B-B14F-4D97-AF65-F5344CB8AC3E}">
        <p14:creationId xmlns:p14="http://schemas.microsoft.com/office/powerpoint/2010/main" val="30350237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F4672D30-67F0-4643-BA6D-A4031B11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080000"/>
            <a:ext cx="7200000" cy="540000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66A3B13F-2586-834A-A4A5-8D2F2BE1A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30" t="7251" r="20040" b="48116"/>
          <a:stretch/>
        </p:blipFill>
        <p:spPr>
          <a:xfrm>
            <a:off x="3033523" y="1472067"/>
            <a:ext cx="2399832" cy="2410222"/>
          </a:xfrm>
          <a:prstGeom prst="rect">
            <a:avLst/>
          </a:prstGeom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6C8A991D-9531-DC42-AD9D-2265F894E3C9}"/>
              </a:ext>
            </a:extLst>
          </p:cNvPr>
          <p:cNvGrpSpPr/>
          <p:nvPr/>
        </p:nvGrpSpPr>
        <p:grpSpPr>
          <a:xfrm>
            <a:off x="1842712" y="1491343"/>
            <a:ext cx="5225031" cy="3918857"/>
            <a:chOff x="1626779" y="1736282"/>
            <a:chExt cx="5483375" cy="3964708"/>
          </a:xfrm>
        </p:grpSpPr>
        <p:sp>
          <p:nvSpPr>
            <p:cNvPr id="13" name="Figura a mano libera 12">
              <a:extLst>
                <a:ext uri="{FF2B5EF4-FFF2-40B4-BE49-F238E27FC236}">
                  <a16:creationId xmlns:a16="http://schemas.microsoft.com/office/drawing/2014/main" id="{06C831A1-41CC-0B43-988E-F3A9DDDAAF11}"/>
                </a:ext>
              </a:extLst>
            </p:cNvPr>
            <p:cNvSpPr/>
            <p:nvPr/>
          </p:nvSpPr>
          <p:spPr bwMode="auto">
            <a:xfrm>
              <a:off x="1626779" y="1736282"/>
              <a:ext cx="5483375" cy="3964708"/>
            </a:xfrm>
            <a:custGeom>
              <a:avLst/>
              <a:gdLst>
                <a:gd name="connsiteX0" fmla="*/ 57329 w 3822429"/>
                <a:gd name="connsiteY0" fmla="*/ 1738902 h 2089395"/>
                <a:gd name="connsiteX1" fmla="*/ 1567152 w 3822429"/>
                <a:gd name="connsiteY1" fmla="*/ 144018 h 2089395"/>
                <a:gd name="connsiteX2" fmla="*/ 2672938 w 3822429"/>
                <a:gd name="connsiteY2" fmla="*/ 282241 h 2089395"/>
                <a:gd name="connsiteX3" fmla="*/ 3725561 w 3822429"/>
                <a:gd name="connsiteY3" fmla="*/ 1972818 h 2089395"/>
                <a:gd name="connsiteX4" fmla="*/ 57329 w 3822429"/>
                <a:gd name="connsiteY4" fmla="*/ 1738902 h 2089395"/>
                <a:gd name="connsiteX0" fmla="*/ 53692 w 3966599"/>
                <a:gd name="connsiteY0" fmla="*/ 2137890 h 2308756"/>
                <a:gd name="connsiteX1" fmla="*/ 1701738 w 3966599"/>
                <a:gd name="connsiteY1" fmla="*/ 170866 h 2308756"/>
                <a:gd name="connsiteX2" fmla="*/ 2807524 w 3966599"/>
                <a:gd name="connsiteY2" fmla="*/ 309089 h 2308756"/>
                <a:gd name="connsiteX3" fmla="*/ 3860147 w 3966599"/>
                <a:gd name="connsiteY3" fmla="*/ 1999666 h 2308756"/>
                <a:gd name="connsiteX4" fmla="*/ 53692 w 3966599"/>
                <a:gd name="connsiteY4" fmla="*/ 2137890 h 2308756"/>
                <a:gd name="connsiteX0" fmla="*/ 224599 w 4137506"/>
                <a:gd name="connsiteY0" fmla="*/ 2057764 h 2168628"/>
                <a:gd name="connsiteX1" fmla="*/ 596737 w 4137506"/>
                <a:gd name="connsiteY1" fmla="*/ 929285 h 2168628"/>
                <a:gd name="connsiteX2" fmla="*/ 1872645 w 4137506"/>
                <a:gd name="connsiteY2" fmla="*/ 90740 h 2168628"/>
                <a:gd name="connsiteX3" fmla="*/ 2978431 w 4137506"/>
                <a:gd name="connsiteY3" fmla="*/ 228963 h 2168628"/>
                <a:gd name="connsiteX4" fmla="*/ 4031054 w 4137506"/>
                <a:gd name="connsiteY4" fmla="*/ 1919540 h 2168628"/>
                <a:gd name="connsiteX5" fmla="*/ 224599 w 4137506"/>
                <a:gd name="connsiteY5" fmla="*/ 2057764 h 2168628"/>
                <a:gd name="connsiteX0" fmla="*/ 224599 w 4137506"/>
                <a:gd name="connsiteY0" fmla="*/ 3303595 h 3414459"/>
                <a:gd name="connsiteX1" fmla="*/ 596737 w 4137506"/>
                <a:gd name="connsiteY1" fmla="*/ 2175116 h 3414459"/>
                <a:gd name="connsiteX2" fmla="*/ 862552 w 4137506"/>
                <a:gd name="connsiteY2" fmla="*/ 7502 h 3414459"/>
                <a:gd name="connsiteX3" fmla="*/ 2978431 w 4137506"/>
                <a:gd name="connsiteY3" fmla="*/ 1474794 h 3414459"/>
                <a:gd name="connsiteX4" fmla="*/ 4031054 w 4137506"/>
                <a:gd name="connsiteY4" fmla="*/ 3165371 h 3414459"/>
                <a:gd name="connsiteX5" fmla="*/ 224599 w 4137506"/>
                <a:gd name="connsiteY5" fmla="*/ 3303595 h 3414459"/>
                <a:gd name="connsiteX0" fmla="*/ 248706 w 4161613"/>
                <a:gd name="connsiteY0" fmla="*/ 3303386 h 3414996"/>
                <a:gd name="connsiteX1" fmla="*/ 535784 w 4161613"/>
                <a:gd name="connsiteY1" fmla="*/ 2164274 h 3414996"/>
                <a:gd name="connsiteX2" fmla="*/ 886659 w 4161613"/>
                <a:gd name="connsiteY2" fmla="*/ 7293 h 3414996"/>
                <a:gd name="connsiteX3" fmla="*/ 3002538 w 4161613"/>
                <a:gd name="connsiteY3" fmla="*/ 1474585 h 3414996"/>
                <a:gd name="connsiteX4" fmla="*/ 4055161 w 4161613"/>
                <a:gd name="connsiteY4" fmla="*/ 3165162 h 3414996"/>
                <a:gd name="connsiteX5" fmla="*/ 248706 w 4161613"/>
                <a:gd name="connsiteY5" fmla="*/ 3303386 h 3414996"/>
                <a:gd name="connsiteX0" fmla="*/ 248706 w 4081380"/>
                <a:gd name="connsiteY0" fmla="*/ 3302893 h 3359190"/>
                <a:gd name="connsiteX1" fmla="*/ 535784 w 4081380"/>
                <a:gd name="connsiteY1" fmla="*/ 2163781 h 3359190"/>
                <a:gd name="connsiteX2" fmla="*/ 886659 w 4081380"/>
                <a:gd name="connsiteY2" fmla="*/ 6800 h 3359190"/>
                <a:gd name="connsiteX3" fmla="*/ 1928649 w 4081380"/>
                <a:gd name="connsiteY3" fmla="*/ 2983915 h 3359190"/>
                <a:gd name="connsiteX4" fmla="*/ 4055161 w 4081380"/>
                <a:gd name="connsiteY4" fmla="*/ 3164669 h 3359190"/>
                <a:gd name="connsiteX5" fmla="*/ 248706 w 4081380"/>
                <a:gd name="connsiteY5" fmla="*/ 3302893 h 3359190"/>
                <a:gd name="connsiteX0" fmla="*/ 248706 w 4082961"/>
                <a:gd name="connsiteY0" fmla="*/ 3395011 h 3451308"/>
                <a:gd name="connsiteX1" fmla="*/ 535784 w 4082961"/>
                <a:gd name="connsiteY1" fmla="*/ 2255899 h 3451308"/>
                <a:gd name="connsiteX2" fmla="*/ 886659 w 4082961"/>
                <a:gd name="connsiteY2" fmla="*/ 98918 h 3451308"/>
                <a:gd name="connsiteX3" fmla="*/ 1205636 w 4082961"/>
                <a:gd name="connsiteY3" fmla="*/ 639751 h 3451308"/>
                <a:gd name="connsiteX4" fmla="*/ 1928649 w 4082961"/>
                <a:gd name="connsiteY4" fmla="*/ 3076033 h 3451308"/>
                <a:gd name="connsiteX5" fmla="*/ 4055161 w 4082961"/>
                <a:gd name="connsiteY5" fmla="*/ 3256787 h 3451308"/>
                <a:gd name="connsiteX6" fmla="*/ 248706 w 4082961"/>
                <a:gd name="connsiteY6" fmla="*/ 3395011 h 3451308"/>
                <a:gd name="connsiteX0" fmla="*/ 248706 w 4082961"/>
                <a:gd name="connsiteY0" fmla="*/ 3305013 h 3361310"/>
                <a:gd name="connsiteX1" fmla="*/ 535784 w 4082961"/>
                <a:gd name="connsiteY1" fmla="*/ 2165901 h 3361310"/>
                <a:gd name="connsiteX2" fmla="*/ 716538 w 4082961"/>
                <a:gd name="connsiteY2" fmla="*/ 794302 h 3361310"/>
                <a:gd name="connsiteX3" fmla="*/ 886659 w 4082961"/>
                <a:gd name="connsiteY3" fmla="*/ 8920 h 3361310"/>
                <a:gd name="connsiteX4" fmla="*/ 1205636 w 4082961"/>
                <a:gd name="connsiteY4" fmla="*/ 549753 h 3361310"/>
                <a:gd name="connsiteX5" fmla="*/ 1928649 w 4082961"/>
                <a:gd name="connsiteY5" fmla="*/ 2986035 h 3361310"/>
                <a:gd name="connsiteX6" fmla="*/ 4055161 w 4082961"/>
                <a:gd name="connsiteY6" fmla="*/ 3166789 h 3361310"/>
                <a:gd name="connsiteX7" fmla="*/ 248706 w 4082961"/>
                <a:gd name="connsiteY7" fmla="*/ 3305013 h 3361310"/>
                <a:gd name="connsiteX0" fmla="*/ 248706 w 4082961"/>
                <a:gd name="connsiteY0" fmla="*/ 3305013 h 3361310"/>
                <a:gd name="connsiteX1" fmla="*/ 535784 w 4082961"/>
                <a:gd name="connsiteY1" fmla="*/ 2165901 h 3361310"/>
                <a:gd name="connsiteX2" fmla="*/ 716538 w 4082961"/>
                <a:gd name="connsiteY2" fmla="*/ 794302 h 3361310"/>
                <a:gd name="connsiteX3" fmla="*/ 886659 w 4082961"/>
                <a:gd name="connsiteY3" fmla="*/ 8920 h 3361310"/>
                <a:gd name="connsiteX4" fmla="*/ 1205636 w 4082961"/>
                <a:gd name="connsiteY4" fmla="*/ 549753 h 3361310"/>
                <a:gd name="connsiteX5" fmla="*/ 1928649 w 4082961"/>
                <a:gd name="connsiteY5" fmla="*/ 2986035 h 3361310"/>
                <a:gd name="connsiteX6" fmla="*/ 4055161 w 4082961"/>
                <a:gd name="connsiteY6" fmla="*/ 3166789 h 3361310"/>
                <a:gd name="connsiteX7" fmla="*/ 248706 w 4082961"/>
                <a:gd name="connsiteY7" fmla="*/ 3305013 h 3361310"/>
                <a:gd name="connsiteX0" fmla="*/ 248706 w 4082961"/>
                <a:gd name="connsiteY0" fmla="*/ 3305013 h 3361310"/>
                <a:gd name="connsiteX1" fmla="*/ 535784 w 4082961"/>
                <a:gd name="connsiteY1" fmla="*/ 2165901 h 3361310"/>
                <a:gd name="connsiteX2" fmla="*/ 716538 w 4082961"/>
                <a:gd name="connsiteY2" fmla="*/ 794302 h 3361310"/>
                <a:gd name="connsiteX3" fmla="*/ 886659 w 4082961"/>
                <a:gd name="connsiteY3" fmla="*/ 8920 h 3361310"/>
                <a:gd name="connsiteX4" fmla="*/ 1205636 w 4082961"/>
                <a:gd name="connsiteY4" fmla="*/ 549753 h 3361310"/>
                <a:gd name="connsiteX5" fmla="*/ 1928649 w 4082961"/>
                <a:gd name="connsiteY5" fmla="*/ 2986035 h 3361310"/>
                <a:gd name="connsiteX6" fmla="*/ 4055161 w 4082961"/>
                <a:gd name="connsiteY6" fmla="*/ 3166789 h 3361310"/>
                <a:gd name="connsiteX7" fmla="*/ 248706 w 4082961"/>
                <a:gd name="connsiteY7" fmla="*/ 3305013 h 3361310"/>
                <a:gd name="connsiteX0" fmla="*/ 248706 w 4082961"/>
                <a:gd name="connsiteY0" fmla="*/ 3305564 h 3361861"/>
                <a:gd name="connsiteX1" fmla="*/ 535784 w 4082961"/>
                <a:gd name="connsiteY1" fmla="*/ 2166452 h 3361861"/>
                <a:gd name="connsiteX2" fmla="*/ 652743 w 4082961"/>
                <a:gd name="connsiteY2" fmla="*/ 805486 h 3361861"/>
                <a:gd name="connsiteX3" fmla="*/ 886659 w 4082961"/>
                <a:gd name="connsiteY3" fmla="*/ 9471 h 3361861"/>
                <a:gd name="connsiteX4" fmla="*/ 1205636 w 4082961"/>
                <a:gd name="connsiteY4" fmla="*/ 550304 h 3361861"/>
                <a:gd name="connsiteX5" fmla="*/ 1928649 w 4082961"/>
                <a:gd name="connsiteY5" fmla="*/ 2986586 h 3361861"/>
                <a:gd name="connsiteX6" fmla="*/ 4055161 w 4082961"/>
                <a:gd name="connsiteY6" fmla="*/ 3167340 h 3361861"/>
                <a:gd name="connsiteX7" fmla="*/ 248706 w 4082961"/>
                <a:gd name="connsiteY7" fmla="*/ 3305564 h 3361861"/>
                <a:gd name="connsiteX0" fmla="*/ 235039 w 4134986"/>
                <a:gd name="connsiteY0" fmla="*/ 3507583 h 3546350"/>
                <a:gd name="connsiteX1" fmla="*/ 585913 w 4134986"/>
                <a:gd name="connsiteY1" fmla="*/ 2166452 h 3546350"/>
                <a:gd name="connsiteX2" fmla="*/ 702872 w 4134986"/>
                <a:gd name="connsiteY2" fmla="*/ 805486 h 3546350"/>
                <a:gd name="connsiteX3" fmla="*/ 936788 w 4134986"/>
                <a:gd name="connsiteY3" fmla="*/ 9471 h 3546350"/>
                <a:gd name="connsiteX4" fmla="*/ 1255765 w 4134986"/>
                <a:gd name="connsiteY4" fmla="*/ 550304 h 3546350"/>
                <a:gd name="connsiteX5" fmla="*/ 1978778 w 4134986"/>
                <a:gd name="connsiteY5" fmla="*/ 2986586 h 3546350"/>
                <a:gd name="connsiteX6" fmla="*/ 4105290 w 4134986"/>
                <a:gd name="connsiteY6" fmla="*/ 3167340 h 3546350"/>
                <a:gd name="connsiteX7" fmla="*/ 235039 w 4134986"/>
                <a:gd name="connsiteY7" fmla="*/ 3507583 h 3546350"/>
                <a:gd name="connsiteX0" fmla="*/ 3213 w 3903160"/>
                <a:gd name="connsiteY0" fmla="*/ 3507583 h 3632068"/>
                <a:gd name="connsiteX1" fmla="*/ 354087 w 3903160"/>
                <a:gd name="connsiteY1" fmla="*/ 2166452 h 3632068"/>
                <a:gd name="connsiteX2" fmla="*/ 471046 w 3903160"/>
                <a:gd name="connsiteY2" fmla="*/ 805486 h 3632068"/>
                <a:gd name="connsiteX3" fmla="*/ 704962 w 3903160"/>
                <a:gd name="connsiteY3" fmla="*/ 9471 h 3632068"/>
                <a:gd name="connsiteX4" fmla="*/ 1023939 w 3903160"/>
                <a:gd name="connsiteY4" fmla="*/ 550304 h 3632068"/>
                <a:gd name="connsiteX5" fmla="*/ 1746952 w 3903160"/>
                <a:gd name="connsiteY5" fmla="*/ 2986586 h 3632068"/>
                <a:gd name="connsiteX6" fmla="*/ 3873464 w 3903160"/>
                <a:gd name="connsiteY6" fmla="*/ 3167340 h 3632068"/>
                <a:gd name="connsiteX7" fmla="*/ 3213 w 3903160"/>
                <a:gd name="connsiteY7" fmla="*/ 3507583 h 3632068"/>
                <a:gd name="connsiteX0" fmla="*/ 234689 w 4134636"/>
                <a:gd name="connsiteY0" fmla="*/ 3507583 h 3508143"/>
                <a:gd name="connsiteX1" fmla="*/ 447341 w 4134636"/>
                <a:gd name="connsiteY1" fmla="*/ 3080853 h 3508143"/>
                <a:gd name="connsiteX2" fmla="*/ 585563 w 4134636"/>
                <a:gd name="connsiteY2" fmla="*/ 2166452 h 3508143"/>
                <a:gd name="connsiteX3" fmla="*/ 702522 w 4134636"/>
                <a:gd name="connsiteY3" fmla="*/ 805486 h 3508143"/>
                <a:gd name="connsiteX4" fmla="*/ 936438 w 4134636"/>
                <a:gd name="connsiteY4" fmla="*/ 9471 h 3508143"/>
                <a:gd name="connsiteX5" fmla="*/ 1255415 w 4134636"/>
                <a:gd name="connsiteY5" fmla="*/ 550304 h 3508143"/>
                <a:gd name="connsiteX6" fmla="*/ 1978428 w 4134636"/>
                <a:gd name="connsiteY6" fmla="*/ 2986586 h 3508143"/>
                <a:gd name="connsiteX7" fmla="*/ 4104940 w 4134636"/>
                <a:gd name="connsiteY7" fmla="*/ 3167340 h 3508143"/>
                <a:gd name="connsiteX8" fmla="*/ 234689 w 4134636"/>
                <a:gd name="connsiteY8" fmla="*/ 3507583 h 3508143"/>
                <a:gd name="connsiteX0" fmla="*/ 844 w 3900791"/>
                <a:gd name="connsiteY0" fmla="*/ 3507583 h 3643698"/>
                <a:gd name="connsiteX1" fmla="*/ 213496 w 3900791"/>
                <a:gd name="connsiteY1" fmla="*/ 3080853 h 3643698"/>
                <a:gd name="connsiteX2" fmla="*/ 351718 w 3900791"/>
                <a:gd name="connsiteY2" fmla="*/ 2166452 h 3643698"/>
                <a:gd name="connsiteX3" fmla="*/ 468677 w 3900791"/>
                <a:gd name="connsiteY3" fmla="*/ 805486 h 3643698"/>
                <a:gd name="connsiteX4" fmla="*/ 702593 w 3900791"/>
                <a:gd name="connsiteY4" fmla="*/ 9471 h 3643698"/>
                <a:gd name="connsiteX5" fmla="*/ 1021570 w 3900791"/>
                <a:gd name="connsiteY5" fmla="*/ 550304 h 3643698"/>
                <a:gd name="connsiteX6" fmla="*/ 1744583 w 3900791"/>
                <a:gd name="connsiteY6" fmla="*/ 2986586 h 3643698"/>
                <a:gd name="connsiteX7" fmla="*/ 3871095 w 3900791"/>
                <a:gd name="connsiteY7" fmla="*/ 3167340 h 3643698"/>
                <a:gd name="connsiteX8" fmla="*/ 844 w 3900791"/>
                <a:gd name="connsiteY8" fmla="*/ 3507583 h 3643698"/>
                <a:gd name="connsiteX0" fmla="*/ 93253 w 3993200"/>
                <a:gd name="connsiteY0" fmla="*/ 3507583 h 3534657"/>
                <a:gd name="connsiteX1" fmla="*/ 305905 w 3993200"/>
                <a:gd name="connsiteY1" fmla="*/ 3080853 h 3534657"/>
                <a:gd name="connsiteX2" fmla="*/ 444127 w 3993200"/>
                <a:gd name="connsiteY2" fmla="*/ 2166452 h 3534657"/>
                <a:gd name="connsiteX3" fmla="*/ 561086 w 3993200"/>
                <a:gd name="connsiteY3" fmla="*/ 805486 h 3534657"/>
                <a:gd name="connsiteX4" fmla="*/ 795002 w 3993200"/>
                <a:gd name="connsiteY4" fmla="*/ 9471 h 3534657"/>
                <a:gd name="connsiteX5" fmla="*/ 1113979 w 3993200"/>
                <a:gd name="connsiteY5" fmla="*/ 550304 h 3534657"/>
                <a:gd name="connsiteX6" fmla="*/ 1836992 w 3993200"/>
                <a:gd name="connsiteY6" fmla="*/ 2986586 h 3534657"/>
                <a:gd name="connsiteX7" fmla="*/ 3963504 w 3993200"/>
                <a:gd name="connsiteY7" fmla="*/ 3167340 h 3534657"/>
                <a:gd name="connsiteX8" fmla="*/ 93253 w 3993200"/>
                <a:gd name="connsiteY8" fmla="*/ 3507583 h 3534657"/>
                <a:gd name="connsiteX0" fmla="*/ 30236 w 3930183"/>
                <a:gd name="connsiteY0" fmla="*/ 3507583 h 3639325"/>
                <a:gd name="connsiteX1" fmla="*/ 242888 w 3930183"/>
                <a:gd name="connsiteY1" fmla="*/ 3080853 h 3639325"/>
                <a:gd name="connsiteX2" fmla="*/ 381110 w 3930183"/>
                <a:gd name="connsiteY2" fmla="*/ 2166452 h 3639325"/>
                <a:gd name="connsiteX3" fmla="*/ 498069 w 3930183"/>
                <a:gd name="connsiteY3" fmla="*/ 805486 h 3639325"/>
                <a:gd name="connsiteX4" fmla="*/ 731985 w 3930183"/>
                <a:gd name="connsiteY4" fmla="*/ 9471 h 3639325"/>
                <a:gd name="connsiteX5" fmla="*/ 1050962 w 3930183"/>
                <a:gd name="connsiteY5" fmla="*/ 550304 h 3639325"/>
                <a:gd name="connsiteX6" fmla="*/ 1773975 w 3930183"/>
                <a:gd name="connsiteY6" fmla="*/ 2986586 h 3639325"/>
                <a:gd name="connsiteX7" fmla="*/ 3900487 w 3930183"/>
                <a:gd name="connsiteY7" fmla="*/ 3167340 h 3639325"/>
                <a:gd name="connsiteX8" fmla="*/ 30236 w 3930183"/>
                <a:gd name="connsiteY8" fmla="*/ 3507583 h 3639325"/>
                <a:gd name="connsiteX0" fmla="*/ 30236 w 3930183"/>
                <a:gd name="connsiteY0" fmla="*/ 3507583 h 3639325"/>
                <a:gd name="connsiteX1" fmla="*/ 242888 w 3930183"/>
                <a:gd name="connsiteY1" fmla="*/ 3080853 h 3639325"/>
                <a:gd name="connsiteX2" fmla="*/ 381110 w 3930183"/>
                <a:gd name="connsiteY2" fmla="*/ 2166452 h 3639325"/>
                <a:gd name="connsiteX3" fmla="*/ 498069 w 3930183"/>
                <a:gd name="connsiteY3" fmla="*/ 805486 h 3639325"/>
                <a:gd name="connsiteX4" fmla="*/ 731985 w 3930183"/>
                <a:gd name="connsiteY4" fmla="*/ 9471 h 3639325"/>
                <a:gd name="connsiteX5" fmla="*/ 1050962 w 3930183"/>
                <a:gd name="connsiteY5" fmla="*/ 550304 h 3639325"/>
                <a:gd name="connsiteX6" fmla="*/ 1773975 w 3930183"/>
                <a:gd name="connsiteY6" fmla="*/ 2986586 h 3639325"/>
                <a:gd name="connsiteX7" fmla="*/ 3900487 w 3930183"/>
                <a:gd name="connsiteY7" fmla="*/ 3167340 h 3639325"/>
                <a:gd name="connsiteX8" fmla="*/ 30236 w 3930183"/>
                <a:gd name="connsiteY8" fmla="*/ 3507583 h 3639325"/>
                <a:gd name="connsiteX0" fmla="*/ 30236 w 3930183"/>
                <a:gd name="connsiteY0" fmla="*/ 3507583 h 3507583"/>
                <a:gd name="connsiteX1" fmla="*/ 242888 w 3930183"/>
                <a:gd name="connsiteY1" fmla="*/ 3080853 h 3507583"/>
                <a:gd name="connsiteX2" fmla="*/ 381110 w 3930183"/>
                <a:gd name="connsiteY2" fmla="*/ 2166452 h 3507583"/>
                <a:gd name="connsiteX3" fmla="*/ 498069 w 3930183"/>
                <a:gd name="connsiteY3" fmla="*/ 805486 h 3507583"/>
                <a:gd name="connsiteX4" fmla="*/ 731985 w 3930183"/>
                <a:gd name="connsiteY4" fmla="*/ 9471 h 3507583"/>
                <a:gd name="connsiteX5" fmla="*/ 1050962 w 3930183"/>
                <a:gd name="connsiteY5" fmla="*/ 550304 h 3507583"/>
                <a:gd name="connsiteX6" fmla="*/ 1773975 w 3930183"/>
                <a:gd name="connsiteY6" fmla="*/ 2986586 h 3507583"/>
                <a:gd name="connsiteX7" fmla="*/ 3900487 w 3930183"/>
                <a:gd name="connsiteY7" fmla="*/ 3167340 h 3507583"/>
                <a:gd name="connsiteX8" fmla="*/ 30236 w 3930183"/>
                <a:gd name="connsiteY8" fmla="*/ 3507583 h 3507583"/>
                <a:gd name="connsiteX0" fmla="*/ 59 w 3900006"/>
                <a:gd name="connsiteY0" fmla="*/ 3507583 h 3507583"/>
                <a:gd name="connsiteX1" fmla="*/ 212711 w 3900006"/>
                <a:gd name="connsiteY1" fmla="*/ 3080853 h 3507583"/>
                <a:gd name="connsiteX2" fmla="*/ 350933 w 3900006"/>
                <a:gd name="connsiteY2" fmla="*/ 2166452 h 3507583"/>
                <a:gd name="connsiteX3" fmla="*/ 467892 w 3900006"/>
                <a:gd name="connsiteY3" fmla="*/ 805486 h 3507583"/>
                <a:gd name="connsiteX4" fmla="*/ 701808 w 3900006"/>
                <a:gd name="connsiteY4" fmla="*/ 9471 h 3507583"/>
                <a:gd name="connsiteX5" fmla="*/ 1020785 w 3900006"/>
                <a:gd name="connsiteY5" fmla="*/ 550304 h 3507583"/>
                <a:gd name="connsiteX6" fmla="*/ 1743798 w 3900006"/>
                <a:gd name="connsiteY6" fmla="*/ 2986586 h 3507583"/>
                <a:gd name="connsiteX7" fmla="*/ 3870310 w 3900006"/>
                <a:gd name="connsiteY7" fmla="*/ 3167340 h 3507583"/>
                <a:gd name="connsiteX8" fmla="*/ 59 w 3900006"/>
                <a:gd name="connsiteY8" fmla="*/ 3507583 h 3507583"/>
                <a:gd name="connsiteX0" fmla="*/ 43266 w 3943213"/>
                <a:gd name="connsiteY0" fmla="*/ 3507583 h 3507583"/>
                <a:gd name="connsiteX1" fmla="*/ 22001 w 3943213"/>
                <a:gd name="connsiteY1" fmla="*/ 3282871 h 3507583"/>
                <a:gd name="connsiteX2" fmla="*/ 394140 w 3943213"/>
                <a:gd name="connsiteY2" fmla="*/ 2166452 h 3507583"/>
                <a:gd name="connsiteX3" fmla="*/ 511099 w 3943213"/>
                <a:gd name="connsiteY3" fmla="*/ 805486 h 3507583"/>
                <a:gd name="connsiteX4" fmla="*/ 745015 w 3943213"/>
                <a:gd name="connsiteY4" fmla="*/ 9471 h 3507583"/>
                <a:gd name="connsiteX5" fmla="*/ 1063992 w 3943213"/>
                <a:gd name="connsiteY5" fmla="*/ 550304 h 3507583"/>
                <a:gd name="connsiteX6" fmla="*/ 1787005 w 3943213"/>
                <a:gd name="connsiteY6" fmla="*/ 2986586 h 3507583"/>
                <a:gd name="connsiteX7" fmla="*/ 3913517 w 3943213"/>
                <a:gd name="connsiteY7" fmla="*/ 3167340 h 3507583"/>
                <a:gd name="connsiteX8" fmla="*/ 43266 w 3943213"/>
                <a:gd name="connsiteY8" fmla="*/ 3507583 h 3507583"/>
                <a:gd name="connsiteX0" fmla="*/ 21265 w 3921212"/>
                <a:gd name="connsiteY0" fmla="*/ 3507583 h 3507583"/>
                <a:gd name="connsiteX1" fmla="*/ 0 w 3921212"/>
                <a:gd name="connsiteY1" fmla="*/ 3282871 h 3507583"/>
                <a:gd name="connsiteX2" fmla="*/ 372139 w 3921212"/>
                <a:gd name="connsiteY2" fmla="*/ 2166452 h 3507583"/>
                <a:gd name="connsiteX3" fmla="*/ 489098 w 3921212"/>
                <a:gd name="connsiteY3" fmla="*/ 805486 h 3507583"/>
                <a:gd name="connsiteX4" fmla="*/ 723014 w 3921212"/>
                <a:gd name="connsiteY4" fmla="*/ 9471 h 3507583"/>
                <a:gd name="connsiteX5" fmla="*/ 1041991 w 3921212"/>
                <a:gd name="connsiteY5" fmla="*/ 550304 h 3507583"/>
                <a:gd name="connsiteX6" fmla="*/ 1765004 w 3921212"/>
                <a:gd name="connsiteY6" fmla="*/ 2986586 h 3507583"/>
                <a:gd name="connsiteX7" fmla="*/ 3891516 w 3921212"/>
                <a:gd name="connsiteY7" fmla="*/ 3167340 h 3507583"/>
                <a:gd name="connsiteX8" fmla="*/ 21265 w 3921212"/>
                <a:gd name="connsiteY8" fmla="*/ 3507583 h 3507583"/>
                <a:gd name="connsiteX0" fmla="*/ 21265 w 3921212"/>
                <a:gd name="connsiteY0" fmla="*/ 3507583 h 3507583"/>
                <a:gd name="connsiteX1" fmla="*/ 0 w 3921212"/>
                <a:gd name="connsiteY1" fmla="*/ 3282871 h 3507583"/>
                <a:gd name="connsiteX2" fmla="*/ 372139 w 3921212"/>
                <a:gd name="connsiteY2" fmla="*/ 2166452 h 3507583"/>
                <a:gd name="connsiteX3" fmla="*/ 489098 w 3921212"/>
                <a:gd name="connsiteY3" fmla="*/ 805486 h 3507583"/>
                <a:gd name="connsiteX4" fmla="*/ 723014 w 3921212"/>
                <a:gd name="connsiteY4" fmla="*/ 9471 h 3507583"/>
                <a:gd name="connsiteX5" fmla="*/ 1041991 w 3921212"/>
                <a:gd name="connsiteY5" fmla="*/ 550304 h 3507583"/>
                <a:gd name="connsiteX6" fmla="*/ 1765004 w 3921212"/>
                <a:gd name="connsiteY6" fmla="*/ 2986586 h 3507583"/>
                <a:gd name="connsiteX7" fmla="*/ 3891516 w 3921212"/>
                <a:gd name="connsiteY7" fmla="*/ 3167340 h 3507583"/>
                <a:gd name="connsiteX8" fmla="*/ 21265 w 3921212"/>
                <a:gd name="connsiteY8" fmla="*/ 3507583 h 3507583"/>
                <a:gd name="connsiteX0" fmla="*/ 21265 w 3921212"/>
                <a:gd name="connsiteY0" fmla="*/ 3507583 h 3507583"/>
                <a:gd name="connsiteX1" fmla="*/ 0 w 3921212"/>
                <a:gd name="connsiteY1" fmla="*/ 3282871 h 3507583"/>
                <a:gd name="connsiteX2" fmla="*/ 372139 w 3921212"/>
                <a:gd name="connsiteY2" fmla="*/ 2166452 h 3507583"/>
                <a:gd name="connsiteX3" fmla="*/ 489098 w 3921212"/>
                <a:gd name="connsiteY3" fmla="*/ 805486 h 3507583"/>
                <a:gd name="connsiteX4" fmla="*/ 723014 w 3921212"/>
                <a:gd name="connsiteY4" fmla="*/ 9471 h 3507583"/>
                <a:gd name="connsiteX5" fmla="*/ 1041991 w 3921212"/>
                <a:gd name="connsiteY5" fmla="*/ 550304 h 3507583"/>
                <a:gd name="connsiteX6" fmla="*/ 1765004 w 3921212"/>
                <a:gd name="connsiteY6" fmla="*/ 2986586 h 3507583"/>
                <a:gd name="connsiteX7" fmla="*/ 3891516 w 3921212"/>
                <a:gd name="connsiteY7" fmla="*/ 3167340 h 3507583"/>
                <a:gd name="connsiteX8" fmla="*/ 21265 w 3921212"/>
                <a:gd name="connsiteY8" fmla="*/ 3507583 h 3507583"/>
                <a:gd name="connsiteX0" fmla="*/ 21265 w 3921212"/>
                <a:gd name="connsiteY0" fmla="*/ 3507583 h 3507583"/>
                <a:gd name="connsiteX1" fmla="*/ 0 w 3921212"/>
                <a:gd name="connsiteY1" fmla="*/ 3282871 h 3507583"/>
                <a:gd name="connsiteX2" fmla="*/ 372139 w 3921212"/>
                <a:gd name="connsiteY2" fmla="*/ 2166452 h 3507583"/>
                <a:gd name="connsiteX3" fmla="*/ 489098 w 3921212"/>
                <a:gd name="connsiteY3" fmla="*/ 805486 h 3507583"/>
                <a:gd name="connsiteX4" fmla="*/ 723014 w 3921212"/>
                <a:gd name="connsiteY4" fmla="*/ 9471 h 3507583"/>
                <a:gd name="connsiteX5" fmla="*/ 1041991 w 3921212"/>
                <a:gd name="connsiteY5" fmla="*/ 550304 h 3507583"/>
                <a:gd name="connsiteX6" fmla="*/ 1765004 w 3921212"/>
                <a:gd name="connsiteY6" fmla="*/ 2986586 h 3507583"/>
                <a:gd name="connsiteX7" fmla="*/ 3891516 w 3921212"/>
                <a:gd name="connsiteY7" fmla="*/ 3167340 h 3507583"/>
                <a:gd name="connsiteX8" fmla="*/ 21265 w 3921212"/>
                <a:gd name="connsiteY8" fmla="*/ 3507583 h 3507583"/>
                <a:gd name="connsiteX0" fmla="*/ 21265 w 3921212"/>
                <a:gd name="connsiteY0" fmla="*/ 3507583 h 3507583"/>
                <a:gd name="connsiteX1" fmla="*/ 0 w 3921212"/>
                <a:gd name="connsiteY1" fmla="*/ 3282871 h 3507583"/>
                <a:gd name="connsiteX2" fmla="*/ 372139 w 3921212"/>
                <a:gd name="connsiteY2" fmla="*/ 2166452 h 3507583"/>
                <a:gd name="connsiteX3" fmla="*/ 489098 w 3921212"/>
                <a:gd name="connsiteY3" fmla="*/ 805486 h 3507583"/>
                <a:gd name="connsiteX4" fmla="*/ 723014 w 3921212"/>
                <a:gd name="connsiteY4" fmla="*/ 9471 h 3507583"/>
                <a:gd name="connsiteX5" fmla="*/ 1041991 w 3921212"/>
                <a:gd name="connsiteY5" fmla="*/ 550304 h 3507583"/>
                <a:gd name="connsiteX6" fmla="*/ 1765004 w 3921212"/>
                <a:gd name="connsiteY6" fmla="*/ 2986586 h 3507583"/>
                <a:gd name="connsiteX7" fmla="*/ 3891516 w 3921212"/>
                <a:gd name="connsiteY7" fmla="*/ 3167340 h 3507583"/>
                <a:gd name="connsiteX8" fmla="*/ 21265 w 3921212"/>
                <a:gd name="connsiteY8" fmla="*/ 3507583 h 3507583"/>
                <a:gd name="connsiteX0" fmla="*/ 21265 w 3921212"/>
                <a:gd name="connsiteY0" fmla="*/ 3420661 h 3420661"/>
                <a:gd name="connsiteX1" fmla="*/ 0 w 3921212"/>
                <a:gd name="connsiteY1" fmla="*/ 3195949 h 3420661"/>
                <a:gd name="connsiteX2" fmla="*/ 372139 w 3921212"/>
                <a:gd name="connsiteY2" fmla="*/ 2079530 h 3420661"/>
                <a:gd name="connsiteX3" fmla="*/ 489098 w 3921212"/>
                <a:gd name="connsiteY3" fmla="*/ 718564 h 3420661"/>
                <a:gd name="connsiteX4" fmla="*/ 712382 w 3921212"/>
                <a:gd name="connsiteY4" fmla="*/ 18242 h 3420661"/>
                <a:gd name="connsiteX5" fmla="*/ 1041991 w 3921212"/>
                <a:gd name="connsiteY5" fmla="*/ 463382 h 3420661"/>
                <a:gd name="connsiteX6" fmla="*/ 1765004 w 3921212"/>
                <a:gd name="connsiteY6" fmla="*/ 2899664 h 3420661"/>
                <a:gd name="connsiteX7" fmla="*/ 3891516 w 3921212"/>
                <a:gd name="connsiteY7" fmla="*/ 3080418 h 3420661"/>
                <a:gd name="connsiteX8" fmla="*/ 21265 w 3921212"/>
                <a:gd name="connsiteY8" fmla="*/ 3420661 h 3420661"/>
                <a:gd name="connsiteX0" fmla="*/ 21265 w 3921212"/>
                <a:gd name="connsiteY0" fmla="*/ 3412005 h 3412005"/>
                <a:gd name="connsiteX1" fmla="*/ 0 w 3921212"/>
                <a:gd name="connsiteY1" fmla="*/ 3187293 h 3412005"/>
                <a:gd name="connsiteX2" fmla="*/ 372139 w 3921212"/>
                <a:gd name="connsiteY2" fmla="*/ 2070874 h 3412005"/>
                <a:gd name="connsiteX3" fmla="*/ 489098 w 3921212"/>
                <a:gd name="connsiteY3" fmla="*/ 709908 h 3412005"/>
                <a:gd name="connsiteX4" fmla="*/ 712382 w 3921212"/>
                <a:gd name="connsiteY4" fmla="*/ 9586 h 3412005"/>
                <a:gd name="connsiteX5" fmla="*/ 1041991 w 3921212"/>
                <a:gd name="connsiteY5" fmla="*/ 454726 h 3412005"/>
                <a:gd name="connsiteX6" fmla="*/ 1765004 w 3921212"/>
                <a:gd name="connsiteY6" fmla="*/ 2891008 h 3412005"/>
                <a:gd name="connsiteX7" fmla="*/ 3891516 w 3921212"/>
                <a:gd name="connsiteY7" fmla="*/ 3071762 h 3412005"/>
                <a:gd name="connsiteX8" fmla="*/ 21265 w 3921212"/>
                <a:gd name="connsiteY8" fmla="*/ 3412005 h 3412005"/>
                <a:gd name="connsiteX0" fmla="*/ 21265 w 3921212"/>
                <a:gd name="connsiteY0" fmla="*/ 3405704 h 3405704"/>
                <a:gd name="connsiteX1" fmla="*/ 0 w 3921212"/>
                <a:gd name="connsiteY1" fmla="*/ 3180992 h 3405704"/>
                <a:gd name="connsiteX2" fmla="*/ 372139 w 3921212"/>
                <a:gd name="connsiteY2" fmla="*/ 2064573 h 3405704"/>
                <a:gd name="connsiteX3" fmla="*/ 489098 w 3921212"/>
                <a:gd name="connsiteY3" fmla="*/ 703607 h 3405704"/>
                <a:gd name="connsiteX4" fmla="*/ 712382 w 3921212"/>
                <a:gd name="connsiteY4" fmla="*/ 3285 h 3405704"/>
                <a:gd name="connsiteX5" fmla="*/ 1031359 w 3921212"/>
                <a:gd name="connsiteY5" fmla="*/ 565383 h 3405704"/>
                <a:gd name="connsiteX6" fmla="*/ 1765004 w 3921212"/>
                <a:gd name="connsiteY6" fmla="*/ 2884707 h 3405704"/>
                <a:gd name="connsiteX7" fmla="*/ 3891516 w 3921212"/>
                <a:gd name="connsiteY7" fmla="*/ 3065461 h 3405704"/>
                <a:gd name="connsiteX8" fmla="*/ 21265 w 3921212"/>
                <a:gd name="connsiteY8" fmla="*/ 3405704 h 3405704"/>
                <a:gd name="connsiteX0" fmla="*/ 21265 w 3901509"/>
                <a:gd name="connsiteY0" fmla="*/ 3405704 h 3405901"/>
                <a:gd name="connsiteX1" fmla="*/ 0 w 3901509"/>
                <a:gd name="connsiteY1" fmla="*/ 3180992 h 3405901"/>
                <a:gd name="connsiteX2" fmla="*/ 372139 w 3901509"/>
                <a:gd name="connsiteY2" fmla="*/ 2064573 h 3405901"/>
                <a:gd name="connsiteX3" fmla="*/ 489098 w 3901509"/>
                <a:gd name="connsiteY3" fmla="*/ 703607 h 3405901"/>
                <a:gd name="connsiteX4" fmla="*/ 712382 w 3901509"/>
                <a:gd name="connsiteY4" fmla="*/ 3285 h 3405901"/>
                <a:gd name="connsiteX5" fmla="*/ 1031359 w 3901509"/>
                <a:gd name="connsiteY5" fmla="*/ 565383 h 3405901"/>
                <a:gd name="connsiteX6" fmla="*/ 1765004 w 3901509"/>
                <a:gd name="connsiteY6" fmla="*/ 2884707 h 3405901"/>
                <a:gd name="connsiteX7" fmla="*/ 3891516 w 3901509"/>
                <a:gd name="connsiteY7" fmla="*/ 3065461 h 3405901"/>
                <a:gd name="connsiteX8" fmla="*/ 808074 w 3901509"/>
                <a:gd name="connsiteY8" fmla="*/ 703606 h 3405901"/>
                <a:gd name="connsiteX9" fmla="*/ 21265 w 3901509"/>
                <a:gd name="connsiteY9" fmla="*/ 3405704 h 3405901"/>
                <a:gd name="connsiteX0" fmla="*/ 21265 w 3901509"/>
                <a:gd name="connsiteY0" fmla="*/ 3405704 h 3405704"/>
                <a:gd name="connsiteX1" fmla="*/ 0 w 3901509"/>
                <a:gd name="connsiteY1" fmla="*/ 3180992 h 3405704"/>
                <a:gd name="connsiteX2" fmla="*/ 372139 w 3901509"/>
                <a:gd name="connsiteY2" fmla="*/ 2064573 h 3405704"/>
                <a:gd name="connsiteX3" fmla="*/ 489098 w 3901509"/>
                <a:gd name="connsiteY3" fmla="*/ 703607 h 3405704"/>
                <a:gd name="connsiteX4" fmla="*/ 712382 w 3901509"/>
                <a:gd name="connsiteY4" fmla="*/ 3285 h 3405704"/>
                <a:gd name="connsiteX5" fmla="*/ 1031359 w 3901509"/>
                <a:gd name="connsiteY5" fmla="*/ 565383 h 3405704"/>
                <a:gd name="connsiteX6" fmla="*/ 1765004 w 3901509"/>
                <a:gd name="connsiteY6" fmla="*/ 2884707 h 3405704"/>
                <a:gd name="connsiteX7" fmla="*/ 3891516 w 3901509"/>
                <a:gd name="connsiteY7" fmla="*/ 3065461 h 3405704"/>
                <a:gd name="connsiteX8" fmla="*/ 808074 w 3901509"/>
                <a:gd name="connsiteY8" fmla="*/ 703606 h 3405704"/>
                <a:gd name="connsiteX9" fmla="*/ 648586 w 3901509"/>
                <a:gd name="connsiteY9" fmla="*/ 2925811 h 3405704"/>
                <a:gd name="connsiteX10" fmla="*/ 21265 w 3901509"/>
                <a:gd name="connsiteY10" fmla="*/ 3405704 h 3405704"/>
                <a:gd name="connsiteX0" fmla="*/ 21265 w 3901509"/>
                <a:gd name="connsiteY0" fmla="*/ 3405704 h 3405704"/>
                <a:gd name="connsiteX1" fmla="*/ 0 w 3901509"/>
                <a:gd name="connsiteY1" fmla="*/ 3180992 h 3405704"/>
                <a:gd name="connsiteX2" fmla="*/ 372139 w 3901509"/>
                <a:gd name="connsiteY2" fmla="*/ 2064573 h 3405704"/>
                <a:gd name="connsiteX3" fmla="*/ 489098 w 3901509"/>
                <a:gd name="connsiteY3" fmla="*/ 703607 h 3405704"/>
                <a:gd name="connsiteX4" fmla="*/ 712382 w 3901509"/>
                <a:gd name="connsiteY4" fmla="*/ 3285 h 3405704"/>
                <a:gd name="connsiteX5" fmla="*/ 1031359 w 3901509"/>
                <a:gd name="connsiteY5" fmla="*/ 565383 h 3405704"/>
                <a:gd name="connsiteX6" fmla="*/ 1765004 w 3901509"/>
                <a:gd name="connsiteY6" fmla="*/ 2884707 h 3405704"/>
                <a:gd name="connsiteX7" fmla="*/ 3891516 w 3901509"/>
                <a:gd name="connsiteY7" fmla="*/ 3065461 h 3405704"/>
                <a:gd name="connsiteX8" fmla="*/ 808074 w 3901509"/>
                <a:gd name="connsiteY8" fmla="*/ 703606 h 3405704"/>
                <a:gd name="connsiteX9" fmla="*/ 648586 w 3901509"/>
                <a:gd name="connsiteY9" fmla="*/ 2925811 h 3405704"/>
                <a:gd name="connsiteX10" fmla="*/ 21265 w 3901509"/>
                <a:gd name="connsiteY10" fmla="*/ 3405704 h 3405704"/>
                <a:gd name="connsiteX0" fmla="*/ 21265 w 3901509"/>
                <a:gd name="connsiteY0" fmla="*/ 3405704 h 3405704"/>
                <a:gd name="connsiteX1" fmla="*/ 0 w 3901509"/>
                <a:gd name="connsiteY1" fmla="*/ 3180992 h 3405704"/>
                <a:gd name="connsiteX2" fmla="*/ 372139 w 3901509"/>
                <a:gd name="connsiteY2" fmla="*/ 2064573 h 3405704"/>
                <a:gd name="connsiteX3" fmla="*/ 489098 w 3901509"/>
                <a:gd name="connsiteY3" fmla="*/ 703607 h 3405704"/>
                <a:gd name="connsiteX4" fmla="*/ 712382 w 3901509"/>
                <a:gd name="connsiteY4" fmla="*/ 3285 h 3405704"/>
                <a:gd name="connsiteX5" fmla="*/ 1031359 w 3901509"/>
                <a:gd name="connsiteY5" fmla="*/ 565383 h 3405704"/>
                <a:gd name="connsiteX6" fmla="*/ 1765004 w 3901509"/>
                <a:gd name="connsiteY6" fmla="*/ 2884707 h 3405704"/>
                <a:gd name="connsiteX7" fmla="*/ 3891516 w 3901509"/>
                <a:gd name="connsiteY7" fmla="*/ 3065461 h 3405704"/>
                <a:gd name="connsiteX8" fmla="*/ 808074 w 3901509"/>
                <a:gd name="connsiteY8" fmla="*/ 703606 h 3405704"/>
                <a:gd name="connsiteX9" fmla="*/ 648586 w 3901509"/>
                <a:gd name="connsiteY9" fmla="*/ 2925811 h 3405704"/>
                <a:gd name="connsiteX10" fmla="*/ 21265 w 3901509"/>
                <a:gd name="connsiteY10" fmla="*/ 3405704 h 3405704"/>
                <a:gd name="connsiteX0" fmla="*/ 21265 w 3901509"/>
                <a:gd name="connsiteY0" fmla="*/ 3405704 h 3405704"/>
                <a:gd name="connsiteX1" fmla="*/ 0 w 3901509"/>
                <a:gd name="connsiteY1" fmla="*/ 3180992 h 3405704"/>
                <a:gd name="connsiteX2" fmla="*/ 372139 w 3901509"/>
                <a:gd name="connsiteY2" fmla="*/ 2064573 h 3405704"/>
                <a:gd name="connsiteX3" fmla="*/ 489098 w 3901509"/>
                <a:gd name="connsiteY3" fmla="*/ 703607 h 3405704"/>
                <a:gd name="connsiteX4" fmla="*/ 712382 w 3901509"/>
                <a:gd name="connsiteY4" fmla="*/ 3285 h 3405704"/>
                <a:gd name="connsiteX5" fmla="*/ 1031359 w 3901509"/>
                <a:gd name="connsiteY5" fmla="*/ 565383 h 3405704"/>
                <a:gd name="connsiteX6" fmla="*/ 1765004 w 3901509"/>
                <a:gd name="connsiteY6" fmla="*/ 2884707 h 3405704"/>
                <a:gd name="connsiteX7" fmla="*/ 3891516 w 3901509"/>
                <a:gd name="connsiteY7" fmla="*/ 3065461 h 3405704"/>
                <a:gd name="connsiteX8" fmla="*/ 808074 w 3901509"/>
                <a:gd name="connsiteY8" fmla="*/ 703606 h 3405704"/>
                <a:gd name="connsiteX9" fmla="*/ 648586 w 3901509"/>
                <a:gd name="connsiteY9" fmla="*/ 2925811 h 3405704"/>
                <a:gd name="connsiteX10" fmla="*/ 21265 w 3901509"/>
                <a:gd name="connsiteY10" fmla="*/ 3405704 h 3405704"/>
                <a:gd name="connsiteX0" fmla="*/ 21265 w 3892824"/>
                <a:gd name="connsiteY0" fmla="*/ 3405704 h 3405704"/>
                <a:gd name="connsiteX1" fmla="*/ 0 w 3892824"/>
                <a:gd name="connsiteY1" fmla="*/ 3180992 h 3405704"/>
                <a:gd name="connsiteX2" fmla="*/ 372139 w 3892824"/>
                <a:gd name="connsiteY2" fmla="*/ 2064573 h 3405704"/>
                <a:gd name="connsiteX3" fmla="*/ 489098 w 3892824"/>
                <a:gd name="connsiteY3" fmla="*/ 703607 h 3405704"/>
                <a:gd name="connsiteX4" fmla="*/ 712382 w 3892824"/>
                <a:gd name="connsiteY4" fmla="*/ 3285 h 3405704"/>
                <a:gd name="connsiteX5" fmla="*/ 1031359 w 3892824"/>
                <a:gd name="connsiteY5" fmla="*/ 565383 h 3405704"/>
                <a:gd name="connsiteX6" fmla="*/ 1765004 w 3892824"/>
                <a:gd name="connsiteY6" fmla="*/ 2884707 h 3405704"/>
                <a:gd name="connsiteX7" fmla="*/ 3891516 w 3892824"/>
                <a:gd name="connsiteY7" fmla="*/ 3065461 h 3405704"/>
                <a:gd name="connsiteX8" fmla="*/ 1435396 w 3892824"/>
                <a:gd name="connsiteY8" fmla="*/ 3074667 h 3405704"/>
                <a:gd name="connsiteX9" fmla="*/ 808074 w 3892824"/>
                <a:gd name="connsiteY9" fmla="*/ 703606 h 3405704"/>
                <a:gd name="connsiteX10" fmla="*/ 648586 w 3892824"/>
                <a:gd name="connsiteY10" fmla="*/ 2925811 h 3405704"/>
                <a:gd name="connsiteX11" fmla="*/ 21265 w 3892824"/>
                <a:gd name="connsiteY11" fmla="*/ 3405704 h 3405704"/>
                <a:gd name="connsiteX0" fmla="*/ 21265 w 3892824"/>
                <a:gd name="connsiteY0" fmla="*/ 3405704 h 3405704"/>
                <a:gd name="connsiteX1" fmla="*/ 0 w 3892824"/>
                <a:gd name="connsiteY1" fmla="*/ 3180992 h 3405704"/>
                <a:gd name="connsiteX2" fmla="*/ 372139 w 3892824"/>
                <a:gd name="connsiteY2" fmla="*/ 2064573 h 3405704"/>
                <a:gd name="connsiteX3" fmla="*/ 489098 w 3892824"/>
                <a:gd name="connsiteY3" fmla="*/ 703607 h 3405704"/>
                <a:gd name="connsiteX4" fmla="*/ 712382 w 3892824"/>
                <a:gd name="connsiteY4" fmla="*/ 3285 h 3405704"/>
                <a:gd name="connsiteX5" fmla="*/ 1031359 w 3892824"/>
                <a:gd name="connsiteY5" fmla="*/ 565383 h 3405704"/>
                <a:gd name="connsiteX6" fmla="*/ 1765004 w 3892824"/>
                <a:gd name="connsiteY6" fmla="*/ 2884707 h 3405704"/>
                <a:gd name="connsiteX7" fmla="*/ 3891516 w 3892824"/>
                <a:gd name="connsiteY7" fmla="*/ 3065461 h 3405704"/>
                <a:gd name="connsiteX8" fmla="*/ 1435396 w 3892824"/>
                <a:gd name="connsiteY8" fmla="*/ 3074667 h 3405704"/>
                <a:gd name="connsiteX9" fmla="*/ 808074 w 3892824"/>
                <a:gd name="connsiteY9" fmla="*/ 703606 h 3405704"/>
                <a:gd name="connsiteX10" fmla="*/ 648586 w 3892824"/>
                <a:gd name="connsiteY10" fmla="*/ 2925811 h 3405704"/>
                <a:gd name="connsiteX11" fmla="*/ 21265 w 3892824"/>
                <a:gd name="connsiteY11" fmla="*/ 3405704 h 3405704"/>
                <a:gd name="connsiteX0" fmla="*/ 21265 w 3892824"/>
                <a:gd name="connsiteY0" fmla="*/ 3405704 h 3405704"/>
                <a:gd name="connsiteX1" fmla="*/ 0 w 3892824"/>
                <a:gd name="connsiteY1" fmla="*/ 3180992 h 3405704"/>
                <a:gd name="connsiteX2" fmla="*/ 372139 w 3892824"/>
                <a:gd name="connsiteY2" fmla="*/ 2064573 h 3405704"/>
                <a:gd name="connsiteX3" fmla="*/ 489098 w 3892824"/>
                <a:gd name="connsiteY3" fmla="*/ 703607 h 3405704"/>
                <a:gd name="connsiteX4" fmla="*/ 712382 w 3892824"/>
                <a:gd name="connsiteY4" fmla="*/ 3285 h 3405704"/>
                <a:gd name="connsiteX5" fmla="*/ 1031359 w 3892824"/>
                <a:gd name="connsiteY5" fmla="*/ 565383 h 3405704"/>
                <a:gd name="connsiteX6" fmla="*/ 1765004 w 3892824"/>
                <a:gd name="connsiteY6" fmla="*/ 2884707 h 3405704"/>
                <a:gd name="connsiteX7" fmla="*/ 3891516 w 3892824"/>
                <a:gd name="connsiteY7" fmla="*/ 3065461 h 3405704"/>
                <a:gd name="connsiteX8" fmla="*/ 1435396 w 3892824"/>
                <a:gd name="connsiteY8" fmla="*/ 3074667 h 3405704"/>
                <a:gd name="connsiteX9" fmla="*/ 808074 w 3892824"/>
                <a:gd name="connsiteY9" fmla="*/ 703606 h 3405704"/>
                <a:gd name="connsiteX10" fmla="*/ 648586 w 3892824"/>
                <a:gd name="connsiteY10" fmla="*/ 2925811 h 3405704"/>
                <a:gd name="connsiteX11" fmla="*/ 21265 w 3892824"/>
                <a:gd name="connsiteY11" fmla="*/ 3405704 h 3405704"/>
                <a:gd name="connsiteX0" fmla="*/ 21265 w 3892824"/>
                <a:gd name="connsiteY0" fmla="*/ 3405704 h 3426105"/>
                <a:gd name="connsiteX1" fmla="*/ 0 w 3892824"/>
                <a:gd name="connsiteY1" fmla="*/ 3180992 h 3426105"/>
                <a:gd name="connsiteX2" fmla="*/ 372139 w 3892824"/>
                <a:gd name="connsiteY2" fmla="*/ 2064573 h 3426105"/>
                <a:gd name="connsiteX3" fmla="*/ 489098 w 3892824"/>
                <a:gd name="connsiteY3" fmla="*/ 703607 h 3426105"/>
                <a:gd name="connsiteX4" fmla="*/ 712382 w 3892824"/>
                <a:gd name="connsiteY4" fmla="*/ 3285 h 3426105"/>
                <a:gd name="connsiteX5" fmla="*/ 1031359 w 3892824"/>
                <a:gd name="connsiteY5" fmla="*/ 565383 h 3426105"/>
                <a:gd name="connsiteX6" fmla="*/ 1765004 w 3892824"/>
                <a:gd name="connsiteY6" fmla="*/ 2884707 h 3426105"/>
                <a:gd name="connsiteX7" fmla="*/ 3891516 w 3892824"/>
                <a:gd name="connsiteY7" fmla="*/ 3065461 h 3426105"/>
                <a:gd name="connsiteX8" fmla="*/ 1435396 w 3892824"/>
                <a:gd name="connsiteY8" fmla="*/ 3074667 h 3426105"/>
                <a:gd name="connsiteX9" fmla="*/ 808074 w 3892824"/>
                <a:gd name="connsiteY9" fmla="*/ 703606 h 3426105"/>
                <a:gd name="connsiteX10" fmla="*/ 648586 w 3892824"/>
                <a:gd name="connsiteY10" fmla="*/ 2925811 h 3426105"/>
                <a:gd name="connsiteX11" fmla="*/ 606056 w 3892824"/>
                <a:gd name="connsiteY11" fmla="*/ 3383011 h 3426105"/>
                <a:gd name="connsiteX12" fmla="*/ 21265 w 3892824"/>
                <a:gd name="connsiteY12" fmla="*/ 3405704 h 3426105"/>
                <a:gd name="connsiteX0" fmla="*/ 21265 w 3892824"/>
                <a:gd name="connsiteY0" fmla="*/ 3405704 h 3405939"/>
                <a:gd name="connsiteX1" fmla="*/ 0 w 3892824"/>
                <a:gd name="connsiteY1" fmla="*/ 3180992 h 3405939"/>
                <a:gd name="connsiteX2" fmla="*/ 372139 w 3892824"/>
                <a:gd name="connsiteY2" fmla="*/ 2064573 h 3405939"/>
                <a:gd name="connsiteX3" fmla="*/ 489098 w 3892824"/>
                <a:gd name="connsiteY3" fmla="*/ 703607 h 3405939"/>
                <a:gd name="connsiteX4" fmla="*/ 712382 w 3892824"/>
                <a:gd name="connsiteY4" fmla="*/ 3285 h 3405939"/>
                <a:gd name="connsiteX5" fmla="*/ 1031359 w 3892824"/>
                <a:gd name="connsiteY5" fmla="*/ 565383 h 3405939"/>
                <a:gd name="connsiteX6" fmla="*/ 1765004 w 3892824"/>
                <a:gd name="connsiteY6" fmla="*/ 2884707 h 3405939"/>
                <a:gd name="connsiteX7" fmla="*/ 3891516 w 3892824"/>
                <a:gd name="connsiteY7" fmla="*/ 3065461 h 3405939"/>
                <a:gd name="connsiteX8" fmla="*/ 1435396 w 3892824"/>
                <a:gd name="connsiteY8" fmla="*/ 3074667 h 3405939"/>
                <a:gd name="connsiteX9" fmla="*/ 808074 w 3892824"/>
                <a:gd name="connsiteY9" fmla="*/ 703606 h 3405939"/>
                <a:gd name="connsiteX10" fmla="*/ 648586 w 3892824"/>
                <a:gd name="connsiteY10" fmla="*/ 2925811 h 3405939"/>
                <a:gd name="connsiteX11" fmla="*/ 606056 w 3892824"/>
                <a:gd name="connsiteY11" fmla="*/ 3383011 h 3405939"/>
                <a:gd name="connsiteX12" fmla="*/ 21265 w 3892824"/>
                <a:gd name="connsiteY12" fmla="*/ 3405704 h 3405939"/>
                <a:gd name="connsiteX0" fmla="*/ 21265 w 3892824"/>
                <a:gd name="connsiteY0" fmla="*/ 3405704 h 3406962"/>
                <a:gd name="connsiteX1" fmla="*/ 0 w 3892824"/>
                <a:gd name="connsiteY1" fmla="*/ 3180992 h 3406962"/>
                <a:gd name="connsiteX2" fmla="*/ 372139 w 3892824"/>
                <a:gd name="connsiteY2" fmla="*/ 2064573 h 3406962"/>
                <a:gd name="connsiteX3" fmla="*/ 489098 w 3892824"/>
                <a:gd name="connsiteY3" fmla="*/ 703607 h 3406962"/>
                <a:gd name="connsiteX4" fmla="*/ 712382 w 3892824"/>
                <a:gd name="connsiteY4" fmla="*/ 3285 h 3406962"/>
                <a:gd name="connsiteX5" fmla="*/ 1031359 w 3892824"/>
                <a:gd name="connsiteY5" fmla="*/ 565383 h 3406962"/>
                <a:gd name="connsiteX6" fmla="*/ 1765004 w 3892824"/>
                <a:gd name="connsiteY6" fmla="*/ 2884707 h 3406962"/>
                <a:gd name="connsiteX7" fmla="*/ 3891516 w 3892824"/>
                <a:gd name="connsiteY7" fmla="*/ 3065461 h 3406962"/>
                <a:gd name="connsiteX8" fmla="*/ 1435396 w 3892824"/>
                <a:gd name="connsiteY8" fmla="*/ 3074667 h 3406962"/>
                <a:gd name="connsiteX9" fmla="*/ 808074 w 3892824"/>
                <a:gd name="connsiteY9" fmla="*/ 703606 h 3406962"/>
                <a:gd name="connsiteX10" fmla="*/ 648586 w 3892824"/>
                <a:gd name="connsiteY10" fmla="*/ 2925811 h 3406962"/>
                <a:gd name="connsiteX11" fmla="*/ 457200 w 3892824"/>
                <a:gd name="connsiteY11" fmla="*/ 3393644 h 3406962"/>
                <a:gd name="connsiteX12" fmla="*/ 21265 w 3892824"/>
                <a:gd name="connsiteY12" fmla="*/ 3405704 h 3406962"/>
                <a:gd name="connsiteX0" fmla="*/ 21265 w 3892824"/>
                <a:gd name="connsiteY0" fmla="*/ 3405704 h 3406962"/>
                <a:gd name="connsiteX1" fmla="*/ 0 w 3892824"/>
                <a:gd name="connsiteY1" fmla="*/ 3180992 h 3406962"/>
                <a:gd name="connsiteX2" fmla="*/ 372139 w 3892824"/>
                <a:gd name="connsiteY2" fmla="*/ 2064573 h 3406962"/>
                <a:gd name="connsiteX3" fmla="*/ 489098 w 3892824"/>
                <a:gd name="connsiteY3" fmla="*/ 703607 h 3406962"/>
                <a:gd name="connsiteX4" fmla="*/ 712382 w 3892824"/>
                <a:gd name="connsiteY4" fmla="*/ 3285 h 3406962"/>
                <a:gd name="connsiteX5" fmla="*/ 1031359 w 3892824"/>
                <a:gd name="connsiteY5" fmla="*/ 565383 h 3406962"/>
                <a:gd name="connsiteX6" fmla="*/ 1765004 w 3892824"/>
                <a:gd name="connsiteY6" fmla="*/ 2884707 h 3406962"/>
                <a:gd name="connsiteX7" fmla="*/ 3891516 w 3892824"/>
                <a:gd name="connsiteY7" fmla="*/ 3065461 h 3406962"/>
                <a:gd name="connsiteX8" fmla="*/ 1435396 w 3892824"/>
                <a:gd name="connsiteY8" fmla="*/ 3074667 h 3406962"/>
                <a:gd name="connsiteX9" fmla="*/ 808074 w 3892824"/>
                <a:gd name="connsiteY9" fmla="*/ 703606 h 3406962"/>
                <a:gd name="connsiteX10" fmla="*/ 648586 w 3892824"/>
                <a:gd name="connsiteY10" fmla="*/ 2925811 h 3406962"/>
                <a:gd name="connsiteX11" fmla="*/ 457200 w 3892824"/>
                <a:gd name="connsiteY11" fmla="*/ 3393644 h 3406962"/>
                <a:gd name="connsiteX12" fmla="*/ 21265 w 3892824"/>
                <a:gd name="connsiteY12" fmla="*/ 3405704 h 3406962"/>
                <a:gd name="connsiteX0" fmla="*/ 127 w 3871686"/>
                <a:gd name="connsiteY0" fmla="*/ 3405704 h 3406962"/>
                <a:gd name="connsiteX1" fmla="*/ 32025 w 3871686"/>
                <a:gd name="connsiteY1" fmla="*/ 2840750 h 3406962"/>
                <a:gd name="connsiteX2" fmla="*/ 351001 w 3871686"/>
                <a:gd name="connsiteY2" fmla="*/ 2064573 h 3406962"/>
                <a:gd name="connsiteX3" fmla="*/ 467960 w 3871686"/>
                <a:gd name="connsiteY3" fmla="*/ 703607 h 3406962"/>
                <a:gd name="connsiteX4" fmla="*/ 691244 w 3871686"/>
                <a:gd name="connsiteY4" fmla="*/ 3285 h 3406962"/>
                <a:gd name="connsiteX5" fmla="*/ 1010221 w 3871686"/>
                <a:gd name="connsiteY5" fmla="*/ 565383 h 3406962"/>
                <a:gd name="connsiteX6" fmla="*/ 1743866 w 3871686"/>
                <a:gd name="connsiteY6" fmla="*/ 2884707 h 3406962"/>
                <a:gd name="connsiteX7" fmla="*/ 3870378 w 3871686"/>
                <a:gd name="connsiteY7" fmla="*/ 3065461 h 3406962"/>
                <a:gd name="connsiteX8" fmla="*/ 1414258 w 3871686"/>
                <a:gd name="connsiteY8" fmla="*/ 3074667 h 3406962"/>
                <a:gd name="connsiteX9" fmla="*/ 786936 w 3871686"/>
                <a:gd name="connsiteY9" fmla="*/ 703606 h 3406962"/>
                <a:gd name="connsiteX10" fmla="*/ 627448 w 3871686"/>
                <a:gd name="connsiteY10" fmla="*/ 2925811 h 3406962"/>
                <a:gd name="connsiteX11" fmla="*/ 436062 w 3871686"/>
                <a:gd name="connsiteY11" fmla="*/ 3393644 h 3406962"/>
                <a:gd name="connsiteX12" fmla="*/ 127 w 3871686"/>
                <a:gd name="connsiteY12" fmla="*/ 3405704 h 3406962"/>
                <a:gd name="connsiteX0" fmla="*/ 221 w 3871780"/>
                <a:gd name="connsiteY0" fmla="*/ 3405704 h 3406962"/>
                <a:gd name="connsiteX1" fmla="*/ 222 w 3871780"/>
                <a:gd name="connsiteY1" fmla="*/ 3021503 h 3406962"/>
                <a:gd name="connsiteX2" fmla="*/ 351095 w 3871780"/>
                <a:gd name="connsiteY2" fmla="*/ 2064573 h 3406962"/>
                <a:gd name="connsiteX3" fmla="*/ 468054 w 3871780"/>
                <a:gd name="connsiteY3" fmla="*/ 703607 h 3406962"/>
                <a:gd name="connsiteX4" fmla="*/ 691338 w 3871780"/>
                <a:gd name="connsiteY4" fmla="*/ 3285 h 3406962"/>
                <a:gd name="connsiteX5" fmla="*/ 1010315 w 3871780"/>
                <a:gd name="connsiteY5" fmla="*/ 565383 h 3406962"/>
                <a:gd name="connsiteX6" fmla="*/ 1743960 w 3871780"/>
                <a:gd name="connsiteY6" fmla="*/ 2884707 h 3406962"/>
                <a:gd name="connsiteX7" fmla="*/ 3870472 w 3871780"/>
                <a:gd name="connsiteY7" fmla="*/ 3065461 h 3406962"/>
                <a:gd name="connsiteX8" fmla="*/ 1414352 w 3871780"/>
                <a:gd name="connsiteY8" fmla="*/ 3074667 h 3406962"/>
                <a:gd name="connsiteX9" fmla="*/ 787030 w 3871780"/>
                <a:gd name="connsiteY9" fmla="*/ 703606 h 3406962"/>
                <a:gd name="connsiteX10" fmla="*/ 627542 w 3871780"/>
                <a:gd name="connsiteY10" fmla="*/ 2925811 h 3406962"/>
                <a:gd name="connsiteX11" fmla="*/ 436156 w 3871780"/>
                <a:gd name="connsiteY11" fmla="*/ 3393644 h 3406962"/>
                <a:gd name="connsiteX12" fmla="*/ 221 w 3871780"/>
                <a:gd name="connsiteY12" fmla="*/ 3405704 h 3406962"/>
                <a:gd name="connsiteX0" fmla="*/ 863 w 3872422"/>
                <a:gd name="connsiteY0" fmla="*/ 3405704 h 3406962"/>
                <a:gd name="connsiteX1" fmla="*/ 864 w 3872422"/>
                <a:gd name="connsiteY1" fmla="*/ 3021503 h 3406962"/>
                <a:gd name="connsiteX2" fmla="*/ 351737 w 3872422"/>
                <a:gd name="connsiteY2" fmla="*/ 2064573 h 3406962"/>
                <a:gd name="connsiteX3" fmla="*/ 468696 w 3872422"/>
                <a:gd name="connsiteY3" fmla="*/ 703607 h 3406962"/>
                <a:gd name="connsiteX4" fmla="*/ 691980 w 3872422"/>
                <a:gd name="connsiteY4" fmla="*/ 3285 h 3406962"/>
                <a:gd name="connsiteX5" fmla="*/ 1010957 w 3872422"/>
                <a:gd name="connsiteY5" fmla="*/ 565383 h 3406962"/>
                <a:gd name="connsiteX6" fmla="*/ 1744602 w 3872422"/>
                <a:gd name="connsiteY6" fmla="*/ 2884707 h 3406962"/>
                <a:gd name="connsiteX7" fmla="*/ 3871114 w 3872422"/>
                <a:gd name="connsiteY7" fmla="*/ 3065461 h 3406962"/>
                <a:gd name="connsiteX8" fmla="*/ 1414994 w 3872422"/>
                <a:gd name="connsiteY8" fmla="*/ 3074667 h 3406962"/>
                <a:gd name="connsiteX9" fmla="*/ 787672 w 3872422"/>
                <a:gd name="connsiteY9" fmla="*/ 703606 h 3406962"/>
                <a:gd name="connsiteX10" fmla="*/ 628184 w 3872422"/>
                <a:gd name="connsiteY10" fmla="*/ 2925811 h 3406962"/>
                <a:gd name="connsiteX11" fmla="*/ 436798 w 3872422"/>
                <a:gd name="connsiteY11" fmla="*/ 3393644 h 3406962"/>
                <a:gd name="connsiteX12" fmla="*/ 863 w 3872422"/>
                <a:gd name="connsiteY12" fmla="*/ 3405704 h 3406962"/>
                <a:gd name="connsiteX0" fmla="*/ 863 w 3872422"/>
                <a:gd name="connsiteY0" fmla="*/ 3405704 h 3406962"/>
                <a:gd name="connsiteX1" fmla="*/ 864 w 3872422"/>
                <a:gd name="connsiteY1" fmla="*/ 3064033 h 3406962"/>
                <a:gd name="connsiteX2" fmla="*/ 351737 w 3872422"/>
                <a:gd name="connsiteY2" fmla="*/ 2064573 h 3406962"/>
                <a:gd name="connsiteX3" fmla="*/ 468696 w 3872422"/>
                <a:gd name="connsiteY3" fmla="*/ 703607 h 3406962"/>
                <a:gd name="connsiteX4" fmla="*/ 691980 w 3872422"/>
                <a:gd name="connsiteY4" fmla="*/ 3285 h 3406962"/>
                <a:gd name="connsiteX5" fmla="*/ 1010957 w 3872422"/>
                <a:gd name="connsiteY5" fmla="*/ 565383 h 3406962"/>
                <a:gd name="connsiteX6" fmla="*/ 1744602 w 3872422"/>
                <a:gd name="connsiteY6" fmla="*/ 2884707 h 3406962"/>
                <a:gd name="connsiteX7" fmla="*/ 3871114 w 3872422"/>
                <a:gd name="connsiteY7" fmla="*/ 3065461 h 3406962"/>
                <a:gd name="connsiteX8" fmla="*/ 1414994 w 3872422"/>
                <a:gd name="connsiteY8" fmla="*/ 3074667 h 3406962"/>
                <a:gd name="connsiteX9" fmla="*/ 787672 w 3872422"/>
                <a:gd name="connsiteY9" fmla="*/ 703606 h 3406962"/>
                <a:gd name="connsiteX10" fmla="*/ 628184 w 3872422"/>
                <a:gd name="connsiteY10" fmla="*/ 2925811 h 3406962"/>
                <a:gd name="connsiteX11" fmla="*/ 436798 w 3872422"/>
                <a:gd name="connsiteY11" fmla="*/ 3393644 h 3406962"/>
                <a:gd name="connsiteX12" fmla="*/ 863 w 3872422"/>
                <a:gd name="connsiteY12" fmla="*/ 3405704 h 3406962"/>
                <a:gd name="connsiteX0" fmla="*/ 863 w 3872422"/>
                <a:gd name="connsiteY0" fmla="*/ 3408129 h 3409387"/>
                <a:gd name="connsiteX1" fmla="*/ 864 w 3872422"/>
                <a:gd name="connsiteY1" fmla="*/ 3066458 h 3409387"/>
                <a:gd name="connsiteX2" fmla="*/ 351737 w 3872422"/>
                <a:gd name="connsiteY2" fmla="*/ 2066998 h 3409387"/>
                <a:gd name="connsiteX3" fmla="*/ 468696 w 3872422"/>
                <a:gd name="connsiteY3" fmla="*/ 706032 h 3409387"/>
                <a:gd name="connsiteX4" fmla="*/ 691980 w 3872422"/>
                <a:gd name="connsiteY4" fmla="*/ 5710 h 3409387"/>
                <a:gd name="connsiteX5" fmla="*/ 1042855 w 3872422"/>
                <a:gd name="connsiteY5" fmla="*/ 535910 h 3409387"/>
                <a:gd name="connsiteX6" fmla="*/ 1744602 w 3872422"/>
                <a:gd name="connsiteY6" fmla="*/ 2887132 h 3409387"/>
                <a:gd name="connsiteX7" fmla="*/ 3871114 w 3872422"/>
                <a:gd name="connsiteY7" fmla="*/ 3067886 h 3409387"/>
                <a:gd name="connsiteX8" fmla="*/ 1414994 w 3872422"/>
                <a:gd name="connsiteY8" fmla="*/ 3077092 h 3409387"/>
                <a:gd name="connsiteX9" fmla="*/ 787672 w 3872422"/>
                <a:gd name="connsiteY9" fmla="*/ 706031 h 3409387"/>
                <a:gd name="connsiteX10" fmla="*/ 628184 w 3872422"/>
                <a:gd name="connsiteY10" fmla="*/ 2928236 h 3409387"/>
                <a:gd name="connsiteX11" fmla="*/ 436798 w 3872422"/>
                <a:gd name="connsiteY11" fmla="*/ 3396069 h 3409387"/>
                <a:gd name="connsiteX12" fmla="*/ 863 w 3872422"/>
                <a:gd name="connsiteY12" fmla="*/ 3408129 h 3409387"/>
                <a:gd name="connsiteX0" fmla="*/ 863 w 3872422"/>
                <a:gd name="connsiteY0" fmla="*/ 3408129 h 3409387"/>
                <a:gd name="connsiteX1" fmla="*/ 864 w 3872422"/>
                <a:gd name="connsiteY1" fmla="*/ 3066458 h 3409387"/>
                <a:gd name="connsiteX2" fmla="*/ 351737 w 3872422"/>
                <a:gd name="connsiteY2" fmla="*/ 2066998 h 3409387"/>
                <a:gd name="connsiteX3" fmla="*/ 468696 w 3872422"/>
                <a:gd name="connsiteY3" fmla="*/ 706032 h 3409387"/>
                <a:gd name="connsiteX4" fmla="*/ 691980 w 3872422"/>
                <a:gd name="connsiteY4" fmla="*/ 5710 h 3409387"/>
                <a:gd name="connsiteX5" fmla="*/ 1042855 w 3872422"/>
                <a:gd name="connsiteY5" fmla="*/ 535910 h 3409387"/>
                <a:gd name="connsiteX6" fmla="*/ 1744602 w 3872422"/>
                <a:gd name="connsiteY6" fmla="*/ 2887132 h 3409387"/>
                <a:gd name="connsiteX7" fmla="*/ 3871114 w 3872422"/>
                <a:gd name="connsiteY7" fmla="*/ 3067886 h 3409387"/>
                <a:gd name="connsiteX8" fmla="*/ 1414994 w 3872422"/>
                <a:gd name="connsiteY8" fmla="*/ 3077092 h 3409387"/>
                <a:gd name="connsiteX9" fmla="*/ 787672 w 3872422"/>
                <a:gd name="connsiteY9" fmla="*/ 706031 h 3409387"/>
                <a:gd name="connsiteX10" fmla="*/ 628184 w 3872422"/>
                <a:gd name="connsiteY10" fmla="*/ 2928236 h 3409387"/>
                <a:gd name="connsiteX11" fmla="*/ 436798 w 3872422"/>
                <a:gd name="connsiteY11" fmla="*/ 3396069 h 3409387"/>
                <a:gd name="connsiteX12" fmla="*/ 863 w 3872422"/>
                <a:gd name="connsiteY12" fmla="*/ 3408129 h 3409387"/>
                <a:gd name="connsiteX0" fmla="*/ 863 w 5572323"/>
                <a:gd name="connsiteY0" fmla="*/ 3827722 h 3828980"/>
                <a:gd name="connsiteX1" fmla="*/ 864 w 5572323"/>
                <a:gd name="connsiteY1" fmla="*/ 3486051 h 3828980"/>
                <a:gd name="connsiteX2" fmla="*/ 351737 w 5572323"/>
                <a:gd name="connsiteY2" fmla="*/ 2486591 h 3828980"/>
                <a:gd name="connsiteX3" fmla="*/ 468696 w 5572323"/>
                <a:gd name="connsiteY3" fmla="*/ 1125625 h 3828980"/>
                <a:gd name="connsiteX4" fmla="*/ 691980 w 5572323"/>
                <a:gd name="connsiteY4" fmla="*/ 425303 h 3828980"/>
                <a:gd name="connsiteX5" fmla="*/ 1042855 w 5572323"/>
                <a:gd name="connsiteY5" fmla="*/ 955503 h 3828980"/>
                <a:gd name="connsiteX6" fmla="*/ 1744602 w 5572323"/>
                <a:gd name="connsiteY6" fmla="*/ 3306725 h 3828980"/>
                <a:gd name="connsiteX7" fmla="*/ 5572323 w 5572323"/>
                <a:gd name="connsiteY7" fmla="*/ 0 h 3828980"/>
                <a:gd name="connsiteX8" fmla="*/ 1414994 w 5572323"/>
                <a:gd name="connsiteY8" fmla="*/ 3496685 h 3828980"/>
                <a:gd name="connsiteX9" fmla="*/ 787672 w 5572323"/>
                <a:gd name="connsiteY9" fmla="*/ 1125624 h 3828980"/>
                <a:gd name="connsiteX10" fmla="*/ 628184 w 5572323"/>
                <a:gd name="connsiteY10" fmla="*/ 3347829 h 3828980"/>
                <a:gd name="connsiteX11" fmla="*/ 436798 w 5572323"/>
                <a:gd name="connsiteY11" fmla="*/ 3815662 h 3828980"/>
                <a:gd name="connsiteX12" fmla="*/ 863 w 5572323"/>
                <a:gd name="connsiteY12" fmla="*/ 3827722 h 3828980"/>
                <a:gd name="connsiteX0" fmla="*/ 863 w 5921317"/>
                <a:gd name="connsiteY0" fmla="*/ 3829102 h 3922415"/>
                <a:gd name="connsiteX1" fmla="*/ 864 w 5921317"/>
                <a:gd name="connsiteY1" fmla="*/ 3487431 h 3922415"/>
                <a:gd name="connsiteX2" fmla="*/ 351737 w 5921317"/>
                <a:gd name="connsiteY2" fmla="*/ 2487971 h 3922415"/>
                <a:gd name="connsiteX3" fmla="*/ 468696 w 5921317"/>
                <a:gd name="connsiteY3" fmla="*/ 1127005 h 3922415"/>
                <a:gd name="connsiteX4" fmla="*/ 691980 w 5921317"/>
                <a:gd name="connsiteY4" fmla="*/ 426683 h 3922415"/>
                <a:gd name="connsiteX5" fmla="*/ 1042855 w 5921317"/>
                <a:gd name="connsiteY5" fmla="*/ 956883 h 3922415"/>
                <a:gd name="connsiteX6" fmla="*/ 1744602 w 5921317"/>
                <a:gd name="connsiteY6" fmla="*/ 3308105 h 3922415"/>
                <a:gd name="connsiteX7" fmla="*/ 5572323 w 5921317"/>
                <a:gd name="connsiteY7" fmla="*/ 1380 h 3922415"/>
                <a:gd name="connsiteX8" fmla="*/ 5274612 w 5921317"/>
                <a:gd name="connsiteY8" fmla="*/ 3700083 h 3922415"/>
                <a:gd name="connsiteX9" fmla="*/ 1414994 w 5921317"/>
                <a:gd name="connsiteY9" fmla="*/ 3498065 h 3922415"/>
                <a:gd name="connsiteX10" fmla="*/ 787672 w 5921317"/>
                <a:gd name="connsiteY10" fmla="*/ 1127004 h 3922415"/>
                <a:gd name="connsiteX11" fmla="*/ 628184 w 5921317"/>
                <a:gd name="connsiteY11" fmla="*/ 3349209 h 3922415"/>
                <a:gd name="connsiteX12" fmla="*/ 436798 w 5921317"/>
                <a:gd name="connsiteY12" fmla="*/ 3817042 h 3922415"/>
                <a:gd name="connsiteX13" fmla="*/ 863 w 5921317"/>
                <a:gd name="connsiteY13" fmla="*/ 3829102 h 3922415"/>
                <a:gd name="connsiteX0" fmla="*/ 863 w 5714557"/>
                <a:gd name="connsiteY0" fmla="*/ 3829118 h 3922431"/>
                <a:gd name="connsiteX1" fmla="*/ 864 w 5714557"/>
                <a:gd name="connsiteY1" fmla="*/ 3487447 h 3922431"/>
                <a:gd name="connsiteX2" fmla="*/ 351737 w 5714557"/>
                <a:gd name="connsiteY2" fmla="*/ 2487987 h 3922431"/>
                <a:gd name="connsiteX3" fmla="*/ 468696 w 5714557"/>
                <a:gd name="connsiteY3" fmla="*/ 1127021 h 3922431"/>
                <a:gd name="connsiteX4" fmla="*/ 691980 w 5714557"/>
                <a:gd name="connsiteY4" fmla="*/ 426699 h 3922431"/>
                <a:gd name="connsiteX5" fmla="*/ 1042855 w 5714557"/>
                <a:gd name="connsiteY5" fmla="*/ 956899 h 3922431"/>
                <a:gd name="connsiteX6" fmla="*/ 1744602 w 5714557"/>
                <a:gd name="connsiteY6" fmla="*/ 3308121 h 3922431"/>
                <a:gd name="connsiteX7" fmla="*/ 4774882 w 5714557"/>
                <a:gd name="connsiteY7" fmla="*/ 3264165 h 3922431"/>
                <a:gd name="connsiteX8" fmla="*/ 5572323 w 5714557"/>
                <a:gd name="connsiteY8" fmla="*/ 1396 h 3922431"/>
                <a:gd name="connsiteX9" fmla="*/ 5274612 w 5714557"/>
                <a:gd name="connsiteY9" fmla="*/ 3700099 h 3922431"/>
                <a:gd name="connsiteX10" fmla="*/ 1414994 w 5714557"/>
                <a:gd name="connsiteY10" fmla="*/ 3498081 h 3922431"/>
                <a:gd name="connsiteX11" fmla="*/ 787672 w 5714557"/>
                <a:gd name="connsiteY11" fmla="*/ 1127020 h 3922431"/>
                <a:gd name="connsiteX12" fmla="*/ 628184 w 5714557"/>
                <a:gd name="connsiteY12" fmla="*/ 3349225 h 3922431"/>
                <a:gd name="connsiteX13" fmla="*/ 436798 w 5714557"/>
                <a:gd name="connsiteY13" fmla="*/ 3817058 h 3922431"/>
                <a:gd name="connsiteX14" fmla="*/ 863 w 5714557"/>
                <a:gd name="connsiteY14" fmla="*/ 3829118 h 3922431"/>
                <a:gd name="connsiteX0" fmla="*/ 863 w 5714557"/>
                <a:gd name="connsiteY0" fmla="*/ 3829118 h 3972999"/>
                <a:gd name="connsiteX1" fmla="*/ 864 w 5714557"/>
                <a:gd name="connsiteY1" fmla="*/ 3487447 h 3972999"/>
                <a:gd name="connsiteX2" fmla="*/ 351737 w 5714557"/>
                <a:gd name="connsiteY2" fmla="*/ 2487987 h 3972999"/>
                <a:gd name="connsiteX3" fmla="*/ 468696 w 5714557"/>
                <a:gd name="connsiteY3" fmla="*/ 1127021 h 3972999"/>
                <a:gd name="connsiteX4" fmla="*/ 691980 w 5714557"/>
                <a:gd name="connsiteY4" fmla="*/ 426699 h 3972999"/>
                <a:gd name="connsiteX5" fmla="*/ 1042855 w 5714557"/>
                <a:gd name="connsiteY5" fmla="*/ 956899 h 3972999"/>
                <a:gd name="connsiteX6" fmla="*/ 1744602 w 5714557"/>
                <a:gd name="connsiteY6" fmla="*/ 3308121 h 3972999"/>
                <a:gd name="connsiteX7" fmla="*/ 4774882 w 5714557"/>
                <a:gd name="connsiteY7" fmla="*/ 3264165 h 3972999"/>
                <a:gd name="connsiteX8" fmla="*/ 5572323 w 5714557"/>
                <a:gd name="connsiteY8" fmla="*/ 1396 h 3972999"/>
                <a:gd name="connsiteX9" fmla="*/ 5274612 w 5714557"/>
                <a:gd name="connsiteY9" fmla="*/ 3700099 h 3972999"/>
                <a:gd name="connsiteX10" fmla="*/ 1414994 w 5714557"/>
                <a:gd name="connsiteY10" fmla="*/ 3498081 h 3972999"/>
                <a:gd name="connsiteX11" fmla="*/ 787672 w 5714557"/>
                <a:gd name="connsiteY11" fmla="*/ 1127020 h 3972999"/>
                <a:gd name="connsiteX12" fmla="*/ 628184 w 5714557"/>
                <a:gd name="connsiteY12" fmla="*/ 3349225 h 3972999"/>
                <a:gd name="connsiteX13" fmla="*/ 436798 w 5714557"/>
                <a:gd name="connsiteY13" fmla="*/ 3817058 h 3972999"/>
                <a:gd name="connsiteX14" fmla="*/ 863 w 5714557"/>
                <a:gd name="connsiteY14" fmla="*/ 3829118 h 3972999"/>
                <a:gd name="connsiteX0" fmla="*/ 863 w 5714557"/>
                <a:gd name="connsiteY0" fmla="*/ 3829118 h 3922070"/>
                <a:gd name="connsiteX1" fmla="*/ 864 w 5714557"/>
                <a:gd name="connsiteY1" fmla="*/ 3487447 h 3922070"/>
                <a:gd name="connsiteX2" fmla="*/ 351737 w 5714557"/>
                <a:gd name="connsiteY2" fmla="*/ 2487987 h 3922070"/>
                <a:gd name="connsiteX3" fmla="*/ 468696 w 5714557"/>
                <a:gd name="connsiteY3" fmla="*/ 1127021 h 3922070"/>
                <a:gd name="connsiteX4" fmla="*/ 691980 w 5714557"/>
                <a:gd name="connsiteY4" fmla="*/ 426699 h 3922070"/>
                <a:gd name="connsiteX5" fmla="*/ 1042855 w 5714557"/>
                <a:gd name="connsiteY5" fmla="*/ 956899 h 3922070"/>
                <a:gd name="connsiteX6" fmla="*/ 1744602 w 5714557"/>
                <a:gd name="connsiteY6" fmla="*/ 3308121 h 3922070"/>
                <a:gd name="connsiteX7" fmla="*/ 4774882 w 5714557"/>
                <a:gd name="connsiteY7" fmla="*/ 3264165 h 3922070"/>
                <a:gd name="connsiteX8" fmla="*/ 5572323 w 5714557"/>
                <a:gd name="connsiteY8" fmla="*/ 1396 h 3922070"/>
                <a:gd name="connsiteX9" fmla="*/ 5274612 w 5714557"/>
                <a:gd name="connsiteY9" fmla="*/ 3700099 h 3922070"/>
                <a:gd name="connsiteX10" fmla="*/ 1414994 w 5714557"/>
                <a:gd name="connsiteY10" fmla="*/ 3498081 h 3922070"/>
                <a:gd name="connsiteX11" fmla="*/ 787672 w 5714557"/>
                <a:gd name="connsiteY11" fmla="*/ 1127020 h 3922070"/>
                <a:gd name="connsiteX12" fmla="*/ 628184 w 5714557"/>
                <a:gd name="connsiteY12" fmla="*/ 3349225 h 3922070"/>
                <a:gd name="connsiteX13" fmla="*/ 436798 w 5714557"/>
                <a:gd name="connsiteY13" fmla="*/ 3817058 h 3922070"/>
                <a:gd name="connsiteX14" fmla="*/ 863 w 5714557"/>
                <a:gd name="connsiteY14" fmla="*/ 3829118 h 3922070"/>
                <a:gd name="connsiteX0" fmla="*/ 863 w 5714557"/>
                <a:gd name="connsiteY0" fmla="*/ 3829118 h 3974958"/>
                <a:gd name="connsiteX1" fmla="*/ 864 w 5714557"/>
                <a:gd name="connsiteY1" fmla="*/ 3487447 h 3974958"/>
                <a:gd name="connsiteX2" fmla="*/ 351737 w 5714557"/>
                <a:gd name="connsiteY2" fmla="*/ 2487987 h 3974958"/>
                <a:gd name="connsiteX3" fmla="*/ 468696 w 5714557"/>
                <a:gd name="connsiteY3" fmla="*/ 1127021 h 3974958"/>
                <a:gd name="connsiteX4" fmla="*/ 691980 w 5714557"/>
                <a:gd name="connsiteY4" fmla="*/ 426699 h 3974958"/>
                <a:gd name="connsiteX5" fmla="*/ 1042855 w 5714557"/>
                <a:gd name="connsiteY5" fmla="*/ 956899 h 3974958"/>
                <a:gd name="connsiteX6" fmla="*/ 1744602 w 5714557"/>
                <a:gd name="connsiteY6" fmla="*/ 3308121 h 3974958"/>
                <a:gd name="connsiteX7" fmla="*/ 4774882 w 5714557"/>
                <a:gd name="connsiteY7" fmla="*/ 3264165 h 3974958"/>
                <a:gd name="connsiteX8" fmla="*/ 5572323 w 5714557"/>
                <a:gd name="connsiteY8" fmla="*/ 1396 h 3974958"/>
                <a:gd name="connsiteX9" fmla="*/ 5274612 w 5714557"/>
                <a:gd name="connsiteY9" fmla="*/ 3700099 h 3974958"/>
                <a:gd name="connsiteX10" fmla="*/ 1414994 w 5714557"/>
                <a:gd name="connsiteY10" fmla="*/ 3498081 h 3974958"/>
                <a:gd name="connsiteX11" fmla="*/ 787672 w 5714557"/>
                <a:gd name="connsiteY11" fmla="*/ 1127020 h 3974958"/>
                <a:gd name="connsiteX12" fmla="*/ 628184 w 5714557"/>
                <a:gd name="connsiteY12" fmla="*/ 3349225 h 3974958"/>
                <a:gd name="connsiteX13" fmla="*/ 436798 w 5714557"/>
                <a:gd name="connsiteY13" fmla="*/ 3817058 h 3974958"/>
                <a:gd name="connsiteX14" fmla="*/ 863 w 5714557"/>
                <a:gd name="connsiteY14" fmla="*/ 3829118 h 3974958"/>
                <a:gd name="connsiteX0" fmla="*/ 863 w 5680212"/>
                <a:gd name="connsiteY0" fmla="*/ 3829118 h 4027064"/>
                <a:gd name="connsiteX1" fmla="*/ 864 w 5680212"/>
                <a:gd name="connsiteY1" fmla="*/ 3487447 h 4027064"/>
                <a:gd name="connsiteX2" fmla="*/ 351737 w 5680212"/>
                <a:gd name="connsiteY2" fmla="*/ 2487987 h 4027064"/>
                <a:gd name="connsiteX3" fmla="*/ 468696 w 5680212"/>
                <a:gd name="connsiteY3" fmla="*/ 1127021 h 4027064"/>
                <a:gd name="connsiteX4" fmla="*/ 691980 w 5680212"/>
                <a:gd name="connsiteY4" fmla="*/ 426699 h 4027064"/>
                <a:gd name="connsiteX5" fmla="*/ 1042855 w 5680212"/>
                <a:gd name="connsiteY5" fmla="*/ 956899 h 4027064"/>
                <a:gd name="connsiteX6" fmla="*/ 1744602 w 5680212"/>
                <a:gd name="connsiteY6" fmla="*/ 3308121 h 4027064"/>
                <a:gd name="connsiteX7" fmla="*/ 4774882 w 5680212"/>
                <a:gd name="connsiteY7" fmla="*/ 3264165 h 4027064"/>
                <a:gd name="connsiteX8" fmla="*/ 5572323 w 5680212"/>
                <a:gd name="connsiteY8" fmla="*/ 1396 h 4027064"/>
                <a:gd name="connsiteX9" fmla="*/ 5274612 w 5680212"/>
                <a:gd name="connsiteY9" fmla="*/ 3700099 h 4027064"/>
                <a:gd name="connsiteX10" fmla="*/ 1999784 w 5680212"/>
                <a:gd name="connsiteY10" fmla="*/ 3838323 h 4027064"/>
                <a:gd name="connsiteX11" fmla="*/ 1414994 w 5680212"/>
                <a:gd name="connsiteY11" fmla="*/ 3498081 h 4027064"/>
                <a:gd name="connsiteX12" fmla="*/ 787672 w 5680212"/>
                <a:gd name="connsiteY12" fmla="*/ 1127020 h 4027064"/>
                <a:gd name="connsiteX13" fmla="*/ 628184 w 5680212"/>
                <a:gd name="connsiteY13" fmla="*/ 3349225 h 4027064"/>
                <a:gd name="connsiteX14" fmla="*/ 436798 w 5680212"/>
                <a:gd name="connsiteY14" fmla="*/ 3817058 h 4027064"/>
                <a:gd name="connsiteX15" fmla="*/ 863 w 5680212"/>
                <a:gd name="connsiteY15" fmla="*/ 3829118 h 4027064"/>
                <a:gd name="connsiteX0" fmla="*/ 863 w 5680212"/>
                <a:gd name="connsiteY0" fmla="*/ 3829118 h 4027064"/>
                <a:gd name="connsiteX1" fmla="*/ 864 w 5680212"/>
                <a:gd name="connsiteY1" fmla="*/ 3487447 h 4027064"/>
                <a:gd name="connsiteX2" fmla="*/ 351737 w 5680212"/>
                <a:gd name="connsiteY2" fmla="*/ 2487987 h 4027064"/>
                <a:gd name="connsiteX3" fmla="*/ 468696 w 5680212"/>
                <a:gd name="connsiteY3" fmla="*/ 1127021 h 4027064"/>
                <a:gd name="connsiteX4" fmla="*/ 691980 w 5680212"/>
                <a:gd name="connsiteY4" fmla="*/ 426699 h 4027064"/>
                <a:gd name="connsiteX5" fmla="*/ 1042855 w 5680212"/>
                <a:gd name="connsiteY5" fmla="*/ 956899 h 4027064"/>
                <a:gd name="connsiteX6" fmla="*/ 1744602 w 5680212"/>
                <a:gd name="connsiteY6" fmla="*/ 3308121 h 4027064"/>
                <a:gd name="connsiteX7" fmla="*/ 4774882 w 5680212"/>
                <a:gd name="connsiteY7" fmla="*/ 3264165 h 4027064"/>
                <a:gd name="connsiteX8" fmla="*/ 5572323 w 5680212"/>
                <a:gd name="connsiteY8" fmla="*/ 1396 h 4027064"/>
                <a:gd name="connsiteX9" fmla="*/ 5274612 w 5680212"/>
                <a:gd name="connsiteY9" fmla="*/ 3700099 h 4027064"/>
                <a:gd name="connsiteX10" fmla="*/ 1999784 w 5680212"/>
                <a:gd name="connsiteY10" fmla="*/ 3838323 h 4027064"/>
                <a:gd name="connsiteX11" fmla="*/ 1414994 w 5680212"/>
                <a:gd name="connsiteY11" fmla="*/ 3498081 h 4027064"/>
                <a:gd name="connsiteX12" fmla="*/ 787672 w 5680212"/>
                <a:gd name="connsiteY12" fmla="*/ 1127020 h 4027064"/>
                <a:gd name="connsiteX13" fmla="*/ 628184 w 5680212"/>
                <a:gd name="connsiteY13" fmla="*/ 3349225 h 4027064"/>
                <a:gd name="connsiteX14" fmla="*/ 436798 w 5680212"/>
                <a:gd name="connsiteY14" fmla="*/ 3817058 h 4027064"/>
                <a:gd name="connsiteX15" fmla="*/ 863 w 5680212"/>
                <a:gd name="connsiteY15" fmla="*/ 3829118 h 4027064"/>
                <a:gd name="connsiteX0" fmla="*/ 863 w 5680212"/>
                <a:gd name="connsiteY0" fmla="*/ 3829118 h 4020958"/>
                <a:gd name="connsiteX1" fmla="*/ 864 w 5680212"/>
                <a:gd name="connsiteY1" fmla="*/ 3487447 h 4020958"/>
                <a:gd name="connsiteX2" fmla="*/ 351737 w 5680212"/>
                <a:gd name="connsiteY2" fmla="*/ 2487987 h 4020958"/>
                <a:gd name="connsiteX3" fmla="*/ 468696 w 5680212"/>
                <a:gd name="connsiteY3" fmla="*/ 1127021 h 4020958"/>
                <a:gd name="connsiteX4" fmla="*/ 691980 w 5680212"/>
                <a:gd name="connsiteY4" fmla="*/ 426699 h 4020958"/>
                <a:gd name="connsiteX5" fmla="*/ 1042855 w 5680212"/>
                <a:gd name="connsiteY5" fmla="*/ 956899 h 4020958"/>
                <a:gd name="connsiteX6" fmla="*/ 1744602 w 5680212"/>
                <a:gd name="connsiteY6" fmla="*/ 3308121 h 4020958"/>
                <a:gd name="connsiteX7" fmla="*/ 4774882 w 5680212"/>
                <a:gd name="connsiteY7" fmla="*/ 3264165 h 4020958"/>
                <a:gd name="connsiteX8" fmla="*/ 5572323 w 5680212"/>
                <a:gd name="connsiteY8" fmla="*/ 1396 h 4020958"/>
                <a:gd name="connsiteX9" fmla="*/ 5274612 w 5680212"/>
                <a:gd name="connsiteY9" fmla="*/ 3700099 h 4020958"/>
                <a:gd name="connsiteX10" fmla="*/ 1999784 w 5680212"/>
                <a:gd name="connsiteY10" fmla="*/ 3838323 h 4020958"/>
                <a:gd name="connsiteX11" fmla="*/ 1414994 w 5680212"/>
                <a:gd name="connsiteY11" fmla="*/ 3498081 h 4020958"/>
                <a:gd name="connsiteX12" fmla="*/ 787672 w 5680212"/>
                <a:gd name="connsiteY12" fmla="*/ 1127020 h 4020958"/>
                <a:gd name="connsiteX13" fmla="*/ 628184 w 5680212"/>
                <a:gd name="connsiteY13" fmla="*/ 3349225 h 4020958"/>
                <a:gd name="connsiteX14" fmla="*/ 436798 w 5680212"/>
                <a:gd name="connsiteY14" fmla="*/ 3817058 h 4020958"/>
                <a:gd name="connsiteX15" fmla="*/ 863 w 5680212"/>
                <a:gd name="connsiteY15" fmla="*/ 3829118 h 4020958"/>
                <a:gd name="connsiteX0" fmla="*/ 863 w 5680212"/>
                <a:gd name="connsiteY0" fmla="*/ 3829118 h 3840978"/>
                <a:gd name="connsiteX1" fmla="*/ 864 w 5680212"/>
                <a:gd name="connsiteY1" fmla="*/ 3487447 h 3840978"/>
                <a:gd name="connsiteX2" fmla="*/ 351737 w 5680212"/>
                <a:gd name="connsiteY2" fmla="*/ 2487987 h 3840978"/>
                <a:gd name="connsiteX3" fmla="*/ 468696 w 5680212"/>
                <a:gd name="connsiteY3" fmla="*/ 1127021 h 3840978"/>
                <a:gd name="connsiteX4" fmla="*/ 691980 w 5680212"/>
                <a:gd name="connsiteY4" fmla="*/ 426699 h 3840978"/>
                <a:gd name="connsiteX5" fmla="*/ 1042855 w 5680212"/>
                <a:gd name="connsiteY5" fmla="*/ 956899 h 3840978"/>
                <a:gd name="connsiteX6" fmla="*/ 1744602 w 5680212"/>
                <a:gd name="connsiteY6" fmla="*/ 3308121 h 3840978"/>
                <a:gd name="connsiteX7" fmla="*/ 4774882 w 5680212"/>
                <a:gd name="connsiteY7" fmla="*/ 3264165 h 3840978"/>
                <a:gd name="connsiteX8" fmla="*/ 5572323 w 5680212"/>
                <a:gd name="connsiteY8" fmla="*/ 1396 h 3840978"/>
                <a:gd name="connsiteX9" fmla="*/ 5274612 w 5680212"/>
                <a:gd name="connsiteY9" fmla="*/ 3700099 h 3840978"/>
                <a:gd name="connsiteX10" fmla="*/ 1999784 w 5680212"/>
                <a:gd name="connsiteY10" fmla="*/ 3838323 h 3840978"/>
                <a:gd name="connsiteX11" fmla="*/ 1414994 w 5680212"/>
                <a:gd name="connsiteY11" fmla="*/ 3498081 h 3840978"/>
                <a:gd name="connsiteX12" fmla="*/ 787672 w 5680212"/>
                <a:gd name="connsiteY12" fmla="*/ 1127020 h 3840978"/>
                <a:gd name="connsiteX13" fmla="*/ 628184 w 5680212"/>
                <a:gd name="connsiteY13" fmla="*/ 3349225 h 3840978"/>
                <a:gd name="connsiteX14" fmla="*/ 436798 w 5680212"/>
                <a:gd name="connsiteY14" fmla="*/ 3817058 h 3840978"/>
                <a:gd name="connsiteX15" fmla="*/ 863 w 5680212"/>
                <a:gd name="connsiteY15" fmla="*/ 3829118 h 3840978"/>
                <a:gd name="connsiteX0" fmla="*/ 863 w 5680212"/>
                <a:gd name="connsiteY0" fmla="*/ 3829942 h 3881660"/>
                <a:gd name="connsiteX1" fmla="*/ 864 w 5680212"/>
                <a:gd name="connsiteY1" fmla="*/ 3488271 h 3881660"/>
                <a:gd name="connsiteX2" fmla="*/ 351737 w 5680212"/>
                <a:gd name="connsiteY2" fmla="*/ 2488811 h 3881660"/>
                <a:gd name="connsiteX3" fmla="*/ 468696 w 5680212"/>
                <a:gd name="connsiteY3" fmla="*/ 1127845 h 3881660"/>
                <a:gd name="connsiteX4" fmla="*/ 691980 w 5680212"/>
                <a:gd name="connsiteY4" fmla="*/ 427523 h 3881660"/>
                <a:gd name="connsiteX5" fmla="*/ 1042855 w 5680212"/>
                <a:gd name="connsiteY5" fmla="*/ 957723 h 3881660"/>
                <a:gd name="connsiteX6" fmla="*/ 1744602 w 5680212"/>
                <a:gd name="connsiteY6" fmla="*/ 3308945 h 3881660"/>
                <a:gd name="connsiteX7" fmla="*/ 4774882 w 5680212"/>
                <a:gd name="connsiteY7" fmla="*/ 3264989 h 3881660"/>
                <a:gd name="connsiteX8" fmla="*/ 5572323 w 5680212"/>
                <a:gd name="connsiteY8" fmla="*/ 2220 h 3881660"/>
                <a:gd name="connsiteX9" fmla="*/ 5274612 w 5680212"/>
                <a:gd name="connsiteY9" fmla="*/ 3817881 h 3881660"/>
                <a:gd name="connsiteX10" fmla="*/ 1999784 w 5680212"/>
                <a:gd name="connsiteY10" fmla="*/ 3839147 h 3881660"/>
                <a:gd name="connsiteX11" fmla="*/ 1414994 w 5680212"/>
                <a:gd name="connsiteY11" fmla="*/ 3498905 h 3881660"/>
                <a:gd name="connsiteX12" fmla="*/ 787672 w 5680212"/>
                <a:gd name="connsiteY12" fmla="*/ 1127844 h 3881660"/>
                <a:gd name="connsiteX13" fmla="*/ 628184 w 5680212"/>
                <a:gd name="connsiteY13" fmla="*/ 3350049 h 3881660"/>
                <a:gd name="connsiteX14" fmla="*/ 436798 w 5680212"/>
                <a:gd name="connsiteY14" fmla="*/ 3817882 h 3881660"/>
                <a:gd name="connsiteX15" fmla="*/ 863 w 5680212"/>
                <a:gd name="connsiteY15" fmla="*/ 3829942 h 3881660"/>
                <a:gd name="connsiteX0" fmla="*/ 863 w 5680212"/>
                <a:gd name="connsiteY0" fmla="*/ 3829942 h 3855020"/>
                <a:gd name="connsiteX1" fmla="*/ 864 w 5680212"/>
                <a:gd name="connsiteY1" fmla="*/ 3488271 h 3855020"/>
                <a:gd name="connsiteX2" fmla="*/ 351737 w 5680212"/>
                <a:gd name="connsiteY2" fmla="*/ 2488811 h 3855020"/>
                <a:gd name="connsiteX3" fmla="*/ 468696 w 5680212"/>
                <a:gd name="connsiteY3" fmla="*/ 1127845 h 3855020"/>
                <a:gd name="connsiteX4" fmla="*/ 691980 w 5680212"/>
                <a:gd name="connsiteY4" fmla="*/ 427523 h 3855020"/>
                <a:gd name="connsiteX5" fmla="*/ 1042855 w 5680212"/>
                <a:gd name="connsiteY5" fmla="*/ 957723 h 3855020"/>
                <a:gd name="connsiteX6" fmla="*/ 1744602 w 5680212"/>
                <a:gd name="connsiteY6" fmla="*/ 3308945 h 3855020"/>
                <a:gd name="connsiteX7" fmla="*/ 4774882 w 5680212"/>
                <a:gd name="connsiteY7" fmla="*/ 3264989 h 3855020"/>
                <a:gd name="connsiteX8" fmla="*/ 5572323 w 5680212"/>
                <a:gd name="connsiteY8" fmla="*/ 2220 h 3855020"/>
                <a:gd name="connsiteX9" fmla="*/ 5274612 w 5680212"/>
                <a:gd name="connsiteY9" fmla="*/ 3817881 h 3855020"/>
                <a:gd name="connsiteX10" fmla="*/ 1999784 w 5680212"/>
                <a:gd name="connsiteY10" fmla="*/ 3839147 h 3855020"/>
                <a:gd name="connsiteX11" fmla="*/ 1414994 w 5680212"/>
                <a:gd name="connsiteY11" fmla="*/ 3498905 h 3855020"/>
                <a:gd name="connsiteX12" fmla="*/ 787672 w 5680212"/>
                <a:gd name="connsiteY12" fmla="*/ 1127844 h 3855020"/>
                <a:gd name="connsiteX13" fmla="*/ 628184 w 5680212"/>
                <a:gd name="connsiteY13" fmla="*/ 3350049 h 3855020"/>
                <a:gd name="connsiteX14" fmla="*/ 436798 w 5680212"/>
                <a:gd name="connsiteY14" fmla="*/ 3817882 h 3855020"/>
                <a:gd name="connsiteX15" fmla="*/ 863 w 5680212"/>
                <a:gd name="connsiteY15" fmla="*/ 3829942 h 3855020"/>
                <a:gd name="connsiteX0" fmla="*/ 863 w 5608079"/>
                <a:gd name="connsiteY0" fmla="*/ 3829942 h 3855020"/>
                <a:gd name="connsiteX1" fmla="*/ 864 w 5608079"/>
                <a:gd name="connsiteY1" fmla="*/ 3488271 h 3855020"/>
                <a:gd name="connsiteX2" fmla="*/ 351737 w 5608079"/>
                <a:gd name="connsiteY2" fmla="*/ 2488811 h 3855020"/>
                <a:gd name="connsiteX3" fmla="*/ 468696 w 5608079"/>
                <a:gd name="connsiteY3" fmla="*/ 1127845 h 3855020"/>
                <a:gd name="connsiteX4" fmla="*/ 691980 w 5608079"/>
                <a:gd name="connsiteY4" fmla="*/ 427523 h 3855020"/>
                <a:gd name="connsiteX5" fmla="*/ 1042855 w 5608079"/>
                <a:gd name="connsiteY5" fmla="*/ 957723 h 3855020"/>
                <a:gd name="connsiteX6" fmla="*/ 1744602 w 5608079"/>
                <a:gd name="connsiteY6" fmla="*/ 3308945 h 3855020"/>
                <a:gd name="connsiteX7" fmla="*/ 4774882 w 5608079"/>
                <a:gd name="connsiteY7" fmla="*/ 3264989 h 3855020"/>
                <a:gd name="connsiteX8" fmla="*/ 5572323 w 5608079"/>
                <a:gd name="connsiteY8" fmla="*/ 2220 h 3855020"/>
                <a:gd name="connsiteX9" fmla="*/ 5274612 w 5608079"/>
                <a:gd name="connsiteY9" fmla="*/ 3817881 h 3855020"/>
                <a:gd name="connsiteX10" fmla="*/ 1999784 w 5608079"/>
                <a:gd name="connsiteY10" fmla="*/ 3839147 h 3855020"/>
                <a:gd name="connsiteX11" fmla="*/ 1414994 w 5608079"/>
                <a:gd name="connsiteY11" fmla="*/ 3498905 h 3855020"/>
                <a:gd name="connsiteX12" fmla="*/ 787672 w 5608079"/>
                <a:gd name="connsiteY12" fmla="*/ 1127844 h 3855020"/>
                <a:gd name="connsiteX13" fmla="*/ 628184 w 5608079"/>
                <a:gd name="connsiteY13" fmla="*/ 3350049 h 3855020"/>
                <a:gd name="connsiteX14" fmla="*/ 436798 w 5608079"/>
                <a:gd name="connsiteY14" fmla="*/ 3817882 h 3855020"/>
                <a:gd name="connsiteX15" fmla="*/ 863 w 5608079"/>
                <a:gd name="connsiteY15" fmla="*/ 3829942 h 3855020"/>
                <a:gd name="connsiteX0" fmla="*/ 863 w 5559164"/>
                <a:gd name="connsiteY0" fmla="*/ 3408130 h 3433208"/>
                <a:gd name="connsiteX1" fmla="*/ 864 w 5559164"/>
                <a:gd name="connsiteY1" fmla="*/ 3066459 h 3433208"/>
                <a:gd name="connsiteX2" fmla="*/ 351737 w 5559164"/>
                <a:gd name="connsiteY2" fmla="*/ 2066999 h 3433208"/>
                <a:gd name="connsiteX3" fmla="*/ 468696 w 5559164"/>
                <a:gd name="connsiteY3" fmla="*/ 706033 h 3433208"/>
                <a:gd name="connsiteX4" fmla="*/ 691980 w 5559164"/>
                <a:gd name="connsiteY4" fmla="*/ 5711 h 3433208"/>
                <a:gd name="connsiteX5" fmla="*/ 1042855 w 5559164"/>
                <a:gd name="connsiteY5" fmla="*/ 535911 h 3433208"/>
                <a:gd name="connsiteX6" fmla="*/ 1744602 w 5559164"/>
                <a:gd name="connsiteY6" fmla="*/ 2887133 h 3433208"/>
                <a:gd name="connsiteX7" fmla="*/ 4774882 w 5559164"/>
                <a:gd name="connsiteY7" fmla="*/ 2843177 h 3433208"/>
                <a:gd name="connsiteX8" fmla="*/ 5508528 w 5559164"/>
                <a:gd name="connsiteY8" fmla="*/ 452277 h 3433208"/>
                <a:gd name="connsiteX9" fmla="*/ 5274612 w 5559164"/>
                <a:gd name="connsiteY9" fmla="*/ 3396069 h 3433208"/>
                <a:gd name="connsiteX10" fmla="*/ 1999784 w 5559164"/>
                <a:gd name="connsiteY10" fmla="*/ 3417335 h 3433208"/>
                <a:gd name="connsiteX11" fmla="*/ 1414994 w 5559164"/>
                <a:gd name="connsiteY11" fmla="*/ 3077093 h 3433208"/>
                <a:gd name="connsiteX12" fmla="*/ 787672 w 5559164"/>
                <a:gd name="connsiteY12" fmla="*/ 706032 h 3433208"/>
                <a:gd name="connsiteX13" fmla="*/ 628184 w 5559164"/>
                <a:gd name="connsiteY13" fmla="*/ 2928237 h 3433208"/>
                <a:gd name="connsiteX14" fmla="*/ 436798 w 5559164"/>
                <a:gd name="connsiteY14" fmla="*/ 3396070 h 3433208"/>
                <a:gd name="connsiteX15" fmla="*/ 863 w 5559164"/>
                <a:gd name="connsiteY15" fmla="*/ 3408130 h 3433208"/>
                <a:gd name="connsiteX0" fmla="*/ 863 w 5514580"/>
                <a:gd name="connsiteY0" fmla="*/ 4049392 h 4074470"/>
                <a:gd name="connsiteX1" fmla="*/ 864 w 5514580"/>
                <a:gd name="connsiteY1" fmla="*/ 3707721 h 4074470"/>
                <a:gd name="connsiteX2" fmla="*/ 351737 w 5514580"/>
                <a:gd name="connsiteY2" fmla="*/ 2708261 h 4074470"/>
                <a:gd name="connsiteX3" fmla="*/ 468696 w 5514580"/>
                <a:gd name="connsiteY3" fmla="*/ 1347295 h 4074470"/>
                <a:gd name="connsiteX4" fmla="*/ 691980 w 5514580"/>
                <a:gd name="connsiteY4" fmla="*/ 646973 h 4074470"/>
                <a:gd name="connsiteX5" fmla="*/ 1042855 w 5514580"/>
                <a:gd name="connsiteY5" fmla="*/ 1177173 h 4074470"/>
                <a:gd name="connsiteX6" fmla="*/ 1744602 w 5514580"/>
                <a:gd name="connsiteY6" fmla="*/ 3528395 h 4074470"/>
                <a:gd name="connsiteX7" fmla="*/ 4774882 w 5514580"/>
                <a:gd name="connsiteY7" fmla="*/ 3484439 h 4074470"/>
                <a:gd name="connsiteX8" fmla="*/ 5380939 w 5514580"/>
                <a:gd name="connsiteY8" fmla="*/ 113918 h 4074470"/>
                <a:gd name="connsiteX9" fmla="*/ 5508528 w 5514580"/>
                <a:gd name="connsiteY9" fmla="*/ 1093539 h 4074470"/>
                <a:gd name="connsiteX10" fmla="*/ 5274612 w 5514580"/>
                <a:gd name="connsiteY10" fmla="*/ 4037331 h 4074470"/>
                <a:gd name="connsiteX11" fmla="*/ 1999784 w 5514580"/>
                <a:gd name="connsiteY11" fmla="*/ 4058597 h 4074470"/>
                <a:gd name="connsiteX12" fmla="*/ 1414994 w 5514580"/>
                <a:gd name="connsiteY12" fmla="*/ 3718355 h 4074470"/>
                <a:gd name="connsiteX13" fmla="*/ 787672 w 5514580"/>
                <a:gd name="connsiteY13" fmla="*/ 1347294 h 4074470"/>
                <a:gd name="connsiteX14" fmla="*/ 628184 w 5514580"/>
                <a:gd name="connsiteY14" fmla="*/ 3569499 h 4074470"/>
                <a:gd name="connsiteX15" fmla="*/ 436798 w 5514580"/>
                <a:gd name="connsiteY15" fmla="*/ 4037332 h 4074470"/>
                <a:gd name="connsiteX16" fmla="*/ 863 w 5514580"/>
                <a:gd name="connsiteY16" fmla="*/ 4049392 h 4074470"/>
                <a:gd name="connsiteX0" fmla="*/ 863 w 5519988"/>
                <a:gd name="connsiteY0" fmla="*/ 3935474 h 3960552"/>
                <a:gd name="connsiteX1" fmla="*/ 864 w 5519988"/>
                <a:gd name="connsiteY1" fmla="*/ 3593803 h 3960552"/>
                <a:gd name="connsiteX2" fmla="*/ 351737 w 5519988"/>
                <a:gd name="connsiteY2" fmla="*/ 2594343 h 3960552"/>
                <a:gd name="connsiteX3" fmla="*/ 468696 w 5519988"/>
                <a:gd name="connsiteY3" fmla="*/ 1233377 h 3960552"/>
                <a:gd name="connsiteX4" fmla="*/ 691980 w 5519988"/>
                <a:gd name="connsiteY4" fmla="*/ 533055 h 3960552"/>
                <a:gd name="connsiteX5" fmla="*/ 1042855 w 5519988"/>
                <a:gd name="connsiteY5" fmla="*/ 1063255 h 3960552"/>
                <a:gd name="connsiteX6" fmla="*/ 1744602 w 5519988"/>
                <a:gd name="connsiteY6" fmla="*/ 3414477 h 3960552"/>
                <a:gd name="connsiteX7" fmla="*/ 4774882 w 5519988"/>
                <a:gd name="connsiteY7" fmla="*/ 3370521 h 3960552"/>
                <a:gd name="connsiteX8" fmla="*/ 5380939 w 5519988"/>
                <a:gd name="connsiteY8" fmla="*/ 0 h 3960552"/>
                <a:gd name="connsiteX9" fmla="*/ 5508528 w 5519988"/>
                <a:gd name="connsiteY9" fmla="*/ 979621 h 3960552"/>
                <a:gd name="connsiteX10" fmla="*/ 5274612 w 5519988"/>
                <a:gd name="connsiteY10" fmla="*/ 3923413 h 3960552"/>
                <a:gd name="connsiteX11" fmla="*/ 1999784 w 5519988"/>
                <a:gd name="connsiteY11" fmla="*/ 3944679 h 3960552"/>
                <a:gd name="connsiteX12" fmla="*/ 1414994 w 5519988"/>
                <a:gd name="connsiteY12" fmla="*/ 3604437 h 3960552"/>
                <a:gd name="connsiteX13" fmla="*/ 787672 w 5519988"/>
                <a:gd name="connsiteY13" fmla="*/ 1233376 h 3960552"/>
                <a:gd name="connsiteX14" fmla="*/ 628184 w 5519988"/>
                <a:gd name="connsiteY14" fmla="*/ 3455581 h 3960552"/>
                <a:gd name="connsiteX15" fmla="*/ 436798 w 5519988"/>
                <a:gd name="connsiteY15" fmla="*/ 3923414 h 3960552"/>
                <a:gd name="connsiteX16" fmla="*/ 863 w 5519988"/>
                <a:gd name="connsiteY16" fmla="*/ 3935474 h 3960552"/>
                <a:gd name="connsiteX0" fmla="*/ 863 w 5599066"/>
                <a:gd name="connsiteY0" fmla="*/ 3967372 h 3992450"/>
                <a:gd name="connsiteX1" fmla="*/ 864 w 5599066"/>
                <a:gd name="connsiteY1" fmla="*/ 3625701 h 3992450"/>
                <a:gd name="connsiteX2" fmla="*/ 351737 w 5599066"/>
                <a:gd name="connsiteY2" fmla="*/ 2626241 h 3992450"/>
                <a:gd name="connsiteX3" fmla="*/ 468696 w 5599066"/>
                <a:gd name="connsiteY3" fmla="*/ 1265275 h 3992450"/>
                <a:gd name="connsiteX4" fmla="*/ 691980 w 5599066"/>
                <a:gd name="connsiteY4" fmla="*/ 564953 h 3992450"/>
                <a:gd name="connsiteX5" fmla="*/ 1042855 w 5599066"/>
                <a:gd name="connsiteY5" fmla="*/ 1095153 h 3992450"/>
                <a:gd name="connsiteX6" fmla="*/ 1744602 w 5599066"/>
                <a:gd name="connsiteY6" fmla="*/ 3446375 h 3992450"/>
                <a:gd name="connsiteX7" fmla="*/ 4774882 w 5599066"/>
                <a:gd name="connsiteY7" fmla="*/ 3402419 h 3992450"/>
                <a:gd name="connsiteX8" fmla="*/ 5519163 w 5599066"/>
                <a:gd name="connsiteY8" fmla="*/ 0 h 3992450"/>
                <a:gd name="connsiteX9" fmla="*/ 5508528 w 5599066"/>
                <a:gd name="connsiteY9" fmla="*/ 1011519 h 3992450"/>
                <a:gd name="connsiteX10" fmla="*/ 5274612 w 5599066"/>
                <a:gd name="connsiteY10" fmla="*/ 3955311 h 3992450"/>
                <a:gd name="connsiteX11" fmla="*/ 1999784 w 5599066"/>
                <a:gd name="connsiteY11" fmla="*/ 3976577 h 3992450"/>
                <a:gd name="connsiteX12" fmla="*/ 1414994 w 5599066"/>
                <a:gd name="connsiteY12" fmla="*/ 3636335 h 3992450"/>
                <a:gd name="connsiteX13" fmla="*/ 787672 w 5599066"/>
                <a:gd name="connsiteY13" fmla="*/ 1265274 h 3992450"/>
                <a:gd name="connsiteX14" fmla="*/ 628184 w 5599066"/>
                <a:gd name="connsiteY14" fmla="*/ 3487479 h 3992450"/>
                <a:gd name="connsiteX15" fmla="*/ 436798 w 5599066"/>
                <a:gd name="connsiteY15" fmla="*/ 3955312 h 3992450"/>
                <a:gd name="connsiteX16" fmla="*/ 863 w 5599066"/>
                <a:gd name="connsiteY16" fmla="*/ 3967372 h 3992450"/>
                <a:gd name="connsiteX0" fmla="*/ 863 w 5599066"/>
                <a:gd name="connsiteY0" fmla="*/ 3967372 h 3992450"/>
                <a:gd name="connsiteX1" fmla="*/ 864 w 5599066"/>
                <a:gd name="connsiteY1" fmla="*/ 3625701 h 3992450"/>
                <a:gd name="connsiteX2" fmla="*/ 351737 w 5599066"/>
                <a:gd name="connsiteY2" fmla="*/ 2626241 h 3992450"/>
                <a:gd name="connsiteX3" fmla="*/ 468696 w 5599066"/>
                <a:gd name="connsiteY3" fmla="*/ 1265275 h 3992450"/>
                <a:gd name="connsiteX4" fmla="*/ 691980 w 5599066"/>
                <a:gd name="connsiteY4" fmla="*/ 564953 h 3992450"/>
                <a:gd name="connsiteX5" fmla="*/ 1042855 w 5599066"/>
                <a:gd name="connsiteY5" fmla="*/ 1095153 h 3992450"/>
                <a:gd name="connsiteX6" fmla="*/ 1744602 w 5599066"/>
                <a:gd name="connsiteY6" fmla="*/ 3446375 h 3992450"/>
                <a:gd name="connsiteX7" fmla="*/ 4774882 w 5599066"/>
                <a:gd name="connsiteY7" fmla="*/ 3402419 h 3992450"/>
                <a:gd name="connsiteX8" fmla="*/ 5519163 w 5599066"/>
                <a:gd name="connsiteY8" fmla="*/ 0 h 3992450"/>
                <a:gd name="connsiteX9" fmla="*/ 5508528 w 5599066"/>
                <a:gd name="connsiteY9" fmla="*/ 1011519 h 3992450"/>
                <a:gd name="connsiteX10" fmla="*/ 5274612 w 5599066"/>
                <a:gd name="connsiteY10" fmla="*/ 3955311 h 3992450"/>
                <a:gd name="connsiteX11" fmla="*/ 1999784 w 5599066"/>
                <a:gd name="connsiteY11" fmla="*/ 3976577 h 3992450"/>
                <a:gd name="connsiteX12" fmla="*/ 1414994 w 5599066"/>
                <a:gd name="connsiteY12" fmla="*/ 3636335 h 3992450"/>
                <a:gd name="connsiteX13" fmla="*/ 787672 w 5599066"/>
                <a:gd name="connsiteY13" fmla="*/ 1265274 h 3992450"/>
                <a:gd name="connsiteX14" fmla="*/ 628184 w 5599066"/>
                <a:gd name="connsiteY14" fmla="*/ 3487479 h 3992450"/>
                <a:gd name="connsiteX15" fmla="*/ 436798 w 5599066"/>
                <a:gd name="connsiteY15" fmla="*/ 3955312 h 3992450"/>
                <a:gd name="connsiteX16" fmla="*/ 863 w 5599066"/>
                <a:gd name="connsiteY16" fmla="*/ 3967372 h 3992450"/>
                <a:gd name="connsiteX0" fmla="*/ 863 w 5528402"/>
                <a:gd name="connsiteY0" fmla="*/ 3967372 h 3992450"/>
                <a:gd name="connsiteX1" fmla="*/ 864 w 5528402"/>
                <a:gd name="connsiteY1" fmla="*/ 3625701 h 3992450"/>
                <a:gd name="connsiteX2" fmla="*/ 351737 w 5528402"/>
                <a:gd name="connsiteY2" fmla="*/ 2626241 h 3992450"/>
                <a:gd name="connsiteX3" fmla="*/ 468696 w 5528402"/>
                <a:gd name="connsiteY3" fmla="*/ 1265275 h 3992450"/>
                <a:gd name="connsiteX4" fmla="*/ 691980 w 5528402"/>
                <a:gd name="connsiteY4" fmla="*/ 564953 h 3992450"/>
                <a:gd name="connsiteX5" fmla="*/ 1042855 w 5528402"/>
                <a:gd name="connsiteY5" fmla="*/ 1095153 h 3992450"/>
                <a:gd name="connsiteX6" fmla="*/ 1744602 w 5528402"/>
                <a:gd name="connsiteY6" fmla="*/ 3446375 h 3992450"/>
                <a:gd name="connsiteX7" fmla="*/ 4774882 w 5528402"/>
                <a:gd name="connsiteY7" fmla="*/ 3402419 h 3992450"/>
                <a:gd name="connsiteX8" fmla="*/ 5519163 w 5528402"/>
                <a:gd name="connsiteY8" fmla="*/ 0 h 3992450"/>
                <a:gd name="connsiteX9" fmla="*/ 5508528 w 5528402"/>
                <a:gd name="connsiteY9" fmla="*/ 1011519 h 3992450"/>
                <a:gd name="connsiteX10" fmla="*/ 5274612 w 5528402"/>
                <a:gd name="connsiteY10" fmla="*/ 3955311 h 3992450"/>
                <a:gd name="connsiteX11" fmla="*/ 1999784 w 5528402"/>
                <a:gd name="connsiteY11" fmla="*/ 3976577 h 3992450"/>
                <a:gd name="connsiteX12" fmla="*/ 1414994 w 5528402"/>
                <a:gd name="connsiteY12" fmla="*/ 3636335 h 3992450"/>
                <a:gd name="connsiteX13" fmla="*/ 787672 w 5528402"/>
                <a:gd name="connsiteY13" fmla="*/ 1265274 h 3992450"/>
                <a:gd name="connsiteX14" fmla="*/ 628184 w 5528402"/>
                <a:gd name="connsiteY14" fmla="*/ 3487479 h 3992450"/>
                <a:gd name="connsiteX15" fmla="*/ 436798 w 5528402"/>
                <a:gd name="connsiteY15" fmla="*/ 3955312 h 3992450"/>
                <a:gd name="connsiteX16" fmla="*/ 863 w 5528402"/>
                <a:gd name="connsiteY16" fmla="*/ 3967372 h 3992450"/>
                <a:gd name="connsiteX0" fmla="*/ 863 w 5519163"/>
                <a:gd name="connsiteY0" fmla="*/ 3967372 h 3992450"/>
                <a:gd name="connsiteX1" fmla="*/ 864 w 5519163"/>
                <a:gd name="connsiteY1" fmla="*/ 3625701 h 3992450"/>
                <a:gd name="connsiteX2" fmla="*/ 351737 w 5519163"/>
                <a:gd name="connsiteY2" fmla="*/ 2626241 h 3992450"/>
                <a:gd name="connsiteX3" fmla="*/ 468696 w 5519163"/>
                <a:gd name="connsiteY3" fmla="*/ 1265275 h 3992450"/>
                <a:gd name="connsiteX4" fmla="*/ 691980 w 5519163"/>
                <a:gd name="connsiteY4" fmla="*/ 564953 h 3992450"/>
                <a:gd name="connsiteX5" fmla="*/ 1042855 w 5519163"/>
                <a:gd name="connsiteY5" fmla="*/ 1095153 h 3992450"/>
                <a:gd name="connsiteX6" fmla="*/ 1744602 w 5519163"/>
                <a:gd name="connsiteY6" fmla="*/ 3446375 h 3992450"/>
                <a:gd name="connsiteX7" fmla="*/ 4774882 w 5519163"/>
                <a:gd name="connsiteY7" fmla="*/ 3402419 h 3992450"/>
                <a:gd name="connsiteX8" fmla="*/ 5519163 w 5519163"/>
                <a:gd name="connsiteY8" fmla="*/ 0 h 3992450"/>
                <a:gd name="connsiteX9" fmla="*/ 5391569 w 5519163"/>
                <a:gd name="connsiteY9" fmla="*/ 2585138 h 3992450"/>
                <a:gd name="connsiteX10" fmla="*/ 5274612 w 5519163"/>
                <a:gd name="connsiteY10" fmla="*/ 3955311 h 3992450"/>
                <a:gd name="connsiteX11" fmla="*/ 1999784 w 5519163"/>
                <a:gd name="connsiteY11" fmla="*/ 3976577 h 3992450"/>
                <a:gd name="connsiteX12" fmla="*/ 1414994 w 5519163"/>
                <a:gd name="connsiteY12" fmla="*/ 3636335 h 3992450"/>
                <a:gd name="connsiteX13" fmla="*/ 787672 w 5519163"/>
                <a:gd name="connsiteY13" fmla="*/ 1265274 h 3992450"/>
                <a:gd name="connsiteX14" fmla="*/ 628184 w 5519163"/>
                <a:gd name="connsiteY14" fmla="*/ 3487479 h 3992450"/>
                <a:gd name="connsiteX15" fmla="*/ 436798 w 5519163"/>
                <a:gd name="connsiteY15" fmla="*/ 3955312 h 3992450"/>
                <a:gd name="connsiteX16" fmla="*/ 863 w 5519163"/>
                <a:gd name="connsiteY16" fmla="*/ 3967372 h 3992450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4774882 w 5519163"/>
                <a:gd name="connsiteY7" fmla="*/ 3402419 h 4005444"/>
                <a:gd name="connsiteX8" fmla="*/ 5519163 w 5519163"/>
                <a:gd name="connsiteY8" fmla="*/ 0 h 4005444"/>
                <a:gd name="connsiteX9" fmla="*/ 5391569 w 5519163"/>
                <a:gd name="connsiteY9" fmla="*/ 2585138 h 4005444"/>
                <a:gd name="connsiteX10" fmla="*/ 5040696 w 5519163"/>
                <a:gd name="connsiteY10" fmla="*/ 3976576 h 4005444"/>
                <a:gd name="connsiteX11" fmla="*/ 1999784 w 5519163"/>
                <a:gd name="connsiteY11" fmla="*/ 3976577 h 4005444"/>
                <a:gd name="connsiteX12" fmla="*/ 1414994 w 5519163"/>
                <a:gd name="connsiteY12" fmla="*/ 3636335 h 4005444"/>
                <a:gd name="connsiteX13" fmla="*/ 787672 w 5519163"/>
                <a:gd name="connsiteY13" fmla="*/ 1265274 h 4005444"/>
                <a:gd name="connsiteX14" fmla="*/ 628184 w 5519163"/>
                <a:gd name="connsiteY14" fmla="*/ 3487479 h 4005444"/>
                <a:gd name="connsiteX15" fmla="*/ 436798 w 5519163"/>
                <a:gd name="connsiteY15" fmla="*/ 3955312 h 4005444"/>
                <a:gd name="connsiteX16" fmla="*/ 863 w 5519163"/>
                <a:gd name="connsiteY16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4774882 w 5519163"/>
                <a:gd name="connsiteY7" fmla="*/ 3402419 h 4005444"/>
                <a:gd name="connsiteX8" fmla="*/ 5519163 w 5519163"/>
                <a:gd name="connsiteY8" fmla="*/ 0 h 4005444"/>
                <a:gd name="connsiteX9" fmla="*/ 5423467 w 5519163"/>
                <a:gd name="connsiteY9" fmla="*/ 2606403 h 4005444"/>
                <a:gd name="connsiteX10" fmla="*/ 5040696 w 5519163"/>
                <a:gd name="connsiteY10" fmla="*/ 3976576 h 4005444"/>
                <a:gd name="connsiteX11" fmla="*/ 1999784 w 5519163"/>
                <a:gd name="connsiteY11" fmla="*/ 3976577 h 4005444"/>
                <a:gd name="connsiteX12" fmla="*/ 1414994 w 5519163"/>
                <a:gd name="connsiteY12" fmla="*/ 3636335 h 4005444"/>
                <a:gd name="connsiteX13" fmla="*/ 787672 w 5519163"/>
                <a:gd name="connsiteY13" fmla="*/ 1265274 h 4005444"/>
                <a:gd name="connsiteX14" fmla="*/ 628184 w 5519163"/>
                <a:gd name="connsiteY14" fmla="*/ 3487479 h 4005444"/>
                <a:gd name="connsiteX15" fmla="*/ 436798 w 5519163"/>
                <a:gd name="connsiteY15" fmla="*/ 3955312 h 4005444"/>
                <a:gd name="connsiteX16" fmla="*/ 863 w 5519163"/>
                <a:gd name="connsiteY16" fmla="*/ 3967372 h 4005444"/>
                <a:gd name="connsiteX0" fmla="*/ 863 w 5519163"/>
                <a:gd name="connsiteY0" fmla="*/ 4049846 h 4087918"/>
                <a:gd name="connsiteX1" fmla="*/ 864 w 5519163"/>
                <a:gd name="connsiteY1" fmla="*/ 3708175 h 4087918"/>
                <a:gd name="connsiteX2" fmla="*/ 351737 w 5519163"/>
                <a:gd name="connsiteY2" fmla="*/ 2708715 h 4087918"/>
                <a:gd name="connsiteX3" fmla="*/ 468696 w 5519163"/>
                <a:gd name="connsiteY3" fmla="*/ 1347749 h 4087918"/>
                <a:gd name="connsiteX4" fmla="*/ 691980 w 5519163"/>
                <a:gd name="connsiteY4" fmla="*/ 647427 h 4087918"/>
                <a:gd name="connsiteX5" fmla="*/ 1042855 w 5519163"/>
                <a:gd name="connsiteY5" fmla="*/ 1177627 h 4087918"/>
                <a:gd name="connsiteX6" fmla="*/ 1744602 w 5519163"/>
                <a:gd name="connsiteY6" fmla="*/ 3528849 h 4087918"/>
                <a:gd name="connsiteX7" fmla="*/ 4774882 w 5519163"/>
                <a:gd name="connsiteY7" fmla="*/ 3484893 h 4087918"/>
                <a:gd name="connsiteX8" fmla="*/ 5295879 w 5519163"/>
                <a:gd name="connsiteY8" fmla="*/ 762958 h 4087918"/>
                <a:gd name="connsiteX9" fmla="*/ 5519163 w 5519163"/>
                <a:gd name="connsiteY9" fmla="*/ 82474 h 4087918"/>
                <a:gd name="connsiteX10" fmla="*/ 5423467 w 5519163"/>
                <a:gd name="connsiteY10" fmla="*/ 2688877 h 4087918"/>
                <a:gd name="connsiteX11" fmla="*/ 5040696 w 5519163"/>
                <a:gd name="connsiteY11" fmla="*/ 4059050 h 4087918"/>
                <a:gd name="connsiteX12" fmla="*/ 1999784 w 5519163"/>
                <a:gd name="connsiteY12" fmla="*/ 4059051 h 4087918"/>
                <a:gd name="connsiteX13" fmla="*/ 1414994 w 5519163"/>
                <a:gd name="connsiteY13" fmla="*/ 3718809 h 4087918"/>
                <a:gd name="connsiteX14" fmla="*/ 787672 w 5519163"/>
                <a:gd name="connsiteY14" fmla="*/ 1347748 h 4087918"/>
                <a:gd name="connsiteX15" fmla="*/ 628184 w 5519163"/>
                <a:gd name="connsiteY15" fmla="*/ 3569953 h 4087918"/>
                <a:gd name="connsiteX16" fmla="*/ 436798 w 5519163"/>
                <a:gd name="connsiteY16" fmla="*/ 4037786 h 4087918"/>
                <a:gd name="connsiteX17" fmla="*/ 863 w 5519163"/>
                <a:gd name="connsiteY17" fmla="*/ 4049846 h 4087918"/>
                <a:gd name="connsiteX0" fmla="*/ 863 w 5519163"/>
                <a:gd name="connsiteY0" fmla="*/ 4052335 h 4090407"/>
                <a:gd name="connsiteX1" fmla="*/ 864 w 5519163"/>
                <a:gd name="connsiteY1" fmla="*/ 3710664 h 4090407"/>
                <a:gd name="connsiteX2" fmla="*/ 351737 w 5519163"/>
                <a:gd name="connsiteY2" fmla="*/ 2711204 h 4090407"/>
                <a:gd name="connsiteX3" fmla="*/ 468696 w 5519163"/>
                <a:gd name="connsiteY3" fmla="*/ 1350238 h 4090407"/>
                <a:gd name="connsiteX4" fmla="*/ 691980 w 5519163"/>
                <a:gd name="connsiteY4" fmla="*/ 649916 h 4090407"/>
                <a:gd name="connsiteX5" fmla="*/ 1042855 w 5519163"/>
                <a:gd name="connsiteY5" fmla="*/ 1180116 h 4090407"/>
                <a:gd name="connsiteX6" fmla="*/ 1744602 w 5519163"/>
                <a:gd name="connsiteY6" fmla="*/ 3531338 h 4090407"/>
                <a:gd name="connsiteX7" fmla="*/ 4774882 w 5519163"/>
                <a:gd name="connsiteY7" fmla="*/ 3487382 h 4090407"/>
                <a:gd name="connsiteX8" fmla="*/ 5295879 w 5519163"/>
                <a:gd name="connsiteY8" fmla="*/ 765447 h 4090407"/>
                <a:gd name="connsiteX9" fmla="*/ 5519163 w 5519163"/>
                <a:gd name="connsiteY9" fmla="*/ 84963 h 4090407"/>
                <a:gd name="connsiteX10" fmla="*/ 5423467 w 5519163"/>
                <a:gd name="connsiteY10" fmla="*/ 2691366 h 4090407"/>
                <a:gd name="connsiteX11" fmla="*/ 5040696 w 5519163"/>
                <a:gd name="connsiteY11" fmla="*/ 4061539 h 4090407"/>
                <a:gd name="connsiteX12" fmla="*/ 1999784 w 5519163"/>
                <a:gd name="connsiteY12" fmla="*/ 4061540 h 4090407"/>
                <a:gd name="connsiteX13" fmla="*/ 1414994 w 5519163"/>
                <a:gd name="connsiteY13" fmla="*/ 3721298 h 4090407"/>
                <a:gd name="connsiteX14" fmla="*/ 787672 w 5519163"/>
                <a:gd name="connsiteY14" fmla="*/ 1350237 h 4090407"/>
                <a:gd name="connsiteX15" fmla="*/ 628184 w 5519163"/>
                <a:gd name="connsiteY15" fmla="*/ 3572442 h 4090407"/>
                <a:gd name="connsiteX16" fmla="*/ 436798 w 5519163"/>
                <a:gd name="connsiteY16" fmla="*/ 4040275 h 4090407"/>
                <a:gd name="connsiteX17" fmla="*/ 863 w 5519163"/>
                <a:gd name="connsiteY17" fmla="*/ 4052335 h 4090407"/>
                <a:gd name="connsiteX0" fmla="*/ 863 w 5519163"/>
                <a:gd name="connsiteY0" fmla="*/ 4052335 h 4090407"/>
                <a:gd name="connsiteX1" fmla="*/ 864 w 5519163"/>
                <a:gd name="connsiteY1" fmla="*/ 3710664 h 4090407"/>
                <a:gd name="connsiteX2" fmla="*/ 351737 w 5519163"/>
                <a:gd name="connsiteY2" fmla="*/ 2711204 h 4090407"/>
                <a:gd name="connsiteX3" fmla="*/ 468696 w 5519163"/>
                <a:gd name="connsiteY3" fmla="*/ 1350238 h 4090407"/>
                <a:gd name="connsiteX4" fmla="*/ 691980 w 5519163"/>
                <a:gd name="connsiteY4" fmla="*/ 649916 h 4090407"/>
                <a:gd name="connsiteX5" fmla="*/ 1042855 w 5519163"/>
                <a:gd name="connsiteY5" fmla="*/ 1180116 h 4090407"/>
                <a:gd name="connsiteX6" fmla="*/ 1744602 w 5519163"/>
                <a:gd name="connsiteY6" fmla="*/ 3531338 h 4090407"/>
                <a:gd name="connsiteX7" fmla="*/ 4774882 w 5519163"/>
                <a:gd name="connsiteY7" fmla="*/ 3487382 h 4090407"/>
                <a:gd name="connsiteX8" fmla="*/ 5295879 w 5519163"/>
                <a:gd name="connsiteY8" fmla="*/ 765447 h 4090407"/>
                <a:gd name="connsiteX9" fmla="*/ 5519163 w 5519163"/>
                <a:gd name="connsiteY9" fmla="*/ 84963 h 4090407"/>
                <a:gd name="connsiteX10" fmla="*/ 5423467 w 5519163"/>
                <a:gd name="connsiteY10" fmla="*/ 2691366 h 4090407"/>
                <a:gd name="connsiteX11" fmla="*/ 5040696 w 5519163"/>
                <a:gd name="connsiteY11" fmla="*/ 4061539 h 4090407"/>
                <a:gd name="connsiteX12" fmla="*/ 1999784 w 5519163"/>
                <a:gd name="connsiteY12" fmla="*/ 4061540 h 4090407"/>
                <a:gd name="connsiteX13" fmla="*/ 1414994 w 5519163"/>
                <a:gd name="connsiteY13" fmla="*/ 3721298 h 4090407"/>
                <a:gd name="connsiteX14" fmla="*/ 787672 w 5519163"/>
                <a:gd name="connsiteY14" fmla="*/ 1350237 h 4090407"/>
                <a:gd name="connsiteX15" fmla="*/ 628184 w 5519163"/>
                <a:gd name="connsiteY15" fmla="*/ 3572442 h 4090407"/>
                <a:gd name="connsiteX16" fmla="*/ 436798 w 5519163"/>
                <a:gd name="connsiteY16" fmla="*/ 4040275 h 4090407"/>
                <a:gd name="connsiteX17" fmla="*/ 863 w 5519163"/>
                <a:gd name="connsiteY17" fmla="*/ 4052335 h 4090407"/>
                <a:gd name="connsiteX0" fmla="*/ 863 w 5519163"/>
                <a:gd name="connsiteY0" fmla="*/ 4052335 h 4090407"/>
                <a:gd name="connsiteX1" fmla="*/ 864 w 5519163"/>
                <a:gd name="connsiteY1" fmla="*/ 3710664 h 4090407"/>
                <a:gd name="connsiteX2" fmla="*/ 351737 w 5519163"/>
                <a:gd name="connsiteY2" fmla="*/ 2711204 h 4090407"/>
                <a:gd name="connsiteX3" fmla="*/ 468696 w 5519163"/>
                <a:gd name="connsiteY3" fmla="*/ 1350238 h 4090407"/>
                <a:gd name="connsiteX4" fmla="*/ 691980 w 5519163"/>
                <a:gd name="connsiteY4" fmla="*/ 649916 h 4090407"/>
                <a:gd name="connsiteX5" fmla="*/ 1042855 w 5519163"/>
                <a:gd name="connsiteY5" fmla="*/ 1180116 h 4090407"/>
                <a:gd name="connsiteX6" fmla="*/ 1744602 w 5519163"/>
                <a:gd name="connsiteY6" fmla="*/ 3531338 h 4090407"/>
                <a:gd name="connsiteX7" fmla="*/ 4774882 w 5519163"/>
                <a:gd name="connsiteY7" fmla="*/ 3487382 h 4090407"/>
                <a:gd name="connsiteX8" fmla="*/ 5295879 w 5519163"/>
                <a:gd name="connsiteY8" fmla="*/ 765447 h 4090407"/>
                <a:gd name="connsiteX9" fmla="*/ 5519163 w 5519163"/>
                <a:gd name="connsiteY9" fmla="*/ 84963 h 4090407"/>
                <a:gd name="connsiteX10" fmla="*/ 5423467 w 5519163"/>
                <a:gd name="connsiteY10" fmla="*/ 2691366 h 4090407"/>
                <a:gd name="connsiteX11" fmla="*/ 5040696 w 5519163"/>
                <a:gd name="connsiteY11" fmla="*/ 4061539 h 4090407"/>
                <a:gd name="connsiteX12" fmla="*/ 1999784 w 5519163"/>
                <a:gd name="connsiteY12" fmla="*/ 4061540 h 4090407"/>
                <a:gd name="connsiteX13" fmla="*/ 1414994 w 5519163"/>
                <a:gd name="connsiteY13" fmla="*/ 3721298 h 4090407"/>
                <a:gd name="connsiteX14" fmla="*/ 787672 w 5519163"/>
                <a:gd name="connsiteY14" fmla="*/ 1350237 h 4090407"/>
                <a:gd name="connsiteX15" fmla="*/ 628184 w 5519163"/>
                <a:gd name="connsiteY15" fmla="*/ 3572442 h 4090407"/>
                <a:gd name="connsiteX16" fmla="*/ 436798 w 5519163"/>
                <a:gd name="connsiteY16" fmla="*/ 4040275 h 4090407"/>
                <a:gd name="connsiteX17" fmla="*/ 863 w 5519163"/>
                <a:gd name="connsiteY17" fmla="*/ 4052335 h 4090407"/>
                <a:gd name="connsiteX0" fmla="*/ 863 w 5519163"/>
                <a:gd name="connsiteY0" fmla="*/ 4052335 h 4090407"/>
                <a:gd name="connsiteX1" fmla="*/ 864 w 5519163"/>
                <a:gd name="connsiteY1" fmla="*/ 3710664 h 4090407"/>
                <a:gd name="connsiteX2" fmla="*/ 351737 w 5519163"/>
                <a:gd name="connsiteY2" fmla="*/ 2711204 h 4090407"/>
                <a:gd name="connsiteX3" fmla="*/ 468696 w 5519163"/>
                <a:gd name="connsiteY3" fmla="*/ 1350238 h 4090407"/>
                <a:gd name="connsiteX4" fmla="*/ 691980 w 5519163"/>
                <a:gd name="connsiteY4" fmla="*/ 649916 h 4090407"/>
                <a:gd name="connsiteX5" fmla="*/ 1042855 w 5519163"/>
                <a:gd name="connsiteY5" fmla="*/ 1180116 h 4090407"/>
                <a:gd name="connsiteX6" fmla="*/ 1744602 w 5519163"/>
                <a:gd name="connsiteY6" fmla="*/ 3531338 h 4090407"/>
                <a:gd name="connsiteX7" fmla="*/ 4774882 w 5519163"/>
                <a:gd name="connsiteY7" fmla="*/ 3487382 h 4090407"/>
                <a:gd name="connsiteX8" fmla="*/ 5295879 w 5519163"/>
                <a:gd name="connsiteY8" fmla="*/ 765447 h 4090407"/>
                <a:gd name="connsiteX9" fmla="*/ 5519163 w 5519163"/>
                <a:gd name="connsiteY9" fmla="*/ 84963 h 4090407"/>
                <a:gd name="connsiteX10" fmla="*/ 5423467 w 5519163"/>
                <a:gd name="connsiteY10" fmla="*/ 2691366 h 4090407"/>
                <a:gd name="connsiteX11" fmla="*/ 5040696 w 5519163"/>
                <a:gd name="connsiteY11" fmla="*/ 4061539 h 4090407"/>
                <a:gd name="connsiteX12" fmla="*/ 1999784 w 5519163"/>
                <a:gd name="connsiteY12" fmla="*/ 4061540 h 4090407"/>
                <a:gd name="connsiteX13" fmla="*/ 1414994 w 5519163"/>
                <a:gd name="connsiteY13" fmla="*/ 3721298 h 4090407"/>
                <a:gd name="connsiteX14" fmla="*/ 787672 w 5519163"/>
                <a:gd name="connsiteY14" fmla="*/ 1350237 h 4090407"/>
                <a:gd name="connsiteX15" fmla="*/ 628184 w 5519163"/>
                <a:gd name="connsiteY15" fmla="*/ 3572442 h 4090407"/>
                <a:gd name="connsiteX16" fmla="*/ 436798 w 5519163"/>
                <a:gd name="connsiteY16" fmla="*/ 4040275 h 4090407"/>
                <a:gd name="connsiteX17" fmla="*/ 863 w 5519163"/>
                <a:gd name="connsiteY17" fmla="*/ 4052335 h 4090407"/>
                <a:gd name="connsiteX0" fmla="*/ 863 w 5519163"/>
                <a:gd name="connsiteY0" fmla="*/ 4051703 h 4089775"/>
                <a:gd name="connsiteX1" fmla="*/ 864 w 5519163"/>
                <a:gd name="connsiteY1" fmla="*/ 3710032 h 4089775"/>
                <a:gd name="connsiteX2" fmla="*/ 351737 w 5519163"/>
                <a:gd name="connsiteY2" fmla="*/ 2710572 h 4089775"/>
                <a:gd name="connsiteX3" fmla="*/ 468696 w 5519163"/>
                <a:gd name="connsiteY3" fmla="*/ 1349606 h 4089775"/>
                <a:gd name="connsiteX4" fmla="*/ 691980 w 5519163"/>
                <a:gd name="connsiteY4" fmla="*/ 649284 h 4089775"/>
                <a:gd name="connsiteX5" fmla="*/ 1042855 w 5519163"/>
                <a:gd name="connsiteY5" fmla="*/ 1179484 h 4089775"/>
                <a:gd name="connsiteX6" fmla="*/ 1744602 w 5519163"/>
                <a:gd name="connsiteY6" fmla="*/ 3530706 h 4089775"/>
                <a:gd name="connsiteX7" fmla="*/ 4721719 w 5519163"/>
                <a:gd name="connsiteY7" fmla="*/ 3582443 h 4089775"/>
                <a:gd name="connsiteX8" fmla="*/ 5295879 w 5519163"/>
                <a:gd name="connsiteY8" fmla="*/ 764815 h 4089775"/>
                <a:gd name="connsiteX9" fmla="*/ 5519163 w 5519163"/>
                <a:gd name="connsiteY9" fmla="*/ 84331 h 4089775"/>
                <a:gd name="connsiteX10" fmla="*/ 5423467 w 5519163"/>
                <a:gd name="connsiteY10" fmla="*/ 2690734 h 4089775"/>
                <a:gd name="connsiteX11" fmla="*/ 5040696 w 5519163"/>
                <a:gd name="connsiteY11" fmla="*/ 4060907 h 4089775"/>
                <a:gd name="connsiteX12" fmla="*/ 1999784 w 5519163"/>
                <a:gd name="connsiteY12" fmla="*/ 4060908 h 4089775"/>
                <a:gd name="connsiteX13" fmla="*/ 1414994 w 5519163"/>
                <a:gd name="connsiteY13" fmla="*/ 3720666 h 4089775"/>
                <a:gd name="connsiteX14" fmla="*/ 787672 w 5519163"/>
                <a:gd name="connsiteY14" fmla="*/ 1349605 h 4089775"/>
                <a:gd name="connsiteX15" fmla="*/ 628184 w 5519163"/>
                <a:gd name="connsiteY15" fmla="*/ 3571810 h 4089775"/>
                <a:gd name="connsiteX16" fmla="*/ 436798 w 5519163"/>
                <a:gd name="connsiteY16" fmla="*/ 4039643 h 4089775"/>
                <a:gd name="connsiteX17" fmla="*/ 863 w 5519163"/>
                <a:gd name="connsiteY17" fmla="*/ 4051703 h 4089775"/>
                <a:gd name="connsiteX0" fmla="*/ 863 w 5519163"/>
                <a:gd name="connsiteY0" fmla="*/ 4051703 h 4089775"/>
                <a:gd name="connsiteX1" fmla="*/ 864 w 5519163"/>
                <a:gd name="connsiteY1" fmla="*/ 3710032 h 4089775"/>
                <a:gd name="connsiteX2" fmla="*/ 351737 w 5519163"/>
                <a:gd name="connsiteY2" fmla="*/ 2710572 h 4089775"/>
                <a:gd name="connsiteX3" fmla="*/ 468696 w 5519163"/>
                <a:gd name="connsiteY3" fmla="*/ 1349606 h 4089775"/>
                <a:gd name="connsiteX4" fmla="*/ 691980 w 5519163"/>
                <a:gd name="connsiteY4" fmla="*/ 649284 h 4089775"/>
                <a:gd name="connsiteX5" fmla="*/ 1042855 w 5519163"/>
                <a:gd name="connsiteY5" fmla="*/ 1179484 h 4089775"/>
                <a:gd name="connsiteX6" fmla="*/ 1744602 w 5519163"/>
                <a:gd name="connsiteY6" fmla="*/ 3530706 h 4089775"/>
                <a:gd name="connsiteX7" fmla="*/ 4721719 w 5519163"/>
                <a:gd name="connsiteY7" fmla="*/ 3582443 h 4089775"/>
                <a:gd name="connsiteX8" fmla="*/ 5295879 w 5519163"/>
                <a:gd name="connsiteY8" fmla="*/ 764815 h 4089775"/>
                <a:gd name="connsiteX9" fmla="*/ 5519163 w 5519163"/>
                <a:gd name="connsiteY9" fmla="*/ 84331 h 4089775"/>
                <a:gd name="connsiteX10" fmla="*/ 5423467 w 5519163"/>
                <a:gd name="connsiteY10" fmla="*/ 2690734 h 4089775"/>
                <a:gd name="connsiteX11" fmla="*/ 5040696 w 5519163"/>
                <a:gd name="connsiteY11" fmla="*/ 4060907 h 4089775"/>
                <a:gd name="connsiteX12" fmla="*/ 1999784 w 5519163"/>
                <a:gd name="connsiteY12" fmla="*/ 4060908 h 4089775"/>
                <a:gd name="connsiteX13" fmla="*/ 1414994 w 5519163"/>
                <a:gd name="connsiteY13" fmla="*/ 3720666 h 4089775"/>
                <a:gd name="connsiteX14" fmla="*/ 787672 w 5519163"/>
                <a:gd name="connsiteY14" fmla="*/ 1349605 h 4089775"/>
                <a:gd name="connsiteX15" fmla="*/ 628184 w 5519163"/>
                <a:gd name="connsiteY15" fmla="*/ 3571810 h 4089775"/>
                <a:gd name="connsiteX16" fmla="*/ 436798 w 5519163"/>
                <a:gd name="connsiteY16" fmla="*/ 4039643 h 4089775"/>
                <a:gd name="connsiteX17" fmla="*/ 863 w 5519163"/>
                <a:gd name="connsiteY17" fmla="*/ 4051703 h 4089775"/>
                <a:gd name="connsiteX0" fmla="*/ 863 w 5519163"/>
                <a:gd name="connsiteY0" fmla="*/ 4051703 h 4089775"/>
                <a:gd name="connsiteX1" fmla="*/ 864 w 5519163"/>
                <a:gd name="connsiteY1" fmla="*/ 3710032 h 4089775"/>
                <a:gd name="connsiteX2" fmla="*/ 351737 w 5519163"/>
                <a:gd name="connsiteY2" fmla="*/ 2710572 h 4089775"/>
                <a:gd name="connsiteX3" fmla="*/ 468696 w 5519163"/>
                <a:gd name="connsiteY3" fmla="*/ 1349606 h 4089775"/>
                <a:gd name="connsiteX4" fmla="*/ 691980 w 5519163"/>
                <a:gd name="connsiteY4" fmla="*/ 649284 h 4089775"/>
                <a:gd name="connsiteX5" fmla="*/ 1042855 w 5519163"/>
                <a:gd name="connsiteY5" fmla="*/ 1179484 h 4089775"/>
                <a:gd name="connsiteX6" fmla="*/ 1744602 w 5519163"/>
                <a:gd name="connsiteY6" fmla="*/ 3530706 h 4089775"/>
                <a:gd name="connsiteX7" fmla="*/ 4721719 w 5519163"/>
                <a:gd name="connsiteY7" fmla="*/ 3582443 h 4089775"/>
                <a:gd name="connsiteX8" fmla="*/ 5295879 w 5519163"/>
                <a:gd name="connsiteY8" fmla="*/ 764815 h 4089775"/>
                <a:gd name="connsiteX9" fmla="*/ 5519163 w 5519163"/>
                <a:gd name="connsiteY9" fmla="*/ 84331 h 4089775"/>
                <a:gd name="connsiteX10" fmla="*/ 5423467 w 5519163"/>
                <a:gd name="connsiteY10" fmla="*/ 2690734 h 4089775"/>
                <a:gd name="connsiteX11" fmla="*/ 5040696 w 5519163"/>
                <a:gd name="connsiteY11" fmla="*/ 4060907 h 4089775"/>
                <a:gd name="connsiteX12" fmla="*/ 1999784 w 5519163"/>
                <a:gd name="connsiteY12" fmla="*/ 4060908 h 4089775"/>
                <a:gd name="connsiteX13" fmla="*/ 1414994 w 5519163"/>
                <a:gd name="connsiteY13" fmla="*/ 3720666 h 4089775"/>
                <a:gd name="connsiteX14" fmla="*/ 787672 w 5519163"/>
                <a:gd name="connsiteY14" fmla="*/ 1349605 h 4089775"/>
                <a:gd name="connsiteX15" fmla="*/ 628184 w 5519163"/>
                <a:gd name="connsiteY15" fmla="*/ 3571810 h 4089775"/>
                <a:gd name="connsiteX16" fmla="*/ 436798 w 5519163"/>
                <a:gd name="connsiteY16" fmla="*/ 4039643 h 4089775"/>
                <a:gd name="connsiteX17" fmla="*/ 863 w 5519163"/>
                <a:gd name="connsiteY17" fmla="*/ 4051703 h 4089775"/>
                <a:gd name="connsiteX0" fmla="*/ 863 w 5519163"/>
                <a:gd name="connsiteY0" fmla="*/ 4051703 h 4089775"/>
                <a:gd name="connsiteX1" fmla="*/ 864 w 5519163"/>
                <a:gd name="connsiteY1" fmla="*/ 3710032 h 4089775"/>
                <a:gd name="connsiteX2" fmla="*/ 351737 w 5519163"/>
                <a:gd name="connsiteY2" fmla="*/ 2710572 h 4089775"/>
                <a:gd name="connsiteX3" fmla="*/ 468696 w 5519163"/>
                <a:gd name="connsiteY3" fmla="*/ 1349606 h 4089775"/>
                <a:gd name="connsiteX4" fmla="*/ 691980 w 5519163"/>
                <a:gd name="connsiteY4" fmla="*/ 649284 h 4089775"/>
                <a:gd name="connsiteX5" fmla="*/ 1042855 w 5519163"/>
                <a:gd name="connsiteY5" fmla="*/ 1179484 h 4089775"/>
                <a:gd name="connsiteX6" fmla="*/ 1744602 w 5519163"/>
                <a:gd name="connsiteY6" fmla="*/ 3530706 h 4089775"/>
                <a:gd name="connsiteX7" fmla="*/ 3467079 w 5519163"/>
                <a:gd name="connsiteY7" fmla="*/ 3848258 h 4089775"/>
                <a:gd name="connsiteX8" fmla="*/ 4721719 w 5519163"/>
                <a:gd name="connsiteY8" fmla="*/ 3582443 h 4089775"/>
                <a:gd name="connsiteX9" fmla="*/ 5295879 w 5519163"/>
                <a:gd name="connsiteY9" fmla="*/ 764815 h 4089775"/>
                <a:gd name="connsiteX10" fmla="*/ 5519163 w 5519163"/>
                <a:gd name="connsiteY10" fmla="*/ 84331 h 4089775"/>
                <a:gd name="connsiteX11" fmla="*/ 5423467 w 5519163"/>
                <a:gd name="connsiteY11" fmla="*/ 2690734 h 4089775"/>
                <a:gd name="connsiteX12" fmla="*/ 5040696 w 5519163"/>
                <a:gd name="connsiteY12" fmla="*/ 4060907 h 4089775"/>
                <a:gd name="connsiteX13" fmla="*/ 1999784 w 5519163"/>
                <a:gd name="connsiteY13" fmla="*/ 4060908 h 4089775"/>
                <a:gd name="connsiteX14" fmla="*/ 1414994 w 5519163"/>
                <a:gd name="connsiteY14" fmla="*/ 3720666 h 4089775"/>
                <a:gd name="connsiteX15" fmla="*/ 787672 w 5519163"/>
                <a:gd name="connsiteY15" fmla="*/ 1349605 h 4089775"/>
                <a:gd name="connsiteX16" fmla="*/ 628184 w 5519163"/>
                <a:gd name="connsiteY16" fmla="*/ 3571810 h 4089775"/>
                <a:gd name="connsiteX17" fmla="*/ 436798 w 5519163"/>
                <a:gd name="connsiteY17" fmla="*/ 4039643 h 4089775"/>
                <a:gd name="connsiteX18" fmla="*/ 863 w 5519163"/>
                <a:gd name="connsiteY18" fmla="*/ 4051703 h 4089775"/>
                <a:gd name="connsiteX0" fmla="*/ 863 w 5519163"/>
                <a:gd name="connsiteY0" fmla="*/ 4051703 h 4089775"/>
                <a:gd name="connsiteX1" fmla="*/ 864 w 5519163"/>
                <a:gd name="connsiteY1" fmla="*/ 3710032 h 4089775"/>
                <a:gd name="connsiteX2" fmla="*/ 351737 w 5519163"/>
                <a:gd name="connsiteY2" fmla="*/ 2710572 h 4089775"/>
                <a:gd name="connsiteX3" fmla="*/ 468696 w 5519163"/>
                <a:gd name="connsiteY3" fmla="*/ 1349606 h 4089775"/>
                <a:gd name="connsiteX4" fmla="*/ 691980 w 5519163"/>
                <a:gd name="connsiteY4" fmla="*/ 649284 h 4089775"/>
                <a:gd name="connsiteX5" fmla="*/ 1042855 w 5519163"/>
                <a:gd name="connsiteY5" fmla="*/ 1179484 h 4089775"/>
                <a:gd name="connsiteX6" fmla="*/ 1744602 w 5519163"/>
                <a:gd name="connsiteY6" fmla="*/ 3530706 h 4089775"/>
                <a:gd name="connsiteX7" fmla="*/ 3467079 w 5519163"/>
                <a:gd name="connsiteY7" fmla="*/ 3848258 h 4089775"/>
                <a:gd name="connsiteX8" fmla="*/ 4721719 w 5519163"/>
                <a:gd name="connsiteY8" fmla="*/ 3582443 h 4089775"/>
                <a:gd name="connsiteX9" fmla="*/ 5295879 w 5519163"/>
                <a:gd name="connsiteY9" fmla="*/ 764815 h 4089775"/>
                <a:gd name="connsiteX10" fmla="*/ 5519163 w 5519163"/>
                <a:gd name="connsiteY10" fmla="*/ 84331 h 4089775"/>
                <a:gd name="connsiteX11" fmla="*/ 5423467 w 5519163"/>
                <a:gd name="connsiteY11" fmla="*/ 2690734 h 4089775"/>
                <a:gd name="connsiteX12" fmla="*/ 5040696 w 5519163"/>
                <a:gd name="connsiteY12" fmla="*/ 4060907 h 4089775"/>
                <a:gd name="connsiteX13" fmla="*/ 1999784 w 5519163"/>
                <a:gd name="connsiteY13" fmla="*/ 4060908 h 4089775"/>
                <a:gd name="connsiteX14" fmla="*/ 1414994 w 5519163"/>
                <a:gd name="connsiteY14" fmla="*/ 3720666 h 4089775"/>
                <a:gd name="connsiteX15" fmla="*/ 787672 w 5519163"/>
                <a:gd name="connsiteY15" fmla="*/ 1349605 h 4089775"/>
                <a:gd name="connsiteX16" fmla="*/ 628184 w 5519163"/>
                <a:gd name="connsiteY16" fmla="*/ 3571810 h 4089775"/>
                <a:gd name="connsiteX17" fmla="*/ 436798 w 5519163"/>
                <a:gd name="connsiteY17" fmla="*/ 4039643 h 4089775"/>
                <a:gd name="connsiteX18" fmla="*/ 863 w 5519163"/>
                <a:gd name="connsiteY18" fmla="*/ 4051703 h 4089775"/>
                <a:gd name="connsiteX0" fmla="*/ 863 w 5519163"/>
                <a:gd name="connsiteY0" fmla="*/ 4051703 h 4089775"/>
                <a:gd name="connsiteX1" fmla="*/ 864 w 5519163"/>
                <a:gd name="connsiteY1" fmla="*/ 3710032 h 4089775"/>
                <a:gd name="connsiteX2" fmla="*/ 351737 w 5519163"/>
                <a:gd name="connsiteY2" fmla="*/ 2710572 h 4089775"/>
                <a:gd name="connsiteX3" fmla="*/ 468696 w 5519163"/>
                <a:gd name="connsiteY3" fmla="*/ 1349606 h 4089775"/>
                <a:gd name="connsiteX4" fmla="*/ 691980 w 5519163"/>
                <a:gd name="connsiteY4" fmla="*/ 649284 h 4089775"/>
                <a:gd name="connsiteX5" fmla="*/ 1042855 w 5519163"/>
                <a:gd name="connsiteY5" fmla="*/ 1179484 h 4089775"/>
                <a:gd name="connsiteX6" fmla="*/ 1744602 w 5519163"/>
                <a:gd name="connsiteY6" fmla="*/ 3530706 h 4089775"/>
                <a:gd name="connsiteX7" fmla="*/ 3467079 w 5519163"/>
                <a:gd name="connsiteY7" fmla="*/ 3848258 h 4089775"/>
                <a:gd name="connsiteX8" fmla="*/ 4721719 w 5519163"/>
                <a:gd name="connsiteY8" fmla="*/ 3582443 h 4089775"/>
                <a:gd name="connsiteX9" fmla="*/ 5295879 w 5519163"/>
                <a:gd name="connsiteY9" fmla="*/ 764815 h 4089775"/>
                <a:gd name="connsiteX10" fmla="*/ 5519163 w 5519163"/>
                <a:gd name="connsiteY10" fmla="*/ 84331 h 4089775"/>
                <a:gd name="connsiteX11" fmla="*/ 5423467 w 5519163"/>
                <a:gd name="connsiteY11" fmla="*/ 2690734 h 4089775"/>
                <a:gd name="connsiteX12" fmla="*/ 5040696 w 5519163"/>
                <a:gd name="connsiteY12" fmla="*/ 4060907 h 4089775"/>
                <a:gd name="connsiteX13" fmla="*/ 1999784 w 5519163"/>
                <a:gd name="connsiteY13" fmla="*/ 4060908 h 4089775"/>
                <a:gd name="connsiteX14" fmla="*/ 1414994 w 5519163"/>
                <a:gd name="connsiteY14" fmla="*/ 3720666 h 4089775"/>
                <a:gd name="connsiteX15" fmla="*/ 787672 w 5519163"/>
                <a:gd name="connsiteY15" fmla="*/ 1349605 h 4089775"/>
                <a:gd name="connsiteX16" fmla="*/ 628184 w 5519163"/>
                <a:gd name="connsiteY16" fmla="*/ 3571810 h 4089775"/>
                <a:gd name="connsiteX17" fmla="*/ 436798 w 5519163"/>
                <a:gd name="connsiteY17" fmla="*/ 4039643 h 4089775"/>
                <a:gd name="connsiteX18" fmla="*/ 863 w 5519163"/>
                <a:gd name="connsiteY18" fmla="*/ 4051703 h 4089775"/>
                <a:gd name="connsiteX0" fmla="*/ 863 w 5519163"/>
                <a:gd name="connsiteY0" fmla="*/ 4031757 h 4069829"/>
                <a:gd name="connsiteX1" fmla="*/ 864 w 5519163"/>
                <a:gd name="connsiteY1" fmla="*/ 3690086 h 4069829"/>
                <a:gd name="connsiteX2" fmla="*/ 351737 w 5519163"/>
                <a:gd name="connsiteY2" fmla="*/ 2690626 h 4069829"/>
                <a:gd name="connsiteX3" fmla="*/ 468696 w 5519163"/>
                <a:gd name="connsiteY3" fmla="*/ 1329660 h 4069829"/>
                <a:gd name="connsiteX4" fmla="*/ 691980 w 5519163"/>
                <a:gd name="connsiteY4" fmla="*/ 629338 h 4069829"/>
                <a:gd name="connsiteX5" fmla="*/ 1042855 w 5519163"/>
                <a:gd name="connsiteY5" fmla="*/ 1159538 h 4069829"/>
                <a:gd name="connsiteX6" fmla="*/ 1744602 w 5519163"/>
                <a:gd name="connsiteY6" fmla="*/ 3510760 h 4069829"/>
                <a:gd name="connsiteX7" fmla="*/ 3467079 w 5519163"/>
                <a:gd name="connsiteY7" fmla="*/ 3828312 h 4069829"/>
                <a:gd name="connsiteX8" fmla="*/ 4721719 w 5519163"/>
                <a:gd name="connsiteY8" fmla="*/ 3562497 h 4069829"/>
                <a:gd name="connsiteX9" fmla="*/ 5115126 w 5519163"/>
                <a:gd name="connsiteY9" fmla="*/ 2307856 h 4069829"/>
                <a:gd name="connsiteX10" fmla="*/ 5295879 w 5519163"/>
                <a:gd name="connsiteY10" fmla="*/ 744869 h 4069829"/>
                <a:gd name="connsiteX11" fmla="*/ 5519163 w 5519163"/>
                <a:gd name="connsiteY11" fmla="*/ 64385 h 4069829"/>
                <a:gd name="connsiteX12" fmla="*/ 5423467 w 5519163"/>
                <a:gd name="connsiteY12" fmla="*/ 2670788 h 4069829"/>
                <a:gd name="connsiteX13" fmla="*/ 5040696 w 5519163"/>
                <a:gd name="connsiteY13" fmla="*/ 4040961 h 4069829"/>
                <a:gd name="connsiteX14" fmla="*/ 1999784 w 5519163"/>
                <a:gd name="connsiteY14" fmla="*/ 4040962 h 4069829"/>
                <a:gd name="connsiteX15" fmla="*/ 1414994 w 5519163"/>
                <a:gd name="connsiteY15" fmla="*/ 3700720 h 4069829"/>
                <a:gd name="connsiteX16" fmla="*/ 787672 w 5519163"/>
                <a:gd name="connsiteY16" fmla="*/ 1329659 h 4069829"/>
                <a:gd name="connsiteX17" fmla="*/ 628184 w 5519163"/>
                <a:gd name="connsiteY17" fmla="*/ 3551864 h 4069829"/>
                <a:gd name="connsiteX18" fmla="*/ 436798 w 5519163"/>
                <a:gd name="connsiteY18" fmla="*/ 4019697 h 4069829"/>
                <a:gd name="connsiteX19" fmla="*/ 863 w 5519163"/>
                <a:gd name="connsiteY19" fmla="*/ 4031757 h 4069829"/>
                <a:gd name="connsiteX0" fmla="*/ 863 w 5519163"/>
                <a:gd name="connsiteY0" fmla="*/ 4031757 h 4069829"/>
                <a:gd name="connsiteX1" fmla="*/ 864 w 5519163"/>
                <a:gd name="connsiteY1" fmla="*/ 3690086 h 4069829"/>
                <a:gd name="connsiteX2" fmla="*/ 351737 w 5519163"/>
                <a:gd name="connsiteY2" fmla="*/ 2690626 h 4069829"/>
                <a:gd name="connsiteX3" fmla="*/ 468696 w 5519163"/>
                <a:gd name="connsiteY3" fmla="*/ 1329660 h 4069829"/>
                <a:gd name="connsiteX4" fmla="*/ 691980 w 5519163"/>
                <a:gd name="connsiteY4" fmla="*/ 629338 h 4069829"/>
                <a:gd name="connsiteX5" fmla="*/ 1042855 w 5519163"/>
                <a:gd name="connsiteY5" fmla="*/ 1159538 h 4069829"/>
                <a:gd name="connsiteX6" fmla="*/ 1744602 w 5519163"/>
                <a:gd name="connsiteY6" fmla="*/ 3510760 h 4069829"/>
                <a:gd name="connsiteX7" fmla="*/ 3467079 w 5519163"/>
                <a:gd name="connsiteY7" fmla="*/ 3828312 h 4069829"/>
                <a:gd name="connsiteX8" fmla="*/ 4721719 w 5519163"/>
                <a:gd name="connsiteY8" fmla="*/ 3562497 h 4069829"/>
                <a:gd name="connsiteX9" fmla="*/ 5115126 w 5519163"/>
                <a:gd name="connsiteY9" fmla="*/ 2307856 h 4069829"/>
                <a:gd name="connsiteX10" fmla="*/ 5295879 w 5519163"/>
                <a:gd name="connsiteY10" fmla="*/ 744869 h 4069829"/>
                <a:gd name="connsiteX11" fmla="*/ 5519163 w 5519163"/>
                <a:gd name="connsiteY11" fmla="*/ 64385 h 4069829"/>
                <a:gd name="connsiteX12" fmla="*/ 5423467 w 5519163"/>
                <a:gd name="connsiteY12" fmla="*/ 2670788 h 4069829"/>
                <a:gd name="connsiteX13" fmla="*/ 5040696 w 5519163"/>
                <a:gd name="connsiteY13" fmla="*/ 4040961 h 4069829"/>
                <a:gd name="connsiteX14" fmla="*/ 1999784 w 5519163"/>
                <a:gd name="connsiteY14" fmla="*/ 4040962 h 4069829"/>
                <a:gd name="connsiteX15" fmla="*/ 1414994 w 5519163"/>
                <a:gd name="connsiteY15" fmla="*/ 3700720 h 4069829"/>
                <a:gd name="connsiteX16" fmla="*/ 787672 w 5519163"/>
                <a:gd name="connsiteY16" fmla="*/ 1329659 h 4069829"/>
                <a:gd name="connsiteX17" fmla="*/ 628184 w 5519163"/>
                <a:gd name="connsiteY17" fmla="*/ 3551864 h 4069829"/>
                <a:gd name="connsiteX18" fmla="*/ 436798 w 5519163"/>
                <a:gd name="connsiteY18" fmla="*/ 4019697 h 4069829"/>
                <a:gd name="connsiteX19" fmla="*/ 863 w 5519163"/>
                <a:gd name="connsiteY19" fmla="*/ 4031757 h 4069829"/>
                <a:gd name="connsiteX0" fmla="*/ 863 w 5519163"/>
                <a:gd name="connsiteY0" fmla="*/ 4031757 h 4069829"/>
                <a:gd name="connsiteX1" fmla="*/ 864 w 5519163"/>
                <a:gd name="connsiteY1" fmla="*/ 3690086 h 4069829"/>
                <a:gd name="connsiteX2" fmla="*/ 351737 w 5519163"/>
                <a:gd name="connsiteY2" fmla="*/ 2690626 h 4069829"/>
                <a:gd name="connsiteX3" fmla="*/ 468696 w 5519163"/>
                <a:gd name="connsiteY3" fmla="*/ 1329660 h 4069829"/>
                <a:gd name="connsiteX4" fmla="*/ 691980 w 5519163"/>
                <a:gd name="connsiteY4" fmla="*/ 629338 h 4069829"/>
                <a:gd name="connsiteX5" fmla="*/ 1042855 w 5519163"/>
                <a:gd name="connsiteY5" fmla="*/ 1159538 h 4069829"/>
                <a:gd name="connsiteX6" fmla="*/ 1744602 w 5519163"/>
                <a:gd name="connsiteY6" fmla="*/ 3510760 h 4069829"/>
                <a:gd name="connsiteX7" fmla="*/ 3467079 w 5519163"/>
                <a:gd name="connsiteY7" fmla="*/ 3828312 h 4069829"/>
                <a:gd name="connsiteX8" fmla="*/ 4721719 w 5519163"/>
                <a:gd name="connsiteY8" fmla="*/ 3562497 h 4069829"/>
                <a:gd name="connsiteX9" fmla="*/ 5115126 w 5519163"/>
                <a:gd name="connsiteY9" fmla="*/ 2307856 h 4069829"/>
                <a:gd name="connsiteX10" fmla="*/ 5295879 w 5519163"/>
                <a:gd name="connsiteY10" fmla="*/ 744869 h 4069829"/>
                <a:gd name="connsiteX11" fmla="*/ 5519163 w 5519163"/>
                <a:gd name="connsiteY11" fmla="*/ 64385 h 4069829"/>
                <a:gd name="connsiteX12" fmla="*/ 5423467 w 5519163"/>
                <a:gd name="connsiteY12" fmla="*/ 2670788 h 4069829"/>
                <a:gd name="connsiteX13" fmla="*/ 5040696 w 5519163"/>
                <a:gd name="connsiteY13" fmla="*/ 4040961 h 4069829"/>
                <a:gd name="connsiteX14" fmla="*/ 1999784 w 5519163"/>
                <a:gd name="connsiteY14" fmla="*/ 4040962 h 4069829"/>
                <a:gd name="connsiteX15" fmla="*/ 1414994 w 5519163"/>
                <a:gd name="connsiteY15" fmla="*/ 3700720 h 4069829"/>
                <a:gd name="connsiteX16" fmla="*/ 787672 w 5519163"/>
                <a:gd name="connsiteY16" fmla="*/ 1329659 h 4069829"/>
                <a:gd name="connsiteX17" fmla="*/ 628184 w 5519163"/>
                <a:gd name="connsiteY17" fmla="*/ 3551864 h 4069829"/>
                <a:gd name="connsiteX18" fmla="*/ 436798 w 5519163"/>
                <a:gd name="connsiteY18" fmla="*/ 4019697 h 4069829"/>
                <a:gd name="connsiteX19" fmla="*/ 863 w 5519163"/>
                <a:gd name="connsiteY19" fmla="*/ 4031757 h 4069829"/>
                <a:gd name="connsiteX0" fmla="*/ 863 w 5519163"/>
                <a:gd name="connsiteY0" fmla="*/ 4030050 h 4068122"/>
                <a:gd name="connsiteX1" fmla="*/ 864 w 5519163"/>
                <a:gd name="connsiteY1" fmla="*/ 3688379 h 4068122"/>
                <a:gd name="connsiteX2" fmla="*/ 351737 w 5519163"/>
                <a:gd name="connsiteY2" fmla="*/ 2688919 h 4068122"/>
                <a:gd name="connsiteX3" fmla="*/ 468696 w 5519163"/>
                <a:gd name="connsiteY3" fmla="*/ 1327953 h 4068122"/>
                <a:gd name="connsiteX4" fmla="*/ 691980 w 5519163"/>
                <a:gd name="connsiteY4" fmla="*/ 627631 h 4068122"/>
                <a:gd name="connsiteX5" fmla="*/ 1042855 w 5519163"/>
                <a:gd name="connsiteY5" fmla="*/ 1157831 h 4068122"/>
                <a:gd name="connsiteX6" fmla="*/ 1744602 w 5519163"/>
                <a:gd name="connsiteY6" fmla="*/ 3509053 h 4068122"/>
                <a:gd name="connsiteX7" fmla="*/ 3467079 w 5519163"/>
                <a:gd name="connsiteY7" fmla="*/ 3826605 h 4068122"/>
                <a:gd name="connsiteX8" fmla="*/ 4721719 w 5519163"/>
                <a:gd name="connsiteY8" fmla="*/ 3560790 h 4068122"/>
                <a:gd name="connsiteX9" fmla="*/ 5147024 w 5519163"/>
                <a:gd name="connsiteY9" fmla="*/ 2167926 h 4068122"/>
                <a:gd name="connsiteX10" fmla="*/ 5295879 w 5519163"/>
                <a:gd name="connsiteY10" fmla="*/ 743162 h 4068122"/>
                <a:gd name="connsiteX11" fmla="*/ 5519163 w 5519163"/>
                <a:gd name="connsiteY11" fmla="*/ 62678 h 4068122"/>
                <a:gd name="connsiteX12" fmla="*/ 5423467 w 5519163"/>
                <a:gd name="connsiteY12" fmla="*/ 2669081 h 4068122"/>
                <a:gd name="connsiteX13" fmla="*/ 5040696 w 5519163"/>
                <a:gd name="connsiteY13" fmla="*/ 4039254 h 4068122"/>
                <a:gd name="connsiteX14" fmla="*/ 1999784 w 5519163"/>
                <a:gd name="connsiteY14" fmla="*/ 4039255 h 4068122"/>
                <a:gd name="connsiteX15" fmla="*/ 1414994 w 5519163"/>
                <a:gd name="connsiteY15" fmla="*/ 3699013 h 4068122"/>
                <a:gd name="connsiteX16" fmla="*/ 787672 w 5519163"/>
                <a:gd name="connsiteY16" fmla="*/ 1327952 h 4068122"/>
                <a:gd name="connsiteX17" fmla="*/ 628184 w 5519163"/>
                <a:gd name="connsiteY17" fmla="*/ 3550157 h 4068122"/>
                <a:gd name="connsiteX18" fmla="*/ 436798 w 5519163"/>
                <a:gd name="connsiteY18" fmla="*/ 4017990 h 4068122"/>
                <a:gd name="connsiteX19" fmla="*/ 863 w 5519163"/>
                <a:gd name="connsiteY19" fmla="*/ 4030050 h 4068122"/>
                <a:gd name="connsiteX0" fmla="*/ 863 w 5519163"/>
                <a:gd name="connsiteY0" fmla="*/ 4030050 h 4068122"/>
                <a:gd name="connsiteX1" fmla="*/ 864 w 5519163"/>
                <a:gd name="connsiteY1" fmla="*/ 3688379 h 4068122"/>
                <a:gd name="connsiteX2" fmla="*/ 351737 w 5519163"/>
                <a:gd name="connsiteY2" fmla="*/ 2688919 h 4068122"/>
                <a:gd name="connsiteX3" fmla="*/ 468696 w 5519163"/>
                <a:gd name="connsiteY3" fmla="*/ 1327953 h 4068122"/>
                <a:gd name="connsiteX4" fmla="*/ 691980 w 5519163"/>
                <a:gd name="connsiteY4" fmla="*/ 627631 h 4068122"/>
                <a:gd name="connsiteX5" fmla="*/ 1042855 w 5519163"/>
                <a:gd name="connsiteY5" fmla="*/ 1157831 h 4068122"/>
                <a:gd name="connsiteX6" fmla="*/ 1744602 w 5519163"/>
                <a:gd name="connsiteY6" fmla="*/ 3509053 h 4068122"/>
                <a:gd name="connsiteX7" fmla="*/ 3467079 w 5519163"/>
                <a:gd name="connsiteY7" fmla="*/ 3826605 h 4068122"/>
                <a:gd name="connsiteX8" fmla="*/ 4721719 w 5519163"/>
                <a:gd name="connsiteY8" fmla="*/ 3560790 h 4068122"/>
                <a:gd name="connsiteX9" fmla="*/ 5147024 w 5519163"/>
                <a:gd name="connsiteY9" fmla="*/ 2167926 h 4068122"/>
                <a:gd name="connsiteX10" fmla="*/ 5295879 w 5519163"/>
                <a:gd name="connsiteY10" fmla="*/ 743162 h 4068122"/>
                <a:gd name="connsiteX11" fmla="*/ 5519163 w 5519163"/>
                <a:gd name="connsiteY11" fmla="*/ 62678 h 4068122"/>
                <a:gd name="connsiteX12" fmla="*/ 5423467 w 5519163"/>
                <a:gd name="connsiteY12" fmla="*/ 2286309 h 4068122"/>
                <a:gd name="connsiteX13" fmla="*/ 5040696 w 5519163"/>
                <a:gd name="connsiteY13" fmla="*/ 4039254 h 4068122"/>
                <a:gd name="connsiteX14" fmla="*/ 1999784 w 5519163"/>
                <a:gd name="connsiteY14" fmla="*/ 4039255 h 4068122"/>
                <a:gd name="connsiteX15" fmla="*/ 1414994 w 5519163"/>
                <a:gd name="connsiteY15" fmla="*/ 3699013 h 4068122"/>
                <a:gd name="connsiteX16" fmla="*/ 787672 w 5519163"/>
                <a:gd name="connsiteY16" fmla="*/ 1327952 h 4068122"/>
                <a:gd name="connsiteX17" fmla="*/ 628184 w 5519163"/>
                <a:gd name="connsiteY17" fmla="*/ 3550157 h 4068122"/>
                <a:gd name="connsiteX18" fmla="*/ 436798 w 5519163"/>
                <a:gd name="connsiteY18" fmla="*/ 4017990 h 4068122"/>
                <a:gd name="connsiteX19" fmla="*/ 863 w 5519163"/>
                <a:gd name="connsiteY19" fmla="*/ 4030050 h 4068122"/>
                <a:gd name="connsiteX0" fmla="*/ 863 w 5519163"/>
                <a:gd name="connsiteY0" fmla="*/ 4030050 h 4068122"/>
                <a:gd name="connsiteX1" fmla="*/ 864 w 5519163"/>
                <a:gd name="connsiteY1" fmla="*/ 3688379 h 4068122"/>
                <a:gd name="connsiteX2" fmla="*/ 351737 w 5519163"/>
                <a:gd name="connsiteY2" fmla="*/ 2688919 h 4068122"/>
                <a:gd name="connsiteX3" fmla="*/ 468696 w 5519163"/>
                <a:gd name="connsiteY3" fmla="*/ 1327953 h 4068122"/>
                <a:gd name="connsiteX4" fmla="*/ 691980 w 5519163"/>
                <a:gd name="connsiteY4" fmla="*/ 627631 h 4068122"/>
                <a:gd name="connsiteX5" fmla="*/ 1042855 w 5519163"/>
                <a:gd name="connsiteY5" fmla="*/ 1157831 h 4068122"/>
                <a:gd name="connsiteX6" fmla="*/ 1744602 w 5519163"/>
                <a:gd name="connsiteY6" fmla="*/ 3509053 h 4068122"/>
                <a:gd name="connsiteX7" fmla="*/ 3467079 w 5519163"/>
                <a:gd name="connsiteY7" fmla="*/ 3826605 h 4068122"/>
                <a:gd name="connsiteX8" fmla="*/ 4721719 w 5519163"/>
                <a:gd name="connsiteY8" fmla="*/ 3560790 h 4068122"/>
                <a:gd name="connsiteX9" fmla="*/ 5147024 w 5519163"/>
                <a:gd name="connsiteY9" fmla="*/ 2167926 h 4068122"/>
                <a:gd name="connsiteX10" fmla="*/ 5295879 w 5519163"/>
                <a:gd name="connsiteY10" fmla="*/ 743162 h 4068122"/>
                <a:gd name="connsiteX11" fmla="*/ 5519163 w 5519163"/>
                <a:gd name="connsiteY11" fmla="*/ 62678 h 4068122"/>
                <a:gd name="connsiteX12" fmla="*/ 5423467 w 5519163"/>
                <a:gd name="connsiteY12" fmla="*/ 2286309 h 4068122"/>
                <a:gd name="connsiteX13" fmla="*/ 5040696 w 5519163"/>
                <a:gd name="connsiteY13" fmla="*/ 4039254 h 4068122"/>
                <a:gd name="connsiteX14" fmla="*/ 1999784 w 5519163"/>
                <a:gd name="connsiteY14" fmla="*/ 4039255 h 4068122"/>
                <a:gd name="connsiteX15" fmla="*/ 1414994 w 5519163"/>
                <a:gd name="connsiteY15" fmla="*/ 3699013 h 4068122"/>
                <a:gd name="connsiteX16" fmla="*/ 787672 w 5519163"/>
                <a:gd name="connsiteY16" fmla="*/ 1327952 h 4068122"/>
                <a:gd name="connsiteX17" fmla="*/ 628184 w 5519163"/>
                <a:gd name="connsiteY17" fmla="*/ 3550157 h 4068122"/>
                <a:gd name="connsiteX18" fmla="*/ 436798 w 5519163"/>
                <a:gd name="connsiteY18" fmla="*/ 4017990 h 4068122"/>
                <a:gd name="connsiteX19" fmla="*/ 863 w 5519163"/>
                <a:gd name="connsiteY19" fmla="*/ 4030050 h 4068122"/>
                <a:gd name="connsiteX0" fmla="*/ 863 w 5519163"/>
                <a:gd name="connsiteY0" fmla="*/ 4030050 h 4068122"/>
                <a:gd name="connsiteX1" fmla="*/ 864 w 5519163"/>
                <a:gd name="connsiteY1" fmla="*/ 3688379 h 4068122"/>
                <a:gd name="connsiteX2" fmla="*/ 351737 w 5519163"/>
                <a:gd name="connsiteY2" fmla="*/ 2688919 h 4068122"/>
                <a:gd name="connsiteX3" fmla="*/ 468696 w 5519163"/>
                <a:gd name="connsiteY3" fmla="*/ 1327953 h 4068122"/>
                <a:gd name="connsiteX4" fmla="*/ 691980 w 5519163"/>
                <a:gd name="connsiteY4" fmla="*/ 627631 h 4068122"/>
                <a:gd name="connsiteX5" fmla="*/ 1042855 w 5519163"/>
                <a:gd name="connsiteY5" fmla="*/ 1157831 h 4068122"/>
                <a:gd name="connsiteX6" fmla="*/ 1744602 w 5519163"/>
                <a:gd name="connsiteY6" fmla="*/ 3509053 h 4068122"/>
                <a:gd name="connsiteX7" fmla="*/ 3467079 w 5519163"/>
                <a:gd name="connsiteY7" fmla="*/ 3826605 h 4068122"/>
                <a:gd name="connsiteX8" fmla="*/ 4721719 w 5519163"/>
                <a:gd name="connsiteY8" fmla="*/ 3560790 h 4068122"/>
                <a:gd name="connsiteX9" fmla="*/ 5147024 w 5519163"/>
                <a:gd name="connsiteY9" fmla="*/ 2167926 h 4068122"/>
                <a:gd name="connsiteX10" fmla="*/ 5295879 w 5519163"/>
                <a:gd name="connsiteY10" fmla="*/ 743162 h 4068122"/>
                <a:gd name="connsiteX11" fmla="*/ 5519163 w 5519163"/>
                <a:gd name="connsiteY11" fmla="*/ 62678 h 4068122"/>
                <a:gd name="connsiteX12" fmla="*/ 5423467 w 5519163"/>
                <a:gd name="connsiteY12" fmla="*/ 2286309 h 4068122"/>
                <a:gd name="connsiteX13" fmla="*/ 5040696 w 5519163"/>
                <a:gd name="connsiteY13" fmla="*/ 4039254 h 4068122"/>
                <a:gd name="connsiteX14" fmla="*/ 1999784 w 5519163"/>
                <a:gd name="connsiteY14" fmla="*/ 4039255 h 4068122"/>
                <a:gd name="connsiteX15" fmla="*/ 1414994 w 5519163"/>
                <a:gd name="connsiteY15" fmla="*/ 3699013 h 4068122"/>
                <a:gd name="connsiteX16" fmla="*/ 787672 w 5519163"/>
                <a:gd name="connsiteY16" fmla="*/ 1327952 h 4068122"/>
                <a:gd name="connsiteX17" fmla="*/ 628184 w 5519163"/>
                <a:gd name="connsiteY17" fmla="*/ 3550157 h 4068122"/>
                <a:gd name="connsiteX18" fmla="*/ 436798 w 5519163"/>
                <a:gd name="connsiteY18" fmla="*/ 4017990 h 4068122"/>
                <a:gd name="connsiteX19" fmla="*/ 863 w 5519163"/>
                <a:gd name="connsiteY19" fmla="*/ 4030050 h 4068122"/>
                <a:gd name="connsiteX0" fmla="*/ 863 w 5526847"/>
                <a:gd name="connsiteY0" fmla="*/ 4030050 h 4068122"/>
                <a:gd name="connsiteX1" fmla="*/ 864 w 5526847"/>
                <a:gd name="connsiteY1" fmla="*/ 3688379 h 4068122"/>
                <a:gd name="connsiteX2" fmla="*/ 351737 w 5526847"/>
                <a:gd name="connsiteY2" fmla="*/ 2688919 h 4068122"/>
                <a:gd name="connsiteX3" fmla="*/ 468696 w 5526847"/>
                <a:gd name="connsiteY3" fmla="*/ 1327953 h 4068122"/>
                <a:gd name="connsiteX4" fmla="*/ 691980 w 5526847"/>
                <a:gd name="connsiteY4" fmla="*/ 627631 h 4068122"/>
                <a:gd name="connsiteX5" fmla="*/ 1042855 w 5526847"/>
                <a:gd name="connsiteY5" fmla="*/ 1157831 h 4068122"/>
                <a:gd name="connsiteX6" fmla="*/ 1744602 w 5526847"/>
                <a:gd name="connsiteY6" fmla="*/ 3509053 h 4068122"/>
                <a:gd name="connsiteX7" fmla="*/ 3467079 w 5526847"/>
                <a:gd name="connsiteY7" fmla="*/ 3826605 h 4068122"/>
                <a:gd name="connsiteX8" fmla="*/ 4721719 w 5526847"/>
                <a:gd name="connsiteY8" fmla="*/ 3560790 h 4068122"/>
                <a:gd name="connsiteX9" fmla="*/ 5147024 w 5526847"/>
                <a:gd name="connsiteY9" fmla="*/ 2167926 h 4068122"/>
                <a:gd name="connsiteX10" fmla="*/ 5295879 w 5526847"/>
                <a:gd name="connsiteY10" fmla="*/ 743162 h 4068122"/>
                <a:gd name="connsiteX11" fmla="*/ 5519163 w 5526847"/>
                <a:gd name="connsiteY11" fmla="*/ 62678 h 4068122"/>
                <a:gd name="connsiteX12" fmla="*/ 5508528 w 5526847"/>
                <a:gd name="connsiteY12" fmla="*/ 2222513 h 4068122"/>
                <a:gd name="connsiteX13" fmla="*/ 5040696 w 5526847"/>
                <a:gd name="connsiteY13" fmla="*/ 4039254 h 4068122"/>
                <a:gd name="connsiteX14" fmla="*/ 1999784 w 5526847"/>
                <a:gd name="connsiteY14" fmla="*/ 4039255 h 4068122"/>
                <a:gd name="connsiteX15" fmla="*/ 1414994 w 5526847"/>
                <a:gd name="connsiteY15" fmla="*/ 3699013 h 4068122"/>
                <a:gd name="connsiteX16" fmla="*/ 787672 w 5526847"/>
                <a:gd name="connsiteY16" fmla="*/ 1327952 h 4068122"/>
                <a:gd name="connsiteX17" fmla="*/ 628184 w 5526847"/>
                <a:gd name="connsiteY17" fmla="*/ 3550157 h 4068122"/>
                <a:gd name="connsiteX18" fmla="*/ 436798 w 5526847"/>
                <a:gd name="connsiteY18" fmla="*/ 4017990 h 4068122"/>
                <a:gd name="connsiteX19" fmla="*/ 863 w 5526847"/>
                <a:gd name="connsiteY19" fmla="*/ 4030050 h 4068122"/>
                <a:gd name="connsiteX0" fmla="*/ 863 w 5519163"/>
                <a:gd name="connsiteY0" fmla="*/ 4030050 h 4068122"/>
                <a:gd name="connsiteX1" fmla="*/ 864 w 5519163"/>
                <a:gd name="connsiteY1" fmla="*/ 3688379 h 4068122"/>
                <a:gd name="connsiteX2" fmla="*/ 351737 w 5519163"/>
                <a:gd name="connsiteY2" fmla="*/ 2688919 h 4068122"/>
                <a:gd name="connsiteX3" fmla="*/ 468696 w 5519163"/>
                <a:gd name="connsiteY3" fmla="*/ 1327953 h 4068122"/>
                <a:gd name="connsiteX4" fmla="*/ 691980 w 5519163"/>
                <a:gd name="connsiteY4" fmla="*/ 627631 h 4068122"/>
                <a:gd name="connsiteX5" fmla="*/ 1042855 w 5519163"/>
                <a:gd name="connsiteY5" fmla="*/ 1157831 h 4068122"/>
                <a:gd name="connsiteX6" fmla="*/ 1744602 w 5519163"/>
                <a:gd name="connsiteY6" fmla="*/ 3509053 h 4068122"/>
                <a:gd name="connsiteX7" fmla="*/ 3467079 w 5519163"/>
                <a:gd name="connsiteY7" fmla="*/ 3826605 h 4068122"/>
                <a:gd name="connsiteX8" fmla="*/ 4721719 w 5519163"/>
                <a:gd name="connsiteY8" fmla="*/ 3560790 h 4068122"/>
                <a:gd name="connsiteX9" fmla="*/ 5147024 w 5519163"/>
                <a:gd name="connsiteY9" fmla="*/ 2167926 h 4068122"/>
                <a:gd name="connsiteX10" fmla="*/ 5295879 w 5519163"/>
                <a:gd name="connsiteY10" fmla="*/ 743162 h 4068122"/>
                <a:gd name="connsiteX11" fmla="*/ 5519163 w 5519163"/>
                <a:gd name="connsiteY11" fmla="*/ 62678 h 4068122"/>
                <a:gd name="connsiteX12" fmla="*/ 5508528 w 5519163"/>
                <a:gd name="connsiteY12" fmla="*/ 2222513 h 4068122"/>
                <a:gd name="connsiteX13" fmla="*/ 5040696 w 5519163"/>
                <a:gd name="connsiteY13" fmla="*/ 4039254 h 4068122"/>
                <a:gd name="connsiteX14" fmla="*/ 1999784 w 5519163"/>
                <a:gd name="connsiteY14" fmla="*/ 4039255 h 4068122"/>
                <a:gd name="connsiteX15" fmla="*/ 1414994 w 5519163"/>
                <a:gd name="connsiteY15" fmla="*/ 3699013 h 4068122"/>
                <a:gd name="connsiteX16" fmla="*/ 787672 w 5519163"/>
                <a:gd name="connsiteY16" fmla="*/ 1327952 h 4068122"/>
                <a:gd name="connsiteX17" fmla="*/ 628184 w 5519163"/>
                <a:gd name="connsiteY17" fmla="*/ 3550157 h 4068122"/>
                <a:gd name="connsiteX18" fmla="*/ 436798 w 5519163"/>
                <a:gd name="connsiteY18" fmla="*/ 4017990 h 4068122"/>
                <a:gd name="connsiteX19" fmla="*/ 863 w 5519163"/>
                <a:gd name="connsiteY19" fmla="*/ 4030050 h 4068122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508528 w 5519163"/>
                <a:gd name="connsiteY12" fmla="*/ 2159835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787672 w 5519163"/>
                <a:gd name="connsiteY16" fmla="*/ 1265274 h 4005444"/>
                <a:gd name="connsiteX17" fmla="*/ 628184 w 5519163"/>
                <a:gd name="connsiteY17" fmla="*/ 3487479 h 4005444"/>
                <a:gd name="connsiteX18" fmla="*/ 436798 w 5519163"/>
                <a:gd name="connsiteY18" fmla="*/ 3955312 h 4005444"/>
                <a:gd name="connsiteX19" fmla="*/ 863 w 5519163"/>
                <a:gd name="connsiteY19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508528 w 5519163"/>
                <a:gd name="connsiteY12" fmla="*/ 2159835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787672 w 5519163"/>
                <a:gd name="connsiteY16" fmla="*/ 1265274 h 4005444"/>
                <a:gd name="connsiteX17" fmla="*/ 628184 w 5519163"/>
                <a:gd name="connsiteY17" fmla="*/ 3487479 h 4005444"/>
                <a:gd name="connsiteX18" fmla="*/ 436798 w 5519163"/>
                <a:gd name="connsiteY18" fmla="*/ 3955312 h 4005444"/>
                <a:gd name="connsiteX19" fmla="*/ 863 w 5519163"/>
                <a:gd name="connsiteY19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787672 w 5519163"/>
                <a:gd name="connsiteY16" fmla="*/ 1265274 h 4005444"/>
                <a:gd name="connsiteX17" fmla="*/ 628184 w 5519163"/>
                <a:gd name="connsiteY17" fmla="*/ 3487479 h 4005444"/>
                <a:gd name="connsiteX18" fmla="*/ 436798 w 5519163"/>
                <a:gd name="connsiteY18" fmla="*/ 3955312 h 4005444"/>
                <a:gd name="connsiteX19" fmla="*/ 863 w 5519163"/>
                <a:gd name="connsiteY19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85386 w 5519163"/>
                <a:gd name="connsiteY16" fmla="*/ 2700670 h 4005444"/>
                <a:gd name="connsiteX17" fmla="*/ 787672 w 5519163"/>
                <a:gd name="connsiteY17" fmla="*/ 1265274 h 4005444"/>
                <a:gd name="connsiteX18" fmla="*/ 628184 w 5519163"/>
                <a:gd name="connsiteY18" fmla="*/ 3487479 h 4005444"/>
                <a:gd name="connsiteX19" fmla="*/ 436798 w 5519163"/>
                <a:gd name="connsiteY19" fmla="*/ 3955312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85386 w 5519163"/>
                <a:gd name="connsiteY16" fmla="*/ 2700670 h 4005444"/>
                <a:gd name="connsiteX17" fmla="*/ 787672 w 5519163"/>
                <a:gd name="connsiteY17" fmla="*/ 1265274 h 4005444"/>
                <a:gd name="connsiteX18" fmla="*/ 628184 w 5519163"/>
                <a:gd name="connsiteY18" fmla="*/ 3487479 h 4005444"/>
                <a:gd name="connsiteX19" fmla="*/ 436798 w 5519163"/>
                <a:gd name="connsiteY19" fmla="*/ 3955312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85386 w 5519163"/>
                <a:gd name="connsiteY16" fmla="*/ 2700670 h 4005444"/>
                <a:gd name="connsiteX17" fmla="*/ 787672 w 5519163"/>
                <a:gd name="connsiteY17" fmla="*/ 1265274 h 4005444"/>
                <a:gd name="connsiteX18" fmla="*/ 628184 w 5519163"/>
                <a:gd name="connsiteY18" fmla="*/ 3487479 h 4005444"/>
                <a:gd name="connsiteX19" fmla="*/ 436798 w 5519163"/>
                <a:gd name="connsiteY19" fmla="*/ 3955312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85386 w 5519163"/>
                <a:gd name="connsiteY16" fmla="*/ 2700670 h 4005444"/>
                <a:gd name="connsiteX17" fmla="*/ 755774 w 5519163"/>
                <a:gd name="connsiteY17" fmla="*/ 1307805 h 4005444"/>
                <a:gd name="connsiteX18" fmla="*/ 628184 w 5519163"/>
                <a:gd name="connsiteY18" fmla="*/ 3487479 h 4005444"/>
                <a:gd name="connsiteX19" fmla="*/ 436798 w 5519163"/>
                <a:gd name="connsiteY19" fmla="*/ 3955312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628184 w 5519163"/>
                <a:gd name="connsiteY18" fmla="*/ 3487479 h 4005444"/>
                <a:gd name="connsiteX19" fmla="*/ 436798 w 5519163"/>
                <a:gd name="connsiteY19" fmla="*/ 3955312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628184 w 5519163"/>
                <a:gd name="connsiteY18" fmla="*/ 3487479 h 4005444"/>
                <a:gd name="connsiteX19" fmla="*/ 436798 w 5519163"/>
                <a:gd name="connsiteY19" fmla="*/ 3955312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628184 w 5519163"/>
                <a:gd name="connsiteY18" fmla="*/ 3487479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564953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68696 w 5519163"/>
                <a:gd name="connsiteY3" fmla="*/ 1265275 h 4005444"/>
                <a:gd name="connsiteX4" fmla="*/ 691980 w 5519163"/>
                <a:gd name="connsiteY4" fmla="*/ 394832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47431 w 5519163"/>
                <a:gd name="connsiteY3" fmla="*/ 1169582 h 4005444"/>
                <a:gd name="connsiteX4" fmla="*/ 691980 w 5519163"/>
                <a:gd name="connsiteY4" fmla="*/ 394832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47431 w 5519163"/>
                <a:gd name="connsiteY3" fmla="*/ 1169582 h 4005444"/>
                <a:gd name="connsiteX4" fmla="*/ 691980 w 5519163"/>
                <a:gd name="connsiteY4" fmla="*/ 394832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47431 w 5519163"/>
                <a:gd name="connsiteY3" fmla="*/ 1169582 h 4005444"/>
                <a:gd name="connsiteX4" fmla="*/ 691980 w 5519163"/>
                <a:gd name="connsiteY4" fmla="*/ 394832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47431 w 5519163"/>
                <a:gd name="connsiteY3" fmla="*/ 1169582 h 4005444"/>
                <a:gd name="connsiteX4" fmla="*/ 691980 w 5519163"/>
                <a:gd name="connsiteY4" fmla="*/ 394832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41105 w 5519163"/>
                <a:gd name="connsiteY19" fmla="*/ 396594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47431 w 5519163"/>
                <a:gd name="connsiteY3" fmla="*/ 1169582 h 4005444"/>
                <a:gd name="connsiteX4" fmla="*/ 691980 w 5519163"/>
                <a:gd name="connsiteY4" fmla="*/ 394832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63330 w 5519163"/>
                <a:gd name="connsiteY19" fmla="*/ 3959595 h 4005444"/>
                <a:gd name="connsiteX20" fmla="*/ 863 w 5519163"/>
                <a:gd name="connsiteY20" fmla="*/ 3967372 h 4005444"/>
                <a:gd name="connsiteX0" fmla="*/ 863 w 5519163"/>
                <a:gd name="connsiteY0" fmla="*/ 3967372 h 4005444"/>
                <a:gd name="connsiteX1" fmla="*/ 864 w 5519163"/>
                <a:gd name="connsiteY1" fmla="*/ 3625701 h 4005444"/>
                <a:gd name="connsiteX2" fmla="*/ 351737 w 5519163"/>
                <a:gd name="connsiteY2" fmla="*/ 2626241 h 4005444"/>
                <a:gd name="connsiteX3" fmla="*/ 447431 w 5519163"/>
                <a:gd name="connsiteY3" fmla="*/ 1169582 h 4005444"/>
                <a:gd name="connsiteX4" fmla="*/ 691980 w 5519163"/>
                <a:gd name="connsiteY4" fmla="*/ 394832 h 4005444"/>
                <a:gd name="connsiteX5" fmla="*/ 1042855 w 5519163"/>
                <a:gd name="connsiteY5" fmla="*/ 1095153 h 4005444"/>
                <a:gd name="connsiteX6" fmla="*/ 1744602 w 5519163"/>
                <a:gd name="connsiteY6" fmla="*/ 3446375 h 4005444"/>
                <a:gd name="connsiteX7" fmla="*/ 3467079 w 5519163"/>
                <a:gd name="connsiteY7" fmla="*/ 3763927 h 4005444"/>
                <a:gd name="connsiteX8" fmla="*/ 4721719 w 5519163"/>
                <a:gd name="connsiteY8" fmla="*/ 3498112 h 4005444"/>
                <a:gd name="connsiteX9" fmla="*/ 5147024 w 5519163"/>
                <a:gd name="connsiteY9" fmla="*/ 2105248 h 4005444"/>
                <a:gd name="connsiteX10" fmla="*/ 5295879 w 5519163"/>
                <a:gd name="connsiteY10" fmla="*/ 680484 h 4005444"/>
                <a:gd name="connsiteX11" fmla="*/ 5519163 w 5519163"/>
                <a:gd name="connsiteY11" fmla="*/ 0 h 4005444"/>
                <a:gd name="connsiteX12" fmla="*/ 5465997 w 5519163"/>
                <a:gd name="connsiteY12" fmla="*/ 2181100 h 4005444"/>
                <a:gd name="connsiteX13" fmla="*/ 5040696 w 5519163"/>
                <a:gd name="connsiteY13" fmla="*/ 3976576 h 4005444"/>
                <a:gd name="connsiteX14" fmla="*/ 1999784 w 5519163"/>
                <a:gd name="connsiteY14" fmla="*/ 3976577 h 4005444"/>
                <a:gd name="connsiteX15" fmla="*/ 1414994 w 5519163"/>
                <a:gd name="connsiteY15" fmla="*/ 3636335 h 4005444"/>
                <a:gd name="connsiteX16" fmla="*/ 1053489 w 5519163"/>
                <a:gd name="connsiteY16" fmla="*/ 2711302 h 4005444"/>
                <a:gd name="connsiteX17" fmla="*/ 755774 w 5519163"/>
                <a:gd name="connsiteY17" fmla="*/ 1307805 h 4005444"/>
                <a:gd name="connsiteX18" fmla="*/ 585654 w 5519163"/>
                <a:gd name="connsiteY18" fmla="*/ 3327991 h 4005444"/>
                <a:gd name="connsiteX19" fmla="*/ 363330 w 5519163"/>
                <a:gd name="connsiteY19" fmla="*/ 3959595 h 4005444"/>
                <a:gd name="connsiteX20" fmla="*/ 863 w 5519163"/>
                <a:gd name="connsiteY20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758085 w 5521474"/>
                <a:gd name="connsiteY17" fmla="*/ 1307805 h 4005444"/>
                <a:gd name="connsiteX18" fmla="*/ 587965 w 5521474"/>
                <a:gd name="connsiteY18" fmla="*/ 3327991 h 4005444"/>
                <a:gd name="connsiteX19" fmla="*/ 365641 w 5521474"/>
                <a:gd name="connsiteY19" fmla="*/ 3959595 h 4005444"/>
                <a:gd name="connsiteX20" fmla="*/ 3174 w 5521474"/>
                <a:gd name="connsiteY20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758085 w 5521474"/>
                <a:gd name="connsiteY17" fmla="*/ 1307805 h 4005444"/>
                <a:gd name="connsiteX18" fmla="*/ 610190 w 5521474"/>
                <a:gd name="connsiteY18" fmla="*/ 3324816 h 4005444"/>
                <a:gd name="connsiteX19" fmla="*/ 365641 w 5521474"/>
                <a:gd name="connsiteY19" fmla="*/ 3959595 h 4005444"/>
                <a:gd name="connsiteX20" fmla="*/ 3174 w 5521474"/>
                <a:gd name="connsiteY20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758085 w 5521474"/>
                <a:gd name="connsiteY17" fmla="*/ 1307805 h 4005444"/>
                <a:gd name="connsiteX18" fmla="*/ 610190 w 5521474"/>
                <a:gd name="connsiteY18" fmla="*/ 3324816 h 4005444"/>
                <a:gd name="connsiteX19" fmla="*/ 365641 w 5521474"/>
                <a:gd name="connsiteY19" fmla="*/ 3959595 h 4005444"/>
                <a:gd name="connsiteX20" fmla="*/ 3174 w 5521474"/>
                <a:gd name="connsiteY20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758085 w 5521474"/>
                <a:gd name="connsiteY17" fmla="*/ 1307805 h 4005444"/>
                <a:gd name="connsiteX18" fmla="*/ 610190 w 5521474"/>
                <a:gd name="connsiteY18" fmla="*/ 3324816 h 4005444"/>
                <a:gd name="connsiteX19" fmla="*/ 365641 w 5521474"/>
                <a:gd name="connsiteY19" fmla="*/ 3959595 h 4005444"/>
                <a:gd name="connsiteX20" fmla="*/ 3174 w 5521474"/>
                <a:gd name="connsiteY20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770785 w 5521474"/>
                <a:gd name="connsiteY17" fmla="*/ 1295105 h 4005444"/>
                <a:gd name="connsiteX18" fmla="*/ 610190 w 5521474"/>
                <a:gd name="connsiteY18" fmla="*/ 3324816 h 4005444"/>
                <a:gd name="connsiteX19" fmla="*/ 365641 w 5521474"/>
                <a:gd name="connsiteY19" fmla="*/ 3959595 h 4005444"/>
                <a:gd name="connsiteX20" fmla="*/ 3174 w 5521474"/>
                <a:gd name="connsiteY20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770785 w 5521474"/>
                <a:gd name="connsiteY17" fmla="*/ 1295105 h 4005444"/>
                <a:gd name="connsiteX18" fmla="*/ 610190 w 5521474"/>
                <a:gd name="connsiteY18" fmla="*/ 3324816 h 4005444"/>
                <a:gd name="connsiteX19" fmla="*/ 365641 w 5521474"/>
                <a:gd name="connsiteY19" fmla="*/ 3959595 h 4005444"/>
                <a:gd name="connsiteX20" fmla="*/ 3174 w 5521474"/>
                <a:gd name="connsiteY20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910045 w 5521474"/>
                <a:gd name="connsiteY17" fmla="*/ 1889568 h 4005444"/>
                <a:gd name="connsiteX18" fmla="*/ 770785 w 5521474"/>
                <a:gd name="connsiteY18" fmla="*/ 1295105 h 4005444"/>
                <a:gd name="connsiteX19" fmla="*/ 610190 w 5521474"/>
                <a:gd name="connsiteY19" fmla="*/ 3324816 h 4005444"/>
                <a:gd name="connsiteX20" fmla="*/ 365641 w 5521474"/>
                <a:gd name="connsiteY20" fmla="*/ 3959595 h 4005444"/>
                <a:gd name="connsiteX21" fmla="*/ 3174 w 5521474"/>
                <a:gd name="connsiteY21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910045 w 5521474"/>
                <a:gd name="connsiteY17" fmla="*/ 1889568 h 4005444"/>
                <a:gd name="connsiteX18" fmla="*/ 770785 w 5521474"/>
                <a:gd name="connsiteY18" fmla="*/ 1295105 h 4005444"/>
                <a:gd name="connsiteX19" fmla="*/ 610190 w 5521474"/>
                <a:gd name="connsiteY19" fmla="*/ 3324816 h 4005444"/>
                <a:gd name="connsiteX20" fmla="*/ 365641 w 5521474"/>
                <a:gd name="connsiteY20" fmla="*/ 3959595 h 4005444"/>
                <a:gd name="connsiteX21" fmla="*/ 3174 w 5521474"/>
                <a:gd name="connsiteY21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910045 w 5521474"/>
                <a:gd name="connsiteY17" fmla="*/ 1889568 h 4005444"/>
                <a:gd name="connsiteX18" fmla="*/ 770785 w 5521474"/>
                <a:gd name="connsiteY18" fmla="*/ 1295105 h 4005444"/>
                <a:gd name="connsiteX19" fmla="*/ 610190 w 5521474"/>
                <a:gd name="connsiteY19" fmla="*/ 3324816 h 4005444"/>
                <a:gd name="connsiteX20" fmla="*/ 365641 w 5521474"/>
                <a:gd name="connsiteY20" fmla="*/ 3959595 h 4005444"/>
                <a:gd name="connsiteX21" fmla="*/ 3174 w 5521474"/>
                <a:gd name="connsiteY21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910045 w 5521474"/>
                <a:gd name="connsiteY17" fmla="*/ 1889568 h 4005444"/>
                <a:gd name="connsiteX18" fmla="*/ 770785 w 5521474"/>
                <a:gd name="connsiteY18" fmla="*/ 1295105 h 4005444"/>
                <a:gd name="connsiteX19" fmla="*/ 610190 w 5521474"/>
                <a:gd name="connsiteY19" fmla="*/ 3324816 h 4005444"/>
                <a:gd name="connsiteX20" fmla="*/ 365641 w 5521474"/>
                <a:gd name="connsiteY20" fmla="*/ 3959595 h 4005444"/>
                <a:gd name="connsiteX21" fmla="*/ 3174 w 5521474"/>
                <a:gd name="connsiteY21" fmla="*/ 3967372 h 4005444"/>
                <a:gd name="connsiteX0" fmla="*/ 3174 w 5521474"/>
                <a:gd name="connsiteY0" fmla="*/ 3967372 h 4005444"/>
                <a:gd name="connsiteX1" fmla="*/ 0 w 5521474"/>
                <a:gd name="connsiteY1" fmla="*/ 3632051 h 4005444"/>
                <a:gd name="connsiteX2" fmla="*/ 354048 w 5521474"/>
                <a:gd name="connsiteY2" fmla="*/ 2626241 h 4005444"/>
                <a:gd name="connsiteX3" fmla="*/ 449742 w 5521474"/>
                <a:gd name="connsiteY3" fmla="*/ 1169582 h 4005444"/>
                <a:gd name="connsiteX4" fmla="*/ 694291 w 5521474"/>
                <a:gd name="connsiteY4" fmla="*/ 394832 h 4005444"/>
                <a:gd name="connsiteX5" fmla="*/ 1045166 w 5521474"/>
                <a:gd name="connsiteY5" fmla="*/ 1095153 h 4005444"/>
                <a:gd name="connsiteX6" fmla="*/ 1746913 w 5521474"/>
                <a:gd name="connsiteY6" fmla="*/ 3446375 h 4005444"/>
                <a:gd name="connsiteX7" fmla="*/ 3469390 w 5521474"/>
                <a:gd name="connsiteY7" fmla="*/ 3763927 h 4005444"/>
                <a:gd name="connsiteX8" fmla="*/ 4724030 w 5521474"/>
                <a:gd name="connsiteY8" fmla="*/ 3498112 h 4005444"/>
                <a:gd name="connsiteX9" fmla="*/ 5149335 w 5521474"/>
                <a:gd name="connsiteY9" fmla="*/ 2105248 h 4005444"/>
                <a:gd name="connsiteX10" fmla="*/ 5298190 w 5521474"/>
                <a:gd name="connsiteY10" fmla="*/ 680484 h 4005444"/>
                <a:gd name="connsiteX11" fmla="*/ 5521474 w 5521474"/>
                <a:gd name="connsiteY11" fmla="*/ 0 h 4005444"/>
                <a:gd name="connsiteX12" fmla="*/ 5468308 w 5521474"/>
                <a:gd name="connsiteY12" fmla="*/ 2181100 h 4005444"/>
                <a:gd name="connsiteX13" fmla="*/ 5043007 w 5521474"/>
                <a:gd name="connsiteY13" fmla="*/ 3976576 h 4005444"/>
                <a:gd name="connsiteX14" fmla="*/ 2002095 w 5521474"/>
                <a:gd name="connsiteY14" fmla="*/ 3976577 h 4005444"/>
                <a:gd name="connsiteX15" fmla="*/ 1417305 w 5521474"/>
                <a:gd name="connsiteY15" fmla="*/ 3636335 h 4005444"/>
                <a:gd name="connsiteX16" fmla="*/ 1055800 w 5521474"/>
                <a:gd name="connsiteY16" fmla="*/ 2711302 h 4005444"/>
                <a:gd name="connsiteX17" fmla="*/ 910045 w 5521474"/>
                <a:gd name="connsiteY17" fmla="*/ 1889568 h 4005444"/>
                <a:gd name="connsiteX18" fmla="*/ 770785 w 5521474"/>
                <a:gd name="connsiteY18" fmla="*/ 1295105 h 4005444"/>
                <a:gd name="connsiteX19" fmla="*/ 610190 w 5521474"/>
                <a:gd name="connsiteY19" fmla="*/ 3324816 h 4005444"/>
                <a:gd name="connsiteX20" fmla="*/ 365641 w 5521474"/>
                <a:gd name="connsiteY20" fmla="*/ 3959595 h 4005444"/>
                <a:gd name="connsiteX21" fmla="*/ 3174 w 5521474"/>
                <a:gd name="connsiteY21" fmla="*/ 3967372 h 4005444"/>
                <a:gd name="connsiteX0" fmla="*/ 3174 w 5521474"/>
                <a:gd name="connsiteY0" fmla="*/ 3967372 h 4001952"/>
                <a:gd name="connsiteX1" fmla="*/ 0 w 5521474"/>
                <a:gd name="connsiteY1" fmla="*/ 3632051 h 4001952"/>
                <a:gd name="connsiteX2" fmla="*/ 354048 w 5521474"/>
                <a:gd name="connsiteY2" fmla="*/ 2626241 h 4001952"/>
                <a:gd name="connsiteX3" fmla="*/ 449742 w 5521474"/>
                <a:gd name="connsiteY3" fmla="*/ 1169582 h 4001952"/>
                <a:gd name="connsiteX4" fmla="*/ 694291 w 5521474"/>
                <a:gd name="connsiteY4" fmla="*/ 394832 h 4001952"/>
                <a:gd name="connsiteX5" fmla="*/ 1045166 w 5521474"/>
                <a:gd name="connsiteY5" fmla="*/ 1095153 h 4001952"/>
                <a:gd name="connsiteX6" fmla="*/ 1746913 w 5521474"/>
                <a:gd name="connsiteY6" fmla="*/ 3446375 h 4001952"/>
                <a:gd name="connsiteX7" fmla="*/ 3469390 w 5521474"/>
                <a:gd name="connsiteY7" fmla="*/ 3763927 h 4001952"/>
                <a:gd name="connsiteX8" fmla="*/ 4724030 w 5521474"/>
                <a:gd name="connsiteY8" fmla="*/ 3498112 h 4001952"/>
                <a:gd name="connsiteX9" fmla="*/ 5149335 w 5521474"/>
                <a:gd name="connsiteY9" fmla="*/ 2105248 h 4001952"/>
                <a:gd name="connsiteX10" fmla="*/ 5298190 w 5521474"/>
                <a:gd name="connsiteY10" fmla="*/ 680484 h 4001952"/>
                <a:gd name="connsiteX11" fmla="*/ 5521474 w 5521474"/>
                <a:gd name="connsiteY11" fmla="*/ 0 h 4001952"/>
                <a:gd name="connsiteX12" fmla="*/ 5468308 w 5521474"/>
                <a:gd name="connsiteY12" fmla="*/ 2181100 h 4001952"/>
                <a:gd name="connsiteX13" fmla="*/ 5043007 w 5521474"/>
                <a:gd name="connsiteY13" fmla="*/ 3976576 h 4001952"/>
                <a:gd name="connsiteX14" fmla="*/ 1811595 w 5521474"/>
                <a:gd name="connsiteY14" fmla="*/ 3963877 h 4001952"/>
                <a:gd name="connsiteX15" fmla="*/ 1417305 w 5521474"/>
                <a:gd name="connsiteY15" fmla="*/ 3636335 h 4001952"/>
                <a:gd name="connsiteX16" fmla="*/ 1055800 w 5521474"/>
                <a:gd name="connsiteY16" fmla="*/ 2711302 h 4001952"/>
                <a:gd name="connsiteX17" fmla="*/ 910045 w 5521474"/>
                <a:gd name="connsiteY17" fmla="*/ 1889568 h 4001952"/>
                <a:gd name="connsiteX18" fmla="*/ 770785 w 5521474"/>
                <a:gd name="connsiteY18" fmla="*/ 1295105 h 4001952"/>
                <a:gd name="connsiteX19" fmla="*/ 610190 w 5521474"/>
                <a:gd name="connsiteY19" fmla="*/ 3324816 h 4001952"/>
                <a:gd name="connsiteX20" fmla="*/ 365641 w 5521474"/>
                <a:gd name="connsiteY20" fmla="*/ 3959595 h 4001952"/>
                <a:gd name="connsiteX21" fmla="*/ 3174 w 5521474"/>
                <a:gd name="connsiteY21" fmla="*/ 3967372 h 4001952"/>
                <a:gd name="connsiteX0" fmla="*/ 3174 w 5521474"/>
                <a:gd name="connsiteY0" fmla="*/ 3967372 h 4001952"/>
                <a:gd name="connsiteX1" fmla="*/ 0 w 5521474"/>
                <a:gd name="connsiteY1" fmla="*/ 3632051 h 4001952"/>
                <a:gd name="connsiteX2" fmla="*/ 354048 w 5521474"/>
                <a:gd name="connsiteY2" fmla="*/ 2626241 h 4001952"/>
                <a:gd name="connsiteX3" fmla="*/ 449742 w 5521474"/>
                <a:gd name="connsiteY3" fmla="*/ 1169582 h 4001952"/>
                <a:gd name="connsiteX4" fmla="*/ 694291 w 5521474"/>
                <a:gd name="connsiteY4" fmla="*/ 394832 h 4001952"/>
                <a:gd name="connsiteX5" fmla="*/ 1045166 w 5521474"/>
                <a:gd name="connsiteY5" fmla="*/ 1095153 h 4001952"/>
                <a:gd name="connsiteX6" fmla="*/ 1746913 w 5521474"/>
                <a:gd name="connsiteY6" fmla="*/ 3446375 h 4001952"/>
                <a:gd name="connsiteX7" fmla="*/ 3469390 w 5521474"/>
                <a:gd name="connsiteY7" fmla="*/ 3763927 h 4001952"/>
                <a:gd name="connsiteX8" fmla="*/ 4724030 w 5521474"/>
                <a:gd name="connsiteY8" fmla="*/ 3498112 h 4001952"/>
                <a:gd name="connsiteX9" fmla="*/ 5149335 w 5521474"/>
                <a:gd name="connsiteY9" fmla="*/ 2105248 h 4001952"/>
                <a:gd name="connsiteX10" fmla="*/ 5298190 w 5521474"/>
                <a:gd name="connsiteY10" fmla="*/ 680484 h 4001952"/>
                <a:gd name="connsiteX11" fmla="*/ 5521474 w 5521474"/>
                <a:gd name="connsiteY11" fmla="*/ 0 h 4001952"/>
                <a:gd name="connsiteX12" fmla="*/ 5468308 w 5521474"/>
                <a:gd name="connsiteY12" fmla="*/ 2181100 h 4001952"/>
                <a:gd name="connsiteX13" fmla="*/ 5043007 w 5521474"/>
                <a:gd name="connsiteY13" fmla="*/ 3976576 h 4001952"/>
                <a:gd name="connsiteX14" fmla="*/ 1811595 w 5521474"/>
                <a:gd name="connsiteY14" fmla="*/ 3963877 h 4001952"/>
                <a:gd name="connsiteX15" fmla="*/ 1417305 w 5521474"/>
                <a:gd name="connsiteY15" fmla="*/ 3636335 h 4001952"/>
                <a:gd name="connsiteX16" fmla="*/ 1055800 w 5521474"/>
                <a:gd name="connsiteY16" fmla="*/ 2711302 h 4001952"/>
                <a:gd name="connsiteX17" fmla="*/ 910045 w 5521474"/>
                <a:gd name="connsiteY17" fmla="*/ 1889568 h 4001952"/>
                <a:gd name="connsiteX18" fmla="*/ 770785 w 5521474"/>
                <a:gd name="connsiteY18" fmla="*/ 1295105 h 4001952"/>
                <a:gd name="connsiteX19" fmla="*/ 610190 w 5521474"/>
                <a:gd name="connsiteY19" fmla="*/ 3324816 h 4001952"/>
                <a:gd name="connsiteX20" fmla="*/ 365641 w 5521474"/>
                <a:gd name="connsiteY20" fmla="*/ 3959595 h 4001952"/>
                <a:gd name="connsiteX21" fmla="*/ 3174 w 5521474"/>
                <a:gd name="connsiteY21" fmla="*/ 3967372 h 4001952"/>
                <a:gd name="connsiteX0" fmla="*/ 3174 w 5521474"/>
                <a:gd name="connsiteY0" fmla="*/ 3967372 h 4001952"/>
                <a:gd name="connsiteX1" fmla="*/ 0 w 5521474"/>
                <a:gd name="connsiteY1" fmla="*/ 3632051 h 4001952"/>
                <a:gd name="connsiteX2" fmla="*/ 354048 w 5521474"/>
                <a:gd name="connsiteY2" fmla="*/ 2626241 h 4001952"/>
                <a:gd name="connsiteX3" fmla="*/ 449742 w 5521474"/>
                <a:gd name="connsiteY3" fmla="*/ 1169582 h 4001952"/>
                <a:gd name="connsiteX4" fmla="*/ 694291 w 5521474"/>
                <a:gd name="connsiteY4" fmla="*/ 394832 h 4001952"/>
                <a:gd name="connsiteX5" fmla="*/ 1045166 w 5521474"/>
                <a:gd name="connsiteY5" fmla="*/ 1095153 h 4001952"/>
                <a:gd name="connsiteX6" fmla="*/ 1746913 w 5521474"/>
                <a:gd name="connsiteY6" fmla="*/ 3446375 h 4001952"/>
                <a:gd name="connsiteX7" fmla="*/ 3469390 w 5521474"/>
                <a:gd name="connsiteY7" fmla="*/ 3763927 h 4001952"/>
                <a:gd name="connsiteX8" fmla="*/ 4724030 w 5521474"/>
                <a:gd name="connsiteY8" fmla="*/ 3498112 h 4001952"/>
                <a:gd name="connsiteX9" fmla="*/ 5149335 w 5521474"/>
                <a:gd name="connsiteY9" fmla="*/ 2105248 h 4001952"/>
                <a:gd name="connsiteX10" fmla="*/ 5298190 w 5521474"/>
                <a:gd name="connsiteY10" fmla="*/ 680484 h 4001952"/>
                <a:gd name="connsiteX11" fmla="*/ 5521474 w 5521474"/>
                <a:gd name="connsiteY11" fmla="*/ 0 h 4001952"/>
                <a:gd name="connsiteX12" fmla="*/ 5468308 w 5521474"/>
                <a:gd name="connsiteY12" fmla="*/ 2181100 h 4001952"/>
                <a:gd name="connsiteX13" fmla="*/ 5043007 w 5521474"/>
                <a:gd name="connsiteY13" fmla="*/ 3976576 h 4001952"/>
                <a:gd name="connsiteX14" fmla="*/ 1811595 w 5521474"/>
                <a:gd name="connsiteY14" fmla="*/ 3963877 h 4001952"/>
                <a:gd name="connsiteX15" fmla="*/ 1417305 w 5521474"/>
                <a:gd name="connsiteY15" fmla="*/ 3636335 h 4001952"/>
                <a:gd name="connsiteX16" fmla="*/ 1055800 w 5521474"/>
                <a:gd name="connsiteY16" fmla="*/ 2711302 h 4001952"/>
                <a:gd name="connsiteX17" fmla="*/ 910045 w 5521474"/>
                <a:gd name="connsiteY17" fmla="*/ 1889568 h 4001952"/>
                <a:gd name="connsiteX18" fmla="*/ 770785 w 5521474"/>
                <a:gd name="connsiteY18" fmla="*/ 1295105 h 4001952"/>
                <a:gd name="connsiteX19" fmla="*/ 610190 w 5521474"/>
                <a:gd name="connsiteY19" fmla="*/ 3324816 h 4001952"/>
                <a:gd name="connsiteX20" fmla="*/ 365641 w 5521474"/>
                <a:gd name="connsiteY20" fmla="*/ 3959595 h 4001952"/>
                <a:gd name="connsiteX21" fmla="*/ 3174 w 5521474"/>
                <a:gd name="connsiteY21" fmla="*/ 3967372 h 4001952"/>
                <a:gd name="connsiteX0" fmla="*/ 3174 w 5521474"/>
                <a:gd name="connsiteY0" fmla="*/ 3967372 h 3976576"/>
                <a:gd name="connsiteX1" fmla="*/ 0 w 5521474"/>
                <a:gd name="connsiteY1" fmla="*/ 3632051 h 3976576"/>
                <a:gd name="connsiteX2" fmla="*/ 354048 w 5521474"/>
                <a:gd name="connsiteY2" fmla="*/ 2626241 h 3976576"/>
                <a:gd name="connsiteX3" fmla="*/ 449742 w 5521474"/>
                <a:gd name="connsiteY3" fmla="*/ 1169582 h 3976576"/>
                <a:gd name="connsiteX4" fmla="*/ 694291 w 5521474"/>
                <a:gd name="connsiteY4" fmla="*/ 394832 h 3976576"/>
                <a:gd name="connsiteX5" fmla="*/ 1045166 w 5521474"/>
                <a:gd name="connsiteY5" fmla="*/ 1095153 h 3976576"/>
                <a:gd name="connsiteX6" fmla="*/ 1746913 w 5521474"/>
                <a:gd name="connsiteY6" fmla="*/ 3446375 h 3976576"/>
                <a:gd name="connsiteX7" fmla="*/ 3469390 w 5521474"/>
                <a:gd name="connsiteY7" fmla="*/ 3763927 h 3976576"/>
                <a:gd name="connsiteX8" fmla="*/ 4724030 w 5521474"/>
                <a:gd name="connsiteY8" fmla="*/ 3498112 h 3976576"/>
                <a:gd name="connsiteX9" fmla="*/ 5149335 w 5521474"/>
                <a:gd name="connsiteY9" fmla="*/ 2105248 h 3976576"/>
                <a:gd name="connsiteX10" fmla="*/ 5298190 w 5521474"/>
                <a:gd name="connsiteY10" fmla="*/ 680484 h 3976576"/>
                <a:gd name="connsiteX11" fmla="*/ 5521474 w 5521474"/>
                <a:gd name="connsiteY11" fmla="*/ 0 h 3976576"/>
                <a:gd name="connsiteX12" fmla="*/ 5468308 w 5521474"/>
                <a:gd name="connsiteY12" fmla="*/ 2181100 h 3976576"/>
                <a:gd name="connsiteX13" fmla="*/ 5043007 w 5521474"/>
                <a:gd name="connsiteY13" fmla="*/ 3976576 h 3976576"/>
                <a:gd name="connsiteX14" fmla="*/ 1811595 w 5521474"/>
                <a:gd name="connsiteY14" fmla="*/ 3963877 h 3976576"/>
                <a:gd name="connsiteX15" fmla="*/ 1417305 w 5521474"/>
                <a:gd name="connsiteY15" fmla="*/ 3636335 h 3976576"/>
                <a:gd name="connsiteX16" fmla="*/ 1055800 w 5521474"/>
                <a:gd name="connsiteY16" fmla="*/ 2711302 h 3976576"/>
                <a:gd name="connsiteX17" fmla="*/ 910045 w 5521474"/>
                <a:gd name="connsiteY17" fmla="*/ 1889568 h 3976576"/>
                <a:gd name="connsiteX18" fmla="*/ 770785 w 5521474"/>
                <a:gd name="connsiteY18" fmla="*/ 1295105 h 3976576"/>
                <a:gd name="connsiteX19" fmla="*/ 610190 w 5521474"/>
                <a:gd name="connsiteY19" fmla="*/ 3324816 h 3976576"/>
                <a:gd name="connsiteX20" fmla="*/ 365641 w 5521474"/>
                <a:gd name="connsiteY20" fmla="*/ 3959595 h 3976576"/>
                <a:gd name="connsiteX21" fmla="*/ 3174 w 5521474"/>
                <a:gd name="connsiteY21" fmla="*/ 3967372 h 3976576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9390 w 5521474"/>
                <a:gd name="connsiteY7" fmla="*/ 376392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3877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9390 w 5521474"/>
                <a:gd name="connsiteY7" fmla="*/ 376392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9390 w 5521474"/>
                <a:gd name="connsiteY7" fmla="*/ 376392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9390 w 5521474"/>
                <a:gd name="connsiteY7" fmla="*/ 376392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9390 w 5521474"/>
                <a:gd name="connsiteY7" fmla="*/ 376392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6215 w 5521474"/>
                <a:gd name="connsiteY7" fmla="*/ 378297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6215 w 5521474"/>
                <a:gd name="connsiteY7" fmla="*/ 378297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6215 w 5521474"/>
                <a:gd name="connsiteY7" fmla="*/ 3782977 h 3967883"/>
                <a:gd name="connsiteX8" fmla="*/ 4724030 w 5521474"/>
                <a:gd name="connsiteY8" fmla="*/ 3498112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6215 w 5521474"/>
                <a:gd name="connsiteY7" fmla="*/ 3782977 h 3967883"/>
                <a:gd name="connsiteX8" fmla="*/ 4714505 w 5521474"/>
                <a:gd name="connsiteY8" fmla="*/ 3463187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6215 w 5521474"/>
                <a:gd name="connsiteY7" fmla="*/ 3782977 h 3967883"/>
                <a:gd name="connsiteX8" fmla="*/ 4714505 w 5521474"/>
                <a:gd name="connsiteY8" fmla="*/ 3463187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6215 w 5521474"/>
                <a:gd name="connsiteY7" fmla="*/ 3782977 h 3967883"/>
                <a:gd name="connsiteX8" fmla="*/ 4714505 w 5521474"/>
                <a:gd name="connsiteY8" fmla="*/ 3463187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521474"/>
                <a:gd name="connsiteY0" fmla="*/ 3967372 h 3967883"/>
                <a:gd name="connsiteX1" fmla="*/ 0 w 5521474"/>
                <a:gd name="connsiteY1" fmla="*/ 3632051 h 3967883"/>
                <a:gd name="connsiteX2" fmla="*/ 354048 w 5521474"/>
                <a:gd name="connsiteY2" fmla="*/ 2626241 h 3967883"/>
                <a:gd name="connsiteX3" fmla="*/ 449742 w 5521474"/>
                <a:gd name="connsiteY3" fmla="*/ 1169582 h 3967883"/>
                <a:gd name="connsiteX4" fmla="*/ 694291 w 5521474"/>
                <a:gd name="connsiteY4" fmla="*/ 394832 h 3967883"/>
                <a:gd name="connsiteX5" fmla="*/ 1045166 w 5521474"/>
                <a:gd name="connsiteY5" fmla="*/ 1095153 h 3967883"/>
                <a:gd name="connsiteX6" fmla="*/ 1746913 w 5521474"/>
                <a:gd name="connsiteY6" fmla="*/ 3446375 h 3967883"/>
                <a:gd name="connsiteX7" fmla="*/ 3466215 w 5521474"/>
                <a:gd name="connsiteY7" fmla="*/ 3782977 h 3967883"/>
                <a:gd name="connsiteX8" fmla="*/ 4714505 w 5521474"/>
                <a:gd name="connsiteY8" fmla="*/ 3463187 h 3967883"/>
                <a:gd name="connsiteX9" fmla="*/ 5149335 w 5521474"/>
                <a:gd name="connsiteY9" fmla="*/ 2105248 h 3967883"/>
                <a:gd name="connsiteX10" fmla="*/ 5298190 w 5521474"/>
                <a:gd name="connsiteY10" fmla="*/ 680484 h 3967883"/>
                <a:gd name="connsiteX11" fmla="*/ 5521474 w 5521474"/>
                <a:gd name="connsiteY11" fmla="*/ 0 h 3967883"/>
                <a:gd name="connsiteX12" fmla="*/ 5468308 w 5521474"/>
                <a:gd name="connsiteY12" fmla="*/ 2181100 h 3967883"/>
                <a:gd name="connsiteX13" fmla="*/ 5084282 w 5521474"/>
                <a:gd name="connsiteY13" fmla="*/ 3957526 h 3967883"/>
                <a:gd name="connsiteX14" fmla="*/ 1811595 w 5521474"/>
                <a:gd name="connsiteY14" fmla="*/ 3960702 h 3967883"/>
                <a:gd name="connsiteX15" fmla="*/ 1417305 w 5521474"/>
                <a:gd name="connsiteY15" fmla="*/ 3636335 h 3967883"/>
                <a:gd name="connsiteX16" fmla="*/ 1055800 w 5521474"/>
                <a:gd name="connsiteY16" fmla="*/ 2711302 h 3967883"/>
                <a:gd name="connsiteX17" fmla="*/ 910045 w 5521474"/>
                <a:gd name="connsiteY17" fmla="*/ 1889568 h 3967883"/>
                <a:gd name="connsiteX18" fmla="*/ 770785 w 5521474"/>
                <a:gd name="connsiteY18" fmla="*/ 1295105 h 3967883"/>
                <a:gd name="connsiteX19" fmla="*/ 610190 w 5521474"/>
                <a:gd name="connsiteY19" fmla="*/ 3324816 h 3967883"/>
                <a:gd name="connsiteX20" fmla="*/ 365641 w 5521474"/>
                <a:gd name="connsiteY20" fmla="*/ 3959595 h 3967883"/>
                <a:gd name="connsiteX21" fmla="*/ 3174 w 5521474"/>
                <a:gd name="connsiteY21" fmla="*/ 3967372 h 3967883"/>
                <a:gd name="connsiteX0" fmla="*/ 3174 w 5486549"/>
                <a:gd name="connsiteY0" fmla="*/ 3964197 h 3964708"/>
                <a:gd name="connsiteX1" fmla="*/ 0 w 5486549"/>
                <a:gd name="connsiteY1" fmla="*/ 3628876 h 3964708"/>
                <a:gd name="connsiteX2" fmla="*/ 354048 w 5486549"/>
                <a:gd name="connsiteY2" fmla="*/ 2623066 h 3964708"/>
                <a:gd name="connsiteX3" fmla="*/ 449742 w 5486549"/>
                <a:gd name="connsiteY3" fmla="*/ 1166407 h 3964708"/>
                <a:gd name="connsiteX4" fmla="*/ 694291 w 5486549"/>
                <a:gd name="connsiteY4" fmla="*/ 391657 h 3964708"/>
                <a:gd name="connsiteX5" fmla="*/ 1045166 w 5486549"/>
                <a:gd name="connsiteY5" fmla="*/ 1091978 h 3964708"/>
                <a:gd name="connsiteX6" fmla="*/ 1746913 w 5486549"/>
                <a:gd name="connsiteY6" fmla="*/ 3443200 h 3964708"/>
                <a:gd name="connsiteX7" fmla="*/ 3466215 w 5486549"/>
                <a:gd name="connsiteY7" fmla="*/ 3779802 h 3964708"/>
                <a:gd name="connsiteX8" fmla="*/ 4714505 w 5486549"/>
                <a:gd name="connsiteY8" fmla="*/ 3460012 h 3964708"/>
                <a:gd name="connsiteX9" fmla="*/ 5149335 w 5486549"/>
                <a:gd name="connsiteY9" fmla="*/ 2102073 h 3964708"/>
                <a:gd name="connsiteX10" fmla="*/ 5298190 w 5486549"/>
                <a:gd name="connsiteY10" fmla="*/ 677309 h 3964708"/>
                <a:gd name="connsiteX11" fmla="*/ 5486549 w 5486549"/>
                <a:gd name="connsiteY11" fmla="*/ 0 h 3964708"/>
                <a:gd name="connsiteX12" fmla="*/ 5468308 w 5486549"/>
                <a:gd name="connsiteY12" fmla="*/ 2177925 h 3964708"/>
                <a:gd name="connsiteX13" fmla="*/ 5084282 w 5486549"/>
                <a:gd name="connsiteY13" fmla="*/ 3954351 h 3964708"/>
                <a:gd name="connsiteX14" fmla="*/ 1811595 w 5486549"/>
                <a:gd name="connsiteY14" fmla="*/ 3957527 h 3964708"/>
                <a:gd name="connsiteX15" fmla="*/ 1417305 w 5486549"/>
                <a:gd name="connsiteY15" fmla="*/ 3633160 h 3964708"/>
                <a:gd name="connsiteX16" fmla="*/ 1055800 w 5486549"/>
                <a:gd name="connsiteY16" fmla="*/ 2708127 h 3964708"/>
                <a:gd name="connsiteX17" fmla="*/ 910045 w 5486549"/>
                <a:gd name="connsiteY17" fmla="*/ 1886393 h 3964708"/>
                <a:gd name="connsiteX18" fmla="*/ 770785 w 5486549"/>
                <a:gd name="connsiteY18" fmla="*/ 1291930 h 3964708"/>
                <a:gd name="connsiteX19" fmla="*/ 610190 w 5486549"/>
                <a:gd name="connsiteY19" fmla="*/ 3321641 h 3964708"/>
                <a:gd name="connsiteX20" fmla="*/ 365641 w 5486549"/>
                <a:gd name="connsiteY20" fmla="*/ 3956420 h 3964708"/>
                <a:gd name="connsiteX21" fmla="*/ 3174 w 5486549"/>
                <a:gd name="connsiteY21" fmla="*/ 3964197 h 3964708"/>
                <a:gd name="connsiteX0" fmla="*/ 3174 w 5486549"/>
                <a:gd name="connsiteY0" fmla="*/ 3964197 h 3964708"/>
                <a:gd name="connsiteX1" fmla="*/ 0 w 5486549"/>
                <a:gd name="connsiteY1" fmla="*/ 3628876 h 3964708"/>
                <a:gd name="connsiteX2" fmla="*/ 354048 w 5486549"/>
                <a:gd name="connsiteY2" fmla="*/ 2623066 h 3964708"/>
                <a:gd name="connsiteX3" fmla="*/ 449742 w 5486549"/>
                <a:gd name="connsiteY3" fmla="*/ 1166407 h 3964708"/>
                <a:gd name="connsiteX4" fmla="*/ 694291 w 5486549"/>
                <a:gd name="connsiteY4" fmla="*/ 391657 h 3964708"/>
                <a:gd name="connsiteX5" fmla="*/ 1045166 w 5486549"/>
                <a:gd name="connsiteY5" fmla="*/ 1091978 h 3964708"/>
                <a:gd name="connsiteX6" fmla="*/ 1746913 w 5486549"/>
                <a:gd name="connsiteY6" fmla="*/ 3443200 h 3964708"/>
                <a:gd name="connsiteX7" fmla="*/ 3466215 w 5486549"/>
                <a:gd name="connsiteY7" fmla="*/ 3779802 h 3964708"/>
                <a:gd name="connsiteX8" fmla="*/ 4714505 w 5486549"/>
                <a:gd name="connsiteY8" fmla="*/ 3460012 h 3964708"/>
                <a:gd name="connsiteX9" fmla="*/ 5149335 w 5486549"/>
                <a:gd name="connsiteY9" fmla="*/ 2102073 h 3964708"/>
                <a:gd name="connsiteX10" fmla="*/ 5298190 w 5486549"/>
                <a:gd name="connsiteY10" fmla="*/ 677309 h 3964708"/>
                <a:gd name="connsiteX11" fmla="*/ 5486549 w 5486549"/>
                <a:gd name="connsiteY11" fmla="*/ 0 h 3964708"/>
                <a:gd name="connsiteX12" fmla="*/ 5468308 w 5486549"/>
                <a:gd name="connsiteY12" fmla="*/ 2177925 h 3964708"/>
                <a:gd name="connsiteX13" fmla="*/ 5084282 w 5486549"/>
                <a:gd name="connsiteY13" fmla="*/ 3954351 h 3964708"/>
                <a:gd name="connsiteX14" fmla="*/ 1811595 w 5486549"/>
                <a:gd name="connsiteY14" fmla="*/ 3957527 h 3964708"/>
                <a:gd name="connsiteX15" fmla="*/ 1417305 w 5486549"/>
                <a:gd name="connsiteY15" fmla="*/ 3633160 h 3964708"/>
                <a:gd name="connsiteX16" fmla="*/ 1055800 w 5486549"/>
                <a:gd name="connsiteY16" fmla="*/ 2708127 h 3964708"/>
                <a:gd name="connsiteX17" fmla="*/ 910045 w 5486549"/>
                <a:gd name="connsiteY17" fmla="*/ 1886393 h 3964708"/>
                <a:gd name="connsiteX18" fmla="*/ 770785 w 5486549"/>
                <a:gd name="connsiteY18" fmla="*/ 1291930 h 3964708"/>
                <a:gd name="connsiteX19" fmla="*/ 610190 w 5486549"/>
                <a:gd name="connsiteY19" fmla="*/ 3321641 h 3964708"/>
                <a:gd name="connsiteX20" fmla="*/ 365641 w 5486549"/>
                <a:gd name="connsiteY20" fmla="*/ 3956420 h 3964708"/>
                <a:gd name="connsiteX21" fmla="*/ 3174 w 5486549"/>
                <a:gd name="connsiteY21" fmla="*/ 3964197 h 3964708"/>
                <a:gd name="connsiteX0" fmla="*/ 3174 w 5486549"/>
                <a:gd name="connsiteY0" fmla="*/ 3964197 h 3964708"/>
                <a:gd name="connsiteX1" fmla="*/ 0 w 5486549"/>
                <a:gd name="connsiteY1" fmla="*/ 3628876 h 3964708"/>
                <a:gd name="connsiteX2" fmla="*/ 354048 w 5486549"/>
                <a:gd name="connsiteY2" fmla="*/ 2623066 h 3964708"/>
                <a:gd name="connsiteX3" fmla="*/ 449742 w 5486549"/>
                <a:gd name="connsiteY3" fmla="*/ 1166407 h 3964708"/>
                <a:gd name="connsiteX4" fmla="*/ 694291 w 5486549"/>
                <a:gd name="connsiteY4" fmla="*/ 391657 h 3964708"/>
                <a:gd name="connsiteX5" fmla="*/ 1045166 w 5486549"/>
                <a:gd name="connsiteY5" fmla="*/ 1091978 h 3964708"/>
                <a:gd name="connsiteX6" fmla="*/ 1746913 w 5486549"/>
                <a:gd name="connsiteY6" fmla="*/ 3443200 h 3964708"/>
                <a:gd name="connsiteX7" fmla="*/ 3466215 w 5486549"/>
                <a:gd name="connsiteY7" fmla="*/ 3779802 h 3964708"/>
                <a:gd name="connsiteX8" fmla="*/ 4714505 w 5486549"/>
                <a:gd name="connsiteY8" fmla="*/ 3460012 h 3964708"/>
                <a:gd name="connsiteX9" fmla="*/ 5149335 w 5486549"/>
                <a:gd name="connsiteY9" fmla="*/ 2102073 h 3964708"/>
                <a:gd name="connsiteX10" fmla="*/ 5298190 w 5486549"/>
                <a:gd name="connsiteY10" fmla="*/ 677309 h 3964708"/>
                <a:gd name="connsiteX11" fmla="*/ 5486549 w 5486549"/>
                <a:gd name="connsiteY11" fmla="*/ 0 h 3964708"/>
                <a:gd name="connsiteX12" fmla="*/ 5468308 w 5486549"/>
                <a:gd name="connsiteY12" fmla="*/ 2177925 h 3964708"/>
                <a:gd name="connsiteX13" fmla="*/ 5084282 w 5486549"/>
                <a:gd name="connsiteY13" fmla="*/ 3954351 h 3964708"/>
                <a:gd name="connsiteX14" fmla="*/ 1811595 w 5486549"/>
                <a:gd name="connsiteY14" fmla="*/ 3957527 h 3964708"/>
                <a:gd name="connsiteX15" fmla="*/ 1417305 w 5486549"/>
                <a:gd name="connsiteY15" fmla="*/ 3633160 h 3964708"/>
                <a:gd name="connsiteX16" fmla="*/ 1055800 w 5486549"/>
                <a:gd name="connsiteY16" fmla="*/ 2708127 h 3964708"/>
                <a:gd name="connsiteX17" fmla="*/ 910045 w 5486549"/>
                <a:gd name="connsiteY17" fmla="*/ 1886393 h 3964708"/>
                <a:gd name="connsiteX18" fmla="*/ 770785 w 5486549"/>
                <a:gd name="connsiteY18" fmla="*/ 1291930 h 3964708"/>
                <a:gd name="connsiteX19" fmla="*/ 610190 w 5486549"/>
                <a:gd name="connsiteY19" fmla="*/ 3321641 h 3964708"/>
                <a:gd name="connsiteX20" fmla="*/ 365641 w 5486549"/>
                <a:gd name="connsiteY20" fmla="*/ 3956420 h 3964708"/>
                <a:gd name="connsiteX21" fmla="*/ 3174 w 5486549"/>
                <a:gd name="connsiteY21" fmla="*/ 3964197 h 3964708"/>
                <a:gd name="connsiteX0" fmla="*/ 495 w 5483870"/>
                <a:gd name="connsiteY0" fmla="*/ 3964197 h 3964708"/>
                <a:gd name="connsiteX1" fmla="*/ 8479 w 5483870"/>
                <a:gd name="connsiteY1" fmla="*/ 3854772 h 3964708"/>
                <a:gd name="connsiteX2" fmla="*/ 351369 w 5483870"/>
                <a:gd name="connsiteY2" fmla="*/ 2623066 h 3964708"/>
                <a:gd name="connsiteX3" fmla="*/ 447063 w 5483870"/>
                <a:gd name="connsiteY3" fmla="*/ 1166407 h 3964708"/>
                <a:gd name="connsiteX4" fmla="*/ 691612 w 5483870"/>
                <a:gd name="connsiteY4" fmla="*/ 391657 h 3964708"/>
                <a:gd name="connsiteX5" fmla="*/ 1042487 w 5483870"/>
                <a:gd name="connsiteY5" fmla="*/ 1091978 h 3964708"/>
                <a:gd name="connsiteX6" fmla="*/ 1744234 w 5483870"/>
                <a:gd name="connsiteY6" fmla="*/ 3443200 h 3964708"/>
                <a:gd name="connsiteX7" fmla="*/ 3463536 w 5483870"/>
                <a:gd name="connsiteY7" fmla="*/ 3779802 h 3964708"/>
                <a:gd name="connsiteX8" fmla="*/ 4711826 w 5483870"/>
                <a:gd name="connsiteY8" fmla="*/ 3460012 h 3964708"/>
                <a:gd name="connsiteX9" fmla="*/ 5146656 w 5483870"/>
                <a:gd name="connsiteY9" fmla="*/ 2102073 h 3964708"/>
                <a:gd name="connsiteX10" fmla="*/ 5295511 w 5483870"/>
                <a:gd name="connsiteY10" fmla="*/ 677309 h 3964708"/>
                <a:gd name="connsiteX11" fmla="*/ 5483870 w 5483870"/>
                <a:gd name="connsiteY11" fmla="*/ 0 h 3964708"/>
                <a:gd name="connsiteX12" fmla="*/ 5465629 w 5483870"/>
                <a:gd name="connsiteY12" fmla="*/ 2177925 h 3964708"/>
                <a:gd name="connsiteX13" fmla="*/ 5081603 w 5483870"/>
                <a:gd name="connsiteY13" fmla="*/ 3954351 h 3964708"/>
                <a:gd name="connsiteX14" fmla="*/ 1808916 w 5483870"/>
                <a:gd name="connsiteY14" fmla="*/ 3957527 h 3964708"/>
                <a:gd name="connsiteX15" fmla="*/ 1414626 w 5483870"/>
                <a:gd name="connsiteY15" fmla="*/ 3633160 h 3964708"/>
                <a:gd name="connsiteX16" fmla="*/ 1053121 w 5483870"/>
                <a:gd name="connsiteY16" fmla="*/ 2708127 h 3964708"/>
                <a:gd name="connsiteX17" fmla="*/ 907366 w 5483870"/>
                <a:gd name="connsiteY17" fmla="*/ 1886393 h 3964708"/>
                <a:gd name="connsiteX18" fmla="*/ 768106 w 5483870"/>
                <a:gd name="connsiteY18" fmla="*/ 1291930 h 3964708"/>
                <a:gd name="connsiteX19" fmla="*/ 607511 w 5483870"/>
                <a:gd name="connsiteY19" fmla="*/ 3321641 h 3964708"/>
                <a:gd name="connsiteX20" fmla="*/ 362962 w 5483870"/>
                <a:gd name="connsiteY20" fmla="*/ 3956420 h 3964708"/>
                <a:gd name="connsiteX21" fmla="*/ 495 w 5483870"/>
                <a:gd name="connsiteY21" fmla="*/ 3964197 h 3964708"/>
                <a:gd name="connsiteX0" fmla="*/ 495 w 5483870"/>
                <a:gd name="connsiteY0" fmla="*/ 3964197 h 3964708"/>
                <a:gd name="connsiteX1" fmla="*/ 8479 w 5483870"/>
                <a:gd name="connsiteY1" fmla="*/ 3854772 h 3964708"/>
                <a:gd name="connsiteX2" fmla="*/ 351369 w 5483870"/>
                <a:gd name="connsiteY2" fmla="*/ 2623066 h 3964708"/>
                <a:gd name="connsiteX3" fmla="*/ 447063 w 5483870"/>
                <a:gd name="connsiteY3" fmla="*/ 1166407 h 3964708"/>
                <a:gd name="connsiteX4" fmla="*/ 691612 w 5483870"/>
                <a:gd name="connsiteY4" fmla="*/ 391657 h 3964708"/>
                <a:gd name="connsiteX5" fmla="*/ 1042487 w 5483870"/>
                <a:gd name="connsiteY5" fmla="*/ 1091978 h 3964708"/>
                <a:gd name="connsiteX6" fmla="*/ 1744234 w 5483870"/>
                <a:gd name="connsiteY6" fmla="*/ 3443200 h 3964708"/>
                <a:gd name="connsiteX7" fmla="*/ 3463536 w 5483870"/>
                <a:gd name="connsiteY7" fmla="*/ 3779802 h 3964708"/>
                <a:gd name="connsiteX8" fmla="*/ 4711826 w 5483870"/>
                <a:gd name="connsiteY8" fmla="*/ 3460012 h 3964708"/>
                <a:gd name="connsiteX9" fmla="*/ 5146656 w 5483870"/>
                <a:gd name="connsiteY9" fmla="*/ 2102073 h 3964708"/>
                <a:gd name="connsiteX10" fmla="*/ 5295511 w 5483870"/>
                <a:gd name="connsiteY10" fmla="*/ 677309 h 3964708"/>
                <a:gd name="connsiteX11" fmla="*/ 5483870 w 5483870"/>
                <a:gd name="connsiteY11" fmla="*/ 0 h 3964708"/>
                <a:gd name="connsiteX12" fmla="*/ 5465629 w 5483870"/>
                <a:gd name="connsiteY12" fmla="*/ 2177925 h 3964708"/>
                <a:gd name="connsiteX13" fmla="*/ 5081603 w 5483870"/>
                <a:gd name="connsiteY13" fmla="*/ 3954351 h 3964708"/>
                <a:gd name="connsiteX14" fmla="*/ 1808916 w 5483870"/>
                <a:gd name="connsiteY14" fmla="*/ 3957527 h 3964708"/>
                <a:gd name="connsiteX15" fmla="*/ 1414626 w 5483870"/>
                <a:gd name="connsiteY15" fmla="*/ 3633160 h 3964708"/>
                <a:gd name="connsiteX16" fmla="*/ 1053121 w 5483870"/>
                <a:gd name="connsiteY16" fmla="*/ 2708127 h 3964708"/>
                <a:gd name="connsiteX17" fmla="*/ 907366 w 5483870"/>
                <a:gd name="connsiteY17" fmla="*/ 1886393 h 3964708"/>
                <a:gd name="connsiteX18" fmla="*/ 768106 w 5483870"/>
                <a:gd name="connsiteY18" fmla="*/ 1291930 h 3964708"/>
                <a:gd name="connsiteX19" fmla="*/ 607511 w 5483870"/>
                <a:gd name="connsiteY19" fmla="*/ 3321641 h 3964708"/>
                <a:gd name="connsiteX20" fmla="*/ 362962 w 5483870"/>
                <a:gd name="connsiteY20" fmla="*/ 3956420 h 3964708"/>
                <a:gd name="connsiteX21" fmla="*/ 495 w 5483870"/>
                <a:gd name="connsiteY21" fmla="*/ 3964197 h 3964708"/>
                <a:gd name="connsiteX0" fmla="*/ 257617 w 5740992"/>
                <a:gd name="connsiteY0" fmla="*/ 3964197 h 3964708"/>
                <a:gd name="connsiteX1" fmla="*/ 265601 w 5740992"/>
                <a:gd name="connsiteY1" fmla="*/ 3854772 h 3964708"/>
                <a:gd name="connsiteX2" fmla="*/ 608491 w 5740992"/>
                <a:gd name="connsiteY2" fmla="*/ 2623066 h 3964708"/>
                <a:gd name="connsiteX3" fmla="*/ 704185 w 5740992"/>
                <a:gd name="connsiteY3" fmla="*/ 1166407 h 3964708"/>
                <a:gd name="connsiteX4" fmla="*/ 948734 w 5740992"/>
                <a:gd name="connsiteY4" fmla="*/ 391657 h 3964708"/>
                <a:gd name="connsiteX5" fmla="*/ 1299609 w 5740992"/>
                <a:gd name="connsiteY5" fmla="*/ 1091978 h 3964708"/>
                <a:gd name="connsiteX6" fmla="*/ 2001356 w 5740992"/>
                <a:gd name="connsiteY6" fmla="*/ 3443200 h 3964708"/>
                <a:gd name="connsiteX7" fmla="*/ 3720658 w 5740992"/>
                <a:gd name="connsiteY7" fmla="*/ 3779802 h 3964708"/>
                <a:gd name="connsiteX8" fmla="*/ 4968948 w 5740992"/>
                <a:gd name="connsiteY8" fmla="*/ 3460012 h 3964708"/>
                <a:gd name="connsiteX9" fmla="*/ 5403778 w 5740992"/>
                <a:gd name="connsiteY9" fmla="*/ 2102073 h 3964708"/>
                <a:gd name="connsiteX10" fmla="*/ 5552633 w 5740992"/>
                <a:gd name="connsiteY10" fmla="*/ 677309 h 3964708"/>
                <a:gd name="connsiteX11" fmla="*/ 5740992 w 5740992"/>
                <a:gd name="connsiteY11" fmla="*/ 0 h 3964708"/>
                <a:gd name="connsiteX12" fmla="*/ 5722751 w 5740992"/>
                <a:gd name="connsiteY12" fmla="*/ 2177925 h 3964708"/>
                <a:gd name="connsiteX13" fmla="*/ 5338725 w 5740992"/>
                <a:gd name="connsiteY13" fmla="*/ 3954351 h 3964708"/>
                <a:gd name="connsiteX14" fmla="*/ 2066038 w 5740992"/>
                <a:gd name="connsiteY14" fmla="*/ 3957527 h 3964708"/>
                <a:gd name="connsiteX15" fmla="*/ 1671748 w 5740992"/>
                <a:gd name="connsiteY15" fmla="*/ 3633160 h 3964708"/>
                <a:gd name="connsiteX16" fmla="*/ 1310243 w 5740992"/>
                <a:gd name="connsiteY16" fmla="*/ 2708127 h 3964708"/>
                <a:gd name="connsiteX17" fmla="*/ 1164488 w 5740992"/>
                <a:gd name="connsiteY17" fmla="*/ 1886393 h 3964708"/>
                <a:gd name="connsiteX18" fmla="*/ 1025228 w 5740992"/>
                <a:gd name="connsiteY18" fmla="*/ 1291930 h 3964708"/>
                <a:gd name="connsiteX19" fmla="*/ 864633 w 5740992"/>
                <a:gd name="connsiteY19" fmla="*/ 3321641 h 3964708"/>
                <a:gd name="connsiteX20" fmla="*/ 620084 w 5740992"/>
                <a:gd name="connsiteY20" fmla="*/ 3956420 h 3964708"/>
                <a:gd name="connsiteX21" fmla="*/ 257617 w 5740992"/>
                <a:gd name="connsiteY21" fmla="*/ 3964197 h 3964708"/>
                <a:gd name="connsiteX0" fmla="*/ 255370 w 5738745"/>
                <a:gd name="connsiteY0" fmla="*/ 3964197 h 3964708"/>
                <a:gd name="connsiteX1" fmla="*/ 263354 w 5738745"/>
                <a:gd name="connsiteY1" fmla="*/ 3854772 h 3964708"/>
                <a:gd name="connsiteX2" fmla="*/ 606244 w 5738745"/>
                <a:gd name="connsiteY2" fmla="*/ 2623066 h 3964708"/>
                <a:gd name="connsiteX3" fmla="*/ 701938 w 5738745"/>
                <a:gd name="connsiteY3" fmla="*/ 1166407 h 3964708"/>
                <a:gd name="connsiteX4" fmla="*/ 946487 w 5738745"/>
                <a:gd name="connsiteY4" fmla="*/ 391657 h 3964708"/>
                <a:gd name="connsiteX5" fmla="*/ 1297362 w 5738745"/>
                <a:gd name="connsiteY5" fmla="*/ 1091978 h 3964708"/>
                <a:gd name="connsiteX6" fmla="*/ 1999109 w 5738745"/>
                <a:gd name="connsiteY6" fmla="*/ 3443200 h 3964708"/>
                <a:gd name="connsiteX7" fmla="*/ 3718411 w 5738745"/>
                <a:gd name="connsiteY7" fmla="*/ 3779802 h 3964708"/>
                <a:gd name="connsiteX8" fmla="*/ 4966701 w 5738745"/>
                <a:gd name="connsiteY8" fmla="*/ 3460012 h 3964708"/>
                <a:gd name="connsiteX9" fmla="*/ 5401531 w 5738745"/>
                <a:gd name="connsiteY9" fmla="*/ 2102073 h 3964708"/>
                <a:gd name="connsiteX10" fmla="*/ 5550386 w 5738745"/>
                <a:gd name="connsiteY10" fmla="*/ 677309 h 3964708"/>
                <a:gd name="connsiteX11" fmla="*/ 5738745 w 5738745"/>
                <a:gd name="connsiteY11" fmla="*/ 0 h 3964708"/>
                <a:gd name="connsiteX12" fmla="*/ 5720504 w 5738745"/>
                <a:gd name="connsiteY12" fmla="*/ 2177925 h 3964708"/>
                <a:gd name="connsiteX13" fmla="*/ 5336478 w 5738745"/>
                <a:gd name="connsiteY13" fmla="*/ 3954351 h 3964708"/>
                <a:gd name="connsiteX14" fmla="*/ 2063791 w 5738745"/>
                <a:gd name="connsiteY14" fmla="*/ 3957527 h 3964708"/>
                <a:gd name="connsiteX15" fmla="*/ 1669501 w 5738745"/>
                <a:gd name="connsiteY15" fmla="*/ 3633160 h 3964708"/>
                <a:gd name="connsiteX16" fmla="*/ 1307996 w 5738745"/>
                <a:gd name="connsiteY16" fmla="*/ 2708127 h 3964708"/>
                <a:gd name="connsiteX17" fmla="*/ 1162241 w 5738745"/>
                <a:gd name="connsiteY17" fmla="*/ 1886393 h 3964708"/>
                <a:gd name="connsiteX18" fmla="*/ 1022981 w 5738745"/>
                <a:gd name="connsiteY18" fmla="*/ 1291930 h 3964708"/>
                <a:gd name="connsiteX19" fmla="*/ 862386 w 5738745"/>
                <a:gd name="connsiteY19" fmla="*/ 3321641 h 3964708"/>
                <a:gd name="connsiteX20" fmla="*/ 617837 w 5738745"/>
                <a:gd name="connsiteY20" fmla="*/ 3956420 h 3964708"/>
                <a:gd name="connsiteX21" fmla="*/ 255370 w 573874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906871 w 5483375"/>
                <a:gd name="connsiteY17" fmla="*/ 1886393 h 3964708"/>
                <a:gd name="connsiteX18" fmla="*/ 767611 w 5483375"/>
                <a:gd name="connsiteY18" fmla="*/ 1291930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906871 w 5483375"/>
                <a:gd name="connsiteY17" fmla="*/ 1886393 h 3964708"/>
                <a:gd name="connsiteX18" fmla="*/ 756453 w 5483375"/>
                <a:gd name="connsiteY18" fmla="*/ 1969618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906871 w 5483375"/>
                <a:gd name="connsiteY17" fmla="*/ 1886393 h 3964708"/>
                <a:gd name="connsiteX18" fmla="*/ 756453 w 5483375"/>
                <a:gd name="connsiteY18" fmla="*/ 1969618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906871 w 5483375"/>
                <a:gd name="connsiteY17" fmla="*/ 1886393 h 3964708"/>
                <a:gd name="connsiteX18" fmla="*/ 756453 w 5483375"/>
                <a:gd name="connsiteY18" fmla="*/ 1969618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906871 w 5483375"/>
                <a:gd name="connsiteY17" fmla="*/ 1886393 h 3964708"/>
                <a:gd name="connsiteX18" fmla="*/ 711820 w 5483375"/>
                <a:gd name="connsiteY18" fmla="*/ 2270812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851080 w 5483375"/>
                <a:gd name="connsiteY17" fmla="*/ 1929420 h 3964708"/>
                <a:gd name="connsiteX18" fmla="*/ 711820 w 5483375"/>
                <a:gd name="connsiteY18" fmla="*/ 2270812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851080 w 5483375"/>
                <a:gd name="connsiteY17" fmla="*/ 1929420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851080 w 5483375"/>
                <a:gd name="connsiteY17" fmla="*/ 1929420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851080 w 5483375"/>
                <a:gd name="connsiteY17" fmla="*/ 1929420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888959 w 5483375"/>
                <a:gd name="connsiteY17" fmla="*/ 2026798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888959 w 5483375"/>
                <a:gd name="connsiteY17" fmla="*/ 2026798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888959 w 5483375"/>
                <a:gd name="connsiteY17" fmla="*/ 2026798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926839 w 5483375"/>
                <a:gd name="connsiteY17" fmla="*/ 2136349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52626 w 5483375"/>
                <a:gd name="connsiteY16" fmla="*/ 2708127 h 3964708"/>
                <a:gd name="connsiteX17" fmla="*/ 901586 w 5483375"/>
                <a:gd name="connsiteY17" fmla="*/ 2087660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40000 w 5483375"/>
                <a:gd name="connsiteY16" fmla="*/ 2793333 h 3964708"/>
                <a:gd name="connsiteX17" fmla="*/ 901586 w 5483375"/>
                <a:gd name="connsiteY17" fmla="*/ 2087660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  <a:gd name="connsiteX0" fmla="*/ 0 w 5483375"/>
                <a:gd name="connsiteY0" fmla="*/ 3964197 h 3964708"/>
                <a:gd name="connsiteX1" fmla="*/ 7984 w 5483375"/>
                <a:gd name="connsiteY1" fmla="*/ 3854772 h 3964708"/>
                <a:gd name="connsiteX2" fmla="*/ 350874 w 5483375"/>
                <a:gd name="connsiteY2" fmla="*/ 2623066 h 3964708"/>
                <a:gd name="connsiteX3" fmla="*/ 446568 w 5483375"/>
                <a:gd name="connsiteY3" fmla="*/ 1166407 h 3964708"/>
                <a:gd name="connsiteX4" fmla="*/ 691117 w 5483375"/>
                <a:gd name="connsiteY4" fmla="*/ 391657 h 3964708"/>
                <a:gd name="connsiteX5" fmla="*/ 1041992 w 5483375"/>
                <a:gd name="connsiteY5" fmla="*/ 1091978 h 3964708"/>
                <a:gd name="connsiteX6" fmla="*/ 1743739 w 5483375"/>
                <a:gd name="connsiteY6" fmla="*/ 3443200 h 3964708"/>
                <a:gd name="connsiteX7" fmla="*/ 3463041 w 5483375"/>
                <a:gd name="connsiteY7" fmla="*/ 3779802 h 3964708"/>
                <a:gd name="connsiteX8" fmla="*/ 4711331 w 5483375"/>
                <a:gd name="connsiteY8" fmla="*/ 3460012 h 3964708"/>
                <a:gd name="connsiteX9" fmla="*/ 5146161 w 5483375"/>
                <a:gd name="connsiteY9" fmla="*/ 2102073 h 3964708"/>
                <a:gd name="connsiteX10" fmla="*/ 5295016 w 5483375"/>
                <a:gd name="connsiteY10" fmla="*/ 677309 h 3964708"/>
                <a:gd name="connsiteX11" fmla="*/ 5483375 w 5483375"/>
                <a:gd name="connsiteY11" fmla="*/ 0 h 3964708"/>
                <a:gd name="connsiteX12" fmla="*/ 5465134 w 5483375"/>
                <a:gd name="connsiteY12" fmla="*/ 2177925 h 3964708"/>
                <a:gd name="connsiteX13" fmla="*/ 5081108 w 5483375"/>
                <a:gd name="connsiteY13" fmla="*/ 3954351 h 3964708"/>
                <a:gd name="connsiteX14" fmla="*/ 1808421 w 5483375"/>
                <a:gd name="connsiteY14" fmla="*/ 3957527 h 3964708"/>
                <a:gd name="connsiteX15" fmla="*/ 1414131 w 5483375"/>
                <a:gd name="connsiteY15" fmla="*/ 3633160 h 3964708"/>
                <a:gd name="connsiteX16" fmla="*/ 1040000 w 5483375"/>
                <a:gd name="connsiteY16" fmla="*/ 2793333 h 3964708"/>
                <a:gd name="connsiteX17" fmla="*/ 851080 w 5483375"/>
                <a:gd name="connsiteY17" fmla="*/ 2112005 h 3964708"/>
                <a:gd name="connsiteX18" fmla="*/ 762325 w 5483375"/>
                <a:gd name="connsiteY18" fmla="*/ 2380363 h 3964708"/>
                <a:gd name="connsiteX19" fmla="*/ 607016 w 5483375"/>
                <a:gd name="connsiteY19" fmla="*/ 3321641 h 3964708"/>
                <a:gd name="connsiteX20" fmla="*/ 362467 w 5483375"/>
                <a:gd name="connsiteY20" fmla="*/ 3956420 h 3964708"/>
                <a:gd name="connsiteX21" fmla="*/ 0 w 5483375"/>
                <a:gd name="connsiteY21" fmla="*/ 3964197 h 3964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83375" h="3964708">
                  <a:moveTo>
                    <a:pt x="0" y="3964197"/>
                  </a:moveTo>
                  <a:cubicBezTo>
                    <a:pt x="6452" y="3910710"/>
                    <a:pt x="3304" y="3909819"/>
                    <a:pt x="7984" y="3854772"/>
                  </a:cubicBezTo>
                  <a:cubicBezTo>
                    <a:pt x="233430" y="3600348"/>
                    <a:pt x="277777" y="3071127"/>
                    <a:pt x="350874" y="2623066"/>
                  </a:cubicBezTo>
                  <a:cubicBezTo>
                    <a:pt x="423971" y="2175005"/>
                    <a:pt x="412086" y="1700234"/>
                    <a:pt x="446568" y="1166407"/>
                  </a:cubicBezTo>
                  <a:cubicBezTo>
                    <a:pt x="470818" y="790989"/>
                    <a:pt x="591880" y="404062"/>
                    <a:pt x="691117" y="391657"/>
                  </a:cubicBezTo>
                  <a:cubicBezTo>
                    <a:pt x="790354" y="379252"/>
                    <a:pt x="936564" y="613671"/>
                    <a:pt x="1041992" y="1091978"/>
                  </a:cubicBezTo>
                  <a:cubicBezTo>
                    <a:pt x="1159115" y="1623345"/>
                    <a:pt x="1297022" y="3038305"/>
                    <a:pt x="1743739" y="3443200"/>
                  </a:cubicBezTo>
                  <a:cubicBezTo>
                    <a:pt x="2048822" y="3719721"/>
                    <a:pt x="2968442" y="3777000"/>
                    <a:pt x="3463041" y="3779802"/>
                  </a:cubicBezTo>
                  <a:cubicBezTo>
                    <a:pt x="3957640" y="3782604"/>
                    <a:pt x="4360961" y="3739634"/>
                    <a:pt x="4711331" y="3460012"/>
                  </a:cubicBezTo>
                  <a:cubicBezTo>
                    <a:pt x="5020908" y="3212946"/>
                    <a:pt x="5075364" y="2570631"/>
                    <a:pt x="5146161" y="2102073"/>
                  </a:cubicBezTo>
                  <a:cubicBezTo>
                    <a:pt x="5224392" y="1584314"/>
                    <a:pt x="5238814" y="1027655"/>
                    <a:pt x="5295016" y="677309"/>
                  </a:cubicBezTo>
                  <a:cubicBezTo>
                    <a:pt x="5351218" y="326963"/>
                    <a:pt x="5313254" y="212413"/>
                    <a:pt x="5483375" y="0"/>
                  </a:cubicBezTo>
                  <a:cubicBezTo>
                    <a:pt x="5478059" y="696670"/>
                    <a:pt x="5459817" y="1536427"/>
                    <a:pt x="5465134" y="2177925"/>
                  </a:cubicBezTo>
                  <a:cubicBezTo>
                    <a:pt x="5396171" y="3068181"/>
                    <a:pt x="5367892" y="3383826"/>
                    <a:pt x="5081108" y="3954351"/>
                  </a:cubicBezTo>
                  <a:lnTo>
                    <a:pt x="1808421" y="3957527"/>
                  </a:lnTo>
                  <a:cubicBezTo>
                    <a:pt x="1599979" y="3843227"/>
                    <a:pt x="1542201" y="3827192"/>
                    <a:pt x="1414131" y="3633160"/>
                  </a:cubicBezTo>
                  <a:cubicBezTo>
                    <a:pt x="1286061" y="3439128"/>
                    <a:pt x="1133842" y="3046859"/>
                    <a:pt x="1040000" y="2793333"/>
                  </a:cubicBezTo>
                  <a:cubicBezTo>
                    <a:pt x="946158" y="2539807"/>
                    <a:pt x="897359" y="2180833"/>
                    <a:pt x="851080" y="2112005"/>
                  </a:cubicBezTo>
                  <a:cubicBezTo>
                    <a:pt x="804801" y="2043177"/>
                    <a:pt x="803002" y="2178757"/>
                    <a:pt x="762325" y="2380363"/>
                  </a:cubicBezTo>
                  <a:cubicBezTo>
                    <a:pt x="721648" y="2581969"/>
                    <a:pt x="710459" y="2922182"/>
                    <a:pt x="607016" y="3321641"/>
                  </a:cubicBezTo>
                  <a:cubicBezTo>
                    <a:pt x="537460" y="3590242"/>
                    <a:pt x="477653" y="3833908"/>
                    <a:pt x="362467" y="3956420"/>
                  </a:cubicBezTo>
                  <a:cubicBezTo>
                    <a:pt x="181935" y="3963082"/>
                    <a:pt x="172927" y="3965969"/>
                    <a:pt x="0" y="3964197"/>
                  </a:cubicBezTo>
                  <a:close/>
                </a:path>
              </a:pathLst>
            </a:custGeom>
            <a:solidFill>
              <a:srgbClr val="00CC99">
                <a:alpha val="4902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" name="Figura a mano libera 4">
              <a:extLst>
                <a:ext uri="{FF2B5EF4-FFF2-40B4-BE49-F238E27FC236}">
                  <a16:creationId xmlns:a16="http://schemas.microsoft.com/office/drawing/2014/main" id="{758A0C21-482F-0B46-9D39-CBCFE70CABDC}"/>
                </a:ext>
              </a:extLst>
            </p:cNvPr>
            <p:cNvSpPr/>
            <p:nvPr/>
          </p:nvSpPr>
          <p:spPr bwMode="auto">
            <a:xfrm>
              <a:off x="1690576" y="1915630"/>
              <a:ext cx="5368806" cy="3751303"/>
            </a:xfrm>
            <a:custGeom>
              <a:avLst/>
              <a:gdLst>
                <a:gd name="connsiteX0" fmla="*/ 0 w 5146158"/>
                <a:gd name="connsiteY0" fmla="*/ 3721396 h 3725399"/>
                <a:gd name="connsiteX1" fmla="*/ 414670 w 5146158"/>
                <a:gd name="connsiteY1" fmla="*/ 659219 h 3725399"/>
                <a:gd name="connsiteX2" fmla="*/ 765544 w 5146158"/>
                <a:gd name="connsiteY2" fmla="*/ 2530549 h 3725399"/>
                <a:gd name="connsiteX3" fmla="*/ 1222744 w 5146158"/>
                <a:gd name="connsiteY3" fmla="*/ 3285461 h 3725399"/>
                <a:gd name="connsiteX4" fmla="*/ 1807535 w 5146158"/>
                <a:gd name="connsiteY4" fmla="*/ 3646968 h 3725399"/>
                <a:gd name="connsiteX5" fmla="*/ 2892056 w 5146158"/>
                <a:gd name="connsiteY5" fmla="*/ 3721396 h 3725399"/>
                <a:gd name="connsiteX6" fmla="*/ 4082902 w 5146158"/>
                <a:gd name="connsiteY6" fmla="*/ 3572540 h 3725399"/>
                <a:gd name="connsiteX7" fmla="*/ 4869712 w 5146158"/>
                <a:gd name="connsiteY7" fmla="*/ 2860158 h 3725399"/>
                <a:gd name="connsiteX8" fmla="*/ 5146158 w 5146158"/>
                <a:gd name="connsiteY8" fmla="*/ 0 h 3725399"/>
                <a:gd name="connsiteX0" fmla="*/ 0 w 5146158"/>
                <a:gd name="connsiteY0" fmla="*/ 3721396 h 3725399"/>
                <a:gd name="connsiteX1" fmla="*/ 414670 w 5146158"/>
                <a:gd name="connsiteY1" fmla="*/ 659219 h 3725399"/>
                <a:gd name="connsiteX2" fmla="*/ 850605 w 5146158"/>
                <a:gd name="connsiteY2" fmla="*/ 2488019 h 3725399"/>
                <a:gd name="connsiteX3" fmla="*/ 1222744 w 5146158"/>
                <a:gd name="connsiteY3" fmla="*/ 3285461 h 3725399"/>
                <a:gd name="connsiteX4" fmla="*/ 1807535 w 5146158"/>
                <a:gd name="connsiteY4" fmla="*/ 3646968 h 3725399"/>
                <a:gd name="connsiteX5" fmla="*/ 2892056 w 5146158"/>
                <a:gd name="connsiteY5" fmla="*/ 3721396 h 3725399"/>
                <a:gd name="connsiteX6" fmla="*/ 4082902 w 5146158"/>
                <a:gd name="connsiteY6" fmla="*/ 3572540 h 3725399"/>
                <a:gd name="connsiteX7" fmla="*/ 4869712 w 5146158"/>
                <a:gd name="connsiteY7" fmla="*/ 2860158 h 3725399"/>
                <a:gd name="connsiteX8" fmla="*/ 5146158 w 5146158"/>
                <a:gd name="connsiteY8" fmla="*/ 0 h 3725399"/>
                <a:gd name="connsiteX0" fmla="*/ 0 w 5146158"/>
                <a:gd name="connsiteY0" fmla="*/ 3721396 h 3725399"/>
                <a:gd name="connsiteX1" fmla="*/ 414670 w 5146158"/>
                <a:gd name="connsiteY1" fmla="*/ 659219 h 3725399"/>
                <a:gd name="connsiteX2" fmla="*/ 850605 w 5146158"/>
                <a:gd name="connsiteY2" fmla="*/ 2488019 h 3725399"/>
                <a:gd name="connsiteX3" fmla="*/ 1222744 w 5146158"/>
                <a:gd name="connsiteY3" fmla="*/ 3285461 h 3725399"/>
                <a:gd name="connsiteX4" fmla="*/ 1807535 w 5146158"/>
                <a:gd name="connsiteY4" fmla="*/ 3646968 h 3725399"/>
                <a:gd name="connsiteX5" fmla="*/ 2892056 w 5146158"/>
                <a:gd name="connsiteY5" fmla="*/ 3721396 h 3725399"/>
                <a:gd name="connsiteX6" fmla="*/ 4082902 w 5146158"/>
                <a:gd name="connsiteY6" fmla="*/ 3572540 h 3725399"/>
                <a:gd name="connsiteX7" fmla="*/ 4869712 w 5146158"/>
                <a:gd name="connsiteY7" fmla="*/ 2860158 h 3725399"/>
                <a:gd name="connsiteX8" fmla="*/ 5146158 w 5146158"/>
                <a:gd name="connsiteY8" fmla="*/ 0 h 3725399"/>
                <a:gd name="connsiteX0" fmla="*/ 0 w 5146158"/>
                <a:gd name="connsiteY0" fmla="*/ 3721396 h 3725586"/>
                <a:gd name="connsiteX1" fmla="*/ 414670 w 5146158"/>
                <a:gd name="connsiteY1" fmla="*/ 659219 h 3725586"/>
                <a:gd name="connsiteX2" fmla="*/ 850605 w 5146158"/>
                <a:gd name="connsiteY2" fmla="*/ 2488019 h 3725586"/>
                <a:gd name="connsiteX3" fmla="*/ 1265274 w 5146158"/>
                <a:gd name="connsiteY3" fmla="*/ 3274828 h 3725586"/>
                <a:gd name="connsiteX4" fmla="*/ 1807535 w 5146158"/>
                <a:gd name="connsiteY4" fmla="*/ 3646968 h 3725586"/>
                <a:gd name="connsiteX5" fmla="*/ 2892056 w 5146158"/>
                <a:gd name="connsiteY5" fmla="*/ 3721396 h 3725586"/>
                <a:gd name="connsiteX6" fmla="*/ 4082902 w 5146158"/>
                <a:gd name="connsiteY6" fmla="*/ 3572540 h 3725586"/>
                <a:gd name="connsiteX7" fmla="*/ 4869712 w 5146158"/>
                <a:gd name="connsiteY7" fmla="*/ 2860158 h 3725586"/>
                <a:gd name="connsiteX8" fmla="*/ 5146158 w 5146158"/>
                <a:gd name="connsiteY8" fmla="*/ 0 h 3725586"/>
                <a:gd name="connsiteX0" fmla="*/ 0 w 5146158"/>
                <a:gd name="connsiteY0" fmla="*/ 3721396 h 3721798"/>
                <a:gd name="connsiteX1" fmla="*/ 414670 w 5146158"/>
                <a:gd name="connsiteY1" fmla="*/ 659219 h 3721798"/>
                <a:gd name="connsiteX2" fmla="*/ 850605 w 5146158"/>
                <a:gd name="connsiteY2" fmla="*/ 2488019 h 3721798"/>
                <a:gd name="connsiteX3" fmla="*/ 1265274 w 5146158"/>
                <a:gd name="connsiteY3" fmla="*/ 3274828 h 3721798"/>
                <a:gd name="connsiteX4" fmla="*/ 1839433 w 5146158"/>
                <a:gd name="connsiteY4" fmla="*/ 3604437 h 3721798"/>
                <a:gd name="connsiteX5" fmla="*/ 2892056 w 5146158"/>
                <a:gd name="connsiteY5" fmla="*/ 3721396 h 3721798"/>
                <a:gd name="connsiteX6" fmla="*/ 4082902 w 5146158"/>
                <a:gd name="connsiteY6" fmla="*/ 3572540 h 3721798"/>
                <a:gd name="connsiteX7" fmla="*/ 4869712 w 5146158"/>
                <a:gd name="connsiteY7" fmla="*/ 2860158 h 3721798"/>
                <a:gd name="connsiteX8" fmla="*/ 5146158 w 5146158"/>
                <a:gd name="connsiteY8" fmla="*/ 0 h 3721798"/>
                <a:gd name="connsiteX0" fmla="*/ 0 w 5146158"/>
                <a:gd name="connsiteY0" fmla="*/ 3721396 h 3722068"/>
                <a:gd name="connsiteX1" fmla="*/ 414670 w 5146158"/>
                <a:gd name="connsiteY1" fmla="*/ 659219 h 3722068"/>
                <a:gd name="connsiteX2" fmla="*/ 850605 w 5146158"/>
                <a:gd name="connsiteY2" fmla="*/ 2488019 h 3722068"/>
                <a:gd name="connsiteX3" fmla="*/ 1265274 w 5146158"/>
                <a:gd name="connsiteY3" fmla="*/ 3274828 h 3722068"/>
                <a:gd name="connsiteX4" fmla="*/ 1839433 w 5146158"/>
                <a:gd name="connsiteY4" fmla="*/ 3604437 h 3722068"/>
                <a:gd name="connsiteX5" fmla="*/ 2892056 w 5146158"/>
                <a:gd name="connsiteY5" fmla="*/ 3721396 h 3722068"/>
                <a:gd name="connsiteX6" fmla="*/ 4125432 w 5146158"/>
                <a:gd name="connsiteY6" fmla="*/ 3561907 h 3722068"/>
                <a:gd name="connsiteX7" fmla="*/ 4869712 w 5146158"/>
                <a:gd name="connsiteY7" fmla="*/ 2860158 h 3722068"/>
                <a:gd name="connsiteX8" fmla="*/ 5146158 w 5146158"/>
                <a:gd name="connsiteY8" fmla="*/ 0 h 3722068"/>
                <a:gd name="connsiteX0" fmla="*/ 0 w 5146158"/>
                <a:gd name="connsiteY0" fmla="*/ 3721396 h 3722068"/>
                <a:gd name="connsiteX1" fmla="*/ 414670 w 5146158"/>
                <a:gd name="connsiteY1" fmla="*/ 659219 h 3722068"/>
                <a:gd name="connsiteX2" fmla="*/ 850605 w 5146158"/>
                <a:gd name="connsiteY2" fmla="*/ 2488019 h 3722068"/>
                <a:gd name="connsiteX3" fmla="*/ 1265274 w 5146158"/>
                <a:gd name="connsiteY3" fmla="*/ 3274828 h 3722068"/>
                <a:gd name="connsiteX4" fmla="*/ 1839433 w 5146158"/>
                <a:gd name="connsiteY4" fmla="*/ 3604437 h 3722068"/>
                <a:gd name="connsiteX5" fmla="*/ 2892056 w 5146158"/>
                <a:gd name="connsiteY5" fmla="*/ 3721396 h 3722068"/>
                <a:gd name="connsiteX6" fmla="*/ 4125432 w 5146158"/>
                <a:gd name="connsiteY6" fmla="*/ 3561907 h 3722068"/>
                <a:gd name="connsiteX7" fmla="*/ 4869712 w 5146158"/>
                <a:gd name="connsiteY7" fmla="*/ 2860158 h 3722068"/>
                <a:gd name="connsiteX8" fmla="*/ 5146158 w 5146158"/>
                <a:gd name="connsiteY8" fmla="*/ 0 h 3722068"/>
                <a:gd name="connsiteX0" fmla="*/ 0 w 5146158"/>
                <a:gd name="connsiteY0" fmla="*/ 3721396 h 3722068"/>
                <a:gd name="connsiteX1" fmla="*/ 414670 w 5146158"/>
                <a:gd name="connsiteY1" fmla="*/ 659219 h 3722068"/>
                <a:gd name="connsiteX2" fmla="*/ 850605 w 5146158"/>
                <a:gd name="connsiteY2" fmla="*/ 2488019 h 3722068"/>
                <a:gd name="connsiteX3" fmla="*/ 1265274 w 5146158"/>
                <a:gd name="connsiteY3" fmla="*/ 3274828 h 3722068"/>
                <a:gd name="connsiteX4" fmla="*/ 1839433 w 5146158"/>
                <a:gd name="connsiteY4" fmla="*/ 3604437 h 3722068"/>
                <a:gd name="connsiteX5" fmla="*/ 2892056 w 5146158"/>
                <a:gd name="connsiteY5" fmla="*/ 3721396 h 3722068"/>
                <a:gd name="connsiteX6" fmla="*/ 4125432 w 5146158"/>
                <a:gd name="connsiteY6" fmla="*/ 3561907 h 3722068"/>
                <a:gd name="connsiteX7" fmla="*/ 4837814 w 5146158"/>
                <a:gd name="connsiteY7" fmla="*/ 2849526 h 3722068"/>
                <a:gd name="connsiteX8" fmla="*/ 5146158 w 5146158"/>
                <a:gd name="connsiteY8" fmla="*/ 0 h 3722068"/>
                <a:gd name="connsiteX0" fmla="*/ 0 w 5146158"/>
                <a:gd name="connsiteY0" fmla="*/ 3721396 h 3722068"/>
                <a:gd name="connsiteX1" fmla="*/ 414670 w 5146158"/>
                <a:gd name="connsiteY1" fmla="*/ 659219 h 3722068"/>
                <a:gd name="connsiteX2" fmla="*/ 850605 w 5146158"/>
                <a:gd name="connsiteY2" fmla="*/ 2488019 h 3722068"/>
                <a:gd name="connsiteX3" fmla="*/ 1265274 w 5146158"/>
                <a:gd name="connsiteY3" fmla="*/ 3274828 h 3722068"/>
                <a:gd name="connsiteX4" fmla="*/ 1839433 w 5146158"/>
                <a:gd name="connsiteY4" fmla="*/ 3604437 h 3722068"/>
                <a:gd name="connsiteX5" fmla="*/ 2892056 w 5146158"/>
                <a:gd name="connsiteY5" fmla="*/ 3721396 h 3722068"/>
                <a:gd name="connsiteX6" fmla="*/ 4125432 w 5146158"/>
                <a:gd name="connsiteY6" fmla="*/ 3561907 h 3722068"/>
                <a:gd name="connsiteX7" fmla="*/ 4837814 w 5146158"/>
                <a:gd name="connsiteY7" fmla="*/ 2849526 h 3722068"/>
                <a:gd name="connsiteX8" fmla="*/ 5146158 w 5146158"/>
                <a:gd name="connsiteY8" fmla="*/ 0 h 3722068"/>
                <a:gd name="connsiteX0" fmla="*/ 0 w 5146158"/>
                <a:gd name="connsiteY0" fmla="*/ 3721396 h 3722068"/>
                <a:gd name="connsiteX1" fmla="*/ 414670 w 5146158"/>
                <a:gd name="connsiteY1" fmla="*/ 659219 h 3722068"/>
                <a:gd name="connsiteX2" fmla="*/ 850605 w 5146158"/>
                <a:gd name="connsiteY2" fmla="*/ 2488019 h 3722068"/>
                <a:gd name="connsiteX3" fmla="*/ 1265274 w 5146158"/>
                <a:gd name="connsiteY3" fmla="*/ 3274828 h 3722068"/>
                <a:gd name="connsiteX4" fmla="*/ 1839433 w 5146158"/>
                <a:gd name="connsiteY4" fmla="*/ 3604437 h 3722068"/>
                <a:gd name="connsiteX5" fmla="*/ 2892056 w 5146158"/>
                <a:gd name="connsiteY5" fmla="*/ 3721396 h 3722068"/>
                <a:gd name="connsiteX6" fmla="*/ 4125432 w 5146158"/>
                <a:gd name="connsiteY6" fmla="*/ 3561907 h 3722068"/>
                <a:gd name="connsiteX7" fmla="*/ 4837814 w 5146158"/>
                <a:gd name="connsiteY7" fmla="*/ 2849526 h 3722068"/>
                <a:gd name="connsiteX8" fmla="*/ 5146158 w 5146158"/>
                <a:gd name="connsiteY8" fmla="*/ 0 h 3722068"/>
                <a:gd name="connsiteX0" fmla="*/ 0 w 5146158"/>
                <a:gd name="connsiteY0" fmla="*/ 3721396 h 3722068"/>
                <a:gd name="connsiteX1" fmla="*/ 414670 w 5146158"/>
                <a:gd name="connsiteY1" fmla="*/ 659219 h 3722068"/>
                <a:gd name="connsiteX2" fmla="*/ 850605 w 5146158"/>
                <a:gd name="connsiteY2" fmla="*/ 2488019 h 3722068"/>
                <a:gd name="connsiteX3" fmla="*/ 1265274 w 5146158"/>
                <a:gd name="connsiteY3" fmla="*/ 3274828 h 3722068"/>
                <a:gd name="connsiteX4" fmla="*/ 1839433 w 5146158"/>
                <a:gd name="connsiteY4" fmla="*/ 3604437 h 3722068"/>
                <a:gd name="connsiteX5" fmla="*/ 2892056 w 5146158"/>
                <a:gd name="connsiteY5" fmla="*/ 3721396 h 3722068"/>
                <a:gd name="connsiteX6" fmla="*/ 4125432 w 5146158"/>
                <a:gd name="connsiteY6" fmla="*/ 3561907 h 3722068"/>
                <a:gd name="connsiteX7" fmla="*/ 4837814 w 5146158"/>
                <a:gd name="connsiteY7" fmla="*/ 2849526 h 3722068"/>
                <a:gd name="connsiteX8" fmla="*/ 5146158 w 5146158"/>
                <a:gd name="connsiteY8" fmla="*/ 0 h 3722068"/>
                <a:gd name="connsiteX0" fmla="*/ 0 w 5209953"/>
                <a:gd name="connsiteY0" fmla="*/ 3763927 h 3763927"/>
                <a:gd name="connsiteX1" fmla="*/ 478465 w 5209953"/>
                <a:gd name="connsiteY1" fmla="*/ 659219 h 3763927"/>
                <a:gd name="connsiteX2" fmla="*/ 914400 w 5209953"/>
                <a:gd name="connsiteY2" fmla="*/ 2488019 h 3763927"/>
                <a:gd name="connsiteX3" fmla="*/ 1329069 w 5209953"/>
                <a:gd name="connsiteY3" fmla="*/ 3274828 h 3763927"/>
                <a:gd name="connsiteX4" fmla="*/ 1903228 w 5209953"/>
                <a:gd name="connsiteY4" fmla="*/ 3604437 h 3763927"/>
                <a:gd name="connsiteX5" fmla="*/ 2955851 w 5209953"/>
                <a:gd name="connsiteY5" fmla="*/ 3721396 h 3763927"/>
                <a:gd name="connsiteX6" fmla="*/ 4189227 w 5209953"/>
                <a:gd name="connsiteY6" fmla="*/ 3561907 h 3763927"/>
                <a:gd name="connsiteX7" fmla="*/ 4901609 w 5209953"/>
                <a:gd name="connsiteY7" fmla="*/ 2849526 h 3763927"/>
                <a:gd name="connsiteX8" fmla="*/ 5209953 w 5209953"/>
                <a:gd name="connsiteY8" fmla="*/ 0 h 3763927"/>
                <a:gd name="connsiteX0" fmla="*/ 0 w 5241851"/>
                <a:gd name="connsiteY0" fmla="*/ 3721397 h 3722068"/>
                <a:gd name="connsiteX1" fmla="*/ 510363 w 5241851"/>
                <a:gd name="connsiteY1" fmla="*/ 659219 h 3722068"/>
                <a:gd name="connsiteX2" fmla="*/ 946298 w 5241851"/>
                <a:gd name="connsiteY2" fmla="*/ 2488019 h 3722068"/>
                <a:gd name="connsiteX3" fmla="*/ 1360967 w 5241851"/>
                <a:gd name="connsiteY3" fmla="*/ 3274828 h 3722068"/>
                <a:gd name="connsiteX4" fmla="*/ 1935126 w 5241851"/>
                <a:gd name="connsiteY4" fmla="*/ 3604437 h 3722068"/>
                <a:gd name="connsiteX5" fmla="*/ 2987749 w 5241851"/>
                <a:gd name="connsiteY5" fmla="*/ 3721396 h 3722068"/>
                <a:gd name="connsiteX6" fmla="*/ 4221125 w 5241851"/>
                <a:gd name="connsiteY6" fmla="*/ 3561907 h 3722068"/>
                <a:gd name="connsiteX7" fmla="*/ 4933507 w 5241851"/>
                <a:gd name="connsiteY7" fmla="*/ 2849526 h 3722068"/>
                <a:gd name="connsiteX8" fmla="*/ 5241851 w 5241851"/>
                <a:gd name="connsiteY8" fmla="*/ 0 h 3722068"/>
                <a:gd name="connsiteX0" fmla="*/ 0 w 5241851"/>
                <a:gd name="connsiteY0" fmla="*/ 3721397 h 3722068"/>
                <a:gd name="connsiteX1" fmla="*/ 510363 w 5241851"/>
                <a:gd name="connsiteY1" fmla="*/ 659219 h 3722068"/>
                <a:gd name="connsiteX2" fmla="*/ 946298 w 5241851"/>
                <a:gd name="connsiteY2" fmla="*/ 2488019 h 3722068"/>
                <a:gd name="connsiteX3" fmla="*/ 1360967 w 5241851"/>
                <a:gd name="connsiteY3" fmla="*/ 3274828 h 3722068"/>
                <a:gd name="connsiteX4" fmla="*/ 1935126 w 5241851"/>
                <a:gd name="connsiteY4" fmla="*/ 3604437 h 3722068"/>
                <a:gd name="connsiteX5" fmla="*/ 2987749 w 5241851"/>
                <a:gd name="connsiteY5" fmla="*/ 3721396 h 3722068"/>
                <a:gd name="connsiteX6" fmla="*/ 4221125 w 5241851"/>
                <a:gd name="connsiteY6" fmla="*/ 3561907 h 3722068"/>
                <a:gd name="connsiteX7" fmla="*/ 4933507 w 5241851"/>
                <a:gd name="connsiteY7" fmla="*/ 2849526 h 3722068"/>
                <a:gd name="connsiteX8" fmla="*/ 5241851 w 5241851"/>
                <a:gd name="connsiteY8" fmla="*/ 0 h 3722068"/>
                <a:gd name="connsiteX0" fmla="*/ 0 w 5241851"/>
                <a:gd name="connsiteY0" fmla="*/ 3721397 h 3722068"/>
                <a:gd name="connsiteX1" fmla="*/ 510363 w 5241851"/>
                <a:gd name="connsiteY1" fmla="*/ 584791 h 3722068"/>
                <a:gd name="connsiteX2" fmla="*/ 946298 w 5241851"/>
                <a:gd name="connsiteY2" fmla="*/ 2488019 h 3722068"/>
                <a:gd name="connsiteX3" fmla="*/ 1360967 w 5241851"/>
                <a:gd name="connsiteY3" fmla="*/ 3274828 h 3722068"/>
                <a:gd name="connsiteX4" fmla="*/ 1935126 w 5241851"/>
                <a:gd name="connsiteY4" fmla="*/ 3604437 h 3722068"/>
                <a:gd name="connsiteX5" fmla="*/ 2987749 w 5241851"/>
                <a:gd name="connsiteY5" fmla="*/ 3721396 h 3722068"/>
                <a:gd name="connsiteX6" fmla="*/ 4221125 w 5241851"/>
                <a:gd name="connsiteY6" fmla="*/ 3561907 h 3722068"/>
                <a:gd name="connsiteX7" fmla="*/ 4933507 w 5241851"/>
                <a:gd name="connsiteY7" fmla="*/ 2849526 h 3722068"/>
                <a:gd name="connsiteX8" fmla="*/ 5241851 w 5241851"/>
                <a:gd name="connsiteY8" fmla="*/ 0 h 3722068"/>
                <a:gd name="connsiteX0" fmla="*/ 0 w 5241851"/>
                <a:gd name="connsiteY0" fmla="*/ 3721397 h 3722068"/>
                <a:gd name="connsiteX1" fmla="*/ 510363 w 5241851"/>
                <a:gd name="connsiteY1" fmla="*/ 584791 h 3722068"/>
                <a:gd name="connsiteX2" fmla="*/ 946298 w 5241851"/>
                <a:gd name="connsiteY2" fmla="*/ 2488019 h 3722068"/>
                <a:gd name="connsiteX3" fmla="*/ 1360967 w 5241851"/>
                <a:gd name="connsiteY3" fmla="*/ 3274828 h 3722068"/>
                <a:gd name="connsiteX4" fmla="*/ 1935126 w 5241851"/>
                <a:gd name="connsiteY4" fmla="*/ 3604437 h 3722068"/>
                <a:gd name="connsiteX5" fmla="*/ 2987749 w 5241851"/>
                <a:gd name="connsiteY5" fmla="*/ 3721396 h 3722068"/>
                <a:gd name="connsiteX6" fmla="*/ 4221125 w 5241851"/>
                <a:gd name="connsiteY6" fmla="*/ 3561907 h 3722068"/>
                <a:gd name="connsiteX7" fmla="*/ 4933507 w 5241851"/>
                <a:gd name="connsiteY7" fmla="*/ 2849526 h 3722068"/>
                <a:gd name="connsiteX8" fmla="*/ 5241851 w 5241851"/>
                <a:gd name="connsiteY8" fmla="*/ 0 h 3722068"/>
                <a:gd name="connsiteX0" fmla="*/ 0 w 5241851"/>
                <a:gd name="connsiteY0" fmla="*/ 3721397 h 3722068"/>
                <a:gd name="connsiteX1" fmla="*/ 510363 w 5241851"/>
                <a:gd name="connsiteY1" fmla="*/ 584791 h 3722068"/>
                <a:gd name="connsiteX2" fmla="*/ 946298 w 5241851"/>
                <a:gd name="connsiteY2" fmla="*/ 2488019 h 3722068"/>
                <a:gd name="connsiteX3" fmla="*/ 1360967 w 5241851"/>
                <a:gd name="connsiteY3" fmla="*/ 3274828 h 3722068"/>
                <a:gd name="connsiteX4" fmla="*/ 1935126 w 5241851"/>
                <a:gd name="connsiteY4" fmla="*/ 3604437 h 3722068"/>
                <a:gd name="connsiteX5" fmla="*/ 2987749 w 5241851"/>
                <a:gd name="connsiteY5" fmla="*/ 3721396 h 3722068"/>
                <a:gd name="connsiteX6" fmla="*/ 4221125 w 5241851"/>
                <a:gd name="connsiteY6" fmla="*/ 3561907 h 3722068"/>
                <a:gd name="connsiteX7" fmla="*/ 4933507 w 5241851"/>
                <a:gd name="connsiteY7" fmla="*/ 2849526 h 3722068"/>
                <a:gd name="connsiteX8" fmla="*/ 5241851 w 5241851"/>
                <a:gd name="connsiteY8" fmla="*/ 0 h 3722068"/>
                <a:gd name="connsiteX0" fmla="*/ 0 w 5358810"/>
                <a:gd name="connsiteY0" fmla="*/ 3732030 h 3732080"/>
                <a:gd name="connsiteX1" fmla="*/ 627322 w 5358810"/>
                <a:gd name="connsiteY1" fmla="*/ 584791 h 3732080"/>
                <a:gd name="connsiteX2" fmla="*/ 1063257 w 5358810"/>
                <a:gd name="connsiteY2" fmla="*/ 2488019 h 3732080"/>
                <a:gd name="connsiteX3" fmla="*/ 1477926 w 5358810"/>
                <a:gd name="connsiteY3" fmla="*/ 3274828 h 3732080"/>
                <a:gd name="connsiteX4" fmla="*/ 2052085 w 5358810"/>
                <a:gd name="connsiteY4" fmla="*/ 3604437 h 3732080"/>
                <a:gd name="connsiteX5" fmla="*/ 3104708 w 5358810"/>
                <a:gd name="connsiteY5" fmla="*/ 3721396 h 3732080"/>
                <a:gd name="connsiteX6" fmla="*/ 4338084 w 5358810"/>
                <a:gd name="connsiteY6" fmla="*/ 3561907 h 3732080"/>
                <a:gd name="connsiteX7" fmla="*/ 5050466 w 5358810"/>
                <a:gd name="connsiteY7" fmla="*/ 2849526 h 3732080"/>
                <a:gd name="connsiteX8" fmla="*/ 5358810 w 5358810"/>
                <a:gd name="connsiteY8" fmla="*/ 0 h 3732080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063257 w 5358810"/>
                <a:gd name="connsiteY2" fmla="*/ 2488019 h 3732184"/>
                <a:gd name="connsiteX3" fmla="*/ 1477926 w 5358810"/>
                <a:gd name="connsiteY3" fmla="*/ 3274828 h 3732184"/>
                <a:gd name="connsiteX4" fmla="*/ 2052085 w 5358810"/>
                <a:gd name="connsiteY4" fmla="*/ 3604437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90"/>
                <a:gd name="connsiteX1" fmla="*/ 627322 w 5358810"/>
                <a:gd name="connsiteY1" fmla="*/ 584791 h 3732190"/>
                <a:gd name="connsiteX2" fmla="*/ 1063257 w 5358810"/>
                <a:gd name="connsiteY2" fmla="*/ 2488019 h 3732190"/>
                <a:gd name="connsiteX3" fmla="*/ 1477926 w 5358810"/>
                <a:gd name="connsiteY3" fmla="*/ 3274828 h 3732190"/>
                <a:gd name="connsiteX4" fmla="*/ 2052085 w 5358810"/>
                <a:gd name="connsiteY4" fmla="*/ 3604437 h 3732190"/>
                <a:gd name="connsiteX5" fmla="*/ 3104708 w 5358810"/>
                <a:gd name="connsiteY5" fmla="*/ 3721396 h 3732190"/>
                <a:gd name="connsiteX6" fmla="*/ 4338084 w 5358810"/>
                <a:gd name="connsiteY6" fmla="*/ 3561907 h 3732190"/>
                <a:gd name="connsiteX7" fmla="*/ 5050466 w 5358810"/>
                <a:gd name="connsiteY7" fmla="*/ 2849526 h 3732190"/>
                <a:gd name="connsiteX8" fmla="*/ 5358810 w 5358810"/>
                <a:gd name="connsiteY8" fmla="*/ 0 h 3732190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2052085 w 5358810"/>
                <a:gd name="connsiteY4" fmla="*/ 3604437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2052085 w 5358810"/>
                <a:gd name="connsiteY4" fmla="*/ 3604437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50466 w 5358810"/>
                <a:gd name="connsiteY7" fmla="*/ 2849526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18568 w 5358810"/>
                <a:gd name="connsiteY7" fmla="*/ 2838893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18568 w 5358810"/>
                <a:gd name="connsiteY7" fmla="*/ 2838893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18568 w 5358810"/>
                <a:gd name="connsiteY7" fmla="*/ 2838893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18568 w 5358810"/>
                <a:gd name="connsiteY7" fmla="*/ 2838893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18568 w 5358810"/>
                <a:gd name="connsiteY7" fmla="*/ 2838893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18568 w 5358810"/>
                <a:gd name="connsiteY7" fmla="*/ 2838893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338084 w 5358810"/>
                <a:gd name="connsiteY6" fmla="*/ 3561907 h 3732184"/>
                <a:gd name="connsiteX7" fmla="*/ 5061098 w 5358810"/>
                <a:gd name="connsiteY7" fmla="*/ 2955851 h 3732184"/>
                <a:gd name="connsiteX8" fmla="*/ 5358810 w 5358810"/>
                <a:gd name="connsiteY8" fmla="*/ 0 h 3732184"/>
                <a:gd name="connsiteX0" fmla="*/ 0 w 5358810"/>
                <a:gd name="connsiteY0" fmla="*/ 3732030 h 3732184"/>
                <a:gd name="connsiteX1" fmla="*/ 627322 w 5358810"/>
                <a:gd name="connsiteY1" fmla="*/ 584791 h 3732184"/>
                <a:gd name="connsiteX2" fmla="*/ 1116420 w 5358810"/>
                <a:gd name="connsiteY2" fmla="*/ 2466754 h 3732184"/>
                <a:gd name="connsiteX3" fmla="*/ 1477926 w 5358810"/>
                <a:gd name="connsiteY3" fmla="*/ 3274828 h 3732184"/>
                <a:gd name="connsiteX4" fmla="*/ 1988290 w 5358810"/>
                <a:gd name="connsiteY4" fmla="*/ 3615070 h 3732184"/>
                <a:gd name="connsiteX5" fmla="*/ 3104708 w 5358810"/>
                <a:gd name="connsiteY5" fmla="*/ 3721396 h 3732184"/>
                <a:gd name="connsiteX6" fmla="*/ 4593265 w 5358810"/>
                <a:gd name="connsiteY6" fmla="*/ 3551275 h 3732184"/>
                <a:gd name="connsiteX7" fmla="*/ 5061098 w 5358810"/>
                <a:gd name="connsiteY7" fmla="*/ 2955851 h 3732184"/>
                <a:gd name="connsiteX8" fmla="*/ 5358810 w 5358810"/>
                <a:gd name="connsiteY8" fmla="*/ 0 h 3732184"/>
                <a:gd name="connsiteX0" fmla="*/ 0 w 5358810"/>
                <a:gd name="connsiteY0" fmla="*/ 3699909 h 3722757"/>
                <a:gd name="connsiteX1" fmla="*/ 627322 w 5358810"/>
                <a:gd name="connsiteY1" fmla="*/ 584791 h 3722757"/>
                <a:gd name="connsiteX2" fmla="*/ 1116420 w 5358810"/>
                <a:gd name="connsiteY2" fmla="*/ 2466754 h 3722757"/>
                <a:gd name="connsiteX3" fmla="*/ 1477926 w 5358810"/>
                <a:gd name="connsiteY3" fmla="*/ 3274828 h 3722757"/>
                <a:gd name="connsiteX4" fmla="*/ 1988290 w 5358810"/>
                <a:gd name="connsiteY4" fmla="*/ 3615070 h 3722757"/>
                <a:gd name="connsiteX5" fmla="*/ 3104708 w 5358810"/>
                <a:gd name="connsiteY5" fmla="*/ 3721396 h 3722757"/>
                <a:gd name="connsiteX6" fmla="*/ 4593265 w 5358810"/>
                <a:gd name="connsiteY6" fmla="*/ 3551275 h 3722757"/>
                <a:gd name="connsiteX7" fmla="*/ 5061098 w 5358810"/>
                <a:gd name="connsiteY7" fmla="*/ 2955851 h 3722757"/>
                <a:gd name="connsiteX8" fmla="*/ 5358810 w 5358810"/>
                <a:gd name="connsiteY8" fmla="*/ 0 h 3722757"/>
                <a:gd name="connsiteX0" fmla="*/ 0 w 5358810"/>
                <a:gd name="connsiteY0" fmla="*/ 3699909 h 3722757"/>
                <a:gd name="connsiteX1" fmla="*/ 627322 w 5358810"/>
                <a:gd name="connsiteY1" fmla="*/ 584791 h 3722757"/>
                <a:gd name="connsiteX2" fmla="*/ 1116420 w 5358810"/>
                <a:gd name="connsiteY2" fmla="*/ 2466754 h 3722757"/>
                <a:gd name="connsiteX3" fmla="*/ 1477926 w 5358810"/>
                <a:gd name="connsiteY3" fmla="*/ 3274828 h 3722757"/>
                <a:gd name="connsiteX4" fmla="*/ 1988290 w 5358810"/>
                <a:gd name="connsiteY4" fmla="*/ 3615070 h 3722757"/>
                <a:gd name="connsiteX5" fmla="*/ 3104708 w 5358810"/>
                <a:gd name="connsiteY5" fmla="*/ 3721396 h 3722757"/>
                <a:gd name="connsiteX6" fmla="*/ 4593265 w 5358810"/>
                <a:gd name="connsiteY6" fmla="*/ 3551275 h 3722757"/>
                <a:gd name="connsiteX7" fmla="*/ 5061098 w 5358810"/>
                <a:gd name="connsiteY7" fmla="*/ 2955851 h 3722757"/>
                <a:gd name="connsiteX8" fmla="*/ 5358810 w 5358810"/>
                <a:gd name="connsiteY8" fmla="*/ 0 h 3722757"/>
                <a:gd name="connsiteX0" fmla="*/ 0 w 5358810"/>
                <a:gd name="connsiteY0" fmla="*/ 3699909 h 3699909"/>
                <a:gd name="connsiteX1" fmla="*/ 627322 w 5358810"/>
                <a:gd name="connsiteY1" fmla="*/ 584791 h 3699909"/>
                <a:gd name="connsiteX2" fmla="*/ 1116420 w 5358810"/>
                <a:gd name="connsiteY2" fmla="*/ 2466754 h 3699909"/>
                <a:gd name="connsiteX3" fmla="*/ 1477926 w 5358810"/>
                <a:gd name="connsiteY3" fmla="*/ 3274828 h 3699909"/>
                <a:gd name="connsiteX4" fmla="*/ 1988290 w 5358810"/>
                <a:gd name="connsiteY4" fmla="*/ 3615070 h 3699909"/>
                <a:gd name="connsiteX5" fmla="*/ 3104708 w 5358810"/>
                <a:gd name="connsiteY5" fmla="*/ 3695699 h 3699909"/>
                <a:gd name="connsiteX6" fmla="*/ 4593265 w 5358810"/>
                <a:gd name="connsiteY6" fmla="*/ 3551275 h 3699909"/>
                <a:gd name="connsiteX7" fmla="*/ 5061098 w 5358810"/>
                <a:gd name="connsiteY7" fmla="*/ 2955851 h 3699909"/>
                <a:gd name="connsiteX8" fmla="*/ 5358810 w 5358810"/>
                <a:gd name="connsiteY8" fmla="*/ 0 h 3699909"/>
                <a:gd name="connsiteX0" fmla="*/ 0 w 5358810"/>
                <a:gd name="connsiteY0" fmla="*/ 3699909 h 3699909"/>
                <a:gd name="connsiteX1" fmla="*/ 627322 w 5358810"/>
                <a:gd name="connsiteY1" fmla="*/ 584791 h 3699909"/>
                <a:gd name="connsiteX2" fmla="*/ 1116420 w 5358810"/>
                <a:gd name="connsiteY2" fmla="*/ 2466754 h 3699909"/>
                <a:gd name="connsiteX3" fmla="*/ 1477926 w 5358810"/>
                <a:gd name="connsiteY3" fmla="*/ 3274828 h 3699909"/>
                <a:gd name="connsiteX4" fmla="*/ 1988290 w 5358810"/>
                <a:gd name="connsiteY4" fmla="*/ 3615070 h 3699909"/>
                <a:gd name="connsiteX5" fmla="*/ 3104708 w 5358810"/>
                <a:gd name="connsiteY5" fmla="*/ 3695699 h 3699909"/>
                <a:gd name="connsiteX6" fmla="*/ 4593265 w 5358810"/>
                <a:gd name="connsiteY6" fmla="*/ 3551275 h 3699909"/>
                <a:gd name="connsiteX7" fmla="*/ 5061098 w 5358810"/>
                <a:gd name="connsiteY7" fmla="*/ 2955851 h 3699909"/>
                <a:gd name="connsiteX8" fmla="*/ 5358810 w 5358810"/>
                <a:gd name="connsiteY8" fmla="*/ 0 h 3699909"/>
                <a:gd name="connsiteX0" fmla="*/ 0 w 5358810"/>
                <a:gd name="connsiteY0" fmla="*/ 3699909 h 3699909"/>
                <a:gd name="connsiteX1" fmla="*/ 627322 w 5358810"/>
                <a:gd name="connsiteY1" fmla="*/ 584791 h 3699909"/>
                <a:gd name="connsiteX2" fmla="*/ 1116420 w 5358810"/>
                <a:gd name="connsiteY2" fmla="*/ 2466754 h 3699909"/>
                <a:gd name="connsiteX3" fmla="*/ 1477926 w 5358810"/>
                <a:gd name="connsiteY3" fmla="*/ 3274828 h 3699909"/>
                <a:gd name="connsiteX4" fmla="*/ 1988290 w 5358810"/>
                <a:gd name="connsiteY4" fmla="*/ 3615070 h 3699909"/>
                <a:gd name="connsiteX5" fmla="*/ 3104708 w 5358810"/>
                <a:gd name="connsiteY5" fmla="*/ 3695699 h 3699909"/>
                <a:gd name="connsiteX6" fmla="*/ 4593265 w 5358810"/>
                <a:gd name="connsiteY6" fmla="*/ 3551275 h 3699909"/>
                <a:gd name="connsiteX7" fmla="*/ 5061098 w 5358810"/>
                <a:gd name="connsiteY7" fmla="*/ 2955851 h 3699909"/>
                <a:gd name="connsiteX8" fmla="*/ 5358810 w 5358810"/>
                <a:gd name="connsiteY8" fmla="*/ 0 h 3699909"/>
                <a:gd name="connsiteX0" fmla="*/ 0 w 5368806"/>
                <a:gd name="connsiteY0" fmla="*/ 3751303 h 3751303"/>
                <a:gd name="connsiteX1" fmla="*/ 627322 w 5368806"/>
                <a:gd name="connsiteY1" fmla="*/ 636185 h 3751303"/>
                <a:gd name="connsiteX2" fmla="*/ 1116420 w 5368806"/>
                <a:gd name="connsiteY2" fmla="*/ 2518148 h 3751303"/>
                <a:gd name="connsiteX3" fmla="*/ 1477926 w 5368806"/>
                <a:gd name="connsiteY3" fmla="*/ 3326222 h 3751303"/>
                <a:gd name="connsiteX4" fmla="*/ 1988290 w 5368806"/>
                <a:gd name="connsiteY4" fmla="*/ 3666464 h 3751303"/>
                <a:gd name="connsiteX5" fmla="*/ 3104708 w 5368806"/>
                <a:gd name="connsiteY5" fmla="*/ 3747093 h 3751303"/>
                <a:gd name="connsiteX6" fmla="*/ 4593265 w 5368806"/>
                <a:gd name="connsiteY6" fmla="*/ 3602669 h 3751303"/>
                <a:gd name="connsiteX7" fmla="*/ 5061098 w 5368806"/>
                <a:gd name="connsiteY7" fmla="*/ 3007245 h 3751303"/>
                <a:gd name="connsiteX8" fmla="*/ 5368806 w 5368806"/>
                <a:gd name="connsiteY8" fmla="*/ 0 h 3751303"/>
                <a:gd name="connsiteX0" fmla="*/ 0 w 5368806"/>
                <a:gd name="connsiteY0" fmla="*/ 3751303 h 3751303"/>
                <a:gd name="connsiteX1" fmla="*/ 705430 w 5368806"/>
                <a:gd name="connsiteY1" fmla="*/ 1077221 h 3751303"/>
                <a:gd name="connsiteX2" fmla="*/ 1116420 w 5368806"/>
                <a:gd name="connsiteY2" fmla="*/ 2518148 h 3751303"/>
                <a:gd name="connsiteX3" fmla="*/ 1477926 w 5368806"/>
                <a:gd name="connsiteY3" fmla="*/ 3326222 h 3751303"/>
                <a:gd name="connsiteX4" fmla="*/ 1988290 w 5368806"/>
                <a:gd name="connsiteY4" fmla="*/ 3666464 h 3751303"/>
                <a:gd name="connsiteX5" fmla="*/ 3104708 w 5368806"/>
                <a:gd name="connsiteY5" fmla="*/ 3747093 h 3751303"/>
                <a:gd name="connsiteX6" fmla="*/ 4593265 w 5368806"/>
                <a:gd name="connsiteY6" fmla="*/ 3602669 h 3751303"/>
                <a:gd name="connsiteX7" fmla="*/ 5061098 w 5368806"/>
                <a:gd name="connsiteY7" fmla="*/ 3007245 h 3751303"/>
                <a:gd name="connsiteX8" fmla="*/ 5368806 w 5368806"/>
                <a:gd name="connsiteY8" fmla="*/ 0 h 375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8806" h="3751303">
                  <a:moveTo>
                    <a:pt x="0" y="3751303"/>
                  </a:moveTo>
                  <a:cubicBezTo>
                    <a:pt x="568841" y="3743989"/>
                    <a:pt x="519360" y="1282747"/>
                    <a:pt x="705430" y="1077221"/>
                  </a:cubicBezTo>
                  <a:cubicBezTo>
                    <a:pt x="891500" y="871695"/>
                    <a:pt x="987671" y="2143314"/>
                    <a:pt x="1116420" y="2518148"/>
                  </a:cubicBezTo>
                  <a:cubicBezTo>
                    <a:pt x="1245169" y="2892982"/>
                    <a:pt x="1353879" y="3177366"/>
                    <a:pt x="1477926" y="3326222"/>
                  </a:cubicBezTo>
                  <a:cubicBezTo>
                    <a:pt x="1601973" y="3475078"/>
                    <a:pt x="1717160" y="3596319"/>
                    <a:pt x="1988290" y="3666464"/>
                  </a:cubicBezTo>
                  <a:cubicBezTo>
                    <a:pt x="2259420" y="3736609"/>
                    <a:pt x="2670546" y="3757725"/>
                    <a:pt x="3104708" y="3747093"/>
                  </a:cubicBezTo>
                  <a:cubicBezTo>
                    <a:pt x="3538870" y="3736461"/>
                    <a:pt x="4360495" y="3713128"/>
                    <a:pt x="4593265" y="3602669"/>
                  </a:cubicBezTo>
                  <a:cubicBezTo>
                    <a:pt x="4826035" y="3492210"/>
                    <a:pt x="4980219" y="3296317"/>
                    <a:pt x="5061098" y="3007245"/>
                  </a:cubicBezTo>
                  <a:cubicBezTo>
                    <a:pt x="5280838" y="2188539"/>
                    <a:pt x="5328048" y="483781"/>
                    <a:pt x="5368806" y="0"/>
                  </a:cubicBezTo>
                </a:path>
              </a:pathLst>
            </a:custGeom>
            <a:noFill/>
            <a:ln w="76200" cap="flat" cmpd="sng" algn="ctr">
              <a:solidFill>
                <a:srgbClr val="00CC99">
                  <a:alpha val="52157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A7BA8328-8A13-1C4E-B226-2BAB82E7A34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098737" y="4106122"/>
              <a:ext cx="1148316" cy="45675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A45D3029-B208-9D42-906E-150734903B5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17626" y="3902149"/>
              <a:ext cx="0" cy="100656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A533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DABC64F4-87D1-AC4D-AE51-AD0D01951FC5}"/>
                </a:ext>
              </a:extLst>
            </p:cNvPr>
            <p:cNvSpPr txBox="1"/>
            <p:nvPr/>
          </p:nvSpPr>
          <p:spPr>
            <a:xfrm>
              <a:off x="3790809" y="4405430"/>
              <a:ext cx="1847459" cy="840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rgbClr val="F3A533"/>
                  </a:solidFill>
                  <a:latin typeface="+mn-lt"/>
                </a:rPr>
                <a:t>Fluttuazioni</a:t>
              </a:r>
              <a:br>
                <a:rPr lang="it-IT" sz="2400" dirty="0">
                  <a:solidFill>
                    <a:srgbClr val="F3A533"/>
                  </a:solidFill>
                  <a:latin typeface="+mn-lt"/>
                </a:rPr>
              </a:br>
              <a:r>
                <a:rPr lang="it-IT" sz="2400" dirty="0">
                  <a:solidFill>
                    <a:srgbClr val="F3A533"/>
                  </a:solidFill>
                  <a:latin typeface="+mn-lt"/>
                </a:rPr>
                <a:t>dei dati</a:t>
              </a:r>
            </a:p>
          </p:txBody>
        </p: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ECD7405A-4D34-D540-B2EA-DE213A890AA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03179" y="5082363"/>
              <a:ext cx="0" cy="56046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A533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1AC88DDA-5E2C-B142-BD1F-8B19C833360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73078" y="2523461"/>
              <a:ext cx="0" cy="150774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A533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A83265BC-68CD-1347-AA0B-E009739ACD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14706" y="3398867"/>
              <a:ext cx="0" cy="146822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A533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A5C03386-64D4-F348-B102-169B22168B6A}"/>
                </a:ext>
              </a:extLst>
            </p:cNvPr>
            <p:cNvSpPr txBox="1"/>
            <p:nvPr/>
          </p:nvSpPr>
          <p:spPr>
            <a:xfrm>
              <a:off x="3913874" y="3200208"/>
              <a:ext cx="15888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Banda di</a:t>
              </a:r>
              <a:br>
                <a:rPr lang="it-IT" sz="24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</a:br>
              <a:r>
                <a:rPr lang="it-IT" sz="240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incertezza</a:t>
              </a:r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D43F038-83BD-D745-842F-0F8D9A47D198}"/>
              </a:ext>
            </a:extLst>
          </p:cNvPr>
          <p:cNvSpPr txBox="1"/>
          <p:nvPr/>
        </p:nvSpPr>
        <p:spPr>
          <a:xfrm>
            <a:off x="2086890" y="1254643"/>
            <a:ext cx="49808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decessi giornalieri – 27/10/2020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6CDAB4D-08C3-6B46-88E6-E25DE49B6FF1}"/>
              </a:ext>
            </a:extLst>
          </p:cNvPr>
          <p:cNvSpPr txBox="1"/>
          <p:nvPr/>
        </p:nvSpPr>
        <p:spPr>
          <a:xfrm rot="16200000">
            <a:off x="248084" y="3464334"/>
            <a:ext cx="1755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AFE02D5-3E63-754B-AF2E-E7E0361D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in Campania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D62BA86-30A3-D041-B02E-AB515410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A816BD-592F-214F-A1AF-F792A56F7722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D297A8-9118-F041-9D85-B055FE98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1371ACDA-A23D-EC41-B862-7CF4E279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60</a:t>
            </a:fld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C4FD501-FCEE-A14F-90B1-2A958900174B}"/>
              </a:ext>
            </a:extLst>
          </p:cNvPr>
          <p:cNvSpPr txBox="1"/>
          <p:nvPr/>
        </p:nvSpPr>
        <p:spPr>
          <a:xfrm>
            <a:off x="4173894" y="5701798"/>
            <a:ext cx="5517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4127033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CA6DFB-3759-AF43-9AA8-6BDF9217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in Campania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BC81661-9859-E949-A48F-7824E3B56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E9B6F-839C-E348-8937-ACFD26214830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08DBC3-19DD-1142-BEE7-7FC2F068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BD5C84-CBDC-DF48-8914-7D215D53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61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1702FF2-FFBB-6443-A1B5-86E67AB06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080000"/>
            <a:ext cx="7200000" cy="540000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1AE643-7953-9348-9DDC-E3CFE96F4E5A}"/>
              </a:ext>
            </a:extLst>
          </p:cNvPr>
          <p:cNvSpPr txBox="1"/>
          <p:nvPr/>
        </p:nvSpPr>
        <p:spPr>
          <a:xfrm>
            <a:off x="2086890" y="1254643"/>
            <a:ext cx="49808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decessi giornalieri – 27/10/2020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8252FE-0D10-5B45-A3D5-23D476283D9A}"/>
              </a:ext>
            </a:extLst>
          </p:cNvPr>
          <p:cNvSpPr txBox="1"/>
          <p:nvPr/>
        </p:nvSpPr>
        <p:spPr>
          <a:xfrm rot="16200000">
            <a:off x="248084" y="3464334"/>
            <a:ext cx="1755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386F682-6362-6540-A60E-BA01751F205F}"/>
              </a:ext>
            </a:extLst>
          </p:cNvPr>
          <p:cNvSpPr txBox="1"/>
          <p:nvPr/>
        </p:nvSpPr>
        <p:spPr>
          <a:xfrm>
            <a:off x="4173894" y="5701798"/>
            <a:ext cx="5517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01C1B71-B964-EA49-AE19-BDDFB931C646}"/>
              </a:ext>
            </a:extLst>
          </p:cNvPr>
          <p:cNvCxnSpPr>
            <a:cxnSpLocks/>
          </p:cNvCxnSpPr>
          <p:nvPr/>
        </p:nvCxnSpPr>
        <p:spPr bwMode="auto">
          <a:xfrm flipH="1">
            <a:off x="3245319" y="3766457"/>
            <a:ext cx="928574" cy="5187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65A3574-F1E4-0346-AEE4-7C52BDC33501}"/>
              </a:ext>
            </a:extLst>
          </p:cNvPr>
          <p:cNvSpPr txBox="1"/>
          <p:nvPr/>
        </p:nvSpPr>
        <p:spPr>
          <a:xfrm>
            <a:off x="4173893" y="2581107"/>
            <a:ext cx="3119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Curve da modelli epidemiologici</a:t>
            </a:r>
          </a:p>
          <a:p>
            <a:pPr marL="342900" indent="-342900">
              <a:buFontTx/>
              <a:buChar char="-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curva di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Gomperz</a:t>
            </a:r>
            <a:endParaRPr lang="it-IT" sz="2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curva logistica</a:t>
            </a:r>
          </a:p>
        </p:txBody>
      </p:sp>
    </p:spTree>
    <p:extLst>
      <p:ext uri="{BB962C8B-B14F-4D97-AF65-F5344CB8AC3E}">
        <p14:creationId xmlns:p14="http://schemas.microsoft.com/office/powerpoint/2010/main" val="21635929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CA6DFB-3759-AF43-9AA8-6BDF9217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in Campania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BC81661-9859-E949-A48F-7824E3B56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5EFD2E-06FF-D84F-839F-85680B109F5F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08DBC3-19DD-1142-BEE7-7FC2F068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BD5C84-CBDC-DF48-8914-7D215D53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62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1702FF2-FFBB-6443-A1B5-86E67AB06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330" y="997816"/>
            <a:ext cx="7272670" cy="545450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8C91ADE-FCDD-7840-BDF7-DCCBB8AA9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00" y="1080000"/>
            <a:ext cx="7200000" cy="5400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9B2F40-13E5-624E-952B-8C4E17AC2EED}"/>
              </a:ext>
            </a:extLst>
          </p:cNvPr>
          <p:cNvSpPr txBox="1"/>
          <p:nvPr/>
        </p:nvSpPr>
        <p:spPr>
          <a:xfrm>
            <a:off x="2086890" y="1254643"/>
            <a:ext cx="49808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decessi giornalieri – 27/10/2020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F890AD1-5C29-F746-AFF4-E192E46ADD10}"/>
              </a:ext>
            </a:extLst>
          </p:cNvPr>
          <p:cNvSpPr txBox="1"/>
          <p:nvPr/>
        </p:nvSpPr>
        <p:spPr>
          <a:xfrm rot="16200000">
            <a:off x="248084" y="3464334"/>
            <a:ext cx="1755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4267F36-8AD8-5642-BB42-5109756D8784}"/>
              </a:ext>
            </a:extLst>
          </p:cNvPr>
          <p:cNvSpPr txBox="1"/>
          <p:nvPr/>
        </p:nvSpPr>
        <p:spPr>
          <a:xfrm>
            <a:off x="4173894" y="5701798"/>
            <a:ext cx="5517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945D8CB-A2EC-9546-9E83-8CA070D6F634}"/>
              </a:ext>
            </a:extLst>
          </p:cNvPr>
          <p:cNvSpPr txBox="1"/>
          <p:nvPr/>
        </p:nvSpPr>
        <p:spPr>
          <a:xfrm>
            <a:off x="4173894" y="3002779"/>
            <a:ext cx="2600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Modelli semplificati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3A1FCF6E-1B77-CA4C-A08D-4810C07C244A}"/>
              </a:ext>
            </a:extLst>
          </p:cNvPr>
          <p:cNvCxnSpPr>
            <a:cxnSpLocks/>
          </p:cNvCxnSpPr>
          <p:nvPr/>
        </p:nvCxnSpPr>
        <p:spPr bwMode="auto">
          <a:xfrm flipH="1">
            <a:off x="3245319" y="3766457"/>
            <a:ext cx="928574" cy="5187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589031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C0FAC93C-CE5F-0347-8B4D-7C41F75BF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080000"/>
            <a:ext cx="7200000" cy="540000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ACA6DFB-3759-AF43-9AA8-6BDF9217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in Campania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BC81661-9859-E949-A48F-7824E3B56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D476C2-165D-3745-893E-800A3DAC4982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08DBC3-19DD-1142-BEE7-7FC2F068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BD5C84-CBDC-DF48-8914-7D215D53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63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9B2F40-13E5-624E-952B-8C4E17AC2EED}"/>
              </a:ext>
            </a:extLst>
          </p:cNvPr>
          <p:cNvSpPr txBox="1"/>
          <p:nvPr/>
        </p:nvSpPr>
        <p:spPr>
          <a:xfrm>
            <a:off x="2086890" y="1254643"/>
            <a:ext cx="49808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decessi giornalieri – 27/10/2020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F890AD1-5C29-F746-AFF4-E192E46ADD10}"/>
              </a:ext>
            </a:extLst>
          </p:cNvPr>
          <p:cNvSpPr txBox="1"/>
          <p:nvPr/>
        </p:nvSpPr>
        <p:spPr>
          <a:xfrm rot="16200000">
            <a:off x="248084" y="3464334"/>
            <a:ext cx="17556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4267F36-8AD8-5642-BB42-5109756D8784}"/>
              </a:ext>
            </a:extLst>
          </p:cNvPr>
          <p:cNvSpPr txBox="1"/>
          <p:nvPr/>
        </p:nvSpPr>
        <p:spPr>
          <a:xfrm>
            <a:off x="4173894" y="5701798"/>
            <a:ext cx="5517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31389189-1DB2-FD42-AF22-B975D82EDD4F}"/>
              </a:ext>
            </a:extLst>
          </p:cNvPr>
          <p:cNvCxnSpPr>
            <a:cxnSpLocks/>
          </p:cNvCxnSpPr>
          <p:nvPr/>
        </p:nvCxnSpPr>
        <p:spPr bwMode="auto">
          <a:xfrm>
            <a:off x="5946776" y="2760720"/>
            <a:ext cx="976540" cy="3203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4EF2CD-B333-904B-B92D-992698048097}"/>
              </a:ext>
            </a:extLst>
          </p:cNvPr>
          <p:cNvSpPr txBox="1"/>
          <p:nvPr/>
        </p:nvSpPr>
        <p:spPr>
          <a:xfrm>
            <a:off x="3197209" y="2207312"/>
            <a:ext cx="3057359" cy="120032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Seconda ondata:</a:t>
            </a:r>
            <a:br>
              <a:rPr lang="it-IT" sz="2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it-IT" sz="24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presto per un </a:t>
            </a:r>
            <a:r>
              <a:rPr lang="it-IT" sz="2400">
                <a:solidFill>
                  <a:schemeClr val="accent6">
                    <a:lumMod val="50000"/>
                  </a:schemeClr>
                </a:solidFill>
                <a:latin typeface="+mn-lt"/>
              </a:rPr>
              <a:t>modello attendibile</a:t>
            </a:r>
            <a:endParaRPr lang="it-IT" sz="24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04669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E895A48-0910-704B-A2CA-37A10DFFE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30" y="874711"/>
            <a:ext cx="7476413" cy="560731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4976111-3679-9747-875E-EA3E86B3D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Parametri variabili nel tempo R</a:t>
            </a:r>
            <a:r>
              <a:rPr lang="it-IT" baseline="-25000" dirty="0"/>
              <a:t>SIRD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7A58E1-0D0E-4540-B542-4FD86B47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2809C5-17DB-0C44-9EA0-F48C2C48A768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A768DE-ABF2-A442-A27A-7CF6AF91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6EFA5B-A580-D34A-8BEA-57B18C23581A}"/>
              </a:ext>
            </a:extLst>
          </p:cNvPr>
          <p:cNvSpPr txBox="1"/>
          <p:nvPr/>
        </p:nvSpPr>
        <p:spPr>
          <a:xfrm>
            <a:off x="3067103" y="1017884"/>
            <a:ext cx="25187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</a:t>
            </a:r>
            <a:r>
              <a:rPr lang="it-IT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it-IT" sz="1800" b="1" baseline="-25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– 19/11/2020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8429B01-2322-2A40-AC3D-59C102DC8C04}"/>
              </a:ext>
            </a:extLst>
          </p:cNvPr>
          <p:cNvSpPr txBox="1"/>
          <p:nvPr/>
        </p:nvSpPr>
        <p:spPr>
          <a:xfrm>
            <a:off x="4326455" y="6142927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6F2D1B-C437-0244-8E0E-B973CD678A31}"/>
              </a:ext>
            </a:extLst>
          </p:cNvPr>
          <p:cNvSpPr txBox="1"/>
          <p:nvPr/>
        </p:nvSpPr>
        <p:spPr>
          <a:xfrm rot="16200000">
            <a:off x="883184" y="3580405"/>
            <a:ext cx="4026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it-IT" sz="1800" b="1" baseline="-25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endParaRPr lang="it-IT" sz="1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9D232BE8-1143-9344-A075-D6EB6DBF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64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EC0844-648A-334A-BBB0-241178B5CFBD}"/>
              </a:ext>
            </a:extLst>
          </p:cNvPr>
          <p:cNvSpPr txBox="1"/>
          <p:nvPr/>
        </p:nvSpPr>
        <p:spPr>
          <a:xfrm rot="1254314">
            <a:off x="2764911" y="2352099"/>
            <a:ext cx="29092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latin typeface="+mn-lt"/>
              </a:rPr>
              <a:t>Preliminare!</a:t>
            </a:r>
            <a:br>
              <a:rPr lang="it-IT" sz="2800" dirty="0">
                <a:solidFill>
                  <a:srgbClr val="FF0000"/>
                </a:solidFill>
                <a:latin typeface="+mn-lt"/>
              </a:rPr>
            </a:br>
            <a:r>
              <a:rPr lang="it-IT" sz="2800" dirty="0">
                <a:solidFill>
                  <a:srgbClr val="FF0000"/>
                </a:solidFill>
                <a:latin typeface="+mn-lt"/>
              </a:rPr>
              <a:t>Tra poco sul sito!</a:t>
            </a:r>
          </a:p>
        </p:txBody>
      </p:sp>
    </p:spTree>
    <p:extLst>
      <p:ext uri="{BB962C8B-B14F-4D97-AF65-F5344CB8AC3E}">
        <p14:creationId xmlns:p14="http://schemas.microsoft.com/office/powerpoint/2010/main" val="30989206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8CFEA18-7B0F-6345-B424-57746BF4B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17" y="874711"/>
            <a:ext cx="7466183" cy="559963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4976111-3679-9747-875E-EA3E86B3D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Tempo di raddoppio variabile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7A58E1-0D0E-4540-B542-4FD86B47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9DAB0-9F03-2441-A67B-D22B286517F1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A768DE-ABF2-A442-A27A-7CF6AF91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6EFA5B-A580-D34A-8BEA-57B18C23581A}"/>
              </a:ext>
            </a:extLst>
          </p:cNvPr>
          <p:cNvSpPr txBox="1"/>
          <p:nvPr/>
        </p:nvSpPr>
        <p:spPr>
          <a:xfrm>
            <a:off x="1779114" y="1080000"/>
            <a:ext cx="55964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t. raddoppio terapie intensive – 18/11/2020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8429B01-2322-2A40-AC3D-59C102DC8C04}"/>
              </a:ext>
            </a:extLst>
          </p:cNvPr>
          <p:cNvSpPr txBox="1"/>
          <p:nvPr/>
        </p:nvSpPr>
        <p:spPr>
          <a:xfrm>
            <a:off x="4327445" y="6110668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6F2D1B-C437-0244-8E0E-B973CD678A31}"/>
              </a:ext>
            </a:extLst>
          </p:cNvPr>
          <p:cNvSpPr txBox="1"/>
          <p:nvPr/>
        </p:nvSpPr>
        <p:spPr>
          <a:xfrm rot="16200000">
            <a:off x="-15758" y="3499515"/>
            <a:ext cx="22749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r>
              <a:rPr lang="it-IT" sz="1800" b="1" baseline="-25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2</a:t>
            </a:r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terapie intensive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3CBC8B5-3A00-1844-BBDD-0E7C4A454157}"/>
              </a:ext>
            </a:extLst>
          </p:cNvPr>
          <p:cNvSpPr txBox="1"/>
          <p:nvPr/>
        </p:nvSpPr>
        <p:spPr>
          <a:xfrm>
            <a:off x="2681743" y="2683889"/>
            <a:ext cx="2816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Tempo di raddoppio negativo</a:t>
            </a:r>
            <a:br>
              <a:rPr lang="it-IT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= </a:t>
            </a:r>
            <a:br>
              <a:rPr lang="it-IT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tempo di dimezzamento!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83191A2F-B2EE-824B-960F-69A5C6C10BEA}"/>
              </a:ext>
            </a:extLst>
          </p:cNvPr>
          <p:cNvCxnSpPr/>
          <p:nvPr/>
        </p:nvCxnSpPr>
        <p:spPr bwMode="auto">
          <a:xfrm>
            <a:off x="1704683" y="3726713"/>
            <a:ext cx="6385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799CA9BF-3B54-A546-93A4-75A5BA2EE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65</a:t>
            </a:fld>
            <a:endParaRPr lang="it-IT"/>
          </a:p>
        </p:txBody>
      </p:sp>
      <p:sp>
        <p:nvSpPr>
          <p:cNvPr id="3" name="Freccia giù 2">
            <a:extLst>
              <a:ext uri="{FF2B5EF4-FFF2-40B4-BE49-F238E27FC236}">
                <a16:creationId xmlns:a16="http://schemas.microsoft.com/office/drawing/2014/main" id="{794B9D1B-2743-4446-B50B-D64263A84CEA}"/>
              </a:ext>
            </a:extLst>
          </p:cNvPr>
          <p:cNvSpPr/>
          <p:nvPr/>
        </p:nvSpPr>
        <p:spPr bwMode="auto">
          <a:xfrm>
            <a:off x="3436367" y="3803747"/>
            <a:ext cx="1307229" cy="551640"/>
          </a:xfrm>
          <a:prstGeom prst="downArrow">
            <a:avLst/>
          </a:prstGeom>
          <a:solidFill>
            <a:schemeClr val="accent6">
              <a:alpha val="50196"/>
            </a:schemeClr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56825E2-4625-644A-9259-D8829245C70F}"/>
              </a:ext>
            </a:extLst>
          </p:cNvPr>
          <p:cNvSpPr txBox="1"/>
          <p:nvPr/>
        </p:nvSpPr>
        <p:spPr>
          <a:xfrm>
            <a:off x="7653208" y="3353949"/>
            <a:ext cx="1426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Raddoppio</a:t>
            </a:r>
            <a:b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in 9 giorni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96D6C8A4-4678-0B48-AF82-B3F1ADB6A2AA}"/>
              </a:ext>
            </a:extLst>
          </p:cNvPr>
          <p:cNvCxnSpPr>
            <a:cxnSpLocks/>
          </p:cNvCxnSpPr>
          <p:nvPr/>
        </p:nvCxnSpPr>
        <p:spPr bwMode="auto">
          <a:xfrm flipH="1">
            <a:off x="7093757" y="3252871"/>
            <a:ext cx="174189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788060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563EE54-C77B-B947-A4A8-3D70EE82D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88" y="941161"/>
            <a:ext cx="7333663" cy="55002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4976111-3679-9747-875E-EA3E86B3D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Tempo di raddoppio variabile</a:t>
            </a:r>
            <a:endParaRPr lang="it-IT" baseline="-250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7A58E1-0D0E-4540-B542-4FD86B47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B6570B-974D-C94D-8674-650691C0A292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A768DE-ABF2-A442-A27A-7CF6AF91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3CBC8B5-3A00-1844-BBDD-0E7C4A454157}"/>
              </a:ext>
            </a:extLst>
          </p:cNvPr>
          <p:cNvSpPr txBox="1"/>
          <p:nvPr/>
        </p:nvSpPr>
        <p:spPr>
          <a:xfrm>
            <a:off x="2755921" y="4021105"/>
            <a:ext cx="2816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Tempo di raddoppio negativo</a:t>
            </a:r>
            <a:br>
              <a:rPr lang="it-IT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= </a:t>
            </a:r>
            <a:br>
              <a:rPr lang="it-IT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tempo di dimezzamento!</a:t>
            </a: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83191A2F-B2EE-824B-960F-69A5C6C10BEA}"/>
              </a:ext>
            </a:extLst>
          </p:cNvPr>
          <p:cNvCxnSpPr/>
          <p:nvPr/>
        </p:nvCxnSpPr>
        <p:spPr bwMode="auto">
          <a:xfrm>
            <a:off x="1704683" y="5011225"/>
            <a:ext cx="638528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799CA9BF-3B54-A546-93A4-75A5BA2EE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66</a:t>
            </a:fld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5A88C7C-D091-D748-B97E-27F84C870BBA}"/>
              </a:ext>
            </a:extLst>
          </p:cNvPr>
          <p:cNvSpPr txBox="1"/>
          <p:nvPr/>
        </p:nvSpPr>
        <p:spPr>
          <a:xfrm>
            <a:off x="1779114" y="1080000"/>
            <a:ext cx="48691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</a:t>
            </a:r>
            <a:r>
              <a:rPr lang="it-IT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inv</a:t>
            </a:r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. t</a:t>
            </a:r>
            <a:r>
              <a:rPr lang="it-IT" sz="1800" b="1" baseline="-25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2</a:t>
            </a:r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terapie intensive – 18/11/2020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8198A69-1AB0-5140-93CA-194C63F98936}"/>
              </a:ext>
            </a:extLst>
          </p:cNvPr>
          <p:cNvSpPr txBox="1"/>
          <p:nvPr/>
        </p:nvSpPr>
        <p:spPr>
          <a:xfrm>
            <a:off x="4327445" y="6110668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C46A6E2-379B-DE4A-8B1B-D4DB61F8AE14}"/>
              </a:ext>
            </a:extLst>
          </p:cNvPr>
          <p:cNvSpPr txBox="1"/>
          <p:nvPr/>
        </p:nvSpPr>
        <p:spPr>
          <a:xfrm rot="16200000">
            <a:off x="-122196" y="3499515"/>
            <a:ext cx="24240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1/t</a:t>
            </a:r>
            <a:r>
              <a:rPr lang="it-IT" sz="1800" b="1" baseline="-250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2</a:t>
            </a:r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terapie intensive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59D7DEA-9174-7446-8332-1108ED1E46EF}"/>
              </a:ext>
            </a:extLst>
          </p:cNvPr>
          <p:cNvSpPr txBox="1"/>
          <p:nvPr/>
        </p:nvSpPr>
        <p:spPr>
          <a:xfrm>
            <a:off x="7627268" y="3313219"/>
            <a:ext cx="1426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Raddoppio</a:t>
            </a:r>
            <a:b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in 9 giorni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0072293-D3BC-FB46-9873-C3540CDB5CA8}"/>
              </a:ext>
            </a:extLst>
          </p:cNvPr>
          <p:cNvCxnSpPr>
            <a:cxnSpLocks/>
          </p:cNvCxnSpPr>
          <p:nvPr/>
        </p:nvCxnSpPr>
        <p:spPr bwMode="auto">
          <a:xfrm flipH="1">
            <a:off x="7083124" y="4021105"/>
            <a:ext cx="171000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323273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4F1B70-A93E-8448-BEEF-BA7BCC498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Problemi di qualità dei dati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5C92CD-AA91-0C44-96F2-83698D361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>
                <a:solidFill>
                  <a:srgbClr val="C00000"/>
                </a:solidFill>
              </a:rPr>
              <a:t>Il numero di infetti accertati è inferiore al vero numero di casi infetti, probabilmente anche di molto</a:t>
            </a:r>
          </a:p>
          <a:p>
            <a:r>
              <a:rPr lang="it-IT" sz="2400" dirty="0"/>
              <a:t>Sono più stabili il numero di decessi e di terapie intensive, ma anche qui a volte ci sono anomalie</a:t>
            </a:r>
          </a:p>
          <a:p>
            <a:r>
              <a:rPr lang="it-IT" sz="2400" dirty="0">
                <a:solidFill>
                  <a:srgbClr val="C00000"/>
                </a:solidFill>
              </a:rPr>
              <a:t>Anche i decessi sono in parte sottostimati</a:t>
            </a:r>
          </a:p>
          <a:p>
            <a:r>
              <a:rPr lang="it-IT" sz="2400" dirty="0"/>
              <a:t>I dati raccolti dal sistema sanitario possono essere incompleti o affetti da ritardi</a:t>
            </a:r>
          </a:p>
          <a:p>
            <a:r>
              <a:rPr lang="it-IT" sz="2400" dirty="0">
                <a:solidFill>
                  <a:srgbClr val="C00000"/>
                </a:solidFill>
              </a:rPr>
              <a:t>A volte ci sono correzioni dovute a </a:t>
            </a:r>
            <a:r>
              <a:rPr lang="it-IT" sz="2400" dirty="0" err="1">
                <a:solidFill>
                  <a:srgbClr val="C00000"/>
                </a:solidFill>
              </a:rPr>
              <a:t>ri</a:t>
            </a:r>
            <a:r>
              <a:rPr lang="it-IT" sz="2400" dirty="0">
                <a:solidFill>
                  <a:srgbClr val="C00000"/>
                </a:solidFill>
              </a:rPr>
              <a:t>-conteggi e altri aggiustamenti</a:t>
            </a:r>
          </a:p>
          <a:p>
            <a:r>
              <a:rPr lang="it-IT" sz="2400" dirty="0"/>
              <a:t>Alcuni dati soffrono di «modulazioni» nel fine settimana, es.: meno tamponi</a:t>
            </a:r>
          </a:p>
          <a:p>
            <a:r>
              <a:rPr lang="it-IT" sz="2400" dirty="0">
                <a:solidFill>
                  <a:srgbClr val="C00000"/>
                </a:solidFill>
              </a:rPr>
              <a:t>Non tutti i paesi del mondo «contano» i morti allo stesso modo; alcuni paesi non riportano quanti sono guariti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281F41-4E07-244E-B706-07E9D174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DD2CFF-FE22-A34B-BD79-A9D4012218F7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E65769-C0F5-ED49-AFF9-35662348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BE922F-6B2E-E144-BED9-1DF43734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67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71588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4F1B70-A93E-8448-BEEF-BA7BCC498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Correzioni e </a:t>
            </a:r>
            <a:r>
              <a:rPr lang="it-IT" dirty="0" err="1"/>
              <a:t>ri</a:t>
            </a:r>
            <a:r>
              <a:rPr lang="it-IT" dirty="0"/>
              <a:t>-conteggi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281F41-4E07-244E-B706-07E9D174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876949-E1F6-674D-A332-4D0796A3B086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E65769-C0F5-ED49-AFF9-35662348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0B62747A-DDA9-7544-B43A-E6EB065E4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250" y="1125538"/>
            <a:ext cx="7175500" cy="538162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5DC49C5-DB8E-1344-A01D-94627A2E855E}"/>
              </a:ext>
            </a:extLst>
          </p:cNvPr>
          <p:cNvSpPr txBox="1"/>
          <p:nvPr/>
        </p:nvSpPr>
        <p:spPr>
          <a:xfrm>
            <a:off x="2590801" y="1125538"/>
            <a:ext cx="40062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Sicilia – totale positivi – 27/10/2020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47F033C-EEF3-1D44-8D2A-2D855CC633E8}"/>
              </a:ext>
            </a:extLst>
          </p:cNvPr>
          <p:cNvSpPr txBox="1"/>
          <p:nvPr/>
        </p:nvSpPr>
        <p:spPr>
          <a:xfrm rot="16200000">
            <a:off x="124624" y="3631684"/>
            <a:ext cx="17192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Totale positivi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D41DB84-FFAD-234D-902D-202832D513F2}"/>
              </a:ext>
            </a:extLst>
          </p:cNvPr>
          <p:cNvSpPr txBox="1"/>
          <p:nvPr/>
        </p:nvSpPr>
        <p:spPr>
          <a:xfrm>
            <a:off x="4240835" y="6137831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C441F69-B882-3B4E-BC2F-68EAB745B8FF}"/>
              </a:ext>
            </a:extLst>
          </p:cNvPr>
          <p:cNvCxnSpPr/>
          <p:nvPr/>
        </p:nvCxnSpPr>
        <p:spPr bwMode="auto">
          <a:xfrm>
            <a:off x="4174029" y="3429000"/>
            <a:ext cx="0" cy="36150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3A5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951EAA1-7FAF-544E-8BF8-7EEEC73882CD}"/>
              </a:ext>
            </a:extLst>
          </p:cNvPr>
          <p:cNvSpPr txBox="1"/>
          <p:nvPr/>
        </p:nvSpPr>
        <p:spPr>
          <a:xfrm>
            <a:off x="3374066" y="2967335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3A533"/>
                </a:solidFill>
                <a:latin typeface="+mn-lt"/>
              </a:rPr>
              <a:t>correzione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8046D7E-DF12-D242-BAC5-DB83FBDB1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68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04159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EA40E3-8D01-1A48-B38D-9BABCE13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Tamponi: effetto fine settimana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DBB057D-9234-F747-AA88-695BB42AF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250" y="1125538"/>
            <a:ext cx="7175500" cy="5381625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C5E55A-C468-8049-9ECE-A3A1573B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722D9E-6FBE-CC43-BA90-514FBBAD6A40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F91169-348A-A14F-9D56-CF594FD35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F6F0C6-B516-0C45-A843-7621FA42967C}"/>
              </a:ext>
            </a:extLst>
          </p:cNvPr>
          <p:cNvSpPr txBox="1"/>
          <p:nvPr/>
        </p:nvSpPr>
        <p:spPr>
          <a:xfrm>
            <a:off x="3404940" y="1983593"/>
            <a:ext cx="2598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3A533"/>
                </a:solidFill>
                <a:latin typeface="+mn-lt"/>
              </a:rPr>
              <a:t>meno tamponi</a:t>
            </a:r>
            <a:br>
              <a:rPr lang="it-IT" sz="2400" dirty="0">
                <a:solidFill>
                  <a:srgbClr val="F3A533"/>
                </a:solidFill>
                <a:latin typeface="+mn-lt"/>
              </a:rPr>
            </a:br>
            <a:r>
              <a:rPr lang="it-IT" sz="2400" dirty="0">
                <a:solidFill>
                  <a:srgbClr val="F3A533"/>
                </a:solidFill>
                <a:latin typeface="+mn-lt"/>
              </a:rPr>
              <a:t>nel fine settimana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F26C85FD-667E-FB4B-9003-CDF621BC10A4}"/>
              </a:ext>
            </a:extLst>
          </p:cNvPr>
          <p:cNvGrpSpPr/>
          <p:nvPr/>
        </p:nvGrpSpPr>
        <p:grpSpPr>
          <a:xfrm>
            <a:off x="4663126" y="2814590"/>
            <a:ext cx="956930" cy="1056520"/>
            <a:chOff x="4673759" y="3316437"/>
            <a:chExt cx="956930" cy="363279"/>
          </a:xfrm>
        </p:grpSpPr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85748D6C-BCFB-A543-9F97-EB100653756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3759" y="3318209"/>
              <a:ext cx="0" cy="36150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A53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A46643CD-4547-D64B-B938-EEE4C23634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17545" y="3318209"/>
              <a:ext cx="0" cy="36150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A53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6C9BD34E-0C41-4442-BECF-4C8F83D20B4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50699" y="3318209"/>
              <a:ext cx="0" cy="36150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A53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24EDC724-3E84-0346-8C6C-12FD11A345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30689" y="3316437"/>
              <a:ext cx="0" cy="36150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A53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DFF589C-08EF-194D-96D8-F4D2C7F7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69</a:t>
            </a:fld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5E7B4A4-A75B-E549-8743-843CDD4E243E}"/>
              </a:ext>
            </a:extLst>
          </p:cNvPr>
          <p:cNvSpPr txBox="1"/>
          <p:nvPr/>
        </p:nvSpPr>
        <p:spPr>
          <a:xfrm>
            <a:off x="1981242" y="1185234"/>
            <a:ext cx="49936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Lombardia – positivi e tamponi – 27/10/2020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762423D-8913-F141-A221-01C357BAC0EE}"/>
              </a:ext>
            </a:extLst>
          </p:cNvPr>
          <p:cNvSpPr txBox="1"/>
          <p:nvPr/>
        </p:nvSpPr>
        <p:spPr>
          <a:xfrm rot="16200000">
            <a:off x="-518837" y="3631684"/>
            <a:ext cx="31983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rgbClr val="C00000"/>
                </a:solidFill>
                <a:latin typeface="+mn-lt"/>
              </a:rPr>
              <a:t>positivi, tamponi giornalieri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10BD29A-9E41-6B40-ADDC-029F5A5F6B29}"/>
              </a:ext>
            </a:extLst>
          </p:cNvPr>
          <p:cNvSpPr txBox="1"/>
          <p:nvPr/>
        </p:nvSpPr>
        <p:spPr>
          <a:xfrm>
            <a:off x="4240835" y="6137831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53C881A-64FA-7846-9A38-5BE0B5F426D4}"/>
              </a:ext>
            </a:extLst>
          </p:cNvPr>
          <p:cNvSpPr txBox="1"/>
          <p:nvPr/>
        </p:nvSpPr>
        <p:spPr>
          <a:xfrm rot="16200000">
            <a:off x="6577878" y="3596748"/>
            <a:ext cx="20826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/ tamponi</a:t>
            </a:r>
          </a:p>
        </p:txBody>
      </p:sp>
    </p:spTree>
    <p:extLst>
      <p:ext uri="{BB962C8B-B14F-4D97-AF65-F5344CB8AC3E}">
        <p14:creationId xmlns:p14="http://schemas.microsoft.com/office/powerpoint/2010/main" val="47042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374AED91-DF1F-DA47-BE07-AE79232A2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628" r="6628"/>
          <a:stretch/>
        </p:blipFill>
        <p:spPr>
          <a:xfrm>
            <a:off x="0" y="334926"/>
            <a:ext cx="9135788" cy="5922335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D59F3FF8-4D39-D941-B272-45CB8833F1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7200" dirty="0"/>
              <a:t>I dati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B1B002-F776-E44E-8D1C-E0103345354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575425"/>
            <a:ext cx="2667000" cy="228600"/>
          </a:xfrm>
        </p:spPr>
        <p:txBody>
          <a:bodyPr/>
          <a:lstStyle/>
          <a:p>
            <a:pPr>
              <a:defRPr/>
            </a:pPr>
            <a:fld id="{04505D46-1427-2740-9D07-13781260F7EE}" type="datetime1">
              <a:rPr lang="it-IT" smtClean="0"/>
              <a:t>23/11/20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422970-B896-2048-AB60-9F1FD45FD9A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184775" y="6575425"/>
            <a:ext cx="3959225" cy="228600"/>
          </a:xfrm>
        </p:spPr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E1533CE-9278-0C4E-AF70-3281CD7A9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44"/>
          <a:stretch/>
        </p:blipFill>
        <p:spPr bwMode="auto">
          <a:xfrm>
            <a:off x="7530092" y="2387595"/>
            <a:ext cx="1613908" cy="235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63A0B78-4AA7-CA49-B82A-4DFB9A966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5"/>
          <a:stretch/>
        </p:blipFill>
        <p:spPr bwMode="auto">
          <a:xfrm>
            <a:off x="0" y="2747008"/>
            <a:ext cx="907894" cy="124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9E9747F5-DB5B-C040-8E91-3128A774B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55" y="3575994"/>
            <a:ext cx="838806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9BC335E-489C-4143-AAD4-58D4C6631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72" y="4937832"/>
            <a:ext cx="466282" cy="46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88924A3-355A-4D47-B134-2FE636D7C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177" y="4169714"/>
            <a:ext cx="1248389" cy="124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9FD95F5D-0B05-454C-91E0-8FC9EF5D6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5" y="4984711"/>
            <a:ext cx="838806" cy="83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 descr="Immagine che contiene torta, decorato, compleanno, mano&#10;&#10;Descrizione generata automaticamente">
            <a:extLst>
              <a:ext uri="{FF2B5EF4-FFF2-40B4-BE49-F238E27FC236}">
                <a16:creationId xmlns:a16="http://schemas.microsoft.com/office/drawing/2014/main" id="{CB42970F-176E-A94D-AF10-8C7E78B961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075"/>
          <a:stretch/>
        </p:blipFill>
        <p:spPr>
          <a:xfrm>
            <a:off x="758108" y="6234"/>
            <a:ext cx="4253823" cy="165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387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99D1D84-ED2B-0C4E-9ACE-310FF1248C40}"/>
              </a:ext>
            </a:extLst>
          </p:cNvPr>
          <p:cNvGrpSpPr/>
          <p:nvPr/>
        </p:nvGrpSpPr>
        <p:grpSpPr>
          <a:xfrm>
            <a:off x="-134460" y="787242"/>
            <a:ext cx="9204029" cy="3327543"/>
            <a:chOff x="-60029" y="1170029"/>
            <a:chExt cx="8912367" cy="3098485"/>
          </a:xfrm>
        </p:grpSpPr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156AA10D-0B97-412D-86C1-77B015DB24A2}"/>
                </a:ext>
              </a:extLst>
            </p:cNvPr>
            <p:cNvSpPr/>
            <p:nvPr/>
          </p:nvSpPr>
          <p:spPr>
            <a:xfrm>
              <a:off x="407505" y="1420753"/>
              <a:ext cx="1592538" cy="2429571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75C972A9-9AF6-4A04-BC2E-09C45BA8472D}"/>
                </a:ext>
              </a:extLst>
            </p:cNvPr>
            <p:cNvSpPr/>
            <p:nvPr/>
          </p:nvSpPr>
          <p:spPr>
            <a:xfrm>
              <a:off x="2012218" y="1423134"/>
              <a:ext cx="1502439" cy="242957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D387C07E-6667-498A-A98A-F70E40354261}"/>
                </a:ext>
              </a:extLst>
            </p:cNvPr>
            <p:cNvSpPr/>
            <p:nvPr/>
          </p:nvSpPr>
          <p:spPr>
            <a:xfrm>
              <a:off x="3524398" y="1425515"/>
              <a:ext cx="1509746" cy="2429571"/>
            </a:xfrm>
            <a:prstGeom prst="rect">
              <a:avLst/>
            </a:prstGeom>
            <a:solidFill>
              <a:schemeClr val="accent3">
                <a:lumMod val="75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55F3F58A-7E7A-4D9E-A913-418DA1F56509}"/>
                </a:ext>
              </a:extLst>
            </p:cNvPr>
            <p:cNvSpPr/>
            <p:nvPr/>
          </p:nvSpPr>
          <p:spPr>
            <a:xfrm>
              <a:off x="5041449" y="1432661"/>
              <a:ext cx="1512180" cy="2429571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6C074527-7E43-4C6B-AC86-4E6070F687B3}"/>
                </a:ext>
              </a:extLst>
            </p:cNvPr>
            <p:cNvSpPr/>
            <p:nvPr/>
          </p:nvSpPr>
          <p:spPr>
            <a:xfrm>
              <a:off x="6573109" y="1425517"/>
              <a:ext cx="1495135" cy="2429571"/>
            </a:xfrm>
            <a:prstGeom prst="rect">
              <a:avLst/>
            </a:prstGeom>
            <a:solidFill>
              <a:schemeClr val="accent5">
                <a:lumMod val="75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94EC6B4A-51E8-4FE0-B150-B86B1E7E2AEB}"/>
                </a:ext>
              </a:extLst>
            </p:cNvPr>
            <p:cNvSpPr/>
            <p:nvPr/>
          </p:nvSpPr>
          <p:spPr>
            <a:xfrm>
              <a:off x="8077984" y="1423135"/>
              <a:ext cx="764613" cy="2429571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A0B95996-3572-47E0-A6DD-6F9915538B76}"/>
                </a:ext>
              </a:extLst>
            </p:cNvPr>
            <p:cNvSpPr txBox="1"/>
            <p:nvPr/>
          </p:nvSpPr>
          <p:spPr>
            <a:xfrm>
              <a:off x="849775" y="306696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+mn-lt"/>
                </a:rPr>
                <a:t>2015</a:t>
              </a:r>
            </a:p>
          </p:txBody>
        </p:sp>
        <p:sp>
          <p:nvSpPr>
            <p:cNvPr id="21" name="TextBox 19">
              <a:extLst>
                <a:ext uri="{FF2B5EF4-FFF2-40B4-BE49-F238E27FC236}">
                  <a16:creationId xmlns:a16="http://schemas.microsoft.com/office/drawing/2014/main" id="{C4B6D4A8-6554-40F0-808D-171C0070AF05}"/>
                </a:ext>
              </a:extLst>
            </p:cNvPr>
            <p:cNvSpPr txBox="1"/>
            <p:nvPr/>
          </p:nvSpPr>
          <p:spPr>
            <a:xfrm>
              <a:off x="2390872" y="306696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+mn-lt"/>
                </a:rPr>
                <a:t>2016</a:t>
              </a:r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DA943479-5273-423D-9BA7-83354C1B3551}"/>
                </a:ext>
              </a:extLst>
            </p:cNvPr>
            <p:cNvSpPr txBox="1"/>
            <p:nvPr/>
          </p:nvSpPr>
          <p:spPr>
            <a:xfrm>
              <a:off x="4071224" y="306696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+mn-lt"/>
                </a:rPr>
                <a:t>2017</a:t>
              </a: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DECA46B4-0285-481D-A8E9-F858F2BE19C4}"/>
                </a:ext>
              </a:extLst>
            </p:cNvPr>
            <p:cNvSpPr txBox="1"/>
            <p:nvPr/>
          </p:nvSpPr>
          <p:spPr>
            <a:xfrm>
              <a:off x="5547335" y="306696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+mn-lt"/>
                </a:rPr>
                <a:t>2018</a:t>
              </a:r>
            </a:p>
          </p:txBody>
        </p:sp>
        <p:sp>
          <p:nvSpPr>
            <p:cNvPr id="24" name="TextBox 22">
              <a:extLst>
                <a:ext uri="{FF2B5EF4-FFF2-40B4-BE49-F238E27FC236}">
                  <a16:creationId xmlns:a16="http://schemas.microsoft.com/office/drawing/2014/main" id="{FCF35404-AA97-46A3-B673-DB07F04F477A}"/>
                </a:ext>
              </a:extLst>
            </p:cNvPr>
            <p:cNvSpPr txBox="1"/>
            <p:nvPr/>
          </p:nvSpPr>
          <p:spPr>
            <a:xfrm>
              <a:off x="7079148" y="306696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+mn-lt"/>
                </a:rPr>
                <a:t>2019</a:t>
              </a: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71330546-2FBA-43B6-9DB3-49BEDD73EA79}"/>
                </a:ext>
              </a:extLst>
            </p:cNvPr>
            <p:cNvSpPr txBox="1"/>
            <p:nvPr/>
          </p:nvSpPr>
          <p:spPr>
            <a:xfrm>
              <a:off x="8216130" y="306696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latin typeface="+mn-lt"/>
                </a:rPr>
                <a:t>2020</a:t>
              </a:r>
            </a:p>
          </p:txBody>
        </p:sp>
        <p:pic>
          <p:nvPicPr>
            <p:cNvPr id="26" name="Picture 42">
              <a:extLst>
                <a:ext uri="{FF2B5EF4-FFF2-40B4-BE49-F238E27FC236}">
                  <a16:creationId xmlns:a16="http://schemas.microsoft.com/office/drawing/2014/main" id="{A74A2D77-253A-4CEE-A330-B9CD4A469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0029" y="1175252"/>
              <a:ext cx="8912367" cy="309326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84D45D-D494-47DB-9FB9-6F84C9590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19"/>
            <a:stretch/>
          </p:blipFill>
          <p:spPr>
            <a:xfrm>
              <a:off x="102108" y="1170029"/>
              <a:ext cx="8750230" cy="3038707"/>
            </a:xfrm>
            <a:prstGeom prst="rect">
              <a:avLst/>
            </a:prstGeom>
          </p:spPr>
        </p:pic>
      </p:grp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EB6817C-1F24-436F-9987-3F20A0239B0F}"/>
              </a:ext>
            </a:extLst>
          </p:cNvPr>
          <p:cNvCxnSpPr>
            <a:cxnSpLocks/>
          </p:cNvCxnSpPr>
          <p:nvPr/>
        </p:nvCxnSpPr>
        <p:spPr>
          <a:xfrm flipV="1">
            <a:off x="8070112" y="2373879"/>
            <a:ext cx="461500" cy="704233"/>
          </a:xfrm>
          <a:prstGeom prst="straightConnector1">
            <a:avLst/>
          </a:prstGeom>
          <a:ln w="57150">
            <a:solidFill>
              <a:srgbClr val="353BCD">
                <a:alpha val="50196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7CBBCB6E-FE16-42EC-A2CD-5D93028AD8EB}"/>
              </a:ext>
            </a:extLst>
          </p:cNvPr>
          <p:cNvSpPr/>
          <p:nvPr/>
        </p:nvSpPr>
        <p:spPr>
          <a:xfrm>
            <a:off x="7600914" y="3106425"/>
            <a:ext cx="60754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23/2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7125616-CA97-43F3-994D-091C47735A49}"/>
              </a:ext>
            </a:extLst>
          </p:cNvPr>
          <p:cNvSpPr/>
          <p:nvPr/>
        </p:nvSpPr>
        <p:spPr>
          <a:xfrm>
            <a:off x="643456" y="1205392"/>
            <a:ext cx="112063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50" b="1" dirty="0">
                <a:latin typeface="+mn-lt"/>
              </a:rPr>
              <a:t>Dati ISTAT</a:t>
            </a:r>
            <a:endParaRPr lang="it-IT" sz="1650" dirty="0">
              <a:latin typeface="+mn-lt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7974E6E-5900-4846-844A-E6D527DE47BA}"/>
              </a:ext>
            </a:extLst>
          </p:cNvPr>
          <p:cNvSpPr/>
          <p:nvPr/>
        </p:nvSpPr>
        <p:spPr>
          <a:xfrm>
            <a:off x="5788658" y="1139726"/>
            <a:ext cx="266879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Eccesso di decessi ~ </a:t>
            </a:r>
            <a:r>
              <a:rPr lang="it-IT" sz="1500" b="1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45.000</a:t>
            </a:r>
          </a:p>
          <a:p>
            <a:r>
              <a:rPr lang="it-IT" sz="1500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Dati ufficiali covid-19: </a:t>
            </a:r>
            <a:r>
              <a:rPr lang="it-IT" sz="1500" b="1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35.910</a:t>
            </a:r>
            <a:r>
              <a:rPr lang="it-IT" sz="1500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 (1/10/20)</a:t>
            </a:r>
          </a:p>
        </p:txBody>
      </p:sp>
      <p:sp>
        <p:nvSpPr>
          <p:cNvPr id="14" name="Segnaposto data 13">
            <a:extLst>
              <a:ext uri="{FF2B5EF4-FFF2-40B4-BE49-F238E27FC236}">
                <a16:creationId xmlns:a16="http://schemas.microsoft.com/office/drawing/2014/main" id="{062FFF7C-68E6-0648-ADD0-2A40901AE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59CC19-A046-C045-8DFF-8617B9C78058}" type="datetime1">
              <a:rPr lang="it-IT" smtClean="0"/>
              <a:t>23/11/20</a:t>
            </a:fld>
            <a:endParaRPr lang="it-IT"/>
          </a:p>
        </p:txBody>
      </p:sp>
      <p:sp>
        <p:nvSpPr>
          <p:cNvPr id="27" name="Segnaposto piè di pagina 26">
            <a:extLst>
              <a:ext uri="{FF2B5EF4-FFF2-40B4-BE49-F238E27FC236}">
                <a16:creationId xmlns:a16="http://schemas.microsoft.com/office/drawing/2014/main" id="{9DDB7820-7DC8-954A-B6EE-24975C1D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0A4CF285-FC7E-0248-927E-2CB61E1C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70</a:t>
            </a:fld>
            <a:endParaRPr lang="it-IT"/>
          </a:p>
        </p:txBody>
      </p:sp>
      <p:sp>
        <p:nvSpPr>
          <p:cNvPr id="32" name="Titolo 31">
            <a:extLst>
              <a:ext uri="{FF2B5EF4-FFF2-40B4-BE49-F238E27FC236}">
                <a16:creationId xmlns:a16="http://schemas.microsoft.com/office/drawing/2014/main" id="{E628806B-A774-6641-A730-108B89B3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Sottostima dei decessi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EDB7532-7931-4E4D-8E45-B33A5F3829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73" b="9457"/>
          <a:stretch/>
        </p:blipFill>
        <p:spPr>
          <a:xfrm>
            <a:off x="3353171" y="4073796"/>
            <a:ext cx="3198442" cy="27842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432A399-DCEF-D74F-8A15-711B0DDCF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45" y="4073795"/>
            <a:ext cx="2841295" cy="27842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1E74A0F-7368-7143-AED7-FA69F4AD10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4007" y="4078901"/>
            <a:ext cx="2249928" cy="277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89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3B3860-FD1B-444B-9CE5-0193E0FBF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È possibile fare previsioni?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EEC7B6-7DE7-464C-B8B4-47923D2DED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668" y="1125538"/>
            <a:ext cx="5114261" cy="4970462"/>
          </a:xfrm>
        </p:spPr>
        <p:txBody>
          <a:bodyPr/>
          <a:lstStyle/>
          <a:p>
            <a:pPr marL="0" indent="0">
              <a:buNone/>
            </a:pPr>
            <a:r>
              <a:rPr lang="it-IT" sz="2000" dirty="0"/>
              <a:t>Per fare previsioni attendibili è necessario:</a:t>
            </a:r>
          </a:p>
          <a:p>
            <a:r>
              <a:rPr lang="it-IT" sz="2000" dirty="0">
                <a:solidFill>
                  <a:schemeClr val="accent6"/>
                </a:solidFill>
              </a:rPr>
              <a:t>Avere dati di buona qualità</a:t>
            </a:r>
          </a:p>
          <a:p>
            <a:r>
              <a:rPr lang="it-IT" sz="2000" dirty="0">
                <a:solidFill>
                  <a:schemeClr val="accent6"/>
                </a:solidFill>
              </a:rPr>
              <a:t>Avere un modello affidabile</a:t>
            </a:r>
          </a:p>
          <a:p>
            <a:pPr marL="623888" lvl="1"/>
            <a:r>
              <a:rPr lang="it-IT" sz="1800" dirty="0"/>
              <a:t>Il modello SIRD può essere una base</a:t>
            </a:r>
          </a:p>
          <a:p>
            <a:pPr marL="623888" lvl="1"/>
            <a:r>
              <a:rPr lang="it-IT" sz="1800" dirty="0"/>
              <a:t>Diversi modelli matematici forniscono variazioni sul tema rispetto alle previsioni del modello SIRD</a:t>
            </a:r>
          </a:p>
          <a:p>
            <a:r>
              <a:rPr lang="it-IT" sz="2000" dirty="0">
                <a:solidFill>
                  <a:schemeClr val="accent6"/>
                </a:solidFill>
              </a:rPr>
              <a:t>Analizzare i dati in base al modello</a:t>
            </a:r>
          </a:p>
          <a:p>
            <a:pPr marL="0" indent="0">
              <a:buNone/>
            </a:pPr>
            <a:endParaRPr lang="it-IT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it-IT" sz="2000" dirty="0">
                <a:solidFill>
                  <a:srgbClr val="C00000"/>
                </a:solidFill>
              </a:rPr>
              <a:t>Ogni previsione è necessariamente affetta da incertezze. Ma le incertezze si possono stimare, anche se non è sempre facile</a:t>
            </a:r>
          </a:p>
          <a:p>
            <a:pPr marL="0" indent="0">
              <a:buNone/>
            </a:pPr>
            <a:endParaRPr lang="it-IT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it-IT" sz="2000" dirty="0">
                <a:solidFill>
                  <a:schemeClr val="accent2"/>
                </a:solidFill>
              </a:rPr>
              <a:t>Questo è vero anche per le previsioni meteorologiche!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C98F2-7510-604E-83CA-151BBA6EF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944957-348C-8448-ADA9-B0F628F965E2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DDDD61-E8F0-8144-9A66-4831D06F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87F118-83C8-1946-A935-D0E9C8BE7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71</a:t>
            </a:fld>
            <a:endParaRPr lang="it-IT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3C7F08AC-A450-1545-ABA8-1DAD3A37F1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6932" r="27373"/>
          <a:stretch/>
        </p:blipFill>
        <p:spPr>
          <a:xfrm>
            <a:off x="5759596" y="1125538"/>
            <a:ext cx="3384404" cy="497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469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52990F71-4123-9B4A-B70C-623110EDA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Modelli ispirati alla fisica teorica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600115C5-5612-C64A-B7BD-8353597B6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/>
              <a:t>Evoluzione dell’epidemia con equazioni ispirate alla fisica delle particelle elementari descrivono la seconda ondata</a:t>
            </a:r>
          </a:p>
          <a:p>
            <a:pPr lvl="1"/>
            <a:r>
              <a:rPr lang="it-IT" sz="1600" dirty="0" err="1"/>
              <a:t>Cacciapaglia</a:t>
            </a:r>
            <a:r>
              <a:rPr lang="it-IT" sz="1600" dirty="0"/>
              <a:t>, G., </a:t>
            </a:r>
            <a:r>
              <a:rPr lang="it-IT" sz="1600" dirty="0" err="1"/>
              <a:t>Sannino</a:t>
            </a:r>
            <a:r>
              <a:rPr lang="it-IT" sz="1600" dirty="0"/>
              <a:t>, </a:t>
            </a:r>
            <a:r>
              <a:rPr lang="it-IT" sz="1600" dirty="0" err="1"/>
              <a:t>F</a:t>
            </a:r>
            <a:r>
              <a:rPr lang="it-IT" sz="1600" dirty="0"/>
              <a:t>. </a:t>
            </a:r>
            <a:r>
              <a:rPr lang="it-IT" sz="1600" dirty="0" err="1"/>
              <a:t>Interplay</a:t>
            </a:r>
            <a:r>
              <a:rPr lang="it-IT" sz="1600" dirty="0"/>
              <a:t> of social </a:t>
            </a:r>
            <a:r>
              <a:rPr lang="it-IT" sz="1600" dirty="0" err="1"/>
              <a:t>distancing</a:t>
            </a:r>
            <a:r>
              <a:rPr lang="it-IT" sz="1600" dirty="0"/>
              <a:t> and </a:t>
            </a:r>
            <a:r>
              <a:rPr lang="it-IT" sz="1600" dirty="0" err="1"/>
              <a:t>border</a:t>
            </a:r>
            <a:r>
              <a:rPr lang="it-IT" sz="1600" dirty="0"/>
              <a:t> </a:t>
            </a:r>
            <a:r>
              <a:rPr lang="it-IT" sz="1600" dirty="0" err="1"/>
              <a:t>restrictions</a:t>
            </a:r>
            <a:r>
              <a:rPr lang="it-IT" sz="1600" dirty="0"/>
              <a:t> for </a:t>
            </a:r>
            <a:r>
              <a:rPr lang="it-IT" sz="1600" dirty="0" err="1"/>
              <a:t>pandemics</a:t>
            </a:r>
            <a:r>
              <a:rPr lang="it-IT" sz="1600" dirty="0"/>
              <a:t> via the </a:t>
            </a:r>
            <a:r>
              <a:rPr lang="it-IT" sz="1600" dirty="0" err="1"/>
              <a:t>epidemic</a:t>
            </a:r>
            <a:r>
              <a:rPr lang="it-IT" sz="1600" dirty="0"/>
              <a:t> </a:t>
            </a:r>
            <a:r>
              <a:rPr lang="it-IT" sz="1600" dirty="0" err="1"/>
              <a:t>renormalisation</a:t>
            </a:r>
            <a:r>
              <a:rPr lang="it-IT" sz="1600" dirty="0"/>
              <a:t> </a:t>
            </a:r>
            <a:r>
              <a:rPr lang="it-IT" sz="1600" dirty="0" err="1"/>
              <a:t>group</a:t>
            </a:r>
            <a:r>
              <a:rPr lang="it-IT" sz="1600" dirty="0"/>
              <a:t> </a:t>
            </a:r>
            <a:r>
              <a:rPr lang="it-IT" sz="1600" dirty="0" err="1"/>
              <a:t>framework</a:t>
            </a:r>
            <a:r>
              <a:rPr lang="it-IT" sz="1600" dirty="0"/>
              <a:t>. </a:t>
            </a:r>
            <a:r>
              <a:rPr lang="it-IT" sz="1600" i="1" dirty="0"/>
              <a:t>Sci Rep</a:t>
            </a:r>
            <a:r>
              <a:rPr lang="it-IT" sz="1600" dirty="0"/>
              <a:t> </a:t>
            </a:r>
            <a:r>
              <a:rPr lang="it-IT" sz="1600" b="1" dirty="0"/>
              <a:t>10, </a:t>
            </a:r>
            <a:r>
              <a:rPr lang="it-IT" sz="1600" dirty="0"/>
              <a:t>15828 (2020). </a:t>
            </a:r>
            <a:r>
              <a:rPr lang="it-IT" sz="1600" dirty="0">
                <a:hlinkClick r:id="rId2"/>
              </a:rPr>
              <a:t>https://doi.org/10.1038/s41598-020-72175-4</a:t>
            </a:r>
            <a:r>
              <a:rPr lang="it-IT" sz="1600" dirty="0"/>
              <a:t> </a:t>
            </a:r>
          </a:p>
          <a:p>
            <a:pPr lvl="1"/>
            <a:r>
              <a:rPr lang="it-IT" sz="1600" dirty="0" err="1"/>
              <a:t>Cacciapaglia</a:t>
            </a:r>
            <a:r>
              <a:rPr lang="it-IT" sz="1600" dirty="0"/>
              <a:t>, G., </a:t>
            </a:r>
            <a:r>
              <a:rPr lang="it-IT" sz="1600" dirty="0" err="1"/>
              <a:t>Cot</a:t>
            </a:r>
            <a:r>
              <a:rPr lang="it-IT" sz="1600" dirty="0"/>
              <a:t>, C. &amp; </a:t>
            </a:r>
            <a:r>
              <a:rPr lang="it-IT" sz="1600" dirty="0" err="1"/>
              <a:t>Sannino</a:t>
            </a:r>
            <a:r>
              <a:rPr lang="it-IT" sz="1600" dirty="0"/>
              <a:t>, </a:t>
            </a:r>
            <a:r>
              <a:rPr lang="it-IT" sz="1600" dirty="0" err="1"/>
              <a:t>F</a:t>
            </a:r>
            <a:r>
              <a:rPr lang="it-IT" sz="1600" dirty="0"/>
              <a:t>. Second </a:t>
            </a:r>
            <a:r>
              <a:rPr lang="it-IT" sz="1600" dirty="0" err="1"/>
              <a:t>wave</a:t>
            </a:r>
            <a:r>
              <a:rPr lang="it-IT" sz="1600" dirty="0"/>
              <a:t> COVID-19 </a:t>
            </a:r>
            <a:r>
              <a:rPr lang="it-IT" sz="1600" dirty="0" err="1"/>
              <a:t>pandemics</a:t>
            </a:r>
            <a:r>
              <a:rPr lang="it-IT" sz="1600" dirty="0"/>
              <a:t> in Europe: a </a:t>
            </a:r>
            <a:r>
              <a:rPr lang="it-IT" sz="1600" dirty="0" err="1"/>
              <a:t>temporal</a:t>
            </a:r>
            <a:r>
              <a:rPr lang="it-IT" sz="1600" dirty="0"/>
              <a:t> </a:t>
            </a:r>
            <a:r>
              <a:rPr lang="it-IT" sz="1600" dirty="0" err="1"/>
              <a:t>playbook</a:t>
            </a:r>
            <a:r>
              <a:rPr lang="it-IT" sz="1600" dirty="0"/>
              <a:t>. </a:t>
            </a:r>
            <a:r>
              <a:rPr lang="it-IT" sz="1600" i="1" dirty="0"/>
              <a:t>Sci Rep</a:t>
            </a:r>
            <a:r>
              <a:rPr lang="it-IT" sz="1600" dirty="0"/>
              <a:t> </a:t>
            </a:r>
            <a:r>
              <a:rPr lang="it-IT" sz="1600" b="1" dirty="0"/>
              <a:t>10, </a:t>
            </a:r>
            <a:r>
              <a:rPr lang="it-IT" sz="1600" dirty="0"/>
              <a:t>15514 (2020). </a:t>
            </a:r>
            <a:r>
              <a:rPr lang="it-IT" sz="1600" dirty="0">
                <a:hlinkClick r:id="rId3"/>
              </a:rPr>
              <a:t>https://doi.org/10.1038/s41598-020-72611-5</a:t>
            </a:r>
            <a:endParaRPr lang="it-IT" sz="1600" dirty="0"/>
          </a:p>
          <a:p>
            <a:pPr lvl="1"/>
            <a:r>
              <a:rPr lang="it-IT" sz="1600" dirty="0" err="1"/>
              <a:t>Cacciapaglia</a:t>
            </a:r>
            <a:r>
              <a:rPr lang="it-IT" sz="1600" dirty="0"/>
              <a:t>, G., </a:t>
            </a:r>
            <a:r>
              <a:rPr lang="it-IT" sz="1600" dirty="0" err="1"/>
              <a:t>Cot</a:t>
            </a:r>
            <a:r>
              <a:rPr lang="it-IT" sz="1600" dirty="0"/>
              <a:t>, C. &amp; </a:t>
            </a:r>
            <a:r>
              <a:rPr lang="it-IT" sz="1600" dirty="0" err="1"/>
              <a:t>Sannino</a:t>
            </a:r>
            <a:r>
              <a:rPr lang="it-IT" sz="1600" dirty="0"/>
              <a:t>, </a:t>
            </a:r>
            <a:r>
              <a:rPr lang="it-IT" sz="1600" dirty="0" err="1"/>
              <a:t>F</a:t>
            </a:r>
            <a:r>
              <a:rPr lang="it-IT" sz="1600" dirty="0"/>
              <a:t>. </a:t>
            </a:r>
            <a:r>
              <a:rPr lang="it-IT" sz="1600" dirty="0" err="1"/>
              <a:t>Mining</a:t>
            </a:r>
            <a:r>
              <a:rPr lang="it-IT" sz="1600" dirty="0"/>
              <a:t> </a:t>
            </a:r>
            <a:r>
              <a:rPr lang="it-IT" sz="1600" dirty="0" err="1"/>
              <a:t>google</a:t>
            </a:r>
            <a:r>
              <a:rPr lang="it-IT" sz="1600" dirty="0"/>
              <a:t> and </a:t>
            </a:r>
            <a:r>
              <a:rPr lang="it-IT" sz="1600" dirty="0" err="1"/>
              <a:t>apple</a:t>
            </a:r>
            <a:r>
              <a:rPr lang="it-IT" sz="1600" dirty="0"/>
              <a:t> </a:t>
            </a:r>
            <a:r>
              <a:rPr lang="it-IT" sz="1600" dirty="0" err="1"/>
              <a:t>mobility</a:t>
            </a:r>
            <a:r>
              <a:rPr lang="it-IT" sz="1600" dirty="0"/>
              <a:t> data: </a:t>
            </a:r>
            <a:r>
              <a:rPr lang="it-IT" sz="1600" dirty="0" err="1"/>
              <a:t>Twenty-one</a:t>
            </a:r>
            <a:r>
              <a:rPr lang="it-IT" sz="1600" dirty="0"/>
              <a:t> </a:t>
            </a:r>
            <a:r>
              <a:rPr lang="it-IT" sz="1600" dirty="0" err="1"/>
              <a:t>shades</a:t>
            </a:r>
            <a:r>
              <a:rPr lang="it-IT" sz="1600" dirty="0"/>
              <a:t> of </a:t>
            </a:r>
            <a:r>
              <a:rPr lang="it-IT" sz="1600" dirty="0" err="1"/>
              <a:t>european</a:t>
            </a:r>
            <a:r>
              <a:rPr lang="it-IT" sz="1600" dirty="0"/>
              <a:t> social </a:t>
            </a:r>
            <a:r>
              <a:rPr lang="it-IT" sz="1600" dirty="0" err="1"/>
              <a:t>distancing</a:t>
            </a:r>
            <a:r>
              <a:rPr lang="it-IT" sz="1600" dirty="0"/>
              <a:t> </a:t>
            </a:r>
            <a:r>
              <a:rPr lang="it-IT" sz="1600" dirty="0" err="1"/>
              <a:t>measures</a:t>
            </a:r>
            <a:r>
              <a:rPr lang="it-IT" sz="1600" dirty="0"/>
              <a:t> for COVID-19 (2020). </a:t>
            </a:r>
            <a:r>
              <a:rPr lang="it-IT" sz="1600" dirty="0">
                <a:hlinkClick r:id="rId4"/>
              </a:rPr>
              <a:t>arXiv:2008.02117</a:t>
            </a:r>
            <a:endParaRPr lang="it-IT" sz="1600" dirty="0"/>
          </a:p>
          <a:p>
            <a:endParaRPr lang="it-IT" sz="2000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3736FA-4D2E-4B49-BF63-FD5557E5D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00B5D-2D95-9B45-A9BC-FB913A759E04}" type="datetime1">
              <a:rPr lang="it-IT" smtClean="0"/>
              <a:t>23/11/20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9999C1-257C-114C-845E-DF35F49C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2F23741-C641-CB4F-A70B-A6AF71EEF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72</a:t>
            </a:fld>
            <a:endParaRPr lang="it-IT"/>
          </a:p>
        </p:txBody>
      </p:sp>
      <p:pic>
        <p:nvPicPr>
          <p:cNvPr id="1026" name="Picture 2" descr="Figure 6">
            <a:extLst>
              <a:ext uri="{FF2B5EF4-FFF2-40B4-BE49-F238E27FC236}">
                <a16:creationId xmlns:a16="http://schemas.microsoft.com/office/drawing/2014/main" id="{2EB4E947-12F6-DD47-9B48-B335BAAA4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32" b="50602"/>
          <a:stretch/>
        </p:blipFill>
        <p:spPr bwMode="auto">
          <a:xfrm>
            <a:off x="887464" y="4117276"/>
            <a:ext cx="7365898" cy="242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019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A1000E1-6838-4A41-A42E-7D0AF4F7D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0" y="1382540"/>
            <a:ext cx="8548890" cy="4438363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71F63ED3-1483-4F33-B418-EB0F0DE99643}"/>
              </a:ext>
            </a:extLst>
          </p:cNvPr>
          <p:cNvSpPr/>
          <p:nvPr/>
        </p:nvSpPr>
        <p:spPr>
          <a:xfrm>
            <a:off x="3392162" y="2326271"/>
            <a:ext cx="1647501" cy="5539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1500" b="1" dirty="0">
                <a:solidFill>
                  <a:srgbClr val="0000FF"/>
                </a:solidFill>
                <a:latin typeface="+mn-lt"/>
              </a:rPr>
              <a:t>Positivi giornalieri 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93AB0D5-115E-4FE5-865B-3FEF5F3AB0A2}"/>
              </a:ext>
            </a:extLst>
          </p:cNvPr>
          <p:cNvSpPr/>
          <p:nvPr/>
        </p:nvSpPr>
        <p:spPr>
          <a:xfrm>
            <a:off x="1232817" y="5956954"/>
            <a:ext cx="64013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>
                <a:latin typeface="+mn-lt"/>
              </a:rPr>
              <a:t>4 maggio si prevede un numero di contagiati da 800:2000</a:t>
            </a:r>
          </a:p>
          <a:p>
            <a:r>
              <a:rPr lang="it-IT" sz="1500" dirty="0">
                <a:latin typeface="+mn-lt"/>
              </a:rPr>
              <a:t>1 giugno «                                                  «         pochi a 800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C08AA13-C339-4F97-9E16-8ED88FBDFF2A}"/>
              </a:ext>
            </a:extLst>
          </p:cNvPr>
          <p:cNvSpPr/>
          <p:nvPr/>
        </p:nvSpPr>
        <p:spPr>
          <a:xfrm>
            <a:off x="2141448" y="1047210"/>
            <a:ext cx="414892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500" dirty="0">
                <a:latin typeface="+mn-lt"/>
                <a:sym typeface="Wingdings" panose="05000000000000000000" pitchFamily="2" charset="2"/>
              </a:rPr>
              <a:t>Fine aprile  previsione per il dopo </a:t>
            </a:r>
            <a:r>
              <a:rPr lang="it-IT" sz="1500" dirty="0" err="1">
                <a:latin typeface="+mn-lt"/>
                <a:sym typeface="Wingdings" panose="05000000000000000000" pitchFamily="2" charset="2"/>
              </a:rPr>
              <a:t>lockdown</a:t>
            </a:r>
            <a:endParaRPr lang="it-IT" sz="1500" dirty="0">
              <a:latin typeface="+mn-lt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983E807-B845-2D41-B98E-CA2056BE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L’approccio sperimentale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36FF7D1-F7E1-2B4F-A972-A07A14815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46D711-FBBF-AE46-909C-D60981C3B41A}" type="datetime1">
              <a:rPr lang="it-IT" smtClean="0"/>
              <a:t>23/11/20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BE723D-6B38-4A4A-BD0F-B5B604CEC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254FED-8248-2149-ADCB-3E15BA730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9822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C1FC6E-C710-A844-8A44-BDD658779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è realmente successo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253C03-E11F-C247-85A9-796FE8F98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3DBD8B-BE7C-5340-9690-1E973C669D9E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2BB18C-C123-5F42-A8DC-A6EE82D5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AF1F32DE-EA3A-7F47-846C-D4B816C52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163"/>
          <a:stretch/>
        </p:blipFill>
        <p:spPr>
          <a:xfrm>
            <a:off x="984250" y="1125538"/>
            <a:ext cx="7175500" cy="478088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7016392-41AE-7E46-AD95-F2AF78AAF5D4}"/>
              </a:ext>
            </a:extLst>
          </p:cNvPr>
          <p:cNvSpPr txBox="1"/>
          <p:nvPr/>
        </p:nvSpPr>
        <p:spPr>
          <a:xfrm>
            <a:off x="2086890" y="1254643"/>
            <a:ext cx="42370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positivi giornalieri – 4/10/2020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21B521-CAD7-4B4A-A087-262B5F8195A0}"/>
              </a:ext>
            </a:extLst>
          </p:cNvPr>
          <p:cNvSpPr txBox="1"/>
          <p:nvPr/>
        </p:nvSpPr>
        <p:spPr>
          <a:xfrm rot="16200000">
            <a:off x="-101945" y="3270178"/>
            <a:ext cx="2172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01D2772-CDDE-5747-9955-E7C236785253}"/>
              </a:ext>
            </a:extLst>
          </p:cNvPr>
          <p:cNvSpPr txBox="1"/>
          <p:nvPr/>
        </p:nvSpPr>
        <p:spPr>
          <a:xfrm>
            <a:off x="4173520" y="5732462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4CFC28B-D0FD-974D-BC07-00B93CF0BB45}"/>
              </a:ext>
            </a:extLst>
          </p:cNvPr>
          <p:cNvSpPr txBox="1"/>
          <p:nvPr/>
        </p:nvSpPr>
        <p:spPr>
          <a:xfrm>
            <a:off x="4259014" y="4072375"/>
            <a:ext cx="2291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Distanziamento sociale</a:t>
            </a:r>
          </a:p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rilassato in estate</a:t>
            </a: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1619AE1E-9D4B-EC4B-9AAB-3BC1BDA2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74</a:t>
            </a:fld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086FDD9-3097-5C4C-B047-524A3EA54464}"/>
              </a:ext>
            </a:extLst>
          </p:cNvPr>
          <p:cNvSpPr txBox="1"/>
          <p:nvPr/>
        </p:nvSpPr>
        <p:spPr>
          <a:xfrm>
            <a:off x="5479805" y="2867062"/>
            <a:ext cx="1688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Crescita dei casi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F75588B-383B-A54F-995E-21121C2EC037}"/>
              </a:ext>
            </a:extLst>
          </p:cNvPr>
          <p:cNvCxnSpPr>
            <a:cxnSpLocks/>
          </p:cNvCxnSpPr>
          <p:nvPr/>
        </p:nvCxnSpPr>
        <p:spPr bwMode="auto">
          <a:xfrm>
            <a:off x="6550026" y="3331029"/>
            <a:ext cx="688974" cy="7413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775542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9F9E28-A2AD-DF4E-94AF-FE4DAE40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esponenziale: tutto inutile?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81A4A1A-47A6-104E-AF07-D7D5D66A1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9"/>
          <a:stretch/>
        </p:blipFill>
        <p:spPr>
          <a:xfrm>
            <a:off x="984250" y="1125539"/>
            <a:ext cx="7175500" cy="489249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2E85EB-375A-0046-849B-0A957B93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639619-908B-264E-9317-B1730D67A36B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47FF94-287B-094F-9B05-AABE0825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94D596-9CC0-C543-B1B5-5A6BC8F230DD}"/>
              </a:ext>
            </a:extLst>
          </p:cNvPr>
          <p:cNvSpPr txBox="1"/>
          <p:nvPr/>
        </p:nvSpPr>
        <p:spPr>
          <a:xfrm>
            <a:off x="2086890" y="1254643"/>
            <a:ext cx="43652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positivi giornalieri – 27/10/2020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3A11EB-CDFD-414A-BD41-2F68BFBC84E4}"/>
              </a:ext>
            </a:extLst>
          </p:cNvPr>
          <p:cNvSpPr txBox="1"/>
          <p:nvPr/>
        </p:nvSpPr>
        <p:spPr>
          <a:xfrm rot="16200000">
            <a:off x="-101945" y="3227638"/>
            <a:ext cx="2172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BCA70B-0A10-BD47-9B50-42FFA8E2B930}"/>
              </a:ext>
            </a:extLst>
          </p:cNvPr>
          <p:cNvSpPr txBox="1"/>
          <p:nvPr/>
        </p:nvSpPr>
        <p:spPr>
          <a:xfrm>
            <a:off x="4173520" y="5732462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F542CBA-07FF-F345-B099-5144B4BA17B6}"/>
              </a:ext>
            </a:extLst>
          </p:cNvPr>
          <p:cNvSpPr txBox="1"/>
          <p:nvPr/>
        </p:nvSpPr>
        <p:spPr>
          <a:xfrm>
            <a:off x="4366185" y="3236226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 nuovo</a:t>
            </a:r>
            <a:b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crescita esponenziale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9E1B45B-9BAD-7849-A935-685721472069}"/>
              </a:ext>
            </a:extLst>
          </p:cNvPr>
          <p:cNvCxnSpPr>
            <a:cxnSpLocks/>
          </p:cNvCxnSpPr>
          <p:nvPr/>
        </p:nvCxnSpPr>
        <p:spPr bwMode="auto">
          <a:xfrm flipV="1">
            <a:off x="5443564" y="2955852"/>
            <a:ext cx="1805157" cy="4857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1A3ED7D8-1813-AC4B-A2FE-6989D1B30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75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47349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B9F76E-B289-3A4A-9C6B-B634C01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cosa è servito il </a:t>
            </a:r>
            <a:r>
              <a:rPr lang="it-IT" dirty="0" err="1"/>
              <a:t>lockdown</a:t>
            </a:r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8DA7C28-B702-4543-BF6E-25C162F24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9"/>
          <a:stretch/>
        </p:blipFill>
        <p:spPr>
          <a:xfrm>
            <a:off x="984250" y="1125539"/>
            <a:ext cx="7175500" cy="489249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89A14B-B6AE-2443-92CF-80115EF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6E42D5-B12D-4343-9DE6-6163AFD5BA19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7FBC71-AFE5-764C-B8E2-9AA662C15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0679AE-29A5-444F-8765-41D83960F90F}"/>
              </a:ext>
            </a:extLst>
          </p:cNvPr>
          <p:cNvSpPr txBox="1"/>
          <p:nvPr/>
        </p:nvSpPr>
        <p:spPr>
          <a:xfrm>
            <a:off x="2086890" y="1254643"/>
            <a:ext cx="49423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positivi giornalieri – 27/10/2020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B24913-496B-464C-BC1F-E58C2DA195B7}"/>
              </a:ext>
            </a:extLst>
          </p:cNvPr>
          <p:cNvSpPr txBox="1"/>
          <p:nvPr/>
        </p:nvSpPr>
        <p:spPr>
          <a:xfrm rot="16200000">
            <a:off x="-101945" y="3631684"/>
            <a:ext cx="2172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D3B976-3734-FD45-9554-3EFFA17E8CCC}"/>
              </a:ext>
            </a:extLst>
          </p:cNvPr>
          <p:cNvSpPr txBox="1"/>
          <p:nvPr/>
        </p:nvSpPr>
        <p:spPr>
          <a:xfrm>
            <a:off x="4173520" y="5732462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7C16E2-73FB-0641-965F-80DE73B6E471}"/>
              </a:ext>
            </a:extLst>
          </p:cNvPr>
          <p:cNvSpPr txBox="1"/>
          <p:nvPr/>
        </p:nvSpPr>
        <p:spPr>
          <a:xfrm>
            <a:off x="1704117" y="1727194"/>
            <a:ext cx="4199860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+mn-lt"/>
              </a:rPr>
              <a:t>La Campania e il Sud erano in ritardo rispetto alle regioni del Nord, e la crescita è stata rapidamente interrotta arrivando quasi a zero.</a:t>
            </a:r>
          </a:p>
          <a:p>
            <a:endParaRPr lang="it-IT" sz="1800" dirty="0">
              <a:latin typeface="+mn-lt"/>
            </a:endParaRPr>
          </a:p>
          <a:p>
            <a:r>
              <a:rPr lang="it-IT" sz="1800" dirty="0">
                <a:latin typeface="+mn-lt"/>
              </a:rPr>
              <a:t>Dai dati successivi è chiaro che anche la Campania sarebbe arrivata intorno ai livelli della Lombardia</a:t>
            </a:r>
          </a:p>
          <a:p>
            <a:endParaRPr lang="it-IT" sz="1800" dirty="0">
              <a:latin typeface="+mn-lt"/>
            </a:endParaRPr>
          </a:p>
          <a:p>
            <a:r>
              <a:rPr lang="it-IT" sz="1800" dirty="0">
                <a:latin typeface="+mn-lt"/>
              </a:rPr>
              <a:t>In estate la Lombardia non è mai scesa sotto le decine di casi giornalieri.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BE95B229-8450-0E47-A5B2-BF5F338E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76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95782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45A5CC-B10E-E44F-9830-269F3B3EE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cosa è servito il </a:t>
            </a:r>
            <a:r>
              <a:rPr lang="it-IT" dirty="0" err="1"/>
              <a:t>lockdown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ED573-1A16-694B-A8C8-5036B298D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670" y="1125538"/>
            <a:ext cx="4657060" cy="4970462"/>
          </a:xfrm>
        </p:spPr>
        <p:txBody>
          <a:bodyPr/>
          <a:lstStyle/>
          <a:p>
            <a:r>
              <a:rPr lang="it-IT" sz="2000" dirty="0"/>
              <a:t>Sviluppate migliori terapie che hanno fatto guarire più casi</a:t>
            </a:r>
          </a:p>
          <a:p>
            <a:endParaRPr lang="it-IT" sz="2000" dirty="0"/>
          </a:p>
          <a:p>
            <a:r>
              <a:rPr lang="it-IT" sz="2000" dirty="0"/>
              <a:t>Mortalità è quasi dimezzata rispetto a marzo</a:t>
            </a:r>
          </a:p>
          <a:p>
            <a:pPr marL="0" indent="0">
              <a:buNone/>
            </a:pPr>
            <a:endParaRPr lang="it-IT" sz="2000" dirty="0"/>
          </a:p>
          <a:p>
            <a:r>
              <a:rPr lang="it-IT" sz="2000" dirty="0"/>
              <a:t>Se avessimo continuato ad avere una crescita incontrollata delle infezioni gli ospedali sarebbero restati in affanno senza la possibilità di migliorare le terapie</a:t>
            </a:r>
          </a:p>
          <a:p>
            <a:endParaRPr lang="it-IT" sz="2000" dirty="0"/>
          </a:p>
          <a:p>
            <a:r>
              <a:rPr lang="it-IT" sz="2000" dirty="0"/>
              <a:t>Siamo più vicini ad un vaccino</a:t>
            </a:r>
          </a:p>
          <a:p>
            <a:endParaRPr lang="it-IT" sz="2000" dirty="0"/>
          </a:p>
          <a:p>
            <a:r>
              <a:rPr lang="it-IT" sz="2000" dirty="0">
                <a:solidFill>
                  <a:srgbClr val="C00000"/>
                </a:solidFill>
              </a:rPr>
              <a:t>…non tutti gli italiani ora sono migliori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4D3474-58BD-B145-B1D1-022893419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EE0F7B-218A-EA4E-993F-E373DDAFAA49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19AE03-43D2-D644-B36D-C64939CF2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6E18D6-060A-3841-A319-4ADC9D8B3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77</a:t>
            </a:fld>
            <a:endParaRPr lang="it-IT" dirty="0"/>
          </a:p>
        </p:txBody>
      </p:sp>
      <p:pic>
        <p:nvPicPr>
          <p:cNvPr id="8194" name="Picture 2" descr="Buon vicinato al tempo del coronavirus: la foto dal cuore di Vasto suscita  emozioni - Gli scatti di Costanzo D'Angelo e Nicola Cinquina">
            <a:extLst>
              <a:ext uri="{FF2B5EF4-FFF2-40B4-BE49-F238E27FC236}">
                <a16:creationId xmlns:a16="http://schemas.microsoft.com/office/drawing/2014/main" id="{BE4BDB9B-FEE0-8A48-8170-66905AB6FD1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25538"/>
            <a:ext cx="38862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4336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572307-8099-DB42-A6DF-FD22CB19F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75" y="1060597"/>
            <a:ext cx="7287692" cy="546576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F356BA3-FF3E-1449-8FB9-32699527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succede nel Mondo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FAC20D-2382-8144-AB76-63B564B0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838330-7F3C-5145-85A3-7F615F595DFA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B11727-0282-7C4F-A26F-51466BD80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F3EFDA-3D1D-AE48-BC8E-D07774DE8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78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AF5089E-B959-6749-96A9-A6748EC43F79}"/>
              </a:ext>
            </a:extLst>
          </p:cNvPr>
          <p:cNvSpPr txBox="1"/>
          <p:nvPr/>
        </p:nvSpPr>
        <p:spPr>
          <a:xfrm>
            <a:off x="6304834" y="2511748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5C9C9E"/>
                </a:solidFill>
                <a:latin typeface="+mn-lt"/>
              </a:rPr>
              <a:t>Belgio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242279E-62F2-8E41-B169-5B9C3117189F}"/>
              </a:ext>
            </a:extLst>
          </p:cNvPr>
          <p:cNvSpPr txBox="1"/>
          <p:nvPr/>
        </p:nvSpPr>
        <p:spPr>
          <a:xfrm>
            <a:off x="7543890" y="5418203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A0512B"/>
                </a:solidFill>
                <a:latin typeface="+mn-lt"/>
              </a:rPr>
              <a:t>Perù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66EE710-73FE-274D-BE6C-DD002059D0FB}"/>
              </a:ext>
            </a:extLst>
          </p:cNvPr>
          <p:cNvSpPr txBox="1"/>
          <p:nvPr/>
        </p:nvSpPr>
        <p:spPr>
          <a:xfrm>
            <a:off x="5261531" y="3672277"/>
            <a:ext cx="867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4169E1"/>
                </a:solidFill>
                <a:latin typeface="+mn-lt"/>
              </a:rPr>
              <a:t>Francia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B844A41-379E-8142-A0A0-7FA87CB27F0E}"/>
              </a:ext>
            </a:extLst>
          </p:cNvPr>
          <p:cNvSpPr txBox="1"/>
          <p:nvPr/>
        </p:nvSpPr>
        <p:spPr>
          <a:xfrm>
            <a:off x="5336818" y="4660114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08A33"/>
                </a:solidFill>
                <a:latin typeface="+mn-lt"/>
              </a:rPr>
              <a:t>Spagna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74020F-3FCD-2A42-AC24-7FCA1C01FFD4}"/>
              </a:ext>
            </a:extLst>
          </p:cNvPr>
          <p:cNvSpPr txBox="1"/>
          <p:nvPr/>
        </p:nvSpPr>
        <p:spPr>
          <a:xfrm>
            <a:off x="6399994" y="3282278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2D3DD4"/>
                </a:solidFill>
                <a:latin typeface="+mn-lt"/>
              </a:rPr>
              <a:t>Italia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55C3C39-0DB4-774C-A1DF-9742A43E43FC}"/>
              </a:ext>
            </a:extLst>
          </p:cNvPr>
          <p:cNvSpPr txBox="1"/>
          <p:nvPr/>
        </p:nvSpPr>
        <p:spPr>
          <a:xfrm>
            <a:off x="6207779" y="4780348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n-lt"/>
              </a:rPr>
              <a:t>USA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271348A-C5E9-D440-AD50-7D1CF9E6F9AD}"/>
              </a:ext>
            </a:extLst>
          </p:cNvPr>
          <p:cNvSpPr txBox="1"/>
          <p:nvPr/>
        </p:nvSpPr>
        <p:spPr>
          <a:xfrm>
            <a:off x="2086890" y="1254643"/>
            <a:ext cx="46218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Mondo – decessi giornalieri – 21/11/2020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0343FC2-8A4F-4849-810E-CB72B09C2518}"/>
              </a:ext>
            </a:extLst>
          </p:cNvPr>
          <p:cNvSpPr txBox="1"/>
          <p:nvPr/>
        </p:nvSpPr>
        <p:spPr>
          <a:xfrm rot="16200000">
            <a:off x="-829355" y="3631684"/>
            <a:ext cx="37753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 / 100.000 </a:t>
            </a:r>
            <a:r>
              <a:rPr lang="it-IT" sz="1800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abit</a:t>
            </a:r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CA3816C-E1CC-8D43-8972-5E816EBBBCB0}"/>
              </a:ext>
            </a:extLst>
          </p:cNvPr>
          <p:cNvSpPr txBox="1"/>
          <p:nvPr/>
        </p:nvSpPr>
        <p:spPr>
          <a:xfrm>
            <a:off x="4074613" y="6130005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CDD7267-75BA-F84A-B1C1-E88401F0E370}"/>
              </a:ext>
            </a:extLst>
          </p:cNvPr>
          <p:cNvSpPr txBox="1"/>
          <p:nvPr/>
        </p:nvSpPr>
        <p:spPr>
          <a:xfrm>
            <a:off x="7543890" y="5165889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478C27"/>
                </a:solidFill>
                <a:latin typeface="+mn-lt"/>
              </a:rPr>
              <a:t>Brasile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D331061-B424-0048-9361-008DA045922A}"/>
              </a:ext>
            </a:extLst>
          </p:cNvPr>
          <p:cNvSpPr txBox="1"/>
          <p:nvPr/>
        </p:nvSpPr>
        <p:spPr>
          <a:xfrm>
            <a:off x="7543890" y="4917476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2E6549"/>
                </a:solidFill>
                <a:latin typeface="+mn-lt"/>
              </a:rPr>
              <a:t>Svezia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B8BDC5C-98B7-8244-A10D-2112EB0A3C40}"/>
              </a:ext>
            </a:extLst>
          </p:cNvPr>
          <p:cNvSpPr txBox="1"/>
          <p:nvPr/>
        </p:nvSpPr>
        <p:spPr>
          <a:xfrm>
            <a:off x="6522951" y="4031084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244AFC"/>
                </a:solidFill>
                <a:latin typeface="+mn-lt"/>
              </a:rPr>
              <a:t>UE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86E22CA5-5216-6A42-8F32-B0725DEF0E5F}"/>
              </a:ext>
            </a:extLst>
          </p:cNvPr>
          <p:cNvCxnSpPr>
            <a:cxnSpLocks/>
          </p:cNvCxnSpPr>
          <p:nvPr/>
        </p:nvCxnSpPr>
        <p:spPr bwMode="auto">
          <a:xfrm flipH="1">
            <a:off x="6991350" y="5165889"/>
            <a:ext cx="552541" cy="1002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2E654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70BDC999-80CB-F840-9725-4FDCE9776C23}"/>
              </a:ext>
            </a:extLst>
          </p:cNvPr>
          <p:cNvCxnSpPr>
            <a:cxnSpLocks/>
          </p:cNvCxnSpPr>
          <p:nvPr/>
        </p:nvCxnSpPr>
        <p:spPr bwMode="auto">
          <a:xfrm flipH="1">
            <a:off x="6991349" y="5360532"/>
            <a:ext cx="552543" cy="1540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478C27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32DD0070-9EC9-F04D-9EE0-920DB7C3168E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>
            <a:off x="6991350" y="5587480"/>
            <a:ext cx="552540" cy="51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0512B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628531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F80A11-583B-7B41-AA2F-C5FD4AD5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ne usciamo fuori?</a:t>
            </a:r>
          </a:p>
        </p:txBody>
      </p:sp>
      <p:pic>
        <p:nvPicPr>
          <p:cNvPr id="9218" name="Picture 2" descr="Ben oltre a quello che era dovuto - Villaggio del Ragazzo">
            <a:extLst>
              <a:ext uri="{FF2B5EF4-FFF2-40B4-BE49-F238E27FC236}">
                <a16:creationId xmlns:a16="http://schemas.microsoft.com/office/drawing/2014/main" id="{2191947C-7BB7-B240-BFF2-300429A29EA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r="18369"/>
          <a:stretch/>
        </p:blipFill>
        <p:spPr bwMode="auto">
          <a:xfrm>
            <a:off x="6517759" y="1125538"/>
            <a:ext cx="2626241" cy="497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7B8F025-45BF-004F-8381-AC01AF59140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14669" y="1125538"/>
                <a:ext cx="5869173" cy="4970462"/>
              </a:xfrm>
            </p:spPr>
            <p:txBody>
              <a:bodyPr/>
              <a:lstStyle/>
              <a:p>
                <a:r>
                  <a:rPr lang="it-IT" sz="1800" dirty="0"/>
                  <a:t>Si raggiunge l’immunità di gregge quando la frazione di popolazione infetta è </a:t>
                </a:r>
                <a14:m>
                  <m:oMath xmlns:m="http://schemas.openxmlformats.org/officeDocument/2006/math">
                    <m:r>
                      <a:rPr lang="it-IT" sz="1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it-IT" sz="180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80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it-IT" sz="1800" i="1" baseline="-25000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it-IT" sz="1800" baseline="-25000" dirty="0">
                  <a:solidFill>
                    <a:schemeClr val="accent6"/>
                  </a:solidFill>
                </a:endParaRPr>
              </a:p>
              <a:p>
                <a:pPr lvl="1"/>
                <a:r>
                  <a:rPr lang="it-IT" sz="1600" dirty="0"/>
                  <a:t>Per il covid-19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600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6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16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it-IT" sz="1600" b="0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lvl="1"/>
                <a:r>
                  <a:rPr lang="it-IT" sz="1600" dirty="0"/>
                  <a:t>Quasi il </a:t>
                </a:r>
                <a:r>
                  <a:rPr lang="it-IT" sz="1600" dirty="0">
                    <a:solidFill>
                      <a:srgbClr val="C00000"/>
                    </a:solidFill>
                  </a:rPr>
                  <a:t>70% della popolazione deve infettarsi </a:t>
                </a:r>
                <a:r>
                  <a:rPr lang="it-IT" sz="1600" dirty="0"/>
                  <a:t>(</a:t>
                </a:r>
                <a:r>
                  <a:rPr lang="it-IT" sz="1600" dirty="0">
                    <a:solidFill>
                      <a:srgbClr val="C00000"/>
                    </a:solidFill>
                  </a:rPr>
                  <a:t>40 milioni</a:t>
                </a:r>
                <a:r>
                  <a:rPr lang="it-IT" sz="1600" dirty="0"/>
                  <a:t>)</a:t>
                </a:r>
              </a:p>
              <a:p>
                <a:pPr lvl="1"/>
                <a:r>
                  <a:rPr lang="it-IT" sz="1600" dirty="0"/>
                  <a:t>Se circa </a:t>
                </a:r>
                <a:r>
                  <a:rPr lang="it-IT" sz="1600" dirty="0">
                    <a:solidFill>
                      <a:srgbClr val="C00000"/>
                    </a:solidFill>
                  </a:rPr>
                  <a:t>il 2% degli infetti muore</a:t>
                </a:r>
                <a:r>
                  <a:rPr lang="it-IT" sz="1600" baseline="30000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it-IT" sz="1600" dirty="0">
                    <a:solidFill>
                      <a:schemeClr val="bg1">
                        <a:lumMod val="65000"/>
                      </a:schemeClr>
                    </a:solidFill>
                  </a:rPr>
                  <a:t>*</a:t>
                </a:r>
                <a:r>
                  <a:rPr lang="it-IT" sz="1600" baseline="30000" dirty="0">
                    <a:solidFill>
                      <a:schemeClr val="bg1">
                        <a:lumMod val="65000"/>
                      </a:schemeClr>
                    </a:solidFill>
                  </a:rPr>
                  <a:t>]</a:t>
                </a:r>
                <a:r>
                  <a:rPr lang="it-IT" sz="1600" dirty="0"/>
                  <a:t>, si arriverà a </a:t>
                </a:r>
                <a:r>
                  <a:rPr lang="it-IT" sz="1600" dirty="0">
                    <a:solidFill>
                      <a:srgbClr val="C00000"/>
                    </a:solidFill>
                  </a:rPr>
                  <a:t>800.000 morti </a:t>
                </a:r>
                <a:r>
                  <a:rPr lang="it-IT" sz="1600" dirty="0"/>
                  <a:t>che potrebbero diventare </a:t>
                </a:r>
                <a:r>
                  <a:rPr lang="it-IT" sz="1600" dirty="0">
                    <a:solidFill>
                      <a:schemeClr val="accent6"/>
                    </a:solidFill>
                  </a:rPr>
                  <a:t>la metà o meno </a:t>
                </a:r>
                <a:r>
                  <a:rPr lang="it-IT" sz="1600" dirty="0"/>
                  <a:t>se avremo l’opportunità di curarli al meglio</a:t>
                </a:r>
              </a:p>
              <a:p>
                <a:pPr lvl="1"/>
                <a:r>
                  <a:rPr lang="it-IT" sz="1600" dirty="0">
                    <a:solidFill>
                      <a:srgbClr val="C00000"/>
                    </a:solidFill>
                  </a:rPr>
                  <a:t>Non è detto che l’immunità sarà raggiunta perché l’immunità potrebbe durare solo pochi mesi</a:t>
                </a:r>
              </a:p>
              <a:p>
                <a:r>
                  <a:rPr lang="it-IT" sz="1800" dirty="0"/>
                  <a:t>Si applicano misure restrittive, ma il contenimento deve essere sufficientemente lungo fino a che </a:t>
                </a:r>
                <a:r>
                  <a:rPr lang="it-IT" sz="1800" dirty="0">
                    <a:solidFill>
                      <a:schemeClr val="accent6"/>
                    </a:solidFill>
                  </a:rPr>
                  <a:t>il numero di contagi scende a zero</a:t>
                </a:r>
              </a:p>
              <a:p>
                <a:pPr lvl="1"/>
                <a:r>
                  <a:rPr lang="it-IT" sz="1600" dirty="0">
                    <a:solidFill>
                      <a:schemeClr val="accent6"/>
                    </a:solidFill>
                  </a:rPr>
                  <a:t>Ci eravamo molto vicini quest’estate, prima di aprire le frontiere</a:t>
                </a:r>
              </a:p>
              <a:p>
                <a:r>
                  <a:rPr lang="it-IT" sz="1800" dirty="0"/>
                  <a:t>Un </a:t>
                </a:r>
                <a:r>
                  <a:rPr lang="it-IT" sz="1800" dirty="0">
                    <a:solidFill>
                      <a:schemeClr val="accent6"/>
                    </a:solidFill>
                  </a:rPr>
                  <a:t>vaccino</a:t>
                </a:r>
                <a:r>
                  <a:rPr lang="it-IT" sz="1800" dirty="0"/>
                  <a:t> ridurrebbe la popolazione suscettibile abbassando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800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it-IT" sz="1800" dirty="0"/>
                  <a:t> sotto la soglia 1</a:t>
                </a:r>
              </a:p>
              <a:p>
                <a:pPr lvl="1"/>
                <a:r>
                  <a:rPr lang="it-IT" sz="1600" dirty="0"/>
                  <a:t>Testare un vaccino richiede molto tempo</a:t>
                </a:r>
              </a:p>
              <a:p>
                <a:endParaRPr lang="it-IT" sz="18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7B8F025-45BF-004F-8381-AC01AF591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14669" y="1125538"/>
                <a:ext cx="5869173" cy="4970462"/>
              </a:xfrm>
              <a:blipFill>
                <a:blip r:embed="rId3"/>
                <a:stretch>
                  <a:fillRect l="-864" t="-509" r="-216" b="-152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6106B8-49F6-6049-A1CF-871F7965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99BE98-849E-5843-A67B-D78A91AE2CD2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9D29DA-04A8-1F4C-9451-BE74108F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C4FE5B-1923-7B4A-A5DB-A470892F8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79</a:t>
            </a:fld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F68DAE-F343-5844-A582-F5B884046C66}"/>
              </a:ext>
            </a:extLst>
          </p:cNvPr>
          <p:cNvSpPr txBox="1"/>
          <p:nvPr/>
        </p:nvSpPr>
        <p:spPr>
          <a:xfrm>
            <a:off x="159656" y="6174736"/>
            <a:ext cx="4472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aseline="30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[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*</a:t>
            </a:r>
            <a:r>
              <a:rPr lang="it-IT" sz="1400" baseline="30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]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stima dal caso della nave Diamond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Princess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ed altri</a:t>
            </a:r>
          </a:p>
        </p:txBody>
      </p:sp>
    </p:spTree>
    <p:extLst>
      <p:ext uri="{BB962C8B-B14F-4D97-AF65-F5344CB8AC3E}">
        <p14:creationId xmlns:p14="http://schemas.microsoft.com/office/powerpoint/2010/main" val="261507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2133017-93CE-954D-8882-A477FB3F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Bollettini ufficiali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FD4BAF4-C59E-4345-A2D0-E1BD1CAC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22E966-9E9D-374D-8ECF-B8E349AC4BE2}" type="datetime1">
              <a:rPr lang="it-IT" smtClean="0"/>
              <a:t>23/11/20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7C4B26-CCF5-D84E-9FB9-99DA80BF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0311B5-B181-6746-8DA9-62653197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F41C728-623B-224A-8DEB-29253F79E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3" t="7402" r="9286" b="28707"/>
          <a:stretch/>
        </p:blipFill>
        <p:spPr>
          <a:xfrm>
            <a:off x="1" y="1235310"/>
            <a:ext cx="9144000" cy="48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840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67A864-9C92-CF48-B3E9-139868533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dati devono essere pubblici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9381D3-E5FD-B743-8BE8-541EAB7E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4AD7B-3A07-824D-9D6B-729ABBE06CBD}" type="datetime1">
              <a:rPr lang="it-IT" smtClean="0"/>
              <a:t>23/11/20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994D143-69DA-3B40-B2C7-C72E8D5CE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B2B9F3E-F74E-964C-87DC-EDA2982E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80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78989EB-20F5-6D4B-BB98-BAD430445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0" y="1058277"/>
            <a:ext cx="8070112" cy="53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788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6A66DD65-F16F-3D4D-A3CB-A7F933E1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5B55F39C-6C47-B644-A5F7-952CBD302C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669" y="1125538"/>
            <a:ext cx="5326911" cy="4970462"/>
          </a:xfrm>
        </p:spPr>
        <p:txBody>
          <a:bodyPr/>
          <a:lstStyle/>
          <a:p>
            <a:r>
              <a:rPr lang="it-IT" sz="2000" dirty="0"/>
              <a:t>Le scelte politiche e personali sono razionali e consapevoli se si tiene conto delle conseguenze che si possono prevedere in base ai dati</a:t>
            </a:r>
          </a:p>
          <a:p>
            <a:r>
              <a:rPr lang="it-IT" sz="2000" dirty="0"/>
              <a:t>Ogni previsione ha delle incertezze che possono essere stimante, ma le incertezze possono anche essere grandi</a:t>
            </a:r>
          </a:p>
          <a:p>
            <a:r>
              <a:rPr lang="it-IT" sz="2000" dirty="0"/>
              <a:t>Le incertezze si riducono se sono disponibili più dati e di migliore qualità</a:t>
            </a:r>
          </a:p>
          <a:p>
            <a:r>
              <a:rPr lang="it-IT" sz="2000" dirty="0"/>
              <a:t>Il confronto tra esperti in materie complementari è utile se c’è collaborazione</a:t>
            </a:r>
          </a:p>
          <a:p>
            <a:r>
              <a:rPr lang="it-IT" sz="2000" dirty="0">
                <a:solidFill>
                  <a:srgbClr val="C00000"/>
                </a:solidFill>
              </a:rPr>
              <a:t>Chi non ha strumenti per fare valutazioni attendibili è meglio che ascolti chi ha competenza specifica piuttosto che le opinioni di chi si informa in rete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4E31BA6-A140-7843-AFB7-EBD197B1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D4F7D2-7305-FD4F-B990-4D86D658DBFC}" type="datetime1">
              <a:rPr lang="it-IT" smtClean="0"/>
              <a:t>23/11/20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2F7758C-DB12-C041-A5FC-D37169213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93C012-9EEE-FE47-890B-58B2A467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81</a:t>
            </a:fld>
            <a:endParaRPr lang="it-IT"/>
          </a:p>
        </p:txBody>
      </p:sp>
      <p:pic>
        <p:nvPicPr>
          <p:cNvPr id="3074" name="Picture 2" descr="Nuovo Dpcm, l'informativa di Conte oggi alla Camera">
            <a:extLst>
              <a:ext uri="{FF2B5EF4-FFF2-40B4-BE49-F238E27FC236}">
                <a16:creationId xmlns:a16="http://schemas.microsoft.com/office/drawing/2014/main" id="{291626B9-50EC-2D42-8AF0-482688E5B5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6" r="18710"/>
          <a:stretch/>
        </p:blipFill>
        <p:spPr bwMode="auto">
          <a:xfrm>
            <a:off x="6049926" y="985600"/>
            <a:ext cx="3094074" cy="510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4732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FBEB831-F5FE-B344-A281-717699B636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Backup</a:t>
            </a:r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D45FEA26-95C0-714D-A523-04014F5D76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0F5240-AA1B-214F-9460-4E536C14C6C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575425"/>
            <a:ext cx="2667000" cy="228600"/>
          </a:xfrm>
        </p:spPr>
        <p:txBody>
          <a:bodyPr/>
          <a:lstStyle/>
          <a:p>
            <a:pPr>
              <a:defRPr/>
            </a:pPr>
            <a:fld id="{73671D88-BDE7-9342-9B33-5EE5B9DB5BBE}" type="datetime1">
              <a:rPr lang="it-IT" smtClean="0"/>
              <a:t>23/11/20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AB4FFA-AE52-6248-8F58-5FAC975A837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75425"/>
            <a:ext cx="3959225" cy="228600"/>
          </a:xfrm>
        </p:spPr>
        <p:txBody>
          <a:bodyPr/>
          <a:lstStyle/>
          <a:p>
            <a:pPr>
              <a:defRPr/>
            </a:pPr>
            <a:r>
              <a:rPr lang="it-IT"/>
              <a:t>Futuro Remoto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F16D99-C1CB-7F47-9DDA-92FFC8A2F9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239000" y="6575425"/>
            <a:ext cx="1905000" cy="228600"/>
          </a:xfrm>
        </p:spPr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82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50360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E003752-C348-C94F-8212-5996275D8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Cronologia Cina/Italia</a:t>
            </a:r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A1C2713F-D66D-B542-ADDB-3CDC55B3E4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1800" b="1" dirty="0"/>
              <a:t>17/11/2019</a:t>
            </a:r>
            <a:r>
              <a:rPr lang="it-IT" sz="1800" dirty="0"/>
              <a:t>: </a:t>
            </a:r>
            <a:r>
              <a:rPr lang="it-IT" sz="1800" dirty="0">
                <a:solidFill>
                  <a:schemeClr val="accent2"/>
                </a:solidFill>
              </a:rPr>
              <a:t>primo caso nella provincia di </a:t>
            </a:r>
            <a:r>
              <a:rPr lang="it-IT" sz="1800" dirty="0" err="1">
                <a:solidFill>
                  <a:schemeClr val="accent2"/>
                </a:solidFill>
              </a:rPr>
              <a:t>Hubei</a:t>
            </a:r>
            <a:r>
              <a:rPr lang="it-IT" sz="1800" dirty="0">
                <a:solidFill>
                  <a:schemeClr val="accent2"/>
                </a:solidFill>
              </a:rPr>
              <a:t>, non riconosciuto </a:t>
            </a:r>
          </a:p>
          <a:p>
            <a:pPr marL="0" indent="0">
              <a:buNone/>
            </a:pPr>
            <a:r>
              <a:rPr lang="it-IT" sz="1800" b="1" dirty="0"/>
              <a:t>31/12/2019</a:t>
            </a:r>
            <a:r>
              <a:rPr lang="it-IT" sz="1800" dirty="0"/>
              <a:t>: avvisata Organizzazione Mondiale della Sanità (OMS)</a:t>
            </a:r>
          </a:p>
          <a:p>
            <a:pPr marL="0" indent="0">
              <a:buNone/>
            </a:pPr>
            <a:r>
              <a:rPr lang="it-IT" sz="1800" b="1" dirty="0"/>
              <a:t>14/1/2020</a:t>
            </a:r>
            <a:r>
              <a:rPr lang="it-IT" sz="1800" dirty="0"/>
              <a:t>: </a:t>
            </a:r>
            <a:r>
              <a:rPr lang="it-IT" sz="1800" dirty="0" err="1"/>
              <a:t>Cina+OMS</a:t>
            </a:r>
            <a:r>
              <a:rPr lang="it-IT" sz="1800" dirty="0"/>
              <a:t>: non c’è prova di trasmissione uomo-uomo</a:t>
            </a:r>
          </a:p>
          <a:p>
            <a:pPr marL="0" indent="0">
              <a:buNone/>
            </a:pPr>
            <a:r>
              <a:rPr lang="it-IT" sz="1800" b="1" dirty="0"/>
              <a:t>22-23/1/2020</a:t>
            </a:r>
            <a:r>
              <a:rPr lang="it-IT" sz="1800" dirty="0"/>
              <a:t>: </a:t>
            </a:r>
            <a:r>
              <a:rPr lang="it-IT" sz="1800" dirty="0" err="1">
                <a:solidFill>
                  <a:schemeClr val="accent2"/>
                </a:solidFill>
              </a:rPr>
              <a:t>lockdown</a:t>
            </a:r>
            <a:r>
              <a:rPr lang="it-IT" sz="1800" dirty="0">
                <a:solidFill>
                  <a:schemeClr val="accent2"/>
                </a:solidFill>
              </a:rPr>
              <a:t> Wuhan e provincia </a:t>
            </a:r>
            <a:r>
              <a:rPr lang="it-IT" sz="1800" dirty="0" err="1">
                <a:solidFill>
                  <a:schemeClr val="accent2"/>
                </a:solidFill>
              </a:rPr>
              <a:t>Hubei</a:t>
            </a:r>
            <a:r>
              <a:rPr lang="it-IT" sz="1800" dirty="0">
                <a:solidFill>
                  <a:schemeClr val="accent2"/>
                </a:solidFill>
              </a:rPr>
              <a:t> (60 milioni di abitanti)</a:t>
            </a:r>
          </a:p>
          <a:p>
            <a:pPr marL="0" indent="0">
              <a:buNone/>
            </a:pPr>
            <a:r>
              <a:rPr lang="it-IT" sz="1800" b="1" dirty="0"/>
              <a:t>30/1/2020</a:t>
            </a:r>
            <a:r>
              <a:rPr lang="it-IT" sz="1800" dirty="0"/>
              <a:t>: </a:t>
            </a:r>
            <a:r>
              <a:rPr lang="it-IT" sz="1800" dirty="0">
                <a:solidFill>
                  <a:schemeClr val="accent2"/>
                </a:solidFill>
              </a:rPr>
              <a:t>primi 2 casi in Italia (turisti cinesi)</a:t>
            </a:r>
          </a:p>
          <a:p>
            <a:pPr marL="0" indent="0">
              <a:buNone/>
            </a:pPr>
            <a:r>
              <a:rPr lang="it-IT" sz="1800" b="1" dirty="0"/>
              <a:t>12/2/2020</a:t>
            </a:r>
            <a:r>
              <a:rPr lang="it-IT" sz="1800" dirty="0"/>
              <a:t>: Cina inizia a considerare anche gli asintomatici</a:t>
            </a:r>
          </a:p>
          <a:p>
            <a:pPr marL="0" indent="0">
              <a:buNone/>
            </a:pPr>
            <a:r>
              <a:rPr lang="it-IT" sz="1800" b="1" dirty="0"/>
              <a:t>23/2/2020</a:t>
            </a:r>
            <a:r>
              <a:rPr lang="it-IT" sz="1800" dirty="0"/>
              <a:t>: Italia, quarantena per 11 comuni (50.000 abitanti)</a:t>
            </a:r>
          </a:p>
          <a:p>
            <a:pPr marL="0" indent="0">
              <a:buNone/>
            </a:pPr>
            <a:r>
              <a:rPr lang="it-IT" sz="1800" b="1" dirty="0"/>
              <a:t>4/3/2020</a:t>
            </a:r>
            <a:r>
              <a:rPr lang="it-IT" sz="1800" dirty="0"/>
              <a:t>: Italia, chiusura scuole </a:t>
            </a:r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</p:txBody>
      </p:sp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40D654D2-6D15-614F-BBA0-5280CDB567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1800" b="1" dirty="0"/>
              <a:t>8/3/2020</a:t>
            </a:r>
            <a:r>
              <a:rPr lang="it-IT" sz="1800" dirty="0"/>
              <a:t>: </a:t>
            </a:r>
            <a:r>
              <a:rPr lang="it-IT" sz="1800" dirty="0" err="1"/>
              <a:t>lockdown</a:t>
            </a:r>
            <a:r>
              <a:rPr lang="it-IT" sz="1800" dirty="0"/>
              <a:t> Lombardia e varie province (16 milioni abitanti)</a:t>
            </a:r>
          </a:p>
          <a:p>
            <a:pPr marL="0" indent="0">
              <a:buNone/>
            </a:pPr>
            <a:r>
              <a:rPr lang="it-IT" sz="1800" b="1" dirty="0"/>
              <a:t>9/3/2020</a:t>
            </a:r>
            <a:r>
              <a:rPr lang="it-IT" sz="1800" dirty="0"/>
              <a:t>: </a:t>
            </a:r>
            <a:r>
              <a:rPr lang="it-IT" sz="1800" dirty="0" err="1">
                <a:solidFill>
                  <a:schemeClr val="accent2"/>
                </a:solidFill>
              </a:rPr>
              <a:t>lockdown</a:t>
            </a:r>
            <a:r>
              <a:rPr lang="it-IT" sz="1800" dirty="0">
                <a:solidFill>
                  <a:schemeClr val="accent2"/>
                </a:solidFill>
              </a:rPr>
              <a:t> Italia</a:t>
            </a:r>
          </a:p>
          <a:p>
            <a:pPr marL="0" indent="0">
              <a:buNone/>
            </a:pPr>
            <a:r>
              <a:rPr lang="it-IT" sz="1800" b="1" dirty="0"/>
              <a:t>15/4/2020</a:t>
            </a:r>
            <a:r>
              <a:rPr lang="it-IT" sz="1800" dirty="0"/>
              <a:t>: Cina cambia il conteggio dei decessi (+50%)</a:t>
            </a:r>
          </a:p>
          <a:p>
            <a:pPr marL="0" indent="0">
              <a:buNone/>
            </a:pPr>
            <a:r>
              <a:rPr lang="it-IT" sz="1800" b="1" dirty="0"/>
              <a:t>4/5/2020</a:t>
            </a:r>
            <a:r>
              <a:rPr lang="it-IT" sz="1800" dirty="0"/>
              <a:t>: prima fase riapertura Italia</a:t>
            </a:r>
          </a:p>
          <a:p>
            <a:pPr marL="0" indent="0">
              <a:buNone/>
            </a:pPr>
            <a:r>
              <a:rPr lang="it-IT" sz="1800" b="1" dirty="0"/>
              <a:t>18/5/2020</a:t>
            </a:r>
            <a:r>
              <a:rPr lang="it-IT" sz="1800" dirty="0"/>
              <a:t>: </a:t>
            </a:r>
            <a:r>
              <a:rPr lang="it-IT" sz="1800" dirty="0">
                <a:solidFill>
                  <a:schemeClr val="accent2"/>
                </a:solidFill>
              </a:rPr>
              <a:t>seconda fase riapertura Italia</a:t>
            </a:r>
          </a:p>
          <a:p>
            <a:pPr marL="0" indent="0">
              <a:buNone/>
            </a:pPr>
            <a:r>
              <a:rPr lang="it-IT" sz="1800" b="1" dirty="0"/>
              <a:t>16/8/2020</a:t>
            </a:r>
            <a:r>
              <a:rPr lang="it-IT" sz="1800" dirty="0"/>
              <a:t>: </a:t>
            </a:r>
            <a:r>
              <a:rPr lang="it-IT" sz="1800" dirty="0">
                <a:solidFill>
                  <a:schemeClr val="accent6"/>
                </a:solidFill>
              </a:rPr>
              <a:t>chiusura discoteche </a:t>
            </a:r>
            <a:r>
              <a:rPr lang="it-IT" sz="1800" dirty="0"/>
              <a:t>dopo i contagi in Sardegna</a:t>
            </a:r>
          </a:p>
          <a:p>
            <a:pPr marL="0" indent="0">
              <a:buNone/>
            </a:pPr>
            <a:r>
              <a:rPr lang="it-IT" sz="1800" b="1" dirty="0"/>
              <a:t>14/9/2020</a:t>
            </a:r>
            <a:r>
              <a:rPr lang="it-IT" sz="1800" dirty="0"/>
              <a:t>: riapertura scuole</a:t>
            </a:r>
          </a:p>
          <a:p>
            <a:pPr marL="0" indent="0">
              <a:buNone/>
            </a:pPr>
            <a:r>
              <a:rPr lang="it-IT" sz="1800" b="1" dirty="0"/>
              <a:t>24/10/2020</a:t>
            </a:r>
            <a:r>
              <a:rPr lang="it-IT" sz="1800" dirty="0"/>
              <a:t>: </a:t>
            </a:r>
            <a:r>
              <a:rPr lang="it-IT" sz="1800" dirty="0">
                <a:solidFill>
                  <a:schemeClr val="accent2"/>
                </a:solidFill>
              </a:rPr>
              <a:t>chiusura palestre, teatri e locali alle 18</a:t>
            </a:r>
          </a:p>
          <a:p>
            <a:pPr marL="0" indent="0">
              <a:buNone/>
            </a:pPr>
            <a:r>
              <a:rPr lang="it-IT" sz="1800" b="1" dirty="0"/>
              <a:t>6/11/2020</a:t>
            </a:r>
            <a:r>
              <a:rPr lang="it-IT" sz="1800" dirty="0">
                <a:solidFill>
                  <a:schemeClr val="accent2"/>
                </a:solidFill>
              </a:rPr>
              <a:t>: definizione zone gialle, arancioni, rosse.</a:t>
            </a:r>
          </a:p>
          <a:p>
            <a:pPr marL="0" indent="0">
              <a:buNone/>
            </a:pPr>
            <a:r>
              <a:rPr lang="it-IT" sz="1800" b="1" dirty="0"/>
              <a:t>15/11/2020</a:t>
            </a:r>
            <a:r>
              <a:rPr lang="it-IT" sz="1800" dirty="0">
                <a:solidFill>
                  <a:schemeClr val="accent2"/>
                </a:solidFill>
              </a:rPr>
              <a:t>: Campania in zona rossa.</a:t>
            </a:r>
          </a:p>
          <a:p>
            <a:endParaRPr lang="it-IT" sz="1800" dirty="0"/>
          </a:p>
        </p:txBody>
      </p:sp>
      <p:sp>
        <p:nvSpPr>
          <p:cNvPr id="16" name="Segnaposto data 15">
            <a:extLst>
              <a:ext uri="{FF2B5EF4-FFF2-40B4-BE49-F238E27FC236}">
                <a16:creationId xmlns:a16="http://schemas.microsoft.com/office/drawing/2014/main" id="{9D5B93FB-EE5C-9C49-A2B2-DBEF0AEB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0873A1-7889-BF4B-8522-131828955411}" type="datetime1">
              <a:rPr lang="it-IT" smtClean="0"/>
              <a:t>23/11/20</a:t>
            </a:fld>
            <a:endParaRPr lang="it-IT"/>
          </a:p>
        </p:txBody>
      </p:sp>
      <p:sp>
        <p:nvSpPr>
          <p:cNvPr id="17" name="Segnaposto piè di pagina 16">
            <a:extLst>
              <a:ext uri="{FF2B5EF4-FFF2-40B4-BE49-F238E27FC236}">
                <a16:creationId xmlns:a16="http://schemas.microsoft.com/office/drawing/2014/main" id="{CD27011D-3BC1-5445-8A5E-79A0F0FD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FA61A2A5-5956-4148-A818-CE2A5F16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297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2133017-93CE-954D-8882-A477FB3F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Comunicazione istituzionale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FD4BAF4-C59E-4345-A2D0-E1BD1CAC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F068F5-221B-BA4A-9047-2A11E1F3BE8A}" type="datetime1">
              <a:rPr lang="it-IT" smtClean="0"/>
              <a:t>23/11/20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7C4B26-CCF5-D84E-9FB9-99DA80BF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Futuro Remoto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3D0343-90E9-AE4B-8A56-01A04CCA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pic>
        <p:nvPicPr>
          <p:cNvPr id="5122" name="Picture 2" descr="Conferenza stampa 23 aprile 2020 ore 18.00 – Coronavirus - YouTube">
            <a:extLst>
              <a:ext uri="{FF2B5EF4-FFF2-40B4-BE49-F238E27FC236}">
                <a16:creationId xmlns:a16="http://schemas.microsoft.com/office/drawing/2014/main" id="{7B0F0B7E-8C55-5E43-8B12-A7F410BDD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5278"/>
            <a:ext cx="9148728" cy="514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24540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</TotalTime>
  <Words>3486</Words>
  <Application>Microsoft Macintosh PowerPoint</Application>
  <PresentationFormat>Presentazione su schermo (4:3)</PresentationFormat>
  <Paragraphs>779</Paragraphs>
  <Slides>83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83</vt:i4>
      </vt:variant>
    </vt:vector>
  </HeadingPairs>
  <TitlesOfParts>
    <vt:vector size="92" baseType="lpstr">
      <vt:lpstr>Arial</vt:lpstr>
      <vt:lpstr>Calibri</vt:lpstr>
      <vt:lpstr>Cambria Math</vt:lpstr>
      <vt:lpstr>Oswald</vt:lpstr>
      <vt:lpstr>Oswald Light</vt:lpstr>
      <vt:lpstr>Oswald LightItalic</vt:lpstr>
      <vt:lpstr>Times New Roman</vt:lpstr>
      <vt:lpstr>Wingdings</vt:lpstr>
      <vt:lpstr>Struttura predefinita</vt:lpstr>
      <vt:lpstr>La pandemia vista da un fisico sperimentale</vt:lpstr>
      <vt:lpstr>Situazione mondiale</vt:lpstr>
      <vt:lpstr>Tutti parlano di Covid-19</vt:lpstr>
      <vt:lpstr>Comprendere l’epidemia</vt:lpstr>
      <vt:lpstr>Comprendere l’epidemia</vt:lpstr>
      <vt:lpstr>Fisica e coronavirus</vt:lpstr>
      <vt:lpstr>I dati</vt:lpstr>
      <vt:lpstr>Bollettini ufficiali</vt:lpstr>
      <vt:lpstr>Comunicazione istituzionale</vt:lpstr>
      <vt:lpstr>Comunicazione istituzionale</vt:lpstr>
      <vt:lpstr>Giornali, televisioni, siti web</vt:lpstr>
      <vt:lpstr>Giornali, televisioni, siti web</vt:lpstr>
      <vt:lpstr>Cosa ci dicono i bollettini?</vt:lpstr>
      <vt:lpstr>Cosa ci dicono i media?</vt:lpstr>
      <vt:lpstr>Conseguenze</vt:lpstr>
      <vt:lpstr>Perché analizzare i dati covid-19?</vt:lpstr>
      <vt:lpstr>Il sito covid19.infn.it</vt:lpstr>
      <vt:lpstr>Facciamo un po’ di ordine</vt:lpstr>
      <vt:lpstr>Come si trasmette il virus</vt:lpstr>
      <vt:lpstr>Infetti: 1</vt:lpstr>
      <vt:lpstr>Infetti: 1 + 3 = 4</vt:lpstr>
      <vt:lpstr>Infetti: 1 + 3 + 3×3 = 13</vt:lpstr>
      <vt:lpstr>Infetti: 1 + 3 + 3×3 + 3×3×3 = 40 </vt:lpstr>
      <vt:lpstr>Presentazione standard di PowerPoint</vt:lpstr>
      <vt:lpstr>Crescita esponenziale</vt:lpstr>
      <vt:lpstr>Curva esponenziale</vt:lpstr>
      <vt:lpstr>Scala lineare</vt:lpstr>
      <vt:lpstr>La scala logaritmica</vt:lpstr>
      <vt:lpstr>Esponenziale in scala logaritmica</vt:lpstr>
      <vt:lpstr>Lineare vs logaritmica</vt:lpstr>
      <vt:lpstr>Sommario - Italia</vt:lpstr>
      <vt:lpstr>Guardiamo i dati reali</vt:lpstr>
      <vt:lpstr>Guardiamo i dati reali</vt:lpstr>
      <vt:lpstr>Guardiamo i dati reali</vt:lpstr>
      <vt:lpstr>Guardiamo i dati reali</vt:lpstr>
      <vt:lpstr>Guardiamo i dati reali</vt:lpstr>
      <vt:lpstr>Guardiamo i dati reali</vt:lpstr>
      <vt:lpstr>Guardiamo i dati reali</vt:lpstr>
      <vt:lpstr>Guardiamo i dati reali</vt:lpstr>
      <vt:lpstr>Guardiamo i dati reali</vt:lpstr>
      <vt:lpstr>Guardiamo i dati reali</vt:lpstr>
      <vt:lpstr>Guardiamo i dati reali</vt:lpstr>
      <vt:lpstr>Svizzera: piene le terapie intensive</vt:lpstr>
      <vt:lpstr>Nessuna crescita può essere infinita</vt:lpstr>
      <vt:lpstr>Terapie intensive oggi</vt:lpstr>
      <vt:lpstr>Decessi oggi</vt:lpstr>
      <vt:lpstr>Modello SIRD</vt:lpstr>
      <vt:lpstr>Modello SIRD</vt:lpstr>
      <vt:lpstr>Modello SIRD</vt:lpstr>
      <vt:lpstr>Modello SIRD</vt:lpstr>
      <vt:lpstr>Modello SIRD</vt:lpstr>
      <vt:lpstr>Casi giornalieri e casi totali</vt:lpstr>
      <vt:lpstr>In realtà</vt:lpstr>
      <vt:lpstr>Fluttuazioni statistiche</vt:lpstr>
      <vt:lpstr>Decessi in Campania</vt:lpstr>
      <vt:lpstr>Decessi in Campania</vt:lpstr>
      <vt:lpstr>Decessi in Campania</vt:lpstr>
      <vt:lpstr>Decessi in Campania</vt:lpstr>
      <vt:lpstr>Decessi in Campania</vt:lpstr>
      <vt:lpstr>Decessi in Campania</vt:lpstr>
      <vt:lpstr>Decessi in Campania</vt:lpstr>
      <vt:lpstr>Decessi in Campania</vt:lpstr>
      <vt:lpstr>Decessi in Campania</vt:lpstr>
      <vt:lpstr>Parametri variabili nel tempo RSIRD</vt:lpstr>
      <vt:lpstr>Tempo di raddoppio variabile</vt:lpstr>
      <vt:lpstr>Tempo di raddoppio variabile</vt:lpstr>
      <vt:lpstr>Problemi di qualità dei dati</vt:lpstr>
      <vt:lpstr>Correzioni e ri-conteggi</vt:lpstr>
      <vt:lpstr>Tamponi: effetto fine settimana</vt:lpstr>
      <vt:lpstr>Sottostima dei decessi</vt:lpstr>
      <vt:lpstr>È possibile fare previsioni?</vt:lpstr>
      <vt:lpstr>Modelli ispirati alla fisica teorica</vt:lpstr>
      <vt:lpstr>L’approccio sperimentale</vt:lpstr>
      <vt:lpstr>Cosa è realmente successo</vt:lpstr>
      <vt:lpstr>Crescita esponenziale: tutto inutile?</vt:lpstr>
      <vt:lpstr>A cosa è servito il lockdown</vt:lpstr>
      <vt:lpstr>A cosa è servito il lockdown</vt:lpstr>
      <vt:lpstr>Cosa succede nel Mondo</vt:lpstr>
      <vt:lpstr>Come ne usciamo fuori?</vt:lpstr>
      <vt:lpstr>I dati devono essere pubblici</vt:lpstr>
      <vt:lpstr>Conclusioni</vt:lpstr>
      <vt:lpstr>Backup</vt:lpstr>
      <vt:lpstr>Cronologia Cina/Italia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visto da fisici sperimentali</dc:title>
  <dc:creator>LUCA LISTA</dc:creator>
  <cp:lastModifiedBy>LUCA LISTA</cp:lastModifiedBy>
  <cp:revision>696</cp:revision>
  <dcterms:created xsi:type="dcterms:W3CDTF">2020-10-28T11:09:04Z</dcterms:created>
  <dcterms:modified xsi:type="dcterms:W3CDTF">2020-11-23T12:43:42Z</dcterms:modified>
</cp:coreProperties>
</file>