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0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83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408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098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48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48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676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2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1943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023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6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34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8FE7-A3DB-415F-B2CB-3FA0A3E9958F}" type="datetimeFigureOut">
              <a:rPr lang="it-IT" smtClean="0"/>
              <a:t>12/11/2020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55E4-B059-4AEA-822B-0BFA0C7FB1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PRIN 2020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699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Valutazioni passate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Progetto: 74/75</a:t>
            </a:r>
          </a:p>
          <a:p>
            <a:r>
              <a:rPr lang="it-IT" dirty="0" smtClean="0"/>
              <a:t>PI: 16/25</a:t>
            </a:r>
          </a:p>
          <a:p>
            <a:r>
              <a:rPr lang="it-IT" dirty="0" smtClean="0"/>
              <a:t>Vincitori INFN : </a:t>
            </a:r>
            <a:r>
              <a:rPr lang="it-IT" dirty="0" err="1" smtClean="0"/>
              <a:t>Pallavicini</a:t>
            </a:r>
            <a:r>
              <a:rPr lang="it-IT" dirty="0" smtClean="0"/>
              <a:t>, </a:t>
            </a:r>
            <a:r>
              <a:rPr lang="it-IT" dirty="0" err="1" smtClean="0"/>
              <a:t>Rolandi</a:t>
            </a:r>
            <a:r>
              <a:rPr lang="it-IT" dirty="0" smtClean="0"/>
              <a:t>, </a:t>
            </a:r>
            <a:r>
              <a:rPr lang="it-IT" dirty="0" err="1" smtClean="0"/>
              <a:t>Ferroni</a:t>
            </a:r>
            <a:r>
              <a:rPr lang="it-IT" dirty="0" smtClean="0"/>
              <a:t>, Gambino, Sagnotti….</a:t>
            </a:r>
          </a:p>
          <a:p>
            <a:r>
              <a:rPr lang="it-IT" dirty="0" smtClean="0"/>
              <a:t>Esclusi: </a:t>
            </a:r>
            <a:r>
              <a:rPr lang="it-IT" dirty="0" err="1" smtClean="0"/>
              <a:t>Tenchini</a:t>
            </a:r>
            <a:r>
              <a:rPr lang="it-IT" dirty="0" smtClean="0"/>
              <a:t>, Zoccoli…</a:t>
            </a:r>
          </a:p>
          <a:p>
            <a:r>
              <a:rPr lang="it-IT" dirty="0" smtClean="0"/>
              <a:t>Tutti potranno ripresentarsi nel 2020…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6309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Vincoli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Progetti triennali</a:t>
            </a:r>
          </a:p>
          <a:p>
            <a:r>
              <a:rPr lang="it-IT" dirty="0" smtClean="0"/>
              <a:t>Settori ERC inclusi in  PE 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err="1" smtClean="0">
                <a:sym typeface="Wingdings" panose="05000000000000000000" pitchFamily="2" charset="2"/>
              </a:rPr>
              <a:t>max</a:t>
            </a:r>
            <a:r>
              <a:rPr lang="it-IT" dirty="0" smtClean="0">
                <a:sym typeface="Wingdings" panose="05000000000000000000" pitchFamily="2" charset="2"/>
              </a:rPr>
              <a:t> 1,2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Massimo 5 soggetti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Diverse sezioni INFN confluiscono in un unico gruppo «INFN»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Budget complessivo PE 62,6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 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10% budget riservato per PI &lt; 40 anni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81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Criteri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5120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2392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Criteri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651000"/>
            <a:ext cx="7569200" cy="355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4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Criteri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2130424"/>
            <a:ext cx="7505774" cy="264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543009" y="5157192"/>
            <a:ext cx="8631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N.B.</a:t>
            </a:r>
          </a:p>
          <a:p>
            <a:r>
              <a:rPr lang="it-IT" dirty="0" smtClean="0"/>
              <a:t>Progetti che avranno meno di 15/20 sull’impatto sociale difficilmente verranno finanziati…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102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smtClean="0"/>
              <a:t>Scheda valutatori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725" y="1487884"/>
            <a:ext cx="6419850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660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Punteggio finale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" y="1412776"/>
            <a:ext cx="10001662" cy="3723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8501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it-IT" dirty="0" smtClean="0"/>
              <a:t>Regole INFN (circolare)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778481" cy="5250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141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 2017 &amp; previsioni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Fondi totali: 62,6/110 = 57% </a:t>
            </a:r>
          </a:p>
          <a:p>
            <a:r>
              <a:rPr lang="it-IT" dirty="0" smtClean="0"/>
              <a:t>Frazione su linea giovani maggiore (7,2%</a:t>
            </a:r>
            <a:r>
              <a:rPr lang="it-IT" dirty="0" smtClean="0">
                <a:sym typeface="Wingdings" panose="05000000000000000000" pitchFamily="2" charset="2"/>
              </a:rPr>
              <a:t></a:t>
            </a:r>
            <a:r>
              <a:rPr lang="it-IT" dirty="0" smtClean="0"/>
              <a:t>10%)</a:t>
            </a:r>
          </a:p>
          <a:p>
            <a:r>
              <a:rPr lang="it-IT" dirty="0" err="1" smtClean="0"/>
              <a:t>Max</a:t>
            </a:r>
            <a:r>
              <a:rPr lang="it-IT" dirty="0" smtClean="0"/>
              <a:t> costo invariato per progetti standard,  incrementato da 800k a 1,2Meuro per «giovani»</a:t>
            </a:r>
          </a:p>
          <a:p>
            <a:r>
              <a:rPr lang="it-IT" dirty="0" smtClean="0"/>
              <a:t>Su PE2 nel 2017 14 </a:t>
            </a:r>
            <a:r>
              <a:rPr lang="it-IT" dirty="0" err="1" smtClean="0"/>
              <a:t>Meuro</a:t>
            </a:r>
            <a:r>
              <a:rPr lang="it-IT" dirty="0" err="1" smtClean="0">
                <a:sym typeface="Wingdings" panose="05000000000000000000" pitchFamily="2" charset="2"/>
              </a:rPr>
              <a:t>attesi</a:t>
            </a:r>
            <a:r>
              <a:rPr lang="it-IT" dirty="0" smtClean="0">
                <a:sym typeface="Wingdings" panose="05000000000000000000" pitchFamily="2" charset="2"/>
              </a:rPr>
              <a:t> 7,6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endParaRPr lang="it-IT" dirty="0" smtClean="0">
              <a:sym typeface="Wingdings" panose="05000000000000000000" pitchFamily="2" charset="2"/>
            </a:endParaRPr>
          </a:p>
          <a:p>
            <a:r>
              <a:rPr lang="it-IT" dirty="0" smtClean="0">
                <a:sym typeface="Wingdings" panose="05000000000000000000" pitchFamily="2" charset="2"/>
              </a:rPr>
              <a:t>Costo tipico progetti finanziati: Media 722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, Sigma 173 </a:t>
            </a:r>
            <a:r>
              <a:rPr lang="it-IT" dirty="0" err="1" smtClean="0">
                <a:sym typeface="Wingdings" panose="05000000000000000000" pitchFamily="2" charset="2"/>
              </a:rPr>
              <a:t>Meuro</a:t>
            </a:r>
            <a:r>
              <a:rPr lang="it-IT" dirty="0" smtClean="0">
                <a:sym typeface="Wingdings" panose="05000000000000000000" pitchFamily="2" charset="2"/>
              </a:rPr>
              <a:t>)</a:t>
            </a:r>
          </a:p>
          <a:p>
            <a:r>
              <a:rPr lang="it-IT" dirty="0" smtClean="0">
                <a:sym typeface="Wingdings" panose="05000000000000000000" pitchFamily="2" charset="2"/>
              </a:rPr>
              <a:t>Saranno finanziati circa </a:t>
            </a:r>
            <a:r>
              <a:rPr lang="it-IT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10 progetti in totale</a:t>
            </a:r>
            <a:r>
              <a:rPr lang="it-IT" dirty="0" smtClean="0">
                <a:sym typeface="Wingdings" panose="05000000000000000000" pitchFamily="2" charset="2"/>
              </a:rPr>
              <a:t> nel 2020, di cui </a:t>
            </a:r>
            <a:r>
              <a:rPr lang="it-IT" dirty="0" smtClean="0">
                <a:solidFill>
                  <a:srgbClr val="FF0000"/>
                </a:solidFill>
                <a:sym typeface="Wingdings" panose="05000000000000000000" pitchFamily="2" charset="2"/>
              </a:rPr>
              <a:t>1</a:t>
            </a:r>
            <a:r>
              <a:rPr lang="it-IT" dirty="0" smtClean="0">
                <a:sym typeface="Wingdings" panose="05000000000000000000" pitchFamily="2" charset="2"/>
              </a:rPr>
              <a:t> su linea giovani.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92136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188</Words>
  <Application>Microsoft Office PowerPoint</Application>
  <PresentationFormat>Presentazione su schermo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PRIN 2020</vt:lpstr>
      <vt:lpstr>Vincoli</vt:lpstr>
      <vt:lpstr>Criteri (1)</vt:lpstr>
      <vt:lpstr>Criteri (2)</vt:lpstr>
      <vt:lpstr>Criteri (3)</vt:lpstr>
      <vt:lpstr>Scheda valutatori</vt:lpstr>
      <vt:lpstr>Punteggio finale</vt:lpstr>
      <vt:lpstr>Regole INFN (circolare)</vt:lpstr>
      <vt:lpstr>Confronto 2017 &amp; previsioni</vt:lpstr>
      <vt:lpstr>Valutazioni passate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 2020</dc:title>
  <dc:creator>Ambrosino</dc:creator>
  <cp:lastModifiedBy>Ambrosino</cp:lastModifiedBy>
  <cp:revision>9</cp:revision>
  <dcterms:created xsi:type="dcterms:W3CDTF">2020-11-12T09:25:20Z</dcterms:created>
  <dcterms:modified xsi:type="dcterms:W3CDTF">2020-11-12T10:13:28Z</dcterms:modified>
</cp:coreProperties>
</file>