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7"/>
  </p:normalViewPr>
  <p:slideViewPr>
    <p:cSldViewPr snapToGrid="0" snapToObjects="1">
      <p:cViewPr varScale="1">
        <p:scale>
          <a:sx n="108" d="100"/>
          <a:sy n="108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965E7-1D02-1440-A1B3-5E6197802B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6C8ED-FAAB-D240-B9E0-34BADF9170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71718-95BA-B543-8043-BA7A5EEA7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CB39-DAD3-7044-B07B-186F1C896341}" type="datetimeFigureOut">
              <a:rPr lang="en-IT" smtClean="0"/>
              <a:t>12/11/2020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3EB49-8051-A243-A65C-8C6214626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0C8B83-27AC-9E4F-AC5C-DA3CB4E4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9AC2A-7F42-364F-A946-B5432F96D30B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37092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464F8-AC3A-3A48-9086-BC3EE68D0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2D0F3-ECC6-B540-B7B1-CEBA03E3E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6A7B5-5E2B-3140-B48C-FC35D6FE4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CB39-DAD3-7044-B07B-186F1C896341}" type="datetimeFigureOut">
              <a:rPr lang="en-IT" smtClean="0"/>
              <a:t>12/11/2020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ED2E8-564A-884D-944A-7A8FCCA87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BFC73-9C9E-C243-8460-1FD092446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9AC2A-7F42-364F-A946-B5432F96D30B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88720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5B979C-70E3-394D-B75B-3A38531343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5D6AE0-EA65-434E-B4FD-0118075F3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44296-A943-B147-AC56-717751BBA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CB39-DAD3-7044-B07B-186F1C896341}" type="datetimeFigureOut">
              <a:rPr lang="en-IT" smtClean="0"/>
              <a:t>12/11/2020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B78B8-55BE-7B4E-AC64-86C04BB03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7EDCB-F905-EF48-B062-F2BC14834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9AC2A-7F42-364F-A946-B5432F96D30B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74856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B7FA1-7209-9349-87C9-BC5C4AB5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A8E9C-D003-E844-8885-B1C8A9452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B2AB6-6A48-BE44-A8D7-549A55099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CB39-DAD3-7044-B07B-186F1C896341}" type="datetimeFigureOut">
              <a:rPr lang="en-IT" smtClean="0"/>
              <a:t>12/11/2020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0EC86-FF8F-784A-BE42-010DE8E3A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39916-AA15-F04F-B31E-BEFDA8FB3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9AC2A-7F42-364F-A946-B5432F96D30B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77001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9194A-875B-6E46-AD6D-E42F74E93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E2189-32CD-1A42-9B58-5F9868C2A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583A3-3DC5-8E4F-B67E-9B9F3798F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CB39-DAD3-7044-B07B-186F1C896341}" type="datetimeFigureOut">
              <a:rPr lang="en-IT" smtClean="0"/>
              <a:t>12/11/2020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92F4D-F62C-844F-A190-594F01A79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D1A60-5AA1-E049-82F7-2CDB0C5A9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9AC2A-7F42-364F-A946-B5432F96D30B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11513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DFB75-A1B2-E843-A678-A570E3BE0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81C4A-D1E4-1446-B3EA-475082BC2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0D2B26-17D0-DB4C-BD5E-D2531FB7D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134200-0DE6-0B42-ACA9-14D4C8236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CB39-DAD3-7044-B07B-186F1C896341}" type="datetimeFigureOut">
              <a:rPr lang="en-IT" smtClean="0"/>
              <a:t>12/11/2020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2363E3-C6E0-D041-A168-165CF175E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7C402E-E829-D041-B2FA-F39DC4623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9AC2A-7F42-364F-A946-B5432F96D30B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344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2E039-D9BE-F643-833B-0D0FA8932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85EEA-2416-7547-9F0B-F6270F569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8E702B-A06C-D340-A300-C6886DE2B6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272AF0-162E-8043-81E4-487D351473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4F808B-EB13-3A44-88D2-0331F88D0D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6D9AF3-D4BB-2E4A-8614-D10A98C3F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CB39-DAD3-7044-B07B-186F1C896341}" type="datetimeFigureOut">
              <a:rPr lang="en-IT" smtClean="0"/>
              <a:t>12/11/2020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4BFE0-9D5F-8F46-8130-D38EAFF6A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91E55E-8A5A-0F45-B4A4-4F8C2348B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9AC2A-7F42-364F-A946-B5432F96D30B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09674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491CA-2821-0649-9C28-2D53032FC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38C0BC-8534-3545-92EE-0CA821FDC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CB39-DAD3-7044-B07B-186F1C896341}" type="datetimeFigureOut">
              <a:rPr lang="en-IT" smtClean="0"/>
              <a:t>12/11/2020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A3C28D-62E5-074F-9E79-D8A107276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E4C49-EAE3-7542-A518-BD1D95C71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9AC2A-7F42-364F-A946-B5432F96D30B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635936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BEB87E-467D-464F-9EBD-0433C5B8D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CB39-DAD3-7044-B07B-186F1C896341}" type="datetimeFigureOut">
              <a:rPr lang="en-IT" smtClean="0"/>
              <a:t>12/11/2020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2B82A9-065A-264D-98E8-E0FFB5C92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5EF126-6551-2F4B-8425-226F1F20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9AC2A-7F42-364F-A946-B5432F96D30B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27589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25B6B-39C9-DF41-843A-685AEDEDB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95227-5216-704B-81D9-9368F488B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0ED96D-69C8-A54B-835C-F5CF41F0F5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EE30A-D9C1-1240-B499-B8C95F873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CB39-DAD3-7044-B07B-186F1C896341}" type="datetimeFigureOut">
              <a:rPr lang="en-IT" smtClean="0"/>
              <a:t>12/11/2020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E23849-0D43-A44E-A199-4A2BF619A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FE771-F350-2842-B7E3-AB9E574FA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9AC2A-7F42-364F-A946-B5432F96D30B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95423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143DE-7250-E540-BF01-98B1BC45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418E64-5A10-3E43-8E4B-282FD0FFFF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38C148-7183-5548-859E-BF59144B73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08419-612F-CA49-AF89-B025E441D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CB39-DAD3-7044-B07B-186F1C896341}" type="datetimeFigureOut">
              <a:rPr lang="en-IT" smtClean="0"/>
              <a:t>12/11/2020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0DCC-A024-6047-A368-F755087DC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7AC2B0-F720-D64B-8B1D-900B5FD8B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9AC2A-7F42-364F-A946-B5432F96D30B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0612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9A4E3D-FB1A-A749-9C32-66B715714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FEE5D3-FD18-FA45-AAB1-5A92B204E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E8A09-1696-F442-83F3-F5AAAFE2EA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FCB39-DAD3-7044-B07B-186F1C896341}" type="datetimeFigureOut">
              <a:rPr lang="en-IT" smtClean="0"/>
              <a:t>12/11/2020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A112E-E35F-6048-87CC-C02BB99144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C24B4-53D4-C44D-891D-75C18F109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9AC2A-7F42-364F-A946-B5432F96D30B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34222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1E26E-CAF3-CB4D-803D-0FE56F5D23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https://covid19.infn.it/</a:t>
            </a:r>
            <a:endParaRPr lang="en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BA2A69-9D2E-5C4F-9ADE-395F0A36BB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T" dirty="0"/>
              <a:t>Collaborazione INFN-Spallanzani</a:t>
            </a:r>
          </a:p>
        </p:txBody>
      </p:sp>
    </p:spTree>
    <p:extLst>
      <p:ext uri="{BB962C8B-B14F-4D97-AF65-F5344CB8AC3E}">
        <p14:creationId xmlns:p14="http://schemas.microsoft.com/office/powerpoint/2010/main" val="2527176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103225-6A43-A748-B1FE-63408DC64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759" y="301171"/>
            <a:ext cx="8225394" cy="646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68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49D767-5913-1B46-ADAF-D95F811D7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024" y="747711"/>
            <a:ext cx="7419975" cy="610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37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9EB003-E808-8949-957C-EA51B26DD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493" y="224236"/>
            <a:ext cx="7960520" cy="640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09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AFFE28-EC25-4547-8E93-2A068B809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743" y="357186"/>
            <a:ext cx="8116514" cy="6500814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D3B43D4F-F79B-3840-B8FD-DAA45ECB0FD7}"/>
              </a:ext>
            </a:extLst>
          </p:cNvPr>
          <p:cNvSpPr/>
          <p:nvPr/>
        </p:nvSpPr>
        <p:spPr>
          <a:xfrm>
            <a:off x="6317673" y="2411808"/>
            <a:ext cx="225631" cy="9071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CFC60C-6FA6-C94A-896B-F78FD30C3C85}"/>
              </a:ext>
            </a:extLst>
          </p:cNvPr>
          <p:cNvSpPr txBox="1"/>
          <p:nvPr/>
        </p:nvSpPr>
        <p:spPr>
          <a:xfrm>
            <a:off x="6096000" y="2042476"/>
            <a:ext cx="1033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lazio</a:t>
            </a:r>
          </a:p>
        </p:txBody>
      </p:sp>
    </p:spTree>
    <p:extLst>
      <p:ext uri="{BB962C8B-B14F-4D97-AF65-F5344CB8AC3E}">
        <p14:creationId xmlns:p14="http://schemas.microsoft.com/office/powerpoint/2010/main" val="6228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764572-16CE-E84D-A29B-C6AC11F07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009650"/>
            <a:ext cx="107950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92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C19191-A140-454A-8F35-34772C1B2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78" y="1022349"/>
            <a:ext cx="11671044" cy="502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38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85DA5-E27E-8B45-98AB-FF64D00FD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44" y="314180"/>
            <a:ext cx="10515600" cy="1325563"/>
          </a:xfrm>
        </p:spPr>
        <p:txBody>
          <a:bodyPr/>
          <a:lstStyle/>
          <a:p>
            <a:r>
              <a:rPr lang="en-IT" dirty="0"/>
              <a:t>Norme di base Anticovid-19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28633F-F5C4-A542-96C3-5715E2A0A1E4}"/>
              </a:ext>
            </a:extLst>
          </p:cNvPr>
          <p:cNvSpPr/>
          <p:nvPr/>
        </p:nvSpPr>
        <p:spPr>
          <a:xfrm>
            <a:off x="838199" y="1690688"/>
            <a:ext cx="919644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effectLst/>
              </a:rPr>
              <a:t>Per </a:t>
            </a:r>
            <a:r>
              <a:rPr lang="en-GB" sz="2800" b="1" dirty="0" err="1">
                <a:effectLst/>
              </a:rPr>
              <a:t>mantenere</a:t>
            </a:r>
            <a:r>
              <a:rPr lang="en-GB" sz="2800" b="1" dirty="0">
                <a:effectLst/>
              </a:rPr>
              <a:t> la </a:t>
            </a:r>
            <a:r>
              <a:rPr lang="en-GB" sz="2800" b="1" dirty="0" err="1">
                <a:effectLst/>
              </a:rPr>
              <a:t>sicurezza</a:t>
            </a:r>
            <a:r>
              <a:rPr lang="en-GB" sz="2800" b="1" dirty="0">
                <a:effectLst/>
              </a:rPr>
              <a:t> ai </a:t>
            </a:r>
            <a:r>
              <a:rPr lang="en-GB" sz="2800" b="1" dirty="0" err="1">
                <a:effectLst/>
              </a:rPr>
              <a:t>massimi</a:t>
            </a:r>
            <a:r>
              <a:rPr lang="en-GB" sz="2800" b="1" dirty="0">
                <a:effectLst/>
              </a:rPr>
              <a:t> </a:t>
            </a:r>
            <a:r>
              <a:rPr lang="en-GB" sz="2800" b="1" dirty="0" err="1">
                <a:effectLst/>
              </a:rPr>
              <a:t>livelli</a:t>
            </a:r>
            <a:r>
              <a:rPr lang="en-GB" sz="2800" b="1" dirty="0">
                <a:effectLst/>
              </a:rPr>
              <a:t> : le </a:t>
            </a:r>
            <a:r>
              <a:rPr lang="en-GB" sz="2800" b="1" dirty="0" err="1">
                <a:effectLst/>
              </a:rPr>
              <a:t>regole</a:t>
            </a:r>
            <a:r>
              <a:rPr lang="en-GB" sz="2800" b="1" dirty="0">
                <a:effectLst/>
              </a:rPr>
              <a:t> </a:t>
            </a:r>
            <a:r>
              <a:rPr lang="en-GB" sz="2800" b="1" dirty="0" err="1">
                <a:effectLst/>
              </a:rPr>
              <a:t>principali</a:t>
            </a:r>
            <a:r>
              <a:rPr lang="en-GB" sz="2800" b="1" dirty="0">
                <a:effectLst/>
              </a:rPr>
              <a:t> da </a:t>
            </a:r>
            <a:r>
              <a:rPr lang="en-GB" sz="2800" b="1" dirty="0" err="1">
                <a:effectLst/>
              </a:rPr>
              <a:t>seguire</a:t>
            </a:r>
            <a:r>
              <a:rPr lang="en-GB" sz="2800" b="1" dirty="0">
                <a:effectLst/>
              </a:rPr>
              <a:t> </a:t>
            </a:r>
            <a:r>
              <a:rPr lang="en-GB" sz="2800" b="1">
                <a:effectLst/>
              </a:rPr>
              <a:t>scrupolosamente</a:t>
            </a:r>
            <a:endParaRPr lang="en-GB" sz="28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 err="1">
                <a:effectLst/>
              </a:rPr>
              <a:t>utilizzo</a:t>
            </a:r>
            <a:r>
              <a:rPr lang="en-GB" sz="2800" b="1" dirty="0">
                <a:effectLst/>
              </a:rPr>
              <a:t> (quasi) h24 </a:t>
            </a:r>
            <a:r>
              <a:rPr lang="en-GB" sz="2800" b="1" dirty="0" err="1">
                <a:effectLst/>
              </a:rPr>
              <a:t>della</a:t>
            </a:r>
            <a:r>
              <a:rPr lang="en-GB" sz="2800" b="1" dirty="0">
                <a:effectLst/>
              </a:rPr>
              <a:t> </a:t>
            </a:r>
            <a:r>
              <a:rPr lang="en-GB" sz="2800" b="1" dirty="0" err="1">
                <a:effectLst/>
              </a:rPr>
              <a:t>mascherina</a:t>
            </a:r>
            <a:r>
              <a:rPr lang="en-GB" sz="2800" dirty="0">
                <a:effectLst/>
              </a:rPr>
              <a:t> (come se fosse una </a:t>
            </a:r>
            <a:r>
              <a:rPr lang="en-GB" sz="2800" dirty="0" err="1">
                <a:effectLst/>
              </a:rPr>
              <a:t>sorta</a:t>
            </a:r>
            <a:r>
              <a:rPr lang="en-GB" sz="2800" dirty="0">
                <a:effectLst/>
              </a:rPr>
              <a:t> di </a:t>
            </a:r>
            <a:r>
              <a:rPr lang="en-GB" sz="2800" dirty="0" err="1">
                <a:effectLst/>
              </a:rPr>
              <a:t>seconda</a:t>
            </a:r>
            <a:r>
              <a:rPr lang="en-GB" sz="2800" dirty="0">
                <a:effectLst/>
              </a:rPr>
              <a:t> </a:t>
            </a:r>
            <a:r>
              <a:rPr lang="en-GB" sz="2800" dirty="0" err="1">
                <a:effectLst/>
              </a:rPr>
              <a:t>pelle</a:t>
            </a:r>
            <a:r>
              <a:rPr lang="en-GB" sz="2800" dirty="0">
                <a:effectLst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>
                <a:effectLst/>
              </a:rPr>
              <a:t>contatti</a:t>
            </a:r>
            <a:r>
              <a:rPr lang="en-GB" sz="2800" dirty="0">
                <a:effectLst/>
              </a:rPr>
              <a:t> a </a:t>
            </a:r>
            <a:r>
              <a:rPr lang="en-GB" sz="2800" dirty="0" err="1">
                <a:effectLst/>
              </a:rPr>
              <a:t>distanza</a:t>
            </a:r>
            <a:r>
              <a:rPr lang="en-GB" sz="2800" dirty="0">
                <a:effectLst/>
              </a:rPr>
              <a:t> (&gt; 1 m)</a:t>
            </a: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/>
              <a:t>c</a:t>
            </a:r>
            <a:r>
              <a:rPr lang="en-GB" sz="2800" dirty="0" err="1">
                <a:effectLst/>
              </a:rPr>
              <a:t>orretta</a:t>
            </a:r>
            <a:r>
              <a:rPr lang="en-GB" sz="2800" dirty="0">
                <a:effectLst/>
              </a:rPr>
              <a:t> e </a:t>
            </a:r>
            <a:r>
              <a:rPr lang="en-GB" sz="2800" dirty="0" err="1">
                <a:effectLst/>
              </a:rPr>
              <a:t>frequente</a:t>
            </a:r>
            <a:r>
              <a:rPr lang="en-GB" sz="2800" dirty="0">
                <a:effectLst/>
              </a:rPr>
              <a:t> </a:t>
            </a:r>
            <a:r>
              <a:rPr lang="en-GB" sz="2800" dirty="0" err="1">
                <a:effectLst/>
              </a:rPr>
              <a:t>igienizzazione</a:t>
            </a:r>
            <a:r>
              <a:rPr lang="en-GB" sz="2800" dirty="0">
                <a:effectLst/>
              </a:rPr>
              <a:t> </a:t>
            </a:r>
            <a:r>
              <a:rPr lang="en-GB" sz="2800" dirty="0" err="1">
                <a:effectLst/>
              </a:rPr>
              <a:t>delle</a:t>
            </a:r>
            <a:r>
              <a:rPr lang="en-GB" sz="2800" dirty="0">
                <a:effectLst/>
              </a:rPr>
              <a:t> </a:t>
            </a:r>
            <a:r>
              <a:rPr lang="en-GB" sz="2800" dirty="0" err="1">
                <a:effectLst/>
              </a:rPr>
              <a:t>mani</a:t>
            </a:r>
            <a:r>
              <a:rPr lang="en-GB" sz="2800" dirty="0">
                <a:effectLst/>
              </a:rPr>
              <a:t> e </a:t>
            </a:r>
            <a:r>
              <a:rPr lang="en-GB" sz="2800" dirty="0" err="1">
                <a:effectLst/>
              </a:rPr>
              <a:t>delle</a:t>
            </a:r>
            <a:r>
              <a:rPr lang="en-GB" sz="2800" dirty="0">
                <a:effectLst/>
              </a:rPr>
              <a:t> </a:t>
            </a:r>
            <a:r>
              <a:rPr lang="en-GB" sz="2800" dirty="0" err="1">
                <a:effectLst/>
              </a:rPr>
              <a:t>superfici</a:t>
            </a:r>
            <a:r>
              <a:rPr lang="en-GB" sz="2800" dirty="0">
                <a:effectLst/>
              </a:rPr>
              <a:t> </a:t>
            </a: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>
                <a:effectLst/>
              </a:rPr>
              <a:t>evitare</a:t>
            </a:r>
            <a:r>
              <a:rPr lang="en-GB" sz="2800" dirty="0">
                <a:effectLst/>
              </a:rPr>
              <a:t> </a:t>
            </a:r>
            <a:r>
              <a:rPr lang="en-GB" sz="2800" dirty="0" err="1">
                <a:effectLst/>
              </a:rPr>
              <a:t>contatto</a:t>
            </a:r>
            <a:r>
              <a:rPr lang="en-GB" sz="2800" dirty="0">
                <a:effectLst/>
              </a:rPr>
              <a:t> con </a:t>
            </a:r>
            <a:r>
              <a:rPr lang="en-GB" sz="2800" dirty="0" err="1">
                <a:effectLst/>
              </a:rPr>
              <a:t>mucose</a:t>
            </a:r>
            <a:r>
              <a:rPr lang="en-GB" sz="2800" dirty="0">
                <a:effectLst/>
              </a:rPr>
              <a:t> di </a:t>
            </a:r>
            <a:r>
              <a:rPr lang="en-GB" sz="2800" dirty="0" err="1">
                <a:effectLst/>
              </a:rPr>
              <a:t>naso</a:t>
            </a:r>
            <a:r>
              <a:rPr lang="en-GB" sz="2800" dirty="0">
                <a:effectLst/>
              </a:rPr>
              <a:t> e bocca e </a:t>
            </a:r>
            <a:r>
              <a:rPr lang="en-GB" sz="2800" dirty="0" err="1">
                <a:effectLst/>
              </a:rPr>
              <a:t>occhi</a:t>
            </a: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>
                <a:effectLst/>
              </a:rPr>
              <a:t>evitare</a:t>
            </a:r>
            <a:r>
              <a:rPr lang="en-GB" sz="2800" dirty="0">
                <a:effectLst/>
              </a:rPr>
              <a:t>  </a:t>
            </a:r>
            <a:r>
              <a:rPr lang="en-GB" sz="2800" dirty="0" err="1">
                <a:effectLst/>
              </a:rPr>
              <a:t>qualunque</a:t>
            </a:r>
            <a:r>
              <a:rPr lang="en-GB" sz="2800" dirty="0">
                <a:effectLst/>
              </a:rPr>
              <a:t> </a:t>
            </a:r>
            <a:r>
              <a:rPr lang="en-GB" sz="2800" dirty="0" err="1">
                <a:effectLst/>
              </a:rPr>
              <a:t>luogo</a:t>
            </a:r>
            <a:r>
              <a:rPr lang="en-GB" sz="2800" dirty="0">
                <a:effectLst/>
              </a:rPr>
              <a:t> di </a:t>
            </a:r>
            <a:r>
              <a:rPr lang="en-GB" sz="2800" dirty="0" err="1">
                <a:effectLst/>
              </a:rPr>
              <a:t>assembramento</a:t>
            </a:r>
            <a:r>
              <a:rPr lang="en-GB" sz="2800" dirty="0">
                <a:effectLst/>
              </a:rPr>
              <a:t> (non </a:t>
            </a:r>
            <a:r>
              <a:rPr lang="en-GB" sz="2800" dirty="0" err="1">
                <a:effectLst/>
              </a:rPr>
              <a:t>necessario</a:t>
            </a:r>
            <a:r>
              <a:rPr lang="en-GB" sz="2800" dirty="0">
                <a:effectLst/>
              </a:rPr>
              <a:t>) </a:t>
            </a:r>
            <a:r>
              <a:rPr lang="en-GB" sz="2800" dirty="0" err="1">
                <a:effectLst/>
              </a:rPr>
              <a:t>soprattutto</a:t>
            </a:r>
            <a:r>
              <a:rPr lang="en-GB" sz="2800" dirty="0">
                <a:effectLst/>
              </a:rPr>
              <a:t> se </a:t>
            </a:r>
            <a:r>
              <a:rPr lang="en-GB" sz="2800" dirty="0" err="1">
                <a:effectLst/>
              </a:rPr>
              <a:t>chiuso</a:t>
            </a:r>
            <a:r>
              <a:rPr lang="en-GB" sz="2800" dirty="0">
                <a:effectLst/>
              </a:rPr>
              <a:t> e con poco </a:t>
            </a:r>
            <a:r>
              <a:rPr lang="en-GB" sz="2800" dirty="0" err="1">
                <a:effectLst/>
              </a:rPr>
              <a:t>distanziamento</a:t>
            </a:r>
            <a:r>
              <a:rPr lang="en-GB" sz="2800" dirty="0">
                <a:effectLst/>
              </a:rPr>
              <a:t> </a:t>
            </a:r>
            <a:r>
              <a:rPr lang="en-GB" sz="2800" dirty="0" err="1">
                <a:effectLst/>
              </a:rPr>
              <a:t>sociale</a:t>
            </a:r>
            <a:endParaRPr lang="en-GB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61290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89</Words>
  <Application>Microsoft Macintosh PowerPoint</Application>
  <PresentationFormat>Widescreen</PresentationFormat>
  <Paragraphs>10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https://covid19.infn.it/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Norme di base Anticovid-19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Contatto stretto con un caso Covid-19 positivo</dc:title>
  <dc:creator>Anna Di Ciaccio</dc:creator>
  <cp:lastModifiedBy>Anna Di Ciaccio</cp:lastModifiedBy>
  <cp:revision>7</cp:revision>
  <dcterms:created xsi:type="dcterms:W3CDTF">2020-11-12T05:22:19Z</dcterms:created>
  <dcterms:modified xsi:type="dcterms:W3CDTF">2020-11-12T11:37:15Z</dcterms:modified>
</cp:coreProperties>
</file>