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65E7-1D02-1440-A1B3-5E6197802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6C8ED-FAAB-D240-B9E0-34BADF917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71718-95BA-B543-8043-BA7A5EEA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3EB49-8051-A243-A65C-8C621462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C8B83-27AC-9E4F-AC5C-DA3CB4E4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3709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464F8-AC3A-3A48-9086-BC3EE68D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92D0F3-ECC6-B540-B7B1-CEBA03E3E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6A7B5-5E2B-3140-B48C-FC35D6FE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ED2E8-564A-884D-944A-7A8FCCA8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FC73-9C9E-C243-8460-1FD09244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872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5B979C-70E3-394D-B75B-3A38531343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D6AE0-EA65-434E-B4FD-0118075F3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44296-A943-B147-AC56-717751BB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78B8-55BE-7B4E-AC64-86C04BB0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7EDCB-F905-EF48-B062-F2BC1483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7485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B7FA1-7209-9349-87C9-BC5C4AB51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A8E9C-D003-E844-8885-B1C8A9452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B2AB6-6A48-BE44-A8D7-549A55099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0EC86-FF8F-784A-BE42-010DE8E3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39916-AA15-F04F-B31E-BEFDA8FB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7700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9194A-875B-6E46-AD6D-E42F74E93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E2189-32CD-1A42-9B58-5F9868C2A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583A3-3DC5-8E4F-B67E-9B9F3798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92F4D-F62C-844F-A190-594F01A7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D1A60-5AA1-E049-82F7-2CDB0C5A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151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DFB75-A1B2-E843-A678-A570E3BE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81C4A-D1E4-1446-B3EA-475082BC2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D2B26-17D0-DB4C-BD5E-D2531FB7D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34200-0DE6-0B42-ACA9-14D4C823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363E3-C6E0-D041-A168-165CF175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C402E-E829-D041-B2FA-F39DC462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344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E039-D9BE-F643-833B-0D0FA8932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85EEA-2416-7547-9F0B-F6270F569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E702B-A06C-D340-A300-C6886DE2B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72AF0-162E-8043-81E4-487D35147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4F808B-EB13-3A44-88D2-0331F88D0D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6D9AF3-D4BB-2E4A-8614-D10A98C3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4BFE0-9D5F-8F46-8130-D38EAFF6A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1E55E-8A5A-0F45-B4A4-4F8C2348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0967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91CA-2821-0649-9C28-2D53032F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8C0BC-8534-3545-92EE-0CA821FDC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3C28D-62E5-074F-9E79-D8A10727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E4C49-EAE3-7542-A518-BD1D95C71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3593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BEB87E-467D-464F-9EBD-0433C5B8D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2B82A9-065A-264D-98E8-E0FFB5C9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EF126-6551-2F4B-8425-226F1F20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2758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5B6B-39C9-DF41-843A-685AEDED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95227-5216-704B-81D9-9368F488B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0ED96D-69C8-A54B-835C-F5CF41F0F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EE30A-D9C1-1240-B499-B8C95F87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23849-0D43-A44E-A199-4A2BF619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FE771-F350-2842-B7E3-AB9E574F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9542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143DE-7250-E540-BF01-98B1BC45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418E64-5A10-3E43-8E4B-282FD0FFF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8C148-7183-5548-859E-BF59144B7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08419-612F-CA49-AF89-B025E441D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0DCC-A024-6047-A368-F755087DC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AC2B0-F720-D64B-8B1D-900B5FD8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06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9A4E3D-FB1A-A749-9C32-66B71571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E5D3-FD18-FA45-AAB1-5A92B204E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E8A09-1696-F442-83F3-F5AAAFE2E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FCB39-DAD3-7044-B07B-186F1C896341}" type="datetimeFigureOut">
              <a:rPr lang="en-IT" smtClean="0"/>
              <a:t>12/11/2020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A112E-E35F-6048-87CC-C02BB9914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C24B4-53D4-C44D-891D-75C18F109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9AC2A-7F42-364F-A946-B5432F96D30B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3422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E26E-CAF3-CB4D-803D-0FE56F5D2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IT" dirty="0"/>
              <a:t>ontatto stretto con un caso Covid-19 positivo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A2A69-9D2E-5C4F-9ADE-395F0A36BB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2717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9B0ABB-D886-7E44-91CA-ECF0404FC8AE}"/>
              </a:ext>
            </a:extLst>
          </p:cNvPr>
          <p:cNvSpPr txBox="1"/>
          <p:nvPr/>
        </p:nvSpPr>
        <p:spPr>
          <a:xfrm>
            <a:off x="1067662" y="1014413"/>
            <a:ext cx="106195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IT" b="1" dirty="0"/>
              <a:t>Che cosa è un contatto stretto?</a:t>
            </a:r>
            <a:endParaRPr lang="en-IT" dirty="0"/>
          </a:p>
          <a:p>
            <a:pPr fontAlgn="base"/>
            <a:r>
              <a:rPr lang="en-IT" dirty="0"/>
              <a:t>Un contatto stretto, in generale, è una persona che è stata vicina al caso positivo nel periodo che va da 48 ore prima a 10 giorni dopo la comparsa dei sintomi.</a:t>
            </a:r>
          </a:p>
          <a:p>
            <a:pPr fontAlgn="base"/>
            <a:r>
              <a:rPr lang="en-IT" dirty="0"/>
              <a:t>Per “vicina” si intende a meno di 2 metri di distanza</a:t>
            </a:r>
          </a:p>
          <a:p>
            <a:pPr fontAlgn="base"/>
            <a:r>
              <a:rPr lang="en-IT" dirty="0"/>
              <a:t>E' importante anche </a:t>
            </a:r>
            <a:r>
              <a:rPr lang="en-IT" b="1" dirty="0"/>
              <a:t>capire la durata del contatto: si indica come stretto un contatto della durata di almeno 15 minuti</a:t>
            </a:r>
          </a:p>
          <a:p>
            <a:pPr fontAlgn="base"/>
            <a:r>
              <a:rPr lang="en-IT" dirty="0"/>
              <a:t>Il contatto stretto può essere di due tipi: </a:t>
            </a:r>
            <a:r>
              <a:rPr lang="en-IT" b="1" dirty="0"/>
              <a:t>ad alto o a basso rischio</a:t>
            </a:r>
          </a:p>
          <a:p>
            <a:pPr fontAlgn="base"/>
            <a:r>
              <a:rPr lang="en-IT" b="1" dirty="0"/>
              <a:t>Il Contatto stretto ad alto rischio è una persona che:</a:t>
            </a:r>
            <a:endParaRPr lang="en-IT" dirty="0"/>
          </a:p>
          <a:p>
            <a:pPr fontAlgn="base"/>
            <a:r>
              <a:rPr lang="en-IT" dirty="0"/>
              <a:t>Vive nella stessa casa di un positivo</a:t>
            </a:r>
          </a:p>
          <a:p>
            <a:pPr fontAlgn="base"/>
            <a:r>
              <a:rPr lang="en-IT" b="1" dirty="0"/>
              <a:t>Ha avuto un contatto più stretto dei due metri e senza mascherina per più di 15 minuti</a:t>
            </a:r>
          </a:p>
          <a:p>
            <a:pPr fontAlgn="base"/>
            <a:r>
              <a:rPr lang="en-IT" b="1" dirty="0"/>
              <a:t>Ha avuto un contatto fisico diretto come la stretta di mano o anche l'aver toccato il fazzoletto di carta usato.</a:t>
            </a:r>
          </a:p>
          <a:p>
            <a:pPr fontAlgn="base"/>
            <a:r>
              <a:rPr lang="en-IT" b="1" dirty="0"/>
              <a:t>Ha viaggiato in auto in treno, pullman o aereo seduta nei due posti, in qualsiasi direzione, con un caso di COVID-19</a:t>
            </a:r>
          </a:p>
          <a:p>
            <a:pPr fontAlgn="base"/>
            <a:r>
              <a:rPr lang="en-IT" b="1" dirty="0"/>
              <a:t>Il contatto stretto a basso rischio è una persona che:</a:t>
            </a:r>
            <a:endParaRPr lang="en-IT" dirty="0"/>
          </a:p>
          <a:p>
            <a:pPr fontAlgn="base"/>
            <a:r>
              <a:rPr lang="en-IT" dirty="0"/>
              <a:t>ha avuto solo contatti a distanza fisica di almeno due metri</a:t>
            </a:r>
          </a:p>
          <a:p>
            <a:pPr fontAlgn="base"/>
            <a:r>
              <a:rPr lang="en-IT" dirty="0"/>
              <a:t>al momento del contatto indossava la mascherina</a:t>
            </a:r>
          </a:p>
          <a:p>
            <a:pPr fontAlgn="base"/>
            <a:endParaRPr lang="en-IT" b="1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46549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A25CCF-4EC7-544E-BA1E-3AA9A14CF35A}"/>
              </a:ext>
            </a:extLst>
          </p:cNvPr>
          <p:cNvSpPr/>
          <p:nvPr/>
        </p:nvSpPr>
        <p:spPr>
          <a:xfrm>
            <a:off x="1076324" y="812779"/>
            <a:ext cx="1051083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IT" sz="2000" b="1" dirty="0"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Che cosa fare in caso di contatto stretto con un positivo?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Mettersi in quarantena per 10 giorni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restare isolati in casa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restare isolati anche rispetto ad altri conviventi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non condividere oggetti personali con altri conviventi (telefono, tazza, computer...)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ventilare la stanza di isolamento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indossare sempre la mascherina se si entra in contatto con altri conviventi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mantenere sempre il distanziamento di due metri se si entra in contatto con altri conviventi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controllare la febbre due volte al giorno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non assumere farmaci che abbassano la temperatura due ore prima della misurazione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se compaiono sintomi riparte il periodo di quarantena di altri 10 </a:t>
            </a:r>
            <a:r>
              <a:rPr lang="it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giorni</a:t>
            </a: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giorni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en-IT" sz="2000" b="1" dirty="0">
                <a:effectLst/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Sottoporsi al tampone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terminati i 10 giorni di quarantena, si effettua il tampone molecolare contattando il proprio medico curante o la Asl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se positivo, si resta in isolamento per altri 10 giorni si ripete il tampone e, se ancora positivo ma senza sintomi, al 21° giorno finisce l'isolamento si interrompe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IT" dirty="0"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se negativo, la quarantena si interrompe subito</a:t>
            </a:r>
            <a:endParaRPr lang="en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268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378</Words>
  <Application>Microsoft Macintosh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Montserrat</vt:lpstr>
      <vt:lpstr>Office Theme</vt:lpstr>
      <vt:lpstr>Contatto stretto con un caso Covid-19 positivo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Contatto stretto con un caso Covid-19 positivo</dc:title>
  <dc:creator>Anna Di Ciaccio</dc:creator>
  <cp:lastModifiedBy>Anna Di Ciaccio</cp:lastModifiedBy>
  <cp:revision>1</cp:revision>
  <dcterms:created xsi:type="dcterms:W3CDTF">2020-11-12T05:22:19Z</dcterms:created>
  <dcterms:modified xsi:type="dcterms:W3CDTF">2020-11-12T06:06:32Z</dcterms:modified>
</cp:coreProperties>
</file>