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62" r:id="rId4"/>
    <p:sldId id="257" r:id="rId5"/>
    <p:sldId id="263" r:id="rId6"/>
    <p:sldId id="264" r:id="rId7"/>
    <p:sldId id="265" r:id="rId8"/>
    <p:sldId id="266" r:id="rId9"/>
    <p:sldId id="268" r:id="rId10"/>
    <p:sldId id="267" r:id="rId11"/>
    <p:sldId id="269" r:id="rId12"/>
    <p:sldId id="259" r:id="rId13"/>
    <p:sldId id="260" r:id="rId14"/>
    <p:sldId id="258" r:id="rId15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3"/>
    <p:restoredTop sz="95946"/>
  </p:normalViewPr>
  <p:slideViewPr>
    <p:cSldViewPr snapToGrid="0" snapToObjects="1">
      <p:cViewPr varScale="1">
        <p:scale>
          <a:sx n="90" d="100"/>
          <a:sy n="90" d="100"/>
        </p:scale>
        <p:origin x="232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B0B12-90ED-C14A-94E0-83C0ADF9B5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C3AFFE-D4AF-0249-ADC5-DF97183B8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BBB72A-FEA2-CC47-987E-62E51E469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9F232-AA20-9142-B55D-522E2B5CE6BD}" type="datetimeFigureOut">
              <a:rPr lang="en-IT" smtClean="0"/>
              <a:t>12/11/2020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96652-BD1A-444A-84CF-D1068364A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71C40-BED4-CF47-8BD3-A7D53142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C7ABB-8564-4844-9B57-6F5B211A5E4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80414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B0739-C817-3143-8F77-21F64C7E9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2C2E2-9693-2048-A4BF-35AE635F7C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F9E4F-05BD-AF4D-AFB8-8281A02AC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9F232-AA20-9142-B55D-522E2B5CE6BD}" type="datetimeFigureOut">
              <a:rPr lang="en-IT" smtClean="0"/>
              <a:t>12/11/2020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80685-5A2A-F34E-9AE4-7F8F12EC4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2C535-2C29-1C44-AFD5-7B3196727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C7ABB-8564-4844-9B57-6F5B211A5E4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846685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A77669-4961-8E41-8518-EF74EF0596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D6C357-C26F-2F4A-AC57-04E14285D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9E609-4CB8-9A45-8716-17E95C1E2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9F232-AA20-9142-B55D-522E2B5CE6BD}" type="datetimeFigureOut">
              <a:rPr lang="en-IT" smtClean="0"/>
              <a:t>12/11/2020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0BB5D-A9B0-D049-9547-5E7F2B9CA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FBCCD-CCCB-384F-9A0D-1B248C623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C7ABB-8564-4844-9B57-6F5B211A5E4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52268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B868C-CB6B-3F49-948B-F2CEB8208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89C8A-58B2-C841-9F06-FFF088F28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AAA8F-4340-9F46-B561-8310D68A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9F232-AA20-9142-B55D-522E2B5CE6BD}" type="datetimeFigureOut">
              <a:rPr lang="en-IT" smtClean="0"/>
              <a:t>12/11/2020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7FDBF-F427-5745-AE11-CD2165E3B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1E298-56E8-AD4B-B1A6-1A8E1DF7A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C7ABB-8564-4844-9B57-6F5B211A5E4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612009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CEFCF-549B-2840-8D0E-3EE0DF91B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87F207-1E09-3542-BCEB-BE156897D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A26F1-FB49-FF4C-BEDD-CE5791DB9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9F232-AA20-9142-B55D-522E2B5CE6BD}" type="datetimeFigureOut">
              <a:rPr lang="en-IT" smtClean="0"/>
              <a:t>12/11/2020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9C2CF-9210-944D-ACE4-26F233A2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3E595-B358-824B-929C-B801CC871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C7ABB-8564-4844-9B57-6F5B211A5E4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65006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61088-79C9-6E42-B3F8-9BC2B8A0E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FC91D-436B-EF49-B793-3D95C0B2F1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473016-FB67-2C4D-B4F9-4CE276069D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6DD2D9-4937-034B-848F-FBF008B70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9F232-AA20-9142-B55D-522E2B5CE6BD}" type="datetimeFigureOut">
              <a:rPr lang="en-IT" smtClean="0"/>
              <a:t>12/11/2020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30A225-8F14-0E43-A91B-1A9771BED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A8CC46-D9D7-D24C-A1EF-BA6864B62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C7ABB-8564-4844-9B57-6F5B211A5E4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629121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3EB5A-93AF-9549-85B3-351718667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AD9F6E-98C7-9745-9BD6-FE774FEBF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0DA865-2454-014A-A48A-4B5816808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8A3CF4-266C-554C-9794-8B3177A913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F30CF6-5220-3749-B640-3FD2B3470A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6D4B5A-7C1A-3243-AC03-7A67281A1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9F232-AA20-9142-B55D-522E2B5CE6BD}" type="datetimeFigureOut">
              <a:rPr lang="en-IT" smtClean="0"/>
              <a:t>12/11/2020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87CC1B-444D-B04E-850E-F84E5D0D2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72E8FF-DB54-4B4D-9FFC-D1A23171E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C7ABB-8564-4844-9B57-6F5B211A5E4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354173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644A0-08D3-F645-9F91-267EEA2ED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848494-BA2B-1241-8582-627FB2CD5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9F232-AA20-9142-B55D-522E2B5CE6BD}" type="datetimeFigureOut">
              <a:rPr lang="en-IT" smtClean="0"/>
              <a:t>12/11/2020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A94F79-3FEA-2942-81F7-6F7C0AAF0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C4586C-76C7-8349-979B-F78C6E866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C7ABB-8564-4844-9B57-6F5B211A5E4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840685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DC5E82-BC89-AC43-AF27-0C7346A75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9F232-AA20-9142-B55D-522E2B5CE6BD}" type="datetimeFigureOut">
              <a:rPr lang="en-IT" smtClean="0"/>
              <a:t>12/11/2020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3AECE9-BD21-F644-8515-543039BB4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CC8620-2604-8D42-B273-72E7AE0E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C7ABB-8564-4844-9B57-6F5B211A5E4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973354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F902F-AD67-814B-80DD-5FC99DA2A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63FBE-112A-EE44-B4BB-F7899B73D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D3A80-83CD-0F42-8CDC-45F1FEADB3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ADC583-5894-7F4F-9333-4259BED9A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9F232-AA20-9142-B55D-522E2B5CE6BD}" type="datetimeFigureOut">
              <a:rPr lang="en-IT" smtClean="0"/>
              <a:t>12/11/2020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1797D6-4ABA-1B4C-BDAF-F117E9C9C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E174E2-F79D-E545-82C9-DC4F4D70F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C7ABB-8564-4844-9B57-6F5B211A5E4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611417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474AF-6CD1-724A-854F-80E0A749E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6DCE46-3875-2C41-AF9D-31D53DC377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62977F-59BC-D744-B991-23FB862355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7E569D-1B93-B046-8674-9CD2BDFFC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9F232-AA20-9142-B55D-522E2B5CE6BD}" type="datetimeFigureOut">
              <a:rPr lang="en-IT" smtClean="0"/>
              <a:t>12/11/2020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A9E52A-C196-2047-99BF-339BC1CCA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DAD008-716F-2C4D-812C-300F57A34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C7ABB-8564-4844-9B57-6F5B211A5E4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273630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16977F-23C6-134E-912F-DD4BBDB62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981156-8CFE-1446-BE33-AC7E24B95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60EE1-0952-FC44-A9F7-BC2B39C9F3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9F232-AA20-9142-B55D-522E2B5CE6BD}" type="datetimeFigureOut">
              <a:rPr lang="en-IT" smtClean="0"/>
              <a:t>12/11/2020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5E811-293A-F447-9DE5-CE1BF753BD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FC5B5-792A-1741-9305-172DB5090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C7ABB-8564-4844-9B57-6F5B211A5E4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905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5AB02-D768-6C4C-946D-38ADCC0742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IT" dirty="0"/>
              <a:t>Valutazione della </a:t>
            </a:r>
            <a:r>
              <a:rPr lang="en-IT"/>
              <a:t>performance nel </a:t>
            </a:r>
            <a:r>
              <a:rPr lang="en-IT" dirty="0"/>
              <a:t>PP 2020-2022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24F503-6DCB-2F4F-A65E-0DBC44AD58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Slides </a:t>
            </a:r>
            <a:r>
              <a:rPr lang="en-GB" dirty="0" err="1"/>
              <a:t>selezionate</a:t>
            </a:r>
            <a:r>
              <a:rPr lang="en-GB" dirty="0"/>
              <a:t> </a:t>
            </a:r>
            <a:r>
              <a:rPr lang="en-GB" dirty="0" err="1"/>
              <a:t>dalla</a:t>
            </a:r>
            <a:r>
              <a:rPr lang="en-GB" dirty="0"/>
              <a:t> p</a:t>
            </a:r>
            <a:r>
              <a:rPr lang="en-IT" dirty="0"/>
              <a:t>resentazione di M. Grassi alla riunione dei direttori del 30 ottobre</a:t>
            </a:r>
          </a:p>
        </p:txBody>
      </p:sp>
    </p:spTree>
    <p:extLst>
      <p:ext uri="{BB962C8B-B14F-4D97-AF65-F5344CB8AC3E}">
        <p14:creationId xmlns:p14="http://schemas.microsoft.com/office/powerpoint/2010/main" val="2802182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11F2F6-CF38-034E-B24D-5A6820693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146" y="0"/>
            <a:ext cx="10017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05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34A605-35D6-5442-BED7-50E7BEEF2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955" y="0"/>
            <a:ext cx="9758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48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146132-4B93-DB46-92E4-1CCF3F6DD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591" y="-1"/>
            <a:ext cx="9983533" cy="714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36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71ECAB-9F37-7946-832A-D88733258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806450"/>
            <a:ext cx="9855200" cy="52451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2A7C790-F25E-3841-94CF-87E33C105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T" sz="3200" b="1" dirty="0"/>
              <a:t>Esempio di </a:t>
            </a:r>
            <a:r>
              <a:rPr lang="en-IT" sz="3200" b="1" dirty="0">
                <a:solidFill>
                  <a:srgbClr val="FF0000"/>
                </a:solidFill>
              </a:rPr>
              <a:t>obiettivo individuale: </a:t>
            </a:r>
            <a:r>
              <a:rPr lang="en-IT" sz="3200" b="1" dirty="0"/>
              <a:t>il lavoro agile</a:t>
            </a:r>
          </a:p>
        </p:txBody>
      </p:sp>
    </p:spTree>
    <p:extLst>
      <p:ext uri="{BB962C8B-B14F-4D97-AF65-F5344CB8AC3E}">
        <p14:creationId xmlns:p14="http://schemas.microsoft.com/office/powerpoint/2010/main" val="3748512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0AC3CC-DBCE-3749-A4BB-B451F7F2C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50" y="1536700"/>
            <a:ext cx="10426700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83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DEB54B-868A-8C43-9143-4E620487D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945" y="0"/>
            <a:ext cx="9998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05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E05D34-4014-F14C-8A9C-9EB56693D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227" y="0"/>
            <a:ext cx="9797824" cy="66911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C96814-F9F8-FE4E-AB5C-ADD0BE49E5C4}"/>
              </a:ext>
            </a:extLst>
          </p:cNvPr>
          <p:cNvSpPr txBox="1"/>
          <p:nvPr/>
        </p:nvSpPr>
        <p:spPr>
          <a:xfrm>
            <a:off x="1028700" y="3586163"/>
            <a:ext cx="4057650" cy="75723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784560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5E0278-8866-DA42-81D2-0E35865D2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25400"/>
            <a:ext cx="104394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995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B634D5-ADD3-884B-A076-07E15613D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63" y="0"/>
            <a:ext cx="997527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781053-152C-1244-9383-ACFA10E8E2EC}"/>
              </a:ext>
            </a:extLst>
          </p:cNvPr>
          <p:cNvSpPr txBox="1"/>
          <p:nvPr/>
        </p:nvSpPr>
        <p:spPr>
          <a:xfrm>
            <a:off x="4814888" y="5472113"/>
            <a:ext cx="582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rgbClr val="FF0000"/>
                </a:solidFill>
              </a:rPr>
              <a:t>Controproducente se fatto male</a:t>
            </a:r>
          </a:p>
        </p:txBody>
      </p:sp>
    </p:spTree>
    <p:extLst>
      <p:ext uri="{BB962C8B-B14F-4D97-AF65-F5344CB8AC3E}">
        <p14:creationId xmlns:p14="http://schemas.microsoft.com/office/powerpoint/2010/main" val="3935223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8FFEDA-4EBF-5943-B8C7-6F1C32B19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" y="57150"/>
            <a:ext cx="108077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24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AFBEB3-DF9C-B049-9020-7CAB71010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728" y="0"/>
            <a:ext cx="9448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13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4516E0-E0B2-544A-AC06-B5A482873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728" y="0"/>
            <a:ext cx="9448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82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8E18A8-ECB0-EF4D-8A3B-8F5605EC9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272" y="0"/>
            <a:ext cx="9725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22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34</Words>
  <Application>Microsoft Macintosh PowerPoint</Application>
  <PresentationFormat>Widescreen</PresentationFormat>
  <Paragraphs>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Valutazione della performance nel PP 2020-2022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Esempio di obiettivo individuale: il lavoro agile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Valutazione della performance individuale</dc:title>
  <dc:creator>Anna Di Ciaccio</dc:creator>
  <cp:lastModifiedBy>Anna Di Ciaccio</cp:lastModifiedBy>
  <cp:revision>13</cp:revision>
  <dcterms:created xsi:type="dcterms:W3CDTF">2020-11-12T07:00:35Z</dcterms:created>
  <dcterms:modified xsi:type="dcterms:W3CDTF">2020-11-12T07:59:56Z</dcterms:modified>
</cp:coreProperties>
</file>