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75" r:id="rId3"/>
    <p:sldId id="268" r:id="rId4"/>
    <p:sldId id="291" r:id="rId5"/>
    <p:sldId id="363" r:id="rId6"/>
    <p:sldId id="376" r:id="rId7"/>
    <p:sldId id="364" r:id="rId8"/>
    <p:sldId id="374" r:id="rId9"/>
    <p:sldId id="263" r:id="rId10"/>
    <p:sldId id="367" r:id="rId11"/>
    <p:sldId id="294" r:id="rId12"/>
    <p:sldId id="371" r:id="rId13"/>
    <p:sldId id="296" r:id="rId14"/>
    <p:sldId id="369" r:id="rId15"/>
    <p:sldId id="370" r:id="rId16"/>
    <p:sldId id="303" r:id="rId17"/>
    <p:sldId id="373" r:id="rId18"/>
    <p:sldId id="261" r:id="rId19"/>
    <p:sldId id="266" r:id="rId20"/>
    <p:sldId id="302" r:id="rId21"/>
    <p:sldId id="372" r:id="rId22"/>
    <p:sldId id="366" r:id="rId23"/>
    <p:sldId id="362" r:id="rId24"/>
    <p:sldId id="300" r:id="rId25"/>
    <p:sldId id="292" r:id="rId26"/>
    <p:sldId id="297" r:id="rId27"/>
    <p:sldId id="298" r:id="rId28"/>
    <p:sldId id="377" r:id="rId29"/>
    <p:sldId id="301" r:id="rId30"/>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9CA"/>
    <a:srgbClr val="D6DE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64"/>
    <p:restoredTop sz="96327"/>
  </p:normalViewPr>
  <p:slideViewPr>
    <p:cSldViewPr snapToGrid="0" snapToObjects="1">
      <p:cViewPr varScale="1">
        <p:scale>
          <a:sx n="107" d="100"/>
          <a:sy n="107" d="100"/>
        </p:scale>
        <p:origin x="108"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F9262-7EAD-3241-A09D-EE4607AF5785}" type="datetimeFigureOut">
              <a:rPr lang="en-IT" smtClean="0"/>
              <a:t>11/10/2020</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D5F28-F416-6244-9B65-D0FB895F1152}" type="slidenum">
              <a:rPr lang="en-IT" smtClean="0"/>
              <a:t>‹#›</a:t>
            </a:fld>
            <a:endParaRPr lang="en-IT"/>
          </a:p>
        </p:txBody>
      </p:sp>
    </p:spTree>
    <p:extLst>
      <p:ext uri="{BB962C8B-B14F-4D97-AF65-F5344CB8AC3E}">
        <p14:creationId xmlns:p14="http://schemas.microsoft.com/office/powerpoint/2010/main" val="268736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16214-6929-0A48-9529-1F63971AD7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ECC399A6-4DA6-3C4C-87BD-90FDB732C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F7765E8F-2FCC-4941-A974-98ACD9DE2F8B}"/>
              </a:ext>
            </a:extLst>
          </p:cNvPr>
          <p:cNvSpPr>
            <a:spLocks noGrp="1"/>
          </p:cNvSpPr>
          <p:nvPr>
            <p:ph type="dt" sz="half" idx="10"/>
          </p:nvPr>
        </p:nvSpPr>
        <p:spPr/>
        <p:txBody>
          <a:bodyPr/>
          <a:lstStyle/>
          <a:p>
            <a:fld id="{8A7EB5F9-1EE9-3D47-83E7-213F9BA09D4C}" type="datetime1">
              <a:rPr lang="it-IT" smtClean="0"/>
              <a:t>10/11/2020</a:t>
            </a:fld>
            <a:endParaRPr lang="en-IT"/>
          </a:p>
        </p:txBody>
      </p:sp>
      <p:sp>
        <p:nvSpPr>
          <p:cNvPr id="5" name="Footer Placeholder 4">
            <a:extLst>
              <a:ext uri="{FF2B5EF4-FFF2-40B4-BE49-F238E27FC236}">
                <a16:creationId xmlns:a16="http://schemas.microsoft.com/office/drawing/2014/main" id="{A79BF469-36D2-0042-9449-B8D6944EDEB1}"/>
              </a:ext>
            </a:extLst>
          </p:cNvPr>
          <p:cNvSpPr>
            <a:spLocks noGrp="1"/>
          </p:cNvSpPr>
          <p:nvPr>
            <p:ph type="ftr" sz="quarter" idx="11"/>
          </p:nvPr>
        </p:nvSpPr>
        <p:spPr/>
        <p:txBody>
          <a:bodyPr/>
          <a:lstStyle/>
          <a:p>
            <a:r>
              <a:rPr lang="en-GB"/>
              <a:t>S.Zani</a:t>
            </a:r>
            <a:endParaRPr lang="en-IT"/>
          </a:p>
        </p:txBody>
      </p:sp>
      <p:sp>
        <p:nvSpPr>
          <p:cNvPr id="6" name="Slide Number Placeholder 5">
            <a:extLst>
              <a:ext uri="{FF2B5EF4-FFF2-40B4-BE49-F238E27FC236}">
                <a16:creationId xmlns:a16="http://schemas.microsoft.com/office/drawing/2014/main" id="{74905579-834B-264A-BA58-F53A453EC86E}"/>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67896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4344-8F1C-7A44-84E9-1275A8DA6B5F}"/>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F1193464-0E16-3A43-A8C5-935AF8F812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55E835B6-2B8D-1540-A7DF-333800B74A69}"/>
              </a:ext>
            </a:extLst>
          </p:cNvPr>
          <p:cNvSpPr>
            <a:spLocks noGrp="1"/>
          </p:cNvSpPr>
          <p:nvPr>
            <p:ph type="dt" sz="half" idx="10"/>
          </p:nvPr>
        </p:nvSpPr>
        <p:spPr/>
        <p:txBody>
          <a:bodyPr/>
          <a:lstStyle/>
          <a:p>
            <a:fld id="{281E1F0A-0379-BD44-AEC5-566375621ECC}" type="datetime1">
              <a:rPr lang="it-IT" smtClean="0"/>
              <a:t>10/11/2020</a:t>
            </a:fld>
            <a:endParaRPr lang="en-IT"/>
          </a:p>
        </p:txBody>
      </p:sp>
      <p:sp>
        <p:nvSpPr>
          <p:cNvPr id="5" name="Footer Placeholder 4">
            <a:extLst>
              <a:ext uri="{FF2B5EF4-FFF2-40B4-BE49-F238E27FC236}">
                <a16:creationId xmlns:a16="http://schemas.microsoft.com/office/drawing/2014/main" id="{252D89FB-8FCB-174B-A6EC-6C3FDAC5EA26}"/>
              </a:ext>
            </a:extLst>
          </p:cNvPr>
          <p:cNvSpPr>
            <a:spLocks noGrp="1"/>
          </p:cNvSpPr>
          <p:nvPr>
            <p:ph type="ftr" sz="quarter" idx="11"/>
          </p:nvPr>
        </p:nvSpPr>
        <p:spPr/>
        <p:txBody>
          <a:bodyPr/>
          <a:lstStyle/>
          <a:p>
            <a:r>
              <a:rPr lang="en-GB"/>
              <a:t>S.Zani</a:t>
            </a:r>
            <a:endParaRPr lang="en-IT"/>
          </a:p>
        </p:txBody>
      </p:sp>
      <p:sp>
        <p:nvSpPr>
          <p:cNvPr id="6" name="Slide Number Placeholder 5">
            <a:extLst>
              <a:ext uri="{FF2B5EF4-FFF2-40B4-BE49-F238E27FC236}">
                <a16:creationId xmlns:a16="http://schemas.microsoft.com/office/drawing/2014/main" id="{6AEC981F-15B1-0E41-BEE1-C711898F987D}"/>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151599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63B29-E415-F34E-A449-25D0AB7AB71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245A1EA-F0AE-0B47-A608-A592F46BD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396F170-3989-F941-9067-C7ACA6A2F1E1}"/>
              </a:ext>
            </a:extLst>
          </p:cNvPr>
          <p:cNvSpPr>
            <a:spLocks noGrp="1"/>
          </p:cNvSpPr>
          <p:nvPr>
            <p:ph type="dt" sz="half" idx="10"/>
          </p:nvPr>
        </p:nvSpPr>
        <p:spPr/>
        <p:txBody>
          <a:bodyPr/>
          <a:lstStyle/>
          <a:p>
            <a:fld id="{EE1B0EAB-2CA8-D24C-8D2A-49E9FE86E47D}" type="datetime1">
              <a:rPr lang="it-IT" smtClean="0"/>
              <a:t>10/11/2020</a:t>
            </a:fld>
            <a:endParaRPr lang="en-IT"/>
          </a:p>
        </p:txBody>
      </p:sp>
      <p:sp>
        <p:nvSpPr>
          <p:cNvPr id="5" name="Footer Placeholder 4">
            <a:extLst>
              <a:ext uri="{FF2B5EF4-FFF2-40B4-BE49-F238E27FC236}">
                <a16:creationId xmlns:a16="http://schemas.microsoft.com/office/drawing/2014/main" id="{7E4528CD-0D6D-4241-8FFE-B301238D9399}"/>
              </a:ext>
            </a:extLst>
          </p:cNvPr>
          <p:cNvSpPr>
            <a:spLocks noGrp="1"/>
          </p:cNvSpPr>
          <p:nvPr>
            <p:ph type="ftr" sz="quarter" idx="11"/>
          </p:nvPr>
        </p:nvSpPr>
        <p:spPr/>
        <p:txBody>
          <a:bodyPr/>
          <a:lstStyle/>
          <a:p>
            <a:r>
              <a:rPr lang="en-GB"/>
              <a:t>S.Zani</a:t>
            </a:r>
            <a:endParaRPr lang="en-IT"/>
          </a:p>
        </p:txBody>
      </p:sp>
      <p:sp>
        <p:nvSpPr>
          <p:cNvPr id="6" name="Slide Number Placeholder 5">
            <a:extLst>
              <a:ext uri="{FF2B5EF4-FFF2-40B4-BE49-F238E27FC236}">
                <a16:creationId xmlns:a16="http://schemas.microsoft.com/office/drawing/2014/main" id="{B508CF54-4147-614D-B87F-E0783B6291E9}"/>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1893332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effectLst>
                  <a:outerShdw blurRad="38100" dist="38100" dir="2700000" algn="tl">
                    <a:srgbClr val="000000">
                      <a:alpha val="43137"/>
                    </a:srgbClr>
                  </a:outerShdw>
                </a:effectLst>
              </a:defRPr>
            </a:lvl1p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FF4B90D2-9C10-EB46-81CB-B0B454350915}" type="datetime1">
              <a:rPr lang="it-IT" smtClean="0"/>
              <a:t>10/11/2020</a:t>
            </a:fld>
            <a:endParaRPr lang="en-GB" dirty="0"/>
          </a:p>
        </p:txBody>
      </p:sp>
      <p:sp>
        <p:nvSpPr>
          <p:cNvPr id="4" name="Segnaposto piè di pagina 3"/>
          <p:cNvSpPr>
            <a:spLocks noGrp="1"/>
          </p:cNvSpPr>
          <p:nvPr>
            <p:ph type="ftr" sz="quarter" idx="11"/>
          </p:nvPr>
        </p:nvSpPr>
        <p:spPr/>
        <p:txBody>
          <a:bodyPr/>
          <a:lstStyle/>
          <a:p>
            <a:r>
              <a:rPr lang="it-IT"/>
              <a:t>S.Zani</a:t>
            </a:r>
            <a:endParaRPr lang="en-GB"/>
          </a:p>
        </p:txBody>
      </p:sp>
      <p:sp>
        <p:nvSpPr>
          <p:cNvPr id="5" name="Segnaposto numero diapositiva 4"/>
          <p:cNvSpPr>
            <a:spLocks noGrp="1"/>
          </p:cNvSpPr>
          <p:nvPr>
            <p:ph type="sldNum" sz="quarter" idx="12"/>
          </p:nvPr>
        </p:nvSpPr>
        <p:spPr/>
        <p:txBody>
          <a:bodyPr/>
          <a:lstStyle/>
          <a:p>
            <a:fld id="{BE76263B-304F-4D55-BC86-FD7C343A1B56}" type="slidenum">
              <a:rPr lang="en-GB" smtClean="0"/>
              <a:pPr/>
              <a:t>‹#›</a:t>
            </a:fld>
            <a:endParaRPr lang="en-GB"/>
          </a:p>
        </p:txBody>
      </p:sp>
      <p:sp>
        <p:nvSpPr>
          <p:cNvPr id="7" name="Segnaposto testo 6"/>
          <p:cNvSpPr>
            <a:spLocks noGrp="1"/>
          </p:cNvSpPr>
          <p:nvPr>
            <p:ph type="body" sz="quarter" idx="13"/>
          </p:nvPr>
        </p:nvSpPr>
        <p:spPr>
          <a:xfrm>
            <a:off x="649455" y="1082591"/>
            <a:ext cx="10684292" cy="49933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83164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1CA1-EB7A-EE48-850D-890383D07ACB}"/>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371D69FC-6C15-3A4C-A1BA-56463B79CC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F5847BD-8744-884C-9791-F358036C675B}"/>
              </a:ext>
            </a:extLst>
          </p:cNvPr>
          <p:cNvSpPr>
            <a:spLocks noGrp="1"/>
          </p:cNvSpPr>
          <p:nvPr>
            <p:ph type="dt" sz="half" idx="10"/>
          </p:nvPr>
        </p:nvSpPr>
        <p:spPr/>
        <p:txBody>
          <a:bodyPr/>
          <a:lstStyle/>
          <a:p>
            <a:fld id="{3862316A-CED7-5549-A8DE-0042E83B1875}" type="datetime1">
              <a:rPr lang="it-IT" smtClean="0"/>
              <a:t>10/11/2020</a:t>
            </a:fld>
            <a:endParaRPr lang="en-IT"/>
          </a:p>
        </p:txBody>
      </p:sp>
      <p:sp>
        <p:nvSpPr>
          <p:cNvPr id="5" name="Footer Placeholder 4">
            <a:extLst>
              <a:ext uri="{FF2B5EF4-FFF2-40B4-BE49-F238E27FC236}">
                <a16:creationId xmlns:a16="http://schemas.microsoft.com/office/drawing/2014/main" id="{D9A95781-4DEE-8A47-A872-7F4C241ECA9B}"/>
              </a:ext>
            </a:extLst>
          </p:cNvPr>
          <p:cNvSpPr>
            <a:spLocks noGrp="1"/>
          </p:cNvSpPr>
          <p:nvPr>
            <p:ph type="ftr" sz="quarter" idx="11"/>
          </p:nvPr>
        </p:nvSpPr>
        <p:spPr/>
        <p:txBody>
          <a:bodyPr/>
          <a:lstStyle/>
          <a:p>
            <a:r>
              <a:rPr lang="en-GB"/>
              <a:t>S.Zani</a:t>
            </a:r>
            <a:endParaRPr lang="en-IT"/>
          </a:p>
        </p:txBody>
      </p:sp>
      <p:sp>
        <p:nvSpPr>
          <p:cNvPr id="6" name="Slide Number Placeholder 5">
            <a:extLst>
              <a:ext uri="{FF2B5EF4-FFF2-40B4-BE49-F238E27FC236}">
                <a16:creationId xmlns:a16="http://schemas.microsoft.com/office/drawing/2014/main" id="{3C098EEF-6B22-BB43-B572-CC2E642815DF}"/>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395586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1BE9-F4D1-BD47-8D6C-FAC471508C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0E317911-9986-A145-A666-E82B00F868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4F754D-3132-B646-944F-23282AF9208E}"/>
              </a:ext>
            </a:extLst>
          </p:cNvPr>
          <p:cNvSpPr>
            <a:spLocks noGrp="1"/>
          </p:cNvSpPr>
          <p:nvPr>
            <p:ph type="dt" sz="half" idx="10"/>
          </p:nvPr>
        </p:nvSpPr>
        <p:spPr/>
        <p:txBody>
          <a:bodyPr/>
          <a:lstStyle/>
          <a:p>
            <a:fld id="{179A3741-1BD7-EB43-B5FA-8F492121779D}" type="datetime1">
              <a:rPr lang="it-IT" smtClean="0"/>
              <a:t>10/11/2020</a:t>
            </a:fld>
            <a:endParaRPr lang="en-IT"/>
          </a:p>
        </p:txBody>
      </p:sp>
      <p:sp>
        <p:nvSpPr>
          <p:cNvPr id="5" name="Footer Placeholder 4">
            <a:extLst>
              <a:ext uri="{FF2B5EF4-FFF2-40B4-BE49-F238E27FC236}">
                <a16:creationId xmlns:a16="http://schemas.microsoft.com/office/drawing/2014/main" id="{882B84A3-714B-9040-B09A-B3A05722B903}"/>
              </a:ext>
            </a:extLst>
          </p:cNvPr>
          <p:cNvSpPr>
            <a:spLocks noGrp="1"/>
          </p:cNvSpPr>
          <p:nvPr>
            <p:ph type="ftr" sz="quarter" idx="11"/>
          </p:nvPr>
        </p:nvSpPr>
        <p:spPr/>
        <p:txBody>
          <a:bodyPr/>
          <a:lstStyle/>
          <a:p>
            <a:r>
              <a:rPr lang="en-GB"/>
              <a:t>S.Zani</a:t>
            </a:r>
            <a:endParaRPr lang="en-IT"/>
          </a:p>
        </p:txBody>
      </p:sp>
      <p:sp>
        <p:nvSpPr>
          <p:cNvPr id="6" name="Slide Number Placeholder 5">
            <a:extLst>
              <a:ext uri="{FF2B5EF4-FFF2-40B4-BE49-F238E27FC236}">
                <a16:creationId xmlns:a16="http://schemas.microsoft.com/office/drawing/2014/main" id="{4A111C39-7A99-DD49-A8A8-955A64592F13}"/>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183128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CDC69-2DF9-4F44-800E-C053A5015319}"/>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739E2C11-D57C-D44D-AEF6-0D143C25A59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C5C26191-CF15-2246-B52C-35E49A4BE5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6E527706-84DB-6448-A1D9-E6C0DF04606D}"/>
              </a:ext>
            </a:extLst>
          </p:cNvPr>
          <p:cNvSpPr>
            <a:spLocks noGrp="1"/>
          </p:cNvSpPr>
          <p:nvPr>
            <p:ph type="dt" sz="half" idx="10"/>
          </p:nvPr>
        </p:nvSpPr>
        <p:spPr/>
        <p:txBody>
          <a:bodyPr/>
          <a:lstStyle/>
          <a:p>
            <a:fld id="{67969CB8-7731-0844-8224-383198149914}" type="datetime1">
              <a:rPr lang="it-IT" smtClean="0"/>
              <a:t>10/11/2020</a:t>
            </a:fld>
            <a:endParaRPr lang="en-IT"/>
          </a:p>
        </p:txBody>
      </p:sp>
      <p:sp>
        <p:nvSpPr>
          <p:cNvPr id="6" name="Footer Placeholder 5">
            <a:extLst>
              <a:ext uri="{FF2B5EF4-FFF2-40B4-BE49-F238E27FC236}">
                <a16:creationId xmlns:a16="http://schemas.microsoft.com/office/drawing/2014/main" id="{5D2B3D45-FB7E-5E45-B577-D14AFDB2EFB1}"/>
              </a:ext>
            </a:extLst>
          </p:cNvPr>
          <p:cNvSpPr>
            <a:spLocks noGrp="1"/>
          </p:cNvSpPr>
          <p:nvPr>
            <p:ph type="ftr" sz="quarter" idx="11"/>
          </p:nvPr>
        </p:nvSpPr>
        <p:spPr/>
        <p:txBody>
          <a:bodyPr/>
          <a:lstStyle/>
          <a:p>
            <a:r>
              <a:rPr lang="en-GB"/>
              <a:t>S.Zani</a:t>
            </a:r>
            <a:endParaRPr lang="en-IT"/>
          </a:p>
        </p:txBody>
      </p:sp>
      <p:sp>
        <p:nvSpPr>
          <p:cNvPr id="7" name="Slide Number Placeholder 6">
            <a:extLst>
              <a:ext uri="{FF2B5EF4-FFF2-40B4-BE49-F238E27FC236}">
                <a16:creationId xmlns:a16="http://schemas.microsoft.com/office/drawing/2014/main" id="{69C5EADF-B122-F841-B17C-A4DD689665E3}"/>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420009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7D28-A538-1F44-A428-2C78F4A2DA76}"/>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7B3D8282-272E-9943-A371-05F893A14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CAF92A-BEB2-E649-A737-69390A9D24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733E47F4-2D95-E04B-9344-7DBB505631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32E7FE1-F00D-CA44-8F23-95F1F7BDDBF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567317A8-5CDF-8744-955F-4B8CA0110522}"/>
              </a:ext>
            </a:extLst>
          </p:cNvPr>
          <p:cNvSpPr>
            <a:spLocks noGrp="1"/>
          </p:cNvSpPr>
          <p:nvPr>
            <p:ph type="dt" sz="half" idx="10"/>
          </p:nvPr>
        </p:nvSpPr>
        <p:spPr/>
        <p:txBody>
          <a:bodyPr/>
          <a:lstStyle/>
          <a:p>
            <a:fld id="{791051ED-A8EA-C146-B0EB-322D058E71DF}" type="datetime1">
              <a:rPr lang="it-IT" smtClean="0"/>
              <a:t>10/11/2020</a:t>
            </a:fld>
            <a:endParaRPr lang="en-IT"/>
          </a:p>
        </p:txBody>
      </p:sp>
      <p:sp>
        <p:nvSpPr>
          <p:cNvPr id="8" name="Footer Placeholder 7">
            <a:extLst>
              <a:ext uri="{FF2B5EF4-FFF2-40B4-BE49-F238E27FC236}">
                <a16:creationId xmlns:a16="http://schemas.microsoft.com/office/drawing/2014/main" id="{B4C0E96B-A5BA-814E-A4DF-0E6B5D405717}"/>
              </a:ext>
            </a:extLst>
          </p:cNvPr>
          <p:cNvSpPr>
            <a:spLocks noGrp="1"/>
          </p:cNvSpPr>
          <p:nvPr>
            <p:ph type="ftr" sz="quarter" idx="11"/>
          </p:nvPr>
        </p:nvSpPr>
        <p:spPr/>
        <p:txBody>
          <a:bodyPr/>
          <a:lstStyle/>
          <a:p>
            <a:r>
              <a:rPr lang="en-GB"/>
              <a:t>S.Zani</a:t>
            </a:r>
            <a:endParaRPr lang="en-IT"/>
          </a:p>
        </p:txBody>
      </p:sp>
      <p:sp>
        <p:nvSpPr>
          <p:cNvPr id="9" name="Slide Number Placeholder 8">
            <a:extLst>
              <a:ext uri="{FF2B5EF4-FFF2-40B4-BE49-F238E27FC236}">
                <a16:creationId xmlns:a16="http://schemas.microsoft.com/office/drawing/2014/main" id="{323E1390-824C-494A-99DC-3A189A532F92}"/>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162203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64EF-4A3C-B14E-9F3A-E1BB1B8A2430}"/>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106616FC-E73B-AD44-A5E4-BE4C179C06A7}"/>
              </a:ext>
            </a:extLst>
          </p:cNvPr>
          <p:cNvSpPr>
            <a:spLocks noGrp="1"/>
          </p:cNvSpPr>
          <p:nvPr>
            <p:ph type="dt" sz="half" idx="10"/>
          </p:nvPr>
        </p:nvSpPr>
        <p:spPr/>
        <p:txBody>
          <a:bodyPr/>
          <a:lstStyle/>
          <a:p>
            <a:fld id="{BF6D6393-730B-0D4D-BC59-17FD737613CC}" type="datetime1">
              <a:rPr lang="it-IT" smtClean="0"/>
              <a:t>10/11/2020</a:t>
            </a:fld>
            <a:endParaRPr lang="en-IT"/>
          </a:p>
        </p:txBody>
      </p:sp>
      <p:sp>
        <p:nvSpPr>
          <p:cNvPr id="4" name="Footer Placeholder 3">
            <a:extLst>
              <a:ext uri="{FF2B5EF4-FFF2-40B4-BE49-F238E27FC236}">
                <a16:creationId xmlns:a16="http://schemas.microsoft.com/office/drawing/2014/main" id="{E4A3F81C-9AFA-DA4E-BC82-35BE8FAD68B2}"/>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41458D1B-8478-B548-9330-7C6A4C8ECAB6}"/>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80259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A4EBD-4955-2D4E-9262-8BCE0E33387C}"/>
              </a:ext>
            </a:extLst>
          </p:cNvPr>
          <p:cNvSpPr>
            <a:spLocks noGrp="1"/>
          </p:cNvSpPr>
          <p:nvPr>
            <p:ph type="dt" sz="half" idx="10"/>
          </p:nvPr>
        </p:nvSpPr>
        <p:spPr/>
        <p:txBody>
          <a:bodyPr/>
          <a:lstStyle/>
          <a:p>
            <a:fld id="{C8D809EC-3E07-9641-B797-D23334748C9B}" type="datetime1">
              <a:rPr lang="it-IT" smtClean="0"/>
              <a:t>10/11/2020</a:t>
            </a:fld>
            <a:endParaRPr lang="en-IT"/>
          </a:p>
        </p:txBody>
      </p:sp>
      <p:sp>
        <p:nvSpPr>
          <p:cNvPr id="3" name="Footer Placeholder 2">
            <a:extLst>
              <a:ext uri="{FF2B5EF4-FFF2-40B4-BE49-F238E27FC236}">
                <a16:creationId xmlns:a16="http://schemas.microsoft.com/office/drawing/2014/main" id="{D0A06018-B049-0749-80AE-09B6217FC9F5}"/>
              </a:ext>
            </a:extLst>
          </p:cNvPr>
          <p:cNvSpPr>
            <a:spLocks noGrp="1"/>
          </p:cNvSpPr>
          <p:nvPr>
            <p:ph type="ftr" sz="quarter" idx="11"/>
          </p:nvPr>
        </p:nvSpPr>
        <p:spPr/>
        <p:txBody>
          <a:bodyPr/>
          <a:lstStyle/>
          <a:p>
            <a:r>
              <a:rPr lang="en-GB"/>
              <a:t>S.Zani</a:t>
            </a:r>
            <a:endParaRPr lang="en-IT"/>
          </a:p>
        </p:txBody>
      </p:sp>
      <p:sp>
        <p:nvSpPr>
          <p:cNvPr id="4" name="Slide Number Placeholder 3">
            <a:extLst>
              <a:ext uri="{FF2B5EF4-FFF2-40B4-BE49-F238E27FC236}">
                <a16:creationId xmlns:a16="http://schemas.microsoft.com/office/drawing/2014/main" id="{2F1E6A76-FB10-D54C-B94C-86A56CE96B90}"/>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233129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9590-A0B4-BF47-8027-060D44868F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FE703EA8-08C4-2146-A7B9-47A7DBBFC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B5341614-E067-0C4A-B00E-D2350567C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64B626-9A0C-3F49-BF7E-BFB55487B867}"/>
              </a:ext>
            </a:extLst>
          </p:cNvPr>
          <p:cNvSpPr>
            <a:spLocks noGrp="1"/>
          </p:cNvSpPr>
          <p:nvPr>
            <p:ph type="dt" sz="half" idx="10"/>
          </p:nvPr>
        </p:nvSpPr>
        <p:spPr/>
        <p:txBody>
          <a:bodyPr/>
          <a:lstStyle/>
          <a:p>
            <a:fld id="{636413F8-3CF9-F847-A6FF-C6204F6AA4A8}" type="datetime1">
              <a:rPr lang="it-IT" smtClean="0"/>
              <a:t>10/11/2020</a:t>
            </a:fld>
            <a:endParaRPr lang="en-IT"/>
          </a:p>
        </p:txBody>
      </p:sp>
      <p:sp>
        <p:nvSpPr>
          <p:cNvPr id="6" name="Footer Placeholder 5">
            <a:extLst>
              <a:ext uri="{FF2B5EF4-FFF2-40B4-BE49-F238E27FC236}">
                <a16:creationId xmlns:a16="http://schemas.microsoft.com/office/drawing/2014/main" id="{BE7B4232-2A18-DF4A-A2EC-BFB4A7923AA3}"/>
              </a:ext>
            </a:extLst>
          </p:cNvPr>
          <p:cNvSpPr>
            <a:spLocks noGrp="1"/>
          </p:cNvSpPr>
          <p:nvPr>
            <p:ph type="ftr" sz="quarter" idx="11"/>
          </p:nvPr>
        </p:nvSpPr>
        <p:spPr/>
        <p:txBody>
          <a:bodyPr/>
          <a:lstStyle/>
          <a:p>
            <a:r>
              <a:rPr lang="en-GB"/>
              <a:t>S.Zani</a:t>
            </a:r>
            <a:endParaRPr lang="en-IT"/>
          </a:p>
        </p:txBody>
      </p:sp>
      <p:sp>
        <p:nvSpPr>
          <p:cNvPr id="7" name="Slide Number Placeholder 6">
            <a:extLst>
              <a:ext uri="{FF2B5EF4-FFF2-40B4-BE49-F238E27FC236}">
                <a16:creationId xmlns:a16="http://schemas.microsoft.com/office/drawing/2014/main" id="{E215F539-BAC4-DC40-B744-1D046D82FE41}"/>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29713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8357-CC05-954D-A933-C8A9B64F9F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B559522D-5F42-DF41-B701-3168F831BE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77C00B06-B9B8-CA4E-ACBA-F611A3AA6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C03119-CC74-4F41-BC5F-C5423E5AA43D}"/>
              </a:ext>
            </a:extLst>
          </p:cNvPr>
          <p:cNvSpPr>
            <a:spLocks noGrp="1"/>
          </p:cNvSpPr>
          <p:nvPr>
            <p:ph type="dt" sz="half" idx="10"/>
          </p:nvPr>
        </p:nvSpPr>
        <p:spPr/>
        <p:txBody>
          <a:bodyPr/>
          <a:lstStyle/>
          <a:p>
            <a:fld id="{1DEB5389-A39C-1B4C-A5C9-E7D85052F597}" type="datetime1">
              <a:rPr lang="it-IT" smtClean="0"/>
              <a:t>10/11/2020</a:t>
            </a:fld>
            <a:endParaRPr lang="en-IT"/>
          </a:p>
        </p:txBody>
      </p:sp>
      <p:sp>
        <p:nvSpPr>
          <p:cNvPr id="6" name="Footer Placeholder 5">
            <a:extLst>
              <a:ext uri="{FF2B5EF4-FFF2-40B4-BE49-F238E27FC236}">
                <a16:creationId xmlns:a16="http://schemas.microsoft.com/office/drawing/2014/main" id="{99B28179-B2CC-5A4E-8264-D1543B366794}"/>
              </a:ext>
            </a:extLst>
          </p:cNvPr>
          <p:cNvSpPr>
            <a:spLocks noGrp="1"/>
          </p:cNvSpPr>
          <p:nvPr>
            <p:ph type="ftr" sz="quarter" idx="11"/>
          </p:nvPr>
        </p:nvSpPr>
        <p:spPr/>
        <p:txBody>
          <a:bodyPr/>
          <a:lstStyle/>
          <a:p>
            <a:r>
              <a:rPr lang="en-GB"/>
              <a:t>S.Zani</a:t>
            </a:r>
            <a:endParaRPr lang="en-IT"/>
          </a:p>
        </p:txBody>
      </p:sp>
      <p:sp>
        <p:nvSpPr>
          <p:cNvPr id="7" name="Slide Number Placeholder 6">
            <a:extLst>
              <a:ext uri="{FF2B5EF4-FFF2-40B4-BE49-F238E27FC236}">
                <a16:creationId xmlns:a16="http://schemas.microsoft.com/office/drawing/2014/main" id="{487C9448-2763-B54E-9B84-A9F035BAE7D9}"/>
              </a:ext>
            </a:extLst>
          </p:cNvPr>
          <p:cNvSpPr>
            <a:spLocks noGrp="1"/>
          </p:cNvSpPr>
          <p:nvPr>
            <p:ph type="sldNum" sz="quarter" idx="12"/>
          </p:nvPr>
        </p:nvSpPr>
        <p:spPr/>
        <p:txBody>
          <a:bodyPr/>
          <a:lstStyle/>
          <a:p>
            <a:fld id="{28D7C207-C58C-314B-B198-5F5DD3581319}" type="slidenum">
              <a:rPr lang="en-IT" smtClean="0"/>
              <a:t>‹#›</a:t>
            </a:fld>
            <a:endParaRPr lang="en-IT"/>
          </a:p>
        </p:txBody>
      </p:sp>
    </p:spTree>
    <p:extLst>
      <p:ext uri="{BB962C8B-B14F-4D97-AF65-F5344CB8AC3E}">
        <p14:creationId xmlns:p14="http://schemas.microsoft.com/office/powerpoint/2010/main" val="58031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ECFCAE-C567-A741-8EFF-44E82918B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6CD8156E-C89E-9549-9166-835E04F5AE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474B8313-4136-424D-A852-A01DDD195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30793-95BE-0E4A-9644-8299DF07FF0C}" type="datetime1">
              <a:rPr lang="it-IT" smtClean="0"/>
              <a:t>10/11/2020</a:t>
            </a:fld>
            <a:endParaRPr lang="en-IT"/>
          </a:p>
        </p:txBody>
      </p:sp>
      <p:sp>
        <p:nvSpPr>
          <p:cNvPr id="5" name="Footer Placeholder 4">
            <a:extLst>
              <a:ext uri="{FF2B5EF4-FFF2-40B4-BE49-F238E27FC236}">
                <a16:creationId xmlns:a16="http://schemas.microsoft.com/office/drawing/2014/main" id="{18B32F49-19FE-0F43-A627-209FCD365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S.Zani</a:t>
            </a:r>
            <a:endParaRPr lang="en-IT"/>
          </a:p>
        </p:txBody>
      </p:sp>
      <p:sp>
        <p:nvSpPr>
          <p:cNvPr id="6" name="Slide Number Placeholder 5">
            <a:extLst>
              <a:ext uri="{FF2B5EF4-FFF2-40B4-BE49-F238E27FC236}">
                <a16:creationId xmlns:a16="http://schemas.microsoft.com/office/drawing/2014/main" id="{F9B06613-A694-BF47-B5B3-E1A29BCCB1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7C207-C58C-314B-B198-5F5DD3581319}" type="slidenum">
              <a:rPr lang="en-IT" smtClean="0"/>
              <a:t>‹#›</a:t>
            </a:fld>
            <a:endParaRPr lang="en-IT"/>
          </a:p>
        </p:txBody>
      </p:sp>
    </p:spTree>
    <p:extLst>
      <p:ext uri="{BB962C8B-B14F-4D97-AF65-F5344CB8AC3E}">
        <p14:creationId xmlns:p14="http://schemas.microsoft.com/office/powerpoint/2010/main" val="812032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hyperlink" Target="https://indico.cern.ch/event/936998/"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netstat.cern.ch/monitoring/network-statistics/ext/?q=LHCOPN&amp;p=LHCOPN&amp;mn=00-Total-Traffic&amp;t=Yearly"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D5D1-D93F-1B41-AB80-6684A6907072}"/>
              </a:ext>
            </a:extLst>
          </p:cNvPr>
          <p:cNvSpPr>
            <a:spLocks noGrp="1"/>
          </p:cNvSpPr>
          <p:nvPr>
            <p:ph type="ctrTitle"/>
          </p:nvPr>
        </p:nvSpPr>
        <p:spPr/>
        <p:txBody>
          <a:bodyPr>
            <a:normAutofit/>
          </a:bodyPr>
          <a:lstStyle/>
          <a:p>
            <a:r>
              <a:rPr lang="en-IT" dirty="0"/>
              <a:t>Rete al Tecnopolo</a:t>
            </a:r>
            <a:br>
              <a:rPr lang="en-IT" dirty="0"/>
            </a:br>
            <a:r>
              <a:rPr lang="en-IT" sz="3600" dirty="0"/>
              <a:t>CNAF Reloaded</a:t>
            </a:r>
            <a:br>
              <a:rPr lang="en-IT" sz="3600" dirty="0"/>
            </a:br>
            <a:r>
              <a:rPr lang="en-IT" sz="3600" dirty="0"/>
              <a:t>10/11/2020</a:t>
            </a:r>
            <a:endParaRPr lang="en-IT" dirty="0"/>
          </a:p>
        </p:txBody>
      </p:sp>
      <p:sp>
        <p:nvSpPr>
          <p:cNvPr id="3" name="Subtitle 2">
            <a:extLst>
              <a:ext uri="{FF2B5EF4-FFF2-40B4-BE49-F238E27FC236}">
                <a16:creationId xmlns:a16="http://schemas.microsoft.com/office/drawing/2014/main" id="{88D2F844-5562-C042-9A9D-6AA27E35206D}"/>
              </a:ext>
            </a:extLst>
          </p:cNvPr>
          <p:cNvSpPr>
            <a:spLocks noGrp="1"/>
          </p:cNvSpPr>
          <p:nvPr>
            <p:ph type="subTitle" idx="1"/>
          </p:nvPr>
        </p:nvSpPr>
        <p:spPr>
          <a:xfrm>
            <a:off x="1524000" y="5006768"/>
            <a:ext cx="9144000" cy="1655762"/>
          </a:xfrm>
        </p:spPr>
        <p:txBody>
          <a:bodyPr/>
          <a:lstStyle/>
          <a:p>
            <a:r>
              <a:rPr lang="en-IT" dirty="0"/>
              <a:t>S</a:t>
            </a:r>
            <a:r>
              <a:rPr lang="it-IT" dirty="0"/>
              <a:t>t</a:t>
            </a:r>
            <a:r>
              <a:rPr lang="en-IT" dirty="0"/>
              <a:t>efano Zani</a:t>
            </a:r>
          </a:p>
          <a:p>
            <a:r>
              <a:rPr lang="it-IT" i="1" dirty="0"/>
              <a:t>Per il </a:t>
            </a:r>
            <a:r>
              <a:rPr lang="en-IT" i="1" dirty="0"/>
              <a:t>Gruppo Rete</a:t>
            </a:r>
            <a:r>
              <a:rPr lang="it-IT" i="1" dirty="0"/>
              <a:t> del CNAF</a:t>
            </a:r>
            <a:endParaRPr lang="en-IT" i="1" dirty="0"/>
          </a:p>
        </p:txBody>
      </p:sp>
      <p:sp>
        <p:nvSpPr>
          <p:cNvPr id="4" name="Footer Placeholder 3">
            <a:extLst>
              <a:ext uri="{FF2B5EF4-FFF2-40B4-BE49-F238E27FC236}">
                <a16:creationId xmlns:a16="http://schemas.microsoft.com/office/drawing/2014/main" id="{DF8DBADA-A4E2-FD44-8CD8-DF84834CAFF4}"/>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AE3ADD77-5B1C-C942-AF1C-1FEAF5ECCB6A}"/>
              </a:ext>
            </a:extLst>
          </p:cNvPr>
          <p:cNvSpPr>
            <a:spLocks noGrp="1"/>
          </p:cNvSpPr>
          <p:nvPr>
            <p:ph type="sldNum" sz="quarter" idx="12"/>
          </p:nvPr>
        </p:nvSpPr>
        <p:spPr/>
        <p:txBody>
          <a:bodyPr/>
          <a:lstStyle/>
          <a:p>
            <a:fld id="{28D7C207-C58C-314B-B198-5F5DD3581319}" type="slidenum">
              <a:rPr lang="en-IT" smtClean="0"/>
              <a:t>1</a:t>
            </a:fld>
            <a:endParaRPr lang="en-IT"/>
          </a:p>
        </p:txBody>
      </p:sp>
      <p:pic>
        <p:nvPicPr>
          <p:cNvPr id="2050" name="Picture 2" descr="logo">
            <a:extLst>
              <a:ext uri="{FF2B5EF4-FFF2-40B4-BE49-F238E27FC236}">
                <a16:creationId xmlns:a16="http://schemas.microsoft.com/office/drawing/2014/main" id="{C633A936-9E53-6B47-AF7C-DAAC515EE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866" y="61459"/>
            <a:ext cx="2347133" cy="10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159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 name="Straight Connector 132">
            <a:extLst>
              <a:ext uri="{FF2B5EF4-FFF2-40B4-BE49-F238E27FC236}">
                <a16:creationId xmlns:a16="http://schemas.microsoft.com/office/drawing/2014/main" id="{A31DD861-5473-7740-8D2B-C9C0566F7D53}"/>
              </a:ext>
            </a:extLst>
          </p:cNvPr>
          <p:cNvCxnSpPr>
            <a:endCxn id="27" idx="3"/>
          </p:cNvCxnSpPr>
          <p:nvPr/>
        </p:nvCxnSpPr>
        <p:spPr>
          <a:xfrm flipH="1">
            <a:off x="5486399" y="3301691"/>
            <a:ext cx="5177515" cy="372403"/>
          </a:xfrm>
          <a:prstGeom prst="line">
            <a:avLst/>
          </a:prstGeom>
          <a:ln w="38100"/>
        </p:spPr>
        <p:style>
          <a:lnRef idx="1">
            <a:schemeClr val="dk1"/>
          </a:lnRef>
          <a:fillRef idx="0">
            <a:schemeClr val="dk1"/>
          </a:fillRef>
          <a:effectRef idx="0">
            <a:schemeClr val="dk1"/>
          </a:effectRef>
          <a:fontRef idx="minor">
            <a:schemeClr val="tx1"/>
          </a:fontRef>
        </p:style>
      </p:cxnSp>
      <p:grpSp>
        <p:nvGrpSpPr>
          <p:cNvPr id="165" name="Group 164">
            <a:extLst>
              <a:ext uri="{FF2B5EF4-FFF2-40B4-BE49-F238E27FC236}">
                <a16:creationId xmlns:a16="http://schemas.microsoft.com/office/drawing/2014/main" id="{DE678CB7-BDDA-774B-8A82-75E461C2AA26}"/>
              </a:ext>
            </a:extLst>
          </p:cNvPr>
          <p:cNvGrpSpPr/>
          <p:nvPr/>
        </p:nvGrpSpPr>
        <p:grpSpPr>
          <a:xfrm>
            <a:off x="10550387" y="2856636"/>
            <a:ext cx="1734755" cy="4049524"/>
            <a:chOff x="72376" y="1751352"/>
            <a:chExt cx="1734755" cy="2905405"/>
          </a:xfrm>
        </p:grpSpPr>
        <p:sp>
          <p:nvSpPr>
            <p:cNvPr id="134" name="Rectangle 133">
              <a:extLst>
                <a:ext uri="{FF2B5EF4-FFF2-40B4-BE49-F238E27FC236}">
                  <a16:creationId xmlns:a16="http://schemas.microsoft.com/office/drawing/2014/main" id="{54E37846-5D9F-0C45-A35E-C3486C570A97}"/>
                </a:ext>
              </a:extLst>
            </p:cNvPr>
            <p:cNvSpPr/>
            <p:nvPr/>
          </p:nvSpPr>
          <p:spPr>
            <a:xfrm>
              <a:off x="102116" y="1751352"/>
              <a:ext cx="1611873" cy="257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asellaDiTesto 334">
              <a:extLst>
                <a:ext uri="{FF2B5EF4-FFF2-40B4-BE49-F238E27FC236}">
                  <a16:creationId xmlns:a16="http://schemas.microsoft.com/office/drawing/2014/main" id="{5F04E9D4-6975-D64E-AD71-84EB17616334}"/>
                </a:ext>
              </a:extLst>
            </p:cNvPr>
            <p:cNvSpPr txBox="1"/>
            <p:nvPr/>
          </p:nvSpPr>
          <p:spPr>
            <a:xfrm>
              <a:off x="72376" y="3702650"/>
              <a:ext cx="1734755" cy="95410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HPC</a:t>
              </a:r>
            </a:p>
            <a:p>
              <a:pPr algn="ctr"/>
              <a:r>
                <a:rPr lang="it-IT" sz="2800" dirty="0"/>
                <a:t>CINECA</a:t>
              </a:r>
            </a:p>
          </p:txBody>
        </p:sp>
      </p:grpSp>
      <p:cxnSp>
        <p:nvCxnSpPr>
          <p:cNvPr id="39" name="Straight Connector 38">
            <a:extLst>
              <a:ext uri="{FF2B5EF4-FFF2-40B4-BE49-F238E27FC236}">
                <a16:creationId xmlns:a16="http://schemas.microsoft.com/office/drawing/2014/main" id="{21B1DBE4-747C-9340-AAAB-76745BD3B540}"/>
              </a:ext>
            </a:extLst>
          </p:cNvPr>
          <p:cNvCxnSpPr>
            <a:stCxn id="106" idx="3"/>
            <a:endCxn id="28" idx="1"/>
          </p:cNvCxnSpPr>
          <p:nvPr/>
        </p:nvCxnSpPr>
        <p:spPr>
          <a:xfrm>
            <a:off x="3822253" y="3674094"/>
            <a:ext cx="19943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E50E2ACF-8B9D-2440-A9E4-0D1A00FE302B}"/>
              </a:ext>
            </a:extLst>
          </p:cNvPr>
          <p:cNvGrpSpPr/>
          <p:nvPr/>
        </p:nvGrpSpPr>
        <p:grpSpPr>
          <a:xfrm>
            <a:off x="-532740" y="2980595"/>
            <a:ext cx="2230033" cy="1922709"/>
            <a:chOff x="9872170" y="2333363"/>
            <a:chExt cx="2230033" cy="1922709"/>
          </a:xfrm>
        </p:grpSpPr>
        <p:sp>
          <p:nvSpPr>
            <p:cNvPr id="135" name="Rectangle 134">
              <a:extLst>
                <a:ext uri="{FF2B5EF4-FFF2-40B4-BE49-F238E27FC236}">
                  <a16:creationId xmlns:a16="http://schemas.microsoft.com/office/drawing/2014/main" id="{A431E5BE-4D18-1B41-A2A1-CE632D17395E}"/>
                </a:ext>
              </a:extLst>
            </p:cNvPr>
            <p:cNvSpPr/>
            <p:nvPr/>
          </p:nvSpPr>
          <p:spPr>
            <a:xfrm>
              <a:off x="10433221" y="2333363"/>
              <a:ext cx="1611873" cy="1922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asellaDiTesto 334">
              <a:extLst>
                <a:ext uri="{FF2B5EF4-FFF2-40B4-BE49-F238E27FC236}">
                  <a16:creationId xmlns:a16="http://schemas.microsoft.com/office/drawing/2014/main" id="{BFF90403-43A5-574F-97DF-4E08D5621327}"/>
                </a:ext>
              </a:extLst>
            </p:cNvPr>
            <p:cNvSpPr txBox="1"/>
            <p:nvPr/>
          </p:nvSpPr>
          <p:spPr>
            <a:xfrm>
              <a:off x="10367448" y="2333363"/>
              <a:ext cx="1734755"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CNAF</a:t>
              </a:r>
            </a:p>
          </p:txBody>
        </p:sp>
        <p:sp>
          <p:nvSpPr>
            <p:cNvPr id="140" name="CasellaDiTesto 334">
              <a:extLst>
                <a:ext uri="{FF2B5EF4-FFF2-40B4-BE49-F238E27FC236}">
                  <a16:creationId xmlns:a16="http://schemas.microsoft.com/office/drawing/2014/main" id="{C8E56234-E248-AA4B-8E88-26E7AF4BC0FE}"/>
                </a:ext>
              </a:extLst>
            </p:cNvPr>
            <p:cNvSpPr txBox="1"/>
            <p:nvPr/>
          </p:nvSpPr>
          <p:spPr>
            <a:xfrm>
              <a:off x="9872170" y="3350594"/>
              <a:ext cx="2146231" cy="83099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it-IT" sz="2800" dirty="0"/>
                <a:t>TIER 1</a:t>
              </a:r>
            </a:p>
            <a:p>
              <a:pPr lvl="1" algn="ctr"/>
              <a:r>
                <a:rPr lang="it-IT" sz="2000" dirty="0"/>
                <a:t>Berti </a:t>
              </a:r>
              <a:r>
                <a:rPr lang="it-IT" sz="2000" dirty="0" err="1"/>
                <a:t>Pichat</a:t>
              </a:r>
              <a:endParaRPr lang="it-IT" sz="2000" dirty="0"/>
            </a:p>
          </p:txBody>
        </p:sp>
      </p:grpSp>
      <p:sp>
        <p:nvSpPr>
          <p:cNvPr id="10" name="Title 9">
            <a:extLst>
              <a:ext uri="{FF2B5EF4-FFF2-40B4-BE49-F238E27FC236}">
                <a16:creationId xmlns:a16="http://schemas.microsoft.com/office/drawing/2014/main" id="{96A63259-9859-E546-A435-EE94E44CCBAA}"/>
              </a:ext>
            </a:extLst>
          </p:cNvPr>
          <p:cNvSpPr>
            <a:spLocks noGrp="1"/>
          </p:cNvSpPr>
          <p:nvPr>
            <p:ph type="title"/>
          </p:nvPr>
        </p:nvSpPr>
        <p:spPr>
          <a:xfrm>
            <a:off x="192169" y="9571"/>
            <a:ext cx="10515600" cy="1325563"/>
          </a:xfrm>
        </p:spPr>
        <p:txBody>
          <a:bodyPr>
            <a:normAutofit/>
          </a:bodyPr>
          <a:lstStyle/>
          <a:p>
            <a:r>
              <a:rPr lang="en-US" sz="4000" dirty="0" err="1"/>
              <a:t>Ipotesi</a:t>
            </a:r>
            <a:r>
              <a:rPr lang="en-US" sz="4000" dirty="0"/>
              <a:t> di </a:t>
            </a:r>
            <a:r>
              <a:rPr lang="en-US" sz="4000" dirty="0" err="1"/>
              <a:t>architettura</a:t>
            </a:r>
            <a:r>
              <a:rPr lang="en-US" sz="4000" dirty="0"/>
              <a:t> (Spine-Leaf )</a:t>
            </a:r>
          </a:p>
        </p:txBody>
      </p:sp>
      <p:sp>
        <p:nvSpPr>
          <p:cNvPr id="11" name="Rettangolo arrotondato 85">
            <a:extLst>
              <a:ext uri="{FF2B5EF4-FFF2-40B4-BE49-F238E27FC236}">
                <a16:creationId xmlns:a16="http://schemas.microsoft.com/office/drawing/2014/main" id="{55AE1C14-8A39-194B-B6A2-62515E663E36}"/>
              </a:ext>
            </a:extLst>
          </p:cNvPr>
          <p:cNvSpPr/>
          <p:nvPr/>
        </p:nvSpPr>
        <p:spPr>
          <a:xfrm>
            <a:off x="3005668" y="444249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SPINE</a:t>
            </a:r>
          </a:p>
        </p:txBody>
      </p:sp>
      <p:sp>
        <p:nvSpPr>
          <p:cNvPr id="15" name="Rettangolo arrotondato 85">
            <a:extLst>
              <a:ext uri="{FF2B5EF4-FFF2-40B4-BE49-F238E27FC236}">
                <a16:creationId xmlns:a16="http://schemas.microsoft.com/office/drawing/2014/main" id="{AEEBF21D-8E70-C243-AFCA-727C37F2B9FC}"/>
              </a:ext>
            </a:extLst>
          </p:cNvPr>
          <p:cNvSpPr/>
          <p:nvPr/>
        </p:nvSpPr>
        <p:spPr>
          <a:xfrm>
            <a:off x="4401398" y="444249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SPINE</a:t>
            </a:r>
          </a:p>
        </p:txBody>
      </p:sp>
      <p:sp>
        <p:nvSpPr>
          <p:cNvPr id="16" name="Rettangolo arrotondato 85">
            <a:extLst>
              <a:ext uri="{FF2B5EF4-FFF2-40B4-BE49-F238E27FC236}">
                <a16:creationId xmlns:a16="http://schemas.microsoft.com/office/drawing/2014/main" id="{674B8D65-4CCA-1543-94FF-CB3FFB9E6BC4}"/>
              </a:ext>
            </a:extLst>
          </p:cNvPr>
          <p:cNvSpPr/>
          <p:nvPr/>
        </p:nvSpPr>
        <p:spPr>
          <a:xfrm>
            <a:off x="5797128" y="444249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SPINE</a:t>
            </a:r>
          </a:p>
        </p:txBody>
      </p:sp>
      <p:sp>
        <p:nvSpPr>
          <p:cNvPr id="17" name="Rettangolo arrotondato 85">
            <a:extLst>
              <a:ext uri="{FF2B5EF4-FFF2-40B4-BE49-F238E27FC236}">
                <a16:creationId xmlns:a16="http://schemas.microsoft.com/office/drawing/2014/main" id="{A49DE09C-2F69-C841-A1B9-8777DC66A84B}"/>
              </a:ext>
            </a:extLst>
          </p:cNvPr>
          <p:cNvSpPr/>
          <p:nvPr/>
        </p:nvSpPr>
        <p:spPr>
          <a:xfrm>
            <a:off x="7192858" y="444249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SPINE</a:t>
            </a:r>
          </a:p>
        </p:txBody>
      </p:sp>
      <p:sp>
        <p:nvSpPr>
          <p:cNvPr id="18" name="Rettangolo arrotondato 85">
            <a:extLst>
              <a:ext uri="{FF2B5EF4-FFF2-40B4-BE49-F238E27FC236}">
                <a16:creationId xmlns:a16="http://schemas.microsoft.com/office/drawing/2014/main" id="{4921553F-BD22-4448-B10F-ED5A6DFE5033}"/>
              </a:ext>
            </a:extLst>
          </p:cNvPr>
          <p:cNvSpPr/>
          <p:nvPr/>
        </p:nvSpPr>
        <p:spPr>
          <a:xfrm>
            <a:off x="1397000" y="539198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LEAF</a:t>
            </a:r>
          </a:p>
        </p:txBody>
      </p:sp>
      <p:sp>
        <p:nvSpPr>
          <p:cNvPr id="19" name="Rettangolo arrotondato 85">
            <a:extLst>
              <a:ext uri="{FF2B5EF4-FFF2-40B4-BE49-F238E27FC236}">
                <a16:creationId xmlns:a16="http://schemas.microsoft.com/office/drawing/2014/main" id="{1B3261A1-FBCE-BD44-80F2-31B88A7FAF10}"/>
              </a:ext>
            </a:extLst>
          </p:cNvPr>
          <p:cNvSpPr/>
          <p:nvPr/>
        </p:nvSpPr>
        <p:spPr>
          <a:xfrm>
            <a:off x="2900150" y="539198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LEAF</a:t>
            </a:r>
          </a:p>
        </p:txBody>
      </p:sp>
      <p:sp>
        <p:nvSpPr>
          <p:cNvPr id="20" name="Rettangolo arrotondato 85">
            <a:extLst>
              <a:ext uri="{FF2B5EF4-FFF2-40B4-BE49-F238E27FC236}">
                <a16:creationId xmlns:a16="http://schemas.microsoft.com/office/drawing/2014/main" id="{D034CE73-6993-204B-85F0-442FD31BF0E2}"/>
              </a:ext>
            </a:extLst>
          </p:cNvPr>
          <p:cNvSpPr/>
          <p:nvPr/>
        </p:nvSpPr>
        <p:spPr>
          <a:xfrm>
            <a:off x="4403300" y="539198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LEAF</a:t>
            </a:r>
          </a:p>
        </p:txBody>
      </p:sp>
      <p:sp>
        <p:nvSpPr>
          <p:cNvPr id="21" name="Rettangolo arrotondato 85">
            <a:extLst>
              <a:ext uri="{FF2B5EF4-FFF2-40B4-BE49-F238E27FC236}">
                <a16:creationId xmlns:a16="http://schemas.microsoft.com/office/drawing/2014/main" id="{9C4D6F0F-D6C2-894D-B37C-02C8935ED85A}"/>
              </a:ext>
            </a:extLst>
          </p:cNvPr>
          <p:cNvSpPr/>
          <p:nvPr/>
        </p:nvSpPr>
        <p:spPr>
          <a:xfrm>
            <a:off x="5906450" y="539198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LEAF</a:t>
            </a:r>
          </a:p>
        </p:txBody>
      </p:sp>
      <p:sp>
        <p:nvSpPr>
          <p:cNvPr id="22" name="Rettangolo arrotondato 85">
            <a:extLst>
              <a:ext uri="{FF2B5EF4-FFF2-40B4-BE49-F238E27FC236}">
                <a16:creationId xmlns:a16="http://schemas.microsoft.com/office/drawing/2014/main" id="{48B7710F-0CD0-8346-A405-61E0E64D0DD5}"/>
              </a:ext>
            </a:extLst>
          </p:cNvPr>
          <p:cNvSpPr/>
          <p:nvPr/>
        </p:nvSpPr>
        <p:spPr>
          <a:xfrm>
            <a:off x="7409600" y="539198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LEAF</a:t>
            </a:r>
          </a:p>
        </p:txBody>
      </p:sp>
      <p:sp>
        <p:nvSpPr>
          <p:cNvPr id="23" name="Rettangolo arrotondato 85">
            <a:extLst>
              <a:ext uri="{FF2B5EF4-FFF2-40B4-BE49-F238E27FC236}">
                <a16:creationId xmlns:a16="http://schemas.microsoft.com/office/drawing/2014/main" id="{3A437BBA-4B9C-9E40-9CF4-6126759F8690}"/>
              </a:ext>
            </a:extLst>
          </p:cNvPr>
          <p:cNvSpPr/>
          <p:nvPr/>
        </p:nvSpPr>
        <p:spPr>
          <a:xfrm>
            <a:off x="8912750" y="539198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LEAF</a:t>
            </a:r>
          </a:p>
        </p:txBody>
      </p:sp>
      <p:sp>
        <p:nvSpPr>
          <p:cNvPr id="27" name="Rettangolo arrotondato 85">
            <a:extLst>
              <a:ext uri="{FF2B5EF4-FFF2-40B4-BE49-F238E27FC236}">
                <a16:creationId xmlns:a16="http://schemas.microsoft.com/office/drawing/2014/main" id="{8372F5DD-80B5-D544-9729-4C32869108BE}"/>
              </a:ext>
            </a:extLst>
          </p:cNvPr>
          <p:cNvSpPr/>
          <p:nvPr/>
        </p:nvSpPr>
        <p:spPr>
          <a:xfrm>
            <a:off x="4034047" y="3491532"/>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Border</a:t>
            </a:r>
            <a:r>
              <a:rPr lang="it-IT" dirty="0"/>
              <a:t> LEAF</a:t>
            </a:r>
          </a:p>
        </p:txBody>
      </p:sp>
      <p:sp>
        <p:nvSpPr>
          <p:cNvPr id="28" name="Rettangolo arrotondato 85">
            <a:extLst>
              <a:ext uri="{FF2B5EF4-FFF2-40B4-BE49-F238E27FC236}">
                <a16:creationId xmlns:a16="http://schemas.microsoft.com/office/drawing/2014/main" id="{01C0249B-C2E4-F64A-A049-79C1A01851F3}"/>
              </a:ext>
            </a:extLst>
          </p:cNvPr>
          <p:cNvSpPr/>
          <p:nvPr/>
        </p:nvSpPr>
        <p:spPr>
          <a:xfrm>
            <a:off x="5816595" y="3491532"/>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Border</a:t>
            </a:r>
            <a:r>
              <a:rPr lang="it-IT" dirty="0"/>
              <a:t> LEAF</a:t>
            </a:r>
          </a:p>
        </p:txBody>
      </p:sp>
      <p:cxnSp>
        <p:nvCxnSpPr>
          <p:cNvPr id="30" name="Straight Connector 29">
            <a:extLst>
              <a:ext uri="{FF2B5EF4-FFF2-40B4-BE49-F238E27FC236}">
                <a16:creationId xmlns:a16="http://schemas.microsoft.com/office/drawing/2014/main" id="{8118F175-B18E-DF4E-A20F-C27E31748114}"/>
              </a:ext>
            </a:extLst>
          </p:cNvPr>
          <p:cNvCxnSpPr>
            <a:stCxn id="27" idx="2"/>
            <a:endCxn id="11" idx="0"/>
          </p:cNvCxnSpPr>
          <p:nvPr/>
        </p:nvCxnSpPr>
        <p:spPr>
          <a:xfrm flipH="1">
            <a:off x="3653051" y="3856656"/>
            <a:ext cx="1107172"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D0A1CA-DCB5-0E48-9439-707D37EC59E7}"/>
              </a:ext>
            </a:extLst>
          </p:cNvPr>
          <p:cNvCxnSpPr>
            <a:stCxn id="27" idx="2"/>
            <a:endCxn id="15" idx="0"/>
          </p:cNvCxnSpPr>
          <p:nvPr/>
        </p:nvCxnSpPr>
        <p:spPr>
          <a:xfrm>
            <a:off x="4760223" y="3856656"/>
            <a:ext cx="28855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86BB89C-27A7-3349-93CD-1C062083732E}"/>
              </a:ext>
            </a:extLst>
          </p:cNvPr>
          <p:cNvCxnSpPr>
            <a:stCxn id="28" idx="2"/>
            <a:endCxn id="15" idx="0"/>
          </p:cNvCxnSpPr>
          <p:nvPr/>
        </p:nvCxnSpPr>
        <p:spPr>
          <a:xfrm flipH="1">
            <a:off x="5048781" y="3856656"/>
            <a:ext cx="149399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5AF7B8-B2D8-D845-B091-BF97FF2749DC}"/>
              </a:ext>
            </a:extLst>
          </p:cNvPr>
          <p:cNvCxnSpPr>
            <a:stCxn id="28" idx="2"/>
            <a:endCxn id="11" idx="0"/>
          </p:cNvCxnSpPr>
          <p:nvPr/>
        </p:nvCxnSpPr>
        <p:spPr>
          <a:xfrm flipH="1">
            <a:off x="3653051" y="3856656"/>
            <a:ext cx="288972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CD55DB-A1FD-454C-8CAB-F4353772E9E1}"/>
              </a:ext>
            </a:extLst>
          </p:cNvPr>
          <p:cNvCxnSpPr>
            <a:stCxn id="28" idx="2"/>
            <a:endCxn id="16" idx="0"/>
          </p:cNvCxnSpPr>
          <p:nvPr/>
        </p:nvCxnSpPr>
        <p:spPr>
          <a:xfrm flipH="1">
            <a:off x="6444511" y="3856656"/>
            <a:ext cx="9826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FE52872-6AA5-1C4F-93E5-4E4DE5241B39}"/>
              </a:ext>
            </a:extLst>
          </p:cNvPr>
          <p:cNvCxnSpPr>
            <a:stCxn id="28" idx="2"/>
            <a:endCxn id="17" idx="0"/>
          </p:cNvCxnSpPr>
          <p:nvPr/>
        </p:nvCxnSpPr>
        <p:spPr>
          <a:xfrm>
            <a:off x="6542771" y="3856656"/>
            <a:ext cx="129747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35E93AD-8304-2741-8DFE-C0C8AEAC28AE}"/>
              </a:ext>
            </a:extLst>
          </p:cNvPr>
          <p:cNvCxnSpPr>
            <a:stCxn id="27" idx="2"/>
            <a:endCxn id="16" idx="0"/>
          </p:cNvCxnSpPr>
          <p:nvPr/>
        </p:nvCxnSpPr>
        <p:spPr>
          <a:xfrm>
            <a:off x="4760223" y="3856656"/>
            <a:ext cx="168428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CC77E1E-35A9-024C-9C2F-A7AD4D5916B4}"/>
              </a:ext>
            </a:extLst>
          </p:cNvPr>
          <p:cNvCxnSpPr>
            <a:stCxn id="27" idx="2"/>
            <a:endCxn id="17" idx="0"/>
          </p:cNvCxnSpPr>
          <p:nvPr/>
        </p:nvCxnSpPr>
        <p:spPr>
          <a:xfrm>
            <a:off x="4760223" y="3856656"/>
            <a:ext cx="308001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B4B131-7811-1743-A11D-35575D314A5B}"/>
              </a:ext>
            </a:extLst>
          </p:cNvPr>
          <p:cNvCxnSpPr>
            <a:stCxn id="11" idx="2"/>
            <a:endCxn id="18" idx="0"/>
          </p:cNvCxnSpPr>
          <p:nvPr/>
        </p:nvCxnSpPr>
        <p:spPr>
          <a:xfrm flipH="1">
            <a:off x="2044383" y="4650677"/>
            <a:ext cx="160866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EC1717F-F7E2-9D47-9937-19CCC2445369}"/>
              </a:ext>
            </a:extLst>
          </p:cNvPr>
          <p:cNvCxnSpPr>
            <a:stCxn id="11" idx="2"/>
            <a:endCxn id="19" idx="0"/>
          </p:cNvCxnSpPr>
          <p:nvPr/>
        </p:nvCxnSpPr>
        <p:spPr>
          <a:xfrm flipH="1">
            <a:off x="3547533" y="4650677"/>
            <a:ext cx="10551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18D6B43-DFE7-564B-9491-B5DC6886168B}"/>
              </a:ext>
            </a:extLst>
          </p:cNvPr>
          <p:cNvCxnSpPr>
            <a:stCxn id="11" idx="2"/>
            <a:endCxn id="20" idx="0"/>
          </p:cNvCxnSpPr>
          <p:nvPr/>
        </p:nvCxnSpPr>
        <p:spPr>
          <a:xfrm>
            <a:off x="3653051" y="4650677"/>
            <a:ext cx="139763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2726DE0-927E-9543-B976-7EF53B986F37}"/>
              </a:ext>
            </a:extLst>
          </p:cNvPr>
          <p:cNvCxnSpPr>
            <a:stCxn id="11" idx="2"/>
            <a:endCxn id="21" idx="0"/>
          </p:cNvCxnSpPr>
          <p:nvPr/>
        </p:nvCxnSpPr>
        <p:spPr>
          <a:xfrm>
            <a:off x="3653051" y="4650677"/>
            <a:ext cx="290078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589ABF-90CA-2A48-8B99-A062F6DB3230}"/>
              </a:ext>
            </a:extLst>
          </p:cNvPr>
          <p:cNvCxnSpPr>
            <a:stCxn id="11" idx="2"/>
            <a:endCxn id="22" idx="0"/>
          </p:cNvCxnSpPr>
          <p:nvPr/>
        </p:nvCxnSpPr>
        <p:spPr>
          <a:xfrm>
            <a:off x="3653051" y="4650677"/>
            <a:ext cx="440393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371E772-AF63-B943-9375-55ECB0313BA4}"/>
              </a:ext>
            </a:extLst>
          </p:cNvPr>
          <p:cNvCxnSpPr>
            <a:stCxn id="11" idx="2"/>
            <a:endCxn id="23" idx="0"/>
          </p:cNvCxnSpPr>
          <p:nvPr/>
        </p:nvCxnSpPr>
        <p:spPr>
          <a:xfrm>
            <a:off x="3653051" y="4650677"/>
            <a:ext cx="590708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A233574-845A-E54E-9AB4-319952666C92}"/>
              </a:ext>
            </a:extLst>
          </p:cNvPr>
          <p:cNvCxnSpPr>
            <a:stCxn id="15" idx="2"/>
          </p:cNvCxnSpPr>
          <p:nvPr/>
        </p:nvCxnSpPr>
        <p:spPr>
          <a:xfrm flipH="1">
            <a:off x="2163525" y="4650677"/>
            <a:ext cx="2885256"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D11C1CB-B058-E54D-88BD-58BBFFABA750}"/>
              </a:ext>
            </a:extLst>
          </p:cNvPr>
          <p:cNvCxnSpPr>
            <a:stCxn id="15" idx="2"/>
            <a:endCxn id="19" idx="0"/>
          </p:cNvCxnSpPr>
          <p:nvPr/>
        </p:nvCxnSpPr>
        <p:spPr>
          <a:xfrm flipH="1">
            <a:off x="3547533" y="4650677"/>
            <a:ext cx="150124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F92B03A-7712-0249-9CCA-ECD640D0CF76}"/>
              </a:ext>
            </a:extLst>
          </p:cNvPr>
          <p:cNvCxnSpPr>
            <a:stCxn id="15" idx="2"/>
            <a:endCxn id="20" idx="0"/>
          </p:cNvCxnSpPr>
          <p:nvPr/>
        </p:nvCxnSpPr>
        <p:spPr>
          <a:xfrm>
            <a:off x="5048781" y="4650677"/>
            <a:ext cx="190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7EE90B8-10EC-FC4B-95E2-4FC93D836C08}"/>
              </a:ext>
            </a:extLst>
          </p:cNvPr>
          <p:cNvCxnSpPr>
            <a:stCxn id="15" idx="2"/>
            <a:endCxn id="21" idx="0"/>
          </p:cNvCxnSpPr>
          <p:nvPr/>
        </p:nvCxnSpPr>
        <p:spPr>
          <a:xfrm>
            <a:off x="5048781" y="4650677"/>
            <a:ext cx="150505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837669-AD2A-1A4D-B5F5-B8856672500F}"/>
              </a:ext>
            </a:extLst>
          </p:cNvPr>
          <p:cNvCxnSpPr>
            <a:stCxn id="15" idx="2"/>
            <a:endCxn id="22" idx="0"/>
          </p:cNvCxnSpPr>
          <p:nvPr/>
        </p:nvCxnSpPr>
        <p:spPr>
          <a:xfrm>
            <a:off x="5048781" y="4650677"/>
            <a:ext cx="300820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44EBAAA-9B93-0B4E-B76D-1AED240DE754}"/>
              </a:ext>
            </a:extLst>
          </p:cNvPr>
          <p:cNvCxnSpPr>
            <a:stCxn id="15" idx="2"/>
            <a:endCxn id="23" idx="0"/>
          </p:cNvCxnSpPr>
          <p:nvPr/>
        </p:nvCxnSpPr>
        <p:spPr>
          <a:xfrm>
            <a:off x="5048781" y="4650677"/>
            <a:ext cx="451135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CBD487-A44F-5942-BBDE-F3129667AC7E}"/>
              </a:ext>
            </a:extLst>
          </p:cNvPr>
          <p:cNvCxnSpPr>
            <a:stCxn id="16" idx="2"/>
            <a:endCxn id="18" idx="0"/>
          </p:cNvCxnSpPr>
          <p:nvPr/>
        </p:nvCxnSpPr>
        <p:spPr>
          <a:xfrm flipH="1">
            <a:off x="2044383" y="4650677"/>
            <a:ext cx="440012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8BCAC5E-C0A5-954D-B0A2-7BB823025BAD}"/>
              </a:ext>
            </a:extLst>
          </p:cNvPr>
          <p:cNvCxnSpPr>
            <a:stCxn id="16" idx="2"/>
            <a:endCxn id="19" idx="0"/>
          </p:cNvCxnSpPr>
          <p:nvPr/>
        </p:nvCxnSpPr>
        <p:spPr>
          <a:xfrm flipH="1">
            <a:off x="3547533" y="4650677"/>
            <a:ext cx="289697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987CBD4-F777-FB42-8B6C-70973DC5F4B5}"/>
              </a:ext>
            </a:extLst>
          </p:cNvPr>
          <p:cNvCxnSpPr>
            <a:stCxn id="16" idx="2"/>
            <a:endCxn id="20" idx="0"/>
          </p:cNvCxnSpPr>
          <p:nvPr/>
        </p:nvCxnSpPr>
        <p:spPr>
          <a:xfrm flipH="1">
            <a:off x="5050683" y="4650677"/>
            <a:ext cx="139382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47A2F97-4FE5-5A4D-84BE-CB1406457C9A}"/>
              </a:ext>
            </a:extLst>
          </p:cNvPr>
          <p:cNvCxnSpPr>
            <a:stCxn id="16" idx="2"/>
            <a:endCxn id="21" idx="0"/>
          </p:cNvCxnSpPr>
          <p:nvPr/>
        </p:nvCxnSpPr>
        <p:spPr>
          <a:xfrm>
            <a:off x="6444511" y="4650677"/>
            <a:ext cx="10932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3EEDC1D-B043-464B-B569-78B125812987}"/>
              </a:ext>
            </a:extLst>
          </p:cNvPr>
          <p:cNvCxnSpPr>
            <a:stCxn id="16" idx="2"/>
            <a:endCxn id="22" idx="0"/>
          </p:cNvCxnSpPr>
          <p:nvPr/>
        </p:nvCxnSpPr>
        <p:spPr>
          <a:xfrm>
            <a:off x="6444511" y="4650677"/>
            <a:ext cx="161247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329CCF8-FD47-2E43-8186-9D204C2318C4}"/>
              </a:ext>
            </a:extLst>
          </p:cNvPr>
          <p:cNvCxnSpPr>
            <a:stCxn id="16" idx="2"/>
            <a:endCxn id="23" idx="0"/>
          </p:cNvCxnSpPr>
          <p:nvPr/>
        </p:nvCxnSpPr>
        <p:spPr>
          <a:xfrm>
            <a:off x="6444511" y="4650677"/>
            <a:ext cx="311562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B37D270-28ED-404A-88E1-7F199EEBA5F3}"/>
              </a:ext>
            </a:extLst>
          </p:cNvPr>
          <p:cNvCxnSpPr>
            <a:cxnSpLocks/>
          </p:cNvCxnSpPr>
          <p:nvPr/>
        </p:nvCxnSpPr>
        <p:spPr>
          <a:xfrm flipH="1">
            <a:off x="2145718" y="4713576"/>
            <a:ext cx="579585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FC4E04-908C-074D-A7C9-05D5D1637B00}"/>
              </a:ext>
            </a:extLst>
          </p:cNvPr>
          <p:cNvCxnSpPr>
            <a:stCxn id="17" idx="2"/>
            <a:endCxn id="19" idx="0"/>
          </p:cNvCxnSpPr>
          <p:nvPr/>
        </p:nvCxnSpPr>
        <p:spPr>
          <a:xfrm flipH="1">
            <a:off x="3547533" y="4650677"/>
            <a:ext cx="429270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5D7F0AC-2BA7-AC46-AF4A-943B239F6BE1}"/>
              </a:ext>
            </a:extLst>
          </p:cNvPr>
          <p:cNvCxnSpPr>
            <a:stCxn id="17" idx="2"/>
            <a:endCxn id="20" idx="0"/>
          </p:cNvCxnSpPr>
          <p:nvPr/>
        </p:nvCxnSpPr>
        <p:spPr>
          <a:xfrm flipH="1">
            <a:off x="5050683" y="4650677"/>
            <a:ext cx="278955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FC0D0CD-F438-914C-B644-EEB68CCB115C}"/>
              </a:ext>
            </a:extLst>
          </p:cNvPr>
          <p:cNvCxnSpPr>
            <a:stCxn id="17" idx="2"/>
            <a:endCxn id="21" idx="0"/>
          </p:cNvCxnSpPr>
          <p:nvPr/>
        </p:nvCxnSpPr>
        <p:spPr>
          <a:xfrm flipH="1">
            <a:off x="6553833" y="4650677"/>
            <a:ext cx="128640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FA129E7-7B59-0843-AD84-4DF2B8574949}"/>
              </a:ext>
            </a:extLst>
          </p:cNvPr>
          <p:cNvCxnSpPr>
            <a:stCxn id="17" idx="2"/>
            <a:endCxn id="22" idx="0"/>
          </p:cNvCxnSpPr>
          <p:nvPr/>
        </p:nvCxnSpPr>
        <p:spPr>
          <a:xfrm>
            <a:off x="7840241" y="4650677"/>
            <a:ext cx="21674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331D280-4E31-2446-A29A-ACA8172A672D}"/>
              </a:ext>
            </a:extLst>
          </p:cNvPr>
          <p:cNvCxnSpPr>
            <a:stCxn id="17" idx="2"/>
            <a:endCxn id="23" idx="0"/>
          </p:cNvCxnSpPr>
          <p:nvPr/>
        </p:nvCxnSpPr>
        <p:spPr>
          <a:xfrm>
            <a:off x="7840241" y="4650677"/>
            <a:ext cx="1719892" cy="741307"/>
          </a:xfrm>
          <a:prstGeom prst="line">
            <a:avLst/>
          </a:prstGeom>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11BAB027-B76F-C445-88A0-7187FCFC8339}"/>
              </a:ext>
            </a:extLst>
          </p:cNvPr>
          <p:cNvGrpSpPr/>
          <p:nvPr/>
        </p:nvGrpSpPr>
        <p:grpSpPr>
          <a:xfrm>
            <a:off x="4382209" y="1737806"/>
            <a:ext cx="2440167" cy="1150495"/>
            <a:chOff x="4534606" y="1805538"/>
            <a:chExt cx="2440167" cy="1150495"/>
          </a:xfrm>
        </p:grpSpPr>
        <p:grpSp>
          <p:nvGrpSpPr>
            <p:cNvPr id="95" name="Group 5">
              <a:extLst>
                <a:ext uri="{FF2B5EF4-FFF2-40B4-BE49-F238E27FC236}">
                  <a16:creationId xmlns:a16="http://schemas.microsoft.com/office/drawing/2014/main" id="{B81165C6-45D4-284E-84A2-8D3872DB6159}"/>
                </a:ext>
              </a:extLst>
            </p:cNvPr>
            <p:cNvGrpSpPr>
              <a:grpSpLocks/>
            </p:cNvGrpSpPr>
            <p:nvPr/>
          </p:nvGrpSpPr>
          <p:grpSpPr bwMode="auto">
            <a:xfrm>
              <a:off x="4571378" y="1805538"/>
              <a:ext cx="2403395" cy="1150495"/>
              <a:chOff x="2404" y="348"/>
              <a:chExt cx="1624" cy="904"/>
            </a:xfrm>
            <a:solidFill>
              <a:schemeClr val="accent1">
                <a:lumMod val="40000"/>
                <a:lumOff val="60000"/>
              </a:schemeClr>
            </a:solidFill>
          </p:grpSpPr>
          <p:sp>
            <p:nvSpPr>
              <p:cNvPr id="96" name="Oval 6">
                <a:extLst>
                  <a:ext uri="{FF2B5EF4-FFF2-40B4-BE49-F238E27FC236}">
                    <a16:creationId xmlns:a16="http://schemas.microsoft.com/office/drawing/2014/main" id="{21547416-9A2A-0845-AC11-122D0B57BAF4}"/>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97" name="Oval 7">
                <a:extLst>
                  <a:ext uri="{FF2B5EF4-FFF2-40B4-BE49-F238E27FC236}">
                    <a16:creationId xmlns:a16="http://schemas.microsoft.com/office/drawing/2014/main" id="{88BD27D7-0B7B-2341-9685-4A84D4E7A0A7}"/>
                  </a:ext>
                </a:extLst>
              </p:cNvPr>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350"/>
              </a:p>
            </p:txBody>
          </p:sp>
          <p:sp>
            <p:nvSpPr>
              <p:cNvPr id="98" name="Oval 8">
                <a:extLst>
                  <a:ext uri="{FF2B5EF4-FFF2-40B4-BE49-F238E27FC236}">
                    <a16:creationId xmlns:a16="http://schemas.microsoft.com/office/drawing/2014/main" id="{DB7EED3D-D3A2-4E42-AE8C-50F01A362EBA}"/>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99" name="Oval 9">
                <a:extLst>
                  <a:ext uri="{FF2B5EF4-FFF2-40B4-BE49-F238E27FC236}">
                    <a16:creationId xmlns:a16="http://schemas.microsoft.com/office/drawing/2014/main" id="{78DD13BB-88C0-024B-85AE-8FF941AB32EF}"/>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grpSp>
        <p:sp>
          <p:nvSpPr>
            <p:cNvPr id="100" name="CasellaDiTesto 334">
              <a:extLst>
                <a:ext uri="{FF2B5EF4-FFF2-40B4-BE49-F238E27FC236}">
                  <a16:creationId xmlns:a16="http://schemas.microsoft.com/office/drawing/2014/main" id="{128B4631-E775-A749-8502-934F5F213FB6}"/>
                </a:ext>
              </a:extLst>
            </p:cNvPr>
            <p:cNvSpPr txBox="1"/>
            <p:nvPr/>
          </p:nvSpPr>
          <p:spPr>
            <a:xfrm>
              <a:off x="4534606" y="2195757"/>
              <a:ext cx="2135521"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solidFill>
                    <a:schemeClr val="bg1"/>
                  </a:solidFill>
                </a:rPr>
                <a:t>        LHC OPN/ONE</a:t>
              </a:r>
            </a:p>
          </p:txBody>
        </p:sp>
      </p:grpSp>
      <p:cxnSp>
        <p:nvCxnSpPr>
          <p:cNvPr id="102" name="Straight Connector 101">
            <a:extLst>
              <a:ext uri="{FF2B5EF4-FFF2-40B4-BE49-F238E27FC236}">
                <a16:creationId xmlns:a16="http://schemas.microsoft.com/office/drawing/2014/main" id="{B4D485E8-7BA4-334F-BBE9-EFE1ED9ED325}"/>
              </a:ext>
            </a:extLst>
          </p:cNvPr>
          <p:cNvCxnSpPr>
            <a:stCxn id="27" idx="0"/>
            <a:endCxn id="97" idx="4"/>
          </p:cNvCxnSpPr>
          <p:nvPr/>
        </p:nvCxnSpPr>
        <p:spPr>
          <a:xfrm flipV="1">
            <a:off x="4760223" y="2888301"/>
            <a:ext cx="836777" cy="603231"/>
          </a:xfrm>
          <a:prstGeom prst="line">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70E13A-DF10-984B-8222-8A001AD03111}"/>
              </a:ext>
            </a:extLst>
          </p:cNvPr>
          <p:cNvCxnSpPr>
            <a:stCxn id="97" idx="4"/>
            <a:endCxn id="28" idx="0"/>
          </p:cNvCxnSpPr>
          <p:nvPr/>
        </p:nvCxnSpPr>
        <p:spPr>
          <a:xfrm>
            <a:off x="5597000" y="2888301"/>
            <a:ext cx="945771" cy="603231"/>
          </a:xfrm>
          <a:prstGeom prst="line">
            <a:avLst/>
          </a:prstGeom>
          <a:ln w="508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06" name="Rettangolo arrotondato 85">
            <a:extLst>
              <a:ext uri="{FF2B5EF4-FFF2-40B4-BE49-F238E27FC236}">
                <a16:creationId xmlns:a16="http://schemas.microsoft.com/office/drawing/2014/main" id="{F5F4536D-F329-7E4A-9322-58CCA2036252}"/>
              </a:ext>
            </a:extLst>
          </p:cNvPr>
          <p:cNvSpPr/>
          <p:nvPr/>
        </p:nvSpPr>
        <p:spPr>
          <a:xfrm>
            <a:off x="2369901" y="3491532"/>
            <a:ext cx="1452352" cy="365124"/>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Transponder</a:t>
            </a:r>
          </a:p>
        </p:txBody>
      </p:sp>
      <p:sp>
        <p:nvSpPr>
          <p:cNvPr id="120" name="Rettangolo 160">
            <a:extLst>
              <a:ext uri="{FF2B5EF4-FFF2-40B4-BE49-F238E27FC236}">
                <a16:creationId xmlns:a16="http://schemas.microsoft.com/office/drawing/2014/main" id="{B665487F-88C8-9946-A03F-F47D4750325A}"/>
              </a:ext>
            </a:extLst>
          </p:cNvPr>
          <p:cNvSpPr/>
          <p:nvPr/>
        </p:nvSpPr>
        <p:spPr>
          <a:xfrm>
            <a:off x="1528078" y="3648031"/>
            <a:ext cx="841824"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36" name="Rettangolo arrotondato 85">
            <a:extLst>
              <a:ext uri="{FF2B5EF4-FFF2-40B4-BE49-F238E27FC236}">
                <a16:creationId xmlns:a16="http://schemas.microsoft.com/office/drawing/2014/main" id="{FDCD7D2D-A856-9A46-A21A-EA8B78346E48}"/>
              </a:ext>
            </a:extLst>
          </p:cNvPr>
          <p:cNvSpPr/>
          <p:nvPr/>
        </p:nvSpPr>
        <p:spPr>
          <a:xfrm>
            <a:off x="81378" y="3495159"/>
            <a:ext cx="1452352" cy="365124"/>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Transponder</a:t>
            </a:r>
          </a:p>
        </p:txBody>
      </p:sp>
      <p:sp>
        <p:nvSpPr>
          <p:cNvPr id="141" name="CasellaDiTesto 331">
            <a:extLst>
              <a:ext uri="{FF2B5EF4-FFF2-40B4-BE49-F238E27FC236}">
                <a16:creationId xmlns:a16="http://schemas.microsoft.com/office/drawing/2014/main" id="{F8A2CED7-CF8F-434B-89C2-986F8E69E580}"/>
              </a:ext>
            </a:extLst>
          </p:cNvPr>
          <p:cNvSpPr txBox="1"/>
          <p:nvPr/>
        </p:nvSpPr>
        <p:spPr>
          <a:xfrm>
            <a:off x="7636398" y="3575135"/>
            <a:ext cx="3149625" cy="73866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Routing distribuito e  Vxlan switching/ routing a wire speed</a:t>
            </a:r>
          </a:p>
          <a:p>
            <a:r>
              <a:rPr lang="it-IT" sz="1400" b="1" dirty="0"/>
              <a:t>Scalabilità  orizzontale</a:t>
            </a:r>
          </a:p>
        </p:txBody>
      </p:sp>
      <p:sp>
        <p:nvSpPr>
          <p:cNvPr id="144" name="Rettangolo arrotondato 85">
            <a:extLst>
              <a:ext uri="{FF2B5EF4-FFF2-40B4-BE49-F238E27FC236}">
                <a16:creationId xmlns:a16="http://schemas.microsoft.com/office/drawing/2014/main" id="{AE94397B-244E-8640-A799-40BB83B391D6}"/>
              </a:ext>
            </a:extLst>
          </p:cNvPr>
          <p:cNvSpPr/>
          <p:nvPr/>
        </p:nvSpPr>
        <p:spPr>
          <a:xfrm>
            <a:off x="10780017" y="3339000"/>
            <a:ext cx="1209690" cy="2646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IB/ETH GW</a:t>
            </a:r>
          </a:p>
        </p:txBody>
      </p:sp>
      <p:grpSp>
        <p:nvGrpSpPr>
          <p:cNvPr id="163" name="Group 162">
            <a:extLst>
              <a:ext uri="{FF2B5EF4-FFF2-40B4-BE49-F238E27FC236}">
                <a16:creationId xmlns:a16="http://schemas.microsoft.com/office/drawing/2014/main" id="{53CCAD56-6643-6A42-BBA7-3213AC43F2B0}"/>
              </a:ext>
            </a:extLst>
          </p:cNvPr>
          <p:cNvGrpSpPr/>
          <p:nvPr/>
        </p:nvGrpSpPr>
        <p:grpSpPr>
          <a:xfrm>
            <a:off x="8795686" y="1671744"/>
            <a:ext cx="1734755" cy="977178"/>
            <a:chOff x="1621181" y="1751351"/>
            <a:chExt cx="1734755" cy="977178"/>
          </a:xfrm>
        </p:grpSpPr>
        <p:sp>
          <p:nvSpPr>
            <p:cNvPr id="159" name="Rectangle 158">
              <a:extLst>
                <a:ext uri="{FF2B5EF4-FFF2-40B4-BE49-F238E27FC236}">
                  <a16:creationId xmlns:a16="http://schemas.microsoft.com/office/drawing/2014/main" id="{91C28BE0-CC2C-CD4C-B65B-77DCBEF45AC3}"/>
                </a:ext>
              </a:extLst>
            </p:cNvPr>
            <p:cNvSpPr/>
            <p:nvPr/>
          </p:nvSpPr>
          <p:spPr>
            <a:xfrm>
              <a:off x="1890549" y="1751352"/>
              <a:ext cx="1122151" cy="97717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asellaDiTesto 334">
              <a:extLst>
                <a:ext uri="{FF2B5EF4-FFF2-40B4-BE49-F238E27FC236}">
                  <a16:creationId xmlns:a16="http://schemas.microsoft.com/office/drawing/2014/main" id="{590849A3-99E1-A643-8077-456F795A1165}"/>
                </a:ext>
              </a:extLst>
            </p:cNvPr>
            <p:cNvSpPr txBox="1"/>
            <p:nvPr/>
          </p:nvSpPr>
          <p:spPr>
            <a:xfrm>
              <a:off x="1621181" y="1751351"/>
              <a:ext cx="1734755"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POD 1</a:t>
              </a:r>
            </a:p>
          </p:txBody>
        </p:sp>
      </p:grpSp>
      <p:grpSp>
        <p:nvGrpSpPr>
          <p:cNvPr id="164" name="Group 163">
            <a:extLst>
              <a:ext uri="{FF2B5EF4-FFF2-40B4-BE49-F238E27FC236}">
                <a16:creationId xmlns:a16="http://schemas.microsoft.com/office/drawing/2014/main" id="{1FF331CD-2211-3246-A0EA-1BE4F652F66E}"/>
              </a:ext>
            </a:extLst>
          </p:cNvPr>
          <p:cNvGrpSpPr/>
          <p:nvPr/>
        </p:nvGrpSpPr>
        <p:grpSpPr>
          <a:xfrm>
            <a:off x="7182830" y="1689889"/>
            <a:ext cx="1734755" cy="977177"/>
            <a:chOff x="2872940" y="1751351"/>
            <a:chExt cx="1734755" cy="977177"/>
          </a:xfrm>
        </p:grpSpPr>
        <p:sp>
          <p:nvSpPr>
            <p:cNvPr id="158" name="Rectangle 157">
              <a:extLst>
                <a:ext uri="{FF2B5EF4-FFF2-40B4-BE49-F238E27FC236}">
                  <a16:creationId xmlns:a16="http://schemas.microsoft.com/office/drawing/2014/main" id="{98745329-1A9D-2A43-8441-09C0368F6963}"/>
                </a:ext>
              </a:extLst>
            </p:cNvPr>
            <p:cNvSpPr/>
            <p:nvPr/>
          </p:nvSpPr>
          <p:spPr>
            <a:xfrm>
              <a:off x="3198067" y="1751351"/>
              <a:ext cx="1122151" cy="97717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asellaDiTesto 334">
              <a:extLst>
                <a:ext uri="{FF2B5EF4-FFF2-40B4-BE49-F238E27FC236}">
                  <a16:creationId xmlns:a16="http://schemas.microsoft.com/office/drawing/2014/main" id="{427EC81D-AF6E-EC43-8239-C7C55170E217}"/>
                </a:ext>
              </a:extLst>
            </p:cNvPr>
            <p:cNvSpPr txBox="1"/>
            <p:nvPr/>
          </p:nvSpPr>
          <p:spPr>
            <a:xfrm>
              <a:off x="2872940" y="1751351"/>
              <a:ext cx="1734755"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POD 2</a:t>
              </a:r>
            </a:p>
          </p:txBody>
        </p:sp>
      </p:grpSp>
      <p:cxnSp>
        <p:nvCxnSpPr>
          <p:cNvPr id="168" name="Straight Connector 167">
            <a:extLst>
              <a:ext uri="{FF2B5EF4-FFF2-40B4-BE49-F238E27FC236}">
                <a16:creationId xmlns:a16="http://schemas.microsoft.com/office/drawing/2014/main" id="{71EBAAD1-8E7E-3747-A9F3-827EA2A45936}"/>
              </a:ext>
            </a:extLst>
          </p:cNvPr>
          <p:cNvCxnSpPr>
            <a:stCxn id="159" idx="2"/>
            <a:endCxn id="27" idx="0"/>
          </p:cNvCxnSpPr>
          <p:nvPr/>
        </p:nvCxnSpPr>
        <p:spPr>
          <a:xfrm flipH="1">
            <a:off x="4760223" y="2648922"/>
            <a:ext cx="4865907" cy="842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EC079C6-9726-2248-9F9C-4B2F7099FB2A}"/>
              </a:ext>
            </a:extLst>
          </p:cNvPr>
          <p:cNvCxnSpPr>
            <a:stCxn id="159" idx="2"/>
            <a:endCxn id="28" idx="0"/>
          </p:cNvCxnSpPr>
          <p:nvPr/>
        </p:nvCxnSpPr>
        <p:spPr>
          <a:xfrm flipH="1">
            <a:off x="6542771" y="2648922"/>
            <a:ext cx="3083359" cy="842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AACA9A6-2AD4-E440-842E-3D7E7EC3F2FA}"/>
              </a:ext>
            </a:extLst>
          </p:cNvPr>
          <p:cNvCxnSpPr>
            <a:stCxn id="158" idx="2"/>
            <a:endCxn id="27" idx="0"/>
          </p:cNvCxnSpPr>
          <p:nvPr/>
        </p:nvCxnSpPr>
        <p:spPr>
          <a:xfrm flipH="1">
            <a:off x="4760223" y="2667066"/>
            <a:ext cx="3308810" cy="824466"/>
          </a:xfrm>
          <a:prstGeom prst="line">
            <a:avLst/>
          </a:prstGeom>
          <a:ln/>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7883B9E0-5290-9544-ABEC-E47C81DA5036}"/>
              </a:ext>
            </a:extLst>
          </p:cNvPr>
          <p:cNvCxnSpPr>
            <a:stCxn id="158" idx="2"/>
            <a:endCxn id="28" idx="0"/>
          </p:cNvCxnSpPr>
          <p:nvPr/>
        </p:nvCxnSpPr>
        <p:spPr>
          <a:xfrm flipH="1">
            <a:off x="6542771" y="2667066"/>
            <a:ext cx="1526262" cy="824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0118E4C-C116-364C-AF99-1ACC1E67AA9F}"/>
              </a:ext>
            </a:extLst>
          </p:cNvPr>
          <p:cNvCxnSpPr>
            <a:cxnSpLocks/>
            <a:stCxn id="28" idx="0"/>
            <a:endCxn id="184" idx="2"/>
          </p:cNvCxnSpPr>
          <p:nvPr/>
        </p:nvCxnSpPr>
        <p:spPr>
          <a:xfrm flipH="1" flipV="1">
            <a:off x="3220641" y="2853700"/>
            <a:ext cx="3322130" cy="637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E12195D-4DB9-8B46-B7F8-D443110C40E4}"/>
              </a:ext>
            </a:extLst>
          </p:cNvPr>
          <p:cNvCxnSpPr>
            <a:cxnSpLocks/>
            <a:stCxn id="27" idx="0"/>
            <a:endCxn id="184" idx="2"/>
          </p:cNvCxnSpPr>
          <p:nvPr/>
        </p:nvCxnSpPr>
        <p:spPr>
          <a:xfrm flipH="1" flipV="1">
            <a:off x="3220641" y="2853700"/>
            <a:ext cx="1539582" cy="6378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Rounded Rectangle 6">
            <a:extLst>
              <a:ext uri="{FF2B5EF4-FFF2-40B4-BE49-F238E27FC236}">
                <a16:creationId xmlns:a16="http://schemas.microsoft.com/office/drawing/2014/main" id="{C6A2A2E8-AB04-A043-A685-83FF452B40AF}"/>
              </a:ext>
            </a:extLst>
          </p:cNvPr>
          <p:cNvSpPr/>
          <p:nvPr/>
        </p:nvSpPr>
        <p:spPr>
          <a:xfrm>
            <a:off x="2649141" y="2315321"/>
            <a:ext cx="1143000" cy="538379"/>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200" b="1" dirty="0">
                <a:solidFill>
                  <a:srgbClr val="FFFFFF"/>
                </a:solidFill>
                <a:latin typeface="Monaco" charset="0"/>
                <a:ea typeface="ヒラギノ角ゴ Pro W3" charset="-128"/>
              </a:rPr>
              <a:t>GENERL IP</a:t>
            </a:r>
          </a:p>
          <a:p>
            <a:pPr algn="ctr" eaLnBrk="1" hangingPunct="1">
              <a:defRPr/>
            </a:pPr>
            <a:r>
              <a:rPr lang="en-US" altLang="it-IT" sz="1200" b="1" dirty="0">
                <a:solidFill>
                  <a:srgbClr val="FFFFFF"/>
                </a:solidFill>
                <a:latin typeface="Monaco" charset="0"/>
                <a:ea typeface="ヒラギノ角ゴ Pro W3" charset="-128"/>
              </a:rPr>
              <a:t>ROUTER</a:t>
            </a:r>
          </a:p>
        </p:txBody>
      </p:sp>
      <p:grpSp>
        <p:nvGrpSpPr>
          <p:cNvPr id="198" name="Group 197">
            <a:extLst>
              <a:ext uri="{FF2B5EF4-FFF2-40B4-BE49-F238E27FC236}">
                <a16:creationId xmlns:a16="http://schemas.microsoft.com/office/drawing/2014/main" id="{10F31BA9-D54B-C846-82BF-2D0A76C67DE3}"/>
              </a:ext>
            </a:extLst>
          </p:cNvPr>
          <p:cNvGrpSpPr/>
          <p:nvPr/>
        </p:nvGrpSpPr>
        <p:grpSpPr>
          <a:xfrm>
            <a:off x="2240620" y="1188689"/>
            <a:ext cx="2010778" cy="795271"/>
            <a:chOff x="7223373" y="1025459"/>
            <a:chExt cx="2010778" cy="795271"/>
          </a:xfrm>
        </p:grpSpPr>
        <p:grpSp>
          <p:nvGrpSpPr>
            <p:cNvPr id="192" name="Group 5">
              <a:extLst>
                <a:ext uri="{FF2B5EF4-FFF2-40B4-BE49-F238E27FC236}">
                  <a16:creationId xmlns:a16="http://schemas.microsoft.com/office/drawing/2014/main" id="{6A472C79-6791-5A49-A3B1-04BAD883892B}"/>
                </a:ext>
              </a:extLst>
            </p:cNvPr>
            <p:cNvGrpSpPr>
              <a:grpSpLocks/>
            </p:cNvGrpSpPr>
            <p:nvPr/>
          </p:nvGrpSpPr>
          <p:grpSpPr bwMode="auto">
            <a:xfrm>
              <a:off x="7223373" y="1025459"/>
              <a:ext cx="2010778" cy="795271"/>
              <a:chOff x="2404" y="348"/>
              <a:chExt cx="1624" cy="947"/>
            </a:xfrm>
            <a:solidFill>
              <a:schemeClr val="accent1">
                <a:lumMod val="40000"/>
                <a:lumOff val="60000"/>
              </a:schemeClr>
            </a:solidFill>
          </p:grpSpPr>
          <p:sp>
            <p:nvSpPr>
              <p:cNvPr id="193" name="Oval 6">
                <a:extLst>
                  <a:ext uri="{FF2B5EF4-FFF2-40B4-BE49-F238E27FC236}">
                    <a16:creationId xmlns:a16="http://schemas.microsoft.com/office/drawing/2014/main" id="{0D8C95EC-A52F-C644-BB43-C60F4C766EBE}"/>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194" name="Oval 7">
                <a:extLst>
                  <a:ext uri="{FF2B5EF4-FFF2-40B4-BE49-F238E27FC236}">
                    <a16:creationId xmlns:a16="http://schemas.microsoft.com/office/drawing/2014/main" id="{C60631CB-264D-E142-9C0A-6B96323B8A1A}"/>
                  </a:ext>
                </a:extLst>
              </p:cNvPr>
              <p:cNvSpPr>
                <a:spLocks noChangeArrowheads="1"/>
              </p:cNvSpPr>
              <p:nvPr/>
            </p:nvSpPr>
            <p:spPr bwMode="auto">
              <a:xfrm>
                <a:off x="2556" y="723"/>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350"/>
              </a:p>
            </p:txBody>
          </p:sp>
          <p:sp>
            <p:nvSpPr>
              <p:cNvPr id="195" name="Oval 8">
                <a:extLst>
                  <a:ext uri="{FF2B5EF4-FFF2-40B4-BE49-F238E27FC236}">
                    <a16:creationId xmlns:a16="http://schemas.microsoft.com/office/drawing/2014/main" id="{AA933AF9-B7F8-DB4C-8C40-45C0403794D3}"/>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196" name="Oval 9">
                <a:extLst>
                  <a:ext uri="{FF2B5EF4-FFF2-40B4-BE49-F238E27FC236}">
                    <a16:creationId xmlns:a16="http://schemas.microsoft.com/office/drawing/2014/main" id="{9ACD6876-A462-3542-9F2F-6E679FC82986}"/>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grpSp>
        <p:sp>
          <p:nvSpPr>
            <p:cNvPr id="197" name="CasellaDiTesto 334">
              <a:extLst>
                <a:ext uri="{FF2B5EF4-FFF2-40B4-BE49-F238E27FC236}">
                  <a16:creationId xmlns:a16="http://schemas.microsoft.com/office/drawing/2014/main" id="{1435494C-889C-804B-A591-02B301822800}"/>
                </a:ext>
              </a:extLst>
            </p:cNvPr>
            <p:cNvSpPr txBox="1"/>
            <p:nvPr/>
          </p:nvSpPr>
          <p:spPr>
            <a:xfrm>
              <a:off x="7633280" y="1208833"/>
              <a:ext cx="1259832"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solidFill>
                    <a:schemeClr val="bg1"/>
                  </a:solidFill>
                </a:rPr>
                <a:t>General IP</a:t>
              </a:r>
            </a:p>
          </p:txBody>
        </p:sp>
      </p:grpSp>
      <p:cxnSp>
        <p:nvCxnSpPr>
          <p:cNvPr id="200" name="Straight Arrow Connector 199">
            <a:extLst>
              <a:ext uri="{FF2B5EF4-FFF2-40B4-BE49-F238E27FC236}">
                <a16:creationId xmlns:a16="http://schemas.microsoft.com/office/drawing/2014/main" id="{1252E7FF-DEC7-EB4F-82F7-66EA1752B1B4}"/>
              </a:ext>
            </a:extLst>
          </p:cNvPr>
          <p:cNvCxnSpPr>
            <a:stCxn id="184" idx="0"/>
            <a:endCxn id="194" idx="4"/>
          </p:cNvCxnSpPr>
          <p:nvPr/>
        </p:nvCxnSpPr>
        <p:spPr>
          <a:xfrm flipV="1">
            <a:off x="3220641" y="1983960"/>
            <a:ext cx="10510" cy="33136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7DC14261-274D-9140-AE45-CEED3D88C09A}"/>
              </a:ext>
            </a:extLst>
          </p:cNvPr>
          <p:cNvGrpSpPr/>
          <p:nvPr/>
        </p:nvGrpSpPr>
        <p:grpSpPr>
          <a:xfrm>
            <a:off x="10977956" y="4465502"/>
            <a:ext cx="1313409" cy="855494"/>
            <a:chOff x="52430" y="2781819"/>
            <a:chExt cx="1313409" cy="855494"/>
          </a:xfrm>
        </p:grpSpPr>
        <p:pic>
          <p:nvPicPr>
            <p:cNvPr id="112" name="Immagine 159">
              <a:extLst>
                <a:ext uri="{FF2B5EF4-FFF2-40B4-BE49-F238E27FC236}">
                  <a16:creationId xmlns:a16="http://schemas.microsoft.com/office/drawing/2014/main" id="{F82E208B-7643-1E4D-B1D6-A343986476B2}"/>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13" name="Immagine 159">
              <a:extLst>
                <a:ext uri="{FF2B5EF4-FFF2-40B4-BE49-F238E27FC236}">
                  <a16:creationId xmlns:a16="http://schemas.microsoft.com/office/drawing/2014/main" id="{8ACEA43A-7E25-9343-9428-09C291646251}"/>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14" name="Immagine 159">
              <a:extLst>
                <a:ext uri="{FF2B5EF4-FFF2-40B4-BE49-F238E27FC236}">
                  <a16:creationId xmlns:a16="http://schemas.microsoft.com/office/drawing/2014/main" id="{48659225-2727-5040-8C94-143CF427F5AD}"/>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15" name="Immagine 159">
              <a:extLst>
                <a:ext uri="{FF2B5EF4-FFF2-40B4-BE49-F238E27FC236}">
                  <a16:creationId xmlns:a16="http://schemas.microsoft.com/office/drawing/2014/main" id="{9FF60BCD-DDC0-1245-BFEF-4268E417BB33}"/>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2" name="Group 1">
            <a:extLst>
              <a:ext uri="{FF2B5EF4-FFF2-40B4-BE49-F238E27FC236}">
                <a16:creationId xmlns:a16="http://schemas.microsoft.com/office/drawing/2014/main" id="{8C6A8FB5-579D-C647-91BC-72088F0F892C}"/>
              </a:ext>
            </a:extLst>
          </p:cNvPr>
          <p:cNvGrpSpPr/>
          <p:nvPr/>
        </p:nvGrpSpPr>
        <p:grpSpPr>
          <a:xfrm>
            <a:off x="10504683" y="4494138"/>
            <a:ext cx="1313409" cy="855494"/>
            <a:chOff x="52430" y="2781819"/>
            <a:chExt cx="1313409" cy="855494"/>
          </a:xfrm>
        </p:grpSpPr>
        <p:pic>
          <p:nvPicPr>
            <p:cNvPr id="107" name="Immagine 159">
              <a:extLst>
                <a:ext uri="{FF2B5EF4-FFF2-40B4-BE49-F238E27FC236}">
                  <a16:creationId xmlns:a16="http://schemas.microsoft.com/office/drawing/2014/main" id="{FA847082-8A33-1543-B0A2-A9799D0305E0}"/>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08" name="Immagine 159">
              <a:extLst>
                <a:ext uri="{FF2B5EF4-FFF2-40B4-BE49-F238E27FC236}">
                  <a16:creationId xmlns:a16="http://schemas.microsoft.com/office/drawing/2014/main" id="{A635C3EB-EA7B-D647-8303-04812CD61C86}"/>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09" name="Immagine 159">
              <a:extLst>
                <a:ext uri="{FF2B5EF4-FFF2-40B4-BE49-F238E27FC236}">
                  <a16:creationId xmlns:a16="http://schemas.microsoft.com/office/drawing/2014/main" id="{76306AAA-5B10-C248-BB86-142A3B8CE170}"/>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10" name="Immagine 159">
              <a:extLst>
                <a:ext uri="{FF2B5EF4-FFF2-40B4-BE49-F238E27FC236}">
                  <a16:creationId xmlns:a16="http://schemas.microsoft.com/office/drawing/2014/main" id="{C3DBEF08-02C5-2148-9357-F6E35423C744}"/>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116" name="Group 115">
            <a:extLst>
              <a:ext uri="{FF2B5EF4-FFF2-40B4-BE49-F238E27FC236}">
                <a16:creationId xmlns:a16="http://schemas.microsoft.com/office/drawing/2014/main" id="{5A013E25-F48A-8E4A-BD69-8CF77463ED43}"/>
              </a:ext>
            </a:extLst>
          </p:cNvPr>
          <p:cNvGrpSpPr/>
          <p:nvPr/>
        </p:nvGrpSpPr>
        <p:grpSpPr>
          <a:xfrm>
            <a:off x="10530441" y="4558533"/>
            <a:ext cx="1313409" cy="855494"/>
            <a:chOff x="52430" y="2781819"/>
            <a:chExt cx="1313409" cy="855494"/>
          </a:xfrm>
        </p:grpSpPr>
        <p:pic>
          <p:nvPicPr>
            <p:cNvPr id="118" name="Immagine 159">
              <a:extLst>
                <a:ext uri="{FF2B5EF4-FFF2-40B4-BE49-F238E27FC236}">
                  <a16:creationId xmlns:a16="http://schemas.microsoft.com/office/drawing/2014/main" id="{1B692020-BF89-A546-B2C2-DF9EA029403B}"/>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21" name="Immagine 159">
              <a:extLst>
                <a:ext uri="{FF2B5EF4-FFF2-40B4-BE49-F238E27FC236}">
                  <a16:creationId xmlns:a16="http://schemas.microsoft.com/office/drawing/2014/main" id="{0E387623-554D-5241-A8E8-84D0D1C24466}"/>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22" name="Immagine 159">
              <a:extLst>
                <a:ext uri="{FF2B5EF4-FFF2-40B4-BE49-F238E27FC236}">
                  <a16:creationId xmlns:a16="http://schemas.microsoft.com/office/drawing/2014/main" id="{5614B9E3-EBB4-9642-A806-F9B6AA891BD9}"/>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23" name="Immagine 159">
              <a:extLst>
                <a:ext uri="{FF2B5EF4-FFF2-40B4-BE49-F238E27FC236}">
                  <a16:creationId xmlns:a16="http://schemas.microsoft.com/office/drawing/2014/main" id="{EFE0FF5A-2A38-294F-B95A-8CD4757F5B62}"/>
                </a:ext>
              </a:extLst>
            </p:cNvPr>
            <p:cNvPicPr>
              <a:picLocks noChangeAspect="1"/>
            </p:cNvPicPr>
            <p:nvPr/>
          </p:nvPicPr>
          <p:blipFill>
            <a:blip r:embed="rId2"/>
            <a:stretch>
              <a:fillRect/>
            </a:stretch>
          </p:blipFill>
          <p:spPr>
            <a:xfrm>
              <a:off x="565186" y="3229216"/>
              <a:ext cx="800653" cy="408097"/>
            </a:xfrm>
            <a:prstGeom prst="rect">
              <a:avLst/>
            </a:prstGeom>
          </p:spPr>
        </p:pic>
      </p:grpSp>
      <p:sp>
        <p:nvSpPr>
          <p:cNvPr id="130" name="CasellaDiTesto 331">
            <a:extLst>
              <a:ext uri="{FF2B5EF4-FFF2-40B4-BE49-F238E27FC236}">
                <a16:creationId xmlns:a16="http://schemas.microsoft.com/office/drawing/2014/main" id="{8DEE821E-8BCA-DC40-BE18-185A64F5FDC2}"/>
              </a:ext>
            </a:extLst>
          </p:cNvPr>
          <p:cNvSpPr txBox="1"/>
          <p:nvPr/>
        </p:nvSpPr>
        <p:spPr>
          <a:xfrm>
            <a:off x="9009547" y="2836557"/>
            <a:ext cx="2582467"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1,6 </a:t>
            </a:r>
            <a:r>
              <a:rPr lang="it-IT" sz="1400" b="1" dirty="0" err="1"/>
              <a:t>Tbps</a:t>
            </a:r>
            <a:r>
              <a:rPr lang="it-IT" sz="1400" b="1" dirty="0"/>
              <a:t> </a:t>
            </a:r>
          </a:p>
          <a:p>
            <a:r>
              <a:rPr lang="it-IT" sz="1400" b="1" dirty="0"/>
              <a:t>Leonardo and CNAF</a:t>
            </a:r>
          </a:p>
        </p:txBody>
      </p:sp>
      <p:sp>
        <p:nvSpPr>
          <p:cNvPr id="131" name="CasellaDiTesto 331">
            <a:extLst>
              <a:ext uri="{FF2B5EF4-FFF2-40B4-BE49-F238E27FC236}">
                <a16:creationId xmlns:a16="http://schemas.microsoft.com/office/drawing/2014/main" id="{C4AF3DCD-BB9B-0547-AF4F-10C92938DD8F}"/>
              </a:ext>
            </a:extLst>
          </p:cNvPr>
          <p:cNvSpPr txBox="1"/>
          <p:nvPr/>
        </p:nvSpPr>
        <p:spPr>
          <a:xfrm>
            <a:off x="1605017" y="3327680"/>
            <a:ext cx="941643"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1,2Tbps </a:t>
            </a:r>
          </a:p>
        </p:txBody>
      </p:sp>
      <p:cxnSp>
        <p:nvCxnSpPr>
          <p:cNvPr id="36" name="Straight Connector 35">
            <a:extLst>
              <a:ext uri="{FF2B5EF4-FFF2-40B4-BE49-F238E27FC236}">
                <a16:creationId xmlns:a16="http://schemas.microsoft.com/office/drawing/2014/main" id="{B2A2E778-B992-6E4C-B02C-DFAC1A706984}"/>
              </a:ext>
            </a:extLst>
          </p:cNvPr>
          <p:cNvCxnSpPr>
            <a:cxnSpLocks/>
          </p:cNvCxnSpPr>
          <p:nvPr/>
        </p:nvCxnSpPr>
        <p:spPr>
          <a:xfrm>
            <a:off x="3822253" y="3605854"/>
            <a:ext cx="2117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97CA8A-990F-344A-B721-774AD76749D4}"/>
              </a:ext>
            </a:extLst>
          </p:cNvPr>
          <p:cNvCxnSpPr>
            <a:cxnSpLocks/>
          </p:cNvCxnSpPr>
          <p:nvPr/>
        </p:nvCxnSpPr>
        <p:spPr>
          <a:xfrm>
            <a:off x="2889423" y="2846077"/>
            <a:ext cx="0" cy="637832"/>
          </a:xfrm>
          <a:prstGeom prst="line">
            <a:avLst/>
          </a:prstGeom>
          <a:ln w="38100"/>
        </p:spPr>
        <p:style>
          <a:lnRef idx="1">
            <a:schemeClr val="dk1"/>
          </a:lnRef>
          <a:fillRef idx="0">
            <a:schemeClr val="dk1"/>
          </a:fillRef>
          <a:effectRef idx="0">
            <a:schemeClr val="dk1"/>
          </a:effectRef>
          <a:fontRef idx="minor">
            <a:schemeClr val="tx1"/>
          </a:fontRef>
        </p:style>
      </p:cxnSp>
      <p:sp>
        <p:nvSpPr>
          <p:cNvPr id="147" name="Rettangolo arrotondato 85">
            <a:extLst>
              <a:ext uri="{FF2B5EF4-FFF2-40B4-BE49-F238E27FC236}">
                <a16:creationId xmlns:a16="http://schemas.microsoft.com/office/drawing/2014/main" id="{0D12C5D1-69C7-374E-8E0D-5324C0DBFDA5}"/>
              </a:ext>
            </a:extLst>
          </p:cNvPr>
          <p:cNvSpPr/>
          <p:nvPr/>
        </p:nvSpPr>
        <p:spPr>
          <a:xfrm>
            <a:off x="10770474" y="3027213"/>
            <a:ext cx="1209690" cy="2646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IB/ETH GW</a:t>
            </a:r>
          </a:p>
        </p:txBody>
      </p:sp>
      <p:sp>
        <p:nvSpPr>
          <p:cNvPr id="51" name="Rectangle 50">
            <a:extLst>
              <a:ext uri="{FF2B5EF4-FFF2-40B4-BE49-F238E27FC236}">
                <a16:creationId xmlns:a16="http://schemas.microsoft.com/office/drawing/2014/main" id="{29FFC67B-4B4C-D64D-A92B-53CDFC9211C7}"/>
              </a:ext>
            </a:extLst>
          </p:cNvPr>
          <p:cNvSpPr/>
          <p:nvPr/>
        </p:nvSpPr>
        <p:spPr>
          <a:xfrm>
            <a:off x="10729774" y="2950956"/>
            <a:ext cx="1300877" cy="710714"/>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105" name="Straight Connector 104">
            <a:extLst>
              <a:ext uri="{FF2B5EF4-FFF2-40B4-BE49-F238E27FC236}">
                <a16:creationId xmlns:a16="http://schemas.microsoft.com/office/drawing/2014/main" id="{A73AEE15-9EBB-C54F-A2C3-E9E682F010B8}"/>
              </a:ext>
            </a:extLst>
          </p:cNvPr>
          <p:cNvCxnSpPr>
            <a:stCxn id="51" idx="1"/>
            <a:endCxn id="28" idx="3"/>
          </p:cNvCxnSpPr>
          <p:nvPr/>
        </p:nvCxnSpPr>
        <p:spPr>
          <a:xfrm flipH="1">
            <a:off x="7268947" y="3306313"/>
            <a:ext cx="3460827" cy="367781"/>
          </a:xfrm>
          <a:prstGeom prst="line">
            <a:avLst/>
          </a:prstGeom>
          <a:ln w="38100"/>
        </p:spPr>
        <p:style>
          <a:lnRef idx="1">
            <a:schemeClr val="dk1"/>
          </a:lnRef>
          <a:fillRef idx="0">
            <a:schemeClr val="dk1"/>
          </a:fillRef>
          <a:effectRef idx="0">
            <a:schemeClr val="dk1"/>
          </a:effectRef>
          <a:fontRef idx="minor">
            <a:schemeClr val="tx1"/>
          </a:fontRef>
        </p:style>
      </p:cxnSp>
      <p:sp>
        <p:nvSpPr>
          <p:cNvPr id="176" name="Rettangolo arrotondato 85">
            <a:extLst>
              <a:ext uri="{FF2B5EF4-FFF2-40B4-BE49-F238E27FC236}">
                <a16:creationId xmlns:a16="http://schemas.microsoft.com/office/drawing/2014/main" id="{D2A7B25B-2AD5-2B43-92B8-F486890E5A33}"/>
              </a:ext>
            </a:extLst>
          </p:cNvPr>
          <p:cNvSpPr/>
          <p:nvPr/>
        </p:nvSpPr>
        <p:spPr>
          <a:xfrm>
            <a:off x="171391" y="5861193"/>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179" name="Immagine 159">
            <a:extLst>
              <a:ext uri="{FF2B5EF4-FFF2-40B4-BE49-F238E27FC236}">
                <a16:creationId xmlns:a16="http://schemas.microsoft.com/office/drawing/2014/main" id="{26A6B36D-7313-644D-8344-ADA0E1952804}"/>
              </a:ext>
            </a:extLst>
          </p:cNvPr>
          <p:cNvPicPr>
            <a:picLocks noChangeAspect="1"/>
          </p:cNvPicPr>
          <p:nvPr/>
        </p:nvPicPr>
        <p:blipFill>
          <a:blip r:embed="rId2"/>
          <a:stretch>
            <a:fillRect/>
          </a:stretch>
        </p:blipFill>
        <p:spPr>
          <a:xfrm>
            <a:off x="104811" y="6154283"/>
            <a:ext cx="1453091" cy="740648"/>
          </a:xfrm>
          <a:prstGeom prst="rect">
            <a:avLst/>
          </a:prstGeom>
        </p:spPr>
      </p:pic>
      <p:sp>
        <p:nvSpPr>
          <p:cNvPr id="180" name="Rettangolo arrotondato 85">
            <a:extLst>
              <a:ext uri="{FF2B5EF4-FFF2-40B4-BE49-F238E27FC236}">
                <a16:creationId xmlns:a16="http://schemas.microsoft.com/office/drawing/2014/main" id="{2B429EF1-C8AA-E24C-9EFE-D56771A8E400}"/>
              </a:ext>
            </a:extLst>
          </p:cNvPr>
          <p:cNvSpPr/>
          <p:nvPr/>
        </p:nvSpPr>
        <p:spPr>
          <a:xfrm>
            <a:off x="1594658" y="5867118"/>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182" name="Immagine 159">
            <a:extLst>
              <a:ext uri="{FF2B5EF4-FFF2-40B4-BE49-F238E27FC236}">
                <a16:creationId xmlns:a16="http://schemas.microsoft.com/office/drawing/2014/main" id="{3437FDA0-4CC9-954F-83B8-795F911B2E34}"/>
              </a:ext>
            </a:extLst>
          </p:cNvPr>
          <p:cNvPicPr>
            <a:picLocks noChangeAspect="1"/>
          </p:cNvPicPr>
          <p:nvPr/>
        </p:nvPicPr>
        <p:blipFill>
          <a:blip r:embed="rId2"/>
          <a:stretch>
            <a:fillRect/>
          </a:stretch>
        </p:blipFill>
        <p:spPr>
          <a:xfrm>
            <a:off x="1528078" y="6160208"/>
            <a:ext cx="1453091" cy="740648"/>
          </a:xfrm>
          <a:prstGeom prst="rect">
            <a:avLst/>
          </a:prstGeom>
        </p:spPr>
      </p:pic>
      <p:grpSp>
        <p:nvGrpSpPr>
          <p:cNvPr id="186" name="Gruppo 42">
            <a:extLst>
              <a:ext uri="{FF2B5EF4-FFF2-40B4-BE49-F238E27FC236}">
                <a16:creationId xmlns:a16="http://schemas.microsoft.com/office/drawing/2014/main" id="{C3E8380E-3DD8-3B42-AEBA-2A2D406E7D45}"/>
              </a:ext>
            </a:extLst>
          </p:cNvPr>
          <p:cNvGrpSpPr/>
          <p:nvPr/>
        </p:nvGrpSpPr>
        <p:grpSpPr>
          <a:xfrm>
            <a:off x="3472281" y="6305550"/>
            <a:ext cx="390525" cy="314325"/>
            <a:chOff x="4796367" y="5915025"/>
            <a:chExt cx="520700" cy="419100"/>
          </a:xfrm>
        </p:grpSpPr>
        <p:sp>
          <p:nvSpPr>
            <p:cNvPr id="604" name="AutoShape 795">
              <a:extLst>
                <a:ext uri="{FF2B5EF4-FFF2-40B4-BE49-F238E27FC236}">
                  <a16:creationId xmlns:a16="http://schemas.microsoft.com/office/drawing/2014/main" id="{622E0B6C-57F7-1F4F-8B7E-BB19F77AF38B}"/>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05" name="AutoShape 795">
              <a:extLst>
                <a:ext uri="{FF2B5EF4-FFF2-40B4-BE49-F238E27FC236}">
                  <a16:creationId xmlns:a16="http://schemas.microsoft.com/office/drawing/2014/main" id="{1C885C0B-3EB9-FB45-9125-4C8E17619199}"/>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06" name="AutoShape 795">
              <a:extLst>
                <a:ext uri="{FF2B5EF4-FFF2-40B4-BE49-F238E27FC236}">
                  <a16:creationId xmlns:a16="http://schemas.microsoft.com/office/drawing/2014/main" id="{7422D0DB-6B59-E04D-B474-A5B63FB2AE81}"/>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189" name="Group 821">
            <a:extLst>
              <a:ext uri="{FF2B5EF4-FFF2-40B4-BE49-F238E27FC236}">
                <a16:creationId xmlns:a16="http://schemas.microsoft.com/office/drawing/2014/main" id="{7A4F7890-1CD8-4148-A55A-C17D11DA65F7}"/>
              </a:ext>
            </a:extLst>
          </p:cNvPr>
          <p:cNvGrpSpPr>
            <a:grpSpLocks/>
          </p:cNvGrpSpPr>
          <p:nvPr/>
        </p:nvGrpSpPr>
        <p:grpSpPr bwMode="auto">
          <a:xfrm>
            <a:off x="3118129" y="6000329"/>
            <a:ext cx="881062" cy="207169"/>
            <a:chOff x="5034" y="2008"/>
            <a:chExt cx="582" cy="246"/>
          </a:xfrm>
        </p:grpSpPr>
        <p:grpSp>
          <p:nvGrpSpPr>
            <p:cNvPr id="404" name="Group 822">
              <a:extLst>
                <a:ext uri="{FF2B5EF4-FFF2-40B4-BE49-F238E27FC236}">
                  <a16:creationId xmlns:a16="http://schemas.microsoft.com/office/drawing/2014/main" id="{7A61E921-AE2A-B64B-BD20-4BBA253A016F}"/>
                </a:ext>
              </a:extLst>
            </p:cNvPr>
            <p:cNvGrpSpPr>
              <a:grpSpLocks/>
            </p:cNvGrpSpPr>
            <p:nvPr/>
          </p:nvGrpSpPr>
          <p:grpSpPr bwMode="auto">
            <a:xfrm>
              <a:off x="5035" y="2180"/>
              <a:ext cx="581" cy="74"/>
              <a:chOff x="528" y="3090"/>
              <a:chExt cx="2362" cy="278"/>
            </a:xfrm>
          </p:grpSpPr>
          <p:sp>
            <p:nvSpPr>
              <p:cNvPr id="565" name="Rectangle 823">
                <a:extLst>
                  <a:ext uri="{FF2B5EF4-FFF2-40B4-BE49-F238E27FC236}">
                    <a16:creationId xmlns:a16="http://schemas.microsoft.com/office/drawing/2014/main" id="{76789ECF-42D3-D541-941F-48C55A97CF45}"/>
                  </a:ext>
                </a:extLst>
              </p:cNvPr>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566" name="Group 824">
                <a:extLst>
                  <a:ext uri="{FF2B5EF4-FFF2-40B4-BE49-F238E27FC236}">
                    <a16:creationId xmlns:a16="http://schemas.microsoft.com/office/drawing/2014/main" id="{308BEFD6-57E5-3C4B-A9C9-6DCB9E7004DC}"/>
                  </a:ext>
                </a:extLst>
              </p:cNvPr>
              <p:cNvGrpSpPr>
                <a:grpSpLocks/>
              </p:cNvGrpSpPr>
              <p:nvPr/>
            </p:nvGrpSpPr>
            <p:grpSpPr bwMode="auto">
              <a:xfrm>
                <a:off x="528" y="3158"/>
                <a:ext cx="2362" cy="210"/>
                <a:chOff x="528" y="3158"/>
                <a:chExt cx="2362" cy="210"/>
              </a:xfrm>
            </p:grpSpPr>
            <p:sp>
              <p:nvSpPr>
                <p:cNvPr id="567" name="Rectangle 825">
                  <a:extLst>
                    <a:ext uri="{FF2B5EF4-FFF2-40B4-BE49-F238E27FC236}">
                      <a16:creationId xmlns:a16="http://schemas.microsoft.com/office/drawing/2014/main" id="{E47E4232-236B-2C44-A0A3-0B285DC4FD3D}"/>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568" name="Group 826">
                  <a:extLst>
                    <a:ext uri="{FF2B5EF4-FFF2-40B4-BE49-F238E27FC236}">
                      <a16:creationId xmlns:a16="http://schemas.microsoft.com/office/drawing/2014/main" id="{73E848BD-5737-5D45-AD40-CEB577940494}"/>
                    </a:ext>
                  </a:extLst>
                </p:cNvPr>
                <p:cNvGrpSpPr>
                  <a:grpSpLocks/>
                </p:cNvGrpSpPr>
                <p:nvPr/>
              </p:nvGrpSpPr>
              <p:grpSpPr bwMode="auto">
                <a:xfrm>
                  <a:off x="2338" y="3297"/>
                  <a:ext cx="282" cy="46"/>
                  <a:chOff x="2304" y="3888"/>
                  <a:chExt cx="384" cy="88"/>
                </a:xfrm>
              </p:grpSpPr>
              <p:sp>
                <p:nvSpPr>
                  <p:cNvPr id="601" name="Rectangle 827">
                    <a:extLst>
                      <a:ext uri="{FF2B5EF4-FFF2-40B4-BE49-F238E27FC236}">
                        <a16:creationId xmlns:a16="http://schemas.microsoft.com/office/drawing/2014/main" id="{0EC47B18-BF39-C942-A645-26B2971C63DB}"/>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02" name="Rectangle 828">
                    <a:extLst>
                      <a:ext uri="{FF2B5EF4-FFF2-40B4-BE49-F238E27FC236}">
                        <a16:creationId xmlns:a16="http://schemas.microsoft.com/office/drawing/2014/main" id="{4CFCC167-127F-D14A-B8BC-A4EB178095A8}"/>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03" name="Rectangle 829">
                    <a:extLst>
                      <a:ext uri="{FF2B5EF4-FFF2-40B4-BE49-F238E27FC236}">
                        <a16:creationId xmlns:a16="http://schemas.microsoft.com/office/drawing/2014/main" id="{0C1CF259-6019-A645-83CE-8F4755DE776D}"/>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69" name="Oval 830">
                  <a:extLst>
                    <a:ext uri="{FF2B5EF4-FFF2-40B4-BE49-F238E27FC236}">
                      <a16:creationId xmlns:a16="http://schemas.microsoft.com/office/drawing/2014/main" id="{6D950FA6-CE61-B54A-9AEB-FD67779BC1B9}"/>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70" name="Oval 831">
                  <a:extLst>
                    <a:ext uri="{FF2B5EF4-FFF2-40B4-BE49-F238E27FC236}">
                      <a16:creationId xmlns:a16="http://schemas.microsoft.com/office/drawing/2014/main" id="{F3BFACCD-4C29-2043-B891-255A5C8FCACA}"/>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71" name="Oval 832">
                  <a:extLst>
                    <a:ext uri="{FF2B5EF4-FFF2-40B4-BE49-F238E27FC236}">
                      <a16:creationId xmlns:a16="http://schemas.microsoft.com/office/drawing/2014/main" id="{58DB045B-421D-6944-A054-F6829A3F0B49}"/>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572" name="Group 833">
                  <a:extLst>
                    <a:ext uri="{FF2B5EF4-FFF2-40B4-BE49-F238E27FC236}">
                      <a16:creationId xmlns:a16="http://schemas.microsoft.com/office/drawing/2014/main" id="{58B65856-A3AF-1A4C-8117-C99699AA957F}"/>
                    </a:ext>
                  </a:extLst>
                </p:cNvPr>
                <p:cNvGrpSpPr>
                  <a:grpSpLocks/>
                </p:cNvGrpSpPr>
                <p:nvPr/>
              </p:nvGrpSpPr>
              <p:grpSpPr bwMode="auto">
                <a:xfrm>
                  <a:off x="2816" y="3302"/>
                  <a:ext cx="39" cy="41"/>
                  <a:chOff x="3552" y="3486"/>
                  <a:chExt cx="56" cy="74"/>
                </a:xfrm>
              </p:grpSpPr>
              <p:sp>
                <p:nvSpPr>
                  <p:cNvPr id="599" name="Oval 834">
                    <a:extLst>
                      <a:ext uri="{FF2B5EF4-FFF2-40B4-BE49-F238E27FC236}">
                        <a16:creationId xmlns:a16="http://schemas.microsoft.com/office/drawing/2014/main" id="{8B8F9DD8-866C-5441-A287-594404B52181}"/>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00" name="Line 835">
                    <a:extLst>
                      <a:ext uri="{FF2B5EF4-FFF2-40B4-BE49-F238E27FC236}">
                        <a16:creationId xmlns:a16="http://schemas.microsoft.com/office/drawing/2014/main" id="{DBD370C9-A3D5-1542-A641-D17434A70880}"/>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73" name="Group 836">
                  <a:extLst>
                    <a:ext uri="{FF2B5EF4-FFF2-40B4-BE49-F238E27FC236}">
                      <a16:creationId xmlns:a16="http://schemas.microsoft.com/office/drawing/2014/main" id="{4D29A443-99E5-9D48-B585-0ED3D8867B82}"/>
                    </a:ext>
                  </a:extLst>
                </p:cNvPr>
                <p:cNvGrpSpPr>
                  <a:grpSpLocks/>
                </p:cNvGrpSpPr>
                <p:nvPr/>
              </p:nvGrpSpPr>
              <p:grpSpPr bwMode="auto">
                <a:xfrm>
                  <a:off x="2242" y="3210"/>
                  <a:ext cx="492" cy="77"/>
                  <a:chOff x="2296" y="3104"/>
                  <a:chExt cx="480" cy="104"/>
                </a:xfrm>
              </p:grpSpPr>
              <p:grpSp>
                <p:nvGrpSpPr>
                  <p:cNvPr id="594" name="Group 837">
                    <a:extLst>
                      <a:ext uri="{FF2B5EF4-FFF2-40B4-BE49-F238E27FC236}">
                        <a16:creationId xmlns:a16="http://schemas.microsoft.com/office/drawing/2014/main" id="{9A3B177E-3C35-E646-B92D-8D1258946E24}"/>
                      </a:ext>
                    </a:extLst>
                  </p:cNvPr>
                  <p:cNvGrpSpPr>
                    <a:grpSpLocks/>
                  </p:cNvGrpSpPr>
                  <p:nvPr/>
                </p:nvGrpSpPr>
                <p:grpSpPr bwMode="auto">
                  <a:xfrm>
                    <a:off x="2310" y="3120"/>
                    <a:ext cx="448" cy="72"/>
                    <a:chOff x="2310" y="3120"/>
                    <a:chExt cx="432" cy="48"/>
                  </a:xfrm>
                </p:grpSpPr>
                <p:sp>
                  <p:nvSpPr>
                    <p:cNvPr id="596" name="Rectangle 838">
                      <a:extLst>
                        <a:ext uri="{FF2B5EF4-FFF2-40B4-BE49-F238E27FC236}">
                          <a16:creationId xmlns:a16="http://schemas.microsoft.com/office/drawing/2014/main" id="{55CA0776-C7DC-5A4E-A873-D96443A15052}"/>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97" name="Rectangle 839">
                      <a:extLst>
                        <a:ext uri="{FF2B5EF4-FFF2-40B4-BE49-F238E27FC236}">
                          <a16:creationId xmlns:a16="http://schemas.microsoft.com/office/drawing/2014/main" id="{5A6AA368-C10E-794C-960D-9474914293C8}"/>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98" name="Rectangle 840">
                      <a:extLst>
                        <a:ext uri="{FF2B5EF4-FFF2-40B4-BE49-F238E27FC236}">
                          <a16:creationId xmlns:a16="http://schemas.microsoft.com/office/drawing/2014/main" id="{ACBFAC5B-18E1-A840-B9C3-681EB3770464}"/>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95" name="Rectangle 841">
                    <a:extLst>
                      <a:ext uri="{FF2B5EF4-FFF2-40B4-BE49-F238E27FC236}">
                        <a16:creationId xmlns:a16="http://schemas.microsoft.com/office/drawing/2014/main" id="{7CF4B242-414A-F443-A04D-37251396FD87}"/>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574" name="Group 842">
                  <a:extLst>
                    <a:ext uri="{FF2B5EF4-FFF2-40B4-BE49-F238E27FC236}">
                      <a16:creationId xmlns:a16="http://schemas.microsoft.com/office/drawing/2014/main" id="{E438854C-D0D0-5F40-A052-2497F16BF76F}"/>
                    </a:ext>
                  </a:extLst>
                </p:cNvPr>
                <p:cNvGrpSpPr>
                  <a:grpSpLocks/>
                </p:cNvGrpSpPr>
                <p:nvPr/>
              </p:nvGrpSpPr>
              <p:grpSpPr bwMode="auto">
                <a:xfrm>
                  <a:off x="577" y="3205"/>
                  <a:ext cx="599" cy="116"/>
                  <a:chOff x="1680" y="2536"/>
                  <a:chExt cx="584" cy="160"/>
                </a:xfrm>
              </p:grpSpPr>
              <p:sp>
                <p:nvSpPr>
                  <p:cNvPr id="585" name="Rectangle 843">
                    <a:extLst>
                      <a:ext uri="{FF2B5EF4-FFF2-40B4-BE49-F238E27FC236}">
                        <a16:creationId xmlns:a16="http://schemas.microsoft.com/office/drawing/2014/main" id="{DCAE83B1-BA15-A44B-90E5-05E49CA3B92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86" name="Line 844">
                    <a:extLst>
                      <a:ext uri="{FF2B5EF4-FFF2-40B4-BE49-F238E27FC236}">
                        <a16:creationId xmlns:a16="http://schemas.microsoft.com/office/drawing/2014/main" id="{521EE1DA-9854-CF48-B89F-83135CF8A04D}"/>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87" name="Line 845">
                    <a:extLst>
                      <a:ext uri="{FF2B5EF4-FFF2-40B4-BE49-F238E27FC236}">
                        <a16:creationId xmlns:a16="http://schemas.microsoft.com/office/drawing/2014/main" id="{3C1448A4-D73A-604C-A4AF-8E9616C7737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88" name="Group 846">
                    <a:extLst>
                      <a:ext uri="{FF2B5EF4-FFF2-40B4-BE49-F238E27FC236}">
                        <a16:creationId xmlns:a16="http://schemas.microsoft.com/office/drawing/2014/main" id="{17EA4A7C-E0DA-9146-890B-6285C9663E06}"/>
                      </a:ext>
                    </a:extLst>
                  </p:cNvPr>
                  <p:cNvGrpSpPr>
                    <a:grpSpLocks/>
                  </p:cNvGrpSpPr>
                  <p:nvPr/>
                </p:nvGrpSpPr>
                <p:grpSpPr bwMode="auto">
                  <a:xfrm>
                    <a:off x="1688" y="2648"/>
                    <a:ext cx="576" cy="32"/>
                    <a:chOff x="2496" y="2624"/>
                    <a:chExt cx="576" cy="32"/>
                  </a:xfrm>
                </p:grpSpPr>
                <p:sp>
                  <p:nvSpPr>
                    <p:cNvPr id="592" name="Line 847">
                      <a:extLst>
                        <a:ext uri="{FF2B5EF4-FFF2-40B4-BE49-F238E27FC236}">
                          <a16:creationId xmlns:a16="http://schemas.microsoft.com/office/drawing/2014/main" id="{342ADC26-DFDD-4845-92C9-18AF486B566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93" name="Line 848">
                      <a:extLst>
                        <a:ext uri="{FF2B5EF4-FFF2-40B4-BE49-F238E27FC236}">
                          <a16:creationId xmlns:a16="http://schemas.microsoft.com/office/drawing/2014/main" id="{46518EE7-A5E4-2744-807A-D3BDABEC602F}"/>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89" name="Group 849">
                    <a:extLst>
                      <a:ext uri="{FF2B5EF4-FFF2-40B4-BE49-F238E27FC236}">
                        <a16:creationId xmlns:a16="http://schemas.microsoft.com/office/drawing/2014/main" id="{014E13B2-FC8A-7849-A379-1AA11180A0E8}"/>
                      </a:ext>
                    </a:extLst>
                  </p:cNvPr>
                  <p:cNvGrpSpPr>
                    <a:grpSpLocks/>
                  </p:cNvGrpSpPr>
                  <p:nvPr/>
                </p:nvGrpSpPr>
                <p:grpSpPr bwMode="auto">
                  <a:xfrm>
                    <a:off x="1696" y="2592"/>
                    <a:ext cx="320" cy="64"/>
                    <a:chOff x="1336" y="1856"/>
                    <a:chExt cx="320" cy="64"/>
                  </a:xfrm>
                </p:grpSpPr>
                <p:sp>
                  <p:nvSpPr>
                    <p:cNvPr id="590" name="Rectangle 850">
                      <a:extLst>
                        <a:ext uri="{FF2B5EF4-FFF2-40B4-BE49-F238E27FC236}">
                          <a16:creationId xmlns:a16="http://schemas.microsoft.com/office/drawing/2014/main" id="{0391029F-58A2-8B44-BC93-4654EAF1BBA1}"/>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91" name="Rectangle 851">
                      <a:extLst>
                        <a:ext uri="{FF2B5EF4-FFF2-40B4-BE49-F238E27FC236}">
                          <a16:creationId xmlns:a16="http://schemas.microsoft.com/office/drawing/2014/main" id="{C647E05D-90C5-984E-B0F1-FB73081C0946}"/>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575" name="Group 852">
                  <a:extLst>
                    <a:ext uri="{FF2B5EF4-FFF2-40B4-BE49-F238E27FC236}">
                      <a16:creationId xmlns:a16="http://schemas.microsoft.com/office/drawing/2014/main" id="{037F3E55-7961-D24F-8C18-0976258BC352}"/>
                    </a:ext>
                  </a:extLst>
                </p:cNvPr>
                <p:cNvGrpSpPr>
                  <a:grpSpLocks/>
                </p:cNvGrpSpPr>
                <p:nvPr/>
              </p:nvGrpSpPr>
              <p:grpSpPr bwMode="auto">
                <a:xfrm>
                  <a:off x="1242" y="3205"/>
                  <a:ext cx="598" cy="116"/>
                  <a:chOff x="1680" y="2536"/>
                  <a:chExt cx="584" cy="160"/>
                </a:xfrm>
              </p:grpSpPr>
              <p:sp>
                <p:nvSpPr>
                  <p:cNvPr id="576" name="Rectangle 853">
                    <a:extLst>
                      <a:ext uri="{FF2B5EF4-FFF2-40B4-BE49-F238E27FC236}">
                        <a16:creationId xmlns:a16="http://schemas.microsoft.com/office/drawing/2014/main" id="{535C8299-0533-1B4B-BDE1-736D3D2C5971}"/>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77" name="Line 854">
                    <a:extLst>
                      <a:ext uri="{FF2B5EF4-FFF2-40B4-BE49-F238E27FC236}">
                        <a16:creationId xmlns:a16="http://schemas.microsoft.com/office/drawing/2014/main" id="{5A44B081-ACE7-DC4A-A849-2162D0C8FEA8}"/>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78" name="Line 855">
                    <a:extLst>
                      <a:ext uri="{FF2B5EF4-FFF2-40B4-BE49-F238E27FC236}">
                        <a16:creationId xmlns:a16="http://schemas.microsoft.com/office/drawing/2014/main" id="{CC503056-D9B4-F44F-A4DF-6CA1B1CFD06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79" name="Group 856">
                    <a:extLst>
                      <a:ext uri="{FF2B5EF4-FFF2-40B4-BE49-F238E27FC236}">
                        <a16:creationId xmlns:a16="http://schemas.microsoft.com/office/drawing/2014/main" id="{FCDCE180-9462-8A44-8B4E-5C1806308F5A}"/>
                      </a:ext>
                    </a:extLst>
                  </p:cNvPr>
                  <p:cNvGrpSpPr>
                    <a:grpSpLocks/>
                  </p:cNvGrpSpPr>
                  <p:nvPr/>
                </p:nvGrpSpPr>
                <p:grpSpPr bwMode="auto">
                  <a:xfrm>
                    <a:off x="1688" y="2648"/>
                    <a:ext cx="576" cy="32"/>
                    <a:chOff x="2496" y="2624"/>
                    <a:chExt cx="576" cy="32"/>
                  </a:xfrm>
                </p:grpSpPr>
                <p:sp>
                  <p:nvSpPr>
                    <p:cNvPr id="583" name="Line 857">
                      <a:extLst>
                        <a:ext uri="{FF2B5EF4-FFF2-40B4-BE49-F238E27FC236}">
                          <a16:creationId xmlns:a16="http://schemas.microsoft.com/office/drawing/2014/main" id="{186BC9B2-5CB8-654E-B23D-7E6BC8A9A787}"/>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84" name="Line 858">
                      <a:extLst>
                        <a:ext uri="{FF2B5EF4-FFF2-40B4-BE49-F238E27FC236}">
                          <a16:creationId xmlns:a16="http://schemas.microsoft.com/office/drawing/2014/main" id="{321B2D90-7114-1540-A81D-65750BBF098D}"/>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80" name="Group 859">
                    <a:extLst>
                      <a:ext uri="{FF2B5EF4-FFF2-40B4-BE49-F238E27FC236}">
                        <a16:creationId xmlns:a16="http://schemas.microsoft.com/office/drawing/2014/main" id="{9847A514-3784-F044-909F-62FE18A6CE1E}"/>
                      </a:ext>
                    </a:extLst>
                  </p:cNvPr>
                  <p:cNvGrpSpPr>
                    <a:grpSpLocks/>
                  </p:cNvGrpSpPr>
                  <p:nvPr/>
                </p:nvGrpSpPr>
                <p:grpSpPr bwMode="auto">
                  <a:xfrm>
                    <a:off x="1696" y="2592"/>
                    <a:ext cx="320" cy="64"/>
                    <a:chOff x="1336" y="1856"/>
                    <a:chExt cx="320" cy="64"/>
                  </a:xfrm>
                </p:grpSpPr>
                <p:sp>
                  <p:nvSpPr>
                    <p:cNvPr id="581" name="Rectangle 860">
                      <a:extLst>
                        <a:ext uri="{FF2B5EF4-FFF2-40B4-BE49-F238E27FC236}">
                          <a16:creationId xmlns:a16="http://schemas.microsoft.com/office/drawing/2014/main" id="{51E3132E-0536-CF43-9167-51348C782434}"/>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82" name="Rectangle 861">
                      <a:extLst>
                        <a:ext uri="{FF2B5EF4-FFF2-40B4-BE49-F238E27FC236}">
                          <a16:creationId xmlns:a16="http://schemas.microsoft.com/office/drawing/2014/main" id="{2F1353A7-FC0D-3549-AB61-17BC65337F8E}"/>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5" name="Group 862">
              <a:extLst>
                <a:ext uri="{FF2B5EF4-FFF2-40B4-BE49-F238E27FC236}">
                  <a16:creationId xmlns:a16="http://schemas.microsoft.com/office/drawing/2014/main" id="{247B8AA6-6418-1E4B-922F-817DA7F04830}"/>
                </a:ext>
              </a:extLst>
            </p:cNvPr>
            <p:cNvGrpSpPr>
              <a:grpSpLocks/>
            </p:cNvGrpSpPr>
            <p:nvPr/>
          </p:nvGrpSpPr>
          <p:grpSpPr bwMode="auto">
            <a:xfrm>
              <a:off x="5035" y="2153"/>
              <a:ext cx="581" cy="55"/>
              <a:chOff x="528" y="3158"/>
              <a:chExt cx="2362" cy="210"/>
            </a:xfrm>
          </p:grpSpPr>
          <p:sp>
            <p:nvSpPr>
              <p:cNvPr id="526" name="Rectangle 863">
                <a:extLst>
                  <a:ext uri="{FF2B5EF4-FFF2-40B4-BE49-F238E27FC236}">
                    <a16:creationId xmlns:a16="http://schemas.microsoft.com/office/drawing/2014/main" id="{9C1458CA-3549-ED4F-9FDE-56825E9C7B91}"/>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527" name="Group 864">
                <a:extLst>
                  <a:ext uri="{FF2B5EF4-FFF2-40B4-BE49-F238E27FC236}">
                    <a16:creationId xmlns:a16="http://schemas.microsoft.com/office/drawing/2014/main" id="{714971E4-CFFC-8B45-B225-88ED6E3A2302}"/>
                  </a:ext>
                </a:extLst>
              </p:cNvPr>
              <p:cNvGrpSpPr>
                <a:grpSpLocks/>
              </p:cNvGrpSpPr>
              <p:nvPr/>
            </p:nvGrpSpPr>
            <p:grpSpPr bwMode="auto">
              <a:xfrm>
                <a:off x="528" y="3158"/>
                <a:ext cx="2362" cy="210"/>
                <a:chOff x="528" y="3158"/>
                <a:chExt cx="2362" cy="210"/>
              </a:xfrm>
            </p:grpSpPr>
            <p:sp>
              <p:nvSpPr>
                <p:cNvPr id="528" name="Rectangle 865">
                  <a:extLst>
                    <a:ext uri="{FF2B5EF4-FFF2-40B4-BE49-F238E27FC236}">
                      <a16:creationId xmlns:a16="http://schemas.microsoft.com/office/drawing/2014/main" id="{E271D102-F38F-2E49-87E4-7F8F929DAAA2}"/>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529" name="Group 866">
                  <a:extLst>
                    <a:ext uri="{FF2B5EF4-FFF2-40B4-BE49-F238E27FC236}">
                      <a16:creationId xmlns:a16="http://schemas.microsoft.com/office/drawing/2014/main" id="{B29EF589-FFB8-8747-98C8-D56AED59C482}"/>
                    </a:ext>
                  </a:extLst>
                </p:cNvPr>
                <p:cNvGrpSpPr>
                  <a:grpSpLocks/>
                </p:cNvGrpSpPr>
                <p:nvPr/>
              </p:nvGrpSpPr>
              <p:grpSpPr bwMode="auto">
                <a:xfrm>
                  <a:off x="2338" y="3297"/>
                  <a:ext cx="282" cy="46"/>
                  <a:chOff x="2304" y="3888"/>
                  <a:chExt cx="384" cy="88"/>
                </a:xfrm>
              </p:grpSpPr>
              <p:sp>
                <p:nvSpPr>
                  <p:cNvPr id="562" name="Rectangle 867">
                    <a:extLst>
                      <a:ext uri="{FF2B5EF4-FFF2-40B4-BE49-F238E27FC236}">
                        <a16:creationId xmlns:a16="http://schemas.microsoft.com/office/drawing/2014/main" id="{06A5BC6D-F71A-1F46-AED6-E6B46852D885}"/>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63" name="Rectangle 868">
                    <a:extLst>
                      <a:ext uri="{FF2B5EF4-FFF2-40B4-BE49-F238E27FC236}">
                        <a16:creationId xmlns:a16="http://schemas.microsoft.com/office/drawing/2014/main" id="{A0C4278D-3A9A-8146-9BB9-2CEC62D13D59}"/>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64" name="Rectangle 869">
                    <a:extLst>
                      <a:ext uri="{FF2B5EF4-FFF2-40B4-BE49-F238E27FC236}">
                        <a16:creationId xmlns:a16="http://schemas.microsoft.com/office/drawing/2014/main" id="{3D7C5699-CAC0-9244-BD6B-8E334D56E547}"/>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30" name="Oval 870">
                  <a:extLst>
                    <a:ext uri="{FF2B5EF4-FFF2-40B4-BE49-F238E27FC236}">
                      <a16:creationId xmlns:a16="http://schemas.microsoft.com/office/drawing/2014/main" id="{14524B93-3B7D-714A-94EA-BA3298CFE0C6}"/>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31" name="Oval 871">
                  <a:extLst>
                    <a:ext uri="{FF2B5EF4-FFF2-40B4-BE49-F238E27FC236}">
                      <a16:creationId xmlns:a16="http://schemas.microsoft.com/office/drawing/2014/main" id="{E6FAA571-BCA5-6340-9FCE-7CD4EC9EB39E}"/>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32" name="Oval 872">
                  <a:extLst>
                    <a:ext uri="{FF2B5EF4-FFF2-40B4-BE49-F238E27FC236}">
                      <a16:creationId xmlns:a16="http://schemas.microsoft.com/office/drawing/2014/main" id="{B4A4AD87-FF0F-4F40-A9FC-35380ACFE341}"/>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533" name="Group 873">
                  <a:extLst>
                    <a:ext uri="{FF2B5EF4-FFF2-40B4-BE49-F238E27FC236}">
                      <a16:creationId xmlns:a16="http://schemas.microsoft.com/office/drawing/2014/main" id="{64EAD4AA-08E6-0B4E-8AA8-A6EA07DE547E}"/>
                    </a:ext>
                  </a:extLst>
                </p:cNvPr>
                <p:cNvGrpSpPr>
                  <a:grpSpLocks/>
                </p:cNvGrpSpPr>
                <p:nvPr/>
              </p:nvGrpSpPr>
              <p:grpSpPr bwMode="auto">
                <a:xfrm>
                  <a:off x="2816" y="3302"/>
                  <a:ext cx="39" cy="41"/>
                  <a:chOff x="3552" y="3486"/>
                  <a:chExt cx="56" cy="74"/>
                </a:xfrm>
              </p:grpSpPr>
              <p:sp>
                <p:nvSpPr>
                  <p:cNvPr id="560" name="Oval 874">
                    <a:extLst>
                      <a:ext uri="{FF2B5EF4-FFF2-40B4-BE49-F238E27FC236}">
                        <a16:creationId xmlns:a16="http://schemas.microsoft.com/office/drawing/2014/main" id="{4B2101DC-0DEB-4742-83D5-6A14B569F82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61" name="Line 875">
                    <a:extLst>
                      <a:ext uri="{FF2B5EF4-FFF2-40B4-BE49-F238E27FC236}">
                        <a16:creationId xmlns:a16="http://schemas.microsoft.com/office/drawing/2014/main" id="{085BDF74-F9E6-9A49-8079-0504DF4C35DC}"/>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34" name="Group 876">
                  <a:extLst>
                    <a:ext uri="{FF2B5EF4-FFF2-40B4-BE49-F238E27FC236}">
                      <a16:creationId xmlns:a16="http://schemas.microsoft.com/office/drawing/2014/main" id="{F097782B-F721-E548-B098-74489CBB32D4}"/>
                    </a:ext>
                  </a:extLst>
                </p:cNvPr>
                <p:cNvGrpSpPr>
                  <a:grpSpLocks/>
                </p:cNvGrpSpPr>
                <p:nvPr/>
              </p:nvGrpSpPr>
              <p:grpSpPr bwMode="auto">
                <a:xfrm>
                  <a:off x="2242" y="3210"/>
                  <a:ext cx="492" cy="77"/>
                  <a:chOff x="2296" y="3104"/>
                  <a:chExt cx="480" cy="104"/>
                </a:xfrm>
              </p:grpSpPr>
              <p:grpSp>
                <p:nvGrpSpPr>
                  <p:cNvPr id="555" name="Group 877">
                    <a:extLst>
                      <a:ext uri="{FF2B5EF4-FFF2-40B4-BE49-F238E27FC236}">
                        <a16:creationId xmlns:a16="http://schemas.microsoft.com/office/drawing/2014/main" id="{7BF958B6-258B-1944-8DDD-B20E81E355F4}"/>
                      </a:ext>
                    </a:extLst>
                  </p:cNvPr>
                  <p:cNvGrpSpPr>
                    <a:grpSpLocks/>
                  </p:cNvGrpSpPr>
                  <p:nvPr/>
                </p:nvGrpSpPr>
                <p:grpSpPr bwMode="auto">
                  <a:xfrm>
                    <a:off x="2310" y="3120"/>
                    <a:ext cx="448" cy="72"/>
                    <a:chOff x="2310" y="3120"/>
                    <a:chExt cx="432" cy="48"/>
                  </a:xfrm>
                </p:grpSpPr>
                <p:sp>
                  <p:nvSpPr>
                    <p:cNvPr id="557" name="Rectangle 878">
                      <a:extLst>
                        <a:ext uri="{FF2B5EF4-FFF2-40B4-BE49-F238E27FC236}">
                          <a16:creationId xmlns:a16="http://schemas.microsoft.com/office/drawing/2014/main" id="{1074818E-72C2-B548-B232-AE8FF8CAFA85}"/>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58" name="Rectangle 879">
                      <a:extLst>
                        <a:ext uri="{FF2B5EF4-FFF2-40B4-BE49-F238E27FC236}">
                          <a16:creationId xmlns:a16="http://schemas.microsoft.com/office/drawing/2014/main" id="{DE950604-9E66-5F44-AC9B-688BF409EE86}"/>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59" name="Rectangle 880">
                      <a:extLst>
                        <a:ext uri="{FF2B5EF4-FFF2-40B4-BE49-F238E27FC236}">
                          <a16:creationId xmlns:a16="http://schemas.microsoft.com/office/drawing/2014/main" id="{7A17F8DD-A3AF-E747-A9A1-694C55879C8B}"/>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56" name="Rectangle 881">
                    <a:extLst>
                      <a:ext uri="{FF2B5EF4-FFF2-40B4-BE49-F238E27FC236}">
                        <a16:creationId xmlns:a16="http://schemas.microsoft.com/office/drawing/2014/main" id="{401DCC4D-6161-F94B-9CE9-B4F4AF3D3C17}"/>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535" name="Group 882">
                  <a:extLst>
                    <a:ext uri="{FF2B5EF4-FFF2-40B4-BE49-F238E27FC236}">
                      <a16:creationId xmlns:a16="http://schemas.microsoft.com/office/drawing/2014/main" id="{3F31955F-CFF2-0243-B0D8-6E531864C160}"/>
                    </a:ext>
                  </a:extLst>
                </p:cNvPr>
                <p:cNvGrpSpPr>
                  <a:grpSpLocks/>
                </p:cNvGrpSpPr>
                <p:nvPr/>
              </p:nvGrpSpPr>
              <p:grpSpPr bwMode="auto">
                <a:xfrm>
                  <a:off x="577" y="3205"/>
                  <a:ext cx="599" cy="116"/>
                  <a:chOff x="1680" y="2536"/>
                  <a:chExt cx="584" cy="160"/>
                </a:xfrm>
              </p:grpSpPr>
              <p:sp>
                <p:nvSpPr>
                  <p:cNvPr id="546" name="Rectangle 883">
                    <a:extLst>
                      <a:ext uri="{FF2B5EF4-FFF2-40B4-BE49-F238E27FC236}">
                        <a16:creationId xmlns:a16="http://schemas.microsoft.com/office/drawing/2014/main" id="{2C113F24-4731-A149-8022-BE50F276C900}"/>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47" name="Line 884">
                    <a:extLst>
                      <a:ext uri="{FF2B5EF4-FFF2-40B4-BE49-F238E27FC236}">
                        <a16:creationId xmlns:a16="http://schemas.microsoft.com/office/drawing/2014/main" id="{B6E2BCB7-7536-E04E-9613-0444CA2803F7}"/>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48" name="Line 885">
                    <a:extLst>
                      <a:ext uri="{FF2B5EF4-FFF2-40B4-BE49-F238E27FC236}">
                        <a16:creationId xmlns:a16="http://schemas.microsoft.com/office/drawing/2014/main" id="{2AF2D3D2-8DAD-6847-B5A5-9236988016F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49" name="Group 886">
                    <a:extLst>
                      <a:ext uri="{FF2B5EF4-FFF2-40B4-BE49-F238E27FC236}">
                        <a16:creationId xmlns:a16="http://schemas.microsoft.com/office/drawing/2014/main" id="{6326939B-262C-5E42-83C5-585E95923300}"/>
                      </a:ext>
                    </a:extLst>
                  </p:cNvPr>
                  <p:cNvGrpSpPr>
                    <a:grpSpLocks/>
                  </p:cNvGrpSpPr>
                  <p:nvPr/>
                </p:nvGrpSpPr>
                <p:grpSpPr bwMode="auto">
                  <a:xfrm>
                    <a:off x="1688" y="2648"/>
                    <a:ext cx="576" cy="32"/>
                    <a:chOff x="2496" y="2624"/>
                    <a:chExt cx="576" cy="32"/>
                  </a:xfrm>
                </p:grpSpPr>
                <p:sp>
                  <p:nvSpPr>
                    <p:cNvPr id="553" name="Line 887">
                      <a:extLst>
                        <a:ext uri="{FF2B5EF4-FFF2-40B4-BE49-F238E27FC236}">
                          <a16:creationId xmlns:a16="http://schemas.microsoft.com/office/drawing/2014/main" id="{F4D7CB52-3773-6949-9903-987AA6E99FE2}"/>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54" name="Line 888">
                      <a:extLst>
                        <a:ext uri="{FF2B5EF4-FFF2-40B4-BE49-F238E27FC236}">
                          <a16:creationId xmlns:a16="http://schemas.microsoft.com/office/drawing/2014/main" id="{FEB3A474-F7A0-7342-B120-48B65E5AD071}"/>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50" name="Group 889">
                    <a:extLst>
                      <a:ext uri="{FF2B5EF4-FFF2-40B4-BE49-F238E27FC236}">
                        <a16:creationId xmlns:a16="http://schemas.microsoft.com/office/drawing/2014/main" id="{AEE9B84A-A078-E14F-9519-615CEE59E192}"/>
                      </a:ext>
                    </a:extLst>
                  </p:cNvPr>
                  <p:cNvGrpSpPr>
                    <a:grpSpLocks/>
                  </p:cNvGrpSpPr>
                  <p:nvPr/>
                </p:nvGrpSpPr>
                <p:grpSpPr bwMode="auto">
                  <a:xfrm>
                    <a:off x="1696" y="2592"/>
                    <a:ext cx="320" cy="64"/>
                    <a:chOff x="1336" y="1856"/>
                    <a:chExt cx="320" cy="64"/>
                  </a:xfrm>
                </p:grpSpPr>
                <p:sp>
                  <p:nvSpPr>
                    <p:cNvPr id="551" name="Rectangle 890">
                      <a:extLst>
                        <a:ext uri="{FF2B5EF4-FFF2-40B4-BE49-F238E27FC236}">
                          <a16:creationId xmlns:a16="http://schemas.microsoft.com/office/drawing/2014/main" id="{40B1BE6A-01C5-3A47-ADA0-F360A85A26ED}"/>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52" name="Rectangle 891">
                      <a:extLst>
                        <a:ext uri="{FF2B5EF4-FFF2-40B4-BE49-F238E27FC236}">
                          <a16:creationId xmlns:a16="http://schemas.microsoft.com/office/drawing/2014/main" id="{35F7BCCA-01BA-8B46-8EAB-B382DCE4D14F}"/>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536" name="Group 892">
                  <a:extLst>
                    <a:ext uri="{FF2B5EF4-FFF2-40B4-BE49-F238E27FC236}">
                      <a16:creationId xmlns:a16="http://schemas.microsoft.com/office/drawing/2014/main" id="{3A8F7AD2-4CAA-0A42-955D-7F7F510596B6}"/>
                    </a:ext>
                  </a:extLst>
                </p:cNvPr>
                <p:cNvGrpSpPr>
                  <a:grpSpLocks/>
                </p:cNvGrpSpPr>
                <p:nvPr/>
              </p:nvGrpSpPr>
              <p:grpSpPr bwMode="auto">
                <a:xfrm>
                  <a:off x="1242" y="3205"/>
                  <a:ext cx="598" cy="116"/>
                  <a:chOff x="1680" y="2536"/>
                  <a:chExt cx="584" cy="160"/>
                </a:xfrm>
              </p:grpSpPr>
              <p:sp>
                <p:nvSpPr>
                  <p:cNvPr id="537" name="Rectangle 893">
                    <a:extLst>
                      <a:ext uri="{FF2B5EF4-FFF2-40B4-BE49-F238E27FC236}">
                        <a16:creationId xmlns:a16="http://schemas.microsoft.com/office/drawing/2014/main" id="{E20EC6B1-FFF4-BF43-AB60-D569E8922494}"/>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38" name="Line 894">
                    <a:extLst>
                      <a:ext uri="{FF2B5EF4-FFF2-40B4-BE49-F238E27FC236}">
                        <a16:creationId xmlns:a16="http://schemas.microsoft.com/office/drawing/2014/main" id="{E289DF2C-A2AD-8E4C-9A9B-CC00840F3BE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39" name="Line 895">
                    <a:extLst>
                      <a:ext uri="{FF2B5EF4-FFF2-40B4-BE49-F238E27FC236}">
                        <a16:creationId xmlns:a16="http://schemas.microsoft.com/office/drawing/2014/main" id="{5540FEF5-CBB0-1746-A2A1-9260B4AA5D00}"/>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40" name="Group 896">
                    <a:extLst>
                      <a:ext uri="{FF2B5EF4-FFF2-40B4-BE49-F238E27FC236}">
                        <a16:creationId xmlns:a16="http://schemas.microsoft.com/office/drawing/2014/main" id="{3B9869EA-1CF1-AA46-82D7-9085A638E185}"/>
                      </a:ext>
                    </a:extLst>
                  </p:cNvPr>
                  <p:cNvGrpSpPr>
                    <a:grpSpLocks/>
                  </p:cNvGrpSpPr>
                  <p:nvPr/>
                </p:nvGrpSpPr>
                <p:grpSpPr bwMode="auto">
                  <a:xfrm>
                    <a:off x="1688" y="2648"/>
                    <a:ext cx="576" cy="32"/>
                    <a:chOff x="2496" y="2624"/>
                    <a:chExt cx="576" cy="32"/>
                  </a:xfrm>
                </p:grpSpPr>
                <p:sp>
                  <p:nvSpPr>
                    <p:cNvPr id="544" name="Line 897">
                      <a:extLst>
                        <a:ext uri="{FF2B5EF4-FFF2-40B4-BE49-F238E27FC236}">
                          <a16:creationId xmlns:a16="http://schemas.microsoft.com/office/drawing/2014/main" id="{8FFD7920-851A-1F4F-B859-9A4727A01D6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45" name="Line 898">
                      <a:extLst>
                        <a:ext uri="{FF2B5EF4-FFF2-40B4-BE49-F238E27FC236}">
                          <a16:creationId xmlns:a16="http://schemas.microsoft.com/office/drawing/2014/main" id="{E684A6C8-50F1-0741-AC1C-1FCB94F07EBE}"/>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41" name="Group 899">
                    <a:extLst>
                      <a:ext uri="{FF2B5EF4-FFF2-40B4-BE49-F238E27FC236}">
                        <a16:creationId xmlns:a16="http://schemas.microsoft.com/office/drawing/2014/main" id="{5DEA70E6-EC1C-4E45-80A9-F8CF1CC5D916}"/>
                      </a:ext>
                    </a:extLst>
                  </p:cNvPr>
                  <p:cNvGrpSpPr>
                    <a:grpSpLocks/>
                  </p:cNvGrpSpPr>
                  <p:nvPr/>
                </p:nvGrpSpPr>
                <p:grpSpPr bwMode="auto">
                  <a:xfrm>
                    <a:off x="1696" y="2592"/>
                    <a:ext cx="320" cy="64"/>
                    <a:chOff x="1336" y="1856"/>
                    <a:chExt cx="320" cy="64"/>
                  </a:xfrm>
                </p:grpSpPr>
                <p:sp>
                  <p:nvSpPr>
                    <p:cNvPr id="542" name="Rectangle 900">
                      <a:extLst>
                        <a:ext uri="{FF2B5EF4-FFF2-40B4-BE49-F238E27FC236}">
                          <a16:creationId xmlns:a16="http://schemas.microsoft.com/office/drawing/2014/main" id="{9C7FE1C3-5D71-2E45-A4C7-2132333F8634}"/>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43" name="Rectangle 901">
                      <a:extLst>
                        <a:ext uri="{FF2B5EF4-FFF2-40B4-BE49-F238E27FC236}">
                          <a16:creationId xmlns:a16="http://schemas.microsoft.com/office/drawing/2014/main" id="{D231D4A2-AF41-014F-A914-A5940C5BC820}"/>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6" name="Group 902">
              <a:extLst>
                <a:ext uri="{FF2B5EF4-FFF2-40B4-BE49-F238E27FC236}">
                  <a16:creationId xmlns:a16="http://schemas.microsoft.com/office/drawing/2014/main" id="{36CC7ADC-7BFC-A948-83B6-091AA4EA83A6}"/>
                </a:ext>
              </a:extLst>
            </p:cNvPr>
            <p:cNvGrpSpPr>
              <a:grpSpLocks/>
            </p:cNvGrpSpPr>
            <p:nvPr/>
          </p:nvGrpSpPr>
          <p:grpSpPr bwMode="auto">
            <a:xfrm>
              <a:off x="5034" y="2100"/>
              <a:ext cx="582" cy="56"/>
              <a:chOff x="528" y="3158"/>
              <a:chExt cx="2362" cy="210"/>
            </a:xfrm>
          </p:grpSpPr>
          <p:sp>
            <p:nvSpPr>
              <p:cNvPr id="487" name="Rectangle 903">
                <a:extLst>
                  <a:ext uri="{FF2B5EF4-FFF2-40B4-BE49-F238E27FC236}">
                    <a16:creationId xmlns:a16="http://schemas.microsoft.com/office/drawing/2014/main" id="{E33F9108-B7E8-8C44-A8F9-86C3FEEED4BF}"/>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88" name="Group 904">
                <a:extLst>
                  <a:ext uri="{FF2B5EF4-FFF2-40B4-BE49-F238E27FC236}">
                    <a16:creationId xmlns:a16="http://schemas.microsoft.com/office/drawing/2014/main" id="{69EEF379-1B76-6F4A-9A98-BB17C201F0F4}"/>
                  </a:ext>
                </a:extLst>
              </p:cNvPr>
              <p:cNvGrpSpPr>
                <a:grpSpLocks/>
              </p:cNvGrpSpPr>
              <p:nvPr/>
            </p:nvGrpSpPr>
            <p:grpSpPr bwMode="auto">
              <a:xfrm>
                <a:off x="528" y="3158"/>
                <a:ext cx="2362" cy="210"/>
                <a:chOff x="528" y="3158"/>
                <a:chExt cx="2362" cy="210"/>
              </a:xfrm>
            </p:grpSpPr>
            <p:sp>
              <p:nvSpPr>
                <p:cNvPr id="489" name="Rectangle 905">
                  <a:extLst>
                    <a:ext uri="{FF2B5EF4-FFF2-40B4-BE49-F238E27FC236}">
                      <a16:creationId xmlns:a16="http://schemas.microsoft.com/office/drawing/2014/main" id="{FFAFA32A-13D6-6141-A96F-C11E4402BBD3}"/>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90" name="Group 906">
                  <a:extLst>
                    <a:ext uri="{FF2B5EF4-FFF2-40B4-BE49-F238E27FC236}">
                      <a16:creationId xmlns:a16="http://schemas.microsoft.com/office/drawing/2014/main" id="{75B99E27-33AC-924B-8673-05C856D81C21}"/>
                    </a:ext>
                  </a:extLst>
                </p:cNvPr>
                <p:cNvGrpSpPr>
                  <a:grpSpLocks/>
                </p:cNvGrpSpPr>
                <p:nvPr/>
              </p:nvGrpSpPr>
              <p:grpSpPr bwMode="auto">
                <a:xfrm>
                  <a:off x="2338" y="3297"/>
                  <a:ext cx="282" cy="46"/>
                  <a:chOff x="2304" y="3888"/>
                  <a:chExt cx="384" cy="88"/>
                </a:xfrm>
              </p:grpSpPr>
              <p:sp>
                <p:nvSpPr>
                  <p:cNvPr id="523" name="Rectangle 907">
                    <a:extLst>
                      <a:ext uri="{FF2B5EF4-FFF2-40B4-BE49-F238E27FC236}">
                        <a16:creationId xmlns:a16="http://schemas.microsoft.com/office/drawing/2014/main" id="{0EFCCCBD-66CE-F647-8674-3AA00E7CF10D}"/>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24" name="Rectangle 908">
                    <a:extLst>
                      <a:ext uri="{FF2B5EF4-FFF2-40B4-BE49-F238E27FC236}">
                        <a16:creationId xmlns:a16="http://schemas.microsoft.com/office/drawing/2014/main" id="{83D5AE95-31CD-174B-947B-63869A51EDF4}"/>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25" name="Rectangle 909">
                    <a:extLst>
                      <a:ext uri="{FF2B5EF4-FFF2-40B4-BE49-F238E27FC236}">
                        <a16:creationId xmlns:a16="http://schemas.microsoft.com/office/drawing/2014/main" id="{E6975D98-1A35-3F49-A649-917239D552BA}"/>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91" name="Oval 910">
                  <a:extLst>
                    <a:ext uri="{FF2B5EF4-FFF2-40B4-BE49-F238E27FC236}">
                      <a16:creationId xmlns:a16="http://schemas.microsoft.com/office/drawing/2014/main" id="{70852F52-1B84-0E4E-86C5-778AB8D89CE8}"/>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92" name="Oval 911">
                  <a:extLst>
                    <a:ext uri="{FF2B5EF4-FFF2-40B4-BE49-F238E27FC236}">
                      <a16:creationId xmlns:a16="http://schemas.microsoft.com/office/drawing/2014/main" id="{A4AB5D47-3825-E84E-BEA7-AD3982D4C8E7}"/>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93" name="Oval 912">
                  <a:extLst>
                    <a:ext uri="{FF2B5EF4-FFF2-40B4-BE49-F238E27FC236}">
                      <a16:creationId xmlns:a16="http://schemas.microsoft.com/office/drawing/2014/main" id="{1708B1E9-AE5E-F14C-882D-C22E68159C79}"/>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94" name="Group 913">
                  <a:extLst>
                    <a:ext uri="{FF2B5EF4-FFF2-40B4-BE49-F238E27FC236}">
                      <a16:creationId xmlns:a16="http://schemas.microsoft.com/office/drawing/2014/main" id="{56C5A518-601B-7A46-BD23-15BEA3CDE798}"/>
                    </a:ext>
                  </a:extLst>
                </p:cNvPr>
                <p:cNvGrpSpPr>
                  <a:grpSpLocks/>
                </p:cNvGrpSpPr>
                <p:nvPr/>
              </p:nvGrpSpPr>
              <p:grpSpPr bwMode="auto">
                <a:xfrm>
                  <a:off x="2816" y="3302"/>
                  <a:ext cx="39" cy="41"/>
                  <a:chOff x="3552" y="3486"/>
                  <a:chExt cx="56" cy="74"/>
                </a:xfrm>
              </p:grpSpPr>
              <p:sp>
                <p:nvSpPr>
                  <p:cNvPr id="521" name="Oval 914">
                    <a:extLst>
                      <a:ext uri="{FF2B5EF4-FFF2-40B4-BE49-F238E27FC236}">
                        <a16:creationId xmlns:a16="http://schemas.microsoft.com/office/drawing/2014/main" id="{602D5CD5-271E-3644-B8DA-B29875FD895A}"/>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22" name="Line 915">
                    <a:extLst>
                      <a:ext uri="{FF2B5EF4-FFF2-40B4-BE49-F238E27FC236}">
                        <a16:creationId xmlns:a16="http://schemas.microsoft.com/office/drawing/2014/main" id="{26BD74F6-2D21-4943-8CCD-D58C79B41AAE}"/>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95" name="Group 916">
                  <a:extLst>
                    <a:ext uri="{FF2B5EF4-FFF2-40B4-BE49-F238E27FC236}">
                      <a16:creationId xmlns:a16="http://schemas.microsoft.com/office/drawing/2014/main" id="{A30E7AC3-9CA5-BC44-AD59-4E8FD8A4AE73}"/>
                    </a:ext>
                  </a:extLst>
                </p:cNvPr>
                <p:cNvGrpSpPr>
                  <a:grpSpLocks/>
                </p:cNvGrpSpPr>
                <p:nvPr/>
              </p:nvGrpSpPr>
              <p:grpSpPr bwMode="auto">
                <a:xfrm>
                  <a:off x="2242" y="3210"/>
                  <a:ext cx="492" cy="77"/>
                  <a:chOff x="2296" y="3104"/>
                  <a:chExt cx="480" cy="104"/>
                </a:xfrm>
              </p:grpSpPr>
              <p:grpSp>
                <p:nvGrpSpPr>
                  <p:cNvPr id="516" name="Group 917">
                    <a:extLst>
                      <a:ext uri="{FF2B5EF4-FFF2-40B4-BE49-F238E27FC236}">
                        <a16:creationId xmlns:a16="http://schemas.microsoft.com/office/drawing/2014/main" id="{69BDC73F-2A53-3C44-A1C6-E34670368212}"/>
                      </a:ext>
                    </a:extLst>
                  </p:cNvPr>
                  <p:cNvGrpSpPr>
                    <a:grpSpLocks/>
                  </p:cNvGrpSpPr>
                  <p:nvPr/>
                </p:nvGrpSpPr>
                <p:grpSpPr bwMode="auto">
                  <a:xfrm>
                    <a:off x="2310" y="3120"/>
                    <a:ext cx="448" cy="72"/>
                    <a:chOff x="2310" y="3120"/>
                    <a:chExt cx="432" cy="48"/>
                  </a:xfrm>
                </p:grpSpPr>
                <p:sp>
                  <p:nvSpPr>
                    <p:cNvPr id="518" name="Rectangle 918">
                      <a:extLst>
                        <a:ext uri="{FF2B5EF4-FFF2-40B4-BE49-F238E27FC236}">
                          <a16:creationId xmlns:a16="http://schemas.microsoft.com/office/drawing/2014/main" id="{BF9D6132-0136-4E4D-B8AC-B482D06A0758}"/>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19" name="Rectangle 919">
                      <a:extLst>
                        <a:ext uri="{FF2B5EF4-FFF2-40B4-BE49-F238E27FC236}">
                          <a16:creationId xmlns:a16="http://schemas.microsoft.com/office/drawing/2014/main" id="{4D41164F-7381-0643-A050-51081E21B702}"/>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20" name="Rectangle 920">
                      <a:extLst>
                        <a:ext uri="{FF2B5EF4-FFF2-40B4-BE49-F238E27FC236}">
                          <a16:creationId xmlns:a16="http://schemas.microsoft.com/office/drawing/2014/main" id="{29D9DF32-FBCF-3543-A96D-CEC5EB3DB2C7}"/>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17" name="Rectangle 921">
                    <a:extLst>
                      <a:ext uri="{FF2B5EF4-FFF2-40B4-BE49-F238E27FC236}">
                        <a16:creationId xmlns:a16="http://schemas.microsoft.com/office/drawing/2014/main" id="{F97B9D09-5C02-144E-AF03-2155E761FAFD}"/>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96" name="Group 922">
                  <a:extLst>
                    <a:ext uri="{FF2B5EF4-FFF2-40B4-BE49-F238E27FC236}">
                      <a16:creationId xmlns:a16="http://schemas.microsoft.com/office/drawing/2014/main" id="{520F49FE-ECFB-B949-AC98-43C66DEDC6DF}"/>
                    </a:ext>
                  </a:extLst>
                </p:cNvPr>
                <p:cNvGrpSpPr>
                  <a:grpSpLocks/>
                </p:cNvGrpSpPr>
                <p:nvPr/>
              </p:nvGrpSpPr>
              <p:grpSpPr bwMode="auto">
                <a:xfrm>
                  <a:off x="577" y="3205"/>
                  <a:ext cx="599" cy="116"/>
                  <a:chOff x="1680" y="2536"/>
                  <a:chExt cx="584" cy="160"/>
                </a:xfrm>
              </p:grpSpPr>
              <p:sp>
                <p:nvSpPr>
                  <p:cNvPr id="507" name="Rectangle 923">
                    <a:extLst>
                      <a:ext uri="{FF2B5EF4-FFF2-40B4-BE49-F238E27FC236}">
                        <a16:creationId xmlns:a16="http://schemas.microsoft.com/office/drawing/2014/main" id="{4E4D8E74-6AD0-504B-804B-76742B04A7A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08" name="Line 924">
                    <a:extLst>
                      <a:ext uri="{FF2B5EF4-FFF2-40B4-BE49-F238E27FC236}">
                        <a16:creationId xmlns:a16="http://schemas.microsoft.com/office/drawing/2014/main" id="{21E8C7A3-177A-8D4F-9900-79F1423D43AD}"/>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09" name="Line 925">
                    <a:extLst>
                      <a:ext uri="{FF2B5EF4-FFF2-40B4-BE49-F238E27FC236}">
                        <a16:creationId xmlns:a16="http://schemas.microsoft.com/office/drawing/2014/main" id="{9A1F3623-1A9D-0A41-A88B-ABE256B07EFD}"/>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10" name="Group 926">
                    <a:extLst>
                      <a:ext uri="{FF2B5EF4-FFF2-40B4-BE49-F238E27FC236}">
                        <a16:creationId xmlns:a16="http://schemas.microsoft.com/office/drawing/2014/main" id="{042168CE-F125-6249-8459-714036BAA613}"/>
                      </a:ext>
                    </a:extLst>
                  </p:cNvPr>
                  <p:cNvGrpSpPr>
                    <a:grpSpLocks/>
                  </p:cNvGrpSpPr>
                  <p:nvPr/>
                </p:nvGrpSpPr>
                <p:grpSpPr bwMode="auto">
                  <a:xfrm>
                    <a:off x="1688" y="2648"/>
                    <a:ext cx="576" cy="32"/>
                    <a:chOff x="2496" y="2624"/>
                    <a:chExt cx="576" cy="32"/>
                  </a:xfrm>
                </p:grpSpPr>
                <p:sp>
                  <p:nvSpPr>
                    <p:cNvPr id="514" name="Line 927">
                      <a:extLst>
                        <a:ext uri="{FF2B5EF4-FFF2-40B4-BE49-F238E27FC236}">
                          <a16:creationId xmlns:a16="http://schemas.microsoft.com/office/drawing/2014/main" id="{85057496-C708-0744-BABE-BE04F2C44F11}"/>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15" name="Line 928">
                      <a:extLst>
                        <a:ext uri="{FF2B5EF4-FFF2-40B4-BE49-F238E27FC236}">
                          <a16:creationId xmlns:a16="http://schemas.microsoft.com/office/drawing/2014/main" id="{255E13E5-E783-4D42-82CA-B428C7C0C4EE}"/>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11" name="Group 929">
                    <a:extLst>
                      <a:ext uri="{FF2B5EF4-FFF2-40B4-BE49-F238E27FC236}">
                        <a16:creationId xmlns:a16="http://schemas.microsoft.com/office/drawing/2014/main" id="{38079A81-1998-0840-8D8E-6376854948A3}"/>
                      </a:ext>
                    </a:extLst>
                  </p:cNvPr>
                  <p:cNvGrpSpPr>
                    <a:grpSpLocks/>
                  </p:cNvGrpSpPr>
                  <p:nvPr/>
                </p:nvGrpSpPr>
                <p:grpSpPr bwMode="auto">
                  <a:xfrm>
                    <a:off x="1696" y="2592"/>
                    <a:ext cx="320" cy="64"/>
                    <a:chOff x="1336" y="1856"/>
                    <a:chExt cx="320" cy="64"/>
                  </a:xfrm>
                </p:grpSpPr>
                <p:sp>
                  <p:nvSpPr>
                    <p:cNvPr id="512" name="Rectangle 930">
                      <a:extLst>
                        <a:ext uri="{FF2B5EF4-FFF2-40B4-BE49-F238E27FC236}">
                          <a16:creationId xmlns:a16="http://schemas.microsoft.com/office/drawing/2014/main" id="{84033DEC-ACE8-EF4B-AB90-C2C152C075AF}"/>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13" name="Rectangle 931">
                      <a:extLst>
                        <a:ext uri="{FF2B5EF4-FFF2-40B4-BE49-F238E27FC236}">
                          <a16:creationId xmlns:a16="http://schemas.microsoft.com/office/drawing/2014/main" id="{6F9914B9-7BE4-C741-9AB4-12409B551CF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97" name="Group 932">
                  <a:extLst>
                    <a:ext uri="{FF2B5EF4-FFF2-40B4-BE49-F238E27FC236}">
                      <a16:creationId xmlns:a16="http://schemas.microsoft.com/office/drawing/2014/main" id="{04220EA4-05D1-4448-843E-857B0A0DF490}"/>
                    </a:ext>
                  </a:extLst>
                </p:cNvPr>
                <p:cNvGrpSpPr>
                  <a:grpSpLocks/>
                </p:cNvGrpSpPr>
                <p:nvPr/>
              </p:nvGrpSpPr>
              <p:grpSpPr bwMode="auto">
                <a:xfrm>
                  <a:off x="1242" y="3205"/>
                  <a:ext cx="598" cy="116"/>
                  <a:chOff x="1680" y="2536"/>
                  <a:chExt cx="584" cy="160"/>
                </a:xfrm>
              </p:grpSpPr>
              <p:sp>
                <p:nvSpPr>
                  <p:cNvPr id="498" name="Rectangle 933">
                    <a:extLst>
                      <a:ext uri="{FF2B5EF4-FFF2-40B4-BE49-F238E27FC236}">
                        <a16:creationId xmlns:a16="http://schemas.microsoft.com/office/drawing/2014/main" id="{D556B9A6-698B-864A-8B09-B7E1147E699C}"/>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99" name="Line 934">
                    <a:extLst>
                      <a:ext uri="{FF2B5EF4-FFF2-40B4-BE49-F238E27FC236}">
                        <a16:creationId xmlns:a16="http://schemas.microsoft.com/office/drawing/2014/main" id="{8224EF5D-DBAA-8840-B39A-82CC969BBF5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00" name="Line 935">
                    <a:extLst>
                      <a:ext uri="{FF2B5EF4-FFF2-40B4-BE49-F238E27FC236}">
                        <a16:creationId xmlns:a16="http://schemas.microsoft.com/office/drawing/2014/main" id="{993E70CB-4F15-134A-9458-A95B17F0AE32}"/>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01" name="Group 936">
                    <a:extLst>
                      <a:ext uri="{FF2B5EF4-FFF2-40B4-BE49-F238E27FC236}">
                        <a16:creationId xmlns:a16="http://schemas.microsoft.com/office/drawing/2014/main" id="{DD085149-F4B0-824F-B1E6-176B1E57AAB7}"/>
                      </a:ext>
                    </a:extLst>
                  </p:cNvPr>
                  <p:cNvGrpSpPr>
                    <a:grpSpLocks/>
                  </p:cNvGrpSpPr>
                  <p:nvPr/>
                </p:nvGrpSpPr>
                <p:grpSpPr bwMode="auto">
                  <a:xfrm>
                    <a:off x="1688" y="2648"/>
                    <a:ext cx="576" cy="32"/>
                    <a:chOff x="2496" y="2624"/>
                    <a:chExt cx="576" cy="32"/>
                  </a:xfrm>
                </p:grpSpPr>
                <p:sp>
                  <p:nvSpPr>
                    <p:cNvPr id="505" name="Line 937">
                      <a:extLst>
                        <a:ext uri="{FF2B5EF4-FFF2-40B4-BE49-F238E27FC236}">
                          <a16:creationId xmlns:a16="http://schemas.microsoft.com/office/drawing/2014/main" id="{E790A8DE-9293-EF4A-9AC9-BAFFA90BEE2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06" name="Line 938">
                      <a:extLst>
                        <a:ext uri="{FF2B5EF4-FFF2-40B4-BE49-F238E27FC236}">
                          <a16:creationId xmlns:a16="http://schemas.microsoft.com/office/drawing/2014/main" id="{A62BCA29-8671-524E-B9C1-E073337904F6}"/>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02" name="Group 939">
                    <a:extLst>
                      <a:ext uri="{FF2B5EF4-FFF2-40B4-BE49-F238E27FC236}">
                        <a16:creationId xmlns:a16="http://schemas.microsoft.com/office/drawing/2014/main" id="{E407BF05-2142-4541-AE74-103DFCAE3327}"/>
                      </a:ext>
                    </a:extLst>
                  </p:cNvPr>
                  <p:cNvGrpSpPr>
                    <a:grpSpLocks/>
                  </p:cNvGrpSpPr>
                  <p:nvPr/>
                </p:nvGrpSpPr>
                <p:grpSpPr bwMode="auto">
                  <a:xfrm>
                    <a:off x="1696" y="2592"/>
                    <a:ext cx="320" cy="64"/>
                    <a:chOff x="1336" y="1856"/>
                    <a:chExt cx="320" cy="64"/>
                  </a:xfrm>
                </p:grpSpPr>
                <p:sp>
                  <p:nvSpPr>
                    <p:cNvPr id="503" name="Rectangle 940">
                      <a:extLst>
                        <a:ext uri="{FF2B5EF4-FFF2-40B4-BE49-F238E27FC236}">
                          <a16:creationId xmlns:a16="http://schemas.microsoft.com/office/drawing/2014/main" id="{189C6FD9-352D-C844-9E05-9F3320FB61E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04" name="Rectangle 941">
                      <a:extLst>
                        <a:ext uri="{FF2B5EF4-FFF2-40B4-BE49-F238E27FC236}">
                          <a16:creationId xmlns:a16="http://schemas.microsoft.com/office/drawing/2014/main" id="{648DD07C-7DEE-BA4D-8037-0A32023B0FFC}"/>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7" name="Group 942">
              <a:extLst>
                <a:ext uri="{FF2B5EF4-FFF2-40B4-BE49-F238E27FC236}">
                  <a16:creationId xmlns:a16="http://schemas.microsoft.com/office/drawing/2014/main" id="{6B48B1C7-4762-3D44-BA34-FEE5A16D6F93}"/>
                </a:ext>
              </a:extLst>
            </p:cNvPr>
            <p:cNvGrpSpPr>
              <a:grpSpLocks/>
            </p:cNvGrpSpPr>
            <p:nvPr/>
          </p:nvGrpSpPr>
          <p:grpSpPr bwMode="auto">
            <a:xfrm>
              <a:off x="5035" y="2057"/>
              <a:ext cx="581" cy="55"/>
              <a:chOff x="528" y="3158"/>
              <a:chExt cx="2362" cy="210"/>
            </a:xfrm>
          </p:grpSpPr>
          <p:sp>
            <p:nvSpPr>
              <p:cNvPr id="448" name="Rectangle 943">
                <a:extLst>
                  <a:ext uri="{FF2B5EF4-FFF2-40B4-BE49-F238E27FC236}">
                    <a16:creationId xmlns:a16="http://schemas.microsoft.com/office/drawing/2014/main" id="{5841F8CE-5689-3A40-896C-A89843105D9D}"/>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49" name="Group 944">
                <a:extLst>
                  <a:ext uri="{FF2B5EF4-FFF2-40B4-BE49-F238E27FC236}">
                    <a16:creationId xmlns:a16="http://schemas.microsoft.com/office/drawing/2014/main" id="{2381559E-5866-5847-A294-11FBC38F7B84}"/>
                  </a:ext>
                </a:extLst>
              </p:cNvPr>
              <p:cNvGrpSpPr>
                <a:grpSpLocks/>
              </p:cNvGrpSpPr>
              <p:nvPr/>
            </p:nvGrpSpPr>
            <p:grpSpPr bwMode="auto">
              <a:xfrm>
                <a:off x="528" y="3158"/>
                <a:ext cx="2362" cy="210"/>
                <a:chOff x="528" y="3158"/>
                <a:chExt cx="2362" cy="210"/>
              </a:xfrm>
            </p:grpSpPr>
            <p:sp>
              <p:nvSpPr>
                <p:cNvPr id="450" name="Rectangle 945">
                  <a:extLst>
                    <a:ext uri="{FF2B5EF4-FFF2-40B4-BE49-F238E27FC236}">
                      <a16:creationId xmlns:a16="http://schemas.microsoft.com/office/drawing/2014/main" id="{404D77F2-D730-CD4F-8687-946E6C43A658}"/>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51" name="Group 946">
                  <a:extLst>
                    <a:ext uri="{FF2B5EF4-FFF2-40B4-BE49-F238E27FC236}">
                      <a16:creationId xmlns:a16="http://schemas.microsoft.com/office/drawing/2014/main" id="{8EC50C25-C1EE-514E-A4ED-F2A810BE7A71}"/>
                    </a:ext>
                  </a:extLst>
                </p:cNvPr>
                <p:cNvGrpSpPr>
                  <a:grpSpLocks/>
                </p:cNvGrpSpPr>
                <p:nvPr/>
              </p:nvGrpSpPr>
              <p:grpSpPr bwMode="auto">
                <a:xfrm>
                  <a:off x="2338" y="3297"/>
                  <a:ext cx="282" cy="46"/>
                  <a:chOff x="2304" y="3888"/>
                  <a:chExt cx="384" cy="88"/>
                </a:xfrm>
              </p:grpSpPr>
              <p:sp>
                <p:nvSpPr>
                  <p:cNvPr id="484" name="Rectangle 947">
                    <a:extLst>
                      <a:ext uri="{FF2B5EF4-FFF2-40B4-BE49-F238E27FC236}">
                        <a16:creationId xmlns:a16="http://schemas.microsoft.com/office/drawing/2014/main" id="{4466A42E-E69C-DC45-86AF-5B5EABF8A344}"/>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5" name="Rectangle 948">
                    <a:extLst>
                      <a:ext uri="{FF2B5EF4-FFF2-40B4-BE49-F238E27FC236}">
                        <a16:creationId xmlns:a16="http://schemas.microsoft.com/office/drawing/2014/main" id="{46FE6FA8-D759-F143-A4D6-8B7BB1A0B390}"/>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6" name="Rectangle 949">
                    <a:extLst>
                      <a:ext uri="{FF2B5EF4-FFF2-40B4-BE49-F238E27FC236}">
                        <a16:creationId xmlns:a16="http://schemas.microsoft.com/office/drawing/2014/main" id="{87463771-B646-B84A-A20F-5420352A7202}"/>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52" name="Oval 950">
                  <a:extLst>
                    <a:ext uri="{FF2B5EF4-FFF2-40B4-BE49-F238E27FC236}">
                      <a16:creationId xmlns:a16="http://schemas.microsoft.com/office/drawing/2014/main" id="{128EC5EA-169F-834E-A5C6-4812482AB9C3}"/>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53" name="Oval 951">
                  <a:extLst>
                    <a:ext uri="{FF2B5EF4-FFF2-40B4-BE49-F238E27FC236}">
                      <a16:creationId xmlns:a16="http://schemas.microsoft.com/office/drawing/2014/main" id="{D76A8031-B23E-BF4A-A939-BB40517BD6AB}"/>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54" name="Oval 952">
                  <a:extLst>
                    <a:ext uri="{FF2B5EF4-FFF2-40B4-BE49-F238E27FC236}">
                      <a16:creationId xmlns:a16="http://schemas.microsoft.com/office/drawing/2014/main" id="{31FC2485-A8EA-5846-9060-779E4A9F610C}"/>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55" name="Group 953">
                  <a:extLst>
                    <a:ext uri="{FF2B5EF4-FFF2-40B4-BE49-F238E27FC236}">
                      <a16:creationId xmlns:a16="http://schemas.microsoft.com/office/drawing/2014/main" id="{22AAE514-C4DE-024A-857E-2DC8FE9CECBD}"/>
                    </a:ext>
                  </a:extLst>
                </p:cNvPr>
                <p:cNvGrpSpPr>
                  <a:grpSpLocks/>
                </p:cNvGrpSpPr>
                <p:nvPr/>
              </p:nvGrpSpPr>
              <p:grpSpPr bwMode="auto">
                <a:xfrm>
                  <a:off x="2816" y="3302"/>
                  <a:ext cx="39" cy="41"/>
                  <a:chOff x="3552" y="3486"/>
                  <a:chExt cx="56" cy="74"/>
                </a:xfrm>
              </p:grpSpPr>
              <p:sp>
                <p:nvSpPr>
                  <p:cNvPr id="482" name="Oval 954">
                    <a:extLst>
                      <a:ext uri="{FF2B5EF4-FFF2-40B4-BE49-F238E27FC236}">
                        <a16:creationId xmlns:a16="http://schemas.microsoft.com/office/drawing/2014/main" id="{8C41C58E-A1B0-5548-906E-0EFC150B903E}"/>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83" name="Line 955">
                    <a:extLst>
                      <a:ext uri="{FF2B5EF4-FFF2-40B4-BE49-F238E27FC236}">
                        <a16:creationId xmlns:a16="http://schemas.microsoft.com/office/drawing/2014/main" id="{754CEA2F-770E-1046-9BBA-9BD1517AAA4C}"/>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56" name="Group 956">
                  <a:extLst>
                    <a:ext uri="{FF2B5EF4-FFF2-40B4-BE49-F238E27FC236}">
                      <a16:creationId xmlns:a16="http://schemas.microsoft.com/office/drawing/2014/main" id="{4F2C3163-7380-D745-A8EB-77D324AD3DC1}"/>
                    </a:ext>
                  </a:extLst>
                </p:cNvPr>
                <p:cNvGrpSpPr>
                  <a:grpSpLocks/>
                </p:cNvGrpSpPr>
                <p:nvPr/>
              </p:nvGrpSpPr>
              <p:grpSpPr bwMode="auto">
                <a:xfrm>
                  <a:off x="2242" y="3210"/>
                  <a:ext cx="492" cy="77"/>
                  <a:chOff x="2296" y="3104"/>
                  <a:chExt cx="480" cy="104"/>
                </a:xfrm>
              </p:grpSpPr>
              <p:grpSp>
                <p:nvGrpSpPr>
                  <p:cNvPr id="477" name="Group 957">
                    <a:extLst>
                      <a:ext uri="{FF2B5EF4-FFF2-40B4-BE49-F238E27FC236}">
                        <a16:creationId xmlns:a16="http://schemas.microsoft.com/office/drawing/2014/main" id="{62C3A8F4-E632-CE4B-8E18-D6C0D511F351}"/>
                      </a:ext>
                    </a:extLst>
                  </p:cNvPr>
                  <p:cNvGrpSpPr>
                    <a:grpSpLocks/>
                  </p:cNvGrpSpPr>
                  <p:nvPr/>
                </p:nvGrpSpPr>
                <p:grpSpPr bwMode="auto">
                  <a:xfrm>
                    <a:off x="2310" y="3120"/>
                    <a:ext cx="448" cy="72"/>
                    <a:chOff x="2310" y="3120"/>
                    <a:chExt cx="432" cy="48"/>
                  </a:xfrm>
                </p:grpSpPr>
                <p:sp>
                  <p:nvSpPr>
                    <p:cNvPr id="479" name="Rectangle 958">
                      <a:extLst>
                        <a:ext uri="{FF2B5EF4-FFF2-40B4-BE49-F238E27FC236}">
                          <a16:creationId xmlns:a16="http://schemas.microsoft.com/office/drawing/2014/main" id="{E456B337-AEF5-E54F-BBD8-23BB930AF34D}"/>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0" name="Rectangle 959">
                      <a:extLst>
                        <a:ext uri="{FF2B5EF4-FFF2-40B4-BE49-F238E27FC236}">
                          <a16:creationId xmlns:a16="http://schemas.microsoft.com/office/drawing/2014/main" id="{E076E647-1149-8C48-B378-51532D904FBE}"/>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1" name="Rectangle 960">
                      <a:extLst>
                        <a:ext uri="{FF2B5EF4-FFF2-40B4-BE49-F238E27FC236}">
                          <a16:creationId xmlns:a16="http://schemas.microsoft.com/office/drawing/2014/main" id="{DD9B0117-AD81-114C-945F-05DB74DB6F42}"/>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78" name="Rectangle 961">
                    <a:extLst>
                      <a:ext uri="{FF2B5EF4-FFF2-40B4-BE49-F238E27FC236}">
                        <a16:creationId xmlns:a16="http://schemas.microsoft.com/office/drawing/2014/main" id="{94D65199-532B-314D-8C84-DA4AE4C9EDC6}"/>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57" name="Group 962">
                  <a:extLst>
                    <a:ext uri="{FF2B5EF4-FFF2-40B4-BE49-F238E27FC236}">
                      <a16:creationId xmlns:a16="http://schemas.microsoft.com/office/drawing/2014/main" id="{65229FB0-24EF-644D-8C7C-4A1D32BFC233}"/>
                    </a:ext>
                  </a:extLst>
                </p:cNvPr>
                <p:cNvGrpSpPr>
                  <a:grpSpLocks/>
                </p:cNvGrpSpPr>
                <p:nvPr/>
              </p:nvGrpSpPr>
              <p:grpSpPr bwMode="auto">
                <a:xfrm>
                  <a:off x="577" y="3205"/>
                  <a:ext cx="599" cy="116"/>
                  <a:chOff x="1680" y="2536"/>
                  <a:chExt cx="584" cy="160"/>
                </a:xfrm>
              </p:grpSpPr>
              <p:sp>
                <p:nvSpPr>
                  <p:cNvPr id="468" name="Rectangle 963">
                    <a:extLst>
                      <a:ext uri="{FF2B5EF4-FFF2-40B4-BE49-F238E27FC236}">
                        <a16:creationId xmlns:a16="http://schemas.microsoft.com/office/drawing/2014/main" id="{8A0A1FB1-C14C-E443-82D4-B86062338BF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69" name="Line 964">
                    <a:extLst>
                      <a:ext uri="{FF2B5EF4-FFF2-40B4-BE49-F238E27FC236}">
                        <a16:creationId xmlns:a16="http://schemas.microsoft.com/office/drawing/2014/main" id="{5178B771-69A2-7E4B-A609-CA65832132EB}"/>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70" name="Line 965">
                    <a:extLst>
                      <a:ext uri="{FF2B5EF4-FFF2-40B4-BE49-F238E27FC236}">
                        <a16:creationId xmlns:a16="http://schemas.microsoft.com/office/drawing/2014/main" id="{855FE138-0011-1C4A-B046-824C95D6A3F5}"/>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71" name="Group 966">
                    <a:extLst>
                      <a:ext uri="{FF2B5EF4-FFF2-40B4-BE49-F238E27FC236}">
                        <a16:creationId xmlns:a16="http://schemas.microsoft.com/office/drawing/2014/main" id="{42C9C051-F882-394C-AB66-B5BF19EC17C0}"/>
                      </a:ext>
                    </a:extLst>
                  </p:cNvPr>
                  <p:cNvGrpSpPr>
                    <a:grpSpLocks/>
                  </p:cNvGrpSpPr>
                  <p:nvPr/>
                </p:nvGrpSpPr>
                <p:grpSpPr bwMode="auto">
                  <a:xfrm>
                    <a:off x="1688" y="2648"/>
                    <a:ext cx="576" cy="32"/>
                    <a:chOff x="2496" y="2624"/>
                    <a:chExt cx="576" cy="32"/>
                  </a:xfrm>
                </p:grpSpPr>
                <p:sp>
                  <p:nvSpPr>
                    <p:cNvPr id="475" name="Line 967">
                      <a:extLst>
                        <a:ext uri="{FF2B5EF4-FFF2-40B4-BE49-F238E27FC236}">
                          <a16:creationId xmlns:a16="http://schemas.microsoft.com/office/drawing/2014/main" id="{297B5530-F184-DA4A-9D2B-9C59BFBF453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76" name="Line 968">
                      <a:extLst>
                        <a:ext uri="{FF2B5EF4-FFF2-40B4-BE49-F238E27FC236}">
                          <a16:creationId xmlns:a16="http://schemas.microsoft.com/office/drawing/2014/main" id="{6B038F9C-5501-6A4A-A54D-7A6DF08A4B82}"/>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72" name="Group 969">
                    <a:extLst>
                      <a:ext uri="{FF2B5EF4-FFF2-40B4-BE49-F238E27FC236}">
                        <a16:creationId xmlns:a16="http://schemas.microsoft.com/office/drawing/2014/main" id="{50D073ED-489C-E146-9372-35E01B4ADD40}"/>
                      </a:ext>
                    </a:extLst>
                  </p:cNvPr>
                  <p:cNvGrpSpPr>
                    <a:grpSpLocks/>
                  </p:cNvGrpSpPr>
                  <p:nvPr/>
                </p:nvGrpSpPr>
                <p:grpSpPr bwMode="auto">
                  <a:xfrm>
                    <a:off x="1696" y="2592"/>
                    <a:ext cx="320" cy="64"/>
                    <a:chOff x="1336" y="1856"/>
                    <a:chExt cx="320" cy="64"/>
                  </a:xfrm>
                </p:grpSpPr>
                <p:sp>
                  <p:nvSpPr>
                    <p:cNvPr id="473" name="Rectangle 970">
                      <a:extLst>
                        <a:ext uri="{FF2B5EF4-FFF2-40B4-BE49-F238E27FC236}">
                          <a16:creationId xmlns:a16="http://schemas.microsoft.com/office/drawing/2014/main" id="{84B8ED1B-C917-594B-8E7A-81D96900A541}"/>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74" name="Rectangle 971">
                      <a:extLst>
                        <a:ext uri="{FF2B5EF4-FFF2-40B4-BE49-F238E27FC236}">
                          <a16:creationId xmlns:a16="http://schemas.microsoft.com/office/drawing/2014/main" id="{D96692E9-8868-E349-997E-243C4E62174D}"/>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58" name="Group 972">
                  <a:extLst>
                    <a:ext uri="{FF2B5EF4-FFF2-40B4-BE49-F238E27FC236}">
                      <a16:creationId xmlns:a16="http://schemas.microsoft.com/office/drawing/2014/main" id="{8912E98B-0F91-7C44-9904-A1641FA55094}"/>
                    </a:ext>
                  </a:extLst>
                </p:cNvPr>
                <p:cNvGrpSpPr>
                  <a:grpSpLocks/>
                </p:cNvGrpSpPr>
                <p:nvPr/>
              </p:nvGrpSpPr>
              <p:grpSpPr bwMode="auto">
                <a:xfrm>
                  <a:off x="1242" y="3205"/>
                  <a:ext cx="598" cy="116"/>
                  <a:chOff x="1680" y="2536"/>
                  <a:chExt cx="584" cy="160"/>
                </a:xfrm>
              </p:grpSpPr>
              <p:sp>
                <p:nvSpPr>
                  <p:cNvPr id="459" name="Rectangle 973">
                    <a:extLst>
                      <a:ext uri="{FF2B5EF4-FFF2-40B4-BE49-F238E27FC236}">
                        <a16:creationId xmlns:a16="http://schemas.microsoft.com/office/drawing/2014/main" id="{F53617B2-B308-8F44-B77F-9EEAEB561F0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60" name="Line 974">
                    <a:extLst>
                      <a:ext uri="{FF2B5EF4-FFF2-40B4-BE49-F238E27FC236}">
                        <a16:creationId xmlns:a16="http://schemas.microsoft.com/office/drawing/2014/main" id="{4CE9174F-5D0D-CE44-A7C8-116E9896D861}"/>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61" name="Line 975">
                    <a:extLst>
                      <a:ext uri="{FF2B5EF4-FFF2-40B4-BE49-F238E27FC236}">
                        <a16:creationId xmlns:a16="http://schemas.microsoft.com/office/drawing/2014/main" id="{4F387A1C-37EE-E04E-A33B-B6AC578FFC64}"/>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62" name="Group 976">
                    <a:extLst>
                      <a:ext uri="{FF2B5EF4-FFF2-40B4-BE49-F238E27FC236}">
                        <a16:creationId xmlns:a16="http://schemas.microsoft.com/office/drawing/2014/main" id="{19E202CC-89DC-F947-BC4A-89C515E2C9FF}"/>
                      </a:ext>
                    </a:extLst>
                  </p:cNvPr>
                  <p:cNvGrpSpPr>
                    <a:grpSpLocks/>
                  </p:cNvGrpSpPr>
                  <p:nvPr/>
                </p:nvGrpSpPr>
                <p:grpSpPr bwMode="auto">
                  <a:xfrm>
                    <a:off x="1688" y="2648"/>
                    <a:ext cx="576" cy="32"/>
                    <a:chOff x="2496" y="2624"/>
                    <a:chExt cx="576" cy="32"/>
                  </a:xfrm>
                </p:grpSpPr>
                <p:sp>
                  <p:nvSpPr>
                    <p:cNvPr id="466" name="Line 977">
                      <a:extLst>
                        <a:ext uri="{FF2B5EF4-FFF2-40B4-BE49-F238E27FC236}">
                          <a16:creationId xmlns:a16="http://schemas.microsoft.com/office/drawing/2014/main" id="{ADD88750-91CD-7240-B179-0E241612EDF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67" name="Line 978">
                      <a:extLst>
                        <a:ext uri="{FF2B5EF4-FFF2-40B4-BE49-F238E27FC236}">
                          <a16:creationId xmlns:a16="http://schemas.microsoft.com/office/drawing/2014/main" id="{61E4AB2B-5BFF-7945-8E77-9F82F96652A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63" name="Group 979">
                    <a:extLst>
                      <a:ext uri="{FF2B5EF4-FFF2-40B4-BE49-F238E27FC236}">
                        <a16:creationId xmlns:a16="http://schemas.microsoft.com/office/drawing/2014/main" id="{D84FC46E-BF86-6548-B943-2A6F8F2C24D2}"/>
                      </a:ext>
                    </a:extLst>
                  </p:cNvPr>
                  <p:cNvGrpSpPr>
                    <a:grpSpLocks/>
                  </p:cNvGrpSpPr>
                  <p:nvPr/>
                </p:nvGrpSpPr>
                <p:grpSpPr bwMode="auto">
                  <a:xfrm>
                    <a:off x="1696" y="2592"/>
                    <a:ext cx="320" cy="64"/>
                    <a:chOff x="1336" y="1856"/>
                    <a:chExt cx="320" cy="64"/>
                  </a:xfrm>
                </p:grpSpPr>
                <p:sp>
                  <p:nvSpPr>
                    <p:cNvPr id="464" name="Rectangle 980">
                      <a:extLst>
                        <a:ext uri="{FF2B5EF4-FFF2-40B4-BE49-F238E27FC236}">
                          <a16:creationId xmlns:a16="http://schemas.microsoft.com/office/drawing/2014/main" id="{9BE0D36D-682E-9840-BDFC-6206EB4BFFA7}"/>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65" name="Rectangle 981">
                      <a:extLst>
                        <a:ext uri="{FF2B5EF4-FFF2-40B4-BE49-F238E27FC236}">
                          <a16:creationId xmlns:a16="http://schemas.microsoft.com/office/drawing/2014/main" id="{35CA0C93-1F8D-1042-A4C8-6C89E358317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8" name="Group 982">
              <a:extLst>
                <a:ext uri="{FF2B5EF4-FFF2-40B4-BE49-F238E27FC236}">
                  <a16:creationId xmlns:a16="http://schemas.microsoft.com/office/drawing/2014/main" id="{4A588BA2-B5C9-F74D-B9D7-F48F204463CB}"/>
                </a:ext>
              </a:extLst>
            </p:cNvPr>
            <p:cNvGrpSpPr>
              <a:grpSpLocks/>
            </p:cNvGrpSpPr>
            <p:nvPr/>
          </p:nvGrpSpPr>
          <p:grpSpPr bwMode="auto">
            <a:xfrm>
              <a:off x="5035" y="2008"/>
              <a:ext cx="581" cy="56"/>
              <a:chOff x="528" y="3158"/>
              <a:chExt cx="2362" cy="210"/>
            </a:xfrm>
          </p:grpSpPr>
          <p:sp>
            <p:nvSpPr>
              <p:cNvPr id="409" name="Rectangle 983">
                <a:extLst>
                  <a:ext uri="{FF2B5EF4-FFF2-40B4-BE49-F238E27FC236}">
                    <a16:creationId xmlns:a16="http://schemas.microsoft.com/office/drawing/2014/main" id="{427908B5-60A9-F84A-A62E-11316EA21ACA}"/>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10" name="Group 984">
                <a:extLst>
                  <a:ext uri="{FF2B5EF4-FFF2-40B4-BE49-F238E27FC236}">
                    <a16:creationId xmlns:a16="http://schemas.microsoft.com/office/drawing/2014/main" id="{71E7787B-530B-1841-81D8-C43B47F8C49E}"/>
                  </a:ext>
                </a:extLst>
              </p:cNvPr>
              <p:cNvGrpSpPr>
                <a:grpSpLocks/>
              </p:cNvGrpSpPr>
              <p:nvPr/>
            </p:nvGrpSpPr>
            <p:grpSpPr bwMode="auto">
              <a:xfrm>
                <a:off x="528" y="3158"/>
                <a:ext cx="2362" cy="210"/>
                <a:chOff x="528" y="3158"/>
                <a:chExt cx="2362" cy="210"/>
              </a:xfrm>
            </p:grpSpPr>
            <p:sp>
              <p:nvSpPr>
                <p:cNvPr id="411" name="Rectangle 985">
                  <a:extLst>
                    <a:ext uri="{FF2B5EF4-FFF2-40B4-BE49-F238E27FC236}">
                      <a16:creationId xmlns:a16="http://schemas.microsoft.com/office/drawing/2014/main" id="{426FE608-5F02-A64D-AC1F-ED81386EB13D}"/>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12" name="Group 986">
                  <a:extLst>
                    <a:ext uri="{FF2B5EF4-FFF2-40B4-BE49-F238E27FC236}">
                      <a16:creationId xmlns:a16="http://schemas.microsoft.com/office/drawing/2014/main" id="{C4D819BD-097D-004A-ABA4-BDAE1C0BFE9B}"/>
                    </a:ext>
                  </a:extLst>
                </p:cNvPr>
                <p:cNvGrpSpPr>
                  <a:grpSpLocks/>
                </p:cNvGrpSpPr>
                <p:nvPr/>
              </p:nvGrpSpPr>
              <p:grpSpPr bwMode="auto">
                <a:xfrm>
                  <a:off x="2338" y="3297"/>
                  <a:ext cx="282" cy="46"/>
                  <a:chOff x="2304" y="3888"/>
                  <a:chExt cx="384" cy="88"/>
                </a:xfrm>
              </p:grpSpPr>
              <p:sp>
                <p:nvSpPr>
                  <p:cNvPr id="445" name="Rectangle 987">
                    <a:extLst>
                      <a:ext uri="{FF2B5EF4-FFF2-40B4-BE49-F238E27FC236}">
                        <a16:creationId xmlns:a16="http://schemas.microsoft.com/office/drawing/2014/main" id="{F9DDB400-C0BF-BE4D-A926-63A200728227}"/>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6" name="Rectangle 988">
                    <a:extLst>
                      <a:ext uri="{FF2B5EF4-FFF2-40B4-BE49-F238E27FC236}">
                        <a16:creationId xmlns:a16="http://schemas.microsoft.com/office/drawing/2014/main" id="{0B78B059-8CBC-D941-9688-63FB2DFECC45}"/>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7" name="Rectangle 989">
                    <a:extLst>
                      <a:ext uri="{FF2B5EF4-FFF2-40B4-BE49-F238E27FC236}">
                        <a16:creationId xmlns:a16="http://schemas.microsoft.com/office/drawing/2014/main" id="{6759CCEC-CAE3-9B40-8E80-3D280869ED55}"/>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13" name="Oval 990">
                  <a:extLst>
                    <a:ext uri="{FF2B5EF4-FFF2-40B4-BE49-F238E27FC236}">
                      <a16:creationId xmlns:a16="http://schemas.microsoft.com/office/drawing/2014/main" id="{00929119-68E6-8C49-ABF1-BCB52B0A3BDB}"/>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14" name="Oval 991">
                  <a:extLst>
                    <a:ext uri="{FF2B5EF4-FFF2-40B4-BE49-F238E27FC236}">
                      <a16:creationId xmlns:a16="http://schemas.microsoft.com/office/drawing/2014/main" id="{01D4ABCD-98AA-9042-8EB0-2C950E0813A3}"/>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15" name="Oval 992">
                  <a:extLst>
                    <a:ext uri="{FF2B5EF4-FFF2-40B4-BE49-F238E27FC236}">
                      <a16:creationId xmlns:a16="http://schemas.microsoft.com/office/drawing/2014/main" id="{38AECAE9-77F1-5143-AC88-4F02E1141157}"/>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16" name="Group 993">
                  <a:extLst>
                    <a:ext uri="{FF2B5EF4-FFF2-40B4-BE49-F238E27FC236}">
                      <a16:creationId xmlns:a16="http://schemas.microsoft.com/office/drawing/2014/main" id="{4D08434F-AD72-FA48-A16B-0BB52E337E3C}"/>
                    </a:ext>
                  </a:extLst>
                </p:cNvPr>
                <p:cNvGrpSpPr>
                  <a:grpSpLocks/>
                </p:cNvGrpSpPr>
                <p:nvPr/>
              </p:nvGrpSpPr>
              <p:grpSpPr bwMode="auto">
                <a:xfrm>
                  <a:off x="2816" y="3302"/>
                  <a:ext cx="39" cy="41"/>
                  <a:chOff x="3552" y="3486"/>
                  <a:chExt cx="56" cy="74"/>
                </a:xfrm>
              </p:grpSpPr>
              <p:sp>
                <p:nvSpPr>
                  <p:cNvPr id="443" name="Oval 994">
                    <a:extLst>
                      <a:ext uri="{FF2B5EF4-FFF2-40B4-BE49-F238E27FC236}">
                        <a16:creationId xmlns:a16="http://schemas.microsoft.com/office/drawing/2014/main" id="{84003F06-CB0A-6F47-B4FF-7399C3CE6D52}"/>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44" name="Line 995">
                    <a:extLst>
                      <a:ext uri="{FF2B5EF4-FFF2-40B4-BE49-F238E27FC236}">
                        <a16:creationId xmlns:a16="http://schemas.microsoft.com/office/drawing/2014/main" id="{94DAC7C0-182D-8343-8EFB-C9E803E12E36}"/>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17" name="Group 996">
                  <a:extLst>
                    <a:ext uri="{FF2B5EF4-FFF2-40B4-BE49-F238E27FC236}">
                      <a16:creationId xmlns:a16="http://schemas.microsoft.com/office/drawing/2014/main" id="{F559F90E-5279-1F45-ACA3-40F06116B97A}"/>
                    </a:ext>
                  </a:extLst>
                </p:cNvPr>
                <p:cNvGrpSpPr>
                  <a:grpSpLocks/>
                </p:cNvGrpSpPr>
                <p:nvPr/>
              </p:nvGrpSpPr>
              <p:grpSpPr bwMode="auto">
                <a:xfrm>
                  <a:off x="2242" y="3210"/>
                  <a:ext cx="492" cy="77"/>
                  <a:chOff x="2296" y="3104"/>
                  <a:chExt cx="480" cy="104"/>
                </a:xfrm>
              </p:grpSpPr>
              <p:grpSp>
                <p:nvGrpSpPr>
                  <p:cNvPr id="438" name="Group 997">
                    <a:extLst>
                      <a:ext uri="{FF2B5EF4-FFF2-40B4-BE49-F238E27FC236}">
                        <a16:creationId xmlns:a16="http://schemas.microsoft.com/office/drawing/2014/main" id="{DAA917E8-264A-CF46-B1CF-76C273358164}"/>
                      </a:ext>
                    </a:extLst>
                  </p:cNvPr>
                  <p:cNvGrpSpPr>
                    <a:grpSpLocks/>
                  </p:cNvGrpSpPr>
                  <p:nvPr/>
                </p:nvGrpSpPr>
                <p:grpSpPr bwMode="auto">
                  <a:xfrm>
                    <a:off x="2310" y="3120"/>
                    <a:ext cx="448" cy="72"/>
                    <a:chOff x="2310" y="3120"/>
                    <a:chExt cx="432" cy="48"/>
                  </a:xfrm>
                </p:grpSpPr>
                <p:sp>
                  <p:nvSpPr>
                    <p:cNvPr id="440" name="Rectangle 998">
                      <a:extLst>
                        <a:ext uri="{FF2B5EF4-FFF2-40B4-BE49-F238E27FC236}">
                          <a16:creationId xmlns:a16="http://schemas.microsoft.com/office/drawing/2014/main" id="{08789CE8-1817-834A-8B8C-86775DCBB576}"/>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1" name="Rectangle 999">
                      <a:extLst>
                        <a:ext uri="{FF2B5EF4-FFF2-40B4-BE49-F238E27FC236}">
                          <a16:creationId xmlns:a16="http://schemas.microsoft.com/office/drawing/2014/main" id="{A2B0C195-79EE-FF42-9886-537B83ABC149}"/>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2" name="Rectangle 1000">
                      <a:extLst>
                        <a:ext uri="{FF2B5EF4-FFF2-40B4-BE49-F238E27FC236}">
                          <a16:creationId xmlns:a16="http://schemas.microsoft.com/office/drawing/2014/main" id="{2C2DF34A-DE61-DA46-B6C2-640537FF50AB}"/>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39" name="Rectangle 1001">
                    <a:extLst>
                      <a:ext uri="{FF2B5EF4-FFF2-40B4-BE49-F238E27FC236}">
                        <a16:creationId xmlns:a16="http://schemas.microsoft.com/office/drawing/2014/main" id="{8F1F6156-1FF1-F845-8C7C-8FF2C4418146}"/>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18" name="Group 1002">
                  <a:extLst>
                    <a:ext uri="{FF2B5EF4-FFF2-40B4-BE49-F238E27FC236}">
                      <a16:creationId xmlns:a16="http://schemas.microsoft.com/office/drawing/2014/main" id="{5A2B2E7B-2204-454F-AB62-1C177B9D3F5B}"/>
                    </a:ext>
                  </a:extLst>
                </p:cNvPr>
                <p:cNvGrpSpPr>
                  <a:grpSpLocks/>
                </p:cNvGrpSpPr>
                <p:nvPr/>
              </p:nvGrpSpPr>
              <p:grpSpPr bwMode="auto">
                <a:xfrm>
                  <a:off x="577" y="3205"/>
                  <a:ext cx="599" cy="116"/>
                  <a:chOff x="1680" y="2536"/>
                  <a:chExt cx="584" cy="160"/>
                </a:xfrm>
              </p:grpSpPr>
              <p:sp>
                <p:nvSpPr>
                  <p:cNvPr id="429" name="Rectangle 1003">
                    <a:extLst>
                      <a:ext uri="{FF2B5EF4-FFF2-40B4-BE49-F238E27FC236}">
                        <a16:creationId xmlns:a16="http://schemas.microsoft.com/office/drawing/2014/main" id="{0E29D0E4-090A-9E45-A5CA-06362A92AA77}"/>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30" name="Line 1004">
                    <a:extLst>
                      <a:ext uri="{FF2B5EF4-FFF2-40B4-BE49-F238E27FC236}">
                        <a16:creationId xmlns:a16="http://schemas.microsoft.com/office/drawing/2014/main" id="{76BDE41E-8EB6-7D45-B798-F463CBBB40E6}"/>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31" name="Line 1005">
                    <a:extLst>
                      <a:ext uri="{FF2B5EF4-FFF2-40B4-BE49-F238E27FC236}">
                        <a16:creationId xmlns:a16="http://schemas.microsoft.com/office/drawing/2014/main" id="{FAD85517-57BD-5B48-A0A8-EEB176D91841}"/>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32" name="Group 1006">
                    <a:extLst>
                      <a:ext uri="{FF2B5EF4-FFF2-40B4-BE49-F238E27FC236}">
                        <a16:creationId xmlns:a16="http://schemas.microsoft.com/office/drawing/2014/main" id="{E48B0DAB-0334-CC41-A179-14E8365E7E5C}"/>
                      </a:ext>
                    </a:extLst>
                  </p:cNvPr>
                  <p:cNvGrpSpPr>
                    <a:grpSpLocks/>
                  </p:cNvGrpSpPr>
                  <p:nvPr/>
                </p:nvGrpSpPr>
                <p:grpSpPr bwMode="auto">
                  <a:xfrm>
                    <a:off x="1688" y="2648"/>
                    <a:ext cx="576" cy="32"/>
                    <a:chOff x="2496" y="2624"/>
                    <a:chExt cx="576" cy="32"/>
                  </a:xfrm>
                </p:grpSpPr>
                <p:sp>
                  <p:nvSpPr>
                    <p:cNvPr id="436" name="Line 1007">
                      <a:extLst>
                        <a:ext uri="{FF2B5EF4-FFF2-40B4-BE49-F238E27FC236}">
                          <a16:creationId xmlns:a16="http://schemas.microsoft.com/office/drawing/2014/main" id="{35431050-B4F3-2646-9405-F2C8BAA9ECC7}"/>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37" name="Line 1008">
                      <a:extLst>
                        <a:ext uri="{FF2B5EF4-FFF2-40B4-BE49-F238E27FC236}">
                          <a16:creationId xmlns:a16="http://schemas.microsoft.com/office/drawing/2014/main" id="{FA7F5BA6-9019-C54A-B294-66C9E9191E0E}"/>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33" name="Group 1009">
                    <a:extLst>
                      <a:ext uri="{FF2B5EF4-FFF2-40B4-BE49-F238E27FC236}">
                        <a16:creationId xmlns:a16="http://schemas.microsoft.com/office/drawing/2014/main" id="{D932BBFC-9FCE-414A-94C3-AD5B07BAE5E8}"/>
                      </a:ext>
                    </a:extLst>
                  </p:cNvPr>
                  <p:cNvGrpSpPr>
                    <a:grpSpLocks/>
                  </p:cNvGrpSpPr>
                  <p:nvPr/>
                </p:nvGrpSpPr>
                <p:grpSpPr bwMode="auto">
                  <a:xfrm>
                    <a:off x="1696" y="2592"/>
                    <a:ext cx="320" cy="64"/>
                    <a:chOff x="1336" y="1856"/>
                    <a:chExt cx="320" cy="64"/>
                  </a:xfrm>
                </p:grpSpPr>
                <p:sp>
                  <p:nvSpPr>
                    <p:cNvPr id="434" name="Rectangle 1010">
                      <a:extLst>
                        <a:ext uri="{FF2B5EF4-FFF2-40B4-BE49-F238E27FC236}">
                          <a16:creationId xmlns:a16="http://schemas.microsoft.com/office/drawing/2014/main" id="{17DA4E13-1E91-6442-9BD0-47FE5075A0F3}"/>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35" name="Rectangle 1011">
                      <a:extLst>
                        <a:ext uri="{FF2B5EF4-FFF2-40B4-BE49-F238E27FC236}">
                          <a16:creationId xmlns:a16="http://schemas.microsoft.com/office/drawing/2014/main" id="{2C310108-56CB-A243-9B70-C2126F688A07}"/>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19" name="Group 1012">
                  <a:extLst>
                    <a:ext uri="{FF2B5EF4-FFF2-40B4-BE49-F238E27FC236}">
                      <a16:creationId xmlns:a16="http://schemas.microsoft.com/office/drawing/2014/main" id="{22DA7CBB-EB6A-3A44-9C70-0DCD7CC2E9C3}"/>
                    </a:ext>
                  </a:extLst>
                </p:cNvPr>
                <p:cNvGrpSpPr>
                  <a:grpSpLocks/>
                </p:cNvGrpSpPr>
                <p:nvPr/>
              </p:nvGrpSpPr>
              <p:grpSpPr bwMode="auto">
                <a:xfrm>
                  <a:off x="1242" y="3205"/>
                  <a:ext cx="598" cy="116"/>
                  <a:chOff x="1680" y="2536"/>
                  <a:chExt cx="584" cy="160"/>
                </a:xfrm>
              </p:grpSpPr>
              <p:sp>
                <p:nvSpPr>
                  <p:cNvPr id="420" name="Rectangle 1013">
                    <a:extLst>
                      <a:ext uri="{FF2B5EF4-FFF2-40B4-BE49-F238E27FC236}">
                        <a16:creationId xmlns:a16="http://schemas.microsoft.com/office/drawing/2014/main" id="{C98EC03A-D0EA-4246-BFD5-E557CB88B7ED}"/>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21" name="Line 1014">
                    <a:extLst>
                      <a:ext uri="{FF2B5EF4-FFF2-40B4-BE49-F238E27FC236}">
                        <a16:creationId xmlns:a16="http://schemas.microsoft.com/office/drawing/2014/main" id="{5482E5D2-258B-E547-85EC-582155E47E55}"/>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22" name="Line 1015">
                    <a:extLst>
                      <a:ext uri="{FF2B5EF4-FFF2-40B4-BE49-F238E27FC236}">
                        <a16:creationId xmlns:a16="http://schemas.microsoft.com/office/drawing/2014/main" id="{4493C218-F2F3-204C-875D-AEB842F87061}"/>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23" name="Group 1016">
                    <a:extLst>
                      <a:ext uri="{FF2B5EF4-FFF2-40B4-BE49-F238E27FC236}">
                        <a16:creationId xmlns:a16="http://schemas.microsoft.com/office/drawing/2014/main" id="{9EC897AB-6D78-DA46-87BE-D5412032E2B8}"/>
                      </a:ext>
                    </a:extLst>
                  </p:cNvPr>
                  <p:cNvGrpSpPr>
                    <a:grpSpLocks/>
                  </p:cNvGrpSpPr>
                  <p:nvPr/>
                </p:nvGrpSpPr>
                <p:grpSpPr bwMode="auto">
                  <a:xfrm>
                    <a:off x="1688" y="2648"/>
                    <a:ext cx="576" cy="32"/>
                    <a:chOff x="2496" y="2624"/>
                    <a:chExt cx="576" cy="32"/>
                  </a:xfrm>
                </p:grpSpPr>
                <p:sp>
                  <p:nvSpPr>
                    <p:cNvPr id="427" name="Line 1017">
                      <a:extLst>
                        <a:ext uri="{FF2B5EF4-FFF2-40B4-BE49-F238E27FC236}">
                          <a16:creationId xmlns:a16="http://schemas.microsoft.com/office/drawing/2014/main" id="{AB7F676D-CB2D-6F43-A01E-AAFCEBC3A5A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28" name="Line 1018">
                      <a:extLst>
                        <a:ext uri="{FF2B5EF4-FFF2-40B4-BE49-F238E27FC236}">
                          <a16:creationId xmlns:a16="http://schemas.microsoft.com/office/drawing/2014/main" id="{AE500393-C76D-534F-A936-93CD4BBFCD55}"/>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24" name="Group 1019">
                    <a:extLst>
                      <a:ext uri="{FF2B5EF4-FFF2-40B4-BE49-F238E27FC236}">
                        <a16:creationId xmlns:a16="http://schemas.microsoft.com/office/drawing/2014/main" id="{D3508937-B90A-9D4F-9AC8-5DE5648CE181}"/>
                      </a:ext>
                    </a:extLst>
                  </p:cNvPr>
                  <p:cNvGrpSpPr>
                    <a:grpSpLocks/>
                  </p:cNvGrpSpPr>
                  <p:nvPr/>
                </p:nvGrpSpPr>
                <p:grpSpPr bwMode="auto">
                  <a:xfrm>
                    <a:off x="1696" y="2592"/>
                    <a:ext cx="320" cy="64"/>
                    <a:chOff x="1336" y="1856"/>
                    <a:chExt cx="320" cy="64"/>
                  </a:xfrm>
                </p:grpSpPr>
                <p:sp>
                  <p:nvSpPr>
                    <p:cNvPr id="425" name="Rectangle 1020">
                      <a:extLst>
                        <a:ext uri="{FF2B5EF4-FFF2-40B4-BE49-F238E27FC236}">
                          <a16:creationId xmlns:a16="http://schemas.microsoft.com/office/drawing/2014/main" id="{F1A1FC84-E447-AE47-B34C-461E2188FDD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26" name="Rectangle 1021">
                      <a:extLst>
                        <a:ext uri="{FF2B5EF4-FFF2-40B4-BE49-F238E27FC236}">
                          <a16:creationId xmlns:a16="http://schemas.microsoft.com/office/drawing/2014/main" id="{C58D2CBD-0968-C04D-A1CB-D6CEA835621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grpSp>
        <p:nvGrpSpPr>
          <p:cNvPr id="190" name="Gruppo 456">
            <a:extLst>
              <a:ext uri="{FF2B5EF4-FFF2-40B4-BE49-F238E27FC236}">
                <a16:creationId xmlns:a16="http://schemas.microsoft.com/office/drawing/2014/main" id="{D5AB8717-B576-A64D-9959-F2A5FE9DF8E9}"/>
              </a:ext>
            </a:extLst>
          </p:cNvPr>
          <p:cNvGrpSpPr/>
          <p:nvPr/>
        </p:nvGrpSpPr>
        <p:grpSpPr>
          <a:xfrm>
            <a:off x="4787880" y="6291974"/>
            <a:ext cx="390525" cy="314325"/>
            <a:chOff x="4796367" y="5915025"/>
            <a:chExt cx="520700" cy="419100"/>
          </a:xfrm>
        </p:grpSpPr>
        <p:sp>
          <p:nvSpPr>
            <p:cNvPr id="401" name="AutoShape 795">
              <a:extLst>
                <a:ext uri="{FF2B5EF4-FFF2-40B4-BE49-F238E27FC236}">
                  <a16:creationId xmlns:a16="http://schemas.microsoft.com/office/drawing/2014/main" id="{AEB14C6B-A9B6-BD45-87F2-4EE74A3E2650}"/>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402" name="AutoShape 795">
              <a:extLst>
                <a:ext uri="{FF2B5EF4-FFF2-40B4-BE49-F238E27FC236}">
                  <a16:creationId xmlns:a16="http://schemas.microsoft.com/office/drawing/2014/main" id="{F9CF01F6-74AE-3D4A-A9A6-6FF45C18785B}"/>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403" name="AutoShape 795">
              <a:extLst>
                <a:ext uri="{FF2B5EF4-FFF2-40B4-BE49-F238E27FC236}">
                  <a16:creationId xmlns:a16="http://schemas.microsoft.com/office/drawing/2014/main" id="{E9783425-B233-DD4F-8647-8561F8F2AB1A}"/>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191" name="Group 821">
            <a:extLst>
              <a:ext uri="{FF2B5EF4-FFF2-40B4-BE49-F238E27FC236}">
                <a16:creationId xmlns:a16="http://schemas.microsoft.com/office/drawing/2014/main" id="{8EC6FB9B-29FF-A84F-B6BE-27C60CCC4D9F}"/>
              </a:ext>
            </a:extLst>
          </p:cNvPr>
          <p:cNvGrpSpPr>
            <a:grpSpLocks/>
          </p:cNvGrpSpPr>
          <p:nvPr/>
        </p:nvGrpSpPr>
        <p:grpSpPr bwMode="auto">
          <a:xfrm>
            <a:off x="4502519" y="6000329"/>
            <a:ext cx="881062" cy="207169"/>
            <a:chOff x="5034" y="2008"/>
            <a:chExt cx="582" cy="246"/>
          </a:xfrm>
        </p:grpSpPr>
        <p:grpSp>
          <p:nvGrpSpPr>
            <p:cNvPr id="201" name="Group 822">
              <a:extLst>
                <a:ext uri="{FF2B5EF4-FFF2-40B4-BE49-F238E27FC236}">
                  <a16:creationId xmlns:a16="http://schemas.microsoft.com/office/drawing/2014/main" id="{46656E43-684A-9748-8348-3911542C0BE1}"/>
                </a:ext>
              </a:extLst>
            </p:cNvPr>
            <p:cNvGrpSpPr>
              <a:grpSpLocks/>
            </p:cNvGrpSpPr>
            <p:nvPr/>
          </p:nvGrpSpPr>
          <p:grpSpPr bwMode="auto">
            <a:xfrm>
              <a:off x="5035" y="2180"/>
              <a:ext cx="581" cy="74"/>
              <a:chOff x="528" y="3090"/>
              <a:chExt cx="2362" cy="278"/>
            </a:xfrm>
          </p:grpSpPr>
          <p:sp>
            <p:nvSpPr>
              <p:cNvPr id="362" name="Rectangle 823">
                <a:extLst>
                  <a:ext uri="{FF2B5EF4-FFF2-40B4-BE49-F238E27FC236}">
                    <a16:creationId xmlns:a16="http://schemas.microsoft.com/office/drawing/2014/main" id="{1DB87CDC-C214-524E-8BF6-A5E35BD38BAD}"/>
                  </a:ext>
                </a:extLst>
              </p:cNvPr>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63" name="Group 824">
                <a:extLst>
                  <a:ext uri="{FF2B5EF4-FFF2-40B4-BE49-F238E27FC236}">
                    <a16:creationId xmlns:a16="http://schemas.microsoft.com/office/drawing/2014/main" id="{AE980ED9-E398-454C-8738-A3F7166D514E}"/>
                  </a:ext>
                </a:extLst>
              </p:cNvPr>
              <p:cNvGrpSpPr>
                <a:grpSpLocks/>
              </p:cNvGrpSpPr>
              <p:nvPr/>
            </p:nvGrpSpPr>
            <p:grpSpPr bwMode="auto">
              <a:xfrm>
                <a:off x="528" y="3158"/>
                <a:ext cx="2362" cy="210"/>
                <a:chOff x="528" y="3158"/>
                <a:chExt cx="2362" cy="210"/>
              </a:xfrm>
            </p:grpSpPr>
            <p:sp>
              <p:nvSpPr>
                <p:cNvPr id="364" name="Rectangle 825">
                  <a:extLst>
                    <a:ext uri="{FF2B5EF4-FFF2-40B4-BE49-F238E27FC236}">
                      <a16:creationId xmlns:a16="http://schemas.microsoft.com/office/drawing/2014/main" id="{F6E98C47-756E-2441-9A32-1C5A1B67BD80}"/>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65" name="Group 826">
                  <a:extLst>
                    <a:ext uri="{FF2B5EF4-FFF2-40B4-BE49-F238E27FC236}">
                      <a16:creationId xmlns:a16="http://schemas.microsoft.com/office/drawing/2014/main" id="{2F81B37E-FBCE-D941-8E15-2809529567BA}"/>
                    </a:ext>
                  </a:extLst>
                </p:cNvPr>
                <p:cNvGrpSpPr>
                  <a:grpSpLocks/>
                </p:cNvGrpSpPr>
                <p:nvPr/>
              </p:nvGrpSpPr>
              <p:grpSpPr bwMode="auto">
                <a:xfrm>
                  <a:off x="2338" y="3297"/>
                  <a:ext cx="282" cy="46"/>
                  <a:chOff x="2304" y="3888"/>
                  <a:chExt cx="384" cy="88"/>
                </a:xfrm>
              </p:grpSpPr>
              <p:sp>
                <p:nvSpPr>
                  <p:cNvPr id="398" name="Rectangle 827">
                    <a:extLst>
                      <a:ext uri="{FF2B5EF4-FFF2-40B4-BE49-F238E27FC236}">
                        <a16:creationId xmlns:a16="http://schemas.microsoft.com/office/drawing/2014/main" id="{32CC8DEB-F442-CC4D-88BC-04453302B755}"/>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9" name="Rectangle 828">
                    <a:extLst>
                      <a:ext uri="{FF2B5EF4-FFF2-40B4-BE49-F238E27FC236}">
                        <a16:creationId xmlns:a16="http://schemas.microsoft.com/office/drawing/2014/main" id="{91988577-956B-9D4D-9611-ADE62368434E}"/>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00" name="Rectangle 829">
                    <a:extLst>
                      <a:ext uri="{FF2B5EF4-FFF2-40B4-BE49-F238E27FC236}">
                        <a16:creationId xmlns:a16="http://schemas.microsoft.com/office/drawing/2014/main" id="{C1E7BFAB-93D8-F745-8EDC-8BBC8300D7BA}"/>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66" name="Oval 830">
                  <a:extLst>
                    <a:ext uri="{FF2B5EF4-FFF2-40B4-BE49-F238E27FC236}">
                      <a16:creationId xmlns:a16="http://schemas.microsoft.com/office/drawing/2014/main" id="{B1F5D603-CB4D-A942-BFC4-4BEE52DB7074}"/>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67" name="Oval 831">
                  <a:extLst>
                    <a:ext uri="{FF2B5EF4-FFF2-40B4-BE49-F238E27FC236}">
                      <a16:creationId xmlns:a16="http://schemas.microsoft.com/office/drawing/2014/main" id="{E4E78122-9F5E-F14D-910B-CF6EB895B77A}"/>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68" name="Oval 832">
                  <a:extLst>
                    <a:ext uri="{FF2B5EF4-FFF2-40B4-BE49-F238E27FC236}">
                      <a16:creationId xmlns:a16="http://schemas.microsoft.com/office/drawing/2014/main" id="{9086F05C-C9F6-3F4E-9D77-3503BDD20D6B}"/>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69" name="Group 833">
                  <a:extLst>
                    <a:ext uri="{FF2B5EF4-FFF2-40B4-BE49-F238E27FC236}">
                      <a16:creationId xmlns:a16="http://schemas.microsoft.com/office/drawing/2014/main" id="{3250A0AD-F5ED-E442-91C1-71CE32D2C0EE}"/>
                    </a:ext>
                  </a:extLst>
                </p:cNvPr>
                <p:cNvGrpSpPr>
                  <a:grpSpLocks/>
                </p:cNvGrpSpPr>
                <p:nvPr/>
              </p:nvGrpSpPr>
              <p:grpSpPr bwMode="auto">
                <a:xfrm>
                  <a:off x="2816" y="3302"/>
                  <a:ext cx="39" cy="41"/>
                  <a:chOff x="3552" y="3486"/>
                  <a:chExt cx="56" cy="74"/>
                </a:xfrm>
              </p:grpSpPr>
              <p:sp>
                <p:nvSpPr>
                  <p:cNvPr id="396" name="Oval 834">
                    <a:extLst>
                      <a:ext uri="{FF2B5EF4-FFF2-40B4-BE49-F238E27FC236}">
                        <a16:creationId xmlns:a16="http://schemas.microsoft.com/office/drawing/2014/main" id="{D5354DDD-7036-BE46-9974-4E6967E74319}"/>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97" name="Line 835">
                    <a:extLst>
                      <a:ext uri="{FF2B5EF4-FFF2-40B4-BE49-F238E27FC236}">
                        <a16:creationId xmlns:a16="http://schemas.microsoft.com/office/drawing/2014/main" id="{05FD75F1-CEDE-0146-9BEC-11F27991C26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70" name="Group 836">
                  <a:extLst>
                    <a:ext uri="{FF2B5EF4-FFF2-40B4-BE49-F238E27FC236}">
                      <a16:creationId xmlns:a16="http://schemas.microsoft.com/office/drawing/2014/main" id="{DAA5AC90-F9B9-A548-884C-F1DE503F0C75}"/>
                    </a:ext>
                  </a:extLst>
                </p:cNvPr>
                <p:cNvGrpSpPr>
                  <a:grpSpLocks/>
                </p:cNvGrpSpPr>
                <p:nvPr/>
              </p:nvGrpSpPr>
              <p:grpSpPr bwMode="auto">
                <a:xfrm>
                  <a:off x="2242" y="3210"/>
                  <a:ext cx="492" cy="77"/>
                  <a:chOff x="2296" y="3104"/>
                  <a:chExt cx="480" cy="104"/>
                </a:xfrm>
              </p:grpSpPr>
              <p:grpSp>
                <p:nvGrpSpPr>
                  <p:cNvPr id="391" name="Group 837">
                    <a:extLst>
                      <a:ext uri="{FF2B5EF4-FFF2-40B4-BE49-F238E27FC236}">
                        <a16:creationId xmlns:a16="http://schemas.microsoft.com/office/drawing/2014/main" id="{4286D2CC-1ECF-A74B-B005-E7A939E332CB}"/>
                      </a:ext>
                    </a:extLst>
                  </p:cNvPr>
                  <p:cNvGrpSpPr>
                    <a:grpSpLocks/>
                  </p:cNvGrpSpPr>
                  <p:nvPr/>
                </p:nvGrpSpPr>
                <p:grpSpPr bwMode="auto">
                  <a:xfrm>
                    <a:off x="2310" y="3120"/>
                    <a:ext cx="448" cy="72"/>
                    <a:chOff x="2310" y="3120"/>
                    <a:chExt cx="432" cy="48"/>
                  </a:xfrm>
                </p:grpSpPr>
                <p:sp>
                  <p:nvSpPr>
                    <p:cNvPr id="393" name="Rectangle 838">
                      <a:extLst>
                        <a:ext uri="{FF2B5EF4-FFF2-40B4-BE49-F238E27FC236}">
                          <a16:creationId xmlns:a16="http://schemas.microsoft.com/office/drawing/2014/main" id="{046CD5DC-EEC1-AA49-ADED-9363C6CA9032}"/>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4" name="Rectangle 839">
                      <a:extLst>
                        <a:ext uri="{FF2B5EF4-FFF2-40B4-BE49-F238E27FC236}">
                          <a16:creationId xmlns:a16="http://schemas.microsoft.com/office/drawing/2014/main" id="{B20F157D-A5FC-CF4A-8884-81F304DFD25B}"/>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5" name="Rectangle 840">
                      <a:extLst>
                        <a:ext uri="{FF2B5EF4-FFF2-40B4-BE49-F238E27FC236}">
                          <a16:creationId xmlns:a16="http://schemas.microsoft.com/office/drawing/2014/main" id="{5147BFFF-8587-E845-A9D0-44E1F0D3CB23}"/>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92" name="Rectangle 841">
                    <a:extLst>
                      <a:ext uri="{FF2B5EF4-FFF2-40B4-BE49-F238E27FC236}">
                        <a16:creationId xmlns:a16="http://schemas.microsoft.com/office/drawing/2014/main" id="{BAA450E7-E86A-F944-A43A-433BC672E09D}"/>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71" name="Group 842">
                  <a:extLst>
                    <a:ext uri="{FF2B5EF4-FFF2-40B4-BE49-F238E27FC236}">
                      <a16:creationId xmlns:a16="http://schemas.microsoft.com/office/drawing/2014/main" id="{DF4AC348-71C7-1748-A6D5-1E57F0E38FBD}"/>
                    </a:ext>
                  </a:extLst>
                </p:cNvPr>
                <p:cNvGrpSpPr>
                  <a:grpSpLocks/>
                </p:cNvGrpSpPr>
                <p:nvPr/>
              </p:nvGrpSpPr>
              <p:grpSpPr bwMode="auto">
                <a:xfrm>
                  <a:off x="577" y="3205"/>
                  <a:ext cx="599" cy="116"/>
                  <a:chOff x="1680" y="2536"/>
                  <a:chExt cx="584" cy="160"/>
                </a:xfrm>
              </p:grpSpPr>
              <p:sp>
                <p:nvSpPr>
                  <p:cNvPr id="382" name="Rectangle 843">
                    <a:extLst>
                      <a:ext uri="{FF2B5EF4-FFF2-40B4-BE49-F238E27FC236}">
                        <a16:creationId xmlns:a16="http://schemas.microsoft.com/office/drawing/2014/main" id="{451FBF77-3F0B-1840-830E-37DDA96049D9}"/>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83" name="Line 844">
                    <a:extLst>
                      <a:ext uri="{FF2B5EF4-FFF2-40B4-BE49-F238E27FC236}">
                        <a16:creationId xmlns:a16="http://schemas.microsoft.com/office/drawing/2014/main" id="{32C5F235-2DFA-AC45-BB90-EFFA89DC4F40}"/>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84" name="Line 845">
                    <a:extLst>
                      <a:ext uri="{FF2B5EF4-FFF2-40B4-BE49-F238E27FC236}">
                        <a16:creationId xmlns:a16="http://schemas.microsoft.com/office/drawing/2014/main" id="{83A04793-51C7-2D43-AE6E-0EEFA6DEC111}"/>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85" name="Group 846">
                    <a:extLst>
                      <a:ext uri="{FF2B5EF4-FFF2-40B4-BE49-F238E27FC236}">
                        <a16:creationId xmlns:a16="http://schemas.microsoft.com/office/drawing/2014/main" id="{53055D90-DEE1-6342-8D82-BBC3B7872276}"/>
                      </a:ext>
                    </a:extLst>
                  </p:cNvPr>
                  <p:cNvGrpSpPr>
                    <a:grpSpLocks/>
                  </p:cNvGrpSpPr>
                  <p:nvPr/>
                </p:nvGrpSpPr>
                <p:grpSpPr bwMode="auto">
                  <a:xfrm>
                    <a:off x="1688" y="2648"/>
                    <a:ext cx="576" cy="32"/>
                    <a:chOff x="2496" y="2624"/>
                    <a:chExt cx="576" cy="32"/>
                  </a:xfrm>
                </p:grpSpPr>
                <p:sp>
                  <p:nvSpPr>
                    <p:cNvPr id="389" name="Line 847">
                      <a:extLst>
                        <a:ext uri="{FF2B5EF4-FFF2-40B4-BE49-F238E27FC236}">
                          <a16:creationId xmlns:a16="http://schemas.microsoft.com/office/drawing/2014/main" id="{05BB1403-4E99-4840-AFF6-915298425870}"/>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90" name="Line 848">
                      <a:extLst>
                        <a:ext uri="{FF2B5EF4-FFF2-40B4-BE49-F238E27FC236}">
                          <a16:creationId xmlns:a16="http://schemas.microsoft.com/office/drawing/2014/main" id="{205504FE-690D-C249-AB73-563C24F6382C}"/>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86" name="Group 849">
                    <a:extLst>
                      <a:ext uri="{FF2B5EF4-FFF2-40B4-BE49-F238E27FC236}">
                        <a16:creationId xmlns:a16="http://schemas.microsoft.com/office/drawing/2014/main" id="{80F2887A-3852-FD49-916F-46C473E1600F}"/>
                      </a:ext>
                    </a:extLst>
                  </p:cNvPr>
                  <p:cNvGrpSpPr>
                    <a:grpSpLocks/>
                  </p:cNvGrpSpPr>
                  <p:nvPr/>
                </p:nvGrpSpPr>
                <p:grpSpPr bwMode="auto">
                  <a:xfrm>
                    <a:off x="1696" y="2592"/>
                    <a:ext cx="320" cy="64"/>
                    <a:chOff x="1336" y="1856"/>
                    <a:chExt cx="320" cy="64"/>
                  </a:xfrm>
                </p:grpSpPr>
                <p:sp>
                  <p:nvSpPr>
                    <p:cNvPr id="387" name="Rectangle 850">
                      <a:extLst>
                        <a:ext uri="{FF2B5EF4-FFF2-40B4-BE49-F238E27FC236}">
                          <a16:creationId xmlns:a16="http://schemas.microsoft.com/office/drawing/2014/main" id="{A221E744-7891-404D-A845-5D5EC2F53CAB}"/>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88" name="Rectangle 851">
                      <a:extLst>
                        <a:ext uri="{FF2B5EF4-FFF2-40B4-BE49-F238E27FC236}">
                          <a16:creationId xmlns:a16="http://schemas.microsoft.com/office/drawing/2014/main" id="{DA564CD2-14C7-AB43-82B2-9D36F533399B}"/>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72" name="Group 852">
                  <a:extLst>
                    <a:ext uri="{FF2B5EF4-FFF2-40B4-BE49-F238E27FC236}">
                      <a16:creationId xmlns:a16="http://schemas.microsoft.com/office/drawing/2014/main" id="{81F8D415-BA59-6B4C-9022-5A67FDA70C98}"/>
                    </a:ext>
                  </a:extLst>
                </p:cNvPr>
                <p:cNvGrpSpPr>
                  <a:grpSpLocks/>
                </p:cNvGrpSpPr>
                <p:nvPr/>
              </p:nvGrpSpPr>
              <p:grpSpPr bwMode="auto">
                <a:xfrm>
                  <a:off x="1242" y="3205"/>
                  <a:ext cx="598" cy="116"/>
                  <a:chOff x="1680" y="2536"/>
                  <a:chExt cx="584" cy="160"/>
                </a:xfrm>
              </p:grpSpPr>
              <p:sp>
                <p:nvSpPr>
                  <p:cNvPr id="373" name="Rectangle 853">
                    <a:extLst>
                      <a:ext uri="{FF2B5EF4-FFF2-40B4-BE49-F238E27FC236}">
                        <a16:creationId xmlns:a16="http://schemas.microsoft.com/office/drawing/2014/main" id="{BD6B3C9C-F4B2-F849-85D7-A209341FB79A}"/>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74" name="Line 854">
                    <a:extLst>
                      <a:ext uri="{FF2B5EF4-FFF2-40B4-BE49-F238E27FC236}">
                        <a16:creationId xmlns:a16="http://schemas.microsoft.com/office/drawing/2014/main" id="{BDF1DD18-83C6-BD4E-9BA2-EFB47CE29B7B}"/>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75" name="Line 855">
                    <a:extLst>
                      <a:ext uri="{FF2B5EF4-FFF2-40B4-BE49-F238E27FC236}">
                        <a16:creationId xmlns:a16="http://schemas.microsoft.com/office/drawing/2014/main" id="{C6029C9D-30D3-3E49-AD16-E47A089BD24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76" name="Group 856">
                    <a:extLst>
                      <a:ext uri="{FF2B5EF4-FFF2-40B4-BE49-F238E27FC236}">
                        <a16:creationId xmlns:a16="http://schemas.microsoft.com/office/drawing/2014/main" id="{1F24C222-A8BB-4946-913C-00B9AB95A7DB}"/>
                      </a:ext>
                    </a:extLst>
                  </p:cNvPr>
                  <p:cNvGrpSpPr>
                    <a:grpSpLocks/>
                  </p:cNvGrpSpPr>
                  <p:nvPr/>
                </p:nvGrpSpPr>
                <p:grpSpPr bwMode="auto">
                  <a:xfrm>
                    <a:off x="1688" y="2648"/>
                    <a:ext cx="576" cy="32"/>
                    <a:chOff x="2496" y="2624"/>
                    <a:chExt cx="576" cy="32"/>
                  </a:xfrm>
                </p:grpSpPr>
                <p:sp>
                  <p:nvSpPr>
                    <p:cNvPr id="380" name="Line 857">
                      <a:extLst>
                        <a:ext uri="{FF2B5EF4-FFF2-40B4-BE49-F238E27FC236}">
                          <a16:creationId xmlns:a16="http://schemas.microsoft.com/office/drawing/2014/main" id="{BCB8A551-A282-5E40-96D5-BB66AB6896F3}"/>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81" name="Line 858">
                      <a:extLst>
                        <a:ext uri="{FF2B5EF4-FFF2-40B4-BE49-F238E27FC236}">
                          <a16:creationId xmlns:a16="http://schemas.microsoft.com/office/drawing/2014/main" id="{7810193E-01D3-D041-B4F1-36B2EFCC3AD0}"/>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77" name="Group 859">
                    <a:extLst>
                      <a:ext uri="{FF2B5EF4-FFF2-40B4-BE49-F238E27FC236}">
                        <a16:creationId xmlns:a16="http://schemas.microsoft.com/office/drawing/2014/main" id="{4F47E882-7EA6-B441-B622-4629D53DD103}"/>
                      </a:ext>
                    </a:extLst>
                  </p:cNvPr>
                  <p:cNvGrpSpPr>
                    <a:grpSpLocks/>
                  </p:cNvGrpSpPr>
                  <p:nvPr/>
                </p:nvGrpSpPr>
                <p:grpSpPr bwMode="auto">
                  <a:xfrm>
                    <a:off x="1696" y="2592"/>
                    <a:ext cx="320" cy="64"/>
                    <a:chOff x="1336" y="1856"/>
                    <a:chExt cx="320" cy="64"/>
                  </a:xfrm>
                </p:grpSpPr>
                <p:sp>
                  <p:nvSpPr>
                    <p:cNvPr id="378" name="Rectangle 860">
                      <a:extLst>
                        <a:ext uri="{FF2B5EF4-FFF2-40B4-BE49-F238E27FC236}">
                          <a16:creationId xmlns:a16="http://schemas.microsoft.com/office/drawing/2014/main" id="{FEA53053-D08D-6A4D-99BE-98FB150A6463}"/>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79" name="Rectangle 861">
                      <a:extLst>
                        <a:ext uri="{FF2B5EF4-FFF2-40B4-BE49-F238E27FC236}">
                          <a16:creationId xmlns:a16="http://schemas.microsoft.com/office/drawing/2014/main" id="{C541BC8B-36DA-6C45-A978-933D7020FABF}"/>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2" name="Group 862">
              <a:extLst>
                <a:ext uri="{FF2B5EF4-FFF2-40B4-BE49-F238E27FC236}">
                  <a16:creationId xmlns:a16="http://schemas.microsoft.com/office/drawing/2014/main" id="{7872D734-D866-3B43-A777-FC977335488A}"/>
                </a:ext>
              </a:extLst>
            </p:cNvPr>
            <p:cNvGrpSpPr>
              <a:grpSpLocks/>
            </p:cNvGrpSpPr>
            <p:nvPr/>
          </p:nvGrpSpPr>
          <p:grpSpPr bwMode="auto">
            <a:xfrm>
              <a:off x="5035" y="2153"/>
              <a:ext cx="581" cy="55"/>
              <a:chOff x="528" y="3158"/>
              <a:chExt cx="2362" cy="210"/>
            </a:xfrm>
          </p:grpSpPr>
          <p:sp>
            <p:nvSpPr>
              <p:cNvPr id="323" name="Rectangle 863">
                <a:extLst>
                  <a:ext uri="{FF2B5EF4-FFF2-40B4-BE49-F238E27FC236}">
                    <a16:creationId xmlns:a16="http://schemas.microsoft.com/office/drawing/2014/main" id="{4118BFFB-10FB-124B-95F2-1ED95FC5F493}"/>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24" name="Group 864">
                <a:extLst>
                  <a:ext uri="{FF2B5EF4-FFF2-40B4-BE49-F238E27FC236}">
                    <a16:creationId xmlns:a16="http://schemas.microsoft.com/office/drawing/2014/main" id="{8B2C6242-E482-B140-9B21-96768CA0F003}"/>
                  </a:ext>
                </a:extLst>
              </p:cNvPr>
              <p:cNvGrpSpPr>
                <a:grpSpLocks/>
              </p:cNvGrpSpPr>
              <p:nvPr/>
            </p:nvGrpSpPr>
            <p:grpSpPr bwMode="auto">
              <a:xfrm>
                <a:off x="528" y="3158"/>
                <a:ext cx="2362" cy="210"/>
                <a:chOff x="528" y="3158"/>
                <a:chExt cx="2362" cy="210"/>
              </a:xfrm>
            </p:grpSpPr>
            <p:sp>
              <p:nvSpPr>
                <p:cNvPr id="325" name="Rectangle 865">
                  <a:extLst>
                    <a:ext uri="{FF2B5EF4-FFF2-40B4-BE49-F238E27FC236}">
                      <a16:creationId xmlns:a16="http://schemas.microsoft.com/office/drawing/2014/main" id="{21C629EA-C9A0-F64F-93A8-745A5D9176A7}"/>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26" name="Group 866">
                  <a:extLst>
                    <a:ext uri="{FF2B5EF4-FFF2-40B4-BE49-F238E27FC236}">
                      <a16:creationId xmlns:a16="http://schemas.microsoft.com/office/drawing/2014/main" id="{F53D2892-55EC-7C43-80F5-5C2D2EA1F28A}"/>
                    </a:ext>
                  </a:extLst>
                </p:cNvPr>
                <p:cNvGrpSpPr>
                  <a:grpSpLocks/>
                </p:cNvGrpSpPr>
                <p:nvPr/>
              </p:nvGrpSpPr>
              <p:grpSpPr bwMode="auto">
                <a:xfrm>
                  <a:off x="2338" y="3297"/>
                  <a:ext cx="282" cy="46"/>
                  <a:chOff x="2304" y="3888"/>
                  <a:chExt cx="384" cy="88"/>
                </a:xfrm>
              </p:grpSpPr>
              <p:sp>
                <p:nvSpPr>
                  <p:cNvPr id="359" name="Rectangle 867">
                    <a:extLst>
                      <a:ext uri="{FF2B5EF4-FFF2-40B4-BE49-F238E27FC236}">
                        <a16:creationId xmlns:a16="http://schemas.microsoft.com/office/drawing/2014/main" id="{27C1B8EB-B91F-B045-8309-7A6913A4D032}"/>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60" name="Rectangle 868">
                    <a:extLst>
                      <a:ext uri="{FF2B5EF4-FFF2-40B4-BE49-F238E27FC236}">
                        <a16:creationId xmlns:a16="http://schemas.microsoft.com/office/drawing/2014/main" id="{9B449361-CFF4-E243-BD4D-87AAD9F11384}"/>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61" name="Rectangle 869">
                    <a:extLst>
                      <a:ext uri="{FF2B5EF4-FFF2-40B4-BE49-F238E27FC236}">
                        <a16:creationId xmlns:a16="http://schemas.microsoft.com/office/drawing/2014/main" id="{EC3815AA-056A-EA45-BF86-727BEB5C8227}"/>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27" name="Oval 870">
                  <a:extLst>
                    <a:ext uri="{FF2B5EF4-FFF2-40B4-BE49-F238E27FC236}">
                      <a16:creationId xmlns:a16="http://schemas.microsoft.com/office/drawing/2014/main" id="{B6724D1D-C662-1F48-9CA0-0788D453D6C0}"/>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28" name="Oval 871">
                  <a:extLst>
                    <a:ext uri="{FF2B5EF4-FFF2-40B4-BE49-F238E27FC236}">
                      <a16:creationId xmlns:a16="http://schemas.microsoft.com/office/drawing/2014/main" id="{C3544280-F988-B645-BBEB-1AEE7B2C022A}"/>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29" name="Oval 872">
                  <a:extLst>
                    <a:ext uri="{FF2B5EF4-FFF2-40B4-BE49-F238E27FC236}">
                      <a16:creationId xmlns:a16="http://schemas.microsoft.com/office/drawing/2014/main" id="{D162C00F-837D-1446-8906-97A4008F20DA}"/>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30" name="Group 873">
                  <a:extLst>
                    <a:ext uri="{FF2B5EF4-FFF2-40B4-BE49-F238E27FC236}">
                      <a16:creationId xmlns:a16="http://schemas.microsoft.com/office/drawing/2014/main" id="{F4C316BC-B390-6A4A-9361-B08D628B6D63}"/>
                    </a:ext>
                  </a:extLst>
                </p:cNvPr>
                <p:cNvGrpSpPr>
                  <a:grpSpLocks/>
                </p:cNvGrpSpPr>
                <p:nvPr/>
              </p:nvGrpSpPr>
              <p:grpSpPr bwMode="auto">
                <a:xfrm>
                  <a:off x="2816" y="3302"/>
                  <a:ext cx="39" cy="41"/>
                  <a:chOff x="3552" y="3486"/>
                  <a:chExt cx="56" cy="74"/>
                </a:xfrm>
              </p:grpSpPr>
              <p:sp>
                <p:nvSpPr>
                  <p:cNvPr id="357" name="Oval 874">
                    <a:extLst>
                      <a:ext uri="{FF2B5EF4-FFF2-40B4-BE49-F238E27FC236}">
                        <a16:creationId xmlns:a16="http://schemas.microsoft.com/office/drawing/2014/main" id="{1A242FC6-749C-484B-AE3A-2D5EC13BB655}"/>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58" name="Line 875">
                    <a:extLst>
                      <a:ext uri="{FF2B5EF4-FFF2-40B4-BE49-F238E27FC236}">
                        <a16:creationId xmlns:a16="http://schemas.microsoft.com/office/drawing/2014/main" id="{91AC39A8-0D5F-5C4E-8140-183DB97BC6C6}"/>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31" name="Group 876">
                  <a:extLst>
                    <a:ext uri="{FF2B5EF4-FFF2-40B4-BE49-F238E27FC236}">
                      <a16:creationId xmlns:a16="http://schemas.microsoft.com/office/drawing/2014/main" id="{886ABA45-9A49-CE4A-A2DD-9F06A2FB2F1D}"/>
                    </a:ext>
                  </a:extLst>
                </p:cNvPr>
                <p:cNvGrpSpPr>
                  <a:grpSpLocks/>
                </p:cNvGrpSpPr>
                <p:nvPr/>
              </p:nvGrpSpPr>
              <p:grpSpPr bwMode="auto">
                <a:xfrm>
                  <a:off x="2242" y="3210"/>
                  <a:ext cx="492" cy="77"/>
                  <a:chOff x="2296" y="3104"/>
                  <a:chExt cx="480" cy="104"/>
                </a:xfrm>
              </p:grpSpPr>
              <p:grpSp>
                <p:nvGrpSpPr>
                  <p:cNvPr id="352" name="Group 877">
                    <a:extLst>
                      <a:ext uri="{FF2B5EF4-FFF2-40B4-BE49-F238E27FC236}">
                        <a16:creationId xmlns:a16="http://schemas.microsoft.com/office/drawing/2014/main" id="{0FCA5EAE-9651-C04C-A53A-A64A01E87E97}"/>
                      </a:ext>
                    </a:extLst>
                  </p:cNvPr>
                  <p:cNvGrpSpPr>
                    <a:grpSpLocks/>
                  </p:cNvGrpSpPr>
                  <p:nvPr/>
                </p:nvGrpSpPr>
                <p:grpSpPr bwMode="auto">
                  <a:xfrm>
                    <a:off x="2310" y="3120"/>
                    <a:ext cx="448" cy="72"/>
                    <a:chOff x="2310" y="3120"/>
                    <a:chExt cx="432" cy="48"/>
                  </a:xfrm>
                </p:grpSpPr>
                <p:sp>
                  <p:nvSpPr>
                    <p:cNvPr id="354" name="Rectangle 878">
                      <a:extLst>
                        <a:ext uri="{FF2B5EF4-FFF2-40B4-BE49-F238E27FC236}">
                          <a16:creationId xmlns:a16="http://schemas.microsoft.com/office/drawing/2014/main" id="{2DB215C3-18E2-1942-9C65-836891203BF0}"/>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55" name="Rectangle 879">
                      <a:extLst>
                        <a:ext uri="{FF2B5EF4-FFF2-40B4-BE49-F238E27FC236}">
                          <a16:creationId xmlns:a16="http://schemas.microsoft.com/office/drawing/2014/main" id="{8034F382-5920-0846-8E95-D543D29FEC1A}"/>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56" name="Rectangle 880">
                      <a:extLst>
                        <a:ext uri="{FF2B5EF4-FFF2-40B4-BE49-F238E27FC236}">
                          <a16:creationId xmlns:a16="http://schemas.microsoft.com/office/drawing/2014/main" id="{DAEB6B2F-A07C-A041-BD5C-282D80A446B5}"/>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53" name="Rectangle 881">
                    <a:extLst>
                      <a:ext uri="{FF2B5EF4-FFF2-40B4-BE49-F238E27FC236}">
                        <a16:creationId xmlns:a16="http://schemas.microsoft.com/office/drawing/2014/main" id="{7DDC7B2E-42DC-8E43-AF2E-9981775FEF17}"/>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32" name="Group 882">
                  <a:extLst>
                    <a:ext uri="{FF2B5EF4-FFF2-40B4-BE49-F238E27FC236}">
                      <a16:creationId xmlns:a16="http://schemas.microsoft.com/office/drawing/2014/main" id="{16259676-D856-B24E-BCFD-84295DFA1431}"/>
                    </a:ext>
                  </a:extLst>
                </p:cNvPr>
                <p:cNvGrpSpPr>
                  <a:grpSpLocks/>
                </p:cNvGrpSpPr>
                <p:nvPr/>
              </p:nvGrpSpPr>
              <p:grpSpPr bwMode="auto">
                <a:xfrm>
                  <a:off x="577" y="3205"/>
                  <a:ext cx="599" cy="116"/>
                  <a:chOff x="1680" y="2536"/>
                  <a:chExt cx="584" cy="160"/>
                </a:xfrm>
              </p:grpSpPr>
              <p:sp>
                <p:nvSpPr>
                  <p:cNvPr id="343" name="Rectangle 883">
                    <a:extLst>
                      <a:ext uri="{FF2B5EF4-FFF2-40B4-BE49-F238E27FC236}">
                        <a16:creationId xmlns:a16="http://schemas.microsoft.com/office/drawing/2014/main" id="{98B1ECB7-78F2-2649-A34F-D08F70915A2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44" name="Line 884">
                    <a:extLst>
                      <a:ext uri="{FF2B5EF4-FFF2-40B4-BE49-F238E27FC236}">
                        <a16:creationId xmlns:a16="http://schemas.microsoft.com/office/drawing/2014/main" id="{136ED4B9-6A78-BB4A-8BC1-C3F39982CAB4}"/>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45" name="Line 885">
                    <a:extLst>
                      <a:ext uri="{FF2B5EF4-FFF2-40B4-BE49-F238E27FC236}">
                        <a16:creationId xmlns:a16="http://schemas.microsoft.com/office/drawing/2014/main" id="{F46F1B7A-E985-224F-8455-FA87B6BFE7C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46" name="Group 886">
                    <a:extLst>
                      <a:ext uri="{FF2B5EF4-FFF2-40B4-BE49-F238E27FC236}">
                        <a16:creationId xmlns:a16="http://schemas.microsoft.com/office/drawing/2014/main" id="{D1FDEF42-1920-C945-BBCB-8A98A98EF13B}"/>
                      </a:ext>
                    </a:extLst>
                  </p:cNvPr>
                  <p:cNvGrpSpPr>
                    <a:grpSpLocks/>
                  </p:cNvGrpSpPr>
                  <p:nvPr/>
                </p:nvGrpSpPr>
                <p:grpSpPr bwMode="auto">
                  <a:xfrm>
                    <a:off x="1688" y="2648"/>
                    <a:ext cx="576" cy="32"/>
                    <a:chOff x="2496" y="2624"/>
                    <a:chExt cx="576" cy="32"/>
                  </a:xfrm>
                </p:grpSpPr>
                <p:sp>
                  <p:nvSpPr>
                    <p:cNvPr id="350" name="Line 887">
                      <a:extLst>
                        <a:ext uri="{FF2B5EF4-FFF2-40B4-BE49-F238E27FC236}">
                          <a16:creationId xmlns:a16="http://schemas.microsoft.com/office/drawing/2014/main" id="{7FD38F65-163C-2643-8878-891318D7E63C}"/>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51" name="Line 888">
                      <a:extLst>
                        <a:ext uri="{FF2B5EF4-FFF2-40B4-BE49-F238E27FC236}">
                          <a16:creationId xmlns:a16="http://schemas.microsoft.com/office/drawing/2014/main" id="{00249D7D-B5B8-9B41-88F3-C25894E88B52}"/>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47" name="Group 889">
                    <a:extLst>
                      <a:ext uri="{FF2B5EF4-FFF2-40B4-BE49-F238E27FC236}">
                        <a16:creationId xmlns:a16="http://schemas.microsoft.com/office/drawing/2014/main" id="{A029CADC-8417-DF49-A754-E22AD55BDD90}"/>
                      </a:ext>
                    </a:extLst>
                  </p:cNvPr>
                  <p:cNvGrpSpPr>
                    <a:grpSpLocks/>
                  </p:cNvGrpSpPr>
                  <p:nvPr/>
                </p:nvGrpSpPr>
                <p:grpSpPr bwMode="auto">
                  <a:xfrm>
                    <a:off x="1696" y="2592"/>
                    <a:ext cx="320" cy="64"/>
                    <a:chOff x="1336" y="1856"/>
                    <a:chExt cx="320" cy="64"/>
                  </a:xfrm>
                </p:grpSpPr>
                <p:sp>
                  <p:nvSpPr>
                    <p:cNvPr id="348" name="Rectangle 890">
                      <a:extLst>
                        <a:ext uri="{FF2B5EF4-FFF2-40B4-BE49-F238E27FC236}">
                          <a16:creationId xmlns:a16="http://schemas.microsoft.com/office/drawing/2014/main" id="{1337B482-F723-6B40-877F-7126B840FF42}"/>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49" name="Rectangle 891">
                      <a:extLst>
                        <a:ext uri="{FF2B5EF4-FFF2-40B4-BE49-F238E27FC236}">
                          <a16:creationId xmlns:a16="http://schemas.microsoft.com/office/drawing/2014/main" id="{A4C9A599-8C19-5B49-BA57-1879361F62F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33" name="Group 892">
                  <a:extLst>
                    <a:ext uri="{FF2B5EF4-FFF2-40B4-BE49-F238E27FC236}">
                      <a16:creationId xmlns:a16="http://schemas.microsoft.com/office/drawing/2014/main" id="{9A37147A-ADB4-0A49-9179-53E85637B7F3}"/>
                    </a:ext>
                  </a:extLst>
                </p:cNvPr>
                <p:cNvGrpSpPr>
                  <a:grpSpLocks/>
                </p:cNvGrpSpPr>
                <p:nvPr/>
              </p:nvGrpSpPr>
              <p:grpSpPr bwMode="auto">
                <a:xfrm>
                  <a:off x="1242" y="3205"/>
                  <a:ext cx="598" cy="116"/>
                  <a:chOff x="1680" y="2536"/>
                  <a:chExt cx="584" cy="160"/>
                </a:xfrm>
              </p:grpSpPr>
              <p:sp>
                <p:nvSpPr>
                  <p:cNvPr id="334" name="Rectangle 893">
                    <a:extLst>
                      <a:ext uri="{FF2B5EF4-FFF2-40B4-BE49-F238E27FC236}">
                        <a16:creationId xmlns:a16="http://schemas.microsoft.com/office/drawing/2014/main" id="{3D82B7C0-A8BA-BD46-B939-E1FBBBDF3B9D}"/>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35" name="Line 894">
                    <a:extLst>
                      <a:ext uri="{FF2B5EF4-FFF2-40B4-BE49-F238E27FC236}">
                        <a16:creationId xmlns:a16="http://schemas.microsoft.com/office/drawing/2014/main" id="{8E175155-3EB4-8040-AE16-F50CA3CED52E}"/>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36" name="Line 895">
                    <a:extLst>
                      <a:ext uri="{FF2B5EF4-FFF2-40B4-BE49-F238E27FC236}">
                        <a16:creationId xmlns:a16="http://schemas.microsoft.com/office/drawing/2014/main" id="{E29F22AA-FA29-6143-BCDF-4FCC5FAF96F9}"/>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37" name="Group 896">
                    <a:extLst>
                      <a:ext uri="{FF2B5EF4-FFF2-40B4-BE49-F238E27FC236}">
                        <a16:creationId xmlns:a16="http://schemas.microsoft.com/office/drawing/2014/main" id="{9C1D0C26-A7E3-3242-AA66-A11B42C56C93}"/>
                      </a:ext>
                    </a:extLst>
                  </p:cNvPr>
                  <p:cNvGrpSpPr>
                    <a:grpSpLocks/>
                  </p:cNvGrpSpPr>
                  <p:nvPr/>
                </p:nvGrpSpPr>
                <p:grpSpPr bwMode="auto">
                  <a:xfrm>
                    <a:off x="1688" y="2648"/>
                    <a:ext cx="576" cy="32"/>
                    <a:chOff x="2496" y="2624"/>
                    <a:chExt cx="576" cy="32"/>
                  </a:xfrm>
                </p:grpSpPr>
                <p:sp>
                  <p:nvSpPr>
                    <p:cNvPr id="341" name="Line 897">
                      <a:extLst>
                        <a:ext uri="{FF2B5EF4-FFF2-40B4-BE49-F238E27FC236}">
                          <a16:creationId xmlns:a16="http://schemas.microsoft.com/office/drawing/2014/main" id="{0528BAE5-8B64-FE4A-A4AD-EC2F682801F2}"/>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42" name="Line 898">
                      <a:extLst>
                        <a:ext uri="{FF2B5EF4-FFF2-40B4-BE49-F238E27FC236}">
                          <a16:creationId xmlns:a16="http://schemas.microsoft.com/office/drawing/2014/main" id="{39A5F7B3-2B56-124B-8C2A-0E1F3604CF70}"/>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38" name="Group 899">
                    <a:extLst>
                      <a:ext uri="{FF2B5EF4-FFF2-40B4-BE49-F238E27FC236}">
                        <a16:creationId xmlns:a16="http://schemas.microsoft.com/office/drawing/2014/main" id="{2732F131-8B92-B84F-A66B-32BBDE3FA1AE}"/>
                      </a:ext>
                    </a:extLst>
                  </p:cNvPr>
                  <p:cNvGrpSpPr>
                    <a:grpSpLocks/>
                  </p:cNvGrpSpPr>
                  <p:nvPr/>
                </p:nvGrpSpPr>
                <p:grpSpPr bwMode="auto">
                  <a:xfrm>
                    <a:off x="1696" y="2592"/>
                    <a:ext cx="320" cy="64"/>
                    <a:chOff x="1336" y="1856"/>
                    <a:chExt cx="320" cy="64"/>
                  </a:xfrm>
                </p:grpSpPr>
                <p:sp>
                  <p:nvSpPr>
                    <p:cNvPr id="339" name="Rectangle 900">
                      <a:extLst>
                        <a:ext uri="{FF2B5EF4-FFF2-40B4-BE49-F238E27FC236}">
                          <a16:creationId xmlns:a16="http://schemas.microsoft.com/office/drawing/2014/main" id="{AAE5F79F-6316-6443-AE80-00EA2626680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40" name="Rectangle 901">
                      <a:extLst>
                        <a:ext uri="{FF2B5EF4-FFF2-40B4-BE49-F238E27FC236}">
                          <a16:creationId xmlns:a16="http://schemas.microsoft.com/office/drawing/2014/main" id="{F15F63A2-BFFE-9B4A-A09D-6B9A02C0F0D6}"/>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3" name="Group 902">
              <a:extLst>
                <a:ext uri="{FF2B5EF4-FFF2-40B4-BE49-F238E27FC236}">
                  <a16:creationId xmlns:a16="http://schemas.microsoft.com/office/drawing/2014/main" id="{6897EE1B-7171-D84B-9278-508AF903F672}"/>
                </a:ext>
              </a:extLst>
            </p:cNvPr>
            <p:cNvGrpSpPr>
              <a:grpSpLocks/>
            </p:cNvGrpSpPr>
            <p:nvPr/>
          </p:nvGrpSpPr>
          <p:grpSpPr bwMode="auto">
            <a:xfrm>
              <a:off x="5034" y="2100"/>
              <a:ext cx="582" cy="56"/>
              <a:chOff x="528" y="3158"/>
              <a:chExt cx="2362" cy="210"/>
            </a:xfrm>
          </p:grpSpPr>
          <p:sp>
            <p:nvSpPr>
              <p:cNvPr id="284" name="Rectangle 903">
                <a:extLst>
                  <a:ext uri="{FF2B5EF4-FFF2-40B4-BE49-F238E27FC236}">
                    <a16:creationId xmlns:a16="http://schemas.microsoft.com/office/drawing/2014/main" id="{13656899-B701-7249-95C3-5012CA0D92A2}"/>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85" name="Group 904">
                <a:extLst>
                  <a:ext uri="{FF2B5EF4-FFF2-40B4-BE49-F238E27FC236}">
                    <a16:creationId xmlns:a16="http://schemas.microsoft.com/office/drawing/2014/main" id="{BA631578-53F4-B649-B87E-877B0DF93B92}"/>
                  </a:ext>
                </a:extLst>
              </p:cNvPr>
              <p:cNvGrpSpPr>
                <a:grpSpLocks/>
              </p:cNvGrpSpPr>
              <p:nvPr/>
            </p:nvGrpSpPr>
            <p:grpSpPr bwMode="auto">
              <a:xfrm>
                <a:off x="528" y="3158"/>
                <a:ext cx="2362" cy="210"/>
                <a:chOff x="528" y="3158"/>
                <a:chExt cx="2362" cy="210"/>
              </a:xfrm>
            </p:grpSpPr>
            <p:sp>
              <p:nvSpPr>
                <p:cNvPr id="286" name="Rectangle 905">
                  <a:extLst>
                    <a:ext uri="{FF2B5EF4-FFF2-40B4-BE49-F238E27FC236}">
                      <a16:creationId xmlns:a16="http://schemas.microsoft.com/office/drawing/2014/main" id="{27B99F29-3C05-014C-B0B1-67454AE77677}"/>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87" name="Group 906">
                  <a:extLst>
                    <a:ext uri="{FF2B5EF4-FFF2-40B4-BE49-F238E27FC236}">
                      <a16:creationId xmlns:a16="http://schemas.microsoft.com/office/drawing/2014/main" id="{E0C3D737-24AE-9042-9876-957D0F7F24C2}"/>
                    </a:ext>
                  </a:extLst>
                </p:cNvPr>
                <p:cNvGrpSpPr>
                  <a:grpSpLocks/>
                </p:cNvGrpSpPr>
                <p:nvPr/>
              </p:nvGrpSpPr>
              <p:grpSpPr bwMode="auto">
                <a:xfrm>
                  <a:off x="2338" y="3297"/>
                  <a:ext cx="282" cy="46"/>
                  <a:chOff x="2304" y="3888"/>
                  <a:chExt cx="384" cy="88"/>
                </a:xfrm>
              </p:grpSpPr>
              <p:sp>
                <p:nvSpPr>
                  <p:cNvPr id="320" name="Rectangle 907">
                    <a:extLst>
                      <a:ext uri="{FF2B5EF4-FFF2-40B4-BE49-F238E27FC236}">
                        <a16:creationId xmlns:a16="http://schemas.microsoft.com/office/drawing/2014/main" id="{30F7E7ED-9EE0-1749-8E12-4C330BEC8FF3}"/>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21" name="Rectangle 908">
                    <a:extLst>
                      <a:ext uri="{FF2B5EF4-FFF2-40B4-BE49-F238E27FC236}">
                        <a16:creationId xmlns:a16="http://schemas.microsoft.com/office/drawing/2014/main" id="{22AEE82D-60F2-544A-B607-B090766BBA40}"/>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22" name="Rectangle 909">
                    <a:extLst>
                      <a:ext uri="{FF2B5EF4-FFF2-40B4-BE49-F238E27FC236}">
                        <a16:creationId xmlns:a16="http://schemas.microsoft.com/office/drawing/2014/main" id="{365EEE69-499B-5F48-A798-CCE0F25F251E}"/>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88" name="Oval 910">
                  <a:extLst>
                    <a:ext uri="{FF2B5EF4-FFF2-40B4-BE49-F238E27FC236}">
                      <a16:creationId xmlns:a16="http://schemas.microsoft.com/office/drawing/2014/main" id="{4F19DE3F-31D5-1447-80C9-ECFF7FE267E7}"/>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89" name="Oval 911">
                  <a:extLst>
                    <a:ext uri="{FF2B5EF4-FFF2-40B4-BE49-F238E27FC236}">
                      <a16:creationId xmlns:a16="http://schemas.microsoft.com/office/drawing/2014/main" id="{167DD21C-9F2B-1140-91C7-1E034174D956}"/>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90" name="Oval 912">
                  <a:extLst>
                    <a:ext uri="{FF2B5EF4-FFF2-40B4-BE49-F238E27FC236}">
                      <a16:creationId xmlns:a16="http://schemas.microsoft.com/office/drawing/2014/main" id="{EB2D52B6-CBC5-B646-AA01-11EA58330EA2}"/>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91" name="Group 913">
                  <a:extLst>
                    <a:ext uri="{FF2B5EF4-FFF2-40B4-BE49-F238E27FC236}">
                      <a16:creationId xmlns:a16="http://schemas.microsoft.com/office/drawing/2014/main" id="{781F669D-0B65-DE4C-BCDF-1C7517962254}"/>
                    </a:ext>
                  </a:extLst>
                </p:cNvPr>
                <p:cNvGrpSpPr>
                  <a:grpSpLocks/>
                </p:cNvGrpSpPr>
                <p:nvPr/>
              </p:nvGrpSpPr>
              <p:grpSpPr bwMode="auto">
                <a:xfrm>
                  <a:off x="2816" y="3302"/>
                  <a:ext cx="39" cy="41"/>
                  <a:chOff x="3552" y="3486"/>
                  <a:chExt cx="56" cy="74"/>
                </a:xfrm>
              </p:grpSpPr>
              <p:sp>
                <p:nvSpPr>
                  <p:cNvPr id="318" name="Oval 914">
                    <a:extLst>
                      <a:ext uri="{FF2B5EF4-FFF2-40B4-BE49-F238E27FC236}">
                        <a16:creationId xmlns:a16="http://schemas.microsoft.com/office/drawing/2014/main" id="{3CEF9E30-BA04-F046-AA25-01E4E708AD33}"/>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19" name="Line 915">
                    <a:extLst>
                      <a:ext uri="{FF2B5EF4-FFF2-40B4-BE49-F238E27FC236}">
                        <a16:creationId xmlns:a16="http://schemas.microsoft.com/office/drawing/2014/main" id="{AF2CBF6D-55D1-E445-8769-9899F953BB7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92" name="Group 916">
                  <a:extLst>
                    <a:ext uri="{FF2B5EF4-FFF2-40B4-BE49-F238E27FC236}">
                      <a16:creationId xmlns:a16="http://schemas.microsoft.com/office/drawing/2014/main" id="{E8EF34E4-4E0E-5C4B-84D8-68217A0DA566}"/>
                    </a:ext>
                  </a:extLst>
                </p:cNvPr>
                <p:cNvGrpSpPr>
                  <a:grpSpLocks/>
                </p:cNvGrpSpPr>
                <p:nvPr/>
              </p:nvGrpSpPr>
              <p:grpSpPr bwMode="auto">
                <a:xfrm>
                  <a:off x="2242" y="3210"/>
                  <a:ext cx="492" cy="77"/>
                  <a:chOff x="2296" y="3104"/>
                  <a:chExt cx="480" cy="104"/>
                </a:xfrm>
              </p:grpSpPr>
              <p:grpSp>
                <p:nvGrpSpPr>
                  <p:cNvPr id="313" name="Group 917">
                    <a:extLst>
                      <a:ext uri="{FF2B5EF4-FFF2-40B4-BE49-F238E27FC236}">
                        <a16:creationId xmlns:a16="http://schemas.microsoft.com/office/drawing/2014/main" id="{34D2456F-0F9D-8D45-B25A-65A8683D60E2}"/>
                      </a:ext>
                    </a:extLst>
                  </p:cNvPr>
                  <p:cNvGrpSpPr>
                    <a:grpSpLocks/>
                  </p:cNvGrpSpPr>
                  <p:nvPr/>
                </p:nvGrpSpPr>
                <p:grpSpPr bwMode="auto">
                  <a:xfrm>
                    <a:off x="2310" y="3120"/>
                    <a:ext cx="448" cy="72"/>
                    <a:chOff x="2310" y="3120"/>
                    <a:chExt cx="432" cy="48"/>
                  </a:xfrm>
                </p:grpSpPr>
                <p:sp>
                  <p:nvSpPr>
                    <p:cNvPr id="315" name="Rectangle 918">
                      <a:extLst>
                        <a:ext uri="{FF2B5EF4-FFF2-40B4-BE49-F238E27FC236}">
                          <a16:creationId xmlns:a16="http://schemas.microsoft.com/office/drawing/2014/main" id="{D3B91A97-E54C-3145-AEFD-2B9AD04BE2AF}"/>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16" name="Rectangle 919">
                      <a:extLst>
                        <a:ext uri="{FF2B5EF4-FFF2-40B4-BE49-F238E27FC236}">
                          <a16:creationId xmlns:a16="http://schemas.microsoft.com/office/drawing/2014/main" id="{149DDEAD-56D3-0643-8D6E-BE8AB624E5F5}"/>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17" name="Rectangle 920">
                      <a:extLst>
                        <a:ext uri="{FF2B5EF4-FFF2-40B4-BE49-F238E27FC236}">
                          <a16:creationId xmlns:a16="http://schemas.microsoft.com/office/drawing/2014/main" id="{F67CC986-EF2D-0F42-A76D-908DA76A6C7A}"/>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14" name="Rectangle 921">
                    <a:extLst>
                      <a:ext uri="{FF2B5EF4-FFF2-40B4-BE49-F238E27FC236}">
                        <a16:creationId xmlns:a16="http://schemas.microsoft.com/office/drawing/2014/main" id="{1C39C73D-16D1-D544-A188-2BC35A58E155}"/>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93" name="Group 922">
                  <a:extLst>
                    <a:ext uri="{FF2B5EF4-FFF2-40B4-BE49-F238E27FC236}">
                      <a16:creationId xmlns:a16="http://schemas.microsoft.com/office/drawing/2014/main" id="{D606DB1D-D18D-E74B-B3D0-873B8555C7F8}"/>
                    </a:ext>
                  </a:extLst>
                </p:cNvPr>
                <p:cNvGrpSpPr>
                  <a:grpSpLocks/>
                </p:cNvGrpSpPr>
                <p:nvPr/>
              </p:nvGrpSpPr>
              <p:grpSpPr bwMode="auto">
                <a:xfrm>
                  <a:off x="577" y="3205"/>
                  <a:ext cx="599" cy="116"/>
                  <a:chOff x="1680" y="2536"/>
                  <a:chExt cx="584" cy="160"/>
                </a:xfrm>
              </p:grpSpPr>
              <p:sp>
                <p:nvSpPr>
                  <p:cNvPr id="304" name="Rectangle 923">
                    <a:extLst>
                      <a:ext uri="{FF2B5EF4-FFF2-40B4-BE49-F238E27FC236}">
                        <a16:creationId xmlns:a16="http://schemas.microsoft.com/office/drawing/2014/main" id="{85164C57-B3A6-7D40-B754-AF88AF8013B1}"/>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05" name="Line 924">
                    <a:extLst>
                      <a:ext uri="{FF2B5EF4-FFF2-40B4-BE49-F238E27FC236}">
                        <a16:creationId xmlns:a16="http://schemas.microsoft.com/office/drawing/2014/main" id="{7817CF94-2FA7-B243-AAE6-924B3A894F6C}"/>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06" name="Line 925">
                    <a:extLst>
                      <a:ext uri="{FF2B5EF4-FFF2-40B4-BE49-F238E27FC236}">
                        <a16:creationId xmlns:a16="http://schemas.microsoft.com/office/drawing/2014/main" id="{F5926EB4-FF12-1F45-A5BD-A12788C2DE05}"/>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07" name="Group 926">
                    <a:extLst>
                      <a:ext uri="{FF2B5EF4-FFF2-40B4-BE49-F238E27FC236}">
                        <a16:creationId xmlns:a16="http://schemas.microsoft.com/office/drawing/2014/main" id="{C23B867F-D4AC-7347-AD5D-CB0BCABEB9AE}"/>
                      </a:ext>
                    </a:extLst>
                  </p:cNvPr>
                  <p:cNvGrpSpPr>
                    <a:grpSpLocks/>
                  </p:cNvGrpSpPr>
                  <p:nvPr/>
                </p:nvGrpSpPr>
                <p:grpSpPr bwMode="auto">
                  <a:xfrm>
                    <a:off x="1688" y="2648"/>
                    <a:ext cx="576" cy="32"/>
                    <a:chOff x="2496" y="2624"/>
                    <a:chExt cx="576" cy="32"/>
                  </a:xfrm>
                </p:grpSpPr>
                <p:sp>
                  <p:nvSpPr>
                    <p:cNvPr id="311" name="Line 927">
                      <a:extLst>
                        <a:ext uri="{FF2B5EF4-FFF2-40B4-BE49-F238E27FC236}">
                          <a16:creationId xmlns:a16="http://schemas.microsoft.com/office/drawing/2014/main" id="{87E20985-5175-8F46-936C-3FA694B503F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12" name="Line 928">
                      <a:extLst>
                        <a:ext uri="{FF2B5EF4-FFF2-40B4-BE49-F238E27FC236}">
                          <a16:creationId xmlns:a16="http://schemas.microsoft.com/office/drawing/2014/main" id="{0776CA11-E55E-2044-B6AE-B933A75F9A61}"/>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08" name="Group 929">
                    <a:extLst>
                      <a:ext uri="{FF2B5EF4-FFF2-40B4-BE49-F238E27FC236}">
                        <a16:creationId xmlns:a16="http://schemas.microsoft.com/office/drawing/2014/main" id="{E6751F4E-BBD8-2542-BFE7-D7FDBAE94452}"/>
                      </a:ext>
                    </a:extLst>
                  </p:cNvPr>
                  <p:cNvGrpSpPr>
                    <a:grpSpLocks/>
                  </p:cNvGrpSpPr>
                  <p:nvPr/>
                </p:nvGrpSpPr>
                <p:grpSpPr bwMode="auto">
                  <a:xfrm>
                    <a:off x="1696" y="2592"/>
                    <a:ext cx="320" cy="64"/>
                    <a:chOff x="1336" y="1856"/>
                    <a:chExt cx="320" cy="64"/>
                  </a:xfrm>
                </p:grpSpPr>
                <p:sp>
                  <p:nvSpPr>
                    <p:cNvPr id="309" name="Rectangle 930">
                      <a:extLst>
                        <a:ext uri="{FF2B5EF4-FFF2-40B4-BE49-F238E27FC236}">
                          <a16:creationId xmlns:a16="http://schemas.microsoft.com/office/drawing/2014/main" id="{D5E97976-63CB-7945-B18D-09139B01AE8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10" name="Rectangle 931">
                      <a:extLst>
                        <a:ext uri="{FF2B5EF4-FFF2-40B4-BE49-F238E27FC236}">
                          <a16:creationId xmlns:a16="http://schemas.microsoft.com/office/drawing/2014/main" id="{FA7F4119-A9B1-7D40-8DBB-1E8AD71D44ED}"/>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94" name="Group 932">
                  <a:extLst>
                    <a:ext uri="{FF2B5EF4-FFF2-40B4-BE49-F238E27FC236}">
                      <a16:creationId xmlns:a16="http://schemas.microsoft.com/office/drawing/2014/main" id="{30B79FE3-3144-D143-A848-CD4A2A2AEDC8}"/>
                    </a:ext>
                  </a:extLst>
                </p:cNvPr>
                <p:cNvGrpSpPr>
                  <a:grpSpLocks/>
                </p:cNvGrpSpPr>
                <p:nvPr/>
              </p:nvGrpSpPr>
              <p:grpSpPr bwMode="auto">
                <a:xfrm>
                  <a:off x="1242" y="3205"/>
                  <a:ext cx="598" cy="116"/>
                  <a:chOff x="1680" y="2536"/>
                  <a:chExt cx="584" cy="160"/>
                </a:xfrm>
              </p:grpSpPr>
              <p:sp>
                <p:nvSpPr>
                  <p:cNvPr id="295" name="Rectangle 933">
                    <a:extLst>
                      <a:ext uri="{FF2B5EF4-FFF2-40B4-BE49-F238E27FC236}">
                        <a16:creationId xmlns:a16="http://schemas.microsoft.com/office/drawing/2014/main" id="{0DEA9D49-5CCF-824E-A3A1-B09382001459}"/>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96" name="Line 934">
                    <a:extLst>
                      <a:ext uri="{FF2B5EF4-FFF2-40B4-BE49-F238E27FC236}">
                        <a16:creationId xmlns:a16="http://schemas.microsoft.com/office/drawing/2014/main" id="{49E66B19-C749-E244-BA18-F91C624B6304}"/>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97" name="Line 935">
                    <a:extLst>
                      <a:ext uri="{FF2B5EF4-FFF2-40B4-BE49-F238E27FC236}">
                        <a16:creationId xmlns:a16="http://schemas.microsoft.com/office/drawing/2014/main" id="{FFEB5C74-267A-7B46-9A51-702521957CA0}"/>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98" name="Group 936">
                    <a:extLst>
                      <a:ext uri="{FF2B5EF4-FFF2-40B4-BE49-F238E27FC236}">
                        <a16:creationId xmlns:a16="http://schemas.microsoft.com/office/drawing/2014/main" id="{53BCD211-9CF8-664E-93A4-5A80010E2FF5}"/>
                      </a:ext>
                    </a:extLst>
                  </p:cNvPr>
                  <p:cNvGrpSpPr>
                    <a:grpSpLocks/>
                  </p:cNvGrpSpPr>
                  <p:nvPr/>
                </p:nvGrpSpPr>
                <p:grpSpPr bwMode="auto">
                  <a:xfrm>
                    <a:off x="1688" y="2648"/>
                    <a:ext cx="576" cy="32"/>
                    <a:chOff x="2496" y="2624"/>
                    <a:chExt cx="576" cy="32"/>
                  </a:xfrm>
                </p:grpSpPr>
                <p:sp>
                  <p:nvSpPr>
                    <p:cNvPr id="302" name="Line 937">
                      <a:extLst>
                        <a:ext uri="{FF2B5EF4-FFF2-40B4-BE49-F238E27FC236}">
                          <a16:creationId xmlns:a16="http://schemas.microsoft.com/office/drawing/2014/main" id="{A105B823-B5FD-6141-BB61-20D0593B3CE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03" name="Line 938">
                      <a:extLst>
                        <a:ext uri="{FF2B5EF4-FFF2-40B4-BE49-F238E27FC236}">
                          <a16:creationId xmlns:a16="http://schemas.microsoft.com/office/drawing/2014/main" id="{5549C325-0786-9544-9CFF-7C09442F2019}"/>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99" name="Group 939">
                    <a:extLst>
                      <a:ext uri="{FF2B5EF4-FFF2-40B4-BE49-F238E27FC236}">
                        <a16:creationId xmlns:a16="http://schemas.microsoft.com/office/drawing/2014/main" id="{AA71E078-AAF4-D447-A091-61264E0174D7}"/>
                      </a:ext>
                    </a:extLst>
                  </p:cNvPr>
                  <p:cNvGrpSpPr>
                    <a:grpSpLocks/>
                  </p:cNvGrpSpPr>
                  <p:nvPr/>
                </p:nvGrpSpPr>
                <p:grpSpPr bwMode="auto">
                  <a:xfrm>
                    <a:off x="1696" y="2592"/>
                    <a:ext cx="320" cy="64"/>
                    <a:chOff x="1336" y="1856"/>
                    <a:chExt cx="320" cy="64"/>
                  </a:xfrm>
                </p:grpSpPr>
                <p:sp>
                  <p:nvSpPr>
                    <p:cNvPr id="300" name="Rectangle 940">
                      <a:extLst>
                        <a:ext uri="{FF2B5EF4-FFF2-40B4-BE49-F238E27FC236}">
                          <a16:creationId xmlns:a16="http://schemas.microsoft.com/office/drawing/2014/main" id="{AAEB08B8-41D3-FB4F-99DA-4D65C79A583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01" name="Rectangle 941">
                      <a:extLst>
                        <a:ext uri="{FF2B5EF4-FFF2-40B4-BE49-F238E27FC236}">
                          <a16:creationId xmlns:a16="http://schemas.microsoft.com/office/drawing/2014/main" id="{97318A14-D109-4C4E-AAF2-49C395DE20E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4" name="Group 942">
              <a:extLst>
                <a:ext uri="{FF2B5EF4-FFF2-40B4-BE49-F238E27FC236}">
                  <a16:creationId xmlns:a16="http://schemas.microsoft.com/office/drawing/2014/main" id="{8E42DA5D-C5BC-0640-988F-7EEF10041DB4}"/>
                </a:ext>
              </a:extLst>
            </p:cNvPr>
            <p:cNvGrpSpPr>
              <a:grpSpLocks/>
            </p:cNvGrpSpPr>
            <p:nvPr/>
          </p:nvGrpSpPr>
          <p:grpSpPr bwMode="auto">
            <a:xfrm>
              <a:off x="5035" y="2057"/>
              <a:ext cx="581" cy="55"/>
              <a:chOff x="528" y="3158"/>
              <a:chExt cx="2362" cy="210"/>
            </a:xfrm>
          </p:grpSpPr>
          <p:sp>
            <p:nvSpPr>
              <p:cNvPr id="245" name="Rectangle 943">
                <a:extLst>
                  <a:ext uri="{FF2B5EF4-FFF2-40B4-BE49-F238E27FC236}">
                    <a16:creationId xmlns:a16="http://schemas.microsoft.com/office/drawing/2014/main" id="{41DDC606-6F75-F940-A4BE-5389DF45048E}"/>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46" name="Group 944">
                <a:extLst>
                  <a:ext uri="{FF2B5EF4-FFF2-40B4-BE49-F238E27FC236}">
                    <a16:creationId xmlns:a16="http://schemas.microsoft.com/office/drawing/2014/main" id="{E3F86E8E-2FE6-CF4A-A5A5-E71D6165797A}"/>
                  </a:ext>
                </a:extLst>
              </p:cNvPr>
              <p:cNvGrpSpPr>
                <a:grpSpLocks/>
              </p:cNvGrpSpPr>
              <p:nvPr/>
            </p:nvGrpSpPr>
            <p:grpSpPr bwMode="auto">
              <a:xfrm>
                <a:off x="528" y="3158"/>
                <a:ext cx="2362" cy="210"/>
                <a:chOff x="528" y="3158"/>
                <a:chExt cx="2362" cy="210"/>
              </a:xfrm>
            </p:grpSpPr>
            <p:sp>
              <p:nvSpPr>
                <p:cNvPr id="247" name="Rectangle 945">
                  <a:extLst>
                    <a:ext uri="{FF2B5EF4-FFF2-40B4-BE49-F238E27FC236}">
                      <a16:creationId xmlns:a16="http://schemas.microsoft.com/office/drawing/2014/main" id="{C9A977E9-A3E7-F743-ACDC-7BF981CFC090}"/>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48" name="Group 946">
                  <a:extLst>
                    <a:ext uri="{FF2B5EF4-FFF2-40B4-BE49-F238E27FC236}">
                      <a16:creationId xmlns:a16="http://schemas.microsoft.com/office/drawing/2014/main" id="{20C8D15C-1961-1C4C-AD68-47626761F8AE}"/>
                    </a:ext>
                  </a:extLst>
                </p:cNvPr>
                <p:cNvGrpSpPr>
                  <a:grpSpLocks/>
                </p:cNvGrpSpPr>
                <p:nvPr/>
              </p:nvGrpSpPr>
              <p:grpSpPr bwMode="auto">
                <a:xfrm>
                  <a:off x="2338" y="3297"/>
                  <a:ext cx="282" cy="46"/>
                  <a:chOff x="2304" y="3888"/>
                  <a:chExt cx="384" cy="88"/>
                </a:xfrm>
              </p:grpSpPr>
              <p:sp>
                <p:nvSpPr>
                  <p:cNvPr id="281" name="Rectangle 947">
                    <a:extLst>
                      <a:ext uri="{FF2B5EF4-FFF2-40B4-BE49-F238E27FC236}">
                        <a16:creationId xmlns:a16="http://schemas.microsoft.com/office/drawing/2014/main" id="{45F56763-BFF7-094A-9047-7804B66FFBE4}"/>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82" name="Rectangle 948">
                    <a:extLst>
                      <a:ext uri="{FF2B5EF4-FFF2-40B4-BE49-F238E27FC236}">
                        <a16:creationId xmlns:a16="http://schemas.microsoft.com/office/drawing/2014/main" id="{3EDEF626-2618-A340-AA5E-9430CF1FB10E}"/>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83" name="Rectangle 949">
                    <a:extLst>
                      <a:ext uri="{FF2B5EF4-FFF2-40B4-BE49-F238E27FC236}">
                        <a16:creationId xmlns:a16="http://schemas.microsoft.com/office/drawing/2014/main" id="{DD73C5B1-08DA-B847-B69A-4C992A38C8B4}"/>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49" name="Oval 950">
                  <a:extLst>
                    <a:ext uri="{FF2B5EF4-FFF2-40B4-BE49-F238E27FC236}">
                      <a16:creationId xmlns:a16="http://schemas.microsoft.com/office/drawing/2014/main" id="{B77D5B6A-F4AF-6447-993C-2A16D4A7C46E}"/>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50" name="Oval 951">
                  <a:extLst>
                    <a:ext uri="{FF2B5EF4-FFF2-40B4-BE49-F238E27FC236}">
                      <a16:creationId xmlns:a16="http://schemas.microsoft.com/office/drawing/2014/main" id="{1EF15EAF-0930-B745-97B2-CBAA9294322E}"/>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51" name="Oval 952">
                  <a:extLst>
                    <a:ext uri="{FF2B5EF4-FFF2-40B4-BE49-F238E27FC236}">
                      <a16:creationId xmlns:a16="http://schemas.microsoft.com/office/drawing/2014/main" id="{7645CDBF-CA64-6E44-8AED-BBEE97855EEF}"/>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52" name="Group 953">
                  <a:extLst>
                    <a:ext uri="{FF2B5EF4-FFF2-40B4-BE49-F238E27FC236}">
                      <a16:creationId xmlns:a16="http://schemas.microsoft.com/office/drawing/2014/main" id="{EA8C3CEA-C195-0D4A-8290-5A65B5A7A5A7}"/>
                    </a:ext>
                  </a:extLst>
                </p:cNvPr>
                <p:cNvGrpSpPr>
                  <a:grpSpLocks/>
                </p:cNvGrpSpPr>
                <p:nvPr/>
              </p:nvGrpSpPr>
              <p:grpSpPr bwMode="auto">
                <a:xfrm>
                  <a:off x="2816" y="3302"/>
                  <a:ext cx="39" cy="41"/>
                  <a:chOff x="3552" y="3486"/>
                  <a:chExt cx="56" cy="74"/>
                </a:xfrm>
              </p:grpSpPr>
              <p:sp>
                <p:nvSpPr>
                  <p:cNvPr id="279" name="Oval 954">
                    <a:extLst>
                      <a:ext uri="{FF2B5EF4-FFF2-40B4-BE49-F238E27FC236}">
                        <a16:creationId xmlns:a16="http://schemas.microsoft.com/office/drawing/2014/main" id="{8FBE3E73-D2D5-B842-8927-F09329CFB2C1}"/>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80" name="Line 955">
                    <a:extLst>
                      <a:ext uri="{FF2B5EF4-FFF2-40B4-BE49-F238E27FC236}">
                        <a16:creationId xmlns:a16="http://schemas.microsoft.com/office/drawing/2014/main" id="{BC9901FA-F591-7E46-8043-5B5592231969}"/>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53" name="Group 956">
                  <a:extLst>
                    <a:ext uri="{FF2B5EF4-FFF2-40B4-BE49-F238E27FC236}">
                      <a16:creationId xmlns:a16="http://schemas.microsoft.com/office/drawing/2014/main" id="{268B6350-AB5D-F246-894A-B15CC867088B}"/>
                    </a:ext>
                  </a:extLst>
                </p:cNvPr>
                <p:cNvGrpSpPr>
                  <a:grpSpLocks/>
                </p:cNvGrpSpPr>
                <p:nvPr/>
              </p:nvGrpSpPr>
              <p:grpSpPr bwMode="auto">
                <a:xfrm>
                  <a:off x="2242" y="3210"/>
                  <a:ext cx="492" cy="77"/>
                  <a:chOff x="2296" y="3104"/>
                  <a:chExt cx="480" cy="104"/>
                </a:xfrm>
              </p:grpSpPr>
              <p:grpSp>
                <p:nvGrpSpPr>
                  <p:cNvPr id="274" name="Group 957">
                    <a:extLst>
                      <a:ext uri="{FF2B5EF4-FFF2-40B4-BE49-F238E27FC236}">
                        <a16:creationId xmlns:a16="http://schemas.microsoft.com/office/drawing/2014/main" id="{3CD9C00A-82A4-5A40-A036-611080CFB45E}"/>
                      </a:ext>
                    </a:extLst>
                  </p:cNvPr>
                  <p:cNvGrpSpPr>
                    <a:grpSpLocks/>
                  </p:cNvGrpSpPr>
                  <p:nvPr/>
                </p:nvGrpSpPr>
                <p:grpSpPr bwMode="auto">
                  <a:xfrm>
                    <a:off x="2310" y="3120"/>
                    <a:ext cx="448" cy="72"/>
                    <a:chOff x="2310" y="3120"/>
                    <a:chExt cx="432" cy="48"/>
                  </a:xfrm>
                </p:grpSpPr>
                <p:sp>
                  <p:nvSpPr>
                    <p:cNvPr id="276" name="Rectangle 958">
                      <a:extLst>
                        <a:ext uri="{FF2B5EF4-FFF2-40B4-BE49-F238E27FC236}">
                          <a16:creationId xmlns:a16="http://schemas.microsoft.com/office/drawing/2014/main" id="{B1E8A773-5054-8346-A7F4-C6B18F195A71}"/>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77" name="Rectangle 959">
                      <a:extLst>
                        <a:ext uri="{FF2B5EF4-FFF2-40B4-BE49-F238E27FC236}">
                          <a16:creationId xmlns:a16="http://schemas.microsoft.com/office/drawing/2014/main" id="{215C5AD5-EE05-F541-B496-5264BD88320B}"/>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78" name="Rectangle 960">
                      <a:extLst>
                        <a:ext uri="{FF2B5EF4-FFF2-40B4-BE49-F238E27FC236}">
                          <a16:creationId xmlns:a16="http://schemas.microsoft.com/office/drawing/2014/main" id="{C3350ADA-1BB0-B445-AC13-6E8A1C25B153}"/>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75" name="Rectangle 961">
                    <a:extLst>
                      <a:ext uri="{FF2B5EF4-FFF2-40B4-BE49-F238E27FC236}">
                        <a16:creationId xmlns:a16="http://schemas.microsoft.com/office/drawing/2014/main" id="{36A44832-EA04-4740-881E-3C51EC01468C}"/>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54" name="Group 962">
                  <a:extLst>
                    <a:ext uri="{FF2B5EF4-FFF2-40B4-BE49-F238E27FC236}">
                      <a16:creationId xmlns:a16="http://schemas.microsoft.com/office/drawing/2014/main" id="{3D2DA633-6E6A-F644-A4A3-47D04F63096B}"/>
                    </a:ext>
                  </a:extLst>
                </p:cNvPr>
                <p:cNvGrpSpPr>
                  <a:grpSpLocks/>
                </p:cNvGrpSpPr>
                <p:nvPr/>
              </p:nvGrpSpPr>
              <p:grpSpPr bwMode="auto">
                <a:xfrm>
                  <a:off x="577" y="3205"/>
                  <a:ext cx="599" cy="116"/>
                  <a:chOff x="1680" y="2536"/>
                  <a:chExt cx="584" cy="160"/>
                </a:xfrm>
              </p:grpSpPr>
              <p:sp>
                <p:nvSpPr>
                  <p:cNvPr id="265" name="Rectangle 963">
                    <a:extLst>
                      <a:ext uri="{FF2B5EF4-FFF2-40B4-BE49-F238E27FC236}">
                        <a16:creationId xmlns:a16="http://schemas.microsoft.com/office/drawing/2014/main" id="{8AD2FB4B-2B98-6C45-B4D4-13F897EFED3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66" name="Line 964">
                    <a:extLst>
                      <a:ext uri="{FF2B5EF4-FFF2-40B4-BE49-F238E27FC236}">
                        <a16:creationId xmlns:a16="http://schemas.microsoft.com/office/drawing/2014/main" id="{0BF21BA6-ADC6-3C4C-9F1F-9647C9693F7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67" name="Line 965">
                    <a:extLst>
                      <a:ext uri="{FF2B5EF4-FFF2-40B4-BE49-F238E27FC236}">
                        <a16:creationId xmlns:a16="http://schemas.microsoft.com/office/drawing/2014/main" id="{776A888E-830B-5C42-9FFE-5C6F1073DED3}"/>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68" name="Group 966">
                    <a:extLst>
                      <a:ext uri="{FF2B5EF4-FFF2-40B4-BE49-F238E27FC236}">
                        <a16:creationId xmlns:a16="http://schemas.microsoft.com/office/drawing/2014/main" id="{8836FD73-BB17-9046-9CD3-775389667EEC}"/>
                      </a:ext>
                    </a:extLst>
                  </p:cNvPr>
                  <p:cNvGrpSpPr>
                    <a:grpSpLocks/>
                  </p:cNvGrpSpPr>
                  <p:nvPr/>
                </p:nvGrpSpPr>
                <p:grpSpPr bwMode="auto">
                  <a:xfrm>
                    <a:off x="1688" y="2648"/>
                    <a:ext cx="576" cy="32"/>
                    <a:chOff x="2496" y="2624"/>
                    <a:chExt cx="576" cy="32"/>
                  </a:xfrm>
                </p:grpSpPr>
                <p:sp>
                  <p:nvSpPr>
                    <p:cNvPr id="272" name="Line 967">
                      <a:extLst>
                        <a:ext uri="{FF2B5EF4-FFF2-40B4-BE49-F238E27FC236}">
                          <a16:creationId xmlns:a16="http://schemas.microsoft.com/office/drawing/2014/main" id="{202F5ED2-5852-C643-81FF-F36108A7DE0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73" name="Line 968">
                      <a:extLst>
                        <a:ext uri="{FF2B5EF4-FFF2-40B4-BE49-F238E27FC236}">
                          <a16:creationId xmlns:a16="http://schemas.microsoft.com/office/drawing/2014/main" id="{1556834F-7E05-7D4B-9496-A6D7380A6A99}"/>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69" name="Group 969">
                    <a:extLst>
                      <a:ext uri="{FF2B5EF4-FFF2-40B4-BE49-F238E27FC236}">
                        <a16:creationId xmlns:a16="http://schemas.microsoft.com/office/drawing/2014/main" id="{58A09EEB-BFD5-F240-A53D-230A8BF5EC8E}"/>
                      </a:ext>
                    </a:extLst>
                  </p:cNvPr>
                  <p:cNvGrpSpPr>
                    <a:grpSpLocks/>
                  </p:cNvGrpSpPr>
                  <p:nvPr/>
                </p:nvGrpSpPr>
                <p:grpSpPr bwMode="auto">
                  <a:xfrm>
                    <a:off x="1696" y="2592"/>
                    <a:ext cx="320" cy="64"/>
                    <a:chOff x="1336" y="1856"/>
                    <a:chExt cx="320" cy="64"/>
                  </a:xfrm>
                </p:grpSpPr>
                <p:sp>
                  <p:nvSpPr>
                    <p:cNvPr id="270" name="Rectangle 970">
                      <a:extLst>
                        <a:ext uri="{FF2B5EF4-FFF2-40B4-BE49-F238E27FC236}">
                          <a16:creationId xmlns:a16="http://schemas.microsoft.com/office/drawing/2014/main" id="{CC222B73-8943-B642-ABAD-C04BB4AEA23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71" name="Rectangle 971">
                      <a:extLst>
                        <a:ext uri="{FF2B5EF4-FFF2-40B4-BE49-F238E27FC236}">
                          <a16:creationId xmlns:a16="http://schemas.microsoft.com/office/drawing/2014/main" id="{F02D43DA-CD5F-2E4C-8E6E-86882593E30D}"/>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55" name="Group 972">
                  <a:extLst>
                    <a:ext uri="{FF2B5EF4-FFF2-40B4-BE49-F238E27FC236}">
                      <a16:creationId xmlns:a16="http://schemas.microsoft.com/office/drawing/2014/main" id="{4018B9F2-2F97-DD4E-93A4-96EADEFEBD9E}"/>
                    </a:ext>
                  </a:extLst>
                </p:cNvPr>
                <p:cNvGrpSpPr>
                  <a:grpSpLocks/>
                </p:cNvGrpSpPr>
                <p:nvPr/>
              </p:nvGrpSpPr>
              <p:grpSpPr bwMode="auto">
                <a:xfrm>
                  <a:off x="1242" y="3205"/>
                  <a:ext cx="598" cy="116"/>
                  <a:chOff x="1680" y="2536"/>
                  <a:chExt cx="584" cy="160"/>
                </a:xfrm>
              </p:grpSpPr>
              <p:sp>
                <p:nvSpPr>
                  <p:cNvPr id="256" name="Rectangle 973">
                    <a:extLst>
                      <a:ext uri="{FF2B5EF4-FFF2-40B4-BE49-F238E27FC236}">
                        <a16:creationId xmlns:a16="http://schemas.microsoft.com/office/drawing/2014/main" id="{8E2BC12C-9FAD-9F41-BBA5-3D5D5FF2C9AB}"/>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57" name="Line 974">
                    <a:extLst>
                      <a:ext uri="{FF2B5EF4-FFF2-40B4-BE49-F238E27FC236}">
                        <a16:creationId xmlns:a16="http://schemas.microsoft.com/office/drawing/2014/main" id="{AEDFDBE7-9223-BB43-AAC3-17BC7D5BACD0}"/>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58" name="Line 975">
                    <a:extLst>
                      <a:ext uri="{FF2B5EF4-FFF2-40B4-BE49-F238E27FC236}">
                        <a16:creationId xmlns:a16="http://schemas.microsoft.com/office/drawing/2014/main" id="{FA43136C-9B21-B642-A55A-7170D36DC30E}"/>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59" name="Group 976">
                    <a:extLst>
                      <a:ext uri="{FF2B5EF4-FFF2-40B4-BE49-F238E27FC236}">
                        <a16:creationId xmlns:a16="http://schemas.microsoft.com/office/drawing/2014/main" id="{5386284B-3393-5147-98D6-7DD5B2CD0D64}"/>
                      </a:ext>
                    </a:extLst>
                  </p:cNvPr>
                  <p:cNvGrpSpPr>
                    <a:grpSpLocks/>
                  </p:cNvGrpSpPr>
                  <p:nvPr/>
                </p:nvGrpSpPr>
                <p:grpSpPr bwMode="auto">
                  <a:xfrm>
                    <a:off x="1688" y="2648"/>
                    <a:ext cx="576" cy="32"/>
                    <a:chOff x="2496" y="2624"/>
                    <a:chExt cx="576" cy="32"/>
                  </a:xfrm>
                </p:grpSpPr>
                <p:sp>
                  <p:nvSpPr>
                    <p:cNvPr id="263" name="Line 977">
                      <a:extLst>
                        <a:ext uri="{FF2B5EF4-FFF2-40B4-BE49-F238E27FC236}">
                          <a16:creationId xmlns:a16="http://schemas.microsoft.com/office/drawing/2014/main" id="{BEC69CE6-111B-794D-8A19-84F65739C771}"/>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64" name="Line 978">
                      <a:extLst>
                        <a:ext uri="{FF2B5EF4-FFF2-40B4-BE49-F238E27FC236}">
                          <a16:creationId xmlns:a16="http://schemas.microsoft.com/office/drawing/2014/main" id="{3D21A542-656A-E84F-9384-320DE988DB78}"/>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60" name="Group 979">
                    <a:extLst>
                      <a:ext uri="{FF2B5EF4-FFF2-40B4-BE49-F238E27FC236}">
                        <a16:creationId xmlns:a16="http://schemas.microsoft.com/office/drawing/2014/main" id="{872CF965-AFA2-F041-A0FC-FDEA37D04504}"/>
                      </a:ext>
                    </a:extLst>
                  </p:cNvPr>
                  <p:cNvGrpSpPr>
                    <a:grpSpLocks/>
                  </p:cNvGrpSpPr>
                  <p:nvPr/>
                </p:nvGrpSpPr>
                <p:grpSpPr bwMode="auto">
                  <a:xfrm>
                    <a:off x="1696" y="2592"/>
                    <a:ext cx="320" cy="64"/>
                    <a:chOff x="1336" y="1856"/>
                    <a:chExt cx="320" cy="64"/>
                  </a:xfrm>
                </p:grpSpPr>
                <p:sp>
                  <p:nvSpPr>
                    <p:cNvPr id="261" name="Rectangle 980">
                      <a:extLst>
                        <a:ext uri="{FF2B5EF4-FFF2-40B4-BE49-F238E27FC236}">
                          <a16:creationId xmlns:a16="http://schemas.microsoft.com/office/drawing/2014/main" id="{259FFB54-3C6E-2242-B20D-59C26E70570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62" name="Rectangle 981">
                      <a:extLst>
                        <a:ext uri="{FF2B5EF4-FFF2-40B4-BE49-F238E27FC236}">
                          <a16:creationId xmlns:a16="http://schemas.microsoft.com/office/drawing/2014/main" id="{61EB4916-959F-4747-BFCE-9FF2A956EED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5" name="Group 982">
              <a:extLst>
                <a:ext uri="{FF2B5EF4-FFF2-40B4-BE49-F238E27FC236}">
                  <a16:creationId xmlns:a16="http://schemas.microsoft.com/office/drawing/2014/main" id="{1B4646A8-A72B-1045-B6F7-494955823DE3}"/>
                </a:ext>
              </a:extLst>
            </p:cNvPr>
            <p:cNvGrpSpPr>
              <a:grpSpLocks/>
            </p:cNvGrpSpPr>
            <p:nvPr/>
          </p:nvGrpSpPr>
          <p:grpSpPr bwMode="auto">
            <a:xfrm>
              <a:off x="5035" y="2008"/>
              <a:ext cx="581" cy="56"/>
              <a:chOff x="528" y="3158"/>
              <a:chExt cx="2362" cy="210"/>
            </a:xfrm>
          </p:grpSpPr>
          <p:sp>
            <p:nvSpPr>
              <p:cNvPr id="206" name="Rectangle 983">
                <a:extLst>
                  <a:ext uri="{FF2B5EF4-FFF2-40B4-BE49-F238E27FC236}">
                    <a16:creationId xmlns:a16="http://schemas.microsoft.com/office/drawing/2014/main" id="{05451E69-F9B8-C140-B003-538B35C782F6}"/>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07" name="Group 984">
                <a:extLst>
                  <a:ext uri="{FF2B5EF4-FFF2-40B4-BE49-F238E27FC236}">
                    <a16:creationId xmlns:a16="http://schemas.microsoft.com/office/drawing/2014/main" id="{449C4F0F-8F82-C74C-9A07-34CF7B24C6E8}"/>
                  </a:ext>
                </a:extLst>
              </p:cNvPr>
              <p:cNvGrpSpPr>
                <a:grpSpLocks/>
              </p:cNvGrpSpPr>
              <p:nvPr/>
            </p:nvGrpSpPr>
            <p:grpSpPr bwMode="auto">
              <a:xfrm>
                <a:off x="528" y="3158"/>
                <a:ext cx="2362" cy="210"/>
                <a:chOff x="528" y="3158"/>
                <a:chExt cx="2362" cy="210"/>
              </a:xfrm>
            </p:grpSpPr>
            <p:sp>
              <p:nvSpPr>
                <p:cNvPr id="208" name="Rectangle 985">
                  <a:extLst>
                    <a:ext uri="{FF2B5EF4-FFF2-40B4-BE49-F238E27FC236}">
                      <a16:creationId xmlns:a16="http://schemas.microsoft.com/office/drawing/2014/main" id="{37C97D0B-398A-4E4F-9BFF-1A834DF0F2CA}"/>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09" name="Group 986">
                  <a:extLst>
                    <a:ext uri="{FF2B5EF4-FFF2-40B4-BE49-F238E27FC236}">
                      <a16:creationId xmlns:a16="http://schemas.microsoft.com/office/drawing/2014/main" id="{0FDB8E07-3972-8344-86D8-E4A277464EAD}"/>
                    </a:ext>
                  </a:extLst>
                </p:cNvPr>
                <p:cNvGrpSpPr>
                  <a:grpSpLocks/>
                </p:cNvGrpSpPr>
                <p:nvPr/>
              </p:nvGrpSpPr>
              <p:grpSpPr bwMode="auto">
                <a:xfrm>
                  <a:off x="2338" y="3297"/>
                  <a:ext cx="282" cy="46"/>
                  <a:chOff x="2304" y="3888"/>
                  <a:chExt cx="384" cy="88"/>
                </a:xfrm>
              </p:grpSpPr>
              <p:sp>
                <p:nvSpPr>
                  <p:cNvPr id="242" name="Rectangle 987">
                    <a:extLst>
                      <a:ext uri="{FF2B5EF4-FFF2-40B4-BE49-F238E27FC236}">
                        <a16:creationId xmlns:a16="http://schemas.microsoft.com/office/drawing/2014/main" id="{2524D5A6-B240-184F-BAD0-4FCAE5565E3B}"/>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43" name="Rectangle 988">
                    <a:extLst>
                      <a:ext uri="{FF2B5EF4-FFF2-40B4-BE49-F238E27FC236}">
                        <a16:creationId xmlns:a16="http://schemas.microsoft.com/office/drawing/2014/main" id="{5F288560-EBEC-CC49-AB86-5D44C2A4234F}"/>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44" name="Rectangle 989">
                    <a:extLst>
                      <a:ext uri="{FF2B5EF4-FFF2-40B4-BE49-F238E27FC236}">
                        <a16:creationId xmlns:a16="http://schemas.microsoft.com/office/drawing/2014/main" id="{FDCF34AB-D8D8-854D-9111-B0CB47957F3C}"/>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10" name="Oval 990">
                  <a:extLst>
                    <a:ext uri="{FF2B5EF4-FFF2-40B4-BE49-F238E27FC236}">
                      <a16:creationId xmlns:a16="http://schemas.microsoft.com/office/drawing/2014/main" id="{8283A390-908C-7943-BC60-095203FCE5B3}"/>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11" name="Oval 991">
                  <a:extLst>
                    <a:ext uri="{FF2B5EF4-FFF2-40B4-BE49-F238E27FC236}">
                      <a16:creationId xmlns:a16="http://schemas.microsoft.com/office/drawing/2014/main" id="{143C5936-A6AA-354D-A102-C5B041AD0478}"/>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12" name="Oval 992">
                  <a:extLst>
                    <a:ext uri="{FF2B5EF4-FFF2-40B4-BE49-F238E27FC236}">
                      <a16:creationId xmlns:a16="http://schemas.microsoft.com/office/drawing/2014/main" id="{EEADA9C0-5DCB-4349-BD52-CB3DCBA3AC77}"/>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13" name="Group 993">
                  <a:extLst>
                    <a:ext uri="{FF2B5EF4-FFF2-40B4-BE49-F238E27FC236}">
                      <a16:creationId xmlns:a16="http://schemas.microsoft.com/office/drawing/2014/main" id="{80C2718D-4B03-6A4F-BA1F-C15EA31824F8}"/>
                    </a:ext>
                  </a:extLst>
                </p:cNvPr>
                <p:cNvGrpSpPr>
                  <a:grpSpLocks/>
                </p:cNvGrpSpPr>
                <p:nvPr/>
              </p:nvGrpSpPr>
              <p:grpSpPr bwMode="auto">
                <a:xfrm>
                  <a:off x="2816" y="3302"/>
                  <a:ext cx="39" cy="41"/>
                  <a:chOff x="3552" y="3486"/>
                  <a:chExt cx="56" cy="74"/>
                </a:xfrm>
              </p:grpSpPr>
              <p:sp>
                <p:nvSpPr>
                  <p:cNvPr id="240" name="Oval 994">
                    <a:extLst>
                      <a:ext uri="{FF2B5EF4-FFF2-40B4-BE49-F238E27FC236}">
                        <a16:creationId xmlns:a16="http://schemas.microsoft.com/office/drawing/2014/main" id="{AEDEF2B1-9E85-4046-9A9E-82E7FAC8C956}"/>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41" name="Line 995">
                    <a:extLst>
                      <a:ext uri="{FF2B5EF4-FFF2-40B4-BE49-F238E27FC236}">
                        <a16:creationId xmlns:a16="http://schemas.microsoft.com/office/drawing/2014/main" id="{D5A643DA-3A10-834F-ADEE-32DF25775891}"/>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14" name="Group 996">
                  <a:extLst>
                    <a:ext uri="{FF2B5EF4-FFF2-40B4-BE49-F238E27FC236}">
                      <a16:creationId xmlns:a16="http://schemas.microsoft.com/office/drawing/2014/main" id="{92540581-7193-8542-939A-42C7B29E09BA}"/>
                    </a:ext>
                  </a:extLst>
                </p:cNvPr>
                <p:cNvGrpSpPr>
                  <a:grpSpLocks/>
                </p:cNvGrpSpPr>
                <p:nvPr/>
              </p:nvGrpSpPr>
              <p:grpSpPr bwMode="auto">
                <a:xfrm>
                  <a:off x="2242" y="3210"/>
                  <a:ext cx="492" cy="77"/>
                  <a:chOff x="2296" y="3104"/>
                  <a:chExt cx="480" cy="104"/>
                </a:xfrm>
              </p:grpSpPr>
              <p:grpSp>
                <p:nvGrpSpPr>
                  <p:cNvPr id="235" name="Group 997">
                    <a:extLst>
                      <a:ext uri="{FF2B5EF4-FFF2-40B4-BE49-F238E27FC236}">
                        <a16:creationId xmlns:a16="http://schemas.microsoft.com/office/drawing/2014/main" id="{66FCEE48-6C31-FA4F-901A-A05B2C2A6257}"/>
                      </a:ext>
                    </a:extLst>
                  </p:cNvPr>
                  <p:cNvGrpSpPr>
                    <a:grpSpLocks/>
                  </p:cNvGrpSpPr>
                  <p:nvPr/>
                </p:nvGrpSpPr>
                <p:grpSpPr bwMode="auto">
                  <a:xfrm>
                    <a:off x="2310" y="3120"/>
                    <a:ext cx="448" cy="72"/>
                    <a:chOff x="2310" y="3120"/>
                    <a:chExt cx="432" cy="48"/>
                  </a:xfrm>
                </p:grpSpPr>
                <p:sp>
                  <p:nvSpPr>
                    <p:cNvPr id="237" name="Rectangle 998">
                      <a:extLst>
                        <a:ext uri="{FF2B5EF4-FFF2-40B4-BE49-F238E27FC236}">
                          <a16:creationId xmlns:a16="http://schemas.microsoft.com/office/drawing/2014/main" id="{F60ECB99-F3C3-E24F-8B11-83D2D7C57E99}"/>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38" name="Rectangle 999">
                      <a:extLst>
                        <a:ext uri="{FF2B5EF4-FFF2-40B4-BE49-F238E27FC236}">
                          <a16:creationId xmlns:a16="http://schemas.microsoft.com/office/drawing/2014/main" id="{D8EF166D-C74E-4945-8BAC-EFEF860B3590}"/>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39" name="Rectangle 1000">
                      <a:extLst>
                        <a:ext uri="{FF2B5EF4-FFF2-40B4-BE49-F238E27FC236}">
                          <a16:creationId xmlns:a16="http://schemas.microsoft.com/office/drawing/2014/main" id="{8042136D-6309-0A46-886F-5A57537FACD6}"/>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36" name="Rectangle 1001">
                    <a:extLst>
                      <a:ext uri="{FF2B5EF4-FFF2-40B4-BE49-F238E27FC236}">
                        <a16:creationId xmlns:a16="http://schemas.microsoft.com/office/drawing/2014/main" id="{D423DC3D-D0CA-DF48-9414-3588B7B596C3}"/>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15" name="Group 1002">
                  <a:extLst>
                    <a:ext uri="{FF2B5EF4-FFF2-40B4-BE49-F238E27FC236}">
                      <a16:creationId xmlns:a16="http://schemas.microsoft.com/office/drawing/2014/main" id="{1E40F0ED-A46F-B94E-89C2-8904E5E245D0}"/>
                    </a:ext>
                  </a:extLst>
                </p:cNvPr>
                <p:cNvGrpSpPr>
                  <a:grpSpLocks/>
                </p:cNvGrpSpPr>
                <p:nvPr/>
              </p:nvGrpSpPr>
              <p:grpSpPr bwMode="auto">
                <a:xfrm>
                  <a:off x="577" y="3205"/>
                  <a:ext cx="599" cy="116"/>
                  <a:chOff x="1680" y="2536"/>
                  <a:chExt cx="584" cy="160"/>
                </a:xfrm>
              </p:grpSpPr>
              <p:sp>
                <p:nvSpPr>
                  <p:cNvPr id="226" name="Rectangle 1003">
                    <a:extLst>
                      <a:ext uri="{FF2B5EF4-FFF2-40B4-BE49-F238E27FC236}">
                        <a16:creationId xmlns:a16="http://schemas.microsoft.com/office/drawing/2014/main" id="{B5586406-4C97-4547-990E-4C4DC7530E29}"/>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27" name="Line 1004">
                    <a:extLst>
                      <a:ext uri="{FF2B5EF4-FFF2-40B4-BE49-F238E27FC236}">
                        <a16:creationId xmlns:a16="http://schemas.microsoft.com/office/drawing/2014/main" id="{AAB0DDB9-A61F-2B46-8E59-13F1B07958FF}"/>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28" name="Line 1005">
                    <a:extLst>
                      <a:ext uri="{FF2B5EF4-FFF2-40B4-BE49-F238E27FC236}">
                        <a16:creationId xmlns:a16="http://schemas.microsoft.com/office/drawing/2014/main" id="{95F89102-1646-8849-B834-B436052E011F}"/>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29" name="Group 1006">
                    <a:extLst>
                      <a:ext uri="{FF2B5EF4-FFF2-40B4-BE49-F238E27FC236}">
                        <a16:creationId xmlns:a16="http://schemas.microsoft.com/office/drawing/2014/main" id="{42E32062-0BAA-4340-ABD0-C6012D93970B}"/>
                      </a:ext>
                    </a:extLst>
                  </p:cNvPr>
                  <p:cNvGrpSpPr>
                    <a:grpSpLocks/>
                  </p:cNvGrpSpPr>
                  <p:nvPr/>
                </p:nvGrpSpPr>
                <p:grpSpPr bwMode="auto">
                  <a:xfrm>
                    <a:off x="1688" y="2648"/>
                    <a:ext cx="576" cy="32"/>
                    <a:chOff x="2496" y="2624"/>
                    <a:chExt cx="576" cy="32"/>
                  </a:xfrm>
                </p:grpSpPr>
                <p:sp>
                  <p:nvSpPr>
                    <p:cNvPr id="233" name="Line 1007">
                      <a:extLst>
                        <a:ext uri="{FF2B5EF4-FFF2-40B4-BE49-F238E27FC236}">
                          <a16:creationId xmlns:a16="http://schemas.microsoft.com/office/drawing/2014/main" id="{337D433E-C874-8449-BA12-EE381FA5410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34" name="Line 1008">
                      <a:extLst>
                        <a:ext uri="{FF2B5EF4-FFF2-40B4-BE49-F238E27FC236}">
                          <a16:creationId xmlns:a16="http://schemas.microsoft.com/office/drawing/2014/main" id="{F259C184-78BF-B648-97A7-1358C355D5C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30" name="Group 1009">
                    <a:extLst>
                      <a:ext uri="{FF2B5EF4-FFF2-40B4-BE49-F238E27FC236}">
                        <a16:creationId xmlns:a16="http://schemas.microsoft.com/office/drawing/2014/main" id="{B6812171-A060-B148-A754-72F236B1A9A8}"/>
                      </a:ext>
                    </a:extLst>
                  </p:cNvPr>
                  <p:cNvGrpSpPr>
                    <a:grpSpLocks/>
                  </p:cNvGrpSpPr>
                  <p:nvPr/>
                </p:nvGrpSpPr>
                <p:grpSpPr bwMode="auto">
                  <a:xfrm>
                    <a:off x="1696" y="2592"/>
                    <a:ext cx="320" cy="64"/>
                    <a:chOff x="1336" y="1856"/>
                    <a:chExt cx="320" cy="64"/>
                  </a:xfrm>
                </p:grpSpPr>
                <p:sp>
                  <p:nvSpPr>
                    <p:cNvPr id="231" name="Rectangle 1010">
                      <a:extLst>
                        <a:ext uri="{FF2B5EF4-FFF2-40B4-BE49-F238E27FC236}">
                          <a16:creationId xmlns:a16="http://schemas.microsoft.com/office/drawing/2014/main" id="{8FDBBFD5-5B06-F847-92CD-C902039B3215}"/>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32" name="Rectangle 1011">
                      <a:extLst>
                        <a:ext uri="{FF2B5EF4-FFF2-40B4-BE49-F238E27FC236}">
                          <a16:creationId xmlns:a16="http://schemas.microsoft.com/office/drawing/2014/main" id="{DC0084A7-FACC-AF43-9416-5890F77468C1}"/>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16" name="Group 1012">
                  <a:extLst>
                    <a:ext uri="{FF2B5EF4-FFF2-40B4-BE49-F238E27FC236}">
                      <a16:creationId xmlns:a16="http://schemas.microsoft.com/office/drawing/2014/main" id="{E3F6357D-F421-AC48-8554-B7134EF37D2E}"/>
                    </a:ext>
                  </a:extLst>
                </p:cNvPr>
                <p:cNvGrpSpPr>
                  <a:grpSpLocks/>
                </p:cNvGrpSpPr>
                <p:nvPr/>
              </p:nvGrpSpPr>
              <p:grpSpPr bwMode="auto">
                <a:xfrm>
                  <a:off x="1242" y="3205"/>
                  <a:ext cx="598" cy="116"/>
                  <a:chOff x="1680" y="2536"/>
                  <a:chExt cx="584" cy="160"/>
                </a:xfrm>
              </p:grpSpPr>
              <p:sp>
                <p:nvSpPr>
                  <p:cNvPr id="217" name="Rectangle 1013">
                    <a:extLst>
                      <a:ext uri="{FF2B5EF4-FFF2-40B4-BE49-F238E27FC236}">
                        <a16:creationId xmlns:a16="http://schemas.microsoft.com/office/drawing/2014/main" id="{E5D0FC5B-8840-2B46-A230-A5FE87710B71}"/>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18" name="Line 1014">
                    <a:extLst>
                      <a:ext uri="{FF2B5EF4-FFF2-40B4-BE49-F238E27FC236}">
                        <a16:creationId xmlns:a16="http://schemas.microsoft.com/office/drawing/2014/main" id="{0823EF2D-3347-5A4E-9771-31DFF51F16C9}"/>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19" name="Line 1015">
                    <a:extLst>
                      <a:ext uri="{FF2B5EF4-FFF2-40B4-BE49-F238E27FC236}">
                        <a16:creationId xmlns:a16="http://schemas.microsoft.com/office/drawing/2014/main" id="{A7C4ECDF-BBE9-BD4A-81F5-D6426F2D0B25}"/>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20" name="Group 1016">
                    <a:extLst>
                      <a:ext uri="{FF2B5EF4-FFF2-40B4-BE49-F238E27FC236}">
                        <a16:creationId xmlns:a16="http://schemas.microsoft.com/office/drawing/2014/main" id="{D95BF39A-8754-2740-944C-A1E885E48C51}"/>
                      </a:ext>
                    </a:extLst>
                  </p:cNvPr>
                  <p:cNvGrpSpPr>
                    <a:grpSpLocks/>
                  </p:cNvGrpSpPr>
                  <p:nvPr/>
                </p:nvGrpSpPr>
                <p:grpSpPr bwMode="auto">
                  <a:xfrm>
                    <a:off x="1688" y="2648"/>
                    <a:ext cx="576" cy="32"/>
                    <a:chOff x="2496" y="2624"/>
                    <a:chExt cx="576" cy="32"/>
                  </a:xfrm>
                </p:grpSpPr>
                <p:sp>
                  <p:nvSpPr>
                    <p:cNvPr id="224" name="Line 1017">
                      <a:extLst>
                        <a:ext uri="{FF2B5EF4-FFF2-40B4-BE49-F238E27FC236}">
                          <a16:creationId xmlns:a16="http://schemas.microsoft.com/office/drawing/2014/main" id="{FE4E0FBD-F9D7-8242-B194-5FDB797D8212}"/>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25" name="Line 1018">
                      <a:extLst>
                        <a:ext uri="{FF2B5EF4-FFF2-40B4-BE49-F238E27FC236}">
                          <a16:creationId xmlns:a16="http://schemas.microsoft.com/office/drawing/2014/main" id="{2E4C142C-7A9F-E04B-80CB-8AE24832EB9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21" name="Group 1019">
                    <a:extLst>
                      <a:ext uri="{FF2B5EF4-FFF2-40B4-BE49-F238E27FC236}">
                        <a16:creationId xmlns:a16="http://schemas.microsoft.com/office/drawing/2014/main" id="{326FAE8E-BA94-E847-888D-E0B672B800AE}"/>
                      </a:ext>
                    </a:extLst>
                  </p:cNvPr>
                  <p:cNvGrpSpPr>
                    <a:grpSpLocks/>
                  </p:cNvGrpSpPr>
                  <p:nvPr/>
                </p:nvGrpSpPr>
                <p:grpSpPr bwMode="auto">
                  <a:xfrm>
                    <a:off x="1696" y="2592"/>
                    <a:ext cx="320" cy="64"/>
                    <a:chOff x="1336" y="1856"/>
                    <a:chExt cx="320" cy="64"/>
                  </a:xfrm>
                </p:grpSpPr>
                <p:sp>
                  <p:nvSpPr>
                    <p:cNvPr id="222" name="Rectangle 1020">
                      <a:extLst>
                        <a:ext uri="{FF2B5EF4-FFF2-40B4-BE49-F238E27FC236}">
                          <a16:creationId xmlns:a16="http://schemas.microsoft.com/office/drawing/2014/main" id="{B2B291DC-F921-8042-8D97-F26761AF929D}"/>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23" name="Rectangle 1021">
                      <a:extLst>
                        <a:ext uri="{FF2B5EF4-FFF2-40B4-BE49-F238E27FC236}">
                          <a16:creationId xmlns:a16="http://schemas.microsoft.com/office/drawing/2014/main" id="{34AFADAF-F6A6-0141-8984-C03B1960C9D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sp>
        <p:nvSpPr>
          <p:cNvPr id="199" name="CasellaDiTesto 331">
            <a:extLst>
              <a:ext uri="{FF2B5EF4-FFF2-40B4-BE49-F238E27FC236}">
                <a16:creationId xmlns:a16="http://schemas.microsoft.com/office/drawing/2014/main" id="{326148A0-833E-C541-937A-713CE07E2924}"/>
              </a:ext>
            </a:extLst>
          </p:cNvPr>
          <p:cNvSpPr txBox="1"/>
          <p:nvPr/>
        </p:nvSpPr>
        <p:spPr>
          <a:xfrm>
            <a:off x="4502519" y="6590229"/>
            <a:ext cx="973856" cy="276999"/>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a:t>
            </a:r>
          </a:p>
        </p:txBody>
      </p:sp>
      <p:sp>
        <p:nvSpPr>
          <p:cNvPr id="607" name="CasellaDiTesto 331">
            <a:extLst>
              <a:ext uri="{FF2B5EF4-FFF2-40B4-BE49-F238E27FC236}">
                <a16:creationId xmlns:a16="http://schemas.microsoft.com/office/drawing/2014/main" id="{F6378DFC-97E1-B242-85C2-DC141173913B}"/>
              </a:ext>
            </a:extLst>
          </p:cNvPr>
          <p:cNvSpPr txBox="1"/>
          <p:nvPr/>
        </p:nvSpPr>
        <p:spPr>
          <a:xfrm>
            <a:off x="3156963" y="6564528"/>
            <a:ext cx="973856" cy="276999"/>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a:t>
            </a:r>
          </a:p>
        </p:txBody>
      </p:sp>
      <p:sp>
        <p:nvSpPr>
          <p:cNvPr id="608" name="Rettangolo arrotondato 85">
            <a:extLst>
              <a:ext uri="{FF2B5EF4-FFF2-40B4-BE49-F238E27FC236}">
                <a16:creationId xmlns:a16="http://schemas.microsoft.com/office/drawing/2014/main" id="{EA93B433-519A-7C49-838B-EE1CF5DB4104}"/>
              </a:ext>
            </a:extLst>
          </p:cNvPr>
          <p:cNvSpPr/>
          <p:nvPr/>
        </p:nvSpPr>
        <p:spPr>
          <a:xfrm>
            <a:off x="7778406" y="5808766"/>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609" name="Immagine 159">
            <a:extLst>
              <a:ext uri="{FF2B5EF4-FFF2-40B4-BE49-F238E27FC236}">
                <a16:creationId xmlns:a16="http://schemas.microsoft.com/office/drawing/2014/main" id="{39952DE5-6F6C-EB42-87C5-50CBA932CF7D}"/>
              </a:ext>
            </a:extLst>
          </p:cNvPr>
          <p:cNvPicPr>
            <a:picLocks noChangeAspect="1"/>
          </p:cNvPicPr>
          <p:nvPr/>
        </p:nvPicPr>
        <p:blipFill>
          <a:blip r:embed="rId2"/>
          <a:stretch>
            <a:fillRect/>
          </a:stretch>
        </p:blipFill>
        <p:spPr>
          <a:xfrm>
            <a:off x="7711826" y="6101856"/>
            <a:ext cx="1453091" cy="740648"/>
          </a:xfrm>
          <a:prstGeom prst="rect">
            <a:avLst/>
          </a:prstGeom>
        </p:spPr>
      </p:pic>
      <p:sp>
        <p:nvSpPr>
          <p:cNvPr id="610" name="Rettangolo arrotondato 85">
            <a:extLst>
              <a:ext uri="{FF2B5EF4-FFF2-40B4-BE49-F238E27FC236}">
                <a16:creationId xmlns:a16="http://schemas.microsoft.com/office/drawing/2014/main" id="{C34253FC-D8D1-B94E-9B32-36F7C4DFDC98}"/>
              </a:ext>
            </a:extLst>
          </p:cNvPr>
          <p:cNvSpPr/>
          <p:nvPr/>
        </p:nvSpPr>
        <p:spPr>
          <a:xfrm>
            <a:off x="9201673" y="5814691"/>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611" name="Immagine 159">
            <a:extLst>
              <a:ext uri="{FF2B5EF4-FFF2-40B4-BE49-F238E27FC236}">
                <a16:creationId xmlns:a16="http://schemas.microsoft.com/office/drawing/2014/main" id="{EA0DE068-9EA8-CB4F-A37A-1E2B96ECA9CC}"/>
              </a:ext>
            </a:extLst>
          </p:cNvPr>
          <p:cNvPicPr>
            <a:picLocks noChangeAspect="1"/>
          </p:cNvPicPr>
          <p:nvPr/>
        </p:nvPicPr>
        <p:blipFill>
          <a:blip r:embed="rId2"/>
          <a:stretch>
            <a:fillRect/>
          </a:stretch>
        </p:blipFill>
        <p:spPr>
          <a:xfrm>
            <a:off x="9135093" y="6107781"/>
            <a:ext cx="1453091" cy="740648"/>
          </a:xfrm>
          <a:prstGeom prst="rect">
            <a:avLst/>
          </a:prstGeom>
        </p:spPr>
      </p:pic>
      <p:grpSp>
        <p:nvGrpSpPr>
          <p:cNvPr id="612" name="Gruppo 456">
            <a:extLst>
              <a:ext uri="{FF2B5EF4-FFF2-40B4-BE49-F238E27FC236}">
                <a16:creationId xmlns:a16="http://schemas.microsoft.com/office/drawing/2014/main" id="{04DF7813-3641-7F48-9B7D-BDDEAACAF113}"/>
              </a:ext>
            </a:extLst>
          </p:cNvPr>
          <p:cNvGrpSpPr/>
          <p:nvPr/>
        </p:nvGrpSpPr>
        <p:grpSpPr>
          <a:xfrm>
            <a:off x="6273715" y="6291974"/>
            <a:ext cx="390525" cy="314325"/>
            <a:chOff x="4796367" y="5915025"/>
            <a:chExt cx="520700" cy="419100"/>
          </a:xfrm>
        </p:grpSpPr>
        <p:sp>
          <p:nvSpPr>
            <p:cNvPr id="613" name="AutoShape 795">
              <a:extLst>
                <a:ext uri="{FF2B5EF4-FFF2-40B4-BE49-F238E27FC236}">
                  <a16:creationId xmlns:a16="http://schemas.microsoft.com/office/drawing/2014/main" id="{9156185E-16AF-3E48-A643-72735D8BF068}"/>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14" name="AutoShape 795">
              <a:extLst>
                <a:ext uri="{FF2B5EF4-FFF2-40B4-BE49-F238E27FC236}">
                  <a16:creationId xmlns:a16="http://schemas.microsoft.com/office/drawing/2014/main" id="{38789875-BC69-9448-AD3E-67C1A3600BDD}"/>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15" name="AutoShape 795">
              <a:extLst>
                <a:ext uri="{FF2B5EF4-FFF2-40B4-BE49-F238E27FC236}">
                  <a16:creationId xmlns:a16="http://schemas.microsoft.com/office/drawing/2014/main" id="{DD7E6176-AC2A-BD42-93CB-630615634320}"/>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616" name="Group 821">
            <a:extLst>
              <a:ext uri="{FF2B5EF4-FFF2-40B4-BE49-F238E27FC236}">
                <a16:creationId xmlns:a16="http://schemas.microsoft.com/office/drawing/2014/main" id="{80D952B4-2852-8C41-B0AB-B0F52C9DAFF4}"/>
              </a:ext>
            </a:extLst>
          </p:cNvPr>
          <p:cNvGrpSpPr>
            <a:grpSpLocks/>
          </p:cNvGrpSpPr>
          <p:nvPr/>
        </p:nvGrpSpPr>
        <p:grpSpPr bwMode="auto">
          <a:xfrm>
            <a:off x="5988354" y="6000329"/>
            <a:ext cx="881062" cy="207169"/>
            <a:chOff x="5034" y="2008"/>
            <a:chExt cx="582" cy="246"/>
          </a:xfrm>
        </p:grpSpPr>
        <p:grpSp>
          <p:nvGrpSpPr>
            <p:cNvPr id="617" name="Group 822">
              <a:extLst>
                <a:ext uri="{FF2B5EF4-FFF2-40B4-BE49-F238E27FC236}">
                  <a16:creationId xmlns:a16="http://schemas.microsoft.com/office/drawing/2014/main" id="{A3130D65-A985-1D46-A212-A19E5A53358D}"/>
                </a:ext>
              </a:extLst>
            </p:cNvPr>
            <p:cNvGrpSpPr>
              <a:grpSpLocks/>
            </p:cNvGrpSpPr>
            <p:nvPr/>
          </p:nvGrpSpPr>
          <p:grpSpPr bwMode="auto">
            <a:xfrm>
              <a:off x="5035" y="2180"/>
              <a:ext cx="581" cy="74"/>
              <a:chOff x="528" y="3090"/>
              <a:chExt cx="2362" cy="278"/>
            </a:xfrm>
          </p:grpSpPr>
          <p:sp>
            <p:nvSpPr>
              <p:cNvPr id="778" name="Rectangle 823">
                <a:extLst>
                  <a:ext uri="{FF2B5EF4-FFF2-40B4-BE49-F238E27FC236}">
                    <a16:creationId xmlns:a16="http://schemas.microsoft.com/office/drawing/2014/main" id="{1F000E89-61E3-3F49-8E8A-E1598DCDC3D4}"/>
                  </a:ext>
                </a:extLst>
              </p:cNvPr>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779" name="Group 824">
                <a:extLst>
                  <a:ext uri="{FF2B5EF4-FFF2-40B4-BE49-F238E27FC236}">
                    <a16:creationId xmlns:a16="http://schemas.microsoft.com/office/drawing/2014/main" id="{3A88143B-B2D5-A94A-9BD4-EB5036185DE9}"/>
                  </a:ext>
                </a:extLst>
              </p:cNvPr>
              <p:cNvGrpSpPr>
                <a:grpSpLocks/>
              </p:cNvGrpSpPr>
              <p:nvPr/>
            </p:nvGrpSpPr>
            <p:grpSpPr bwMode="auto">
              <a:xfrm>
                <a:off x="528" y="3158"/>
                <a:ext cx="2362" cy="210"/>
                <a:chOff x="528" y="3158"/>
                <a:chExt cx="2362" cy="210"/>
              </a:xfrm>
            </p:grpSpPr>
            <p:sp>
              <p:nvSpPr>
                <p:cNvPr id="780" name="Rectangle 825">
                  <a:extLst>
                    <a:ext uri="{FF2B5EF4-FFF2-40B4-BE49-F238E27FC236}">
                      <a16:creationId xmlns:a16="http://schemas.microsoft.com/office/drawing/2014/main" id="{AA9B8240-1CAA-1C40-B012-169EC1D5292B}"/>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781" name="Group 826">
                  <a:extLst>
                    <a:ext uri="{FF2B5EF4-FFF2-40B4-BE49-F238E27FC236}">
                      <a16:creationId xmlns:a16="http://schemas.microsoft.com/office/drawing/2014/main" id="{33DF8B8F-5D67-A24F-BD13-B967F91401AE}"/>
                    </a:ext>
                  </a:extLst>
                </p:cNvPr>
                <p:cNvGrpSpPr>
                  <a:grpSpLocks/>
                </p:cNvGrpSpPr>
                <p:nvPr/>
              </p:nvGrpSpPr>
              <p:grpSpPr bwMode="auto">
                <a:xfrm>
                  <a:off x="2338" y="3297"/>
                  <a:ext cx="282" cy="46"/>
                  <a:chOff x="2304" y="3888"/>
                  <a:chExt cx="384" cy="88"/>
                </a:xfrm>
              </p:grpSpPr>
              <p:sp>
                <p:nvSpPr>
                  <p:cNvPr id="814" name="Rectangle 827">
                    <a:extLst>
                      <a:ext uri="{FF2B5EF4-FFF2-40B4-BE49-F238E27FC236}">
                        <a16:creationId xmlns:a16="http://schemas.microsoft.com/office/drawing/2014/main" id="{D5A5A5C6-810A-1E46-9C3D-22E074495F7F}"/>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5" name="Rectangle 828">
                    <a:extLst>
                      <a:ext uri="{FF2B5EF4-FFF2-40B4-BE49-F238E27FC236}">
                        <a16:creationId xmlns:a16="http://schemas.microsoft.com/office/drawing/2014/main" id="{BF1A71FC-87FA-EF4A-A112-EDEE54B0DD2F}"/>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6" name="Rectangle 829">
                    <a:extLst>
                      <a:ext uri="{FF2B5EF4-FFF2-40B4-BE49-F238E27FC236}">
                        <a16:creationId xmlns:a16="http://schemas.microsoft.com/office/drawing/2014/main" id="{66FE69FC-10A7-C749-A662-3360CB59E846}"/>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82" name="Oval 830">
                  <a:extLst>
                    <a:ext uri="{FF2B5EF4-FFF2-40B4-BE49-F238E27FC236}">
                      <a16:creationId xmlns:a16="http://schemas.microsoft.com/office/drawing/2014/main" id="{37665A9A-401C-B149-9E02-79D6ACBA0A3E}"/>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83" name="Oval 831">
                  <a:extLst>
                    <a:ext uri="{FF2B5EF4-FFF2-40B4-BE49-F238E27FC236}">
                      <a16:creationId xmlns:a16="http://schemas.microsoft.com/office/drawing/2014/main" id="{9FEB84BD-4775-B54E-B2AC-4C9F59C09888}"/>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84" name="Oval 832">
                  <a:extLst>
                    <a:ext uri="{FF2B5EF4-FFF2-40B4-BE49-F238E27FC236}">
                      <a16:creationId xmlns:a16="http://schemas.microsoft.com/office/drawing/2014/main" id="{A317CAFD-730D-D748-8612-6518291222FE}"/>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785" name="Group 833">
                  <a:extLst>
                    <a:ext uri="{FF2B5EF4-FFF2-40B4-BE49-F238E27FC236}">
                      <a16:creationId xmlns:a16="http://schemas.microsoft.com/office/drawing/2014/main" id="{10786D78-BA9E-0E41-9400-6147BE57B14E}"/>
                    </a:ext>
                  </a:extLst>
                </p:cNvPr>
                <p:cNvGrpSpPr>
                  <a:grpSpLocks/>
                </p:cNvGrpSpPr>
                <p:nvPr/>
              </p:nvGrpSpPr>
              <p:grpSpPr bwMode="auto">
                <a:xfrm>
                  <a:off x="2816" y="3302"/>
                  <a:ext cx="39" cy="41"/>
                  <a:chOff x="3552" y="3486"/>
                  <a:chExt cx="56" cy="74"/>
                </a:xfrm>
              </p:grpSpPr>
              <p:sp>
                <p:nvSpPr>
                  <p:cNvPr id="812" name="Oval 834">
                    <a:extLst>
                      <a:ext uri="{FF2B5EF4-FFF2-40B4-BE49-F238E27FC236}">
                        <a16:creationId xmlns:a16="http://schemas.microsoft.com/office/drawing/2014/main" id="{23425B6B-CFC3-2741-83AA-4133E57F665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813" name="Line 835">
                    <a:extLst>
                      <a:ext uri="{FF2B5EF4-FFF2-40B4-BE49-F238E27FC236}">
                        <a16:creationId xmlns:a16="http://schemas.microsoft.com/office/drawing/2014/main" id="{85F944D9-57F2-6242-9F2B-BB028E5A6D12}"/>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86" name="Group 836">
                  <a:extLst>
                    <a:ext uri="{FF2B5EF4-FFF2-40B4-BE49-F238E27FC236}">
                      <a16:creationId xmlns:a16="http://schemas.microsoft.com/office/drawing/2014/main" id="{C87FBB88-03C0-EB41-A2E1-E0EE605D264A}"/>
                    </a:ext>
                  </a:extLst>
                </p:cNvPr>
                <p:cNvGrpSpPr>
                  <a:grpSpLocks/>
                </p:cNvGrpSpPr>
                <p:nvPr/>
              </p:nvGrpSpPr>
              <p:grpSpPr bwMode="auto">
                <a:xfrm>
                  <a:off x="2242" y="3210"/>
                  <a:ext cx="492" cy="77"/>
                  <a:chOff x="2296" y="3104"/>
                  <a:chExt cx="480" cy="104"/>
                </a:xfrm>
              </p:grpSpPr>
              <p:grpSp>
                <p:nvGrpSpPr>
                  <p:cNvPr id="807" name="Group 837">
                    <a:extLst>
                      <a:ext uri="{FF2B5EF4-FFF2-40B4-BE49-F238E27FC236}">
                        <a16:creationId xmlns:a16="http://schemas.microsoft.com/office/drawing/2014/main" id="{B6DD44A8-EF58-D144-9F04-53D963871866}"/>
                      </a:ext>
                    </a:extLst>
                  </p:cNvPr>
                  <p:cNvGrpSpPr>
                    <a:grpSpLocks/>
                  </p:cNvGrpSpPr>
                  <p:nvPr/>
                </p:nvGrpSpPr>
                <p:grpSpPr bwMode="auto">
                  <a:xfrm>
                    <a:off x="2310" y="3120"/>
                    <a:ext cx="448" cy="72"/>
                    <a:chOff x="2310" y="3120"/>
                    <a:chExt cx="432" cy="48"/>
                  </a:xfrm>
                </p:grpSpPr>
                <p:sp>
                  <p:nvSpPr>
                    <p:cNvPr id="809" name="Rectangle 838">
                      <a:extLst>
                        <a:ext uri="{FF2B5EF4-FFF2-40B4-BE49-F238E27FC236}">
                          <a16:creationId xmlns:a16="http://schemas.microsoft.com/office/drawing/2014/main" id="{39893CB9-1F04-BC42-A5C3-F8071C867F31}"/>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0" name="Rectangle 839">
                      <a:extLst>
                        <a:ext uri="{FF2B5EF4-FFF2-40B4-BE49-F238E27FC236}">
                          <a16:creationId xmlns:a16="http://schemas.microsoft.com/office/drawing/2014/main" id="{8F07461D-6CE1-E54E-848C-411FE52B857E}"/>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1" name="Rectangle 840">
                      <a:extLst>
                        <a:ext uri="{FF2B5EF4-FFF2-40B4-BE49-F238E27FC236}">
                          <a16:creationId xmlns:a16="http://schemas.microsoft.com/office/drawing/2014/main" id="{91934E8E-3CD2-A542-873D-4645BB84AB76}"/>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808" name="Rectangle 841">
                    <a:extLst>
                      <a:ext uri="{FF2B5EF4-FFF2-40B4-BE49-F238E27FC236}">
                        <a16:creationId xmlns:a16="http://schemas.microsoft.com/office/drawing/2014/main" id="{75D24F71-A9CD-9645-A681-57C28916E3E8}"/>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87" name="Group 842">
                  <a:extLst>
                    <a:ext uri="{FF2B5EF4-FFF2-40B4-BE49-F238E27FC236}">
                      <a16:creationId xmlns:a16="http://schemas.microsoft.com/office/drawing/2014/main" id="{BA87B140-713B-3D42-AFD6-FC9EE2948592}"/>
                    </a:ext>
                  </a:extLst>
                </p:cNvPr>
                <p:cNvGrpSpPr>
                  <a:grpSpLocks/>
                </p:cNvGrpSpPr>
                <p:nvPr/>
              </p:nvGrpSpPr>
              <p:grpSpPr bwMode="auto">
                <a:xfrm>
                  <a:off x="577" y="3205"/>
                  <a:ext cx="599" cy="116"/>
                  <a:chOff x="1680" y="2536"/>
                  <a:chExt cx="584" cy="160"/>
                </a:xfrm>
              </p:grpSpPr>
              <p:sp>
                <p:nvSpPr>
                  <p:cNvPr id="798" name="Rectangle 843">
                    <a:extLst>
                      <a:ext uri="{FF2B5EF4-FFF2-40B4-BE49-F238E27FC236}">
                        <a16:creationId xmlns:a16="http://schemas.microsoft.com/office/drawing/2014/main" id="{D2C58743-7A4F-BC48-A857-34BCA54C3678}"/>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99" name="Line 844">
                    <a:extLst>
                      <a:ext uri="{FF2B5EF4-FFF2-40B4-BE49-F238E27FC236}">
                        <a16:creationId xmlns:a16="http://schemas.microsoft.com/office/drawing/2014/main" id="{2892540A-05D1-0442-A877-ADA99BD60DB7}"/>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00" name="Line 845">
                    <a:extLst>
                      <a:ext uri="{FF2B5EF4-FFF2-40B4-BE49-F238E27FC236}">
                        <a16:creationId xmlns:a16="http://schemas.microsoft.com/office/drawing/2014/main" id="{C48389AE-F068-6F4A-BA7D-47138E40CC3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801" name="Group 846">
                    <a:extLst>
                      <a:ext uri="{FF2B5EF4-FFF2-40B4-BE49-F238E27FC236}">
                        <a16:creationId xmlns:a16="http://schemas.microsoft.com/office/drawing/2014/main" id="{CB1F788A-B3E8-F041-A07F-E8A360064324}"/>
                      </a:ext>
                    </a:extLst>
                  </p:cNvPr>
                  <p:cNvGrpSpPr>
                    <a:grpSpLocks/>
                  </p:cNvGrpSpPr>
                  <p:nvPr/>
                </p:nvGrpSpPr>
                <p:grpSpPr bwMode="auto">
                  <a:xfrm>
                    <a:off x="1688" y="2648"/>
                    <a:ext cx="576" cy="32"/>
                    <a:chOff x="2496" y="2624"/>
                    <a:chExt cx="576" cy="32"/>
                  </a:xfrm>
                </p:grpSpPr>
                <p:sp>
                  <p:nvSpPr>
                    <p:cNvPr id="805" name="Line 847">
                      <a:extLst>
                        <a:ext uri="{FF2B5EF4-FFF2-40B4-BE49-F238E27FC236}">
                          <a16:creationId xmlns:a16="http://schemas.microsoft.com/office/drawing/2014/main" id="{BB641DFC-CEE3-434F-8BF8-3A5C7B5C07F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06" name="Line 848">
                      <a:extLst>
                        <a:ext uri="{FF2B5EF4-FFF2-40B4-BE49-F238E27FC236}">
                          <a16:creationId xmlns:a16="http://schemas.microsoft.com/office/drawing/2014/main" id="{EB071866-2385-9E40-929E-9013729D59E1}"/>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802" name="Group 849">
                    <a:extLst>
                      <a:ext uri="{FF2B5EF4-FFF2-40B4-BE49-F238E27FC236}">
                        <a16:creationId xmlns:a16="http://schemas.microsoft.com/office/drawing/2014/main" id="{1F63C564-CE2C-E24B-AACB-79F273513BBA}"/>
                      </a:ext>
                    </a:extLst>
                  </p:cNvPr>
                  <p:cNvGrpSpPr>
                    <a:grpSpLocks/>
                  </p:cNvGrpSpPr>
                  <p:nvPr/>
                </p:nvGrpSpPr>
                <p:grpSpPr bwMode="auto">
                  <a:xfrm>
                    <a:off x="1696" y="2592"/>
                    <a:ext cx="320" cy="64"/>
                    <a:chOff x="1336" y="1856"/>
                    <a:chExt cx="320" cy="64"/>
                  </a:xfrm>
                </p:grpSpPr>
                <p:sp>
                  <p:nvSpPr>
                    <p:cNvPr id="803" name="Rectangle 850">
                      <a:extLst>
                        <a:ext uri="{FF2B5EF4-FFF2-40B4-BE49-F238E27FC236}">
                          <a16:creationId xmlns:a16="http://schemas.microsoft.com/office/drawing/2014/main" id="{DD428418-44AA-3B48-B131-21A0B3B1EFD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804" name="Rectangle 851">
                      <a:extLst>
                        <a:ext uri="{FF2B5EF4-FFF2-40B4-BE49-F238E27FC236}">
                          <a16:creationId xmlns:a16="http://schemas.microsoft.com/office/drawing/2014/main" id="{26011549-365A-ED41-8F6B-BFE3C20FACC3}"/>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88" name="Group 852">
                  <a:extLst>
                    <a:ext uri="{FF2B5EF4-FFF2-40B4-BE49-F238E27FC236}">
                      <a16:creationId xmlns:a16="http://schemas.microsoft.com/office/drawing/2014/main" id="{DCAF5AAA-2CC0-2845-B40E-393550E8FF4E}"/>
                    </a:ext>
                  </a:extLst>
                </p:cNvPr>
                <p:cNvGrpSpPr>
                  <a:grpSpLocks/>
                </p:cNvGrpSpPr>
                <p:nvPr/>
              </p:nvGrpSpPr>
              <p:grpSpPr bwMode="auto">
                <a:xfrm>
                  <a:off x="1242" y="3205"/>
                  <a:ext cx="598" cy="116"/>
                  <a:chOff x="1680" y="2536"/>
                  <a:chExt cx="584" cy="160"/>
                </a:xfrm>
              </p:grpSpPr>
              <p:sp>
                <p:nvSpPr>
                  <p:cNvPr id="789" name="Rectangle 853">
                    <a:extLst>
                      <a:ext uri="{FF2B5EF4-FFF2-40B4-BE49-F238E27FC236}">
                        <a16:creationId xmlns:a16="http://schemas.microsoft.com/office/drawing/2014/main" id="{F6388A7E-58C6-094F-A6B9-62864789D7C3}"/>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90" name="Line 854">
                    <a:extLst>
                      <a:ext uri="{FF2B5EF4-FFF2-40B4-BE49-F238E27FC236}">
                        <a16:creationId xmlns:a16="http://schemas.microsoft.com/office/drawing/2014/main" id="{1B52600F-741A-EE4E-ACFA-AB294FBD69BB}"/>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91" name="Line 855">
                    <a:extLst>
                      <a:ext uri="{FF2B5EF4-FFF2-40B4-BE49-F238E27FC236}">
                        <a16:creationId xmlns:a16="http://schemas.microsoft.com/office/drawing/2014/main" id="{2B68031A-B846-4D4D-8644-D589516BC44A}"/>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92" name="Group 856">
                    <a:extLst>
                      <a:ext uri="{FF2B5EF4-FFF2-40B4-BE49-F238E27FC236}">
                        <a16:creationId xmlns:a16="http://schemas.microsoft.com/office/drawing/2014/main" id="{EF5E2CCD-6539-AF46-8A1E-567EC73BDE8A}"/>
                      </a:ext>
                    </a:extLst>
                  </p:cNvPr>
                  <p:cNvGrpSpPr>
                    <a:grpSpLocks/>
                  </p:cNvGrpSpPr>
                  <p:nvPr/>
                </p:nvGrpSpPr>
                <p:grpSpPr bwMode="auto">
                  <a:xfrm>
                    <a:off x="1688" y="2648"/>
                    <a:ext cx="576" cy="32"/>
                    <a:chOff x="2496" y="2624"/>
                    <a:chExt cx="576" cy="32"/>
                  </a:xfrm>
                </p:grpSpPr>
                <p:sp>
                  <p:nvSpPr>
                    <p:cNvPr id="796" name="Line 857">
                      <a:extLst>
                        <a:ext uri="{FF2B5EF4-FFF2-40B4-BE49-F238E27FC236}">
                          <a16:creationId xmlns:a16="http://schemas.microsoft.com/office/drawing/2014/main" id="{516B0989-39EA-E24E-BCE9-EB6374A2F7B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97" name="Line 858">
                      <a:extLst>
                        <a:ext uri="{FF2B5EF4-FFF2-40B4-BE49-F238E27FC236}">
                          <a16:creationId xmlns:a16="http://schemas.microsoft.com/office/drawing/2014/main" id="{9A4E9F25-2507-FB48-8DFD-343430FF3165}"/>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93" name="Group 859">
                    <a:extLst>
                      <a:ext uri="{FF2B5EF4-FFF2-40B4-BE49-F238E27FC236}">
                        <a16:creationId xmlns:a16="http://schemas.microsoft.com/office/drawing/2014/main" id="{AB33DAF6-5AC4-0E44-90E2-0B2585FFE256}"/>
                      </a:ext>
                    </a:extLst>
                  </p:cNvPr>
                  <p:cNvGrpSpPr>
                    <a:grpSpLocks/>
                  </p:cNvGrpSpPr>
                  <p:nvPr/>
                </p:nvGrpSpPr>
                <p:grpSpPr bwMode="auto">
                  <a:xfrm>
                    <a:off x="1696" y="2592"/>
                    <a:ext cx="320" cy="64"/>
                    <a:chOff x="1336" y="1856"/>
                    <a:chExt cx="320" cy="64"/>
                  </a:xfrm>
                </p:grpSpPr>
                <p:sp>
                  <p:nvSpPr>
                    <p:cNvPr id="794" name="Rectangle 860">
                      <a:extLst>
                        <a:ext uri="{FF2B5EF4-FFF2-40B4-BE49-F238E27FC236}">
                          <a16:creationId xmlns:a16="http://schemas.microsoft.com/office/drawing/2014/main" id="{2582E290-4275-F24E-A2F1-8B7C223E69C5}"/>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95" name="Rectangle 861">
                      <a:extLst>
                        <a:ext uri="{FF2B5EF4-FFF2-40B4-BE49-F238E27FC236}">
                          <a16:creationId xmlns:a16="http://schemas.microsoft.com/office/drawing/2014/main" id="{3FFC8550-170D-C24E-8851-C4E397182FDE}"/>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18" name="Group 862">
              <a:extLst>
                <a:ext uri="{FF2B5EF4-FFF2-40B4-BE49-F238E27FC236}">
                  <a16:creationId xmlns:a16="http://schemas.microsoft.com/office/drawing/2014/main" id="{22D94115-3760-944C-96F7-DC94AB4A88C9}"/>
                </a:ext>
              </a:extLst>
            </p:cNvPr>
            <p:cNvGrpSpPr>
              <a:grpSpLocks/>
            </p:cNvGrpSpPr>
            <p:nvPr/>
          </p:nvGrpSpPr>
          <p:grpSpPr bwMode="auto">
            <a:xfrm>
              <a:off x="5035" y="2153"/>
              <a:ext cx="581" cy="55"/>
              <a:chOff x="528" y="3158"/>
              <a:chExt cx="2362" cy="210"/>
            </a:xfrm>
          </p:grpSpPr>
          <p:sp>
            <p:nvSpPr>
              <p:cNvPr id="739" name="Rectangle 863">
                <a:extLst>
                  <a:ext uri="{FF2B5EF4-FFF2-40B4-BE49-F238E27FC236}">
                    <a16:creationId xmlns:a16="http://schemas.microsoft.com/office/drawing/2014/main" id="{BF8E223D-FF38-BB4E-9026-496B15ABFEBB}"/>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740" name="Group 864">
                <a:extLst>
                  <a:ext uri="{FF2B5EF4-FFF2-40B4-BE49-F238E27FC236}">
                    <a16:creationId xmlns:a16="http://schemas.microsoft.com/office/drawing/2014/main" id="{062CBBC1-37AE-E94C-B0A9-D05130BDCD38}"/>
                  </a:ext>
                </a:extLst>
              </p:cNvPr>
              <p:cNvGrpSpPr>
                <a:grpSpLocks/>
              </p:cNvGrpSpPr>
              <p:nvPr/>
            </p:nvGrpSpPr>
            <p:grpSpPr bwMode="auto">
              <a:xfrm>
                <a:off x="528" y="3158"/>
                <a:ext cx="2362" cy="210"/>
                <a:chOff x="528" y="3158"/>
                <a:chExt cx="2362" cy="210"/>
              </a:xfrm>
            </p:grpSpPr>
            <p:sp>
              <p:nvSpPr>
                <p:cNvPr id="741" name="Rectangle 865">
                  <a:extLst>
                    <a:ext uri="{FF2B5EF4-FFF2-40B4-BE49-F238E27FC236}">
                      <a16:creationId xmlns:a16="http://schemas.microsoft.com/office/drawing/2014/main" id="{0BF3A482-E71A-5448-8A3B-451723EBA8EE}"/>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742" name="Group 866">
                  <a:extLst>
                    <a:ext uri="{FF2B5EF4-FFF2-40B4-BE49-F238E27FC236}">
                      <a16:creationId xmlns:a16="http://schemas.microsoft.com/office/drawing/2014/main" id="{E6062064-2032-E54C-B8B5-8270589B5364}"/>
                    </a:ext>
                  </a:extLst>
                </p:cNvPr>
                <p:cNvGrpSpPr>
                  <a:grpSpLocks/>
                </p:cNvGrpSpPr>
                <p:nvPr/>
              </p:nvGrpSpPr>
              <p:grpSpPr bwMode="auto">
                <a:xfrm>
                  <a:off x="2338" y="3297"/>
                  <a:ext cx="282" cy="46"/>
                  <a:chOff x="2304" y="3888"/>
                  <a:chExt cx="384" cy="88"/>
                </a:xfrm>
              </p:grpSpPr>
              <p:sp>
                <p:nvSpPr>
                  <p:cNvPr id="775" name="Rectangle 867">
                    <a:extLst>
                      <a:ext uri="{FF2B5EF4-FFF2-40B4-BE49-F238E27FC236}">
                        <a16:creationId xmlns:a16="http://schemas.microsoft.com/office/drawing/2014/main" id="{17E27D74-7DEE-AA49-AF29-0694B9BA53C8}"/>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6" name="Rectangle 868">
                    <a:extLst>
                      <a:ext uri="{FF2B5EF4-FFF2-40B4-BE49-F238E27FC236}">
                        <a16:creationId xmlns:a16="http://schemas.microsoft.com/office/drawing/2014/main" id="{743B63E7-6707-044F-BCE3-F8B1BD491249}"/>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7" name="Rectangle 869">
                    <a:extLst>
                      <a:ext uri="{FF2B5EF4-FFF2-40B4-BE49-F238E27FC236}">
                        <a16:creationId xmlns:a16="http://schemas.microsoft.com/office/drawing/2014/main" id="{60A6DEE8-E537-E748-A55E-075837F2DBE0}"/>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43" name="Oval 870">
                  <a:extLst>
                    <a:ext uri="{FF2B5EF4-FFF2-40B4-BE49-F238E27FC236}">
                      <a16:creationId xmlns:a16="http://schemas.microsoft.com/office/drawing/2014/main" id="{122102F3-2F70-F541-B248-8F364D081BF3}"/>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44" name="Oval 871">
                  <a:extLst>
                    <a:ext uri="{FF2B5EF4-FFF2-40B4-BE49-F238E27FC236}">
                      <a16:creationId xmlns:a16="http://schemas.microsoft.com/office/drawing/2014/main" id="{829433AE-EAEB-5D4F-B3B9-B6811B8C2E7E}"/>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45" name="Oval 872">
                  <a:extLst>
                    <a:ext uri="{FF2B5EF4-FFF2-40B4-BE49-F238E27FC236}">
                      <a16:creationId xmlns:a16="http://schemas.microsoft.com/office/drawing/2014/main" id="{DF8AD4F7-4347-DC42-BDC2-041847C85C92}"/>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746" name="Group 873">
                  <a:extLst>
                    <a:ext uri="{FF2B5EF4-FFF2-40B4-BE49-F238E27FC236}">
                      <a16:creationId xmlns:a16="http://schemas.microsoft.com/office/drawing/2014/main" id="{0A4C5726-42BC-8A4F-997A-26A0C9A27B57}"/>
                    </a:ext>
                  </a:extLst>
                </p:cNvPr>
                <p:cNvGrpSpPr>
                  <a:grpSpLocks/>
                </p:cNvGrpSpPr>
                <p:nvPr/>
              </p:nvGrpSpPr>
              <p:grpSpPr bwMode="auto">
                <a:xfrm>
                  <a:off x="2816" y="3302"/>
                  <a:ext cx="39" cy="41"/>
                  <a:chOff x="3552" y="3486"/>
                  <a:chExt cx="56" cy="74"/>
                </a:xfrm>
              </p:grpSpPr>
              <p:sp>
                <p:nvSpPr>
                  <p:cNvPr id="773" name="Oval 874">
                    <a:extLst>
                      <a:ext uri="{FF2B5EF4-FFF2-40B4-BE49-F238E27FC236}">
                        <a16:creationId xmlns:a16="http://schemas.microsoft.com/office/drawing/2014/main" id="{3960CBD9-D314-0A44-9E60-1F17589CE5BD}"/>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74" name="Line 875">
                    <a:extLst>
                      <a:ext uri="{FF2B5EF4-FFF2-40B4-BE49-F238E27FC236}">
                        <a16:creationId xmlns:a16="http://schemas.microsoft.com/office/drawing/2014/main" id="{8903446F-D304-A84A-81EC-E6AB0FE7C47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47" name="Group 876">
                  <a:extLst>
                    <a:ext uri="{FF2B5EF4-FFF2-40B4-BE49-F238E27FC236}">
                      <a16:creationId xmlns:a16="http://schemas.microsoft.com/office/drawing/2014/main" id="{6DAFE5AE-11BC-E94F-9CA6-30E8D074D08F}"/>
                    </a:ext>
                  </a:extLst>
                </p:cNvPr>
                <p:cNvGrpSpPr>
                  <a:grpSpLocks/>
                </p:cNvGrpSpPr>
                <p:nvPr/>
              </p:nvGrpSpPr>
              <p:grpSpPr bwMode="auto">
                <a:xfrm>
                  <a:off x="2242" y="3210"/>
                  <a:ext cx="492" cy="77"/>
                  <a:chOff x="2296" y="3104"/>
                  <a:chExt cx="480" cy="104"/>
                </a:xfrm>
              </p:grpSpPr>
              <p:grpSp>
                <p:nvGrpSpPr>
                  <p:cNvPr id="768" name="Group 877">
                    <a:extLst>
                      <a:ext uri="{FF2B5EF4-FFF2-40B4-BE49-F238E27FC236}">
                        <a16:creationId xmlns:a16="http://schemas.microsoft.com/office/drawing/2014/main" id="{E23488AC-F720-B540-8C8B-E0D1E5B7D5C3}"/>
                      </a:ext>
                    </a:extLst>
                  </p:cNvPr>
                  <p:cNvGrpSpPr>
                    <a:grpSpLocks/>
                  </p:cNvGrpSpPr>
                  <p:nvPr/>
                </p:nvGrpSpPr>
                <p:grpSpPr bwMode="auto">
                  <a:xfrm>
                    <a:off x="2310" y="3120"/>
                    <a:ext cx="448" cy="72"/>
                    <a:chOff x="2310" y="3120"/>
                    <a:chExt cx="432" cy="48"/>
                  </a:xfrm>
                </p:grpSpPr>
                <p:sp>
                  <p:nvSpPr>
                    <p:cNvPr id="770" name="Rectangle 878">
                      <a:extLst>
                        <a:ext uri="{FF2B5EF4-FFF2-40B4-BE49-F238E27FC236}">
                          <a16:creationId xmlns:a16="http://schemas.microsoft.com/office/drawing/2014/main" id="{CA28585A-5D1A-F74B-AA62-D4D4D0746F29}"/>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1" name="Rectangle 879">
                      <a:extLst>
                        <a:ext uri="{FF2B5EF4-FFF2-40B4-BE49-F238E27FC236}">
                          <a16:creationId xmlns:a16="http://schemas.microsoft.com/office/drawing/2014/main" id="{CAE3AB25-C0F6-C54F-91EB-D002F6121AF0}"/>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2" name="Rectangle 880">
                      <a:extLst>
                        <a:ext uri="{FF2B5EF4-FFF2-40B4-BE49-F238E27FC236}">
                          <a16:creationId xmlns:a16="http://schemas.microsoft.com/office/drawing/2014/main" id="{E931FDBD-A197-E349-9D90-4A1DADE782E7}"/>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69" name="Rectangle 881">
                    <a:extLst>
                      <a:ext uri="{FF2B5EF4-FFF2-40B4-BE49-F238E27FC236}">
                        <a16:creationId xmlns:a16="http://schemas.microsoft.com/office/drawing/2014/main" id="{C90205DD-B42B-9C43-8B8E-026F33FD3B89}"/>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48" name="Group 882">
                  <a:extLst>
                    <a:ext uri="{FF2B5EF4-FFF2-40B4-BE49-F238E27FC236}">
                      <a16:creationId xmlns:a16="http://schemas.microsoft.com/office/drawing/2014/main" id="{EABE0775-9EF9-3E44-9997-96E4432C2625}"/>
                    </a:ext>
                  </a:extLst>
                </p:cNvPr>
                <p:cNvGrpSpPr>
                  <a:grpSpLocks/>
                </p:cNvGrpSpPr>
                <p:nvPr/>
              </p:nvGrpSpPr>
              <p:grpSpPr bwMode="auto">
                <a:xfrm>
                  <a:off x="577" y="3205"/>
                  <a:ext cx="599" cy="116"/>
                  <a:chOff x="1680" y="2536"/>
                  <a:chExt cx="584" cy="160"/>
                </a:xfrm>
              </p:grpSpPr>
              <p:sp>
                <p:nvSpPr>
                  <p:cNvPr id="759" name="Rectangle 883">
                    <a:extLst>
                      <a:ext uri="{FF2B5EF4-FFF2-40B4-BE49-F238E27FC236}">
                        <a16:creationId xmlns:a16="http://schemas.microsoft.com/office/drawing/2014/main" id="{FEE415E8-7411-E64B-A9DE-0E89F464421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60" name="Line 884">
                    <a:extLst>
                      <a:ext uri="{FF2B5EF4-FFF2-40B4-BE49-F238E27FC236}">
                        <a16:creationId xmlns:a16="http://schemas.microsoft.com/office/drawing/2014/main" id="{E11DF967-B3F8-374E-AC9A-CD97BD8FF640}"/>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61" name="Line 885">
                    <a:extLst>
                      <a:ext uri="{FF2B5EF4-FFF2-40B4-BE49-F238E27FC236}">
                        <a16:creationId xmlns:a16="http://schemas.microsoft.com/office/drawing/2014/main" id="{0157EF20-FA97-E148-9C2F-0D33363502D9}"/>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62" name="Group 886">
                    <a:extLst>
                      <a:ext uri="{FF2B5EF4-FFF2-40B4-BE49-F238E27FC236}">
                        <a16:creationId xmlns:a16="http://schemas.microsoft.com/office/drawing/2014/main" id="{D4BED7E1-FCDF-6C47-9E3E-803E37169685}"/>
                      </a:ext>
                    </a:extLst>
                  </p:cNvPr>
                  <p:cNvGrpSpPr>
                    <a:grpSpLocks/>
                  </p:cNvGrpSpPr>
                  <p:nvPr/>
                </p:nvGrpSpPr>
                <p:grpSpPr bwMode="auto">
                  <a:xfrm>
                    <a:off x="1688" y="2648"/>
                    <a:ext cx="576" cy="32"/>
                    <a:chOff x="2496" y="2624"/>
                    <a:chExt cx="576" cy="32"/>
                  </a:xfrm>
                </p:grpSpPr>
                <p:sp>
                  <p:nvSpPr>
                    <p:cNvPr id="766" name="Line 887">
                      <a:extLst>
                        <a:ext uri="{FF2B5EF4-FFF2-40B4-BE49-F238E27FC236}">
                          <a16:creationId xmlns:a16="http://schemas.microsoft.com/office/drawing/2014/main" id="{7AC0E7D8-F630-A74A-84C1-506E8C161C1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67" name="Line 888">
                      <a:extLst>
                        <a:ext uri="{FF2B5EF4-FFF2-40B4-BE49-F238E27FC236}">
                          <a16:creationId xmlns:a16="http://schemas.microsoft.com/office/drawing/2014/main" id="{FC8CC8E0-0433-D34B-AC36-6D3710F46AD3}"/>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63" name="Group 889">
                    <a:extLst>
                      <a:ext uri="{FF2B5EF4-FFF2-40B4-BE49-F238E27FC236}">
                        <a16:creationId xmlns:a16="http://schemas.microsoft.com/office/drawing/2014/main" id="{4B6E2283-EB5B-4443-A93C-E80863B4EA45}"/>
                      </a:ext>
                    </a:extLst>
                  </p:cNvPr>
                  <p:cNvGrpSpPr>
                    <a:grpSpLocks/>
                  </p:cNvGrpSpPr>
                  <p:nvPr/>
                </p:nvGrpSpPr>
                <p:grpSpPr bwMode="auto">
                  <a:xfrm>
                    <a:off x="1696" y="2592"/>
                    <a:ext cx="320" cy="64"/>
                    <a:chOff x="1336" y="1856"/>
                    <a:chExt cx="320" cy="64"/>
                  </a:xfrm>
                </p:grpSpPr>
                <p:sp>
                  <p:nvSpPr>
                    <p:cNvPr id="764" name="Rectangle 890">
                      <a:extLst>
                        <a:ext uri="{FF2B5EF4-FFF2-40B4-BE49-F238E27FC236}">
                          <a16:creationId xmlns:a16="http://schemas.microsoft.com/office/drawing/2014/main" id="{DC3A799D-1C77-E84F-B99D-679A091073C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65" name="Rectangle 891">
                      <a:extLst>
                        <a:ext uri="{FF2B5EF4-FFF2-40B4-BE49-F238E27FC236}">
                          <a16:creationId xmlns:a16="http://schemas.microsoft.com/office/drawing/2014/main" id="{F41ACB00-49D0-F742-972F-7A087A7B50B0}"/>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49" name="Group 892">
                  <a:extLst>
                    <a:ext uri="{FF2B5EF4-FFF2-40B4-BE49-F238E27FC236}">
                      <a16:creationId xmlns:a16="http://schemas.microsoft.com/office/drawing/2014/main" id="{7B5508C1-2D79-E842-96BD-C6DD8A5377A7}"/>
                    </a:ext>
                  </a:extLst>
                </p:cNvPr>
                <p:cNvGrpSpPr>
                  <a:grpSpLocks/>
                </p:cNvGrpSpPr>
                <p:nvPr/>
              </p:nvGrpSpPr>
              <p:grpSpPr bwMode="auto">
                <a:xfrm>
                  <a:off x="1242" y="3205"/>
                  <a:ext cx="598" cy="116"/>
                  <a:chOff x="1680" y="2536"/>
                  <a:chExt cx="584" cy="160"/>
                </a:xfrm>
              </p:grpSpPr>
              <p:sp>
                <p:nvSpPr>
                  <p:cNvPr id="750" name="Rectangle 893">
                    <a:extLst>
                      <a:ext uri="{FF2B5EF4-FFF2-40B4-BE49-F238E27FC236}">
                        <a16:creationId xmlns:a16="http://schemas.microsoft.com/office/drawing/2014/main" id="{88CC2B44-EB99-BC4A-9750-4D4C14D1A244}"/>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51" name="Line 894">
                    <a:extLst>
                      <a:ext uri="{FF2B5EF4-FFF2-40B4-BE49-F238E27FC236}">
                        <a16:creationId xmlns:a16="http://schemas.microsoft.com/office/drawing/2014/main" id="{D1A6F79D-9411-F146-8D2E-04EAA18B67B2}"/>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52" name="Line 895">
                    <a:extLst>
                      <a:ext uri="{FF2B5EF4-FFF2-40B4-BE49-F238E27FC236}">
                        <a16:creationId xmlns:a16="http://schemas.microsoft.com/office/drawing/2014/main" id="{F2FA805D-A036-2F47-8FCE-16CDE3FDEBB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53" name="Group 896">
                    <a:extLst>
                      <a:ext uri="{FF2B5EF4-FFF2-40B4-BE49-F238E27FC236}">
                        <a16:creationId xmlns:a16="http://schemas.microsoft.com/office/drawing/2014/main" id="{4B1C2669-FCE1-9545-A7C9-8986B1EB258E}"/>
                      </a:ext>
                    </a:extLst>
                  </p:cNvPr>
                  <p:cNvGrpSpPr>
                    <a:grpSpLocks/>
                  </p:cNvGrpSpPr>
                  <p:nvPr/>
                </p:nvGrpSpPr>
                <p:grpSpPr bwMode="auto">
                  <a:xfrm>
                    <a:off x="1688" y="2648"/>
                    <a:ext cx="576" cy="32"/>
                    <a:chOff x="2496" y="2624"/>
                    <a:chExt cx="576" cy="32"/>
                  </a:xfrm>
                </p:grpSpPr>
                <p:sp>
                  <p:nvSpPr>
                    <p:cNvPr id="757" name="Line 897">
                      <a:extLst>
                        <a:ext uri="{FF2B5EF4-FFF2-40B4-BE49-F238E27FC236}">
                          <a16:creationId xmlns:a16="http://schemas.microsoft.com/office/drawing/2014/main" id="{A6AC9F1A-1957-9A4C-9D77-17E5473CBA6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58" name="Line 898">
                      <a:extLst>
                        <a:ext uri="{FF2B5EF4-FFF2-40B4-BE49-F238E27FC236}">
                          <a16:creationId xmlns:a16="http://schemas.microsoft.com/office/drawing/2014/main" id="{D624A726-1139-AE45-BCF7-D7BA84F4702B}"/>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54" name="Group 899">
                    <a:extLst>
                      <a:ext uri="{FF2B5EF4-FFF2-40B4-BE49-F238E27FC236}">
                        <a16:creationId xmlns:a16="http://schemas.microsoft.com/office/drawing/2014/main" id="{4876C796-7A68-DC43-BDC7-953B8F660586}"/>
                      </a:ext>
                    </a:extLst>
                  </p:cNvPr>
                  <p:cNvGrpSpPr>
                    <a:grpSpLocks/>
                  </p:cNvGrpSpPr>
                  <p:nvPr/>
                </p:nvGrpSpPr>
                <p:grpSpPr bwMode="auto">
                  <a:xfrm>
                    <a:off x="1696" y="2592"/>
                    <a:ext cx="320" cy="64"/>
                    <a:chOff x="1336" y="1856"/>
                    <a:chExt cx="320" cy="64"/>
                  </a:xfrm>
                </p:grpSpPr>
                <p:sp>
                  <p:nvSpPr>
                    <p:cNvPr id="755" name="Rectangle 900">
                      <a:extLst>
                        <a:ext uri="{FF2B5EF4-FFF2-40B4-BE49-F238E27FC236}">
                          <a16:creationId xmlns:a16="http://schemas.microsoft.com/office/drawing/2014/main" id="{497FC85E-CC31-AE41-A43E-CC6A7665F5AC}"/>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56" name="Rectangle 901">
                      <a:extLst>
                        <a:ext uri="{FF2B5EF4-FFF2-40B4-BE49-F238E27FC236}">
                          <a16:creationId xmlns:a16="http://schemas.microsoft.com/office/drawing/2014/main" id="{4FE51066-8669-C84F-88BD-B7B126C66F79}"/>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19" name="Group 902">
              <a:extLst>
                <a:ext uri="{FF2B5EF4-FFF2-40B4-BE49-F238E27FC236}">
                  <a16:creationId xmlns:a16="http://schemas.microsoft.com/office/drawing/2014/main" id="{0A785BF9-740E-024D-A77E-6C8B5F3BF358}"/>
                </a:ext>
              </a:extLst>
            </p:cNvPr>
            <p:cNvGrpSpPr>
              <a:grpSpLocks/>
            </p:cNvGrpSpPr>
            <p:nvPr/>
          </p:nvGrpSpPr>
          <p:grpSpPr bwMode="auto">
            <a:xfrm>
              <a:off x="5034" y="2100"/>
              <a:ext cx="582" cy="56"/>
              <a:chOff x="528" y="3158"/>
              <a:chExt cx="2362" cy="210"/>
            </a:xfrm>
          </p:grpSpPr>
          <p:sp>
            <p:nvSpPr>
              <p:cNvPr id="700" name="Rectangle 903">
                <a:extLst>
                  <a:ext uri="{FF2B5EF4-FFF2-40B4-BE49-F238E27FC236}">
                    <a16:creationId xmlns:a16="http://schemas.microsoft.com/office/drawing/2014/main" id="{3AF69290-A9E1-1041-BEB7-E0D11116EB69}"/>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701" name="Group 904">
                <a:extLst>
                  <a:ext uri="{FF2B5EF4-FFF2-40B4-BE49-F238E27FC236}">
                    <a16:creationId xmlns:a16="http://schemas.microsoft.com/office/drawing/2014/main" id="{510961D3-18C1-F44E-923A-EF1E7622B9BC}"/>
                  </a:ext>
                </a:extLst>
              </p:cNvPr>
              <p:cNvGrpSpPr>
                <a:grpSpLocks/>
              </p:cNvGrpSpPr>
              <p:nvPr/>
            </p:nvGrpSpPr>
            <p:grpSpPr bwMode="auto">
              <a:xfrm>
                <a:off x="528" y="3158"/>
                <a:ext cx="2362" cy="210"/>
                <a:chOff x="528" y="3158"/>
                <a:chExt cx="2362" cy="210"/>
              </a:xfrm>
            </p:grpSpPr>
            <p:sp>
              <p:nvSpPr>
                <p:cNvPr id="702" name="Rectangle 905">
                  <a:extLst>
                    <a:ext uri="{FF2B5EF4-FFF2-40B4-BE49-F238E27FC236}">
                      <a16:creationId xmlns:a16="http://schemas.microsoft.com/office/drawing/2014/main" id="{FD07636F-8DA1-6845-B069-68982B7A9E7A}"/>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703" name="Group 906">
                  <a:extLst>
                    <a:ext uri="{FF2B5EF4-FFF2-40B4-BE49-F238E27FC236}">
                      <a16:creationId xmlns:a16="http://schemas.microsoft.com/office/drawing/2014/main" id="{BA047383-195E-4A45-B8CC-612DE53410D2}"/>
                    </a:ext>
                  </a:extLst>
                </p:cNvPr>
                <p:cNvGrpSpPr>
                  <a:grpSpLocks/>
                </p:cNvGrpSpPr>
                <p:nvPr/>
              </p:nvGrpSpPr>
              <p:grpSpPr bwMode="auto">
                <a:xfrm>
                  <a:off x="2338" y="3297"/>
                  <a:ext cx="282" cy="46"/>
                  <a:chOff x="2304" y="3888"/>
                  <a:chExt cx="384" cy="88"/>
                </a:xfrm>
              </p:grpSpPr>
              <p:sp>
                <p:nvSpPr>
                  <p:cNvPr id="736" name="Rectangle 907">
                    <a:extLst>
                      <a:ext uri="{FF2B5EF4-FFF2-40B4-BE49-F238E27FC236}">
                        <a16:creationId xmlns:a16="http://schemas.microsoft.com/office/drawing/2014/main" id="{DE56531B-CA36-E748-953D-C1466ED62980}"/>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7" name="Rectangle 908">
                    <a:extLst>
                      <a:ext uri="{FF2B5EF4-FFF2-40B4-BE49-F238E27FC236}">
                        <a16:creationId xmlns:a16="http://schemas.microsoft.com/office/drawing/2014/main" id="{0386B8C4-1733-984B-B212-A15D786E9419}"/>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8" name="Rectangle 909">
                    <a:extLst>
                      <a:ext uri="{FF2B5EF4-FFF2-40B4-BE49-F238E27FC236}">
                        <a16:creationId xmlns:a16="http://schemas.microsoft.com/office/drawing/2014/main" id="{5A61B432-C867-864C-BD9E-0CE004C6ACD5}"/>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04" name="Oval 910">
                  <a:extLst>
                    <a:ext uri="{FF2B5EF4-FFF2-40B4-BE49-F238E27FC236}">
                      <a16:creationId xmlns:a16="http://schemas.microsoft.com/office/drawing/2014/main" id="{741473B2-1C94-CE44-A178-31954828E7BF}"/>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05" name="Oval 911">
                  <a:extLst>
                    <a:ext uri="{FF2B5EF4-FFF2-40B4-BE49-F238E27FC236}">
                      <a16:creationId xmlns:a16="http://schemas.microsoft.com/office/drawing/2014/main" id="{5317D454-139B-194F-9CDC-77339D752E20}"/>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06" name="Oval 912">
                  <a:extLst>
                    <a:ext uri="{FF2B5EF4-FFF2-40B4-BE49-F238E27FC236}">
                      <a16:creationId xmlns:a16="http://schemas.microsoft.com/office/drawing/2014/main" id="{4C473675-BF45-614B-A10F-2B8E2FE193E5}"/>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707" name="Group 913">
                  <a:extLst>
                    <a:ext uri="{FF2B5EF4-FFF2-40B4-BE49-F238E27FC236}">
                      <a16:creationId xmlns:a16="http://schemas.microsoft.com/office/drawing/2014/main" id="{0A756604-AFBF-E84E-9B7B-25EB467F4033}"/>
                    </a:ext>
                  </a:extLst>
                </p:cNvPr>
                <p:cNvGrpSpPr>
                  <a:grpSpLocks/>
                </p:cNvGrpSpPr>
                <p:nvPr/>
              </p:nvGrpSpPr>
              <p:grpSpPr bwMode="auto">
                <a:xfrm>
                  <a:off x="2816" y="3302"/>
                  <a:ext cx="39" cy="41"/>
                  <a:chOff x="3552" y="3486"/>
                  <a:chExt cx="56" cy="74"/>
                </a:xfrm>
              </p:grpSpPr>
              <p:sp>
                <p:nvSpPr>
                  <p:cNvPr id="734" name="Oval 914">
                    <a:extLst>
                      <a:ext uri="{FF2B5EF4-FFF2-40B4-BE49-F238E27FC236}">
                        <a16:creationId xmlns:a16="http://schemas.microsoft.com/office/drawing/2014/main" id="{CB0F2E58-C88A-C141-9B59-B20D6B95CFA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35" name="Line 915">
                    <a:extLst>
                      <a:ext uri="{FF2B5EF4-FFF2-40B4-BE49-F238E27FC236}">
                        <a16:creationId xmlns:a16="http://schemas.microsoft.com/office/drawing/2014/main" id="{F6D37FC6-DE6C-F94B-9428-BABD4F3770BA}"/>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08" name="Group 916">
                  <a:extLst>
                    <a:ext uri="{FF2B5EF4-FFF2-40B4-BE49-F238E27FC236}">
                      <a16:creationId xmlns:a16="http://schemas.microsoft.com/office/drawing/2014/main" id="{6E72D4E9-0404-9A48-9996-0B44BBB58D88}"/>
                    </a:ext>
                  </a:extLst>
                </p:cNvPr>
                <p:cNvGrpSpPr>
                  <a:grpSpLocks/>
                </p:cNvGrpSpPr>
                <p:nvPr/>
              </p:nvGrpSpPr>
              <p:grpSpPr bwMode="auto">
                <a:xfrm>
                  <a:off x="2242" y="3210"/>
                  <a:ext cx="492" cy="77"/>
                  <a:chOff x="2296" y="3104"/>
                  <a:chExt cx="480" cy="104"/>
                </a:xfrm>
              </p:grpSpPr>
              <p:grpSp>
                <p:nvGrpSpPr>
                  <p:cNvPr id="729" name="Group 917">
                    <a:extLst>
                      <a:ext uri="{FF2B5EF4-FFF2-40B4-BE49-F238E27FC236}">
                        <a16:creationId xmlns:a16="http://schemas.microsoft.com/office/drawing/2014/main" id="{F37150E0-AA28-6C4F-949E-89DF2D7354D7}"/>
                      </a:ext>
                    </a:extLst>
                  </p:cNvPr>
                  <p:cNvGrpSpPr>
                    <a:grpSpLocks/>
                  </p:cNvGrpSpPr>
                  <p:nvPr/>
                </p:nvGrpSpPr>
                <p:grpSpPr bwMode="auto">
                  <a:xfrm>
                    <a:off x="2310" y="3120"/>
                    <a:ext cx="448" cy="72"/>
                    <a:chOff x="2310" y="3120"/>
                    <a:chExt cx="432" cy="48"/>
                  </a:xfrm>
                </p:grpSpPr>
                <p:sp>
                  <p:nvSpPr>
                    <p:cNvPr id="731" name="Rectangle 918">
                      <a:extLst>
                        <a:ext uri="{FF2B5EF4-FFF2-40B4-BE49-F238E27FC236}">
                          <a16:creationId xmlns:a16="http://schemas.microsoft.com/office/drawing/2014/main" id="{414FFD45-8478-084F-8BD4-2AA3B2DCBBB3}"/>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2" name="Rectangle 919">
                      <a:extLst>
                        <a:ext uri="{FF2B5EF4-FFF2-40B4-BE49-F238E27FC236}">
                          <a16:creationId xmlns:a16="http://schemas.microsoft.com/office/drawing/2014/main" id="{D0FD22AC-176F-3E4D-BCBD-80636F85CAC0}"/>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3" name="Rectangle 920">
                      <a:extLst>
                        <a:ext uri="{FF2B5EF4-FFF2-40B4-BE49-F238E27FC236}">
                          <a16:creationId xmlns:a16="http://schemas.microsoft.com/office/drawing/2014/main" id="{AA983FDB-D3AC-DD43-9746-6BB031E14FE9}"/>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30" name="Rectangle 921">
                    <a:extLst>
                      <a:ext uri="{FF2B5EF4-FFF2-40B4-BE49-F238E27FC236}">
                        <a16:creationId xmlns:a16="http://schemas.microsoft.com/office/drawing/2014/main" id="{4A9D217F-DFCA-1C42-8791-8644BC6DD5B0}"/>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09" name="Group 922">
                  <a:extLst>
                    <a:ext uri="{FF2B5EF4-FFF2-40B4-BE49-F238E27FC236}">
                      <a16:creationId xmlns:a16="http://schemas.microsoft.com/office/drawing/2014/main" id="{B5B50473-46C0-E849-879B-B2454D541B37}"/>
                    </a:ext>
                  </a:extLst>
                </p:cNvPr>
                <p:cNvGrpSpPr>
                  <a:grpSpLocks/>
                </p:cNvGrpSpPr>
                <p:nvPr/>
              </p:nvGrpSpPr>
              <p:grpSpPr bwMode="auto">
                <a:xfrm>
                  <a:off x="577" y="3205"/>
                  <a:ext cx="599" cy="116"/>
                  <a:chOff x="1680" y="2536"/>
                  <a:chExt cx="584" cy="160"/>
                </a:xfrm>
              </p:grpSpPr>
              <p:sp>
                <p:nvSpPr>
                  <p:cNvPr id="720" name="Rectangle 923">
                    <a:extLst>
                      <a:ext uri="{FF2B5EF4-FFF2-40B4-BE49-F238E27FC236}">
                        <a16:creationId xmlns:a16="http://schemas.microsoft.com/office/drawing/2014/main" id="{12625611-1575-6A49-A11D-B3C9EE6D250D}"/>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21" name="Line 924">
                    <a:extLst>
                      <a:ext uri="{FF2B5EF4-FFF2-40B4-BE49-F238E27FC236}">
                        <a16:creationId xmlns:a16="http://schemas.microsoft.com/office/drawing/2014/main" id="{46202064-4622-F549-9A65-16B4FFD2BEAD}"/>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22" name="Line 925">
                    <a:extLst>
                      <a:ext uri="{FF2B5EF4-FFF2-40B4-BE49-F238E27FC236}">
                        <a16:creationId xmlns:a16="http://schemas.microsoft.com/office/drawing/2014/main" id="{5C65509D-C832-FA46-AEE9-DC31DA466C70}"/>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23" name="Group 926">
                    <a:extLst>
                      <a:ext uri="{FF2B5EF4-FFF2-40B4-BE49-F238E27FC236}">
                        <a16:creationId xmlns:a16="http://schemas.microsoft.com/office/drawing/2014/main" id="{0D44E2C7-766B-0343-91F3-97D58473F1FB}"/>
                      </a:ext>
                    </a:extLst>
                  </p:cNvPr>
                  <p:cNvGrpSpPr>
                    <a:grpSpLocks/>
                  </p:cNvGrpSpPr>
                  <p:nvPr/>
                </p:nvGrpSpPr>
                <p:grpSpPr bwMode="auto">
                  <a:xfrm>
                    <a:off x="1688" y="2648"/>
                    <a:ext cx="576" cy="32"/>
                    <a:chOff x="2496" y="2624"/>
                    <a:chExt cx="576" cy="32"/>
                  </a:xfrm>
                </p:grpSpPr>
                <p:sp>
                  <p:nvSpPr>
                    <p:cNvPr id="727" name="Line 927">
                      <a:extLst>
                        <a:ext uri="{FF2B5EF4-FFF2-40B4-BE49-F238E27FC236}">
                          <a16:creationId xmlns:a16="http://schemas.microsoft.com/office/drawing/2014/main" id="{13B36A50-C773-0D4B-A941-4A631160127D}"/>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28" name="Line 928">
                      <a:extLst>
                        <a:ext uri="{FF2B5EF4-FFF2-40B4-BE49-F238E27FC236}">
                          <a16:creationId xmlns:a16="http://schemas.microsoft.com/office/drawing/2014/main" id="{74DB822C-FCB5-964C-BD1D-D74BABA8B182}"/>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24" name="Group 929">
                    <a:extLst>
                      <a:ext uri="{FF2B5EF4-FFF2-40B4-BE49-F238E27FC236}">
                        <a16:creationId xmlns:a16="http://schemas.microsoft.com/office/drawing/2014/main" id="{215E6715-C05E-234B-AFCB-B848F82B85D2}"/>
                      </a:ext>
                    </a:extLst>
                  </p:cNvPr>
                  <p:cNvGrpSpPr>
                    <a:grpSpLocks/>
                  </p:cNvGrpSpPr>
                  <p:nvPr/>
                </p:nvGrpSpPr>
                <p:grpSpPr bwMode="auto">
                  <a:xfrm>
                    <a:off x="1696" y="2592"/>
                    <a:ext cx="320" cy="64"/>
                    <a:chOff x="1336" y="1856"/>
                    <a:chExt cx="320" cy="64"/>
                  </a:xfrm>
                </p:grpSpPr>
                <p:sp>
                  <p:nvSpPr>
                    <p:cNvPr id="725" name="Rectangle 930">
                      <a:extLst>
                        <a:ext uri="{FF2B5EF4-FFF2-40B4-BE49-F238E27FC236}">
                          <a16:creationId xmlns:a16="http://schemas.microsoft.com/office/drawing/2014/main" id="{04504AA6-09FB-3149-B85E-43F42ED333C7}"/>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26" name="Rectangle 931">
                      <a:extLst>
                        <a:ext uri="{FF2B5EF4-FFF2-40B4-BE49-F238E27FC236}">
                          <a16:creationId xmlns:a16="http://schemas.microsoft.com/office/drawing/2014/main" id="{C1D78126-3A67-B44F-A279-2A6B8574F0F9}"/>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10" name="Group 932">
                  <a:extLst>
                    <a:ext uri="{FF2B5EF4-FFF2-40B4-BE49-F238E27FC236}">
                      <a16:creationId xmlns:a16="http://schemas.microsoft.com/office/drawing/2014/main" id="{D46F2580-3E29-424D-8B9D-32942F42F966}"/>
                    </a:ext>
                  </a:extLst>
                </p:cNvPr>
                <p:cNvGrpSpPr>
                  <a:grpSpLocks/>
                </p:cNvGrpSpPr>
                <p:nvPr/>
              </p:nvGrpSpPr>
              <p:grpSpPr bwMode="auto">
                <a:xfrm>
                  <a:off x="1242" y="3205"/>
                  <a:ext cx="598" cy="116"/>
                  <a:chOff x="1680" y="2536"/>
                  <a:chExt cx="584" cy="160"/>
                </a:xfrm>
              </p:grpSpPr>
              <p:sp>
                <p:nvSpPr>
                  <p:cNvPr id="711" name="Rectangle 933">
                    <a:extLst>
                      <a:ext uri="{FF2B5EF4-FFF2-40B4-BE49-F238E27FC236}">
                        <a16:creationId xmlns:a16="http://schemas.microsoft.com/office/drawing/2014/main" id="{F9014D7D-E875-6C40-9749-4237402F3407}"/>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12" name="Line 934">
                    <a:extLst>
                      <a:ext uri="{FF2B5EF4-FFF2-40B4-BE49-F238E27FC236}">
                        <a16:creationId xmlns:a16="http://schemas.microsoft.com/office/drawing/2014/main" id="{FC7D27EE-E0BB-F042-B04D-FD657A0896F3}"/>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13" name="Line 935">
                    <a:extLst>
                      <a:ext uri="{FF2B5EF4-FFF2-40B4-BE49-F238E27FC236}">
                        <a16:creationId xmlns:a16="http://schemas.microsoft.com/office/drawing/2014/main" id="{A719A52C-7AB4-2E42-9E99-5515A824F70C}"/>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14" name="Group 936">
                    <a:extLst>
                      <a:ext uri="{FF2B5EF4-FFF2-40B4-BE49-F238E27FC236}">
                        <a16:creationId xmlns:a16="http://schemas.microsoft.com/office/drawing/2014/main" id="{13BEF66C-4B16-AC49-91C2-A378275C3757}"/>
                      </a:ext>
                    </a:extLst>
                  </p:cNvPr>
                  <p:cNvGrpSpPr>
                    <a:grpSpLocks/>
                  </p:cNvGrpSpPr>
                  <p:nvPr/>
                </p:nvGrpSpPr>
                <p:grpSpPr bwMode="auto">
                  <a:xfrm>
                    <a:off x="1688" y="2648"/>
                    <a:ext cx="576" cy="32"/>
                    <a:chOff x="2496" y="2624"/>
                    <a:chExt cx="576" cy="32"/>
                  </a:xfrm>
                </p:grpSpPr>
                <p:sp>
                  <p:nvSpPr>
                    <p:cNvPr id="718" name="Line 937">
                      <a:extLst>
                        <a:ext uri="{FF2B5EF4-FFF2-40B4-BE49-F238E27FC236}">
                          <a16:creationId xmlns:a16="http://schemas.microsoft.com/office/drawing/2014/main" id="{77751AC2-C287-E64B-9DD9-FE0105B4408C}"/>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19" name="Line 938">
                      <a:extLst>
                        <a:ext uri="{FF2B5EF4-FFF2-40B4-BE49-F238E27FC236}">
                          <a16:creationId xmlns:a16="http://schemas.microsoft.com/office/drawing/2014/main" id="{26065973-A0F7-3540-869F-1D684EF5AE9A}"/>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15" name="Group 939">
                    <a:extLst>
                      <a:ext uri="{FF2B5EF4-FFF2-40B4-BE49-F238E27FC236}">
                        <a16:creationId xmlns:a16="http://schemas.microsoft.com/office/drawing/2014/main" id="{73946804-62C9-5341-8C6E-C6AFB8CDCFFD}"/>
                      </a:ext>
                    </a:extLst>
                  </p:cNvPr>
                  <p:cNvGrpSpPr>
                    <a:grpSpLocks/>
                  </p:cNvGrpSpPr>
                  <p:nvPr/>
                </p:nvGrpSpPr>
                <p:grpSpPr bwMode="auto">
                  <a:xfrm>
                    <a:off x="1696" y="2592"/>
                    <a:ext cx="320" cy="64"/>
                    <a:chOff x="1336" y="1856"/>
                    <a:chExt cx="320" cy="64"/>
                  </a:xfrm>
                </p:grpSpPr>
                <p:sp>
                  <p:nvSpPr>
                    <p:cNvPr id="716" name="Rectangle 940">
                      <a:extLst>
                        <a:ext uri="{FF2B5EF4-FFF2-40B4-BE49-F238E27FC236}">
                          <a16:creationId xmlns:a16="http://schemas.microsoft.com/office/drawing/2014/main" id="{6FCF5C1C-AC86-8549-A166-3B1730F4AC5C}"/>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17" name="Rectangle 941">
                      <a:extLst>
                        <a:ext uri="{FF2B5EF4-FFF2-40B4-BE49-F238E27FC236}">
                          <a16:creationId xmlns:a16="http://schemas.microsoft.com/office/drawing/2014/main" id="{3DE1F9D3-A9E0-B34E-A66A-B0B21B1FC6C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20" name="Group 942">
              <a:extLst>
                <a:ext uri="{FF2B5EF4-FFF2-40B4-BE49-F238E27FC236}">
                  <a16:creationId xmlns:a16="http://schemas.microsoft.com/office/drawing/2014/main" id="{F0CE407E-7890-144D-AAD8-2F40E5A2FA11}"/>
                </a:ext>
              </a:extLst>
            </p:cNvPr>
            <p:cNvGrpSpPr>
              <a:grpSpLocks/>
            </p:cNvGrpSpPr>
            <p:nvPr/>
          </p:nvGrpSpPr>
          <p:grpSpPr bwMode="auto">
            <a:xfrm>
              <a:off x="5035" y="2057"/>
              <a:ext cx="581" cy="55"/>
              <a:chOff x="528" y="3158"/>
              <a:chExt cx="2362" cy="210"/>
            </a:xfrm>
          </p:grpSpPr>
          <p:sp>
            <p:nvSpPr>
              <p:cNvPr id="661" name="Rectangle 943">
                <a:extLst>
                  <a:ext uri="{FF2B5EF4-FFF2-40B4-BE49-F238E27FC236}">
                    <a16:creationId xmlns:a16="http://schemas.microsoft.com/office/drawing/2014/main" id="{06754B6A-8882-244D-8D96-8DD287697930}"/>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662" name="Group 944">
                <a:extLst>
                  <a:ext uri="{FF2B5EF4-FFF2-40B4-BE49-F238E27FC236}">
                    <a16:creationId xmlns:a16="http://schemas.microsoft.com/office/drawing/2014/main" id="{539B8121-FE9E-054D-B4B0-51BA24136A5C}"/>
                  </a:ext>
                </a:extLst>
              </p:cNvPr>
              <p:cNvGrpSpPr>
                <a:grpSpLocks/>
              </p:cNvGrpSpPr>
              <p:nvPr/>
            </p:nvGrpSpPr>
            <p:grpSpPr bwMode="auto">
              <a:xfrm>
                <a:off x="528" y="3158"/>
                <a:ext cx="2362" cy="210"/>
                <a:chOff x="528" y="3158"/>
                <a:chExt cx="2362" cy="210"/>
              </a:xfrm>
            </p:grpSpPr>
            <p:sp>
              <p:nvSpPr>
                <p:cNvPr id="663" name="Rectangle 945">
                  <a:extLst>
                    <a:ext uri="{FF2B5EF4-FFF2-40B4-BE49-F238E27FC236}">
                      <a16:creationId xmlns:a16="http://schemas.microsoft.com/office/drawing/2014/main" id="{600BFEB6-849B-0745-A071-E7BD6F88D9C1}"/>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664" name="Group 946">
                  <a:extLst>
                    <a:ext uri="{FF2B5EF4-FFF2-40B4-BE49-F238E27FC236}">
                      <a16:creationId xmlns:a16="http://schemas.microsoft.com/office/drawing/2014/main" id="{94ECA49C-F1A6-204F-A3FB-69155F209321}"/>
                    </a:ext>
                  </a:extLst>
                </p:cNvPr>
                <p:cNvGrpSpPr>
                  <a:grpSpLocks/>
                </p:cNvGrpSpPr>
                <p:nvPr/>
              </p:nvGrpSpPr>
              <p:grpSpPr bwMode="auto">
                <a:xfrm>
                  <a:off x="2338" y="3297"/>
                  <a:ext cx="282" cy="46"/>
                  <a:chOff x="2304" y="3888"/>
                  <a:chExt cx="384" cy="88"/>
                </a:xfrm>
              </p:grpSpPr>
              <p:sp>
                <p:nvSpPr>
                  <p:cNvPr id="697" name="Rectangle 947">
                    <a:extLst>
                      <a:ext uri="{FF2B5EF4-FFF2-40B4-BE49-F238E27FC236}">
                        <a16:creationId xmlns:a16="http://schemas.microsoft.com/office/drawing/2014/main" id="{6570BE4C-215A-5243-9C23-D6AD979B0BFA}"/>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8" name="Rectangle 948">
                    <a:extLst>
                      <a:ext uri="{FF2B5EF4-FFF2-40B4-BE49-F238E27FC236}">
                        <a16:creationId xmlns:a16="http://schemas.microsoft.com/office/drawing/2014/main" id="{34FA356A-8F4B-0C40-BFE9-8177035583BB}"/>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9" name="Rectangle 949">
                    <a:extLst>
                      <a:ext uri="{FF2B5EF4-FFF2-40B4-BE49-F238E27FC236}">
                        <a16:creationId xmlns:a16="http://schemas.microsoft.com/office/drawing/2014/main" id="{CB54637F-5299-D340-AB08-0E4A87EE19D8}"/>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65" name="Oval 950">
                  <a:extLst>
                    <a:ext uri="{FF2B5EF4-FFF2-40B4-BE49-F238E27FC236}">
                      <a16:creationId xmlns:a16="http://schemas.microsoft.com/office/drawing/2014/main" id="{101ABDC1-B193-194D-8F11-926826AD4E32}"/>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66" name="Oval 951">
                  <a:extLst>
                    <a:ext uri="{FF2B5EF4-FFF2-40B4-BE49-F238E27FC236}">
                      <a16:creationId xmlns:a16="http://schemas.microsoft.com/office/drawing/2014/main" id="{5622114F-6344-EF45-8307-C895936982E5}"/>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67" name="Oval 952">
                  <a:extLst>
                    <a:ext uri="{FF2B5EF4-FFF2-40B4-BE49-F238E27FC236}">
                      <a16:creationId xmlns:a16="http://schemas.microsoft.com/office/drawing/2014/main" id="{E73790B3-D36B-9143-B366-8284317E0463}"/>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668" name="Group 953">
                  <a:extLst>
                    <a:ext uri="{FF2B5EF4-FFF2-40B4-BE49-F238E27FC236}">
                      <a16:creationId xmlns:a16="http://schemas.microsoft.com/office/drawing/2014/main" id="{BCD0E3DF-99B1-5F48-8A45-0E3F3AD9E0C3}"/>
                    </a:ext>
                  </a:extLst>
                </p:cNvPr>
                <p:cNvGrpSpPr>
                  <a:grpSpLocks/>
                </p:cNvGrpSpPr>
                <p:nvPr/>
              </p:nvGrpSpPr>
              <p:grpSpPr bwMode="auto">
                <a:xfrm>
                  <a:off x="2816" y="3302"/>
                  <a:ext cx="39" cy="41"/>
                  <a:chOff x="3552" y="3486"/>
                  <a:chExt cx="56" cy="74"/>
                </a:xfrm>
              </p:grpSpPr>
              <p:sp>
                <p:nvSpPr>
                  <p:cNvPr id="695" name="Oval 954">
                    <a:extLst>
                      <a:ext uri="{FF2B5EF4-FFF2-40B4-BE49-F238E27FC236}">
                        <a16:creationId xmlns:a16="http://schemas.microsoft.com/office/drawing/2014/main" id="{972DB012-7B5B-2942-B75C-3D06AEDC11F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96" name="Line 955">
                    <a:extLst>
                      <a:ext uri="{FF2B5EF4-FFF2-40B4-BE49-F238E27FC236}">
                        <a16:creationId xmlns:a16="http://schemas.microsoft.com/office/drawing/2014/main" id="{E5A7BE26-DE7B-9148-8701-8D2179F7258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69" name="Group 956">
                  <a:extLst>
                    <a:ext uri="{FF2B5EF4-FFF2-40B4-BE49-F238E27FC236}">
                      <a16:creationId xmlns:a16="http://schemas.microsoft.com/office/drawing/2014/main" id="{4DB3414C-ABA6-7E4D-81ED-32BF3A5219F2}"/>
                    </a:ext>
                  </a:extLst>
                </p:cNvPr>
                <p:cNvGrpSpPr>
                  <a:grpSpLocks/>
                </p:cNvGrpSpPr>
                <p:nvPr/>
              </p:nvGrpSpPr>
              <p:grpSpPr bwMode="auto">
                <a:xfrm>
                  <a:off x="2242" y="3210"/>
                  <a:ext cx="492" cy="77"/>
                  <a:chOff x="2296" y="3104"/>
                  <a:chExt cx="480" cy="104"/>
                </a:xfrm>
              </p:grpSpPr>
              <p:grpSp>
                <p:nvGrpSpPr>
                  <p:cNvPr id="690" name="Group 957">
                    <a:extLst>
                      <a:ext uri="{FF2B5EF4-FFF2-40B4-BE49-F238E27FC236}">
                        <a16:creationId xmlns:a16="http://schemas.microsoft.com/office/drawing/2014/main" id="{067F634C-3198-5546-9163-BBF51AC4633F}"/>
                      </a:ext>
                    </a:extLst>
                  </p:cNvPr>
                  <p:cNvGrpSpPr>
                    <a:grpSpLocks/>
                  </p:cNvGrpSpPr>
                  <p:nvPr/>
                </p:nvGrpSpPr>
                <p:grpSpPr bwMode="auto">
                  <a:xfrm>
                    <a:off x="2310" y="3120"/>
                    <a:ext cx="448" cy="72"/>
                    <a:chOff x="2310" y="3120"/>
                    <a:chExt cx="432" cy="48"/>
                  </a:xfrm>
                </p:grpSpPr>
                <p:sp>
                  <p:nvSpPr>
                    <p:cNvPr id="692" name="Rectangle 958">
                      <a:extLst>
                        <a:ext uri="{FF2B5EF4-FFF2-40B4-BE49-F238E27FC236}">
                          <a16:creationId xmlns:a16="http://schemas.microsoft.com/office/drawing/2014/main" id="{A083C2D9-27E3-7445-8DC9-127643D8E453}"/>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3" name="Rectangle 959">
                      <a:extLst>
                        <a:ext uri="{FF2B5EF4-FFF2-40B4-BE49-F238E27FC236}">
                          <a16:creationId xmlns:a16="http://schemas.microsoft.com/office/drawing/2014/main" id="{1E9785A5-1487-0C49-9855-BED151E50839}"/>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4" name="Rectangle 960">
                      <a:extLst>
                        <a:ext uri="{FF2B5EF4-FFF2-40B4-BE49-F238E27FC236}">
                          <a16:creationId xmlns:a16="http://schemas.microsoft.com/office/drawing/2014/main" id="{B86BDB5B-F346-3F45-B3F6-222F2DBF732F}"/>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91" name="Rectangle 961">
                    <a:extLst>
                      <a:ext uri="{FF2B5EF4-FFF2-40B4-BE49-F238E27FC236}">
                        <a16:creationId xmlns:a16="http://schemas.microsoft.com/office/drawing/2014/main" id="{D08DBB7E-04CC-4F41-8C03-C93E298DDD5D}"/>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670" name="Group 962">
                  <a:extLst>
                    <a:ext uri="{FF2B5EF4-FFF2-40B4-BE49-F238E27FC236}">
                      <a16:creationId xmlns:a16="http://schemas.microsoft.com/office/drawing/2014/main" id="{E1076609-F6AB-5B4E-AA19-BF92BEF897D6}"/>
                    </a:ext>
                  </a:extLst>
                </p:cNvPr>
                <p:cNvGrpSpPr>
                  <a:grpSpLocks/>
                </p:cNvGrpSpPr>
                <p:nvPr/>
              </p:nvGrpSpPr>
              <p:grpSpPr bwMode="auto">
                <a:xfrm>
                  <a:off x="577" y="3205"/>
                  <a:ext cx="599" cy="116"/>
                  <a:chOff x="1680" y="2536"/>
                  <a:chExt cx="584" cy="160"/>
                </a:xfrm>
              </p:grpSpPr>
              <p:sp>
                <p:nvSpPr>
                  <p:cNvPr id="681" name="Rectangle 963">
                    <a:extLst>
                      <a:ext uri="{FF2B5EF4-FFF2-40B4-BE49-F238E27FC236}">
                        <a16:creationId xmlns:a16="http://schemas.microsoft.com/office/drawing/2014/main" id="{519D33AE-FCCF-CA40-987E-32BAA5165175}"/>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82" name="Line 964">
                    <a:extLst>
                      <a:ext uri="{FF2B5EF4-FFF2-40B4-BE49-F238E27FC236}">
                        <a16:creationId xmlns:a16="http://schemas.microsoft.com/office/drawing/2014/main" id="{BE667FED-7407-E249-B5DE-E1A6745263A3}"/>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83" name="Line 965">
                    <a:extLst>
                      <a:ext uri="{FF2B5EF4-FFF2-40B4-BE49-F238E27FC236}">
                        <a16:creationId xmlns:a16="http://schemas.microsoft.com/office/drawing/2014/main" id="{0129CB2E-2BCA-4340-89F3-5C4B04F4E4E2}"/>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84" name="Group 966">
                    <a:extLst>
                      <a:ext uri="{FF2B5EF4-FFF2-40B4-BE49-F238E27FC236}">
                        <a16:creationId xmlns:a16="http://schemas.microsoft.com/office/drawing/2014/main" id="{F0F226EF-BDF3-0641-A907-89EBB5D4064C}"/>
                      </a:ext>
                    </a:extLst>
                  </p:cNvPr>
                  <p:cNvGrpSpPr>
                    <a:grpSpLocks/>
                  </p:cNvGrpSpPr>
                  <p:nvPr/>
                </p:nvGrpSpPr>
                <p:grpSpPr bwMode="auto">
                  <a:xfrm>
                    <a:off x="1688" y="2648"/>
                    <a:ext cx="576" cy="32"/>
                    <a:chOff x="2496" y="2624"/>
                    <a:chExt cx="576" cy="32"/>
                  </a:xfrm>
                </p:grpSpPr>
                <p:sp>
                  <p:nvSpPr>
                    <p:cNvPr id="688" name="Line 967">
                      <a:extLst>
                        <a:ext uri="{FF2B5EF4-FFF2-40B4-BE49-F238E27FC236}">
                          <a16:creationId xmlns:a16="http://schemas.microsoft.com/office/drawing/2014/main" id="{136C1AA2-DCDB-A14F-9842-663F04F14B9B}"/>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89" name="Line 968">
                      <a:extLst>
                        <a:ext uri="{FF2B5EF4-FFF2-40B4-BE49-F238E27FC236}">
                          <a16:creationId xmlns:a16="http://schemas.microsoft.com/office/drawing/2014/main" id="{783DBA12-B65C-134A-A91C-2E73D32CC36B}"/>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85" name="Group 969">
                    <a:extLst>
                      <a:ext uri="{FF2B5EF4-FFF2-40B4-BE49-F238E27FC236}">
                        <a16:creationId xmlns:a16="http://schemas.microsoft.com/office/drawing/2014/main" id="{838B839E-B5DF-DA48-A542-4F9FFF66C1D4}"/>
                      </a:ext>
                    </a:extLst>
                  </p:cNvPr>
                  <p:cNvGrpSpPr>
                    <a:grpSpLocks/>
                  </p:cNvGrpSpPr>
                  <p:nvPr/>
                </p:nvGrpSpPr>
                <p:grpSpPr bwMode="auto">
                  <a:xfrm>
                    <a:off x="1696" y="2592"/>
                    <a:ext cx="320" cy="64"/>
                    <a:chOff x="1336" y="1856"/>
                    <a:chExt cx="320" cy="64"/>
                  </a:xfrm>
                </p:grpSpPr>
                <p:sp>
                  <p:nvSpPr>
                    <p:cNvPr id="686" name="Rectangle 970">
                      <a:extLst>
                        <a:ext uri="{FF2B5EF4-FFF2-40B4-BE49-F238E27FC236}">
                          <a16:creationId xmlns:a16="http://schemas.microsoft.com/office/drawing/2014/main" id="{F61A6E62-CF5C-5C49-BD4D-85A492ABE930}"/>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87" name="Rectangle 971">
                      <a:extLst>
                        <a:ext uri="{FF2B5EF4-FFF2-40B4-BE49-F238E27FC236}">
                          <a16:creationId xmlns:a16="http://schemas.microsoft.com/office/drawing/2014/main" id="{D4C302F0-371F-7D4E-B296-DD4C2FFD9014}"/>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671" name="Group 972">
                  <a:extLst>
                    <a:ext uri="{FF2B5EF4-FFF2-40B4-BE49-F238E27FC236}">
                      <a16:creationId xmlns:a16="http://schemas.microsoft.com/office/drawing/2014/main" id="{781EBD01-3CBF-B14D-84D7-576AE3935666}"/>
                    </a:ext>
                  </a:extLst>
                </p:cNvPr>
                <p:cNvGrpSpPr>
                  <a:grpSpLocks/>
                </p:cNvGrpSpPr>
                <p:nvPr/>
              </p:nvGrpSpPr>
              <p:grpSpPr bwMode="auto">
                <a:xfrm>
                  <a:off x="1242" y="3205"/>
                  <a:ext cx="598" cy="116"/>
                  <a:chOff x="1680" y="2536"/>
                  <a:chExt cx="584" cy="160"/>
                </a:xfrm>
              </p:grpSpPr>
              <p:sp>
                <p:nvSpPr>
                  <p:cNvPr id="672" name="Rectangle 973">
                    <a:extLst>
                      <a:ext uri="{FF2B5EF4-FFF2-40B4-BE49-F238E27FC236}">
                        <a16:creationId xmlns:a16="http://schemas.microsoft.com/office/drawing/2014/main" id="{EEEAEA01-0F1D-DC4A-A1C8-9046D9F0F41F}"/>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73" name="Line 974">
                    <a:extLst>
                      <a:ext uri="{FF2B5EF4-FFF2-40B4-BE49-F238E27FC236}">
                        <a16:creationId xmlns:a16="http://schemas.microsoft.com/office/drawing/2014/main" id="{4A521BF8-C68D-9840-B902-1F39EDB3AB95}"/>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74" name="Line 975">
                    <a:extLst>
                      <a:ext uri="{FF2B5EF4-FFF2-40B4-BE49-F238E27FC236}">
                        <a16:creationId xmlns:a16="http://schemas.microsoft.com/office/drawing/2014/main" id="{97BE3893-EEAD-BA4D-AEB0-066FE40290C9}"/>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75" name="Group 976">
                    <a:extLst>
                      <a:ext uri="{FF2B5EF4-FFF2-40B4-BE49-F238E27FC236}">
                        <a16:creationId xmlns:a16="http://schemas.microsoft.com/office/drawing/2014/main" id="{C8AE7A04-9325-2847-B018-D8810D5EFAAF}"/>
                      </a:ext>
                    </a:extLst>
                  </p:cNvPr>
                  <p:cNvGrpSpPr>
                    <a:grpSpLocks/>
                  </p:cNvGrpSpPr>
                  <p:nvPr/>
                </p:nvGrpSpPr>
                <p:grpSpPr bwMode="auto">
                  <a:xfrm>
                    <a:off x="1688" y="2648"/>
                    <a:ext cx="576" cy="32"/>
                    <a:chOff x="2496" y="2624"/>
                    <a:chExt cx="576" cy="32"/>
                  </a:xfrm>
                </p:grpSpPr>
                <p:sp>
                  <p:nvSpPr>
                    <p:cNvPr id="679" name="Line 977">
                      <a:extLst>
                        <a:ext uri="{FF2B5EF4-FFF2-40B4-BE49-F238E27FC236}">
                          <a16:creationId xmlns:a16="http://schemas.microsoft.com/office/drawing/2014/main" id="{E11016A5-4064-214D-9AC7-4BBB7CD27F5B}"/>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80" name="Line 978">
                      <a:extLst>
                        <a:ext uri="{FF2B5EF4-FFF2-40B4-BE49-F238E27FC236}">
                          <a16:creationId xmlns:a16="http://schemas.microsoft.com/office/drawing/2014/main" id="{05D4202B-0D17-DB4D-93B9-D354F8C3C449}"/>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76" name="Group 979">
                    <a:extLst>
                      <a:ext uri="{FF2B5EF4-FFF2-40B4-BE49-F238E27FC236}">
                        <a16:creationId xmlns:a16="http://schemas.microsoft.com/office/drawing/2014/main" id="{4676DAD3-E362-234B-AD52-63EBD8E8F323}"/>
                      </a:ext>
                    </a:extLst>
                  </p:cNvPr>
                  <p:cNvGrpSpPr>
                    <a:grpSpLocks/>
                  </p:cNvGrpSpPr>
                  <p:nvPr/>
                </p:nvGrpSpPr>
                <p:grpSpPr bwMode="auto">
                  <a:xfrm>
                    <a:off x="1696" y="2592"/>
                    <a:ext cx="320" cy="64"/>
                    <a:chOff x="1336" y="1856"/>
                    <a:chExt cx="320" cy="64"/>
                  </a:xfrm>
                </p:grpSpPr>
                <p:sp>
                  <p:nvSpPr>
                    <p:cNvPr id="677" name="Rectangle 980">
                      <a:extLst>
                        <a:ext uri="{FF2B5EF4-FFF2-40B4-BE49-F238E27FC236}">
                          <a16:creationId xmlns:a16="http://schemas.microsoft.com/office/drawing/2014/main" id="{C4FBA983-7293-FF44-91F0-1E32C18A4F6A}"/>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78" name="Rectangle 981">
                      <a:extLst>
                        <a:ext uri="{FF2B5EF4-FFF2-40B4-BE49-F238E27FC236}">
                          <a16:creationId xmlns:a16="http://schemas.microsoft.com/office/drawing/2014/main" id="{9CB8CDFD-BE78-5D47-9478-0A1CAC758BE0}"/>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21" name="Group 982">
              <a:extLst>
                <a:ext uri="{FF2B5EF4-FFF2-40B4-BE49-F238E27FC236}">
                  <a16:creationId xmlns:a16="http://schemas.microsoft.com/office/drawing/2014/main" id="{FCB53D95-C60E-7241-B644-2C131D6F4C89}"/>
                </a:ext>
              </a:extLst>
            </p:cNvPr>
            <p:cNvGrpSpPr>
              <a:grpSpLocks/>
            </p:cNvGrpSpPr>
            <p:nvPr/>
          </p:nvGrpSpPr>
          <p:grpSpPr bwMode="auto">
            <a:xfrm>
              <a:off x="5035" y="2008"/>
              <a:ext cx="581" cy="56"/>
              <a:chOff x="528" y="3158"/>
              <a:chExt cx="2362" cy="210"/>
            </a:xfrm>
          </p:grpSpPr>
          <p:sp>
            <p:nvSpPr>
              <p:cNvPr id="622" name="Rectangle 983">
                <a:extLst>
                  <a:ext uri="{FF2B5EF4-FFF2-40B4-BE49-F238E27FC236}">
                    <a16:creationId xmlns:a16="http://schemas.microsoft.com/office/drawing/2014/main" id="{7E202F37-6852-DA4C-8850-F5160C469F02}"/>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623" name="Group 984">
                <a:extLst>
                  <a:ext uri="{FF2B5EF4-FFF2-40B4-BE49-F238E27FC236}">
                    <a16:creationId xmlns:a16="http://schemas.microsoft.com/office/drawing/2014/main" id="{3D8EC17B-47CD-204E-A90B-147EF42D1AE7}"/>
                  </a:ext>
                </a:extLst>
              </p:cNvPr>
              <p:cNvGrpSpPr>
                <a:grpSpLocks/>
              </p:cNvGrpSpPr>
              <p:nvPr/>
            </p:nvGrpSpPr>
            <p:grpSpPr bwMode="auto">
              <a:xfrm>
                <a:off x="528" y="3158"/>
                <a:ext cx="2362" cy="210"/>
                <a:chOff x="528" y="3158"/>
                <a:chExt cx="2362" cy="210"/>
              </a:xfrm>
            </p:grpSpPr>
            <p:sp>
              <p:nvSpPr>
                <p:cNvPr id="624" name="Rectangle 985">
                  <a:extLst>
                    <a:ext uri="{FF2B5EF4-FFF2-40B4-BE49-F238E27FC236}">
                      <a16:creationId xmlns:a16="http://schemas.microsoft.com/office/drawing/2014/main" id="{CA266436-DC64-E741-88B4-A5712F72E3F8}"/>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625" name="Group 986">
                  <a:extLst>
                    <a:ext uri="{FF2B5EF4-FFF2-40B4-BE49-F238E27FC236}">
                      <a16:creationId xmlns:a16="http://schemas.microsoft.com/office/drawing/2014/main" id="{E569B4EF-62AD-EE4C-B5F5-4BB3DA1163FF}"/>
                    </a:ext>
                  </a:extLst>
                </p:cNvPr>
                <p:cNvGrpSpPr>
                  <a:grpSpLocks/>
                </p:cNvGrpSpPr>
                <p:nvPr/>
              </p:nvGrpSpPr>
              <p:grpSpPr bwMode="auto">
                <a:xfrm>
                  <a:off x="2338" y="3297"/>
                  <a:ext cx="282" cy="46"/>
                  <a:chOff x="2304" y="3888"/>
                  <a:chExt cx="384" cy="88"/>
                </a:xfrm>
              </p:grpSpPr>
              <p:sp>
                <p:nvSpPr>
                  <p:cNvPr id="658" name="Rectangle 987">
                    <a:extLst>
                      <a:ext uri="{FF2B5EF4-FFF2-40B4-BE49-F238E27FC236}">
                        <a16:creationId xmlns:a16="http://schemas.microsoft.com/office/drawing/2014/main" id="{6E600935-1959-F141-B3CF-06F35C90D4A3}"/>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59" name="Rectangle 988">
                    <a:extLst>
                      <a:ext uri="{FF2B5EF4-FFF2-40B4-BE49-F238E27FC236}">
                        <a16:creationId xmlns:a16="http://schemas.microsoft.com/office/drawing/2014/main" id="{33EDE152-7560-D740-9F7A-235992262893}"/>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60" name="Rectangle 989">
                    <a:extLst>
                      <a:ext uri="{FF2B5EF4-FFF2-40B4-BE49-F238E27FC236}">
                        <a16:creationId xmlns:a16="http://schemas.microsoft.com/office/drawing/2014/main" id="{9842F79C-5AAC-FE48-AD78-99096FA11723}"/>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26" name="Oval 990">
                  <a:extLst>
                    <a:ext uri="{FF2B5EF4-FFF2-40B4-BE49-F238E27FC236}">
                      <a16:creationId xmlns:a16="http://schemas.microsoft.com/office/drawing/2014/main" id="{11844BFA-7FD8-E845-B3C9-C33FC8552ADD}"/>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27" name="Oval 991">
                  <a:extLst>
                    <a:ext uri="{FF2B5EF4-FFF2-40B4-BE49-F238E27FC236}">
                      <a16:creationId xmlns:a16="http://schemas.microsoft.com/office/drawing/2014/main" id="{E51498F6-40AE-7749-BD98-7364A53534AB}"/>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28" name="Oval 992">
                  <a:extLst>
                    <a:ext uri="{FF2B5EF4-FFF2-40B4-BE49-F238E27FC236}">
                      <a16:creationId xmlns:a16="http://schemas.microsoft.com/office/drawing/2014/main" id="{EC14254D-96D3-1E44-91F4-CCFDE8A8601F}"/>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629" name="Group 993">
                  <a:extLst>
                    <a:ext uri="{FF2B5EF4-FFF2-40B4-BE49-F238E27FC236}">
                      <a16:creationId xmlns:a16="http://schemas.microsoft.com/office/drawing/2014/main" id="{A0A6A327-8C26-F547-AEC2-C2B4C7AEE6D4}"/>
                    </a:ext>
                  </a:extLst>
                </p:cNvPr>
                <p:cNvGrpSpPr>
                  <a:grpSpLocks/>
                </p:cNvGrpSpPr>
                <p:nvPr/>
              </p:nvGrpSpPr>
              <p:grpSpPr bwMode="auto">
                <a:xfrm>
                  <a:off x="2816" y="3302"/>
                  <a:ext cx="39" cy="41"/>
                  <a:chOff x="3552" y="3486"/>
                  <a:chExt cx="56" cy="74"/>
                </a:xfrm>
              </p:grpSpPr>
              <p:sp>
                <p:nvSpPr>
                  <p:cNvPr id="656" name="Oval 994">
                    <a:extLst>
                      <a:ext uri="{FF2B5EF4-FFF2-40B4-BE49-F238E27FC236}">
                        <a16:creationId xmlns:a16="http://schemas.microsoft.com/office/drawing/2014/main" id="{C6A0CA2C-6120-B84D-B0AC-03FC40851C0C}"/>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57" name="Line 995">
                    <a:extLst>
                      <a:ext uri="{FF2B5EF4-FFF2-40B4-BE49-F238E27FC236}">
                        <a16:creationId xmlns:a16="http://schemas.microsoft.com/office/drawing/2014/main" id="{2D58E634-10B2-D248-9112-BEDBECB99164}"/>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30" name="Group 996">
                  <a:extLst>
                    <a:ext uri="{FF2B5EF4-FFF2-40B4-BE49-F238E27FC236}">
                      <a16:creationId xmlns:a16="http://schemas.microsoft.com/office/drawing/2014/main" id="{B8AAD736-9AAC-274D-A554-DF6A9002D507}"/>
                    </a:ext>
                  </a:extLst>
                </p:cNvPr>
                <p:cNvGrpSpPr>
                  <a:grpSpLocks/>
                </p:cNvGrpSpPr>
                <p:nvPr/>
              </p:nvGrpSpPr>
              <p:grpSpPr bwMode="auto">
                <a:xfrm>
                  <a:off x="2242" y="3210"/>
                  <a:ext cx="492" cy="77"/>
                  <a:chOff x="2296" y="3104"/>
                  <a:chExt cx="480" cy="104"/>
                </a:xfrm>
              </p:grpSpPr>
              <p:grpSp>
                <p:nvGrpSpPr>
                  <p:cNvPr id="651" name="Group 997">
                    <a:extLst>
                      <a:ext uri="{FF2B5EF4-FFF2-40B4-BE49-F238E27FC236}">
                        <a16:creationId xmlns:a16="http://schemas.microsoft.com/office/drawing/2014/main" id="{8AAFF613-EAC9-0648-A88C-3F4B2909AD2D}"/>
                      </a:ext>
                    </a:extLst>
                  </p:cNvPr>
                  <p:cNvGrpSpPr>
                    <a:grpSpLocks/>
                  </p:cNvGrpSpPr>
                  <p:nvPr/>
                </p:nvGrpSpPr>
                <p:grpSpPr bwMode="auto">
                  <a:xfrm>
                    <a:off x="2310" y="3120"/>
                    <a:ext cx="448" cy="72"/>
                    <a:chOff x="2310" y="3120"/>
                    <a:chExt cx="432" cy="48"/>
                  </a:xfrm>
                </p:grpSpPr>
                <p:sp>
                  <p:nvSpPr>
                    <p:cNvPr id="653" name="Rectangle 998">
                      <a:extLst>
                        <a:ext uri="{FF2B5EF4-FFF2-40B4-BE49-F238E27FC236}">
                          <a16:creationId xmlns:a16="http://schemas.microsoft.com/office/drawing/2014/main" id="{6045C13F-C8DC-874F-9D8E-42CC7B5BBF85}"/>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54" name="Rectangle 999">
                      <a:extLst>
                        <a:ext uri="{FF2B5EF4-FFF2-40B4-BE49-F238E27FC236}">
                          <a16:creationId xmlns:a16="http://schemas.microsoft.com/office/drawing/2014/main" id="{652F922B-AC8D-A841-8DA6-A787F7C7C9BB}"/>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55" name="Rectangle 1000">
                      <a:extLst>
                        <a:ext uri="{FF2B5EF4-FFF2-40B4-BE49-F238E27FC236}">
                          <a16:creationId xmlns:a16="http://schemas.microsoft.com/office/drawing/2014/main" id="{E7CAA867-BB73-5341-927F-39E50FB84754}"/>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52" name="Rectangle 1001">
                    <a:extLst>
                      <a:ext uri="{FF2B5EF4-FFF2-40B4-BE49-F238E27FC236}">
                        <a16:creationId xmlns:a16="http://schemas.microsoft.com/office/drawing/2014/main" id="{C832D413-48C1-864B-ADE4-2FD29041F114}"/>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631" name="Group 1002">
                  <a:extLst>
                    <a:ext uri="{FF2B5EF4-FFF2-40B4-BE49-F238E27FC236}">
                      <a16:creationId xmlns:a16="http://schemas.microsoft.com/office/drawing/2014/main" id="{006252A7-959A-124E-9588-9304F97FE359}"/>
                    </a:ext>
                  </a:extLst>
                </p:cNvPr>
                <p:cNvGrpSpPr>
                  <a:grpSpLocks/>
                </p:cNvGrpSpPr>
                <p:nvPr/>
              </p:nvGrpSpPr>
              <p:grpSpPr bwMode="auto">
                <a:xfrm>
                  <a:off x="577" y="3205"/>
                  <a:ext cx="599" cy="116"/>
                  <a:chOff x="1680" y="2536"/>
                  <a:chExt cx="584" cy="160"/>
                </a:xfrm>
              </p:grpSpPr>
              <p:sp>
                <p:nvSpPr>
                  <p:cNvPr id="642" name="Rectangle 1003">
                    <a:extLst>
                      <a:ext uri="{FF2B5EF4-FFF2-40B4-BE49-F238E27FC236}">
                        <a16:creationId xmlns:a16="http://schemas.microsoft.com/office/drawing/2014/main" id="{506F3DB2-E24C-704B-ABC7-7BF277F456FF}"/>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43" name="Line 1004">
                    <a:extLst>
                      <a:ext uri="{FF2B5EF4-FFF2-40B4-BE49-F238E27FC236}">
                        <a16:creationId xmlns:a16="http://schemas.microsoft.com/office/drawing/2014/main" id="{12CEBA87-165C-1046-9730-C00EA2BB2B5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44" name="Line 1005">
                    <a:extLst>
                      <a:ext uri="{FF2B5EF4-FFF2-40B4-BE49-F238E27FC236}">
                        <a16:creationId xmlns:a16="http://schemas.microsoft.com/office/drawing/2014/main" id="{0FF4B5F1-62BC-AF42-95A4-AECFD658BD5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45" name="Group 1006">
                    <a:extLst>
                      <a:ext uri="{FF2B5EF4-FFF2-40B4-BE49-F238E27FC236}">
                        <a16:creationId xmlns:a16="http://schemas.microsoft.com/office/drawing/2014/main" id="{1A812BDC-A5A7-8F4F-9AD5-BBF1067F83BA}"/>
                      </a:ext>
                    </a:extLst>
                  </p:cNvPr>
                  <p:cNvGrpSpPr>
                    <a:grpSpLocks/>
                  </p:cNvGrpSpPr>
                  <p:nvPr/>
                </p:nvGrpSpPr>
                <p:grpSpPr bwMode="auto">
                  <a:xfrm>
                    <a:off x="1688" y="2648"/>
                    <a:ext cx="576" cy="32"/>
                    <a:chOff x="2496" y="2624"/>
                    <a:chExt cx="576" cy="32"/>
                  </a:xfrm>
                </p:grpSpPr>
                <p:sp>
                  <p:nvSpPr>
                    <p:cNvPr id="649" name="Line 1007">
                      <a:extLst>
                        <a:ext uri="{FF2B5EF4-FFF2-40B4-BE49-F238E27FC236}">
                          <a16:creationId xmlns:a16="http://schemas.microsoft.com/office/drawing/2014/main" id="{38829126-F93A-D647-B16F-D52D71AE1B65}"/>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50" name="Line 1008">
                      <a:extLst>
                        <a:ext uri="{FF2B5EF4-FFF2-40B4-BE49-F238E27FC236}">
                          <a16:creationId xmlns:a16="http://schemas.microsoft.com/office/drawing/2014/main" id="{4EFD1E00-3A55-9E4A-9BF3-CAC8B88F4E1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46" name="Group 1009">
                    <a:extLst>
                      <a:ext uri="{FF2B5EF4-FFF2-40B4-BE49-F238E27FC236}">
                        <a16:creationId xmlns:a16="http://schemas.microsoft.com/office/drawing/2014/main" id="{D4DC9084-AD38-0845-9204-D60DDF955308}"/>
                      </a:ext>
                    </a:extLst>
                  </p:cNvPr>
                  <p:cNvGrpSpPr>
                    <a:grpSpLocks/>
                  </p:cNvGrpSpPr>
                  <p:nvPr/>
                </p:nvGrpSpPr>
                <p:grpSpPr bwMode="auto">
                  <a:xfrm>
                    <a:off x="1696" y="2592"/>
                    <a:ext cx="320" cy="64"/>
                    <a:chOff x="1336" y="1856"/>
                    <a:chExt cx="320" cy="64"/>
                  </a:xfrm>
                </p:grpSpPr>
                <p:sp>
                  <p:nvSpPr>
                    <p:cNvPr id="647" name="Rectangle 1010">
                      <a:extLst>
                        <a:ext uri="{FF2B5EF4-FFF2-40B4-BE49-F238E27FC236}">
                          <a16:creationId xmlns:a16="http://schemas.microsoft.com/office/drawing/2014/main" id="{56803FDF-06C5-7E41-9C00-CC653EEF8EB4}"/>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48" name="Rectangle 1011">
                      <a:extLst>
                        <a:ext uri="{FF2B5EF4-FFF2-40B4-BE49-F238E27FC236}">
                          <a16:creationId xmlns:a16="http://schemas.microsoft.com/office/drawing/2014/main" id="{5F95B41B-FED1-4147-B6A4-037EF505203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632" name="Group 1012">
                  <a:extLst>
                    <a:ext uri="{FF2B5EF4-FFF2-40B4-BE49-F238E27FC236}">
                      <a16:creationId xmlns:a16="http://schemas.microsoft.com/office/drawing/2014/main" id="{7A9C1C4F-729A-2647-B8BF-B1E27904927E}"/>
                    </a:ext>
                  </a:extLst>
                </p:cNvPr>
                <p:cNvGrpSpPr>
                  <a:grpSpLocks/>
                </p:cNvGrpSpPr>
                <p:nvPr/>
              </p:nvGrpSpPr>
              <p:grpSpPr bwMode="auto">
                <a:xfrm>
                  <a:off x="1242" y="3205"/>
                  <a:ext cx="598" cy="116"/>
                  <a:chOff x="1680" y="2536"/>
                  <a:chExt cx="584" cy="160"/>
                </a:xfrm>
              </p:grpSpPr>
              <p:sp>
                <p:nvSpPr>
                  <p:cNvPr id="633" name="Rectangle 1013">
                    <a:extLst>
                      <a:ext uri="{FF2B5EF4-FFF2-40B4-BE49-F238E27FC236}">
                        <a16:creationId xmlns:a16="http://schemas.microsoft.com/office/drawing/2014/main" id="{C78DC156-ABB4-8242-BA1B-152B9AF2F94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34" name="Line 1014">
                    <a:extLst>
                      <a:ext uri="{FF2B5EF4-FFF2-40B4-BE49-F238E27FC236}">
                        <a16:creationId xmlns:a16="http://schemas.microsoft.com/office/drawing/2014/main" id="{5BF40213-00BD-9845-9326-CA48704E5B02}"/>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35" name="Line 1015">
                    <a:extLst>
                      <a:ext uri="{FF2B5EF4-FFF2-40B4-BE49-F238E27FC236}">
                        <a16:creationId xmlns:a16="http://schemas.microsoft.com/office/drawing/2014/main" id="{1464ECAA-09AE-D24A-8463-9C4862E2777A}"/>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36" name="Group 1016">
                    <a:extLst>
                      <a:ext uri="{FF2B5EF4-FFF2-40B4-BE49-F238E27FC236}">
                        <a16:creationId xmlns:a16="http://schemas.microsoft.com/office/drawing/2014/main" id="{FBEE468E-6B5A-D444-A47C-5809BE93AAA2}"/>
                      </a:ext>
                    </a:extLst>
                  </p:cNvPr>
                  <p:cNvGrpSpPr>
                    <a:grpSpLocks/>
                  </p:cNvGrpSpPr>
                  <p:nvPr/>
                </p:nvGrpSpPr>
                <p:grpSpPr bwMode="auto">
                  <a:xfrm>
                    <a:off x="1688" y="2648"/>
                    <a:ext cx="576" cy="32"/>
                    <a:chOff x="2496" y="2624"/>
                    <a:chExt cx="576" cy="32"/>
                  </a:xfrm>
                </p:grpSpPr>
                <p:sp>
                  <p:nvSpPr>
                    <p:cNvPr id="640" name="Line 1017">
                      <a:extLst>
                        <a:ext uri="{FF2B5EF4-FFF2-40B4-BE49-F238E27FC236}">
                          <a16:creationId xmlns:a16="http://schemas.microsoft.com/office/drawing/2014/main" id="{F1D26A1E-EACB-804A-8A52-2FDFD1275D0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41" name="Line 1018">
                      <a:extLst>
                        <a:ext uri="{FF2B5EF4-FFF2-40B4-BE49-F238E27FC236}">
                          <a16:creationId xmlns:a16="http://schemas.microsoft.com/office/drawing/2014/main" id="{0ECD20B6-AA61-ED4D-B260-0964787636CD}"/>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37" name="Group 1019">
                    <a:extLst>
                      <a:ext uri="{FF2B5EF4-FFF2-40B4-BE49-F238E27FC236}">
                        <a16:creationId xmlns:a16="http://schemas.microsoft.com/office/drawing/2014/main" id="{16DC7FC0-CF03-0A4A-9E85-22CF37843252}"/>
                      </a:ext>
                    </a:extLst>
                  </p:cNvPr>
                  <p:cNvGrpSpPr>
                    <a:grpSpLocks/>
                  </p:cNvGrpSpPr>
                  <p:nvPr/>
                </p:nvGrpSpPr>
                <p:grpSpPr bwMode="auto">
                  <a:xfrm>
                    <a:off x="1696" y="2592"/>
                    <a:ext cx="320" cy="64"/>
                    <a:chOff x="1336" y="1856"/>
                    <a:chExt cx="320" cy="64"/>
                  </a:xfrm>
                </p:grpSpPr>
                <p:sp>
                  <p:nvSpPr>
                    <p:cNvPr id="638" name="Rectangle 1020">
                      <a:extLst>
                        <a:ext uri="{FF2B5EF4-FFF2-40B4-BE49-F238E27FC236}">
                          <a16:creationId xmlns:a16="http://schemas.microsoft.com/office/drawing/2014/main" id="{30A43715-DB20-DD4B-B736-876C38E45ECF}"/>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39" name="Rectangle 1021">
                      <a:extLst>
                        <a:ext uri="{FF2B5EF4-FFF2-40B4-BE49-F238E27FC236}">
                          <a16:creationId xmlns:a16="http://schemas.microsoft.com/office/drawing/2014/main" id="{7287001D-30AD-C54E-9A04-2B0A85C711E9}"/>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sp>
        <p:nvSpPr>
          <p:cNvPr id="817" name="CasellaDiTesto 331">
            <a:extLst>
              <a:ext uri="{FF2B5EF4-FFF2-40B4-BE49-F238E27FC236}">
                <a16:creationId xmlns:a16="http://schemas.microsoft.com/office/drawing/2014/main" id="{FF4A44A2-CAC9-654A-98AD-01933FE2D593}"/>
              </a:ext>
            </a:extLst>
          </p:cNvPr>
          <p:cNvSpPr txBox="1"/>
          <p:nvPr/>
        </p:nvSpPr>
        <p:spPr>
          <a:xfrm>
            <a:off x="5988354" y="6590229"/>
            <a:ext cx="973856" cy="276999"/>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a:t>
            </a:r>
          </a:p>
        </p:txBody>
      </p:sp>
      <p:cxnSp>
        <p:nvCxnSpPr>
          <p:cNvPr id="6" name="Straight Connector 5">
            <a:extLst>
              <a:ext uri="{FF2B5EF4-FFF2-40B4-BE49-F238E27FC236}">
                <a16:creationId xmlns:a16="http://schemas.microsoft.com/office/drawing/2014/main" id="{45EDF3BA-FF7F-1144-A91C-FA549F9500F2}"/>
              </a:ext>
            </a:extLst>
          </p:cNvPr>
          <p:cNvCxnSpPr>
            <a:stCxn id="176" idx="0"/>
            <a:endCxn id="18" idx="2"/>
          </p:cNvCxnSpPr>
          <p:nvPr/>
        </p:nvCxnSpPr>
        <p:spPr>
          <a:xfrm flipV="1">
            <a:off x="818774" y="5600162"/>
            <a:ext cx="1225609"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A75CB9-043E-5C4C-B934-713755BE6597}"/>
              </a:ext>
            </a:extLst>
          </p:cNvPr>
          <p:cNvCxnSpPr>
            <a:stCxn id="180" idx="0"/>
            <a:endCxn id="18" idx="2"/>
          </p:cNvCxnSpPr>
          <p:nvPr/>
        </p:nvCxnSpPr>
        <p:spPr>
          <a:xfrm flipH="1" flipV="1">
            <a:off x="2044383" y="5600162"/>
            <a:ext cx="197658" cy="2669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2B25D7D-36A0-0D4A-968D-2AB7D177D1BE}"/>
              </a:ext>
            </a:extLst>
          </p:cNvPr>
          <p:cNvCxnSpPr>
            <a:stCxn id="176" idx="0"/>
            <a:endCxn id="19" idx="2"/>
          </p:cNvCxnSpPr>
          <p:nvPr/>
        </p:nvCxnSpPr>
        <p:spPr>
          <a:xfrm flipV="1">
            <a:off x="818774" y="5600162"/>
            <a:ext cx="2728759"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8A2B007-E6D9-D044-867B-C15E1791979A}"/>
              </a:ext>
            </a:extLst>
          </p:cNvPr>
          <p:cNvCxnSpPr>
            <a:stCxn id="180" idx="0"/>
          </p:cNvCxnSpPr>
          <p:nvPr/>
        </p:nvCxnSpPr>
        <p:spPr>
          <a:xfrm flipV="1">
            <a:off x="2242041" y="5600162"/>
            <a:ext cx="1344540" cy="266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1F67DF-9CE5-5041-910D-5542C0016AE9}"/>
              </a:ext>
            </a:extLst>
          </p:cNvPr>
          <p:cNvCxnSpPr>
            <a:cxnSpLocks/>
            <a:endCxn id="19" idx="2"/>
          </p:cNvCxnSpPr>
          <p:nvPr/>
        </p:nvCxnSpPr>
        <p:spPr>
          <a:xfrm flipV="1">
            <a:off x="3547533" y="5600162"/>
            <a:ext cx="0"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6C9FD4-71D8-7D44-91DD-4C1C437456BD}"/>
              </a:ext>
            </a:extLst>
          </p:cNvPr>
          <p:cNvCxnSpPr>
            <a:cxnSpLocks/>
            <a:endCxn id="20" idx="2"/>
          </p:cNvCxnSpPr>
          <p:nvPr/>
        </p:nvCxnSpPr>
        <p:spPr>
          <a:xfrm flipV="1">
            <a:off x="3547533" y="5600162"/>
            <a:ext cx="1503150"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8348E75-6F6A-7845-B512-6829C7E1A861}"/>
              </a:ext>
            </a:extLst>
          </p:cNvPr>
          <p:cNvCxnSpPr>
            <a:endCxn id="20" idx="2"/>
          </p:cNvCxnSpPr>
          <p:nvPr/>
        </p:nvCxnSpPr>
        <p:spPr>
          <a:xfrm flipV="1">
            <a:off x="5048781" y="5600162"/>
            <a:ext cx="1902" cy="208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D394DE-02FE-794D-A42F-BC0EDC14289B}"/>
              </a:ext>
            </a:extLst>
          </p:cNvPr>
          <p:cNvCxnSpPr>
            <a:endCxn id="21" idx="2"/>
          </p:cNvCxnSpPr>
          <p:nvPr/>
        </p:nvCxnSpPr>
        <p:spPr>
          <a:xfrm flipV="1">
            <a:off x="5048781" y="5600162"/>
            <a:ext cx="1505052"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8EFF8F-6CE0-6042-AECB-D18D9E024387}"/>
              </a:ext>
            </a:extLst>
          </p:cNvPr>
          <p:cNvCxnSpPr>
            <a:endCxn id="21" idx="2"/>
          </p:cNvCxnSpPr>
          <p:nvPr/>
        </p:nvCxnSpPr>
        <p:spPr>
          <a:xfrm flipV="1">
            <a:off x="6542771" y="5600162"/>
            <a:ext cx="11062"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C59055-2077-554F-93A3-2E24EC6679E2}"/>
              </a:ext>
            </a:extLst>
          </p:cNvPr>
          <p:cNvCxnSpPr>
            <a:stCxn id="608" idx="0"/>
            <a:endCxn id="22" idx="2"/>
          </p:cNvCxnSpPr>
          <p:nvPr/>
        </p:nvCxnSpPr>
        <p:spPr>
          <a:xfrm flipH="1" flipV="1">
            <a:off x="8056983" y="5600162"/>
            <a:ext cx="368806" cy="208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ECC91C0-15A8-5D4C-B16F-EDFF7AB73EB1}"/>
              </a:ext>
            </a:extLst>
          </p:cNvPr>
          <p:cNvCxnSpPr>
            <a:endCxn id="20" idx="2"/>
          </p:cNvCxnSpPr>
          <p:nvPr/>
        </p:nvCxnSpPr>
        <p:spPr>
          <a:xfrm flipH="1" flipV="1">
            <a:off x="5050683" y="5600162"/>
            <a:ext cx="1467047" cy="26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FEC052B-6D14-1D4E-90D6-F3B93C417D17}"/>
              </a:ext>
            </a:extLst>
          </p:cNvPr>
          <p:cNvCxnSpPr>
            <a:stCxn id="608" idx="0"/>
            <a:endCxn id="23" idx="2"/>
          </p:cNvCxnSpPr>
          <p:nvPr/>
        </p:nvCxnSpPr>
        <p:spPr>
          <a:xfrm flipV="1">
            <a:off x="8425789" y="5600162"/>
            <a:ext cx="1134344" cy="208604"/>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84F1E9E4-5BF2-DA4E-81D6-F0297122E907}"/>
              </a:ext>
            </a:extLst>
          </p:cNvPr>
          <p:cNvCxnSpPr>
            <a:stCxn id="610" idx="0"/>
            <a:endCxn id="22" idx="2"/>
          </p:cNvCxnSpPr>
          <p:nvPr/>
        </p:nvCxnSpPr>
        <p:spPr>
          <a:xfrm flipH="1" flipV="1">
            <a:off x="8056983" y="5600162"/>
            <a:ext cx="1792073" cy="214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EBF002E-1661-F74D-BE50-AF70FEE3A727}"/>
              </a:ext>
            </a:extLst>
          </p:cNvPr>
          <p:cNvCxnSpPr>
            <a:stCxn id="610" idx="0"/>
          </p:cNvCxnSpPr>
          <p:nvPr/>
        </p:nvCxnSpPr>
        <p:spPr>
          <a:xfrm flipH="1" flipV="1">
            <a:off x="9626130" y="5672295"/>
            <a:ext cx="222926" cy="142396"/>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3509552-2E7B-3F40-B945-CED03008CDCA}"/>
              </a:ext>
            </a:extLst>
          </p:cNvPr>
          <p:cNvSpPr txBox="1"/>
          <p:nvPr/>
        </p:nvSpPr>
        <p:spPr>
          <a:xfrm>
            <a:off x="4928019" y="4744320"/>
            <a:ext cx="1567160" cy="523220"/>
          </a:xfrm>
          <a:prstGeom prst="rect">
            <a:avLst/>
          </a:prstGeom>
          <a:noFill/>
        </p:spPr>
        <p:txBody>
          <a:bodyPr wrap="none" rtlCol="0">
            <a:spAutoFit/>
          </a:bodyPr>
          <a:lstStyle/>
          <a:p>
            <a:r>
              <a:rPr lang="en-IT" sz="2800" dirty="0"/>
              <a:t>IP FABRIC</a:t>
            </a:r>
          </a:p>
        </p:txBody>
      </p:sp>
      <p:sp>
        <p:nvSpPr>
          <p:cNvPr id="85" name="TextBox 84">
            <a:extLst>
              <a:ext uri="{FF2B5EF4-FFF2-40B4-BE49-F238E27FC236}">
                <a16:creationId xmlns:a16="http://schemas.microsoft.com/office/drawing/2014/main" id="{7EDACC41-20EE-024E-9D79-06435A70192C}"/>
              </a:ext>
            </a:extLst>
          </p:cNvPr>
          <p:cNvSpPr txBox="1"/>
          <p:nvPr/>
        </p:nvSpPr>
        <p:spPr>
          <a:xfrm>
            <a:off x="7352336" y="538506"/>
            <a:ext cx="4532211" cy="923330"/>
          </a:xfrm>
          <a:prstGeom prst="rect">
            <a:avLst/>
          </a:prstGeom>
          <a:noFill/>
        </p:spPr>
        <p:txBody>
          <a:bodyPr wrap="square" rtlCol="0">
            <a:spAutoFit/>
          </a:bodyPr>
          <a:lstStyle/>
          <a:p>
            <a:r>
              <a:rPr lang="en-IT" dirty="0"/>
              <a:t>Infrastrutture di rete per servizi differenti</a:t>
            </a:r>
          </a:p>
          <a:p>
            <a:r>
              <a:rPr lang="en-GB" dirty="0"/>
              <a:t>(</a:t>
            </a:r>
            <a:r>
              <a:rPr lang="en-GB" dirty="0" err="1"/>
              <a:t>Cocentrazione</a:t>
            </a:r>
            <a:r>
              <a:rPr lang="en-GB" dirty="0"/>
              <a:t> di nodi a </a:t>
            </a:r>
            <a:r>
              <a:rPr lang="en-GB" dirty="0" err="1"/>
              <a:t>velocità</a:t>
            </a:r>
            <a:r>
              <a:rPr lang="en-GB" dirty="0"/>
              <a:t> diverse o con </a:t>
            </a:r>
            <a:r>
              <a:rPr lang="en-GB" dirty="0" err="1"/>
              <a:t>tecnologie</a:t>
            </a:r>
            <a:r>
              <a:rPr lang="en-GB" dirty="0"/>
              <a:t> </a:t>
            </a:r>
            <a:r>
              <a:rPr lang="en-GB" dirty="0" err="1"/>
              <a:t>differenti</a:t>
            </a:r>
            <a:r>
              <a:rPr lang="en-GB" dirty="0"/>
              <a:t>)</a:t>
            </a:r>
            <a:endParaRPr lang="en-IT" dirty="0"/>
          </a:p>
        </p:txBody>
      </p:sp>
      <p:cxnSp>
        <p:nvCxnSpPr>
          <p:cNvPr id="89" name="Straight Arrow Connector 88">
            <a:extLst>
              <a:ext uri="{FF2B5EF4-FFF2-40B4-BE49-F238E27FC236}">
                <a16:creationId xmlns:a16="http://schemas.microsoft.com/office/drawing/2014/main" id="{B51D6789-5CD1-D046-8CDB-B1E05F7A8DF7}"/>
              </a:ext>
            </a:extLst>
          </p:cNvPr>
          <p:cNvCxnSpPr>
            <a:cxnSpLocks/>
          </p:cNvCxnSpPr>
          <p:nvPr/>
        </p:nvCxnSpPr>
        <p:spPr>
          <a:xfrm flipH="1">
            <a:off x="8487623" y="1445737"/>
            <a:ext cx="212564" cy="1852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C108C525-AC8C-5F4A-9FB5-B8CB3FBD2CD3}"/>
              </a:ext>
            </a:extLst>
          </p:cNvPr>
          <p:cNvCxnSpPr/>
          <p:nvPr/>
        </p:nvCxnSpPr>
        <p:spPr>
          <a:xfrm>
            <a:off x="8795686" y="1460403"/>
            <a:ext cx="277485" cy="1662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3" name="Footer Placeholder 102">
            <a:extLst>
              <a:ext uri="{FF2B5EF4-FFF2-40B4-BE49-F238E27FC236}">
                <a16:creationId xmlns:a16="http://schemas.microsoft.com/office/drawing/2014/main" id="{B442BF4F-30C3-8942-9BCC-021348120ECC}"/>
              </a:ext>
            </a:extLst>
          </p:cNvPr>
          <p:cNvSpPr>
            <a:spLocks noGrp="1"/>
          </p:cNvSpPr>
          <p:nvPr>
            <p:ph type="ftr" sz="quarter" idx="11"/>
          </p:nvPr>
        </p:nvSpPr>
        <p:spPr/>
        <p:txBody>
          <a:bodyPr/>
          <a:lstStyle/>
          <a:p>
            <a:r>
              <a:rPr lang="en-GB"/>
              <a:t>S.Zani</a:t>
            </a:r>
            <a:endParaRPr lang="en-IT"/>
          </a:p>
        </p:txBody>
      </p:sp>
      <p:sp>
        <p:nvSpPr>
          <p:cNvPr id="117" name="Slide Number Placeholder 116">
            <a:extLst>
              <a:ext uri="{FF2B5EF4-FFF2-40B4-BE49-F238E27FC236}">
                <a16:creationId xmlns:a16="http://schemas.microsoft.com/office/drawing/2014/main" id="{D6808355-66CC-5E46-A6C0-1C2E25A43D96}"/>
              </a:ext>
            </a:extLst>
          </p:cNvPr>
          <p:cNvSpPr>
            <a:spLocks noGrp="1"/>
          </p:cNvSpPr>
          <p:nvPr>
            <p:ph type="sldNum" sz="quarter" idx="12"/>
          </p:nvPr>
        </p:nvSpPr>
        <p:spPr/>
        <p:txBody>
          <a:bodyPr/>
          <a:lstStyle/>
          <a:p>
            <a:fld id="{28D7C207-C58C-314B-B198-5F5DD3581319}" type="slidenum">
              <a:rPr lang="en-IT" smtClean="0"/>
              <a:t>10</a:t>
            </a:fld>
            <a:endParaRPr lang="en-IT"/>
          </a:p>
        </p:txBody>
      </p:sp>
      <p:sp>
        <p:nvSpPr>
          <p:cNvPr id="3" name="Rectangle 2"/>
          <p:cNvSpPr/>
          <p:nvPr/>
        </p:nvSpPr>
        <p:spPr>
          <a:xfrm>
            <a:off x="8143753" y="4608692"/>
            <a:ext cx="2618550" cy="307777"/>
          </a:xfrm>
          <a:prstGeom prst="rect">
            <a:avLst/>
          </a:prstGeom>
        </p:spPr>
        <p:txBody>
          <a:bodyPr wrap="square">
            <a:spAutoFit/>
          </a:bodyPr>
          <a:lstStyle/>
          <a:p>
            <a:r>
              <a:rPr lang="it-IT" sz="1400" b="1" dirty="0">
                <a:solidFill>
                  <a:srgbClr val="0070C0"/>
                </a:solidFill>
              </a:rPr>
              <a:t>Complessità gestione/cablaggio </a:t>
            </a:r>
          </a:p>
        </p:txBody>
      </p:sp>
      <p:sp>
        <p:nvSpPr>
          <p:cNvPr id="819" name="CasellaDiTesto 331">
            <a:extLst>
              <a:ext uri="{FF2B5EF4-FFF2-40B4-BE49-F238E27FC236}">
                <a16:creationId xmlns:a16="http://schemas.microsoft.com/office/drawing/2014/main" id="{F8A2CED7-CF8F-434B-89C2-986F8E69E580}"/>
              </a:ext>
            </a:extLst>
          </p:cNvPr>
          <p:cNvSpPr txBox="1"/>
          <p:nvPr/>
        </p:nvSpPr>
        <p:spPr>
          <a:xfrm>
            <a:off x="1602739" y="3803494"/>
            <a:ext cx="3149625"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b="1" dirty="0">
                <a:solidFill>
                  <a:srgbClr val="0070C0"/>
                </a:solidFill>
              </a:rPr>
              <a:t>Utilizzo di almeno 2 protocolli di routing</a:t>
            </a:r>
          </a:p>
          <a:p>
            <a:r>
              <a:rPr lang="it-IT" sz="1200" b="1" dirty="0">
                <a:solidFill>
                  <a:srgbClr val="0070C0"/>
                </a:solidFill>
              </a:rPr>
              <a:t>Uno per rete underlay </a:t>
            </a:r>
          </a:p>
          <a:p>
            <a:r>
              <a:rPr lang="it-IT" sz="1200" b="1" dirty="0">
                <a:solidFill>
                  <a:srgbClr val="0070C0"/>
                </a:solidFill>
              </a:rPr>
              <a:t>ed uno per overlay</a:t>
            </a:r>
          </a:p>
        </p:txBody>
      </p:sp>
      <p:sp>
        <p:nvSpPr>
          <p:cNvPr id="820" name="CasellaDiTesto 331">
            <a:extLst>
              <a:ext uri="{FF2B5EF4-FFF2-40B4-BE49-F238E27FC236}">
                <a16:creationId xmlns:a16="http://schemas.microsoft.com/office/drawing/2014/main" id="{F8A2CED7-CF8F-434B-89C2-986F8E69E580}"/>
              </a:ext>
            </a:extLst>
          </p:cNvPr>
          <p:cNvSpPr txBox="1"/>
          <p:nvPr/>
        </p:nvSpPr>
        <p:spPr>
          <a:xfrm>
            <a:off x="-62837" y="1879325"/>
            <a:ext cx="3336479" cy="461665"/>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b="1" dirty="0">
                <a:solidFill>
                  <a:srgbClr val="0070C0"/>
                </a:solidFill>
              </a:rPr>
              <a:t>OK per traffico EST-OVEST (distribuito)</a:t>
            </a:r>
          </a:p>
          <a:p>
            <a:r>
              <a:rPr lang="it-IT" sz="1200" b="1" dirty="0">
                <a:solidFill>
                  <a:srgbClr val="0070C0"/>
                </a:solidFill>
              </a:rPr>
              <a:t>NO per Traffico NORD-SUD (verso aree specifiche)</a:t>
            </a:r>
          </a:p>
        </p:txBody>
      </p:sp>
    </p:spTree>
    <p:extLst>
      <p:ext uri="{BB962C8B-B14F-4D97-AF65-F5344CB8AC3E}">
        <p14:creationId xmlns:p14="http://schemas.microsoft.com/office/powerpoint/2010/main" val="624294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B910-62FC-124A-9821-27180E1C1DAA}"/>
              </a:ext>
            </a:extLst>
          </p:cNvPr>
          <p:cNvSpPr>
            <a:spLocks noGrp="1"/>
          </p:cNvSpPr>
          <p:nvPr>
            <p:ph type="title"/>
          </p:nvPr>
        </p:nvSpPr>
        <p:spPr>
          <a:xfrm>
            <a:off x="838200" y="-161132"/>
            <a:ext cx="10293626" cy="1325563"/>
          </a:xfrm>
        </p:spPr>
        <p:txBody>
          <a:bodyPr>
            <a:normAutofit/>
          </a:bodyPr>
          <a:lstStyle/>
          <a:p>
            <a:r>
              <a:rPr lang="en-US" sz="3200" b="1" dirty="0"/>
              <a:t>Building Block per il nuovo DC (</a:t>
            </a:r>
            <a:r>
              <a:rPr lang="en-US" sz="3200" b="1" dirty="0" err="1"/>
              <a:t>TechTrack</a:t>
            </a:r>
            <a:r>
              <a:rPr lang="en-US" sz="3200" b="1" dirty="0"/>
              <a:t>)</a:t>
            </a:r>
            <a:br>
              <a:rPr lang="en-US" sz="3200" b="1" dirty="0"/>
            </a:br>
            <a:r>
              <a:rPr lang="en-US" sz="2700" i="1" dirty="0" err="1"/>
              <a:t>Periodo</a:t>
            </a:r>
            <a:r>
              <a:rPr lang="en-US" sz="2700" i="1" dirty="0"/>
              <a:t> </a:t>
            </a:r>
            <a:r>
              <a:rPr lang="en-US" sz="2700" i="1" dirty="0" err="1"/>
              <a:t>presunto</a:t>
            </a:r>
            <a:r>
              <a:rPr lang="en-US" sz="2700" i="1" dirty="0"/>
              <a:t> per la </a:t>
            </a:r>
            <a:r>
              <a:rPr lang="en-US" sz="2700" i="1" dirty="0" err="1"/>
              <a:t>costruzione</a:t>
            </a:r>
            <a:r>
              <a:rPr lang="en-US" sz="2700" i="1" dirty="0"/>
              <a:t> </a:t>
            </a:r>
            <a:r>
              <a:rPr lang="en-US" sz="2700" i="1" dirty="0" err="1"/>
              <a:t>della</a:t>
            </a:r>
            <a:r>
              <a:rPr lang="en-US" sz="2700" i="1" dirty="0"/>
              <a:t> rete al </a:t>
            </a:r>
            <a:r>
              <a:rPr lang="en-US" sz="2700" i="1" dirty="0" err="1"/>
              <a:t>Tecnopolo</a:t>
            </a:r>
            <a:r>
              <a:rPr lang="en-US" sz="2700" i="1" dirty="0"/>
              <a:t>: Q2 2022</a:t>
            </a:r>
            <a:endParaRPr lang="en-US" sz="3200" b="1" dirty="0"/>
          </a:p>
        </p:txBody>
      </p:sp>
      <p:sp>
        <p:nvSpPr>
          <p:cNvPr id="7" name="Slide Number Placeholder 6">
            <a:extLst>
              <a:ext uri="{FF2B5EF4-FFF2-40B4-BE49-F238E27FC236}">
                <a16:creationId xmlns:a16="http://schemas.microsoft.com/office/drawing/2014/main" id="{EEEA829C-6190-B64C-9B52-FEE80E956C2C}"/>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9" name="Footer Placeholder 8">
            <a:extLst>
              <a:ext uri="{FF2B5EF4-FFF2-40B4-BE49-F238E27FC236}">
                <a16:creationId xmlns:a16="http://schemas.microsoft.com/office/drawing/2014/main" id="{B3123F85-02B2-434F-852E-18CC84D5BE3A}"/>
              </a:ext>
            </a:extLst>
          </p:cNvPr>
          <p:cNvSpPr>
            <a:spLocks noGrp="1"/>
          </p:cNvSpPr>
          <p:nvPr>
            <p:ph type="ftr" sz="quarter" idx="11"/>
          </p:nvPr>
        </p:nvSpPr>
        <p:spPr/>
        <p:txBody>
          <a:bodyPr/>
          <a:lstStyle/>
          <a:p>
            <a:r>
              <a:rPr lang="en-US"/>
              <a:t>S.Zani</a:t>
            </a:r>
          </a:p>
        </p:txBody>
      </p:sp>
      <p:sp>
        <p:nvSpPr>
          <p:cNvPr id="5" name="Content Placeholder 4">
            <a:extLst>
              <a:ext uri="{FF2B5EF4-FFF2-40B4-BE49-F238E27FC236}">
                <a16:creationId xmlns:a16="http://schemas.microsoft.com/office/drawing/2014/main" id="{98E3E770-527F-2949-9EFA-C195AFEB9BFD}"/>
              </a:ext>
            </a:extLst>
          </p:cNvPr>
          <p:cNvSpPr>
            <a:spLocks noGrp="1"/>
          </p:cNvSpPr>
          <p:nvPr>
            <p:ph idx="1"/>
          </p:nvPr>
        </p:nvSpPr>
        <p:spPr>
          <a:xfrm>
            <a:off x="838200" y="1152939"/>
            <a:ext cx="11218333" cy="5203411"/>
          </a:xfrm>
        </p:spPr>
        <p:txBody>
          <a:bodyPr>
            <a:normAutofit fontScale="92500" lnSpcReduction="20000"/>
          </a:bodyPr>
          <a:lstStyle/>
          <a:p>
            <a:pPr marL="0" indent="0">
              <a:buNone/>
            </a:pPr>
            <a:r>
              <a:rPr lang="it-IT" dirty="0" err="1"/>
              <a:t>Roadmap</a:t>
            </a:r>
            <a:r>
              <a:rPr lang="it-IT" dirty="0"/>
              <a:t> apparati di </a:t>
            </a:r>
            <a:r>
              <a:rPr lang="it-IT" dirty="0" err="1"/>
              <a:t>switching</a:t>
            </a:r>
            <a:r>
              <a:rPr lang="it-IT" dirty="0"/>
              <a:t> per il prossimo anno (2021)</a:t>
            </a:r>
          </a:p>
          <a:p>
            <a:pPr marL="0" indent="0">
              <a:buNone/>
            </a:pPr>
            <a:endParaRPr lang="it-IT" dirty="0"/>
          </a:p>
          <a:p>
            <a:pPr marL="0" indent="0">
              <a:buNone/>
            </a:pPr>
            <a:r>
              <a:rPr lang="it-IT" dirty="0"/>
              <a:t>400G Ethernet  (consolidamento)</a:t>
            </a:r>
          </a:p>
          <a:p>
            <a:r>
              <a:rPr lang="it-IT" dirty="0"/>
              <a:t>1U Switch con 28-32 100GE (</a:t>
            </a:r>
            <a:r>
              <a:rPr lang="it-IT" dirty="0" err="1"/>
              <a:t>splittabili</a:t>
            </a:r>
            <a:r>
              <a:rPr lang="it-IT" dirty="0"/>
              <a:t> in 25/50/10)  + 4-8 400 GE di </a:t>
            </a:r>
            <a:r>
              <a:rPr lang="it-IT" dirty="0" err="1"/>
              <a:t>uplink</a:t>
            </a:r>
            <a:endParaRPr lang="it-IT" dirty="0"/>
          </a:p>
          <a:p>
            <a:r>
              <a:rPr lang="it-IT" dirty="0"/>
              <a:t>1U Switch con 32-48x400 </a:t>
            </a:r>
            <a:r>
              <a:rPr lang="it-IT" dirty="0" err="1"/>
              <a:t>Gb</a:t>
            </a:r>
            <a:endParaRPr lang="it-IT" dirty="0"/>
          </a:p>
          <a:p>
            <a:r>
              <a:rPr lang="it-IT" dirty="0"/>
              <a:t>2U </a:t>
            </a:r>
            <a:r>
              <a:rPr lang="it-IT" dirty="0" err="1"/>
              <a:t>switch</a:t>
            </a:r>
            <a:r>
              <a:rPr lang="it-IT" dirty="0"/>
              <a:t> con 64 Porte 400 </a:t>
            </a:r>
            <a:r>
              <a:rPr lang="it-IT" dirty="0" err="1"/>
              <a:t>Gb</a:t>
            </a:r>
            <a:endParaRPr lang="it-IT" dirty="0"/>
          </a:p>
          <a:p>
            <a:r>
              <a:rPr lang="it-IT" dirty="0"/>
              <a:t>Apparati modulari (8-16 Slot) dotati di line card con la stessa densità di porte a 400 GE (generalmente con 6-8 mesi di ritardo rispetto il rilascio degli apparati “Stand Alone”) </a:t>
            </a:r>
          </a:p>
          <a:p>
            <a:pPr marL="0" indent="0">
              <a:buNone/>
            </a:pPr>
            <a:endParaRPr lang="it-IT" dirty="0"/>
          </a:p>
          <a:p>
            <a:pPr marL="0" indent="0">
              <a:buNone/>
            </a:pPr>
            <a:r>
              <a:rPr lang="it-IT" dirty="0"/>
              <a:t>Con la disponibilità di apparati ad alta densità di porte 400GE </a:t>
            </a:r>
            <a:r>
              <a:rPr lang="it-IT" b="1" dirty="0"/>
              <a:t>un approccio spine-</a:t>
            </a:r>
            <a:r>
              <a:rPr lang="it-IT" b="1" dirty="0" err="1"/>
              <a:t>leaf</a:t>
            </a:r>
            <a:r>
              <a:rPr lang="it-IT" b="1" dirty="0"/>
              <a:t> con pochi o nessun apparato modulare può essere preso in considerazione. </a:t>
            </a:r>
            <a:r>
              <a:rPr lang="it-IT" dirty="0"/>
              <a:t>Il data flow del traffico interno al DC è comunque un aspetto fondamentale da tenere presente  nel disegno della rete.</a:t>
            </a:r>
          </a:p>
        </p:txBody>
      </p:sp>
    </p:spTree>
    <p:extLst>
      <p:ext uri="{BB962C8B-B14F-4D97-AF65-F5344CB8AC3E}">
        <p14:creationId xmlns:p14="http://schemas.microsoft.com/office/powerpoint/2010/main" val="384237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64B44-822B-2946-A226-3A3FDB9D5618}"/>
              </a:ext>
            </a:extLst>
          </p:cNvPr>
          <p:cNvSpPr>
            <a:spLocks noGrp="1"/>
          </p:cNvSpPr>
          <p:nvPr>
            <p:ph type="title"/>
          </p:nvPr>
        </p:nvSpPr>
        <p:spPr>
          <a:xfrm>
            <a:off x="732183" y="219351"/>
            <a:ext cx="10515600" cy="1325563"/>
          </a:xfrm>
        </p:spPr>
        <p:txBody>
          <a:bodyPr>
            <a:normAutofit/>
          </a:bodyPr>
          <a:lstStyle/>
          <a:p>
            <a:r>
              <a:rPr lang="en-IT" sz="3600" b="1" dirty="0"/>
              <a:t>Technology tracking e POC (in preparazione dei tender)</a:t>
            </a:r>
          </a:p>
        </p:txBody>
      </p:sp>
      <p:sp>
        <p:nvSpPr>
          <p:cNvPr id="8" name="Content Placeholder 4">
            <a:extLst>
              <a:ext uri="{FF2B5EF4-FFF2-40B4-BE49-F238E27FC236}">
                <a16:creationId xmlns:a16="http://schemas.microsoft.com/office/drawing/2014/main" id="{33ADAB8B-FB10-3548-931A-997EE1FAA56A}"/>
              </a:ext>
            </a:extLst>
          </p:cNvPr>
          <p:cNvSpPr>
            <a:spLocks noGrp="1"/>
          </p:cNvSpPr>
          <p:nvPr>
            <p:ph idx="1"/>
          </p:nvPr>
        </p:nvSpPr>
        <p:spPr>
          <a:xfrm>
            <a:off x="613187" y="1075765"/>
            <a:ext cx="11337330" cy="5413107"/>
          </a:xfrm>
        </p:spPr>
        <p:txBody>
          <a:bodyPr>
            <a:normAutofit fontScale="55000" lnSpcReduction="20000"/>
          </a:bodyPr>
          <a:lstStyle/>
          <a:p>
            <a:pPr marL="0" indent="0">
              <a:buNone/>
            </a:pPr>
            <a:endParaRPr lang="it-IT" dirty="0"/>
          </a:p>
          <a:p>
            <a:pPr marL="0" indent="0">
              <a:buNone/>
            </a:pPr>
            <a:r>
              <a:rPr lang="it-IT" dirty="0"/>
              <a:t>Sulla base della più precisa definizione dei requirement e dei workflow si focalizzerà maggiormente l’attività di </a:t>
            </a:r>
            <a:r>
              <a:rPr lang="it-IT" b="1" dirty="0"/>
              <a:t>technology tracking </a:t>
            </a:r>
            <a:r>
              <a:rPr lang="it-IT" dirty="0"/>
              <a:t>e si svolgeranno le </a:t>
            </a:r>
            <a:r>
              <a:rPr lang="it-IT" b="1" dirty="0"/>
              <a:t>attivita di POC </a:t>
            </a:r>
            <a:r>
              <a:rPr lang="it-IT" dirty="0"/>
              <a:t>con i principali produttori in modo da avere tutti gli elementi per la definizione dei tender per il cablaggio passivo e per gli apparati attivi </a:t>
            </a:r>
          </a:p>
          <a:p>
            <a:pPr marL="0" indent="0">
              <a:buNone/>
            </a:pPr>
            <a:r>
              <a:rPr lang="it-IT" dirty="0"/>
              <a:t>Schedula tentativa per le attività di preparazione dei tender (da verificare con i tempi del progetto complessivo)</a:t>
            </a:r>
          </a:p>
          <a:p>
            <a:r>
              <a:rPr lang="it-IT" dirty="0"/>
              <a:t>Raccolta dei requirement da Farm/Storage T1, SDDS, Servizi (SSNN, Sysinfo, Progetti)  	</a:t>
            </a:r>
            <a:r>
              <a:rPr lang="it-IT" dirty="0">
                <a:solidFill>
                  <a:srgbClr val="FF0000"/>
                </a:solidFill>
              </a:rPr>
              <a:t>Entro Febbraio 2021</a:t>
            </a:r>
          </a:p>
          <a:p>
            <a:r>
              <a:rPr lang="it-IT" dirty="0"/>
              <a:t>POC e test							</a:t>
            </a:r>
            <a:r>
              <a:rPr lang="it-IT" dirty="0">
                <a:solidFill>
                  <a:srgbClr val="FF0000"/>
                </a:solidFill>
              </a:rPr>
              <a:t>Entro Luglio 2021</a:t>
            </a:r>
          </a:p>
          <a:p>
            <a:r>
              <a:rPr lang="it-IT" dirty="0"/>
              <a:t>Stima dei costi delle differenti architetture					</a:t>
            </a:r>
            <a:r>
              <a:rPr lang="it-IT" dirty="0">
                <a:solidFill>
                  <a:srgbClr val="FF0000"/>
                </a:solidFill>
              </a:rPr>
              <a:t>Entro Luglio 2021 </a:t>
            </a:r>
            <a:r>
              <a:rPr lang="it-IT" dirty="0"/>
              <a:t>		</a:t>
            </a:r>
          </a:p>
          <a:p>
            <a:r>
              <a:rPr lang="it-IT" dirty="0"/>
              <a:t>Scelta delle architetture da adottare					</a:t>
            </a:r>
            <a:r>
              <a:rPr lang="it-IT" dirty="0">
                <a:solidFill>
                  <a:srgbClr val="FF0000"/>
                </a:solidFill>
              </a:rPr>
              <a:t>Entro Agosto 2021</a:t>
            </a:r>
          </a:p>
          <a:p>
            <a:r>
              <a:rPr lang="it-IT" dirty="0"/>
              <a:t>Scrittura capitolati per i tender (Cablaggio ed apparati di rete) 			</a:t>
            </a:r>
            <a:r>
              <a:rPr lang="it-IT" dirty="0">
                <a:solidFill>
                  <a:srgbClr val="FF0000"/>
                </a:solidFill>
              </a:rPr>
              <a:t>Entro Settembre 2021</a:t>
            </a:r>
          </a:p>
          <a:p>
            <a:pPr marL="0" indent="0">
              <a:buNone/>
            </a:pPr>
            <a:r>
              <a:rPr lang="it-IT" dirty="0"/>
              <a:t>		</a:t>
            </a:r>
          </a:p>
          <a:p>
            <a:pPr marL="0" indent="0">
              <a:buNone/>
            </a:pPr>
            <a:r>
              <a:rPr lang="it-IT" dirty="0"/>
              <a:t>Stima del man </a:t>
            </a:r>
            <a:r>
              <a:rPr lang="it-IT" dirty="0" err="1"/>
              <a:t>power</a:t>
            </a:r>
            <a:r>
              <a:rPr lang="it-IT" dirty="0"/>
              <a:t> :circa </a:t>
            </a:r>
            <a:r>
              <a:rPr lang="it-IT" b="1" dirty="0"/>
              <a:t>1,5 FTE su 4 persone (Tutti i componenti del reparto) </a:t>
            </a:r>
            <a:r>
              <a:rPr lang="it-IT" dirty="0"/>
              <a:t>+ il coinvolgimento di un nuovo collaboratore (afferente al supporto utenti) che da poco abbiamo coinvolto nelle attività del Reparto Rete + collaborazione da parte di altri reparti per test degli </a:t>
            </a:r>
            <a:r>
              <a:rPr lang="it-IT" dirty="0" err="1"/>
              <a:t>strumneti</a:t>
            </a:r>
            <a:r>
              <a:rPr lang="it-IT" dirty="0"/>
              <a:t> di alto livello sulla rete.</a:t>
            </a:r>
          </a:p>
          <a:p>
            <a:pPr marL="0" indent="0">
              <a:buNone/>
            </a:pPr>
            <a:r>
              <a:rPr lang="it-IT" dirty="0"/>
              <a:t>Avendo più chiari i numeri e le architetture, potremo anche stimare i costi approssimativi per i vari componenti e, sulla base di questi si faranno i dovuti aggiustamenti.</a:t>
            </a:r>
          </a:p>
          <a:p>
            <a:pPr marL="0" indent="0">
              <a:buNone/>
            </a:pPr>
            <a:r>
              <a:rPr lang="it-IT" dirty="0"/>
              <a:t>Attività di technology tracking  già in corso con: </a:t>
            </a:r>
          </a:p>
          <a:p>
            <a:pPr marL="0" indent="0">
              <a:buNone/>
            </a:pPr>
            <a:r>
              <a:rPr lang="it-IT" b="1" i="1" dirty="0" err="1"/>
              <a:t>Infinera</a:t>
            </a:r>
            <a:r>
              <a:rPr lang="it-IT" dirty="0"/>
              <a:t> per la parte di DCI </a:t>
            </a:r>
          </a:p>
          <a:p>
            <a:pPr marL="0" indent="0">
              <a:buNone/>
            </a:pPr>
            <a:r>
              <a:rPr lang="it-IT" b="1" i="1" dirty="0"/>
              <a:t>Arista, Cisco, </a:t>
            </a:r>
            <a:r>
              <a:rPr lang="it-IT" b="1" i="1" dirty="0" err="1"/>
              <a:t>Juniper</a:t>
            </a:r>
            <a:r>
              <a:rPr lang="it-IT" b="1" i="1" dirty="0"/>
              <a:t>, </a:t>
            </a:r>
            <a:r>
              <a:rPr lang="it-IT" b="1" i="1" dirty="0" err="1"/>
              <a:t>Mellanox</a:t>
            </a:r>
            <a:r>
              <a:rPr lang="it-IT" b="1" dirty="0"/>
              <a:t> </a:t>
            </a:r>
            <a:r>
              <a:rPr lang="it-IT" dirty="0"/>
              <a:t>per gli apparati di rete (Core, Spine, </a:t>
            </a:r>
            <a:r>
              <a:rPr lang="it-IT" dirty="0" err="1"/>
              <a:t>Leaf</a:t>
            </a:r>
            <a:r>
              <a:rPr lang="it-IT" dirty="0"/>
              <a:t> ed </a:t>
            </a:r>
            <a:r>
              <a:rPr lang="it-IT" i="1" dirty="0" err="1"/>
              <a:t>Infiniband</a:t>
            </a:r>
            <a:r>
              <a:rPr lang="it-IT" i="1" dirty="0"/>
              <a:t>/Ethernet gateway</a:t>
            </a:r>
            <a:r>
              <a:rPr lang="it-IT" dirty="0"/>
              <a:t>) </a:t>
            </a:r>
            <a:r>
              <a:rPr lang="it-IT" dirty="0" err="1"/>
              <a:t>nonchè</a:t>
            </a:r>
            <a:r>
              <a:rPr lang="it-IT" dirty="0"/>
              <a:t> per i </a:t>
            </a:r>
            <a:r>
              <a:rPr lang="it-IT" dirty="0" err="1"/>
              <a:t>tool</a:t>
            </a:r>
            <a:r>
              <a:rPr lang="it-IT" dirty="0"/>
              <a:t> di gestione. </a:t>
            </a:r>
          </a:p>
          <a:p>
            <a:pPr marL="0" indent="0">
              <a:buNone/>
            </a:pPr>
            <a:r>
              <a:rPr lang="it-IT" b="1" dirty="0" err="1"/>
              <a:t>Panduit</a:t>
            </a:r>
            <a:r>
              <a:rPr lang="it-IT" dirty="0"/>
              <a:t> per la parte di cablaggio strutturato.</a:t>
            </a:r>
          </a:p>
          <a:p>
            <a:pPr marL="0" indent="0">
              <a:buNone/>
            </a:pPr>
            <a:endParaRPr lang="it-IT" dirty="0"/>
          </a:p>
        </p:txBody>
      </p:sp>
      <p:sp>
        <p:nvSpPr>
          <p:cNvPr id="9" name="Footer Placeholder 8">
            <a:extLst>
              <a:ext uri="{FF2B5EF4-FFF2-40B4-BE49-F238E27FC236}">
                <a16:creationId xmlns:a16="http://schemas.microsoft.com/office/drawing/2014/main" id="{24601DC2-D381-B944-9B9D-F703D917010F}"/>
              </a:ext>
            </a:extLst>
          </p:cNvPr>
          <p:cNvSpPr>
            <a:spLocks noGrp="1"/>
          </p:cNvSpPr>
          <p:nvPr>
            <p:ph type="ftr" sz="quarter" idx="11"/>
          </p:nvPr>
        </p:nvSpPr>
        <p:spPr/>
        <p:txBody>
          <a:bodyPr/>
          <a:lstStyle/>
          <a:p>
            <a:r>
              <a:rPr lang="en-GB"/>
              <a:t>S.Zani</a:t>
            </a:r>
            <a:endParaRPr lang="en-IT"/>
          </a:p>
        </p:txBody>
      </p:sp>
      <p:sp>
        <p:nvSpPr>
          <p:cNvPr id="10" name="Slide Number Placeholder 9">
            <a:extLst>
              <a:ext uri="{FF2B5EF4-FFF2-40B4-BE49-F238E27FC236}">
                <a16:creationId xmlns:a16="http://schemas.microsoft.com/office/drawing/2014/main" id="{3CA3A46C-ED4E-8D4C-AE8F-FB24376F538E}"/>
              </a:ext>
            </a:extLst>
          </p:cNvPr>
          <p:cNvSpPr>
            <a:spLocks noGrp="1"/>
          </p:cNvSpPr>
          <p:nvPr>
            <p:ph type="sldNum" sz="quarter" idx="12"/>
          </p:nvPr>
        </p:nvSpPr>
        <p:spPr/>
        <p:txBody>
          <a:bodyPr/>
          <a:lstStyle/>
          <a:p>
            <a:fld id="{28D7C207-C58C-314B-B198-5F5DD3581319}" type="slidenum">
              <a:rPr lang="en-IT" smtClean="0"/>
              <a:t>12</a:t>
            </a:fld>
            <a:endParaRPr lang="en-IT"/>
          </a:p>
        </p:txBody>
      </p:sp>
    </p:spTree>
    <p:extLst>
      <p:ext uri="{BB962C8B-B14F-4D97-AF65-F5344CB8AC3E}">
        <p14:creationId xmlns:p14="http://schemas.microsoft.com/office/powerpoint/2010/main" val="370530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896A-6D5F-0748-B82C-2DAB3ABA839C}"/>
              </a:ext>
            </a:extLst>
          </p:cNvPr>
          <p:cNvSpPr>
            <a:spLocks noGrp="1"/>
          </p:cNvSpPr>
          <p:nvPr>
            <p:ph type="title"/>
          </p:nvPr>
        </p:nvSpPr>
        <p:spPr>
          <a:xfrm>
            <a:off x="392015" y="-69849"/>
            <a:ext cx="10515600" cy="1325563"/>
          </a:xfrm>
        </p:spPr>
        <p:txBody>
          <a:bodyPr>
            <a:noAutofit/>
          </a:bodyPr>
          <a:lstStyle/>
          <a:p>
            <a:r>
              <a:rPr lang="en-US" sz="3200" b="1" dirty="0"/>
              <a:t>Technology Tracking e POC </a:t>
            </a:r>
            <a:br>
              <a:rPr lang="en-US" sz="3200" b="1" dirty="0"/>
            </a:br>
            <a:r>
              <a:rPr lang="en-US" sz="3200" b="1" dirty="0" err="1"/>
              <a:t>Esempio</a:t>
            </a:r>
            <a:r>
              <a:rPr lang="en-US" sz="3200" b="1" dirty="0"/>
              <a:t> di </a:t>
            </a:r>
            <a:r>
              <a:rPr lang="en-US" sz="3200" b="1" dirty="0" err="1"/>
              <a:t>implementazione</a:t>
            </a:r>
            <a:r>
              <a:rPr lang="en-US" sz="3200" b="1" dirty="0"/>
              <a:t> di una rete Spine Leaf.</a:t>
            </a:r>
          </a:p>
        </p:txBody>
      </p:sp>
      <p:sp>
        <p:nvSpPr>
          <p:cNvPr id="5" name="Footer Placeholder 4">
            <a:extLst>
              <a:ext uri="{FF2B5EF4-FFF2-40B4-BE49-F238E27FC236}">
                <a16:creationId xmlns:a16="http://schemas.microsoft.com/office/drawing/2014/main" id="{9C0FAFCE-3F95-6E4C-AF3F-C31EC261971C}"/>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41C90363-3FFE-F649-8F1A-199291C1C353}"/>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7" name="Rettangolo arrotondato 85">
            <a:extLst>
              <a:ext uri="{FF2B5EF4-FFF2-40B4-BE49-F238E27FC236}">
                <a16:creationId xmlns:a16="http://schemas.microsoft.com/office/drawing/2014/main" id="{CA0FF9ED-FFFB-4F45-9915-B7711B41CF39}"/>
              </a:ext>
            </a:extLst>
          </p:cNvPr>
          <p:cNvSpPr/>
          <p:nvPr/>
        </p:nvSpPr>
        <p:spPr>
          <a:xfrm>
            <a:off x="2446868" y="429715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9364D</a:t>
            </a:r>
          </a:p>
        </p:txBody>
      </p:sp>
      <p:sp>
        <p:nvSpPr>
          <p:cNvPr id="8" name="Rettangolo arrotondato 85">
            <a:extLst>
              <a:ext uri="{FF2B5EF4-FFF2-40B4-BE49-F238E27FC236}">
                <a16:creationId xmlns:a16="http://schemas.microsoft.com/office/drawing/2014/main" id="{BAE65319-ED7C-BE4A-B0D0-5F5C38086794}"/>
              </a:ext>
            </a:extLst>
          </p:cNvPr>
          <p:cNvSpPr/>
          <p:nvPr/>
        </p:nvSpPr>
        <p:spPr>
          <a:xfrm>
            <a:off x="3842598" y="429715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9364D</a:t>
            </a:r>
          </a:p>
        </p:txBody>
      </p:sp>
      <p:sp>
        <p:nvSpPr>
          <p:cNvPr id="9" name="Rettangolo arrotondato 85">
            <a:extLst>
              <a:ext uri="{FF2B5EF4-FFF2-40B4-BE49-F238E27FC236}">
                <a16:creationId xmlns:a16="http://schemas.microsoft.com/office/drawing/2014/main" id="{57C607C3-3D33-2943-BABB-4E91BB060FA1}"/>
              </a:ext>
            </a:extLst>
          </p:cNvPr>
          <p:cNvSpPr/>
          <p:nvPr/>
        </p:nvSpPr>
        <p:spPr>
          <a:xfrm>
            <a:off x="5238328" y="429715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9364D</a:t>
            </a:r>
          </a:p>
        </p:txBody>
      </p:sp>
      <p:sp>
        <p:nvSpPr>
          <p:cNvPr id="10" name="Rettangolo arrotondato 85">
            <a:extLst>
              <a:ext uri="{FF2B5EF4-FFF2-40B4-BE49-F238E27FC236}">
                <a16:creationId xmlns:a16="http://schemas.microsoft.com/office/drawing/2014/main" id="{BE86C618-9D05-7F47-B9CD-A2AAEA41F902}"/>
              </a:ext>
            </a:extLst>
          </p:cNvPr>
          <p:cNvSpPr/>
          <p:nvPr/>
        </p:nvSpPr>
        <p:spPr>
          <a:xfrm>
            <a:off x="6634058" y="4297159"/>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9364D</a:t>
            </a:r>
          </a:p>
        </p:txBody>
      </p:sp>
      <p:sp>
        <p:nvSpPr>
          <p:cNvPr id="11" name="Rettangolo arrotondato 85">
            <a:extLst>
              <a:ext uri="{FF2B5EF4-FFF2-40B4-BE49-F238E27FC236}">
                <a16:creationId xmlns:a16="http://schemas.microsoft.com/office/drawing/2014/main" id="{1FEBF42A-C866-5249-B3E1-DA4058F59FAC}"/>
              </a:ext>
            </a:extLst>
          </p:cNvPr>
          <p:cNvSpPr/>
          <p:nvPr/>
        </p:nvSpPr>
        <p:spPr>
          <a:xfrm>
            <a:off x="838200" y="524664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93600D</a:t>
            </a:r>
          </a:p>
        </p:txBody>
      </p:sp>
      <p:sp>
        <p:nvSpPr>
          <p:cNvPr id="12" name="Rettangolo arrotondato 85">
            <a:extLst>
              <a:ext uri="{FF2B5EF4-FFF2-40B4-BE49-F238E27FC236}">
                <a16:creationId xmlns:a16="http://schemas.microsoft.com/office/drawing/2014/main" id="{21AE34E2-0A27-2942-82F7-BA612FB0CEEF}"/>
              </a:ext>
            </a:extLst>
          </p:cNvPr>
          <p:cNvSpPr/>
          <p:nvPr/>
        </p:nvSpPr>
        <p:spPr>
          <a:xfrm>
            <a:off x="2341350" y="524664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93600D</a:t>
            </a:r>
          </a:p>
        </p:txBody>
      </p:sp>
      <p:sp>
        <p:nvSpPr>
          <p:cNvPr id="13" name="Rettangolo arrotondato 85">
            <a:extLst>
              <a:ext uri="{FF2B5EF4-FFF2-40B4-BE49-F238E27FC236}">
                <a16:creationId xmlns:a16="http://schemas.microsoft.com/office/drawing/2014/main" id="{7C74A640-1EDE-D042-8D10-A806A0296BDA}"/>
              </a:ext>
            </a:extLst>
          </p:cNvPr>
          <p:cNvSpPr/>
          <p:nvPr/>
        </p:nvSpPr>
        <p:spPr>
          <a:xfrm>
            <a:off x="3844500" y="524664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93600D</a:t>
            </a:r>
          </a:p>
        </p:txBody>
      </p:sp>
      <p:sp>
        <p:nvSpPr>
          <p:cNvPr id="14" name="Rettangolo arrotondato 85">
            <a:extLst>
              <a:ext uri="{FF2B5EF4-FFF2-40B4-BE49-F238E27FC236}">
                <a16:creationId xmlns:a16="http://schemas.microsoft.com/office/drawing/2014/main" id="{F813E186-4DE5-EF46-8C3E-2F025AD26908}"/>
              </a:ext>
            </a:extLst>
          </p:cNvPr>
          <p:cNvSpPr/>
          <p:nvPr/>
        </p:nvSpPr>
        <p:spPr>
          <a:xfrm>
            <a:off x="5347650" y="524664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93600D</a:t>
            </a:r>
          </a:p>
        </p:txBody>
      </p:sp>
      <p:sp>
        <p:nvSpPr>
          <p:cNvPr id="15" name="Rettangolo arrotondato 85">
            <a:extLst>
              <a:ext uri="{FF2B5EF4-FFF2-40B4-BE49-F238E27FC236}">
                <a16:creationId xmlns:a16="http://schemas.microsoft.com/office/drawing/2014/main" id="{53918F5A-C78A-C242-B5EC-336527839EE5}"/>
              </a:ext>
            </a:extLst>
          </p:cNvPr>
          <p:cNvSpPr/>
          <p:nvPr/>
        </p:nvSpPr>
        <p:spPr>
          <a:xfrm>
            <a:off x="6850800" y="524664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93600D</a:t>
            </a:r>
          </a:p>
        </p:txBody>
      </p:sp>
      <p:sp>
        <p:nvSpPr>
          <p:cNvPr id="16" name="Rettangolo arrotondato 85">
            <a:extLst>
              <a:ext uri="{FF2B5EF4-FFF2-40B4-BE49-F238E27FC236}">
                <a16:creationId xmlns:a16="http://schemas.microsoft.com/office/drawing/2014/main" id="{54C64042-D6A2-9442-99B7-44C207705676}"/>
              </a:ext>
            </a:extLst>
          </p:cNvPr>
          <p:cNvSpPr/>
          <p:nvPr/>
        </p:nvSpPr>
        <p:spPr>
          <a:xfrm>
            <a:off x="8353950" y="5246644"/>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93600D</a:t>
            </a:r>
          </a:p>
        </p:txBody>
      </p:sp>
      <p:sp>
        <p:nvSpPr>
          <p:cNvPr id="17" name="Rettangolo arrotondato 85">
            <a:extLst>
              <a:ext uri="{FF2B5EF4-FFF2-40B4-BE49-F238E27FC236}">
                <a16:creationId xmlns:a16="http://schemas.microsoft.com/office/drawing/2014/main" id="{74663F86-DF9C-D34C-8D9E-8267B54CF355}"/>
              </a:ext>
            </a:extLst>
          </p:cNvPr>
          <p:cNvSpPr/>
          <p:nvPr/>
        </p:nvSpPr>
        <p:spPr>
          <a:xfrm>
            <a:off x="3475247" y="3346192"/>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9316D</a:t>
            </a:r>
          </a:p>
        </p:txBody>
      </p:sp>
      <p:sp>
        <p:nvSpPr>
          <p:cNvPr id="18" name="Rettangolo arrotondato 85">
            <a:extLst>
              <a:ext uri="{FF2B5EF4-FFF2-40B4-BE49-F238E27FC236}">
                <a16:creationId xmlns:a16="http://schemas.microsoft.com/office/drawing/2014/main" id="{0F2BB30D-D0BA-604B-AFD6-2B2A2FBC6B6D}"/>
              </a:ext>
            </a:extLst>
          </p:cNvPr>
          <p:cNvSpPr/>
          <p:nvPr/>
        </p:nvSpPr>
        <p:spPr>
          <a:xfrm>
            <a:off x="5257795" y="3346192"/>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9316D</a:t>
            </a:r>
          </a:p>
        </p:txBody>
      </p:sp>
      <p:cxnSp>
        <p:nvCxnSpPr>
          <p:cNvPr id="19" name="Straight Connector 18">
            <a:extLst>
              <a:ext uri="{FF2B5EF4-FFF2-40B4-BE49-F238E27FC236}">
                <a16:creationId xmlns:a16="http://schemas.microsoft.com/office/drawing/2014/main" id="{EEA1DBDA-55DF-2243-8149-C8917D4B4882}"/>
              </a:ext>
            </a:extLst>
          </p:cNvPr>
          <p:cNvCxnSpPr>
            <a:stCxn id="17" idx="2"/>
            <a:endCxn id="7" idx="0"/>
          </p:cNvCxnSpPr>
          <p:nvPr/>
        </p:nvCxnSpPr>
        <p:spPr>
          <a:xfrm flipH="1">
            <a:off x="3094251" y="3711316"/>
            <a:ext cx="1107172"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4BEEC-0682-8841-B11A-9E550ACC64EF}"/>
              </a:ext>
            </a:extLst>
          </p:cNvPr>
          <p:cNvCxnSpPr>
            <a:stCxn id="17" idx="2"/>
            <a:endCxn id="8" idx="0"/>
          </p:cNvCxnSpPr>
          <p:nvPr/>
        </p:nvCxnSpPr>
        <p:spPr>
          <a:xfrm>
            <a:off x="4201423" y="3711316"/>
            <a:ext cx="28855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A2F684-CEFF-0642-8D97-CA2A24B9BDD0}"/>
              </a:ext>
            </a:extLst>
          </p:cNvPr>
          <p:cNvCxnSpPr>
            <a:stCxn id="18" idx="2"/>
            <a:endCxn id="8" idx="0"/>
          </p:cNvCxnSpPr>
          <p:nvPr/>
        </p:nvCxnSpPr>
        <p:spPr>
          <a:xfrm flipH="1">
            <a:off x="4489981" y="3711316"/>
            <a:ext cx="149399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2A29F9-1982-C848-8036-EFC77873D4FC}"/>
              </a:ext>
            </a:extLst>
          </p:cNvPr>
          <p:cNvCxnSpPr>
            <a:stCxn id="18" idx="2"/>
            <a:endCxn id="7" idx="0"/>
          </p:cNvCxnSpPr>
          <p:nvPr/>
        </p:nvCxnSpPr>
        <p:spPr>
          <a:xfrm flipH="1">
            <a:off x="3094251" y="3711316"/>
            <a:ext cx="288972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17F0CEC-ED07-4A46-9DB7-23E28360D772}"/>
              </a:ext>
            </a:extLst>
          </p:cNvPr>
          <p:cNvCxnSpPr>
            <a:cxnSpLocks/>
            <a:stCxn id="18" idx="2"/>
            <a:endCxn id="9" idx="0"/>
          </p:cNvCxnSpPr>
          <p:nvPr/>
        </p:nvCxnSpPr>
        <p:spPr>
          <a:xfrm flipH="1">
            <a:off x="5885711" y="3711316"/>
            <a:ext cx="9826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285B07-4F0D-D84D-9C50-92F2459EA353}"/>
              </a:ext>
            </a:extLst>
          </p:cNvPr>
          <p:cNvCxnSpPr>
            <a:stCxn id="18" idx="2"/>
            <a:endCxn id="10" idx="0"/>
          </p:cNvCxnSpPr>
          <p:nvPr/>
        </p:nvCxnSpPr>
        <p:spPr>
          <a:xfrm>
            <a:off x="5983971" y="3711316"/>
            <a:ext cx="129747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5CB96A5-BDA1-CD4B-8836-881C3AF38E71}"/>
              </a:ext>
            </a:extLst>
          </p:cNvPr>
          <p:cNvCxnSpPr>
            <a:cxnSpLocks/>
            <a:stCxn id="17" idx="2"/>
            <a:endCxn id="9" idx="0"/>
          </p:cNvCxnSpPr>
          <p:nvPr/>
        </p:nvCxnSpPr>
        <p:spPr>
          <a:xfrm>
            <a:off x="4201423" y="3711316"/>
            <a:ext cx="168428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910773-BBF9-4242-8120-D3DA2FCCA39D}"/>
              </a:ext>
            </a:extLst>
          </p:cNvPr>
          <p:cNvCxnSpPr>
            <a:stCxn id="17" idx="2"/>
            <a:endCxn id="10" idx="0"/>
          </p:cNvCxnSpPr>
          <p:nvPr/>
        </p:nvCxnSpPr>
        <p:spPr>
          <a:xfrm>
            <a:off x="4201423" y="3711316"/>
            <a:ext cx="308001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6307F1-F615-1A4A-9D2C-5DAD1A96FAD6}"/>
              </a:ext>
            </a:extLst>
          </p:cNvPr>
          <p:cNvCxnSpPr>
            <a:stCxn id="7" idx="2"/>
            <a:endCxn id="11" idx="0"/>
          </p:cNvCxnSpPr>
          <p:nvPr/>
        </p:nvCxnSpPr>
        <p:spPr>
          <a:xfrm flipH="1">
            <a:off x="1485583" y="4505337"/>
            <a:ext cx="160866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162242C-F074-B445-A99F-2F91A2DCD0B8}"/>
              </a:ext>
            </a:extLst>
          </p:cNvPr>
          <p:cNvCxnSpPr>
            <a:stCxn id="7" idx="2"/>
            <a:endCxn id="12" idx="0"/>
          </p:cNvCxnSpPr>
          <p:nvPr/>
        </p:nvCxnSpPr>
        <p:spPr>
          <a:xfrm flipH="1">
            <a:off x="2988733" y="4505337"/>
            <a:ext cx="10551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1CB9E35-91E8-2C46-8FCE-C40E5092E5FF}"/>
              </a:ext>
            </a:extLst>
          </p:cNvPr>
          <p:cNvCxnSpPr>
            <a:stCxn id="7" idx="2"/>
            <a:endCxn id="13" idx="0"/>
          </p:cNvCxnSpPr>
          <p:nvPr/>
        </p:nvCxnSpPr>
        <p:spPr>
          <a:xfrm>
            <a:off x="3094251" y="4505337"/>
            <a:ext cx="139763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5ABF6C1-E8C8-A245-96F9-B52CE3C160D4}"/>
              </a:ext>
            </a:extLst>
          </p:cNvPr>
          <p:cNvCxnSpPr>
            <a:stCxn id="7" idx="2"/>
            <a:endCxn id="14" idx="0"/>
          </p:cNvCxnSpPr>
          <p:nvPr/>
        </p:nvCxnSpPr>
        <p:spPr>
          <a:xfrm>
            <a:off x="3094251" y="4505337"/>
            <a:ext cx="290078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20AFCA-7B3C-6C44-9983-AB9E8644ABBD}"/>
              </a:ext>
            </a:extLst>
          </p:cNvPr>
          <p:cNvCxnSpPr>
            <a:stCxn id="7" idx="2"/>
            <a:endCxn id="15" idx="0"/>
          </p:cNvCxnSpPr>
          <p:nvPr/>
        </p:nvCxnSpPr>
        <p:spPr>
          <a:xfrm>
            <a:off x="3094251" y="4505337"/>
            <a:ext cx="440393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D07EC2-1407-1948-B52E-AD33061110CC}"/>
              </a:ext>
            </a:extLst>
          </p:cNvPr>
          <p:cNvCxnSpPr>
            <a:stCxn id="7" idx="2"/>
            <a:endCxn id="16" idx="0"/>
          </p:cNvCxnSpPr>
          <p:nvPr/>
        </p:nvCxnSpPr>
        <p:spPr>
          <a:xfrm>
            <a:off x="3094251" y="4505337"/>
            <a:ext cx="590708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99F9BD7-7CA0-554E-8D6B-9384537E3C95}"/>
              </a:ext>
            </a:extLst>
          </p:cNvPr>
          <p:cNvCxnSpPr>
            <a:stCxn id="8" idx="2"/>
          </p:cNvCxnSpPr>
          <p:nvPr/>
        </p:nvCxnSpPr>
        <p:spPr>
          <a:xfrm flipH="1">
            <a:off x="1604725" y="4505337"/>
            <a:ext cx="2885256"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95BAF43-FD75-7048-9EA6-2CB288055BD7}"/>
              </a:ext>
            </a:extLst>
          </p:cNvPr>
          <p:cNvCxnSpPr>
            <a:stCxn id="8" idx="2"/>
            <a:endCxn id="12" idx="0"/>
          </p:cNvCxnSpPr>
          <p:nvPr/>
        </p:nvCxnSpPr>
        <p:spPr>
          <a:xfrm flipH="1">
            <a:off x="2988733" y="4505337"/>
            <a:ext cx="150124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5AE757-0F60-8248-A567-C2BCC1E8E91D}"/>
              </a:ext>
            </a:extLst>
          </p:cNvPr>
          <p:cNvCxnSpPr>
            <a:stCxn id="8" idx="2"/>
            <a:endCxn id="13" idx="0"/>
          </p:cNvCxnSpPr>
          <p:nvPr/>
        </p:nvCxnSpPr>
        <p:spPr>
          <a:xfrm>
            <a:off x="4489981" y="4505337"/>
            <a:ext cx="190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5490503-5A0D-074A-ABBF-54ECCA8347F0}"/>
              </a:ext>
            </a:extLst>
          </p:cNvPr>
          <p:cNvCxnSpPr>
            <a:stCxn id="8" idx="2"/>
            <a:endCxn id="14" idx="0"/>
          </p:cNvCxnSpPr>
          <p:nvPr/>
        </p:nvCxnSpPr>
        <p:spPr>
          <a:xfrm>
            <a:off x="4489981" y="4505337"/>
            <a:ext cx="150505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D040800-6AAA-D149-BAA5-4EBF31086367}"/>
              </a:ext>
            </a:extLst>
          </p:cNvPr>
          <p:cNvCxnSpPr>
            <a:stCxn id="8" idx="2"/>
            <a:endCxn id="15" idx="0"/>
          </p:cNvCxnSpPr>
          <p:nvPr/>
        </p:nvCxnSpPr>
        <p:spPr>
          <a:xfrm>
            <a:off x="4489981" y="4505337"/>
            <a:ext cx="300820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9D5B841-63D3-6B46-9EC0-B717CB4DE319}"/>
              </a:ext>
            </a:extLst>
          </p:cNvPr>
          <p:cNvCxnSpPr>
            <a:stCxn id="8" idx="2"/>
            <a:endCxn id="16" idx="0"/>
          </p:cNvCxnSpPr>
          <p:nvPr/>
        </p:nvCxnSpPr>
        <p:spPr>
          <a:xfrm>
            <a:off x="4489981" y="4505337"/>
            <a:ext cx="451135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341D6E-66C1-B640-B07B-B3CB894626D5}"/>
              </a:ext>
            </a:extLst>
          </p:cNvPr>
          <p:cNvCxnSpPr>
            <a:cxnSpLocks/>
            <a:stCxn id="9" idx="2"/>
            <a:endCxn id="11" idx="0"/>
          </p:cNvCxnSpPr>
          <p:nvPr/>
        </p:nvCxnSpPr>
        <p:spPr>
          <a:xfrm flipH="1">
            <a:off x="1485583" y="4505337"/>
            <a:ext cx="440012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6FFCF4F-843B-F44F-80EC-2BF7FDD2B4DA}"/>
              </a:ext>
            </a:extLst>
          </p:cNvPr>
          <p:cNvCxnSpPr>
            <a:cxnSpLocks/>
            <a:stCxn id="9" idx="2"/>
            <a:endCxn id="12" idx="0"/>
          </p:cNvCxnSpPr>
          <p:nvPr/>
        </p:nvCxnSpPr>
        <p:spPr>
          <a:xfrm flipH="1">
            <a:off x="2988733" y="4505337"/>
            <a:ext cx="289697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6A2271-8127-6C40-8262-69AF837F7AE4}"/>
              </a:ext>
            </a:extLst>
          </p:cNvPr>
          <p:cNvCxnSpPr>
            <a:cxnSpLocks/>
            <a:stCxn id="9" idx="2"/>
            <a:endCxn id="13" idx="0"/>
          </p:cNvCxnSpPr>
          <p:nvPr/>
        </p:nvCxnSpPr>
        <p:spPr>
          <a:xfrm flipH="1">
            <a:off x="4491883" y="4505337"/>
            <a:ext cx="139382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A0C0A75-382C-FB4C-AB68-32B9578B69ED}"/>
              </a:ext>
            </a:extLst>
          </p:cNvPr>
          <p:cNvCxnSpPr>
            <a:cxnSpLocks/>
            <a:stCxn id="9" idx="2"/>
            <a:endCxn id="14" idx="0"/>
          </p:cNvCxnSpPr>
          <p:nvPr/>
        </p:nvCxnSpPr>
        <p:spPr>
          <a:xfrm>
            <a:off x="5885711" y="4505337"/>
            <a:ext cx="10932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0C9096-C322-7A46-9E25-FE10983E3072}"/>
              </a:ext>
            </a:extLst>
          </p:cNvPr>
          <p:cNvCxnSpPr>
            <a:cxnSpLocks/>
            <a:stCxn id="9" idx="2"/>
            <a:endCxn id="15" idx="0"/>
          </p:cNvCxnSpPr>
          <p:nvPr/>
        </p:nvCxnSpPr>
        <p:spPr>
          <a:xfrm>
            <a:off x="5885711" y="4505337"/>
            <a:ext cx="161247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C2E22E-A340-914A-A8B8-34B948F32C6D}"/>
              </a:ext>
            </a:extLst>
          </p:cNvPr>
          <p:cNvCxnSpPr>
            <a:cxnSpLocks/>
            <a:stCxn id="9" idx="2"/>
            <a:endCxn id="16" idx="0"/>
          </p:cNvCxnSpPr>
          <p:nvPr/>
        </p:nvCxnSpPr>
        <p:spPr>
          <a:xfrm>
            <a:off x="5885711" y="4505337"/>
            <a:ext cx="311562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A658EFF-0756-644B-B214-B018E2A9CDB6}"/>
              </a:ext>
            </a:extLst>
          </p:cNvPr>
          <p:cNvCxnSpPr>
            <a:stCxn id="10" idx="2"/>
            <a:endCxn id="11" idx="0"/>
          </p:cNvCxnSpPr>
          <p:nvPr/>
        </p:nvCxnSpPr>
        <p:spPr>
          <a:xfrm flipH="1">
            <a:off x="1485583" y="4505337"/>
            <a:ext cx="579585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6C9C878-B8B0-094B-B92A-5EB6C020019B}"/>
              </a:ext>
            </a:extLst>
          </p:cNvPr>
          <p:cNvCxnSpPr>
            <a:stCxn id="10" idx="2"/>
            <a:endCxn id="12" idx="0"/>
          </p:cNvCxnSpPr>
          <p:nvPr/>
        </p:nvCxnSpPr>
        <p:spPr>
          <a:xfrm flipH="1">
            <a:off x="2988733" y="4505337"/>
            <a:ext cx="429270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79B4ED-37E7-BC4F-BF40-AFA1800BA57D}"/>
              </a:ext>
            </a:extLst>
          </p:cNvPr>
          <p:cNvCxnSpPr>
            <a:stCxn id="10" idx="2"/>
            <a:endCxn id="13" idx="0"/>
          </p:cNvCxnSpPr>
          <p:nvPr/>
        </p:nvCxnSpPr>
        <p:spPr>
          <a:xfrm flipH="1">
            <a:off x="4491883" y="4505337"/>
            <a:ext cx="278955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125972A-7F73-7A44-84D8-58F1156D4E86}"/>
              </a:ext>
            </a:extLst>
          </p:cNvPr>
          <p:cNvCxnSpPr>
            <a:stCxn id="10" idx="2"/>
            <a:endCxn id="14" idx="0"/>
          </p:cNvCxnSpPr>
          <p:nvPr/>
        </p:nvCxnSpPr>
        <p:spPr>
          <a:xfrm flipH="1">
            <a:off x="5995033" y="4505337"/>
            <a:ext cx="1286408"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5D14C90-C94A-9F47-B526-63A4401B4154}"/>
              </a:ext>
            </a:extLst>
          </p:cNvPr>
          <p:cNvCxnSpPr>
            <a:stCxn id="10" idx="2"/>
            <a:endCxn id="15" idx="0"/>
          </p:cNvCxnSpPr>
          <p:nvPr/>
        </p:nvCxnSpPr>
        <p:spPr>
          <a:xfrm>
            <a:off x="7281441" y="4505337"/>
            <a:ext cx="216742" cy="741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4D353ED-FFDC-6C4F-A3B4-D5B77128A079}"/>
              </a:ext>
            </a:extLst>
          </p:cNvPr>
          <p:cNvCxnSpPr>
            <a:stCxn id="10" idx="2"/>
            <a:endCxn id="16" idx="0"/>
          </p:cNvCxnSpPr>
          <p:nvPr/>
        </p:nvCxnSpPr>
        <p:spPr>
          <a:xfrm>
            <a:off x="7281441" y="4505337"/>
            <a:ext cx="1719892" cy="741307"/>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71389D9A-01F4-DD44-8332-CC7BA90C448B}"/>
              </a:ext>
            </a:extLst>
          </p:cNvPr>
          <p:cNvSpPr/>
          <p:nvPr/>
        </p:nvSpPr>
        <p:spPr>
          <a:xfrm>
            <a:off x="7334893" y="2743842"/>
            <a:ext cx="3569718" cy="1200329"/>
          </a:xfrm>
          <a:prstGeom prst="rect">
            <a:avLst/>
          </a:prstGeom>
        </p:spPr>
        <p:txBody>
          <a:bodyPr wrap="square">
            <a:spAutoFit/>
          </a:bodyPr>
          <a:lstStyle/>
          <a:p>
            <a:r>
              <a:rPr lang="en-GB" dirty="0">
                <a:solidFill>
                  <a:srgbClr val="282828"/>
                </a:solidFill>
                <a:latin typeface="Helvetica" pitchFamily="2" charset="0"/>
              </a:rPr>
              <a:t>16x 400G Ports per switch</a:t>
            </a:r>
          </a:p>
          <a:p>
            <a:r>
              <a:rPr lang="en-GB" dirty="0">
                <a:solidFill>
                  <a:srgbClr val="282828"/>
                </a:solidFill>
                <a:latin typeface="Helvetica" pitchFamily="2" charset="0"/>
              </a:rPr>
              <a:t>Up to 3.2 Tb no </a:t>
            </a:r>
            <a:r>
              <a:rPr lang="en-GB" dirty="0" err="1">
                <a:solidFill>
                  <a:srgbClr val="282828"/>
                </a:solidFill>
                <a:latin typeface="Helvetica" pitchFamily="2" charset="0"/>
              </a:rPr>
              <a:t>oversub</a:t>
            </a:r>
            <a:r>
              <a:rPr lang="en-GB" dirty="0">
                <a:solidFill>
                  <a:srgbClr val="282828"/>
                </a:solidFill>
                <a:latin typeface="Helvetica" pitchFamily="2" charset="0"/>
              </a:rPr>
              <a:t>. external connectivity with</a:t>
            </a:r>
          </a:p>
          <a:p>
            <a:r>
              <a:rPr lang="en-GB" dirty="0">
                <a:solidFill>
                  <a:srgbClr val="282828"/>
                </a:solidFill>
                <a:latin typeface="Helvetica" pitchFamily="2" charset="0"/>
              </a:rPr>
              <a:t>1/10/25/50/100/400G ports</a:t>
            </a:r>
            <a:endParaRPr lang="en-GB" dirty="0">
              <a:solidFill>
                <a:srgbClr val="282828"/>
              </a:solidFill>
              <a:effectLst/>
              <a:latin typeface="Helvetica" pitchFamily="2" charset="0"/>
            </a:endParaRPr>
          </a:p>
        </p:txBody>
      </p:sp>
      <p:sp>
        <p:nvSpPr>
          <p:cNvPr id="59" name="Rectangle 58">
            <a:extLst>
              <a:ext uri="{FF2B5EF4-FFF2-40B4-BE49-F238E27FC236}">
                <a16:creationId xmlns:a16="http://schemas.microsoft.com/office/drawing/2014/main" id="{321C5829-7800-0F43-B2CE-E937E7CCE787}"/>
              </a:ext>
            </a:extLst>
          </p:cNvPr>
          <p:cNvSpPr/>
          <p:nvPr/>
        </p:nvSpPr>
        <p:spPr>
          <a:xfrm>
            <a:off x="8515472" y="3906677"/>
            <a:ext cx="3569718" cy="1200329"/>
          </a:xfrm>
          <a:prstGeom prst="rect">
            <a:avLst/>
          </a:prstGeom>
        </p:spPr>
        <p:txBody>
          <a:bodyPr wrap="square">
            <a:spAutoFit/>
          </a:bodyPr>
          <a:lstStyle/>
          <a:p>
            <a:r>
              <a:rPr lang="en-GB" dirty="0">
                <a:solidFill>
                  <a:srgbClr val="282828"/>
                </a:solidFill>
                <a:latin typeface="Helvetica" pitchFamily="2" charset="0"/>
              </a:rPr>
              <a:t>64x 400G Ports per switch</a:t>
            </a:r>
          </a:p>
          <a:p>
            <a:r>
              <a:rPr lang="en-GB" dirty="0">
                <a:solidFill>
                  <a:srgbClr val="282828"/>
                </a:solidFill>
                <a:latin typeface="Helvetica" pitchFamily="2" charset="0"/>
              </a:rPr>
              <a:t>256x 400 G ports, up to</a:t>
            </a:r>
          </a:p>
          <a:p>
            <a:r>
              <a:rPr lang="en-GB" dirty="0">
                <a:solidFill>
                  <a:srgbClr val="282828"/>
                </a:solidFill>
                <a:latin typeface="Helvetica" pitchFamily="2" charset="0"/>
              </a:rPr>
              <a:t>32 leaves @400G (8 uplinks)</a:t>
            </a:r>
          </a:p>
          <a:p>
            <a:r>
              <a:rPr lang="en-GB" dirty="0">
                <a:solidFill>
                  <a:srgbClr val="282828"/>
                </a:solidFill>
                <a:latin typeface="Helvetica" pitchFamily="2" charset="0"/>
              </a:rPr>
              <a:t>200 leaves @100G (4 uplinks)</a:t>
            </a:r>
            <a:endParaRPr lang="en-GB" dirty="0">
              <a:solidFill>
                <a:srgbClr val="282828"/>
              </a:solidFill>
              <a:effectLst/>
              <a:latin typeface="Helvetica" pitchFamily="2" charset="0"/>
            </a:endParaRPr>
          </a:p>
        </p:txBody>
      </p:sp>
      <p:sp>
        <p:nvSpPr>
          <p:cNvPr id="60" name="Rectangle 59">
            <a:extLst>
              <a:ext uri="{FF2B5EF4-FFF2-40B4-BE49-F238E27FC236}">
                <a16:creationId xmlns:a16="http://schemas.microsoft.com/office/drawing/2014/main" id="{F306069E-55B5-8D4F-BF0B-2E2EC06594DC}"/>
              </a:ext>
            </a:extLst>
          </p:cNvPr>
          <p:cNvSpPr/>
          <p:nvPr/>
        </p:nvSpPr>
        <p:spPr>
          <a:xfrm>
            <a:off x="8145565" y="5807810"/>
            <a:ext cx="3922259" cy="923330"/>
          </a:xfrm>
          <a:prstGeom prst="rect">
            <a:avLst/>
          </a:prstGeom>
        </p:spPr>
        <p:txBody>
          <a:bodyPr wrap="square">
            <a:spAutoFit/>
          </a:bodyPr>
          <a:lstStyle/>
          <a:p>
            <a:r>
              <a:rPr lang="en-GB" dirty="0">
                <a:solidFill>
                  <a:srgbClr val="282828"/>
                </a:solidFill>
                <a:latin typeface="Helvetica" pitchFamily="2" charset="0"/>
              </a:rPr>
              <a:t>28x 100G +8x400 </a:t>
            </a:r>
            <a:r>
              <a:rPr lang="en-GB" dirty="0" err="1">
                <a:solidFill>
                  <a:srgbClr val="282828"/>
                </a:solidFill>
                <a:latin typeface="Helvetica" pitchFamily="2" charset="0"/>
              </a:rPr>
              <a:t>Gports</a:t>
            </a:r>
            <a:r>
              <a:rPr lang="en-GB" dirty="0">
                <a:solidFill>
                  <a:srgbClr val="282828"/>
                </a:solidFill>
                <a:latin typeface="Helvetica" pitchFamily="2" charset="0"/>
              </a:rPr>
              <a:t> per switch</a:t>
            </a:r>
          </a:p>
          <a:p>
            <a:r>
              <a:rPr lang="en-GB" dirty="0">
                <a:solidFill>
                  <a:srgbClr val="282828"/>
                </a:solidFill>
                <a:latin typeface="Helvetica" pitchFamily="2" charset="0"/>
              </a:rPr>
              <a:t>168 ports total (+400 G to convert)</a:t>
            </a:r>
          </a:p>
          <a:p>
            <a:r>
              <a:rPr lang="en-GB" dirty="0">
                <a:solidFill>
                  <a:srgbClr val="282828"/>
                </a:solidFill>
                <a:latin typeface="Helvetica" pitchFamily="2" charset="0"/>
              </a:rPr>
              <a:t>No </a:t>
            </a:r>
            <a:r>
              <a:rPr lang="en-GB" dirty="0" err="1">
                <a:solidFill>
                  <a:srgbClr val="282828"/>
                </a:solidFill>
                <a:latin typeface="Helvetica" pitchFamily="2" charset="0"/>
              </a:rPr>
              <a:t>oversub</a:t>
            </a:r>
            <a:endParaRPr lang="en-GB" dirty="0">
              <a:solidFill>
                <a:srgbClr val="282828"/>
              </a:solidFill>
              <a:effectLst/>
              <a:latin typeface="Helvetica" pitchFamily="2" charset="0"/>
            </a:endParaRPr>
          </a:p>
        </p:txBody>
      </p:sp>
      <p:sp>
        <p:nvSpPr>
          <p:cNvPr id="61" name="Rectangle 60">
            <a:extLst>
              <a:ext uri="{FF2B5EF4-FFF2-40B4-BE49-F238E27FC236}">
                <a16:creationId xmlns:a16="http://schemas.microsoft.com/office/drawing/2014/main" id="{44CE4166-A1ED-5F48-A786-A7F5FDFB5D2C}"/>
              </a:ext>
            </a:extLst>
          </p:cNvPr>
          <p:cNvSpPr/>
          <p:nvPr/>
        </p:nvSpPr>
        <p:spPr>
          <a:xfrm>
            <a:off x="414099" y="1043696"/>
            <a:ext cx="11363801" cy="2031325"/>
          </a:xfrm>
          <a:prstGeom prst="rect">
            <a:avLst/>
          </a:prstGeom>
        </p:spPr>
        <p:txBody>
          <a:bodyPr wrap="square">
            <a:spAutoFit/>
          </a:bodyPr>
          <a:lstStyle/>
          <a:p>
            <a:r>
              <a:rPr lang="it-IT" dirty="0">
                <a:solidFill>
                  <a:srgbClr val="282828"/>
                </a:solidFill>
                <a:latin typeface="Helvetica" pitchFamily="2" charset="0"/>
              </a:rPr>
              <a:t>Ipotesi di infrastruttura Spine – </a:t>
            </a:r>
            <a:r>
              <a:rPr lang="it-IT" dirty="0" err="1">
                <a:solidFill>
                  <a:srgbClr val="282828"/>
                </a:solidFill>
                <a:latin typeface="Helvetica" pitchFamily="2" charset="0"/>
              </a:rPr>
              <a:t>Leaf</a:t>
            </a:r>
            <a:r>
              <a:rPr lang="it-IT" dirty="0">
                <a:solidFill>
                  <a:srgbClr val="282828"/>
                </a:solidFill>
                <a:latin typeface="Helvetica" pitchFamily="2" charset="0"/>
              </a:rPr>
              <a:t> (scalabile) con tecnologia  Cisco (Alcuni modelli sono in </a:t>
            </a:r>
            <a:r>
              <a:rPr lang="it-IT" dirty="0" err="1">
                <a:solidFill>
                  <a:srgbClr val="282828"/>
                </a:solidFill>
                <a:latin typeface="Helvetica" pitchFamily="2" charset="0"/>
              </a:rPr>
              <a:t>roadmap</a:t>
            </a:r>
            <a:r>
              <a:rPr lang="it-IT" dirty="0">
                <a:solidFill>
                  <a:srgbClr val="282828"/>
                </a:solidFill>
                <a:latin typeface="Helvetica" pitchFamily="2" charset="0"/>
              </a:rPr>
              <a:t>. Non saranno commercializzati prima di Q2 2021)</a:t>
            </a:r>
          </a:p>
          <a:p>
            <a:endParaRPr lang="it-IT" dirty="0">
              <a:solidFill>
                <a:srgbClr val="282828"/>
              </a:solidFill>
              <a:latin typeface="Helvetica" pitchFamily="2" charset="0"/>
            </a:endParaRPr>
          </a:p>
          <a:p>
            <a:r>
              <a:rPr lang="it-IT" dirty="0" err="1">
                <a:solidFill>
                  <a:srgbClr val="282828"/>
                </a:solidFill>
                <a:latin typeface="Helvetica" pitchFamily="2" charset="0"/>
              </a:rPr>
              <a:t>Tecnopolo</a:t>
            </a:r>
            <a:r>
              <a:rPr lang="it-IT" dirty="0">
                <a:solidFill>
                  <a:srgbClr val="282828"/>
                </a:solidFill>
                <a:latin typeface="Helvetica" pitchFamily="2" charset="0"/>
              </a:rPr>
              <a:t> fase 1: </a:t>
            </a:r>
          </a:p>
          <a:p>
            <a:r>
              <a:rPr lang="it-IT" dirty="0">
                <a:solidFill>
                  <a:srgbClr val="282828"/>
                </a:solidFill>
                <a:latin typeface="Helvetica" pitchFamily="2" charset="0"/>
              </a:rPr>
              <a:t>32x100G Porte per il collegamento alla  WAN,  DCI verso Leonardo (HPC) e CNAF</a:t>
            </a:r>
          </a:p>
          <a:p>
            <a:r>
              <a:rPr lang="it-IT" dirty="0">
                <a:solidFill>
                  <a:srgbClr val="282828"/>
                </a:solidFill>
                <a:latin typeface="Helvetica" pitchFamily="2" charset="0"/>
              </a:rPr>
              <a:t>120 x 100Gb per collegare i server di </a:t>
            </a:r>
            <a:r>
              <a:rPr lang="it-IT" dirty="0" err="1">
                <a:solidFill>
                  <a:srgbClr val="282828"/>
                </a:solidFill>
                <a:latin typeface="Helvetica" pitchFamily="2" charset="0"/>
              </a:rPr>
              <a:t>storage</a:t>
            </a:r>
            <a:r>
              <a:rPr lang="it-IT" dirty="0">
                <a:solidFill>
                  <a:srgbClr val="282828"/>
                </a:solidFill>
                <a:latin typeface="Helvetica" pitchFamily="2" charset="0"/>
              </a:rPr>
              <a:t> (Volendo tollerata </a:t>
            </a:r>
            <a:r>
              <a:rPr lang="it-IT" dirty="0" err="1">
                <a:solidFill>
                  <a:srgbClr val="282828"/>
                </a:solidFill>
                <a:latin typeface="Helvetica" pitchFamily="2" charset="0"/>
              </a:rPr>
              <a:t>oversubrsciption</a:t>
            </a:r>
            <a:r>
              <a:rPr lang="it-IT" dirty="0">
                <a:solidFill>
                  <a:srgbClr val="282828"/>
                </a:solidFill>
                <a:latin typeface="Helvetica" pitchFamily="2" charset="0"/>
              </a:rPr>
              <a:t> 2:1)</a:t>
            </a:r>
          </a:p>
          <a:p>
            <a:r>
              <a:rPr lang="it-IT" dirty="0">
                <a:solidFill>
                  <a:srgbClr val="282828"/>
                </a:solidFill>
                <a:latin typeface="Helvetica" pitchFamily="2" charset="0"/>
              </a:rPr>
              <a:t>60 x 100 </a:t>
            </a:r>
            <a:r>
              <a:rPr lang="it-IT" dirty="0" err="1">
                <a:solidFill>
                  <a:srgbClr val="282828"/>
                </a:solidFill>
                <a:latin typeface="Helvetica" pitchFamily="2" charset="0"/>
              </a:rPr>
              <a:t>Gb</a:t>
            </a:r>
            <a:r>
              <a:rPr lang="it-IT" dirty="0">
                <a:solidFill>
                  <a:srgbClr val="282828"/>
                </a:solidFill>
                <a:latin typeface="Helvetica" pitchFamily="2" charset="0"/>
              </a:rPr>
              <a:t> per collegare le risorse locali di </a:t>
            </a:r>
            <a:r>
              <a:rPr lang="it-IT" dirty="0" err="1">
                <a:solidFill>
                  <a:srgbClr val="282828"/>
                </a:solidFill>
                <a:latin typeface="Helvetica" pitchFamily="2" charset="0"/>
              </a:rPr>
              <a:t>farming</a:t>
            </a:r>
            <a:endParaRPr lang="it-IT" dirty="0">
              <a:solidFill>
                <a:srgbClr val="282828"/>
              </a:solidFill>
              <a:effectLst/>
              <a:latin typeface="Helvetica" pitchFamily="2" charset="0"/>
            </a:endParaRPr>
          </a:p>
        </p:txBody>
      </p:sp>
      <p:sp>
        <p:nvSpPr>
          <p:cNvPr id="62" name="Rectangle 61">
            <a:extLst>
              <a:ext uri="{FF2B5EF4-FFF2-40B4-BE49-F238E27FC236}">
                <a16:creationId xmlns:a16="http://schemas.microsoft.com/office/drawing/2014/main" id="{263F3C28-95D5-F742-B0E0-57536F927D27}"/>
              </a:ext>
            </a:extLst>
          </p:cNvPr>
          <p:cNvSpPr/>
          <p:nvPr/>
        </p:nvSpPr>
        <p:spPr>
          <a:xfrm>
            <a:off x="1717396" y="3314185"/>
            <a:ext cx="1757851" cy="369332"/>
          </a:xfrm>
          <a:prstGeom prst="rect">
            <a:avLst/>
          </a:prstGeom>
        </p:spPr>
        <p:txBody>
          <a:bodyPr wrap="square">
            <a:spAutoFit/>
          </a:bodyPr>
          <a:lstStyle/>
          <a:p>
            <a:r>
              <a:rPr lang="en-GB" dirty="0">
                <a:solidFill>
                  <a:srgbClr val="282828"/>
                </a:solidFill>
                <a:latin typeface="Helvetica" pitchFamily="2" charset="0"/>
              </a:rPr>
              <a:t>Border Leaves</a:t>
            </a:r>
            <a:endParaRPr lang="en-GB" dirty="0">
              <a:solidFill>
                <a:srgbClr val="282828"/>
              </a:solidFill>
              <a:effectLst/>
              <a:latin typeface="Helvetica" pitchFamily="2" charset="0"/>
            </a:endParaRPr>
          </a:p>
        </p:txBody>
      </p:sp>
      <p:sp>
        <p:nvSpPr>
          <p:cNvPr id="63" name="Rectangle 62">
            <a:extLst>
              <a:ext uri="{FF2B5EF4-FFF2-40B4-BE49-F238E27FC236}">
                <a16:creationId xmlns:a16="http://schemas.microsoft.com/office/drawing/2014/main" id="{DD3EDFC6-8892-5C4A-9E8B-6C4B287ED196}"/>
              </a:ext>
            </a:extLst>
          </p:cNvPr>
          <p:cNvSpPr/>
          <p:nvPr/>
        </p:nvSpPr>
        <p:spPr>
          <a:xfrm>
            <a:off x="64793" y="4780969"/>
            <a:ext cx="1757851" cy="369332"/>
          </a:xfrm>
          <a:prstGeom prst="rect">
            <a:avLst/>
          </a:prstGeom>
        </p:spPr>
        <p:txBody>
          <a:bodyPr wrap="square">
            <a:spAutoFit/>
          </a:bodyPr>
          <a:lstStyle/>
          <a:p>
            <a:r>
              <a:rPr lang="en-GB" dirty="0">
                <a:solidFill>
                  <a:srgbClr val="282828"/>
                </a:solidFill>
                <a:latin typeface="Helvetica" pitchFamily="2" charset="0"/>
              </a:rPr>
              <a:t>Leaves</a:t>
            </a:r>
            <a:endParaRPr lang="en-GB" dirty="0">
              <a:solidFill>
                <a:srgbClr val="282828"/>
              </a:solidFill>
              <a:effectLst/>
              <a:latin typeface="Helvetica" pitchFamily="2" charset="0"/>
            </a:endParaRPr>
          </a:p>
        </p:txBody>
      </p:sp>
      <p:sp>
        <p:nvSpPr>
          <p:cNvPr id="64" name="Rectangle 63">
            <a:extLst>
              <a:ext uri="{FF2B5EF4-FFF2-40B4-BE49-F238E27FC236}">
                <a16:creationId xmlns:a16="http://schemas.microsoft.com/office/drawing/2014/main" id="{4B932E5D-BC2F-A846-BD72-EE8787658759}"/>
              </a:ext>
            </a:extLst>
          </p:cNvPr>
          <p:cNvSpPr/>
          <p:nvPr/>
        </p:nvSpPr>
        <p:spPr>
          <a:xfrm>
            <a:off x="1312104" y="4215334"/>
            <a:ext cx="1757851" cy="369332"/>
          </a:xfrm>
          <a:prstGeom prst="rect">
            <a:avLst/>
          </a:prstGeom>
        </p:spPr>
        <p:txBody>
          <a:bodyPr wrap="square">
            <a:spAutoFit/>
          </a:bodyPr>
          <a:lstStyle/>
          <a:p>
            <a:r>
              <a:rPr lang="en-GB" dirty="0">
                <a:solidFill>
                  <a:srgbClr val="282828"/>
                </a:solidFill>
                <a:latin typeface="Helvetica" pitchFamily="2" charset="0"/>
              </a:rPr>
              <a:t>Spines</a:t>
            </a:r>
            <a:endParaRPr lang="en-GB" dirty="0">
              <a:solidFill>
                <a:srgbClr val="282828"/>
              </a:solidFill>
              <a:effectLst/>
              <a:latin typeface="Helvetica" pitchFamily="2" charset="0"/>
            </a:endParaRPr>
          </a:p>
        </p:txBody>
      </p:sp>
      <p:cxnSp>
        <p:nvCxnSpPr>
          <p:cNvPr id="66" name="Straight Arrow Connector 65">
            <a:extLst>
              <a:ext uri="{FF2B5EF4-FFF2-40B4-BE49-F238E27FC236}">
                <a16:creationId xmlns:a16="http://schemas.microsoft.com/office/drawing/2014/main" id="{18889D6D-E384-F54A-A676-2BE6B60E406E}"/>
              </a:ext>
            </a:extLst>
          </p:cNvPr>
          <p:cNvCxnSpPr>
            <a:cxnSpLocks/>
          </p:cNvCxnSpPr>
          <p:nvPr/>
        </p:nvCxnSpPr>
        <p:spPr>
          <a:xfrm flipH="1">
            <a:off x="6745657" y="3003973"/>
            <a:ext cx="752527" cy="3757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B88B371-0EE9-E947-B5A6-8E90AC0C1E47}"/>
              </a:ext>
            </a:extLst>
          </p:cNvPr>
          <p:cNvCxnSpPr>
            <a:cxnSpLocks/>
          </p:cNvCxnSpPr>
          <p:nvPr/>
        </p:nvCxnSpPr>
        <p:spPr>
          <a:xfrm flipH="1">
            <a:off x="8007617" y="4087842"/>
            <a:ext cx="555628" cy="20931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4027143-DD58-894D-AD77-A29FA7D5EFD9}"/>
              </a:ext>
            </a:extLst>
          </p:cNvPr>
          <p:cNvCxnSpPr>
            <a:stCxn id="60" idx="0"/>
          </p:cNvCxnSpPr>
          <p:nvPr/>
        </p:nvCxnSpPr>
        <p:spPr>
          <a:xfrm flipH="1" flipV="1">
            <a:off x="9648715" y="5454822"/>
            <a:ext cx="457980" cy="3529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438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B910-62FC-124A-9821-27180E1C1DAA}"/>
              </a:ext>
            </a:extLst>
          </p:cNvPr>
          <p:cNvSpPr>
            <a:spLocks noGrp="1"/>
          </p:cNvSpPr>
          <p:nvPr>
            <p:ph type="title"/>
          </p:nvPr>
        </p:nvSpPr>
        <p:spPr>
          <a:xfrm>
            <a:off x="696147" y="73228"/>
            <a:ext cx="9464899" cy="1325563"/>
          </a:xfrm>
        </p:spPr>
        <p:txBody>
          <a:bodyPr>
            <a:normAutofit/>
          </a:bodyPr>
          <a:lstStyle/>
          <a:p>
            <a:r>
              <a:rPr lang="it-IT" sz="3200" b="1" dirty="0"/>
              <a:t>Considerazioni relative al cablaggio ed alla tecnologia dei </a:t>
            </a:r>
            <a:r>
              <a:rPr lang="it-IT" sz="3200" b="1" dirty="0" err="1"/>
              <a:t>Transceiver</a:t>
            </a:r>
            <a:endParaRPr lang="it-IT" sz="3200" b="1" dirty="0"/>
          </a:p>
        </p:txBody>
      </p:sp>
      <p:sp>
        <p:nvSpPr>
          <p:cNvPr id="7" name="Slide Number Placeholder 6">
            <a:extLst>
              <a:ext uri="{FF2B5EF4-FFF2-40B4-BE49-F238E27FC236}">
                <a16:creationId xmlns:a16="http://schemas.microsoft.com/office/drawing/2014/main" id="{EEEA829C-6190-B64C-9B52-FEE80E956C2C}"/>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9" name="Footer Placeholder 8">
            <a:extLst>
              <a:ext uri="{FF2B5EF4-FFF2-40B4-BE49-F238E27FC236}">
                <a16:creationId xmlns:a16="http://schemas.microsoft.com/office/drawing/2014/main" id="{B3123F85-02B2-434F-852E-18CC84D5BE3A}"/>
              </a:ext>
            </a:extLst>
          </p:cNvPr>
          <p:cNvSpPr>
            <a:spLocks noGrp="1"/>
          </p:cNvSpPr>
          <p:nvPr>
            <p:ph type="ftr" sz="quarter" idx="11"/>
          </p:nvPr>
        </p:nvSpPr>
        <p:spPr/>
        <p:txBody>
          <a:bodyPr/>
          <a:lstStyle/>
          <a:p>
            <a:r>
              <a:rPr lang="en-US"/>
              <a:t>S.Zani</a:t>
            </a:r>
          </a:p>
        </p:txBody>
      </p:sp>
      <p:sp>
        <p:nvSpPr>
          <p:cNvPr id="5" name="Content Placeholder 4">
            <a:extLst>
              <a:ext uri="{FF2B5EF4-FFF2-40B4-BE49-F238E27FC236}">
                <a16:creationId xmlns:a16="http://schemas.microsoft.com/office/drawing/2014/main" id="{98E3E770-527F-2949-9EFA-C195AFEB9BFD}"/>
              </a:ext>
            </a:extLst>
          </p:cNvPr>
          <p:cNvSpPr>
            <a:spLocks noGrp="1"/>
          </p:cNvSpPr>
          <p:nvPr>
            <p:ph idx="1"/>
          </p:nvPr>
        </p:nvSpPr>
        <p:spPr>
          <a:xfrm>
            <a:off x="674076" y="1121587"/>
            <a:ext cx="11218333" cy="5201520"/>
          </a:xfrm>
        </p:spPr>
        <p:txBody>
          <a:bodyPr>
            <a:normAutofit fontScale="77500" lnSpcReduction="20000"/>
          </a:bodyPr>
          <a:lstStyle/>
          <a:p>
            <a:pPr marL="0" indent="0">
              <a:buNone/>
            </a:pPr>
            <a:r>
              <a:rPr lang="it-IT" dirty="0"/>
              <a:t>La tecnologia dei </a:t>
            </a:r>
            <a:r>
              <a:rPr lang="it-IT" dirty="0" err="1"/>
              <a:t>transceiver</a:t>
            </a:r>
            <a:r>
              <a:rPr lang="it-IT" dirty="0"/>
              <a:t> e del cablaggio passivo sono un fattore  che condiziona pesantemente la evoluzione dei data center</a:t>
            </a:r>
          </a:p>
          <a:p>
            <a:pPr marL="0" indent="0">
              <a:buNone/>
            </a:pPr>
            <a:r>
              <a:rPr lang="it-IT" dirty="0"/>
              <a:t>Ora con la tecnologia </a:t>
            </a:r>
            <a:r>
              <a:rPr lang="it-IT" dirty="0" err="1"/>
              <a:t>BiDi</a:t>
            </a:r>
            <a:r>
              <a:rPr lang="it-IT" dirty="0"/>
              <a:t> e SWDM4 è possibile realizzare  1 collegamento a  100Gb Ethernet su una singola coppia di fibre Multi Modali  (la soluzione più economica su distanze di  100m). Sfortunatamente ad oggi non sono in </a:t>
            </a:r>
            <a:r>
              <a:rPr lang="it-IT" dirty="0" err="1"/>
              <a:t>roadmap</a:t>
            </a:r>
            <a:r>
              <a:rPr lang="it-IT" dirty="0"/>
              <a:t> soluzioni equivalenti per il 400G Ethernet. </a:t>
            </a:r>
          </a:p>
          <a:p>
            <a:pPr marL="0" indent="0">
              <a:buNone/>
            </a:pPr>
            <a:r>
              <a:rPr lang="it-IT" b="1" dirty="0"/>
              <a:t>Principali </a:t>
            </a:r>
            <a:r>
              <a:rPr lang="it-IT" b="1" dirty="0" err="1"/>
              <a:t>transceiver</a:t>
            </a:r>
            <a:r>
              <a:rPr lang="it-IT" b="1" dirty="0"/>
              <a:t> 400GE</a:t>
            </a:r>
          </a:p>
          <a:p>
            <a:r>
              <a:rPr lang="it-IT" dirty="0"/>
              <a:t>400GBASE-FR8 (SM Duplex) 2Km (€€€) </a:t>
            </a:r>
          </a:p>
          <a:p>
            <a:r>
              <a:rPr lang="it-IT" dirty="0"/>
              <a:t>400GBASE-SR16 (MM 16 </a:t>
            </a:r>
            <a:r>
              <a:rPr lang="it-IT" dirty="0" err="1"/>
              <a:t>pairs</a:t>
            </a:r>
            <a:r>
              <a:rPr lang="it-IT" dirty="0"/>
              <a:t>) 100m (OM4) </a:t>
            </a:r>
            <a:r>
              <a:rPr lang="it-IT" dirty="0">
                <a:sym typeface="Wingdings" pitchFamily="2" charset="2"/>
              </a:rPr>
              <a:t> </a:t>
            </a:r>
            <a:r>
              <a:rPr lang="it-IT" dirty="0"/>
              <a:t>MPO-16</a:t>
            </a:r>
          </a:p>
          <a:p>
            <a:r>
              <a:rPr lang="it-IT" dirty="0"/>
              <a:t>400GBASE-SR-8  (MM  8 </a:t>
            </a:r>
            <a:r>
              <a:rPr lang="it-IT" dirty="0" err="1"/>
              <a:t>pairs</a:t>
            </a:r>
            <a:r>
              <a:rPr lang="it-IT" dirty="0"/>
              <a:t>) 100m (OM5)</a:t>
            </a:r>
            <a:r>
              <a:rPr lang="it-IT" dirty="0">
                <a:sym typeface="Wingdings" pitchFamily="2" charset="2"/>
              </a:rPr>
              <a:t> MPO-16</a:t>
            </a:r>
          </a:p>
          <a:p>
            <a:r>
              <a:rPr lang="it-IT" b="1" dirty="0">
                <a:sym typeface="Wingdings" pitchFamily="2" charset="2"/>
              </a:rPr>
              <a:t>400GBase-SR-4.2 (MM 4 </a:t>
            </a:r>
            <a:r>
              <a:rPr lang="it-IT" b="1" dirty="0" err="1">
                <a:sym typeface="Wingdings" pitchFamily="2" charset="2"/>
              </a:rPr>
              <a:t>pairs</a:t>
            </a:r>
            <a:r>
              <a:rPr lang="it-IT" b="1" dirty="0">
                <a:sym typeface="Wingdings" pitchFamily="2" charset="2"/>
              </a:rPr>
              <a:t>) 100m (OM4/OM5) MPO-12</a:t>
            </a:r>
          </a:p>
          <a:p>
            <a:pPr marL="0" indent="0">
              <a:buNone/>
            </a:pPr>
            <a:r>
              <a:rPr lang="it-IT" dirty="0"/>
              <a:t>Aspetti importanti da considerare nello scegliere il tipo di cablaggio sono:</a:t>
            </a:r>
          </a:p>
          <a:p>
            <a:pPr marL="0" indent="0">
              <a:buNone/>
            </a:pPr>
            <a:r>
              <a:rPr lang="it-IT" dirty="0"/>
              <a:t>	Tipo di fibra (OM4, o OM5)</a:t>
            </a:r>
          </a:p>
          <a:p>
            <a:pPr marL="0" indent="0">
              <a:buNone/>
            </a:pPr>
            <a:r>
              <a:rPr lang="it-IT" dirty="0"/>
              <a:t>	La possibilità di </a:t>
            </a:r>
            <a:r>
              <a:rPr lang="it-IT" dirty="0" err="1"/>
              <a:t>splittare</a:t>
            </a:r>
            <a:r>
              <a:rPr lang="it-IT" dirty="0"/>
              <a:t> in duplex è necessaria</a:t>
            </a:r>
          </a:p>
          <a:p>
            <a:pPr marL="0" indent="0">
              <a:buNone/>
            </a:pPr>
            <a:r>
              <a:rPr lang="it-IT" dirty="0"/>
              <a:t>	Possibilità di cambiare la “Polarità” dei connettori</a:t>
            </a:r>
          </a:p>
          <a:p>
            <a:pPr marL="0" indent="0">
              <a:buNone/>
            </a:pPr>
            <a:r>
              <a:rPr lang="it-IT" dirty="0"/>
              <a:t>	Dimensioni dei cavi (Occupano spazio nelle canaline)	</a:t>
            </a:r>
          </a:p>
        </p:txBody>
      </p:sp>
      <p:pic>
        <p:nvPicPr>
          <p:cNvPr id="6" name="Picture 5">
            <a:extLst>
              <a:ext uri="{FF2B5EF4-FFF2-40B4-BE49-F238E27FC236}">
                <a16:creationId xmlns:a16="http://schemas.microsoft.com/office/drawing/2014/main" id="{878FD3EC-20B1-3546-916C-07E5C934C365}"/>
              </a:ext>
            </a:extLst>
          </p:cNvPr>
          <p:cNvPicPr>
            <a:picLocks noChangeAspect="1"/>
          </p:cNvPicPr>
          <p:nvPr/>
        </p:nvPicPr>
        <p:blipFill>
          <a:blip r:embed="rId2"/>
          <a:stretch>
            <a:fillRect/>
          </a:stretch>
        </p:blipFill>
        <p:spPr>
          <a:xfrm>
            <a:off x="10161046" y="3267562"/>
            <a:ext cx="1574972" cy="1108781"/>
          </a:xfrm>
          <a:prstGeom prst="rect">
            <a:avLst/>
          </a:prstGeom>
        </p:spPr>
      </p:pic>
      <p:pic>
        <p:nvPicPr>
          <p:cNvPr id="11" name="Picture 10">
            <a:extLst>
              <a:ext uri="{FF2B5EF4-FFF2-40B4-BE49-F238E27FC236}">
                <a16:creationId xmlns:a16="http://schemas.microsoft.com/office/drawing/2014/main" id="{F5441451-F821-AC4B-80F0-B98049FC6887}"/>
              </a:ext>
            </a:extLst>
          </p:cNvPr>
          <p:cNvPicPr>
            <a:picLocks noChangeAspect="1"/>
          </p:cNvPicPr>
          <p:nvPr/>
        </p:nvPicPr>
        <p:blipFill>
          <a:blip r:embed="rId3"/>
          <a:stretch>
            <a:fillRect/>
          </a:stretch>
        </p:blipFill>
        <p:spPr>
          <a:xfrm>
            <a:off x="10161046" y="4529781"/>
            <a:ext cx="1574972" cy="1206632"/>
          </a:xfrm>
          <a:prstGeom prst="rect">
            <a:avLst/>
          </a:prstGeom>
        </p:spPr>
      </p:pic>
    </p:spTree>
    <p:extLst>
      <p:ext uri="{BB962C8B-B14F-4D97-AF65-F5344CB8AC3E}">
        <p14:creationId xmlns:p14="http://schemas.microsoft.com/office/powerpoint/2010/main" val="422667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FF3B-225B-D549-8987-DC6C72C6D859}"/>
              </a:ext>
            </a:extLst>
          </p:cNvPr>
          <p:cNvSpPr>
            <a:spLocks noGrp="1"/>
          </p:cNvSpPr>
          <p:nvPr>
            <p:ph type="title"/>
          </p:nvPr>
        </p:nvSpPr>
        <p:spPr>
          <a:xfrm>
            <a:off x="838200" y="18255"/>
            <a:ext cx="10515600" cy="1325563"/>
          </a:xfrm>
        </p:spPr>
        <p:txBody>
          <a:bodyPr>
            <a:normAutofit/>
          </a:bodyPr>
          <a:lstStyle/>
          <a:p>
            <a:r>
              <a:rPr lang="en-IT" sz="3200" b="1" dirty="0"/>
              <a:t>Predisposizione del cablaggio</a:t>
            </a:r>
          </a:p>
        </p:txBody>
      </p:sp>
      <p:sp>
        <p:nvSpPr>
          <p:cNvPr id="3" name="Content Placeholder 2">
            <a:extLst>
              <a:ext uri="{FF2B5EF4-FFF2-40B4-BE49-F238E27FC236}">
                <a16:creationId xmlns:a16="http://schemas.microsoft.com/office/drawing/2014/main" id="{2529A73D-CA31-974F-975D-6E135AC102ED}"/>
              </a:ext>
            </a:extLst>
          </p:cNvPr>
          <p:cNvSpPr>
            <a:spLocks noGrp="1"/>
          </p:cNvSpPr>
          <p:nvPr>
            <p:ph idx="1"/>
          </p:nvPr>
        </p:nvSpPr>
        <p:spPr>
          <a:xfrm>
            <a:off x="838200" y="1228531"/>
            <a:ext cx="10515600" cy="5420139"/>
          </a:xfrm>
        </p:spPr>
        <p:txBody>
          <a:bodyPr/>
          <a:lstStyle/>
          <a:p>
            <a:pPr marL="0" indent="0" fontAlgn="base">
              <a:buNone/>
            </a:pPr>
            <a:r>
              <a:rPr lang="it-IT" sz="1800" dirty="0"/>
              <a:t>Bisognerà attrezzare con cablaggio passivo solo le aree che andremo ad occupare con le prime isole, </a:t>
            </a:r>
            <a:r>
              <a:rPr lang="it-IT" sz="1800" u="sng" dirty="0"/>
              <a:t>lasciando spazio mei canali di distribuzione per potere espandere il cablaggio in futuro</a:t>
            </a:r>
            <a:r>
              <a:rPr lang="it-IT" sz="1800" dirty="0"/>
              <a:t>.</a:t>
            </a:r>
          </a:p>
          <a:p>
            <a:pPr marL="0" indent="0" fontAlgn="base">
              <a:buNone/>
            </a:pPr>
            <a:r>
              <a:rPr lang="it-IT" sz="1800" dirty="0"/>
              <a:t>Stima dei </a:t>
            </a:r>
            <a:r>
              <a:rPr lang="it-IT" sz="1800" dirty="0" err="1"/>
              <a:t>rack</a:t>
            </a:r>
            <a:r>
              <a:rPr lang="it-IT" sz="1800" dirty="0"/>
              <a:t> da installare</a:t>
            </a:r>
          </a:p>
          <a:p>
            <a:pPr fontAlgn="base"/>
            <a:r>
              <a:rPr lang="it-IT" sz="1800" dirty="0"/>
              <a:t>10 Rack per il </a:t>
            </a:r>
            <a:r>
              <a:rPr lang="it-IT" sz="1800" dirty="0" err="1"/>
              <a:t>Farming</a:t>
            </a:r>
            <a:r>
              <a:rPr lang="it-IT" sz="1800" dirty="0"/>
              <a:t> (0 isola / 1 row) </a:t>
            </a:r>
          </a:p>
          <a:p>
            <a:pPr fontAlgn="base"/>
            <a:r>
              <a:rPr lang="it-IT" sz="1800" dirty="0"/>
              <a:t>72 Rack per lo storage (3 isole/6 row) </a:t>
            </a:r>
          </a:p>
          <a:p>
            <a:pPr fontAlgn="base"/>
            <a:r>
              <a:rPr lang="it-IT" sz="1800" dirty="0"/>
              <a:t>24 Rack per Servizi T1, SSNN, SDDS  (1 isola/2 row) </a:t>
            </a:r>
          </a:p>
          <a:p>
            <a:pPr fontAlgn="base"/>
            <a:r>
              <a:rPr lang="it-IT" sz="1800" dirty="0"/>
              <a:t>Il collegamento verso CINECA </a:t>
            </a:r>
          </a:p>
          <a:p>
            <a:pPr fontAlgn="base"/>
            <a:r>
              <a:rPr lang="it-IT" sz="1800" dirty="0"/>
              <a:t>Il collegamento verso il POP GARR </a:t>
            </a:r>
          </a:p>
          <a:p>
            <a:pPr marL="0" indent="0">
              <a:buNone/>
            </a:pPr>
            <a:endParaRPr lang="en-US" sz="2000" dirty="0"/>
          </a:p>
          <a:p>
            <a:pPr marL="0" indent="0">
              <a:buNone/>
            </a:pPr>
            <a:endParaRPr lang="en-IT" dirty="0"/>
          </a:p>
        </p:txBody>
      </p:sp>
      <p:graphicFrame>
        <p:nvGraphicFramePr>
          <p:cNvPr id="7" name="Table 6">
            <a:extLst>
              <a:ext uri="{FF2B5EF4-FFF2-40B4-BE49-F238E27FC236}">
                <a16:creationId xmlns:a16="http://schemas.microsoft.com/office/drawing/2014/main" id="{9F5CEB55-01D4-6446-B4F8-241EADEC6FEF}"/>
              </a:ext>
            </a:extLst>
          </p:cNvPr>
          <p:cNvGraphicFramePr>
            <a:graphicFrameLocks noGrp="1"/>
          </p:cNvGraphicFramePr>
          <p:nvPr>
            <p:extLst>
              <p:ext uri="{D42A27DB-BD31-4B8C-83A1-F6EECF244321}">
                <p14:modId xmlns:p14="http://schemas.microsoft.com/office/powerpoint/2010/main" val="2733979052"/>
              </p:ext>
            </p:extLst>
          </p:nvPr>
        </p:nvGraphicFramePr>
        <p:xfrm>
          <a:off x="851451" y="4826000"/>
          <a:ext cx="10048059" cy="1455532"/>
        </p:xfrm>
        <a:graphic>
          <a:graphicData uri="http://schemas.openxmlformats.org/drawingml/2006/table">
            <a:tbl>
              <a:tblPr>
                <a:tableStyleId>{5C22544A-7EE6-4342-B048-85BDC9FD1C3A}</a:tableStyleId>
              </a:tblPr>
              <a:tblGrid>
                <a:gridCol w="3468225">
                  <a:extLst>
                    <a:ext uri="{9D8B030D-6E8A-4147-A177-3AD203B41FA5}">
                      <a16:colId xmlns:a16="http://schemas.microsoft.com/office/drawing/2014/main" val="3353564480"/>
                    </a:ext>
                  </a:extLst>
                </a:gridCol>
                <a:gridCol w="1300585">
                  <a:extLst>
                    <a:ext uri="{9D8B030D-6E8A-4147-A177-3AD203B41FA5}">
                      <a16:colId xmlns:a16="http://schemas.microsoft.com/office/drawing/2014/main" val="1785551813"/>
                    </a:ext>
                  </a:extLst>
                </a:gridCol>
                <a:gridCol w="1743281">
                  <a:extLst>
                    <a:ext uri="{9D8B030D-6E8A-4147-A177-3AD203B41FA5}">
                      <a16:colId xmlns:a16="http://schemas.microsoft.com/office/drawing/2014/main" val="679123182"/>
                    </a:ext>
                  </a:extLst>
                </a:gridCol>
                <a:gridCol w="1178656">
                  <a:extLst>
                    <a:ext uri="{9D8B030D-6E8A-4147-A177-3AD203B41FA5}">
                      <a16:colId xmlns:a16="http://schemas.microsoft.com/office/drawing/2014/main" val="223600410"/>
                    </a:ext>
                  </a:extLst>
                </a:gridCol>
                <a:gridCol w="1178656">
                  <a:extLst>
                    <a:ext uri="{9D8B030D-6E8A-4147-A177-3AD203B41FA5}">
                      <a16:colId xmlns:a16="http://schemas.microsoft.com/office/drawing/2014/main" val="3800060499"/>
                    </a:ext>
                  </a:extLst>
                </a:gridCol>
                <a:gridCol w="1178656">
                  <a:extLst>
                    <a:ext uri="{9D8B030D-6E8A-4147-A177-3AD203B41FA5}">
                      <a16:colId xmlns:a16="http://schemas.microsoft.com/office/drawing/2014/main" val="392563175"/>
                    </a:ext>
                  </a:extLst>
                </a:gridCol>
              </a:tblGrid>
              <a:tr h="363883">
                <a:tc>
                  <a:txBody>
                    <a:bodyPr/>
                    <a:lstStyle/>
                    <a:p>
                      <a:pPr algn="l" fontAlgn="b"/>
                      <a:r>
                        <a:rPr lang="en-GB" sz="2000" u="none" strike="noStrike" dirty="0">
                          <a:effectLst/>
                        </a:rPr>
                        <a:t>CABLING</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dirty="0" err="1">
                          <a:effectLst/>
                        </a:rPr>
                        <a:t>Cavi</a:t>
                      </a:r>
                      <a:r>
                        <a:rPr lang="en-GB" sz="2000" u="none" strike="noStrike" dirty="0">
                          <a:effectLst/>
                        </a:rPr>
                        <a:t>/ Rack</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dirty="0">
                          <a:effectLst/>
                        </a:rPr>
                        <a:t>TOT </a:t>
                      </a:r>
                      <a:r>
                        <a:rPr lang="en-GB" sz="2000" u="none" strike="noStrike" dirty="0" err="1">
                          <a:effectLst/>
                        </a:rPr>
                        <a:t>cavi</a:t>
                      </a:r>
                      <a:endParaRPr lang="en-GB"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a:effectLst/>
                        </a:rPr>
                        <a:t>POP GARR</a:t>
                      </a:r>
                      <a:endParaRPr lang="en-GB"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a:effectLst/>
                        </a:rPr>
                        <a:t>CINECA</a:t>
                      </a:r>
                      <a:endParaRPr lang="en-GB"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GB" sz="2000" u="none" strike="noStrike">
                          <a:effectLst/>
                        </a:rPr>
                        <a:t>TOT cables</a:t>
                      </a:r>
                      <a:endParaRPr lang="en-GB" sz="20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1024282"/>
                  </a:ext>
                </a:extLst>
              </a:tr>
              <a:tr h="363883">
                <a:tc>
                  <a:txBody>
                    <a:bodyPr/>
                    <a:lstStyle/>
                    <a:p>
                      <a:pPr algn="l" fontAlgn="b"/>
                      <a:r>
                        <a:rPr lang="en-GB" sz="2000" u="none" strike="noStrike" dirty="0">
                          <a:effectLst/>
                        </a:rPr>
                        <a:t>MPO-12 MM-OM4/5</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4</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2000" u="none" strike="noStrike" dirty="0">
                          <a:effectLst/>
                        </a:rPr>
                        <a:t>424</a:t>
                      </a:r>
                      <a:endParaRPr lang="en-IT"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24</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24</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2000" b="1" i="0" u="none" strike="noStrike" dirty="0">
                          <a:solidFill>
                            <a:srgbClr val="000000"/>
                          </a:solidFill>
                          <a:effectLst/>
                          <a:latin typeface="Calibri" panose="020F0502020204030204" pitchFamily="34" charset="0"/>
                        </a:rPr>
                        <a:t>472</a:t>
                      </a:r>
                      <a:endParaRPr lang="en-IT"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8476726"/>
                  </a:ext>
                </a:extLst>
              </a:tr>
              <a:tr h="363883">
                <a:tc>
                  <a:txBody>
                    <a:bodyPr/>
                    <a:lstStyle/>
                    <a:p>
                      <a:pPr algn="l" fontAlgn="b"/>
                      <a:r>
                        <a:rPr lang="en-GB" sz="2000" u="none" strike="noStrike" dirty="0">
                          <a:effectLst/>
                        </a:rPr>
                        <a:t>RJ Cat 8</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2</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it-IT" sz="2000" u="none" strike="noStrike" dirty="0">
                          <a:effectLst/>
                        </a:rPr>
                        <a:t>212</a:t>
                      </a:r>
                      <a:endParaRPr lang="en-IT"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20</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b="0" i="0" u="none" strike="noStrike" dirty="0">
                          <a:solidFill>
                            <a:srgbClr val="000000"/>
                          </a:solidFill>
                          <a:effectLst/>
                          <a:latin typeface="Calibri" panose="020F0502020204030204" pitchFamily="34" charset="0"/>
                        </a:rPr>
                        <a:t>20</a:t>
                      </a:r>
                    </a:p>
                  </a:txBody>
                  <a:tcPr marL="9525" marR="9525" marT="9525" marB="0" anchor="b"/>
                </a:tc>
                <a:tc>
                  <a:txBody>
                    <a:bodyPr/>
                    <a:lstStyle/>
                    <a:p>
                      <a:pPr algn="r" fontAlgn="b"/>
                      <a:r>
                        <a:rPr lang="it-IT" sz="2000" b="1" u="none" strike="noStrike" dirty="0">
                          <a:effectLst/>
                        </a:rPr>
                        <a:t>252</a:t>
                      </a:r>
                      <a:endParaRPr lang="en-IT"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10475671"/>
                  </a:ext>
                </a:extLst>
              </a:tr>
              <a:tr h="363883">
                <a:tc>
                  <a:txBody>
                    <a:bodyPr/>
                    <a:lstStyle/>
                    <a:p>
                      <a:pPr algn="l" fontAlgn="b"/>
                      <a:r>
                        <a:rPr lang="en-GB" sz="2000" u="none" strike="noStrike" dirty="0">
                          <a:effectLst/>
                        </a:rPr>
                        <a:t>LC SM (DUPLEX)</a:t>
                      </a:r>
                      <a:endParaRPr lang="en-GB"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0</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0</a:t>
                      </a:r>
                      <a:endParaRPr lang="en-IT"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24</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u="none" strike="noStrike" dirty="0">
                          <a:effectLst/>
                        </a:rPr>
                        <a:t>24</a:t>
                      </a:r>
                      <a:endParaRPr lang="en-IT"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IT" sz="2000" b="1" u="none" strike="noStrike" dirty="0">
                          <a:effectLst/>
                        </a:rPr>
                        <a:t>48</a:t>
                      </a:r>
                      <a:endParaRPr lang="en-IT" sz="20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0104746"/>
                  </a:ext>
                </a:extLst>
              </a:tr>
            </a:tbl>
          </a:graphicData>
        </a:graphic>
      </p:graphicFrame>
      <p:sp>
        <p:nvSpPr>
          <p:cNvPr id="8" name="Footer Placeholder 7">
            <a:extLst>
              <a:ext uri="{FF2B5EF4-FFF2-40B4-BE49-F238E27FC236}">
                <a16:creationId xmlns:a16="http://schemas.microsoft.com/office/drawing/2014/main" id="{F2AA09A5-3103-0C47-9765-619BE9733FFE}"/>
              </a:ext>
            </a:extLst>
          </p:cNvPr>
          <p:cNvSpPr>
            <a:spLocks noGrp="1"/>
          </p:cNvSpPr>
          <p:nvPr>
            <p:ph type="ftr" sz="quarter" idx="11"/>
          </p:nvPr>
        </p:nvSpPr>
        <p:spPr/>
        <p:txBody>
          <a:bodyPr/>
          <a:lstStyle/>
          <a:p>
            <a:r>
              <a:rPr lang="en-GB"/>
              <a:t>S.Zani</a:t>
            </a:r>
            <a:endParaRPr lang="en-IT"/>
          </a:p>
        </p:txBody>
      </p:sp>
      <p:sp>
        <p:nvSpPr>
          <p:cNvPr id="9" name="Slide Number Placeholder 8">
            <a:extLst>
              <a:ext uri="{FF2B5EF4-FFF2-40B4-BE49-F238E27FC236}">
                <a16:creationId xmlns:a16="http://schemas.microsoft.com/office/drawing/2014/main" id="{1D366D46-E582-6A40-922D-910A32A759D3}"/>
              </a:ext>
            </a:extLst>
          </p:cNvPr>
          <p:cNvSpPr>
            <a:spLocks noGrp="1"/>
          </p:cNvSpPr>
          <p:nvPr>
            <p:ph type="sldNum" sz="quarter" idx="12"/>
          </p:nvPr>
        </p:nvSpPr>
        <p:spPr/>
        <p:txBody>
          <a:bodyPr/>
          <a:lstStyle/>
          <a:p>
            <a:fld id="{28D7C207-C58C-314B-B198-5F5DD3581319}" type="slidenum">
              <a:rPr lang="en-IT" smtClean="0"/>
              <a:t>15</a:t>
            </a:fld>
            <a:endParaRPr lang="en-IT"/>
          </a:p>
        </p:txBody>
      </p:sp>
      <p:sp>
        <p:nvSpPr>
          <p:cNvPr id="4" name="TextBox 3"/>
          <p:cNvSpPr txBox="1"/>
          <p:nvPr/>
        </p:nvSpPr>
        <p:spPr>
          <a:xfrm>
            <a:off x="818776" y="4179669"/>
            <a:ext cx="10080735" cy="646331"/>
          </a:xfrm>
          <a:prstGeom prst="rect">
            <a:avLst/>
          </a:prstGeom>
          <a:noFill/>
        </p:spPr>
        <p:txBody>
          <a:bodyPr wrap="square" rtlCol="0">
            <a:spAutoFit/>
          </a:bodyPr>
          <a:lstStyle/>
          <a:p>
            <a:r>
              <a:rPr lang="it-IT" dirty="0"/>
              <a:t>Si ipotizza di installare un patch panel per ogni fila di rack collegato al centro stella con 4 porte in fibra per ogni rack della fila.</a:t>
            </a:r>
          </a:p>
        </p:txBody>
      </p:sp>
    </p:spTree>
    <p:extLst>
      <p:ext uri="{BB962C8B-B14F-4D97-AF65-F5344CB8AC3E}">
        <p14:creationId xmlns:p14="http://schemas.microsoft.com/office/powerpoint/2010/main" val="2645571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4" name="Group 853">
            <a:extLst>
              <a:ext uri="{FF2B5EF4-FFF2-40B4-BE49-F238E27FC236}">
                <a16:creationId xmlns:a16="http://schemas.microsoft.com/office/drawing/2014/main" id="{BDCA4D30-931E-494A-935D-27CA72599743}"/>
              </a:ext>
            </a:extLst>
          </p:cNvPr>
          <p:cNvGrpSpPr/>
          <p:nvPr/>
        </p:nvGrpSpPr>
        <p:grpSpPr>
          <a:xfrm>
            <a:off x="7454469" y="1966713"/>
            <a:ext cx="2139547" cy="5108614"/>
            <a:chOff x="37933" y="1999842"/>
            <a:chExt cx="1734755" cy="2597183"/>
          </a:xfrm>
        </p:grpSpPr>
        <p:sp>
          <p:nvSpPr>
            <p:cNvPr id="855" name="Rectangle 854">
              <a:extLst>
                <a:ext uri="{FF2B5EF4-FFF2-40B4-BE49-F238E27FC236}">
                  <a16:creationId xmlns:a16="http://schemas.microsoft.com/office/drawing/2014/main" id="{94D9419E-92CD-624E-AB7D-3F421BF5CCA4}"/>
                </a:ext>
              </a:extLst>
            </p:cNvPr>
            <p:cNvSpPr/>
            <p:nvPr/>
          </p:nvSpPr>
          <p:spPr>
            <a:xfrm>
              <a:off x="93985" y="1999842"/>
              <a:ext cx="1611873" cy="2349263"/>
            </a:xfrm>
            <a:prstGeom prst="rect">
              <a:avLst/>
            </a:prstGeom>
            <a:solidFill>
              <a:srgbClr val="D6DE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6" name="CasellaDiTesto 334">
              <a:extLst>
                <a:ext uri="{FF2B5EF4-FFF2-40B4-BE49-F238E27FC236}">
                  <a16:creationId xmlns:a16="http://schemas.microsoft.com/office/drawing/2014/main" id="{6AFC0FE1-C7F3-D54B-909B-672AF90E8EC8}"/>
                </a:ext>
              </a:extLst>
            </p:cNvPr>
            <p:cNvSpPr txBox="1"/>
            <p:nvPr/>
          </p:nvSpPr>
          <p:spPr>
            <a:xfrm>
              <a:off x="37933" y="4111964"/>
              <a:ext cx="1734755" cy="48506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INFN </a:t>
              </a:r>
            </a:p>
            <a:p>
              <a:pPr algn="ctr"/>
              <a:endParaRPr lang="it-IT" sz="2800" dirty="0"/>
            </a:p>
          </p:txBody>
        </p:sp>
      </p:grpSp>
      <p:sp>
        <p:nvSpPr>
          <p:cNvPr id="2" name="Title 1">
            <a:extLst>
              <a:ext uri="{FF2B5EF4-FFF2-40B4-BE49-F238E27FC236}">
                <a16:creationId xmlns:a16="http://schemas.microsoft.com/office/drawing/2014/main" id="{C0A2CDB3-7CF8-4E4E-ABE4-6F18AA62B4BB}"/>
              </a:ext>
            </a:extLst>
          </p:cNvPr>
          <p:cNvSpPr>
            <a:spLocks noGrp="1"/>
          </p:cNvSpPr>
          <p:nvPr>
            <p:ph type="title"/>
          </p:nvPr>
        </p:nvSpPr>
        <p:spPr>
          <a:xfrm>
            <a:off x="724814" y="-457805"/>
            <a:ext cx="10515600" cy="1325563"/>
          </a:xfrm>
        </p:spPr>
        <p:txBody>
          <a:bodyPr>
            <a:normAutofit/>
          </a:bodyPr>
          <a:lstStyle/>
          <a:p>
            <a:pPr algn="ctr"/>
            <a:r>
              <a:rPr lang="en-IT" sz="3200" b="1" dirty="0"/>
              <a:t>Interconnessioni di rete per la transizione </a:t>
            </a:r>
          </a:p>
        </p:txBody>
      </p:sp>
      <p:sp>
        <p:nvSpPr>
          <p:cNvPr id="4" name="Rettangolo arrotondato 1784">
            <a:extLst>
              <a:ext uri="{FF2B5EF4-FFF2-40B4-BE49-F238E27FC236}">
                <a16:creationId xmlns:a16="http://schemas.microsoft.com/office/drawing/2014/main" id="{2D3ED72C-6DC5-D745-A175-5F8A9FD4C975}"/>
              </a:ext>
            </a:extLst>
          </p:cNvPr>
          <p:cNvSpPr/>
          <p:nvPr/>
        </p:nvSpPr>
        <p:spPr>
          <a:xfrm>
            <a:off x="1027783" y="3108515"/>
            <a:ext cx="2678567" cy="3670876"/>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ounded Rectangle 6">
            <a:extLst>
              <a:ext uri="{FF2B5EF4-FFF2-40B4-BE49-F238E27FC236}">
                <a16:creationId xmlns:a16="http://schemas.microsoft.com/office/drawing/2014/main" id="{25673741-C896-C346-A09A-6512EE1B149D}"/>
              </a:ext>
            </a:extLst>
          </p:cNvPr>
          <p:cNvSpPr/>
          <p:nvPr/>
        </p:nvSpPr>
        <p:spPr>
          <a:xfrm>
            <a:off x="1073836" y="3954409"/>
            <a:ext cx="1156368" cy="277358"/>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9516</a:t>
            </a:r>
          </a:p>
        </p:txBody>
      </p:sp>
      <p:sp>
        <p:nvSpPr>
          <p:cNvPr id="207" name="Rounded Rectangle 6">
            <a:extLst>
              <a:ext uri="{FF2B5EF4-FFF2-40B4-BE49-F238E27FC236}">
                <a16:creationId xmlns:a16="http://schemas.microsoft.com/office/drawing/2014/main" id="{4CFCCD61-A745-494A-B324-F717E9F75C8C}"/>
              </a:ext>
            </a:extLst>
          </p:cNvPr>
          <p:cNvSpPr/>
          <p:nvPr/>
        </p:nvSpPr>
        <p:spPr>
          <a:xfrm>
            <a:off x="2497283" y="3963969"/>
            <a:ext cx="1156368" cy="277358"/>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9516</a:t>
            </a:r>
          </a:p>
        </p:txBody>
      </p:sp>
      <p:sp>
        <p:nvSpPr>
          <p:cNvPr id="208" name="Rectangle 501">
            <a:extLst>
              <a:ext uri="{FF2B5EF4-FFF2-40B4-BE49-F238E27FC236}">
                <a16:creationId xmlns:a16="http://schemas.microsoft.com/office/drawing/2014/main" id="{49710BED-C223-674F-857E-C52D292FE634}"/>
              </a:ext>
            </a:extLst>
          </p:cNvPr>
          <p:cNvSpPr/>
          <p:nvPr/>
        </p:nvSpPr>
        <p:spPr>
          <a:xfrm>
            <a:off x="1044169" y="3834526"/>
            <a:ext cx="2643287" cy="49505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sp>
        <p:nvSpPr>
          <p:cNvPr id="216" name="Rounded Rectangle 6">
            <a:extLst>
              <a:ext uri="{FF2B5EF4-FFF2-40B4-BE49-F238E27FC236}">
                <a16:creationId xmlns:a16="http://schemas.microsoft.com/office/drawing/2014/main" id="{110C5924-34D1-814D-9AB6-4BAF383AC5C4}"/>
              </a:ext>
            </a:extLst>
          </p:cNvPr>
          <p:cNvSpPr/>
          <p:nvPr/>
        </p:nvSpPr>
        <p:spPr>
          <a:xfrm>
            <a:off x="1931893" y="4493439"/>
            <a:ext cx="892617" cy="310901"/>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7018</a:t>
            </a:r>
          </a:p>
        </p:txBody>
      </p:sp>
      <p:grpSp>
        <p:nvGrpSpPr>
          <p:cNvPr id="418" name="Gruppo 48">
            <a:extLst>
              <a:ext uri="{FF2B5EF4-FFF2-40B4-BE49-F238E27FC236}">
                <a16:creationId xmlns:a16="http://schemas.microsoft.com/office/drawing/2014/main" id="{B43F04B6-1C2D-E646-BF54-ACD95B55C2F0}"/>
              </a:ext>
            </a:extLst>
          </p:cNvPr>
          <p:cNvGrpSpPr/>
          <p:nvPr/>
        </p:nvGrpSpPr>
        <p:grpSpPr>
          <a:xfrm>
            <a:off x="1140834" y="5125877"/>
            <a:ext cx="520700" cy="419100"/>
            <a:chOff x="4796367" y="5915025"/>
            <a:chExt cx="520700" cy="419100"/>
          </a:xfrm>
        </p:grpSpPr>
        <p:sp>
          <p:nvSpPr>
            <p:cNvPr id="419" name="AutoShape 795">
              <a:extLst>
                <a:ext uri="{FF2B5EF4-FFF2-40B4-BE49-F238E27FC236}">
                  <a16:creationId xmlns:a16="http://schemas.microsoft.com/office/drawing/2014/main" id="{41AF57E1-D85D-D947-AAB6-327EB6267129}"/>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420" name="AutoShape 795">
              <a:extLst>
                <a:ext uri="{FF2B5EF4-FFF2-40B4-BE49-F238E27FC236}">
                  <a16:creationId xmlns:a16="http://schemas.microsoft.com/office/drawing/2014/main" id="{C6FD6766-A02B-094D-8D0F-DBC99C5DF480}"/>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421" name="AutoShape 795">
              <a:extLst>
                <a:ext uri="{FF2B5EF4-FFF2-40B4-BE49-F238E27FC236}">
                  <a16:creationId xmlns:a16="http://schemas.microsoft.com/office/drawing/2014/main" id="{B9F5FF7B-69D5-0C42-A0E8-1A18DC90C5F7}"/>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cxnSp>
        <p:nvCxnSpPr>
          <p:cNvPr id="422" name="Connettore 1 908">
            <a:extLst>
              <a:ext uri="{FF2B5EF4-FFF2-40B4-BE49-F238E27FC236}">
                <a16:creationId xmlns:a16="http://schemas.microsoft.com/office/drawing/2014/main" id="{3591F9B0-29C9-7343-A313-A23C34D225A2}"/>
              </a:ext>
            </a:extLst>
          </p:cNvPr>
          <p:cNvCxnSpPr>
            <a:stCxn id="206" idx="3"/>
            <a:endCxn id="207" idx="1"/>
          </p:cNvCxnSpPr>
          <p:nvPr/>
        </p:nvCxnSpPr>
        <p:spPr>
          <a:xfrm>
            <a:off x="2230205" y="4093088"/>
            <a:ext cx="267079" cy="9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3" name="Connettore 1 910">
            <a:extLst>
              <a:ext uri="{FF2B5EF4-FFF2-40B4-BE49-F238E27FC236}">
                <a16:creationId xmlns:a16="http://schemas.microsoft.com/office/drawing/2014/main" id="{07E2BFA4-BE18-F44E-9A00-D1754D13B462}"/>
              </a:ext>
            </a:extLst>
          </p:cNvPr>
          <p:cNvCxnSpPr/>
          <p:nvPr/>
        </p:nvCxnSpPr>
        <p:spPr>
          <a:xfrm>
            <a:off x="1630827" y="4226237"/>
            <a:ext cx="297259" cy="263074"/>
          </a:xfrm>
          <a:prstGeom prst="line">
            <a:avLst/>
          </a:prstGeom>
        </p:spPr>
        <p:style>
          <a:lnRef idx="2">
            <a:schemeClr val="accent1"/>
          </a:lnRef>
          <a:fillRef idx="0">
            <a:schemeClr val="accent1"/>
          </a:fillRef>
          <a:effectRef idx="1">
            <a:schemeClr val="accent1"/>
          </a:effectRef>
          <a:fontRef idx="minor">
            <a:schemeClr val="tx1"/>
          </a:fontRef>
        </p:style>
      </p:cxnSp>
      <p:cxnSp>
        <p:nvCxnSpPr>
          <p:cNvPr id="424" name="Connettore 1 912">
            <a:extLst>
              <a:ext uri="{FF2B5EF4-FFF2-40B4-BE49-F238E27FC236}">
                <a16:creationId xmlns:a16="http://schemas.microsoft.com/office/drawing/2014/main" id="{DA61BFAE-2399-D645-B38F-21DFBD9CC845}"/>
              </a:ext>
            </a:extLst>
          </p:cNvPr>
          <p:cNvCxnSpPr/>
          <p:nvPr/>
        </p:nvCxnSpPr>
        <p:spPr>
          <a:xfrm flipH="1">
            <a:off x="2817968" y="4245300"/>
            <a:ext cx="358573" cy="258262"/>
          </a:xfrm>
          <a:prstGeom prst="line">
            <a:avLst/>
          </a:prstGeom>
        </p:spPr>
        <p:style>
          <a:lnRef idx="2">
            <a:schemeClr val="accent1"/>
          </a:lnRef>
          <a:fillRef idx="0">
            <a:schemeClr val="accent1"/>
          </a:fillRef>
          <a:effectRef idx="1">
            <a:schemeClr val="accent1"/>
          </a:effectRef>
          <a:fontRef idx="minor">
            <a:schemeClr val="tx1"/>
          </a:fontRef>
        </p:style>
      </p:cxnSp>
      <p:sp>
        <p:nvSpPr>
          <p:cNvPr id="626" name="CasellaDiTesto 1521">
            <a:extLst>
              <a:ext uri="{FF2B5EF4-FFF2-40B4-BE49-F238E27FC236}">
                <a16:creationId xmlns:a16="http://schemas.microsoft.com/office/drawing/2014/main" id="{6500DF1C-377F-9548-89E3-B56C28FAFB24}"/>
              </a:ext>
            </a:extLst>
          </p:cNvPr>
          <p:cNvSpPr txBox="1"/>
          <p:nvPr/>
        </p:nvSpPr>
        <p:spPr>
          <a:xfrm>
            <a:off x="1807264" y="6177184"/>
            <a:ext cx="1291829" cy="646331"/>
          </a:xfrm>
          <a:prstGeom prst="rect">
            <a:avLst/>
          </a:prstGeom>
          <a:noFill/>
        </p:spPr>
        <p:txBody>
          <a:bodyPr wrap="none" rtlCol="0">
            <a:spAutoFit/>
          </a:bodyPr>
          <a:lstStyle/>
          <a:p>
            <a:pPr algn="ctr"/>
            <a:r>
              <a:rPr lang="en-US" b="1" dirty="0"/>
              <a:t>TIER1</a:t>
            </a:r>
          </a:p>
          <a:p>
            <a:pPr algn="ctr"/>
            <a:r>
              <a:rPr lang="en-US" b="1" dirty="0" err="1"/>
              <a:t>Berti</a:t>
            </a:r>
            <a:r>
              <a:rPr lang="en-US" b="1" dirty="0"/>
              <a:t> </a:t>
            </a:r>
            <a:r>
              <a:rPr lang="en-US" b="1" dirty="0" err="1"/>
              <a:t>Pichat</a:t>
            </a:r>
            <a:endParaRPr lang="en-US" b="1" dirty="0"/>
          </a:p>
        </p:txBody>
      </p:sp>
      <p:grpSp>
        <p:nvGrpSpPr>
          <p:cNvPr id="1352" name="Group 1351">
            <a:extLst>
              <a:ext uri="{FF2B5EF4-FFF2-40B4-BE49-F238E27FC236}">
                <a16:creationId xmlns:a16="http://schemas.microsoft.com/office/drawing/2014/main" id="{058C62C2-DB4B-1546-81AD-E45BC87B9E91}"/>
              </a:ext>
            </a:extLst>
          </p:cNvPr>
          <p:cNvGrpSpPr/>
          <p:nvPr/>
        </p:nvGrpSpPr>
        <p:grpSpPr>
          <a:xfrm>
            <a:off x="1110514" y="512667"/>
            <a:ext cx="2681037" cy="3467631"/>
            <a:chOff x="1110514" y="398364"/>
            <a:chExt cx="2681037" cy="3467631"/>
          </a:xfrm>
        </p:grpSpPr>
        <p:grpSp>
          <p:nvGrpSpPr>
            <p:cNvPr id="209" name="Gruppo 878">
              <a:extLst>
                <a:ext uri="{FF2B5EF4-FFF2-40B4-BE49-F238E27FC236}">
                  <a16:creationId xmlns:a16="http://schemas.microsoft.com/office/drawing/2014/main" id="{75D7EDCC-701E-E24E-990A-D0E0C387D3E7}"/>
                </a:ext>
              </a:extLst>
            </p:cNvPr>
            <p:cNvGrpSpPr/>
            <p:nvPr/>
          </p:nvGrpSpPr>
          <p:grpSpPr>
            <a:xfrm>
              <a:off x="1110514" y="398364"/>
              <a:ext cx="2681037" cy="1012214"/>
              <a:chOff x="1541920" y="904979"/>
              <a:chExt cx="2681037" cy="1012214"/>
            </a:xfrm>
          </p:grpSpPr>
          <p:grpSp>
            <p:nvGrpSpPr>
              <p:cNvPr id="210" name="Group 5">
                <a:extLst>
                  <a:ext uri="{FF2B5EF4-FFF2-40B4-BE49-F238E27FC236}">
                    <a16:creationId xmlns:a16="http://schemas.microsoft.com/office/drawing/2014/main" id="{633BFB23-7770-B942-AB3A-5CE0FD2071F1}"/>
                  </a:ext>
                </a:extLst>
              </p:cNvPr>
              <p:cNvGrpSpPr>
                <a:grpSpLocks/>
              </p:cNvGrpSpPr>
              <p:nvPr/>
            </p:nvGrpSpPr>
            <p:grpSpPr bwMode="auto">
              <a:xfrm>
                <a:off x="1541920" y="904979"/>
                <a:ext cx="2681037" cy="1012214"/>
                <a:chOff x="2404" y="348"/>
                <a:chExt cx="1624" cy="904"/>
              </a:xfrm>
              <a:solidFill>
                <a:schemeClr val="accent1">
                  <a:lumMod val="40000"/>
                  <a:lumOff val="60000"/>
                </a:schemeClr>
              </a:solidFill>
            </p:grpSpPr>
            <p:sp>
              <p:nvSpPr>
                <p:cNvPr id="212" name="Oval 6">
                  <a:extLst>
                    <a:ext uri="{FF2B5EF4-FFF2-40B4-BE49-F238E27FC236}">
                      <a16:creationId xmlns:a16="http://schemas.microsoft.com/office/drawing/2014/main" id="{3E18B0DF-589A-904D-A7EA-1A044760D572}"/>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213" name="Oval 7">
                  <a:extLst>
                    <a:ext uri="{FF2B5EF4-FFF2-40B4-BE49-F238E27FC236}">
                      <a16:creationId xmlns:a16="http://schemas.microsoft.com/office/drawing/2014/main" id="{3C7D756E-FCEC-1F41-B7FE-EA933EB68E75}"/>
                    </a:ext>
                  </a:extLst>
                </p:cNvPr>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214" name="Oval 8">
                  <a:extLst>
                    <a:ext uri="{FF2B5EF4-FFF2-40B4-BE49-F238E27FC236}">
                      <a16:creationId xmlns:a16="http://schemas.microsoft.com/office/drawing/2014/main" id="{6E624AA0-A805-BC41-BBF2-151FA37FD905}"/>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215" name="Oval 9">
                  <a:extLst>
                    <a:ext uri="{FF2B5EF4-FFF2-40B4-BE49-F238E27FC236}">
                      <a16:creationId xmlns:a16="http://schemas.microsoft.com/office/drawing/2014/main" id="{6F160C6C-ABDA-354E-8244-F10D1BFD9B3F}"/>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grpSp>
          <p:sp>
            <p:nvSpPr>
              <p:cNvPr id="211" name="CasellaDiTesto 334">
                <a:extLst>
                  <a:ext uri="{FF2B5EF4-FFF2-40B4-BE49-F238E27FC236}">
                    <a16:creationId xmlns:a16="http://schemas.microsoft.com/office/drawing/2014/main" id="{79925FD8-10D4-1A43-A462-1A4F26D403D3}"/>
                  </a:ext>
                </a:extLst>
              </p:cNvPr>
              <p:cNvSpPr txBox="1"/>
              <p:nvPr/>
            </p:nvSpPr>
            <p:spPr>
              <a:xfrm>
                <a:off x="1815999" y="1304923"/>
                <a:ext cx="1943073" cy="369333"/>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1"/>
                    </a:solidFill>
                  </a:rPr>
                  <a:t>        LHC OPN/ONE</a:t>
                </a:r>
              </a:p>
            </p:txBody>
          </p:sp>
        </p:grpSp>
        <p:cxnSp>
          <p:nvCxnSpPr>
            <p:cNvPr id="627" name="Connettore 2 1532">
              <a:extLst>
                <a:ext uri="{FF2B5EF4-FFF2-40B4-BE49-F238E27FC236}">
                  <a16:creationId xmlns:a16="http://schemas.microsoft.com/office/drawing/2014/main" id="{1FE06126-24B6-2749-862B-38113FF3F34A}"/>
                </a:ext>
              </a:extLst>
            </p:cNvPr>
            <p:cNvCxnSpPr>
              <a:stCxn id="206" idx="0"/>
              <a:endCxn id="213" idx="4"/>
            </p:cNvCxnSpPr>
            <p:nvPr/>
          </p:nvCxnSpPr>
          <p:spPr>
            <a:xfrm flipV="1">
              <a:off x="1652020" y="1410578"/>
              <a:ext cx="772599" cy="2445857"/>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628" name="Connettore 2 1534">
              <a:extLst>
                <a:ext uri="{FF2B5EF4-FFF2-40B4-BE49-F238E27FC236}">
                  <a16:creationId xmlns:a16="http://schemas.microsoft.com/office/drawing/2014/main" id="{F6614DB4-2FCB-624B-8DB0-3D3097E8C331}"/>
                </a:ext>
              </a:extLst>
            </p:cNvPr>
            <p:cNvCxnSpPr>
              <a:stCxn id="207" idx="0"/>
              <a:endCxn id="213" idx="4"/>
            </p:cNvCxnSpPr>
            <p:nvPr/>
          </p:nvCxnSpPr>
          <p:spPr>
            <a:xfrm flipH="1" flipV="1">
              <a:off x="2424619" y="1410578"/>
              <a:ext cx="650848" cy="2455417"/>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629" name="CasellaDiTesto 331">
              <a:extLst>
                <a:ext uri="{FF2B5EF4-FFF2-40B4-BE49-F238E27FC236}">
                  <a16:creationId xmlns:a16="http://schemas.microsoft.com/office/drawing/2014/main" id="{B70A2633-A660-9743-BF2E-9CEEA368569D}"/>
                </a:ext>
              </a:extLst>
            </p:cNvPr>
            <p:cNvSpPr txBox="1"/>
            <p:nvPr/>
          </p:nvSpPr>
          <p:spPr>
            <a:xfrm rot="4412885">
              <a:off x="2390870" y="2191980"/>
              <a:ext cx="99787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100Gb/s</a:t>
              </a:r>
            </a:p>
          </p:txBody>
        </p:sp>
        <p:sp>
          <p:nvSpPr>
            <p:cNvPr id="630" name="CasellaDiTesto 331">
              <a:extLst>
                <a:ext uri="{FF2B5EF4-FFF2-40B4-BE49-F238E27FC236}">
                  <a16:creationId xmlns:a16="http://schemas.microsoft.com/office/drawing/2014/main" id="{8E3AA984-C5CF-9A40-A02D-E5408C3C261C}"/>
                </a:ext>
              </a:extLst>
            </p:cNvPr>
            <p:cNvSpPr txBox="1"/>
            <p:nvPr/>
          </p:nvSpPr>
          <p:spPr>
            <a:xfrm rot="17238251">
              <a:off x="1459052" y="2172610"/>
              <a:ext cx="99787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100Gb/s</a:t>
              </a:r>
            </a:p>
          </p:txBody>
        </p:sp>
      </p:grpSp>
      <p:grpSp>
        <p:nvGrpSpPr>
          <p:cNvPr id="631" name="Gruppo 1797">
            <a:extLst>
              <a:ext uri="{FF2B5EF4-FFF2-40B4-BE49-F238E27FC236}">
                <a16:creationId xmlns:a16="http://schemas.microsoft.com/office/drawing/2014/main" id="{FA68321C-C9A3-5F4C-B9C7-B2DA6EACC899}"/>
              </a:ext>
            </a:extLst>
          </p:cNvPr>
          <p:cNvGrpSpPr/>
          <p:nvPr/>
        </p:nvGrpSpPr>
        <p:grpSpPr>
          <a:xfrm>
            <a:off x="1293234" y="5278277"/>
            <a:ext cx="520700" cy="419100"/>
            <a:chOff x="4796367" y="5915025"/>
            <a:chExt cx="520700" cy="419100"/>
          </a:xfrm>
        </p:grpSpPr>
        <p:sp>
          <p:nvSpPr>
            <p:cNvPr id="632" name="AutoShape 795">
              <a:extLst>
                <a:ext uri="{FF2B5EF4-FFF2-40B4-BE49-F238E27FC236}">
                  <a16:creationId xmlns:a16="http://schemas.microsoft.com/office/drawing/2014/main" id="{E1B346E7-6E51-AD4E-BEF3-314033B82445}"/>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633" name="AutoShape 795">
              <a:extLst>
                <a:ext uri="{FF2B5EF4-FFF2-40B4-BE49-F238E27FC236}">
                  <a16:creationId xmlns:a16="http://schemas.microsoft.com/office/drawing/2014/main" id="{3FDC8B5A-C814-8B46-A932-89F968FC5281}"/>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634" name="AutoShape 795">
              <a:extLst>
                <a:ext uri="{FF2B5EF4-FFF2-40B4-BE49-F238E27FC236}">
                  <a16:creationId xmlns:a16="http://schemas.microsoft.com/office/drawing/2014/main" id="{4B8C2610-1CDA-3C4D-8716-427D3D3640F5}"/>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635" name="Gruppo 1801">
            <a:extLst>
              <a:ext uri="{FF2B5EF4-FFF2-40B4-BE49-F238E27FC236}">
                <a16:creationId xmlns:a16="http://schemas.microsoft.com/office/drawing/2014/main" id="{4125AD8A-3F93-914A-8CE2-9D92778F76C3}"/>
              </a:ext>
            </a:extLst>
          </p:cNvPr>
          <p:cNvGrpSpPr/>
          <p:nvPr/>
        </p:nvGrpSpPr>
        <p:grpSpPr>
          <a:xfrm>
            <a:off x="1445634" y="5430677"/>
            <a:ext cx="520700" cy="419100"/>
            <a:chOff x="4796367" y="5915025"/>
            <a:chExt cx="520700" cy="419100"/>
          </a:xfrm>
        </p:grpSpPr>
        <p:sp>
          <p:nvSpPr>
            <p:cNvPr id="636" name="AutoShape 795">
              <a:extLst>
                <a:ext uri="{FF2B5EF4-FFF2-40B4-BE49-F238E27FC236}">
                  <a16:creationId xmlns:a16="http://schemas.microsoft.com/office/drawing/2014/main" id="{C5CFDCB2-2CAF-A944-9D27-954ED116D39A}"/>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637" name="AutoShape 795">
              <a:extLst>
                <a:ext uri="{FF2B5EF4-FFF2-40B4-BE49-F238E27FC236}">
                  <a16:creationId xmlns:a16="http://schemas.microsoft.com/office/drawing/2014/main" id="{B45AED86-10C7-704E-9A11-912285E456DD}"/>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638" name="AutoShape 795">
              <a:extLst>
                <a:ext uri="{FF2B5EF4-FFF2-40B4-BE49-F238E27FC236}">
                  <a16:creationId xmlns:a16="http://schemas.microsoft.com/office/drawing/2014/main" id="{DC1A95FD-0A59-864E-B8F9-DEB4C443191C}"/>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848" name="Group 847">
            <a:extLst>
              <a:ext uri="{FF2B5EF4-FFF2-40B4-BE49-F238E27FC236}">
                <a16:creationId xmlns:a16="http://schemas.microsoft.com/office/drawing/2014/main" id="{C31F27B6-E3B3-C349-A104-2FB9C63E070D}"/>
              </a:ext>
            </a:extLst>
          </p:cNvPr>
          <p:cNvGrpSpPr/>
          <p:nvPr/>
        </p:nvGrpSpPr>
        <p:grpSpPr>
          <a:xfrm>
            <a:off x="9625047" y="1960138"/>
            <a:ext cx="2139547" cy="4684302"/>
            <a:chOff x="45993" y="1752712"/>
            <a:chExt cx="1734755" cy="2601388"/>
          </a:xfrm>
        </p:grpSpPr>
        <p:sp>
          <p:nvSpPr>
            <p:cNvPr id="849" name="Rectangle 848">
              <a:extLst>
                <a:ext uri="{FF2B5EF4-FFF2-40B4-BE49-F238E27FC236}">
                  <a16:creationId xmlns:a16="http://schemas.microsoft.com/office/drawing/2014/main" id="{A13D4A54-888C-FC41-A684-98FA53AB7151}"/>
                </a:ext>
              </a:extLst>
            </p:cNvPr>
            <p:cNvSpPr/>
            <p:nvPr/>
          </p:nvSpPr>
          <p:spPr>
            <a:xfrm>
              <a:off x="75819" y="1752712"/>
              <a:ext cx="1611873" cy="257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0" name="CasellaDiTesto 334">
              <a:extLst>
                <a:ext uri="{FF2B5EF4-FFF2-40B4-BE49-F238E27FC236}">
                  <a16:creationId xmlns:a16="http://schemas.microsoft.com/office/drawing/2014/main" id="{D3808533-D9C2-D84B-8667-6E24476B15DD}"/>
                </a:ext>
              </a:extLst>
            </p:cNvPr>
            <p:cNvSpPr txBox="1"/>
            <p:nvPr/>
          </p:nvSpPr>
          <p:spPr>
            <a:xfrm>
              <a:off x="45993" y="4088099"/>
              <a:ext cx="1734755" cy="26600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solidFill>
                    <a:schemeClr val="bg1"/>
                  </a:solidFill>
                </a:rPr>
                <a:t>CINECA</a:t>
              </a:r>
            </a:p>
          </p:txBody>
        </p:sp>
      </p:grpSp>
      <p:grpSp>
        <p:nvGrpSpPr>
          <p:cNvPr id="1282" name="Group 1281">
            <a:extLst>
              <a:ext uri="{FF2B5EF4-FFF2-40B4-BE49-F238E27FC236}">
                <a16:creationId xmlns:a16="http://schemas.microsoft.com/office/drawing/2014/main" id="{B9609ED0-DD9C-BF41-A328-21583638B1CF}"/>
              </a:ext>
            </a:extLst>
          </p:cNvPr>
          <p:cNvGrpSpPr/>
          <p:nvPr/>
        </p:nvGrpSpPr>
        <p:grpSpPr>
          <a:xfrm>
            <a:off x="7766330" y="3338057"/>
            <a:ext cx="1632299" cy="737504"/>
            <a:chOff x="3085849" y="1604884"/>
            <a:chExt cx="5481955" cy="1159145"/>
          </a:xfrm>
        </p:grpSpPr>
        <p:sp>
          <p:nvSpPr>
            <p:cNvPr id="1268" name="Rettangolo arrotondato 85">
              <a:extLst>
                <a:ext uri="{FF2B5EF4-FFF2-40B4-BE49-F238E27FC236}">
                  <a16:creationId xmlns:a16="http://schemas.microsoft.com/office/drawing/2014/main" id="{493391C6-352A-C747-A3F8-8988761C90ED}"/>
                </a:ext>
              </a:extLst>
            </p:cNvPr>
            <p:cNvSpPr/>
            <p:nvPr/>
          </p:nvSpPr>
          <p:spPr>
            <a:xfrm>
              <a:off x="308584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269" name="Rettangolo arrotondato 85">
              <a:extLst>
                <a:ext uri="{FF2B5EF4-FFF2-40B4-BE49-F238E27FC236}">
                  <a16:creationId xmlns:a16="http://schemas.microsoft.com/office/drawing/2014/main" id="{A3E8D87A-3FE7-9B45-A443-A49619AE7BD7}"/>
                </a:ext>
              </a:extLst>
            </p:cNvPr>
            <p:cNvSpPr/>
            <p:nvPr/>
          </p:nvSpPr>
          <p:spPr>
            <a:xfrm>
              <a:off x="448157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270" name="Rettangolo arrotondato 85">
              <a:extLst>
                <a:ext uri="{FF2B5EF4-FFF2-40B4-BE49-F238E27FC236}">
                  <a16:creationId xmlns:a16="http://schemas.microsoft.com/office/drawing/2014/main" id="{2A7917E2-9902-F24E-821D-8757A80B4132}"/>
                </a:ext>
              </a:extLst>
            </p:cNvPr>
            <p:cNvSpPr/>
            <p:nvPr/>
          </p:nvSpPr>
          <p:spPr>
            <a:xfrm>
              <a:off x="587730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271" name="Rettangolo arrotondato 85">
              <a:extLst>
                <a:ext uri="{FF2B5EF4-FFF2-40B4-BE49-F238E27FC236}">
                  <a16:creationId xmlns:a16="http://schemas.microsoft.com/office/drawing/2014/main" id="{32349042-E0C9-F74C-BCA0-80A082524861}"/>
                </a:ext>
              </a:extLst>
            </p:cNvPr>
            <p:cNvSpPr/>
            <p:nvPr/>
          </p:nvSpPr>
          <p:spPr>
            <a:xfrm>
              <a:off x="727303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272" name="Rettangolo arrotondato 85">
              <a:extLst>
                <a:ext uri="{FF2B5EF4-FFF2-40B4-BE49-F238E27FC236}">
                  <a16:creationId xmlns:a16="http://schemas.microsoft.com/office/drawing/2014/main" id="{8E3551E2-427F-6948-AF06-62298BBCAD92}"/>
                </a:ext>
              </a:extLst>
            </p:cNvPr>
            <p:cNvSpPr/>
            <p:nvPr/>
          </p:nvSpPr>
          <p:spPr>
            <a:xfrm>
              <a:off x="4114228" y="1604884"/>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CORE /</a:t>
              </a:r>
            </a:p>
            <a:p>
              <a:pPr algn="ctr"/>
              <a:r>
                <a:rPr lang="it-IT" sz="600" dirty="0"/>
                <a:t>SPINE</a:t>
              </a:r>
            </a:p>
          </p:txBody>
        </p:sp>
        <p:sp>
          <p:nvSpPr>
            <p:cNvPr id="1273" name="Rettangolo arrotondato 85">
              <a:extLst>
                <a:ext uri="{FF2B5EF4-FFF2-40B4-BE49-F238E27FC236}">
                  <a16:creationId xmlns:a16="http://schemas.microsoft.com/office/drawing/2014/main" id="{7FAADA7D-E97C-4A43-B18C-73253A3ECA93}"/>
                </a:ext>
              </a:extLst>
            </p:cNvPr>
            <p:cNvSpPr/>
            <p:nvPr/>
          </p:nvSpPr>
          <p:spPr>
            <a:xfrm>
              <a:off x="5896776" y="1604884"/>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CORE /</a:t>
              </a:r>
            </a:p>
            <a:p>
              <a:pPr algn="ctr"/>
              <a:r>
                <a:rPr lang="it-IT" sz="600" dirty="0"/>
                <a:t>SPINE</a:t>
              </a:r>
            </a:p>
          </p:txBody>
        </p:sp>
        <p:cxnSp>
          <p:nvCxnSpPr>
            <p:cNvPr id="1274" name="Straight Connector 1273">
              <a:extLst>
                <a:ext uri="{FF2B5EF4-FFF2-40B4-BE49-F238E27FC236}">
                  <a16:creationId xmlns:a16="http://schemas.microsoft.com/office/drawing/2014/main" id="{86096213-0BD3-C540-BDD8-6B4C80E87C86}"/>
                </a:ext>
              </a:extLst>
            </p:cNvPr>
            <p:cNvCxnSpPr>
              <a:stCxn id="1272" idx="2"/>
              <a:endCxn id="1268" idx="0"/>
            </p:cNvCxnSpPr>
            <p:nvPr/>
          </p:nvCxnSpPr>
          <p:spPr>
            <a:xfrm flipH="1">
              <a:off x="3733232" y="1970008"/>
              <a:ext cx="1107172"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5" name="Straight Connector 1274">
              <a:extLst>
                <a:ext uri="{FF2B5EF4-FFF2-40B4-BE49-F238E27FC236}">
                  <a16:creationId xmlns:a16="http://schemas.microsoft.com/office/drawing/2014/main" id="{AB99FC0A-5BAF-834D-9577-C8D36437CEAD}"/>
                </a:ext>
              </a:extLst>
            </p:cNvPr>
            <p:cNvCxnSpPr>
              <a:stCxn id="1272" idx="2"/>
              <a:endCxn id="1269" idx="0"/>
            </p:cNvCxnSpPr>
            <p:nvPr/>
          </p:nvCxnSpPr>
          <p:spPr>
            <a:xfrm>
              <a:off x="4840404" y="1970008"/>
              <a:ext cx="28855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6" name="Straight Connector 1275">
              <a:extLst>
                <a:ext uri="{FF2B5EF4-FFF2-40B4-BE49-F238E27FC236}">
                  <a16:creationId xmlns:a16="http://schemas.microsoft.com/office/drawing/2014/main" id="{0F472502-22B0-F046-AAC3-6A708C137D5A}"/>
                </a:ext>
              </a:extLst>
            </p:cNvPr>
            <p:cNvCxnSpPr>
              <a:stCxn id="1273" idx="2"/>
              <a:endCxn id="1269" idx="0"/>
            </p:cNvCxnSpPr>
            <p:nvPr/>
          </p:nvCxnSpPr>
          <p:spPr>
            <a:xfrm flipH="1">
              <a:off x="5128962" y="1970008"/>
              <a:ext cx="149399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7" name="Straight Connector 1276">
              <a:extLst>
                <a:ext uri="{FF2B5EF4-FFF2-40B4-BE49-F238E27FC236}">
                  <a16:creationId xmlns:a16="http://schemas.microsoft.com/office/drawing/2014/main" id="{FECA9DA5-AD81-884B-9C95-0DD8E50EADB1}"/>
                </a:ext>
              </a:extLst>
            </p:cNvPr>
            <p:cNvCxnSpPr>
              <a:stCxn id="1273" idx="2"/>
              <a:endCxn id="1268" idx="0"/>
            </p:cNvCxnSpPr>
            <p:nvPr/>
          </p:nvCxnSpPr>
          <p:spPr>
            <a:xfrm flipH="1">
              <a:off x="3733232" y="1970008"/>
              <a:ext cx="288972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8" name="Straight Connector 1277">
              <a:extLst>
                <a:ext uri="{FF2B5EF4-FFF2-40B4-BE49-F238E27FC236}">
                  <a16:creationId xmlns:a16="http://schemas.microsoft.com/office/drawing/2014/main" id="{2BAD6F88-5229-7640-AB80-AF57BCA1B195}"/>
                </a:ext>
              </a:extLst>
            </p:cNvPr>
            <p:cNvCxnSpPr>
              <a:stCxn id="1273" idx="2"/>
              <a:endCxn id="1270" idx="0"/>
            </p:cNvCxnSpPr>
            <p:nvPr/>
          </p:nvCxnSpPr>
          <p:spPr>
            <a:xfrm flipH="1">
              <a:off x="6524692" y="1970008"/>
              <a:ext cx="9826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9" name="Straight Connector 1278">
              <a:extLst>
                <a:ext uri="{FF2B5EF4-FFF2-40B4-BE49-F238E27FC236}">
                  <a16:creationId xmlns:a16="http://schemas.microsoft.com/office/drawing/2014/main" id="{4AD2DB0C-70DE-D545-83E1-25E1282DCFE4}"/>
                </a:ext>
              </a:extLst>
            </p:cNvPr>
            <p:cNvCxnSpPr>
              <a:stCxn id="1273" idx="2"/>
              <a:endCxn id="1271" idx="0"/>
            </p:cNvCxnSpPr>
            <p:nvPr/>
          </p:nvCxnSpPr>
          <p:spPr>
            <a:xfrm>
              <a:off x="6622952" y="1970008"/>
              <a:ext cx="1297470"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0" name="Straight Connector 1279">
              <a:extLst>
                <a:ext uri="{FF2B5EF4-FFF2-40B4-BE49-F238E27FC236}">
                  <a16:creationId xmlns:a16="http://schemas.microsoft.com/office/drawing/2014/main" id="{BC039383-21C5-1D4D-8B2C-1411897A7766}"/>
                </a:ext>
              </a:extLst>
            </p:cNvPr>
            <p:cNvCxnSpPr>
              <a:stCxn id="1272" idx="2"/>
              <a:endCxn id="1270" idx="0"/>
            </p:cNvCxnSpPr>
            <p:nvPr/>
          </p:nvCxnSpPr>
          <p:spPr>
            <a:xfrm>
              <a:off x="4840404" y="1970008"/>
              <a:ext cx="1684288" cy="5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1" name="Straight Connector 1280">
              <a:extLst>
                <a:ext uri="{FF2B5EF4-FFF2-40B4-BE49-F238E27FC236}">
                  <a16:creationId xmlns:a16="http://schemas.microsoft.com/office/drawing/2014/main" id="{03C2652A-6DF2-7245-BA57-333BF035714F}"/>
                </a:ext>
              </a:extLst>
            </p:cNvPr>
            <p:cNvCxnSpPr>
              <a:stCxn id="1272" idx="2"/>
              <a:endCxn id="1271" idx="0"/>
            </p:cNvCxnSpPr>
            <p:nvPr/>
          </p:nvCxnSpPr>
          <p:spPr>
            <a:xfrm>
              <a:off x="4840404" y="1970008"/>
              <a:ext cx="3080018" cy="58584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640" name="Group 1639">
            <a:extLst>
              <a:ext uri="{FF2B5EF4-FFF2-40B4-BE49-F238E27FC236}">
                <a16:creationId xmlns:a16="http://schemas.microsoft.com/office/drawing/2014/main" id="{25D53A53-641F-4946-AA49-95A6C0BF48C1}"/>
              </a:ext>
            </a:extLst>
          </p:cNvPr>
          <p:cNvGrpSpPr/>
          <p:nvPr/>
        </p:nvGrpSpPr>
        <p:grpSpPr>
          <a:xfrm>
            <a:off x="3221033" y="3062858"/>
            <a:ext cx="4720276" cy="1394811"/>
            <a:chOff x="3221033" y="3062858"/>
            <a:chExt cx="4720276" cy="1394811"/>
          </a:xfrm>
        </p:grpSpPr>
        <p:sp>
          <p:nvSpPr>
            <p:cNvPr id="842" name="Rettangolo 160">
              <a:extLst>
                <a:ext uri="{FF2B5EF4-FFF2-40B4-BE49-F238E27FC236}">
                  <a16:creationId xmlns:a16="http://schemas.microsoft.com/office/drawing/2014/main" id="{F97103D1-A556-4647-88E7-C1A1DDF8304A}"/>
                </a:ext>
              </a:extLst>
            </p:cNvPr>
            <p:cNvSpPr/>
            <p:nvPr/>
          </p:nvSpPr>
          <p:spPr>
            <a:xfrm>
              <a:off x="3565738" y="3430784"/>
              <a:ext cx="3957862"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843" name="Rounded Rectangle 6">
              <a:extLst>
                <a:ext uri="{FF2B5EF4-FFF2-40B4-BE49-F238E27FC236}">
                  <a16:creationId xmlns:a16="http://schemas.microsoft.com/office/drawing/2014/main" id="{C00B649F-D385-B841-ADD7-710FA56D51ED}"/>
                </a:ext>
              </a:extLst>
            </p:cNvPr>
            <p:cNvSpPr/>
            <p:nvPr/>
          </p:nvSpPr>
          <p:spPr>
            <a:xfrm>
              <a:off x="7523600" y="3291265"/>
              <a:ext cx="417709" cy="306465"/>
            </a:xfrm>
            <a:prstGeom prst="roundRect">
              <a:avLst/>
            </a:prstGeom>
            <a:solidFill>
              <a:srgbClr val="FFC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050" b="1" dirty="0">
                  <a:solidFill>
                    <a:schemeClr val="bg1"/>
                  </a:solidFill>
                  <a:latin typeface="Monaco" charset="0"/>
                  <a:ea typeface="ヒラギノ角ゴ Pro W3" charset="-128"/>
                </a:rPr>
                <a:t>TR</a:t>
              </a:r>
            </a:p>
          </p:txBody>
        </p:sp>
        <p:sp>
          <p:nvSpPr>
            <p:cNvPr id="844" name="Rounded Rectangle 6">
              <a:extLst>
                <a:ext uri="{FF2B5EF4-FFF2-40B4-BE49-F238E27FC236}">
                  <a16:creationId xmlns:a16="http://schemas.microsoft.com/office/drawing/2014/main" id="{27FD3F79-3395-3B46-BB90-DE5086B43A70}"/>
                </a:ext>
              </a:extLst>
            </p:cNvPr>
            <p:cNvSpPr/>
            <p:nvPr/>
          </p:nvSpPr>
          <p:spPr>
            <a:xfrm>
              <a:off x="3221033" y="3293680"/>
              <a:ext cx="417709" cy="306465"/>
            </a:xfrm>
            <a:prstGeom prst="roundRect">
              <a:avLst/>
            </a:prstGeom>
            <a:solidFill>
              <a:srgbClr val="FFC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050" b="1" dirty="0">
                  <a:solidFill>
                    <a:schemeClr val="bg1"/>
                  </a:solidFill>
                  <a:latin typeface="Monaco" charset="0"/>
                  <a:ea typeface="ヒラギノ角ゴ Pro W3" charset="-128"/>
                </a:rPr>
                <a:t>TR</a:t>
              </a:r>
            </a:p>
          </p:txBody>
        </p:sp>
        <p:sp>
          <p:nvSpPr>
            <p:cNvPr id="847" name="CasellaDiTesto 2001">
              <a:extLst>
                <a:ext uri="{FF2B5EF4-FFF2-40B4-BE49-F238E27FC236}">
                  <a16:creationId xmlns:a16="http://schemas.microsoft.com/office/drawing/2014/main" id="{DD09C7A5-8C1D-8C45-B216-24F5CAEDE059}"/>
                </a:ext>
              </a:extLst>
            </p:cNvPr>
            <p:cNvSpPr txBox="1"/>
            <p:nvPr/>
          </p:nvSpPr>
          <p:spPr>
            <a:xfrm>
              <a:off x="4921420" y="3062858"/>
              <a:ext cx="1387111" cy="369332"/>
            </a:xfrm>
            <a:prstGeom prst="rect">
              <a:avLst/>
            </a:prstGeom>
            <a:noFill/>
          </p:spPr>
          <p:txBody>
            <a:bodyPr wrap="none" rtlCol="0">
              <a:spAutoFit/>
            </a:bodyPr>
            <a:lstStyle/>
            <a:p>
              <a:pPr algn="ctr"/>
              <a:r>
                <a:rPr lang="it-IT" b="1" dirty="0"/>
                <a:t>DCI 1,2Tb/</a:t>
              </a:r>
              <a:r>
                <a:rPr lang="it-IT" b="1" dirty="0" err="1"/>
                <a:t>s</a:t>
              </a:r>
              <a:r>
                <a:rPr lang="it-IT" dirty="0"/>
                <a:t> </a:t>
              </a:r>
            </a:p>
          </p:txBody>
        </p:sp>
        <p:cxnSp>
          <p:nvCxnSpPr>
            <p:cNvPr id="1259" name="Straight Connector 1258">
              <a:extLst>
                <a:ext uri="{FF2B5EF4-FFF2-40B4-BE49-F238E27FC236}">
                  <a16:creationId xmlns:a16="http://schemas.microsoft.com/office/drawing/2014/main" id="{2C0128CB-D5FB-994E-8689-D5C838762A4A}"/>
                </a:ext>
              </a:extLst>
            </p:cNvPr>
            <p:cNvCxnSpPr>
              <a:cxnSpLocks/>
            </p:cNvCxnSpPr>
            <p:nvPr/>
          </p:nvCxnSpPr>
          <p:spPr>
            <a:xfrm>
              <a:off x="3438376" y="3617144"/>
              <a:ext cx="0" cy="346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7" name="Straight Arrow Connector 1286">
              <a:extLst>
                <a:ext uri="{FF2B5EF4-FFF2-40B4-BE49-F238E27FC236}">
                  <a16:creationId xmlns:a16="http://schemas.microsoft.com/office/drawing/2014/main" id="{7DACA23E-7478-9540-B93B-5E46100A29DE}"/>
                </a:ext>
              </a:extLst>
            </p:cNvPr>
            <p:cNvCxnSpPr/>
            <p:nvPr/>
          </p:nvCxnSpPr>
          <p:spPr>
            <a:xfrm>
              <a:off x="3791551" y="4078898"/>
              <a:ext cx="3535524" cy="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8" name="Straight Arrow Connector 1287">
              <a:extLst>
                <a:ext uri="{FF2B5EF4-FFF2-40B4-BE49-F238E27FC236}">
                  <a16:creationId xmlns:a16="http://schemas.microsoft.com/office/drawing/2014/main" id="{27FD5491-7133-D147-B220-6F0E43C6FB80}"/>
                </a:ext>
              </a:extLst>
            </p:cNvPr>
            <p:cNvCxnSpPr/>
            <p:nvPr/>
          </p:nvCxnSpPr>
          <p:spPr>
            <a:xfrm>
              <a:off x="3791551" y="4430063"/>
              <a:ext cx="3535524" cy="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0" name="CasellaDiTesto 2001">
              <a:extLst>
                <a:ext uri="{FF2B5EF4-FFF2-40B4-BE49-F238E27FC236}">
                  <a16:creationId xmlns:a16="http://schemas.microsoft.com/office/drawing/2014/main" id="{AC80A07F-5D90-0E44-8C01-A461B4A44B66}"/>
                </a:ext>
              </a:extLst>
            </p:cNvPr>
            <p:cNvSpPr txBox="1"/>
            <p:nvPr/>
          </p:nvSpPr>
          <p:spPr>
            <a:xfrm>
              <a:off x="3964789" y="3722462"/>
              <a:ext cx="3017941" cy="369332"/>
            </a:xfrm>
            <a:prstGeom prst="rect">
              <a:avLst/>
            </a:prstGeom>
            <a:noFill/>
          </p:spPr>
          <p:txBody>
            <a:bodyPr wrap="none" rtlCol="0">
              <a:spAutoFit/>
            </a:bodyPr>
            <a:lstStyle/>
            <a:p>
              <a:pPr algn="ctr"/>
              <a:r>
                <a:rPr lang="it-IT" dirty="0"/>
                <a:t>800Gb/1Tb  (T1-T1 + T1-WAN)</a:t>
              </a:r>
            </a:p>
          </p:txBody>
        </p:sp>
        <p:sp>
          <p:nvSpPr>
            <p:cNvPr id="1291" name="CasellaDiTesto 2001">
              <a:extLst>
                <a:ext uri="{FF2B5EF4-FFF2-40B4-BE49-F238E27FC236}">
                  <a16:creationId xmlns:a16="http://schemas.microsoft.com/office/drawing/2014/main" id="{90D0C51E-C3A8-7445-A6FD-093AE75A89C3}"/>
                </a:ext>
              </a:extLst>
            </p:cNvPr>
            <p:cNvSpPr txBox="1"/>
            <p:nvPr/>
          </p:nvSpPr>
          <p:spPr>
            <a:xfrm>
              <a:off x="4389551" y="4088337"/>
              <a:ext cx="2145652" cy="369332"/>
            </a:xfrm>
            <a:prstGeom prst="rect">
              <a:avLst/>
            </a:prstGeom>
            <a:noFill/>
          </p:spPr>
          <p:txBody>
            <a:bodyPr wrap="none" rtlCol="0">
              <a:spAutoFit/>
            </a:bodyPr>
            <a:lstStyle/>
            <a:p>
              <a:pPr algn="ctr"/>
              <a:r>
                <a:rPr lang="it-IT" dirty="0"/>
                <a:t>2x100G (Altri Servizi)</a:t>
              </a:r>
            </a:p>
          </p:txBody>
        </p:sp>
      </p:grpSp>
      <p:grpSp>
        <p:nvGrpSpPr>
          <p:cNvPr id="1316" name="Gruppo 1801">
            <a:extLst>
              <a:ext uri="{FF2B5EF4-FFF2-40B4-BE49-F238E27FC236}">
                <a16:creationId xmlns:a16="http://schemas.microsoft.com/office/drawing/2014/main" id="{70E066D3-0065-FA45-9B09-9ACD656CACA4}"/>
              </a:ext>
            </a:extLst>
          </p:cNvPr>
          <p:cNvGrpSpPr/>
          <p:nvPr/>
        </p:nvGrpSpPr>
        <p:grpSpPr>
          <a:xfrm>
            <a:off x="7698743" y="4976575"/>
            <a:ext cx="520700" cy="419100"/>
            <a:chOff x="4796367" y="5915025"/>
            <a:chExt cx="520700" cy="419100"/>
          </a:xfrm>
        </p:grpSpPr>
        <p:sp>
          <p:nvSpPr>
            <p:cNvPr id="1317" name="AutoShape 795">
              <a:extLst>
                <a:ext uri="{FF2B5EF4-FFF2-40B4-BE49-F238E27FC236}">
                  <a16:creationId xmlns:a16="http://schemas.microsoft.com/office/drawing/2014/main" id="{9924C394-F9BF-A54F-9275-73FFDDF86509}"/>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18" name="AutoShape 795">
              <a:extLst>
                <a:ext uri="{FF2B5EF4-FFF2-40B4-BE49-F238E27FC236}">
                  <a16:creationId xmlns:a16="http://schemas.microsoft.com/office/drawing/2014/main" id="{4C9FA3A4-FA46-9C43-A8C9-4180A3F997EE}"/>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19" name="AutoShape 795">
              <a:extLst>
                <a:ext uri="{FF2B5EF4-FFF2-40B4-BE49-F238E27FC236}">
                  <a16:creationId xmlns:a16="http://schemas.microsoft.com/office/drawing/2014/main" id="{651B644B-A53C-4849-8CF7-428ED033A715}"/>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328" name="Gruppo 1801">
            <a:extLst>
              <a:ext uri="{FF2B5EF4-FFF2-40B4-BE49-F238E27FC236}">
                <a16:creationId xmlns:a16="http://schemas.microsoft.com/office/drawing/2014/main" id="{46EBD3C0-AD27-9344-9DB3-21244492C042}"/>
              </a:ext>
            </a:extLst>
          </p:cNvPr>
          <p:cNvGrpSpPr/>
          <p:nvPr/>
        </p:nvGrpSpPr>
        <p:grpSpPr>
          <a:xfrm>
            <a:off x="8213822" y="4982681"/>
            <a:ext cx="520700" cy="419100"/>
            <a:chOff x="4796367" y="5915025"/>
            <a:chExt cx="520700" cy="419100"/>
          </a:xfrm>
        </p:grpSpPr>
        <p:sp>
          <p:nvSpPr>
            <p:cNvPr id="1329" name="AutoShape 795">
              <a:extLst>
                <a:ext uri="{FF2B5EF4-FFF2-40B4-BE49-F238E27FC236}">
                  <a16:creationId xmlns:a16="http://schemas.microsoft.com/office/drawing/2014/main" id="{EE3D6CD1-8FF4-B845-BD22-8D5FA8DE5FA0}"/>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30" name="AutoShape 795">
              <a:extLst>
                <a:ext uri="{FF2B5EF4-FFF2-40B4-BE49-F238E27FC236}">
                  <a16:creationId xmlns:a16="http://schemas.microsoft.com/office/drawing/2014/main" id="{405CE7A9-067B-C043-B41E-3DBDF66F1FE4}"/>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31" name="AutoShape 795">
              <a:extLst>
                <a:ext uri="{FF2B5EF4-FFF2-40B4-BE49-F238E27FC236}">
                  <a16:creationId xmlns:a16="http://schemas.microsoft.com/office/drawing/2014/main" id="{76A4A401-EFDC-1941-94EC-CC7C873CD7CB}"/>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320" name="Gruppo 1801">
            <a:extLst>
              <a:ext uri="{FF2B5EF4-FFF2-40B4-BE49-F238E27FC236}">
                <a16:creationId xmlns:a16="http://schemas.microsoft.com/office/drawing/2014/main" id="{D5C73A38-FF1A-D949-9C2C-BF4276FAD0F5}"/>
              </a:ext>
            </a:extLst>
          </p:cNvPr>
          <p:cNvGrpSpPr/>
          <p:nvPr/>
        </p:nvGrpSpPr>
        <p:grpSpPr>
          <a:xfrm>
            <a:off x="7851143" y="5128975"/>
            <a:ext cx="520700" cy="419100"/>
            <a:chOff x="4796367" y="5915025"/>
            <a:chExt cx="520700" cy="419100"/>
          </a:xfrm>
        </p:grpSpPr>
        <p:sp>
          <p:nvSpPr>
            <p:cNvPr id="1321" name="AutoShape 795">
              <a:extLst>
                <a:ext uri="{FF2B5EF4-FFF2-40B4-BE49-F238E27FC236}">
                  <a16:creationId xmlns:a16="http://schemas.microsoft.com/office/drawing/2014/main" id="{AA292F4D-C438-564D-939D-C4573B1FB775}"/>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22" name="AutoShape 795">
              <a:extLst>
                <a:ext uri="{FF2B5EF4-FFF2-40B4-BE49-F238E27FC236}">
                  <a16:creationId xmlns:a16="http://schemas.microsoft.com/office/drawing/2014/main" id="{42B8E7FC-9B3C-C545-A574-F658308CEBBA}"/>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23" name="AutoShape 795">
              <a:extLst>
                <a:ext uri="{FF2B5EF4-FFF2-40B4-BE49-F238E27FC236}">
                  <a16:creationId xmlns:a16="http://schemas.microsoft.com/office/drawing/2014/main" id="{DC9EC2D8-128B-9F4D-B070-093C353BCD60}"/>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324" name="Gruppo 1801">
            <a:extLst>
              <a:ext uri="{FF2B5EF4-FFF2-40B4-BE49-F238E27FC236}">
                <a16:creationId xmlns:a16="http://schemas.microsoft.com/office/drawing/2014/main" id="{5AA47F9C-5C87-CF44-9186-5280927B74E3}"/>
              </a:ext>
            </a:extLst>
          </p:cNvPr>
          <p:cNvGrpSpPr/>
          <p:nvPr/>
        </p:nvGrpSpPr>
        <p:grpSpPr>
          <a:xfrm>
            <a:off x="8003543" y="5281375"/>
            <a:ext cx="520700" cy="419100"/>
            <a:chOff x="4796367" y="5915025"/>
            <a:chExt cx="520700" cy="419100"/>
          </a:xfrm>
        </p:grpSpPr>
        <p:sp>
          <p:nvSpPr>
            <p:cNvPr id="1325" name="AutoShape 795">
              <a:extLst>
                <a:ext uri="{FF2B5EF4-FFF2-40B4-BE49-F238E27FC236}">
                  <a16:creationId xmlns:a16="http://schemas.microsoft.com/office/drawing/2014/main" id="{B1EB3EE2-5AB3-E246-A3F3-6062EB7D6F77}"/>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26" name="AutoShape 795">
              <a:extLst>
                <a:ext uri="{FF2B5EF4-FFF2-40B4-BE49-F238E27FC236}">
                  <a16:creationId xmlns:a16="http://schemas.microsoft.com/office/drawing/2014/main" id="{180FE4E4-CFFC-1D43-BE1B-4F361ADB0A6E}"/>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27" name="AutoShape 795">
              <a:extLst>
                <a:ext uri="{FF2B5EF4-FFF2-40B4-BE49-F238E27FC236}">
                  <a16:creationId xmlns:a16="http://schemas.microsoft.com/office/drawing/2014/main" id="{615F7934-F0A1-E54A-BA4F-F132F61B82D4}"/>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332" name="Gruppo 1801">
            <a:extLst>
              <a:ext uri="{FF2B5EF4-FFF2-40B4-BE49-F238E27FC236}">
                <a16:creationId xmlns:a16="http://schemas.microsoft.com/office/drawing/2014/main" id="{232DFA00-8754-7442-99EB-58D540C59673}"/>
              </a:ext>
            </a:extLst>
          </p:cNvPr>
          <p:cNvGrpSpPr/>
          <p:nvPr/>
        </p:nvGrpSpPr>
        <p:grpSpPr>
          <a:xfrm>
            <a:off x="8167298" y="5433775"/>
            <a:ext cx="520700" cy="419100"/>
            <a:chOff x="4796367" y="5915025"/>
            <a:chExt cx="520700" cy="419100"/>
          </a:xfrm>
        </p:grpSpPr>
        <p:sp>
          <p:nvSpPr>
            <p:cNvPr id="1333" name="AutoShape 795">
              <a:extLst>
                <a:ext uri="{FF2B5EF4-FFF2-40B4-BE49-F238E27FC236}">
                  <a16:creationId xmlns:a16="http://schemas.microsoft.com/office/drawing/2014/main" id="{C88890E0-079F-5D44-9E5F-3284639F9B87}"/>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34" name="AutoShape 795">
              <a:extLst>
                <a:ext uri="{FF2B5EF4-FFF2-40B4-BE49-F238E27FC236}">
                  <a16:creationId xmlns:a16="http://schemas.microsoft.com/office/drawing/2014/main" id="{C19ED68F-C0FA-2C4A-8CA3-08963AE06C57}"/>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335" name="AutoShape 795">
              <a:extLst>
                <a:ext uri="{FF2B5EF4-FFF2-40B4-BE49-F238E27FC236}">
                  <a16:creationId xmlns:a16="http://schemas.microsoft.com/office/drawing/2014/main" id="{0A1A854C-59F3-3843-8300-7584B3646BC2}"/>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353" name="Group 1352">
            <a:extLst>
              <a:ext uri="{FF2B5EF4-FFF2-40B4-BE49-F238E27FC236}">
                <a16:creationId xmlns:a16="http://schemas.microsoft.com/office/drawing/2014/main" id="{A8B2B0BE-202E-424F-BCD6-E96B9F4ED542}"/>
              </a:ext>
            </a:extLst>
          </p:cNvPr>
          <p:cNvGrpSpPr/>
          <p:nvPr/>
        </p:nvGrpSpPr>
        <p:grpSpPr>
          <a:xfrm>
            <a:off x="7241169" y="485511"/>
            <a:ext cx="2681037" cy="2852546"/>
            <a:chOff x="7241169" y="371208"/>
            <a:chExt cx="2681037" cy="2852546"/>
          </a:xfrm>
        </p:grpSpPr>
        <p:grpSp>
          <p:nvGrpSpPr>
            <p:cNvPr id="1336" name="Gruppo 878">
              <a:extLst>
                <a:ext uri="{FF2B5EF4-FFF2-40B4-BE49-F238E27FC236}">
                  <a16:creationId xmlns:a16="http://schemas.microsoft.com/office/drawing/2014/main" id="{32C2B371-BFD8-7346-9DE3-D75A6DE79BFC}"/>
                </a:ext>
              </a:extLst>
            </p:cNvPr>
            <p:cNvGrpSpPr/>
            <p:nvPr/>
          </p:nvGrpSpPr>
          <p:grpSpPr>
            <a:xfrm>
              <a:off x="7241169" y="371208"/>
              <a:ext cx="2681037" cy="1012214"/>
              <a:chOff x="1541920" y="904979"/>
              <a:chExt cx="2681037" cy="1012214"/>
            </a:xfrm>
          </p:grpSpPr>
          <p:grpSp>
            <p:nvGrpSpPr>
              <p:cNvPr id="1337" name="Group 5">
                <a:extLst>
                  <a:ext uri="{FF2B5EF4-FFF2-40B4-BE49-F238E27FC236}">
                    <a16:creationId xmlns:a16="http://schemas.microsoft.com/office/drawing/2014/main" id="{5FFC5E47-8F48-3144-B191-8EBDA27093A6}"/>
                  </a:ext>
                </a:extLst>
              </p:cNvPr>
              <p:cNvGrpSpPr>
                <a:grpSpLocks/>
              </p:cNvGrpSpPr>
              <p:nvPr/>
            </p:nvGrpSpPr>
            <p:grpSpPr bwMode="auto">
              <a:xfrm>
                <a:off x="1541920" y="904979"/>
                <a:ext cx="2681037" cy="1012214"/>
                <a:chOff x="2404" y="348"/>
                <a:chExt cx="1624" cy="904"/>
              </a:xfrm>
              <a:solidFill>
                <a:schemeClr val="accent1">
                  <a:lumMod val="40000"/>
                  <a:lumOff val="60000"/>
                </a:schemeClr>
              </a:solidFill>
            </p:grpSpPr>
            <p:sp>
              <p:nvSpPr>
                <p:cNvPr id="1339" name="Oval 6">
                  <a:extLst>
                    <a:ext uri="{FF2B5EF4-FFF2-40B4-BE49-F238E27FC236}">
                      <a16:creationId xmlns:a16="http://schemas.microsoft.com/office/drawing/2014/main" id="{48D96E43-D10C-4443-9259-0C42EA5B5EB5}"/>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340" name="Oval 7">
                  <a:extLst>
                    <a:ext uri="{FF2B5EF4-FFF2-40B4-BE49-F238E27FC236}">
                      <a16:creationId xmlns:a16="http://schemas.microsoft.com/office/drawing/2014/main" id="{45F6CF4D-D09A-B543-B3A4-18A57E15CF07}"/>
                    </a:ext>
                  </a:extLst>
                </p:cNvPr>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1341" name="Oval 8">
                  <a:extLst>
                    <a:ext uri="{FF2B5EF4-FFF2-40B4-BE49-F238E27FC236}">
                      <a16:creationId xmlns:a16="http://schemas.microsoft.com/office/drawing/2014/main" id="{866E2FC0-3B81-E846-97DD-1C07C5938B57}"/>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342" name="Oval 9">
                  <a:extLst>
                    <a:ext uri="{FF2B5EF4-FFF2-40B4-BE49-F238E27FC236}">
                      <a16:creationId xmlns:a16="http://schemas.microsoft.com/office/drawing/2014/main" id="{AA72F6D1-1210-AB48-BA2F-AA91C98B0E74}"/>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grpSp>
          <p:sp>
            <p:nvSpPr>
              <p:cNvPr id="1338" name="CasellaDiTesto 334">
                <a:extLst>
                  <a:ext uri="{FF2B5EF4-FFF2-40B4-BE49-F238E27FC236}">
                    <a16:creationId xmlns:a16="http://schemas.microsoft.com/office/drawing/2014/main" id="{2E746D50-CD2E-A74C-8914-B9855ADAF84C}"/>
                  </a:ext>
                </a:extLst>
              </p:cNvPr>
              <p:cNvSpPr txBox="1"/>
              <p:nvPr/>
            </p:nvSpPr>
            <p:spPr>
              <a:xfrm>
                <a:off x="1815999" y="1304923"/>
                <a:ext cx="1943073" cy="369333"/>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1"/>
                    </a:solidFill>
                  </a:rPr>
                  <a:t>        LHC OPN/ONE</a:t>
                </a:r>
              </a:p>
            </p:txBody>
          </p:sp>
        </p:grpSp>
        <p:cxnSp>
          <p:nvCxnSpPr>
            <p:cNvPr id="1343" name="Connettore 2 1532">
              <a:extLst>
                <a:ext uri="{FF2B5EF4-FFF2-40B4-BE49-F238E27FC236}">
                  <a16:creationId xmlns:a16="http://schemas.microsoft.com/office/drawing/2014/main" id="{C6B0A587-4F77-724B-9D1C-CDC87E8EE434}"/>
                </a:ext>
              </a:extLst>
            </p:cNvPr>
            <p:cNvCxnSpPr>
              <a:cxnSpLocks/>
            </p:cNvCxnSpPr>
            <p:nvPr/>
          </p:nvCxnSpPr>
          <p:spPr>
            <a:xfrm flipV="1">
              <a:off x="8288764" y="1383422"/>
              <a:ext cx="266510" cy="1840332"/>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344" name="Connettore 2 1534">
              <a:extLst>
                <a:ext uri="{FF2B5EF4-FFF2-40B4-BE49-F238E27FC236}">
                  <a16:creationId xmlns:a16="http://schemas.microsoft.com/office/drawing/2014/main" id="{CCC207A4-544B-9D41-B929-2D4584DEB9C1}"/>
                </a:ext>
              </a:extLst>
            </p:cNvPr>
            <p:cNvCxnSpPr>
              <a:cxnSpLocks/>
            </p:cNvCxnSpPr>
            <p:nvPr/>
          </p:nvCxnSpPr>
          <p:spPr>
            <a:xfrm flipH="1" flipV="1">
              <a:off x="8555274" y="1383422"/>
              <a:ext cx="264258" cy="182103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1345" name="CasellaDiTesto 331">
              <a:extLst>
                <a:ext uri="{FF2B5EF4-FFF2-40B4-BE49-F238E27FC236}">
                  <a16:creationId xmlns:a16="http://schemas.microsoft.com/office/drawing/2014/main" id="{2C6533FA-4C98-4F46-8A25-C5C1F0BEFEE2}"/>
                </a:ext>
              </a:extLst>
            </p:cNvPr>
            <p:cNvSpPr txBox="1"/>
            <p:nvPr/>
          </p:nvSpPr>
          <p:spPr>
            <a:xfrm rot="4887163">
              <a:off x="8223217" y="2317564"/>
              <a:ext cx="133197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Nx100Gb/s</a:t>
              </a:r>
            </a:p>
          </p:txBody>
        </p:sp>
        <p:sp>
          <p:nvSpPr>
            <p:cNvPr id="1346" name="CasellaDiTesto 331">
              <a:extLst>
                <a:ext uri="{FF2B5EF4-FFF2-40B4-BE49-F238E27FC236}">
                  <a16:creationId xmlns:a16="http://schemas.microsoft.com/office/drawing/2014/main" id="{5FA48590-4DFA-9147-BD9F-2E83209180A1}"/>
                </a:ext>
              </a:extLst>
            </p:cNvPr>
            <p:cNvSpPr txBox="1"/>
            <p:nvPr/>
          </p:nvSpPr>
          <p:spPr>
            <a:xfrm rot="16769981">
              <a:off x="7556988" y="2313839"/>
              <a:ext cx="13363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Nx100Gb/s</a:t>
              </a:r>
            </a:p>
          </p:txBody>
        </p:sp>
      </p:grpSp>
      <p:grpSp>
        <p:nvGrpSpPr>
          <p:cNvPr id="1560" name="Group 1559">
            <a:extLst>
              <a:ext uri="{FF2B5EF4-FFF2-40B4-BE49-F238E27FC236}">
                <a16:creationId xmlns:a16="http://schemas.microsoft.com/office/drawing/2014/main" id="{FE7474AA-C3BE-7441-B6B4-59942717B886}"/>
              </a:ext>
            </a:extLst>
          </p:cNvPr>
          <p:cNvGrpSpPr/>
          <p:nvPr/>
        </p:nvGrpSpPr>
        <p:grpSpPr>
          <a:xfrm>
            <a:off x="2282149" y="4972135"/>
            <a:ext cx="1313409" cy="855494"/>
            <a:chOff x="52430" y="2781819"/>
            <a:chExt cx="1313409" cy="855494"/>
          </a:xfrm>
        </p:grpSpPr>
        <p:pic>
          <p:nvPicPr>
            <p:cNvPr id="1561" name="Immagine 159">
              <a:extLst>
                <a:ext uri="{FF2B5EF4-FFF2-40B4-BE49-F238E27FC236}">
                  <a16:creationId xmlns:a16="http://schemas.microsoft.com/office/drawing/2014/main" id="{9D73A0D5-DF88-CF44-BF81-DDBDDBE4A38F}"/>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562" name="Immagine 159">
              <a:extLst>
                <a:ext uri="{FF2B5EF4-FFF2-40B4-BE49-F238E27FC236}">
                  <a16:creationId xmlns:a16="http://schemas.microsoft.com/office/drawing/2014/main" id="{B302973A-4E96-1040-B41F-106B23C13F8D}"/>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563" name="Immagine 159">
              <a:extLst>
                <a:ext uri="{FF2B5EF4-FFF2-40B4-BE49-F238E27FC236}">
                  <a16:creationId xmlns:a16="http://schemas.microsoft.com/office/drawing/2014/main" id="{1BCBB49C-8455-E148-9A5B-1E8CAB4DBD09}"/>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564" name="Immagine 159">
              <a:extLst>
                <a:ext uri="{FF2B5EF4-FFF2-40B4-BE49-F238E27FC236}">
                  <a16:creationId xmlns:a16="http://schemas.microsoft.com/office/drawing/2014/main" id="{E3CA499A-19B9-EE4E-BE33-2A78237775EC}"/>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1555" name="Group 1554">
            <a:extLst>
              <a:ext uri="{FF2B5EF4-FFF2-40B4-BE49-F238E27FC236}">
                <a16:creationId xmlns:a16="http://schemas.microsoft.com/office/drawing/2014/main" id="{4D977719-0C6E-B447-8904-DDDBB3249B90}"/>
              </a:ext>
            </a:extLst>
          </p:cNvPr>
          <p:cNvGrpSpPr/>
          <p:nvPr/>
        </p:nvGrpSpPr>
        <p:grpSpPr>
          <a:xfrm>
            <a:off x="1785684" y="4974034"/>
            <a:ext cx="1313409" cy="855494"/>
            <a:chOff x="52430" y="2781819"/>
            <a:chExt cx="1313409" cy="855494"/>
          </a:xfrm>
        </p:grpSpPr>
        <p:pic>
          <p:nvPicPr>
            <p:cNvPr id="1556" name="Immagine 159">
              <a:extLst>
                <a:ext uri="{FF2B5EF4-FFF2-40B4-BE49-F238E27FC236}">
                  <a16:creationId xmlns:a16="http://schemas.microsoft.com/office/drawing/2014/main" id="{4D634A89-4A35-4240-B76C-177D48DF32F1}"/>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557" name="Immagine 159">
              <a:extLst>
                <a:ext uri="{FF2B5EF4-FFF2-40B4-BE49-F238E27FC236}">
                  <a16:creationId xmlns:a16="http://schemas.microsoft.com/office/drawing/2014/main" id="{02B40F0D-5A56-2B4C-8DC5-BB91E9E7099B}"/>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558" name="Immagine 159">
              <a:extLst>
                <a:ext uri="{FF2B5EF4-FFF2-40B4-BE49-F238E27FC236}">
                  <a16:creationId xmlns:a16="http://schemas.microsoft.com/office/drawing/2014/main" id="{251C7F56-2187-F446-A5E3-B56DF49164BA}"/>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559" name="Immagine 159">
              <a:extLst>
                <a:ext uri="{FF2B5EF4-FFF2-40B4-BE49-F238E27FC236}">
                  <a16:creationId xmlns:a16="http://schemas.microsoft.com/office/drawing/2014/main" id="{6F2F8C79-1F46-9941-A5B8-1CB2B82BB71F}"/>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1570" name="Group 1569">
            <a:extLst>
              <a:ext uri="{FF2B5EF4-FFF2-40B4-BE49-F238E27FC236}">
                <a16:creationId xmlns:a16="http://schemas.microsoft.com/office/drawing/2014/main" id="{106E0503-4070-DD4F-A48C-149B0534FF54}"/>
              </a:ext>
            </a:extLst>
          </p:cNvPr>
          <p:cNvGrpSpPr/>
          <p:nvPr/>
        </p:nvGrpSpPr>
        <p:grpSpPr>
          <a:xfrm>
            <a:off x="8174405" y="4162347"/>
            <a:ext cx="1313409" cy="855494"/>
            <a:chOff x="52430" y="2781819"/>
            <a:chExt cx="1313409" cy="855494"/>
          </a:xfrm>
        </p:grpSpPr>
        <p:pic>
          <p:nvPicPr>
            <p:cNvPr id="1571" name="Immagine 159">
              <a:extLst>
                <a:ext uri="{FF2B5EF4-FFF2-40B4-BE49-F238E27FC236}">
                  <a16:creationId xmlns:a16="http://schemas.microsoft.com/office/drawing/2014/main" id="{A9F2940F-B5EF-0841-A9E6-31468BBA6021}"/>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572" name="Immagine 159">
              <a:extLst>
                <a:ext uri="{FF2B5EF4-FFF2-40B4-BE49-F238E27FC236}">
                  <a16:creationId xmlns:a16="http://schemas.microsoft.com/office/drawing/2014/main" id="{75717E4C-28DC-574D-8C79-371160C56AE3}"/>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573" name="Immagine 159">
              <a:extLst>
                <a:ext uri="{FF2B5EF4-FFF2-40B4-BE49-F238E27FC236}">
                  <a16:creationId xmlns:a16="http://schemas.microsoft.com/office/drawing/2014/main" id="{E03465D6-E7CE-FE44-9D35-9099723173EB}"/>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574" name="Immagine 159">
              <a:extLst>
                <a:ext uri="{FF2B5EF4-FFF2-40B4-BE49-F238E27FC236}">
                  <a16:creationId xmlns:a16="http://schemas.microsoft.com/office/drawing/2014/main" id="{47B6668B-D0A2-2847-8A0D-034FCAFBE254}"/>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1565" name="Group 1564">
            <a:extLst>
              <a:ext uri="{FF2B5EF4-FFF2-40B4-BE49-F238E27FC236}">
                <a16:creationId xmlns:a16="http://schemas.microsoft.com/office/drawing/2014/main" id="{70E11F5D-5D1D-4842-8F18-C66B2658F37B}"/>
              </a:ext>
            </a:extLst>
          </p:cNvPr>
          <p:cNvGrpSpPr/>
          <p:nvPr/>
        </p:nvGrpSpPr>
        <p:grpSpPr>
          <a:xfrm>
            <a:off x="7616599" y="4164709"/>
            <a:ext cx="1313409" cy="855494"/>
            <a:chOff x="52430" y="2781819"/>
            <a:chExt cx="1313409" cy="855494"/>
          </a:xfrm>
        </p:grpSpPr>
        <p:pic>
          <p:nvPicPr>
            <p:cNvPr id="1566" name="Immagine 159">
              <a:extLst>
                <a:ext uri="{FF2B5EF4-FFF2-40B4-BE49-F238E27FC236}">
                  <a16:creationId xmlns:a16="http://schemas.microsoft.com/office/drawing/2014/main" id="{7D818D3B-E28D-954C-AC6A-F724285692AD}"/>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567" name="Immagine 159">
              <a:extLst>
                <a:ext uri="{FF2B5EF4-FFF2-40B4-BE49-F238E27FC236}">
                  <a16:creationId xmlns:a16="http://schemas.microsoft.com/office/drawing/2014/main" id="{AEE9C9FB-0A77-B440-ACCF-ACEFF9D4503A}"/>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568" name="Immagine 159">
              <a:extLst>
                <a:ext uri="{FF2B5EF4-FFF2-40B4-BE49-F238E27FC236}">
                  <a16:creationId xmlns:a16="http://schemas.microsoft.com/office/drawing/2014/main" id="{271CA599-0AE7-E14D-B5F6-169CE7292031}"/>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569" name="Immagine 159">
              <a:extLst>
                <a:ext uri="{FF2B5EF4-FFF2-40B4-BE49-F238E27FC236}">
                  <a16:creationId xmlns:a16="http://schemas.microsoft.com/office/drawing/2014/main" id="{4EE24410-0FCD-AC45-804D-C93BF001E98E}"/>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1575" name="Group 1574">
            <a:extLst>
              <a:ext uri="{FF2B5EF4-FFF2-40B4-BE49-F238E27FC236}">
                <a16:creationId xmlns:a16="http://schemas.microsoft.com/office/drawing/2014/main" id="{F51B35F9-B3D4-D54B-AE4E-82EE8365616F}"/>
              </a:ext>
            </a:extLst>
          </p:cNvPr>
          <p:cNvGrpSpPr/>
          <p:nvPr/>
        </p:nvGrpSpPr>
        <p:grpSpPr>
          <a:xfrm>
            <a:off x="9815483" y="3943108"/>
            <a:ext cx="1632299" cy="737504"/>
            <a:chOff x="3085849" y="1604884"/>
            <a:chExt cx="5481955" cy="1159145"/>
          </a:xfrm>
        </p:grpSpPr>
        <p:sp>
          <p:nvSpPr>
            <p:cNvPr id="1576" name="Rettangolo arrotondato 85">
              <a:extLst>
                <a:ext uri="{FF2B5EF4-FFF2-40B4-BE49-F238E27FC236}">
                  <a16:creationId xmlns:a16="http://schemas.microsoft.com/office/drawing/2014/main" id="{A294B66F-2389-5B41-8A1F-AB0EF4E8EEE6}"/>
                </a:ext>
              </a:extLst>
            </p:cNvPr>
            <p:cNvSpPr/>
            <p:nvPr/>
          </p:nvSpPr>
          <p:spPr>
            <a:xfrm>
              <a:off x="308584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577" name="Rettangolo arrotondato 85">
              <a:extLst>
                <a:ext uri="{FF2B5EF4-FFF2-40B4-BE49-F238E27FC236}">
                  <a16:creationId xmlns:a16="http://schemas.microsoft.com/office/drawing/2014/main" id="{887BC592-66F9-F349-8A28-BDCC965D1200}"/>
                </a:ext>
              </a:extLst>
            </p:cNvPr>
            <p:cNvSpPr/>
            <p:nvPr/>
          </p:nvSpPr>
          <p:spPr>
            <a:xfrm>
              <a:off x="448157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578" name="Rettangolo arrotondato 85">
              <a:extLst>
                <a:ext uri="{FF2B5EF4-FFF2-40B4-BE49-F238E27FC236}">
                  <a16:creationId xmlns:a16="http://schemas.microsoft.com/office/drawing/2014/main" id="{719E02A5-9875-3149-A898-BF1B34F79DC9}"/>
                </a:ext>
              </a:extLst>
            </p:cNvPr>
            <p:cNvSpPr/>
            <p:nvPr/>
          </p:nvSpPr>
          <p:spPr>
            <a:xfrm>
              <a:off x="587730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579" name="Rettangolo arrotondato 85">
              <a:extLst>
                <a:ext uri="{FF2B5EF4-FFF2-40B4-BE49-F238E27FC236}">
                  <a16:creationId xmlns:a16="http://schemas.microsoft.com/office/drawing/2014/main" id="{602E6FFB-542B-FA43-ADA2-CF0D3FCC44AC}"/>
                </a:ext>
              </a:extLst>
            </p:cNvPr>
            <p:cNvSpPr/>
            <p:nvPr/>
          </p:nvSpPr>
          <p:spPr>
            <a:xfrm>
              <a:off x="7273039" y="2555851"/>
              <a:ext cx="1294765" cy="208178"/>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TOR</a:t>
              </a:r>
            </a:p>
          </p:txBody>
        </p:sp>
        <p:sp>
          <p:nvSpPr>
            <p:cNvPr id="1580" name="Rettangolo arrotondato 85">
              <a:extLst>
                <a:ext uri="{FF2B5EF4-FFF2-40B4-BE49-F238E27FC236}">
                  <a16:creationId xmlns:a16="http://schemas.microsoft.com/office/drawing/2014/main" id="{D1E3AD4D-5177-A849-BDDC-4DA4430719C8}"/>
                </a:ext>
              </a:extLst>
            </p:cNvPr>
            <p:cNvSpPr/>
            <p:nvPr/>
          </p:nvSpPr>
          <p:spPr>
            <a:xfrm>
              <a:off x="4114228" y="1604884"/>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CORE /</a:t>
              </a:r>
            </a:p>
            <a:p>
              <a:pPr algn="ctr"/>
              <a:r>
                <a:rPr lang="it-IT" sz="600" dirty="0"/>
                <a:t>SPINE</a:t>
              </a:r>
            </a:p>
          </p:txBody>
        </p:sp>
        <p:sp>
          <p:nvSpPr>
            <p:cNvPr id="1581" name="Rettangolo arrotondato 85">
              <a:extLst>
                <a:ext uri="{FF2B5EF4-FFF2-40B4-BE49-F238E27FC236}">
                  <a16:creationId xmlns:a16="http://schemas.microsoft.com/office/drawing/2014/main" id="{2AB6EFC6-0593-424A-8ABE-20411A90CE90}"/>
                </a:ext>
              </a:extLst>
            </p:cNvPr>
            <p:cNvSpPr/>
            <p:nvPr/>
          </p:nvSpPr>
          <p:spPr>
            <a:xfrm>
              <a:off x="5896776" y="1604884"/>
              <a:ext cx="1452352" cy="36512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600" dirty="0"/>
                <a:t>CORE /</a:t>
              </a:r>
            </a:p>
            <a:p>
              <a:pPr algn="ctr"/>
              <a:r>
                <a:rPr lang="it-IT" sz="600" dirty="0"/>
                <a:t>SPINE</a:t>
              </a:r>
            </a:p>
          </p:txBody>
        </p:sp>
        <p:cxnSp>
          <p:nvCxnSpPr>
            <p:cNvPr id="1582" name="Straight Connector 1581">
              <a:extLst>
                <a:ext uri="{FF2B5EF4-FFF2-40B4-BE49-F238E27FC236}">
                  <a16:creationId xmlns:a16="http://schemas.microsoft.com/office/drawing/2014/main" id="{8E816BC4-E4B6-7046-A883-73454F0FCC4A}"/>
                </a:ext>
              </a:extLst>
            </p:cNvPr>
            <p:cNvCxnSpPr>
              <a:stCxn id="1580" idx="2"/>
              <a:endCxn id="1576" idx="0"/>
            </p:cNvCxnSpPr>
            <p:nvPr/>
          </p:nvCxnSpPr>
          <p:spPr>
            <a:xfrm flipH="1">
              <a:off x="3733232" y="1970008"/>
              <a:ext cx="1107172"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3" name="Straight Connector 1582">
              <a:extLst>
                <a:ext uri="{FF2B5EF4-FFF2-40B4-BE49-F238E27FC236}">
                  <a16:creationId xmlns:a16="http://schemas.microsoft.com/office/drawing/2014/main" id="{F6E57389-8B0E-8646-822F-6FDF9BB95D0B}"/>
                </a:ext>
              </a:extLst>
            </p:cNvPr>
            <p:cNvCxnSpPr>
              <a:stCxn id="1580" idx="2"/>
              <a:endCxn id="1577" idx="0"/>
            </p:cNvCxnSpPr>
            <p:nvPr/>
          </p:nvCxnSpPr>
          <p:spPr>
            <a:xfrm>
              <a:off x="4840404" y="1970008"/>
              <a:ext cx="288558"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4" name="Straight Connector 1583">
              <a:extLst>
                <a:ext uri="{FF2B5EF4-FFF2-40B4-BE49-F238E27FC236}">
                  <a16:creationId xmlns:a16="http://schemas.microsoft.com/office/drawing/2014/main" id="{156FEBC3-B4EA-F441-A501-407150B7ADC3}"/>
                </a:ext>
              </a:extLst>
            </p:cNvPr>
            <p:cNvCxnSpPr>
              <a:stCxn id="1581" idx="2"/>
              <a:endCxn id="1577" idx="0"/>
            </p:cNvCxnSpPr>
            <p:nvPr/>
          </p:nvCxnSpPr>
          <p:spPr>
            <a:xfrm flipH="1">
              <a:off x="5128962" y="1970008"/>
              <a:ext cx="1493990"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5" name="Straight Connector 1584">
              <a:extLst>
                <a:ext uri="{FF2B5EF4-FFF2-40B4-BE49-F238E27FC236}">
                  <a16:creationId xmlns:a16="http://schemas.microsoft.com/office/drawing/2014/main" id="{67A17C9F-5075-5145-AD34-77A2B05EF990}"/>
                </a:ext>
              </a:extLst>
            </p:cNvPr>
            <p:cNvCxnSpPr>
              <a:stCxn id="1581" idx="2"/>
              <a:endCxn id="1576" idx="0"/>
            </p:cNvCxnSpPr>
            <p:nvPr/>
          </p:nvCxnSpPr>
          <p:spPr>
            <a:xfrm flipH="1">
              <a:off x="3733232" y="1970008"/>
              <a:ext cx="2889720"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6" name="Straight Connector 1585">
              <a:extLst>
                <a:ext uri="{FF2B5EF4-FFF2-40B4-BE49-F238E27FC236}">
                  <a16:creationId xmlns:a16="http://schemas.microsoft.com/office/drawing/2014/main" id="{6E725250-3D7A-EB44-87A0-F5A79F250DB8}"/>
                </a:ext>
              </a:extLst>
            </p:cNvPr>
            <p:cNvCxnSpPr>
              <a:stCxn id="1581" idx="2"/>
              <a:endCxn id="1578" idx="0"/>
            </p:cNvCxnSpPr>
            <p:nvPr/>
          </p:nvCxnSpPr>
          <p:spPr>
            <a:xfrm flipH="1">
              <a:off x="6524692" y="1970008"/>
              <a:ext cx="98260"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7" name="Straight Connector 1586">
              <a:extLst>
                <a:ext uri="{FF2B5EF4-FFF2-40B4-BE49-F238E27FC236}">
                  <a16:creationId xmlns:a16="http://schemas.microsoft.com/office/drawing/2014/main" id="{D5AADD8E-2C6B-1140-B231-574C97E4B40B}"/>
                </a:ext>
              </a:extLst>
            </p:cNvPr>
            <p:cNvCxnSpPr>
              <a:stCxn id="1581" idx="2"/>
              <a:endCxn id="1579" idx="0"/>
            </p:cNvCxnSpPr>
            <p:nvPr/>
          </p:nvCxnSpPr>
          <p:spPr>
            <a:xfrm>
              <a:off x="6622952" y="1970008"/>
              <a:ext cx="1297470"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8" name="Straight Connector 1587">
              <a:extLst>
                <a:ext uri="{FF2B5EF4-FFF2-40B4-BE49-F238E27FC236}">
                  <a16:creationId xmlns:a16="http://schemas.microsoft.com/office/drawing/2014/main" id="{52DBDD01-CA72-4C4A-9618-DF1089C0C42C}"/>
                </a:ext>
              </a:extLst>
            </p:cNvPr>
            <p:cNvCxnSpPr>
              <a:stCxn id="1580" idx="2"/>
              <a:endCxn id="1578" idx="0"/>
            </p:cNvCxnSpPr>
            <p:nvPr/>
          </p:nvCxnSpPr>
          <p:spPr>
            <a:xfrm>
              <a:off x="4840404" y="1970008"/>
              <a:ext cx="1684288"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9" name="Straight Connector 1588">
              <a:extLst>
                <a:ext uri="{FF2B5EF4-FFF2-40B4-BE49-F238E27FC236}">
                  <a16:creationId xmlns:a16="http://schemas.microsoft.com/office/drawing/2014/main" id="{B64CC8FE-DA42-6E45-899F-902D6449F300}"/>
                </a:ext>
              </a:extLst>
            </p:cNvPr>
            <p:cNvCxnSpPr>
              <a:stCxn id="1580" idx="2"/>
              <a:endCxn id="1579" idx="0"/>
            </p:cNvCxnSpPr>
            <p:nvPr/>
          </p:nvCxnSpPr>
          <p:spPr>
            <a:xfrm>
              <a:off x="4840404" y="1970008"/>
              <a:ext cx="3080018" cy="585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5" name="Rettangolo arrotondato 85">
            <a:extLst>
              <a:ext uri="{FF2B5EF4-FFF2-40B4-BE49-F238E27FC236}">
                <a16:creationId xmlns:a16="http://schemas.microsoft.com/office/drawing/2014/main" id="{814C4501-B530-5C47-AC5D-F70D57CD4EF2}"/>
              </a:ext>
            </a:extLst>
          </p:cNvPr>
          <p:cNvSpPr/>
          <p:nvPr/>
        </p:nvSpPr>
        <p:spPr>
          <a:xfrm>
            <a:off x="9811719" y="3108515"/>
            <a:ext cx="636820" cy="31727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IB/ETH GW</a:t>
            </a:r>
          </a:p>
        </p:txBody>
      </p:sp>
      <p:sp>
        <p:nvSpPr>
          <p:cNvPr id="1606" name="Rettangolo arrotondato 85">
            <a:extLst>
              <a:ext uri="{FF2B5EF4-FFF2-40B4-BE49-F238E27FC236}">
                <a16:creationId xmlns:a16="http://schemas.microsoft.com/office/drawing/2014/main" id="{2674F7A6-3ECC-8D45-8DED-399894E121CA}"/>
              </a:ext>
            </a:extLst>
          </p:cNvPr>
          <p:cNvSpPr/>
          <p:nvPr/>
        </p:nvSpPr>
        <p:spPr>
          <a:xfrm>
            <a:off x="9813920" y="3473629"/>
            <a:ext cx="636820" cy="31727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IB/ETH GW</a:t>
            </a:r>
          </a:p>
        </p:txBody>
      </p:sp>
      <p:cxnSp>
        <p:nvCxnSpPr>
          <p:cNvPr id="1608" name="Straight Arrow Connector 1607">
            <a:extLst>
              <a:ext uri="{FF2B5EF4-FFF2-40B4-BE49-F238E27FC236}">
                <a16:creationId xmlns:a16="http://schemas.microsoft.com/office/drawing/2014/main" id="{51EE130A-6F5C-F346-8D72-3CFC76C7572D}"/>
              </a:ext>
            </a:extLst>
          </p:cNvPr>
          <p:cNvCxnSpPr/>
          <p:nvPr/>
        </p:nvCxnSpPr>
        <p:spPr>
          <a:xfrm flipV="1">
            <a:off x="9035758" y="3267151"/>
            <a:ext cx="775961" cy="15863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09" name="Straight Arrow Connector 1608">
            <a:extLst>
              <a:ext uri="{FF2B5EF4-FFF2-40B4-BE49-F238E27FC236}">
                <a16:creationId xmlns:a16="http://schemas.microsoft.com/office/drawing/2014/main" id="{7D6A615D-EE4E-2741-93E0-2EDFCD95F848}"/>
              </a:ext>
            </a:extLst>
          </p:cNvPr>
          <p:cNvCxnSpPr>
            <a:cxnSpLocks/>
            <a:endCxn id="1606" idx="1"/>
          </p:cNvCxnSpPr>
          <p:nvPr/>
        </p:nvCxnSpPr>
        <p:spPr>
          <a:xfrm>
            <a:off x="9032194" y="3460909"/>
            <a:ext cx="781726" cy="17135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29" name="Group 1628">
            <a:extLst>
              <a:ext uri="{FF2B5EF4-FFF2-40B4-BE49-F238E27FC236}">
                <a16:creationId xmlns:a16="http://schemas.microsoft.com/office/drawing/2014/main" id="{68DFC7E7-9D11-6148-A4DB-41E3EBD748A4}"/>
              </a:ext>
            </a:extLst>
          </p:cNvPr>
          <p:cNvGrpSpPr/>
          <p:nvPr/>
        </p:nvGrpSpPr>
        <p:grpSpPr>
          <a:xfrm>
            <a:off x="10905282" y="4940671"/>
            <a:ext cx="802313" cy="1090140"/>
            <a:chOff x="5482135" y="1364611"/>
            <a:chExt cx="802313" cy="1090140"/>
          </a:xfrm>
        </p:grpSpPr>
        <p:pic>
          <p:nvPicPr>
            <p:cNvPr id="1612" name="Immagine 159">
              <a:extLst>
                <a:ext uri="{FF2B5EF4-FFF2-40B4-BE49-F238E27FC236}">
                  <a16:creationId xmlns:a16="http://schemas.microsoft.com/office/drawing/2014/main" id="{C503AE50-0DB9-0B45-8B71-CD8AB8EE862D}"/>
                </a:ext>
              </a:extLst>
            </p:cNvPr>
            <p:cNvPicPr>
              <a:picLocks noChangeAspect="1"/>
            </p:cNvPicPr>
            <p:nvPr/>
          </p:nvPicPr>
          <p:blipFill>
            <a:blip r:embed="rId2"/>
            <a:stretch>
              <a:fillRect/>
            </a:stretch>
          </p:blipFill>
          <p:spPr>
            <a:xfrm>
              <a:off x="5483795" y="2046654"/>
              <a:ext cx="800653" cy="408097"/>
            </a:xfrm>
            <a:prstGeom prst="rect">
              <a:avLst/>
            </a:prstGeom>
          </p:spPr>
        </p:pic>
        <p:pic>
          <p:nvPicPr>
            <p:cNvPr id="1613" name="Immagine 159">
              <a:extLst>
                <a:ext uri="{FF2B5EF4-FFF2-40B4-BE49-F238E27FC236}">
                  <a16:creationId xmlns:a16="http://schemas.microsoft.com/office/drawing/2014/main" id="{6B5D00FF-4034-6343-85CF-8BB78A7644F0}"/>
                </a:ext>
              </a:extLst>
            </p:cNvPr>
            <p:cNvPicPr>
              <a:picLocks noChangeAspect="1"/>
            </p:cNvPicPr>
            <p:nvPr/>
          </p:nvPicPr>
          <p:blipFill>
            <a:blip r:embed="rId2"/>
            <a:stretch>
              <a:fillRect/>
            </a:stretch>
          </p:blipFill>
          <p:spPr>
            <a:xfrm>
              <a:off x="5483503" y="1815419"/>
              <a:ext cx="800653" cy="408097"/>
            </a:xfrm>
            <a:prstGeom prst="rect">
              <a:avLst/>
            </a:prstGeom>
          </p:spPr>
        </p:pic>
        <p:pic>
          <p:nvPicPr>
            <p:cNvPr id="1614" name="Immagine 159">
              <a:extLst>
                <a:ext uri="{FF2B5EF4-FFF2-40B4-BE49-F238E27FC236}">
                  <a16:creationId xmlns:a16="http://schemas.microsoft.com/office/drawing/2014/main" id="{CA9E906E-7642-784E-87DF-D4B99C102614}"/>
                </a:ext>
              </a:extLst>
            </p:cNvPr>
            <p:cNvPicPr>
              <a:picLocks noChangeAspect="1"/>
            </p:cNvPicPr>
            <p:nvPr/>
          </p:nvPicPr>
          <p:blipFill>
            <a:blip r:embed="rId2"/>
            <a:stretch>
              <a:fillRect/>
            </a:stretch>
          </p:blipFill>
          <p:spPr>
            <a:xfrm>
              <a:off x="5482135" y="1587237"/>
              <a:ext cx="800653" cy="408097"/>
            </a:xfrm>
            <a:prstGeom prst="rect">
              <a:avLst/>
            </a:prstGeom>
          </p:spPr>
        </p:pic>
        <p:pic>
          <p:nvPicPr>
            <p:cNvPr id="1615" name="Immagine 159">
              <a:extLst>
                <a:ext uri="{FF2B5EF4-FFF2-40B4-BE49-F238E27FC236}">
                  <a16:creationId xmlns:a16="http://schemas.microsoft.com/office/drawing/2014/main" id="{AB4AF165-6254-9140-BF73-4331D598831E}"/>
                </a:ext>
              </a:extLst>
            </p:cNvPr>
            <p:cNvPicPr>
              <a:picLocks noChangeAspect="1"/>
            </p:cNvPicPr>
            <p:nvPr/>
          </p:nvPicPr>
          <p:blipFill>
            <a:blip r:embed="rId2"/>
            <a:stretch>
              <a:fillRect/>
            </a:stretch>
          </p:blipFill>
          <p:spPr>
            <a:xfrm>
              <a:off x="5483094" y="1364611"/>
              <a:ext cx="800653" cy="408097"/>
            </a:xfrm>
            <a:prstGeom prst="rect">
              <a:avLst/>
            </a:prstGeom>
          </p:spPr>
        </p:pic>
      </p:grpSp>
      <p:sp>
        <p:nvSpPr>
          <p:cNvPr id="1627" name="CasellaDiTesto 2001">
            <a:extLst>
              <a:ext uri="{FF2B5EF4-FFF2-40B4-BE49-F238E27FC236}">
                <a16:creationId xmlns:a16="http://schemas.microsoft.com/office/drawing/2014/main" id="{BF6D45F8-BF58-0D42-BAE5-0B1139B1E9C7}"/>
              </a:ext>
            </a:extLst>
          </p:cNvPr>
          <p:cNvSpPr txBox="1"/>
          <p:nvPr/>
        </p:nvSpPr>
        <p:spPr>
          <a:xfrm rot="20792849">
            <a:off x="9126254" y="3047364"/>
            <a:ext cx="718466" cy="307777"/>
          </a:xfrm>
          <a:prstGeom prst="rect">
            <a:avLst/>
          </a:prstGeom>
          <a:noFill/>
        </p:spPr>
        <p:txBody>
          <a:bodyPr wrap="none" rtlCol="0">
            <a:spAutoFit/>
          </a:bodyPr>
          <a:lstStyle/>
          <a:p>
            <a:pPr algn="ctr"/>
            <a:r>
              <a:rPr lang="it-IT" sz="1400" b="1" dirty="0"/>
              <a:t>1,6 </a:t>
            </a:r>
            <a:r>
              <a:rPr lang="it-IT" sz="1400" b="1" dirty="0" err="1"/>
              <a:t>Tb</a:t>
            </a:r>
            <a:r>
              <a:rPr lang="it-IT" sz="1400" b="1" dirty="0"/>
              <a:t>  </a:t>
            </a:r>
          </a:p>
        </p:txBody>
      </p:sp>
      <p:sp>
        <p:nvSpPr>
          <p:cNvPr id="1628" name="CasellaDiTesto 2001">
            <a:extLst>
              <a:ext uri="{FF2B5EF4-FFF2-40B4-BE49-F238E27FC236}">
                <a16:creationId xmlns:a16="http://schemas.microsoft.com/office/drawing/2014/main" id="{F96D4125-D77C-9D4E-BE1B-8DAE1B31142E}"/>
              </a:ext>
            </a:extLst>
          </p:cNvPr>
          <p:cNvSpPr txBox="1"/>
          <p:nvPr/>
        </p:nvSpPr>
        <p:spPr>
          <a:xfrm rot="710593">
            <a:off x="9112564" y="3532009"/>
            <a:ext cx="718466" cy="307777"/>
          </a:xfrm>
          <a:prstGeom prst="rect">
            <a:avLst/>
          </a:prstGeom>
          <a:noFill/>
        </p:spPr>
        <p:txBody>
          <a:bodyPr wrap="none" rtlCol="0">
            <a:spAutoFit/>
          </a:bodyPr>
          <a:lstStyle/>
          <a:p>
            <a:pPr algn="ctr"/>
            <a:r>
              <a:rPr lang="it-IT" sz="1400" b="1" dirty="0"/>
              <a:t>1,6 </a:t>
            </a:r>
            <a:r>
              <a:rPr lang="it-IT" sz="1400" b="1" dirty="0" err="1"/>
              <a:t>Tb</a:t>
            </a:r>
            <a:r>
              <a:rPr lang="it-IT" sz="1400" b="1" dirty="0"/>
              <a:t>  </a:t>
            </a:r>
          </a:p>
        </p:txBody>
      </p:sp>
      <p:grpSp>
        <p:nvGrpSpPr>
          <p:cNvPr id="1630" name="Group 1629">
            <a:extLst>
              <a:ext uri="{FF2B5EF4-FFF2-40B4-BE49-F238E27FC236}">
                <a16:creationId xmlns:a16="http://schemas.microsoft.com/office/drawing/2014/main" id="{7726F4C0-2287-7547-9016-8C82C2C73381}"/>
              </a:ext>
            </a:extLst>
          </p:cNvPr>
          <p:cNvGrpSpPr/>
          <p:nvPr/>
        </p:nvGrpSpPr>
        <p:grpSpPr>
          <a:xfrm>
            <a:off x="10262374" y="4952228"/>
            <a:ext cx="802313" cy="1090140"/>
            <a:chOff x="5482135" y="1364611"/>
            <a:chExt cx="802313" cy="1090140"/>
          </a:xfrm>
        </p:grpSpPr>
        <p:pic>
          <p:nvPicPr>
            <p:cNvPr id="1631" name="Immagine 159">
              <a:extLst>
                <a:ext uri="{FF2B5EF4-FFF2-40B4-BE49-F238E27FC236}">
                  <a16:creationId xmlns:a16="http://schemas.microsoft.com/office/drawing/2014/main" id="{C6B73FBC-5B7B-304F-BECF-12C3B6F27F57}"/>
                </a:ext>
              </a:extLst>
            </p:cNvPr>
            <p:cNvPicPr>
              <a:picLocks noChangeAspect="1"/>
            </p:cNvPicPr>
            <p:nvPr/>
          </p:nvPicPr>
          <p:blipFill>
            <a:blip r:embed="rId2"/>
            <a:stretch>
              <a:fillRect/>
            </a:stretch>
          </p:blipFill>
          <p:spPr>
            <a:xfrm>
              <a:off x="5483795" y="2046654"/>
              <a:ext cx="800653" cy="408097"/>
            </a:xfrm>
            <a:prstGeom prst="rect">
              <a:avLst/>
            </a:prstGeom>
          </p:spPr>
        </p:pic>
        <p:pic>
          <p:nvPicPr>
            <p:cNvPr id="1632" name="Immagine 159">
              <a:extLst>
                <a:ext uri="{FF2B5EF4-FFF2-40B4-BE49-F238E27FC236}">
                  <a16:creationId xmlns:a16="http://schemas.microsoft.com/office/drawing/2014/main" id="{6C97D237-95D0-354F-BD37-FD740A8B7097}"/>
                </a:ext>
              </a:extLst>
            </p:cNvPr>
            <p:cNvPicPr>
              <a:picLocks noChangeAspect="1"/>
            </p:cNvPicPr>
            <p:nvPr/>
          </p:nvPicPr>
          <p:blipFill>
            <a:blip r:embed="rId2"/>
            <a:stretch>
              <a:fillRect/>
            </a:stretch>
          </p:blipFill>
          <p:spPr>
            <a:xfrm>
              <a:off x="5483503" y="1815419"/>
              <a:ext cx="800653" cy="408097"/>
            </a:xfrm>
            <a:prstGeom prst="rect">
              <a:avLst/>
            </a:prstGeom>
          </p:spPr>
        </p:pic>
        <p:pic>
          <p:nvPicPr>
            <p:cNvPr id="1633" name="Immagine 159">
              <a:extLst>
                <a:ext uri="{FF2B5EF4-FFF2-40B4-BE49-F238E27FC236}">
                  <a16:creationId xmlns:a16="http://schemas.microsoft.com/office/drawing/2014/main" id="{92BB0503-A011-8E40-A31B-C05CB3D5847D}"/>
                </a:ext>
              </a:extLst>
            </p:cNvPr>
            <p:cNvPicPr>
              <a:picLocks noChangeAspect="1"/>
            </p:cNvPicPr>
            <p:nvPr/>
          </p:nvPicPr>
          <p:blipFill>
            <a:blip r:embed="rId2"/>
            <a:stretch>
              <a:fillRect/>
            </a:stretch>
          </p:blipFill>
          <p:spPr>
            <a:xfrm>
              <a:off x="5482135" y="1587237"/>
              <a:ext cx="800653" cy="408097"/>
            </a:xfrm>
            <a:prstGeom prst="rect">
              <a:avLst/>
            </a:prstGeom>
          </p:spPr>
        </p:pic>
        <p:pic>
          <p:nvPicPr>
            <p:cNvPr id="1634" name="Immagine 159">
              <a:extLst>
                <a:ext uri="{FF2B5EF4-FFF2-40B4-BE49-F238E27FC236}">
                  <a16:creationId xmlns:a16="http://schemas.microsoft.com/office/drawing/2014/main" id="{47A02C7A-2CC7-1349-B28F-F90A43EB02B8}"/>
                </a:ext>
              </a:extLst>
            </p:cNvPr>
            <p:cNvPicPr>
              <a:picLocks noChangeAspect="1"/>
            </p:cNvPicPr>
            <p:nvPr/>
          </p:nvPicPr>
          <p:blipFill>
            <a:blip r:embed="rId2"/>
            <a:stretch>
              <a:fillRect/>
            </a:stretch>
          </p:blipFill>
          <p:spPr>
            <a:xfrm>
              <a:off x="5483094" y="1364611"/>
              <a:ext cx="800653" cy="408097"/>
            </a:xfrm>
            <a:prstGeom prst="rect">
              <a:avLst/>
            </a:prstGeom>
          </p:spPr>
        </p:pic>
      </p:grpSp>
      <p:grpSp>
        <p:nvGrpSpPr>
          <p:cNvPr id="1635" name="Group 1634">
            <a:extLst>
              <a:ext uri="{FF2B5EF4-FFF2-40B4-BE49-F238E27FC236}">
                <a16:creationId xmlns:a16="http://schemas.microsoft.com/office/drawing/2014/main" id="{5423CD39-5DF0-1B41-9EE8-5C4020079CFB}"/>
              </a:ext>
            </a:extLst>
          </p:cNvPr>
          <p:cNvGrpSpPr/>
          <p:nvPr/>
        </p:nvGrpSpPr>
        <p:grpSpPr>
          <a:xfrm>
            <a:off x="9616438" y="4943396"/>
            <a:ext cx="802313" cy="1090140"/>
            <a:chOff x="5482135" y="1364611"/>
            <a:chExt cx="802313" cy="1090140"/>
          </a:xfrm>
        </p:grpSpPr>
        <p:pic>
          <p:nvPicPr>
            <p:cNvPr id="1636" name="Immagine 159">
              <a:extLst>
                <a:ext uri="{FF2B5EF4-FFF2-40B4-BE49-F238E27FC236}">
                  <a16:creationId xmlns:a16="http://schemas.microsoft.com/office/drawing/2014/main" id="{4C1E1ADB-F583-D847-BB03-3501C5777BEB}"/>
                </a:ext>
              </a:extLst>
            </p:cNvPr>
            <p:cNvPicPr>
              <a:picLocks noChangeAspect="1"/>
            </p:cNvPicPr>
            <p:nvPr/>
          </p:nvPicPr>
          <p:blipFill>
            <a:blip r:embed="rId2"/>
            <a:stretch>
              <a:fillRect/>
            </a:stretch>
          </p:blipFill>
          <p:spPr>
            <a:xfrm>
              <a:off x="5483795" y="2046654"/>
              <a:ext cx="800653" cy="408097"/>
            </a:xfrm>
            <a:prstGeom prst="rect">
              <a:avLst/>
            </a:prstGeom>
          </p:spPr>
        </p:pic>
        <p:pic>
          <p:nvPicPr>
            <p:cNvPr id="1637" name="Immagine 159">
              <a:extLst>
                <a:ext uri="{FF2B5EF4-FFF2-40B4-BE49-F238E27FC236}">
                  <a16:creationId xmlns:a16="http://schemas.microsoft.com/office/drawing/2014/main" id="{9BB8ADB1-F732-7F47-B5CA-B4389AB7AA92}"/>
                </a:ext>
              </a:extLst>
            </p:cNvPr>
            <p:cNvPicPr>
              <a:picLocks noChangeAspect="1"/>
            </p:cNvPicPr>
            <p:nvPr/>
          </p:nvPicPr>
          <p:blipFill>
            <a:blip r:embed="rId2"/>
            <a:stretch>
              <a:fillRect/>
            </a:stretch>
          </p:blipFill>
          <p:spPr>
            <a:xfrm>
              <a:off x="5483503" y="1815419"/>
              <a:ext cx="800653" cy="408097"/>
            </a:xfrm>
            <a:prstGeom prst="rect">
              <a:avLst/>
            </a:prstGeom>
          </p:spPr>
        </p:pic>
        <p:pic>
          <p:nvPicPr>
            <p:cNvPr id="1638" name="Immagine 159">
              <a:extLst>
                <a:ext uri="{FF2B5EF4-FFF2-40B4-BE49-F238E27FC236}">
                  <a16:creationId xmlns:a16="http://schemas.microsoft.com/office/drawing/2014/main" id="{C4FADD56-1B15-104A-9D8F-C80CAF715DDC}"/>
                </a:ext>
              </a:extLst>
            </p:cNvPr>
            <p:cNvPicPr>
              <a:picLocks noChangeAspect="1"/>
            </p:cNvPicPr>
            <p:nvPr/>
          </p:nvPicPr>
          <p:blipFill>
            <a:blip r:embed="rId2"/>
            <a:stretch>
              <a:fillRect/>
            </a:stretch>
          </p:blipFill>
          <p:spPr>
            <a:xfrm>
              <a:off x="5482135" y="1587237"/>
              <a:ext cx="800653" cy="408097"/>
            </a:xfrm>
            <a:prstGeom prst="rect">
              <a:avLst/>
            </a:prstGeom>
          </p:spPr>
        </p:pic>
        <p:pic>
          <p:nvPicPr>
            <p:cNvPr id="1639" name="Immagine 159">
              <a:extLst>
                <a:ext uri="{FF2B5EF4-FFF2-40B4-BE49-F238E27FC236}">
                  <a16:creationId xmlns:a16="http://schemas.microsoft.com/office/drawing/2014/main" id="{F8538CCF-E442-6D49-8042-542707B33670}"/>
                </a:ext>
              </a:extLst>
            </p:cNvPr>
            <p:cNvPicPr>
              <a:picLocks noChangeAspect="1"/>
            </p:cNvPicPr>
            <p:nvPr/>
          </p:nvPicPr>
          <p:blipFill>
            <a:blip r:embed="rId2"/>
            <a:stretch>
              <a:fillRect/>
            </a:stretch>
          </p:blipFill>
          <p:spPr>
            <a:xfrm>
              <a:off x="5483094" y="1364611"/>
              <a:ext cx="800653" cy="408097"/>
            </a:xfrm>
            <a:prstGeom prst="rect">
              <a:avLst/>
            </a:prstGeom>
          </p:spPr>
        </p:pic>
      </p:grpSp>
      <p:sp>
        <p:nvSpPr>
          <p:cNvPr id="1641" name="CasellaDiTesto 334">
            <a:extLst>
              <a:ext uri="{FF2B5EF4-FFF2-40B4-BE49-F238E27FC236}">
                <a16:creationId xmlns:a16="http://schemas.microsoft.com/office/drawing/2014/main" id="{48F1C23C-8664-BD4E-979A-4A73253F768C}"/>
              </a:ext>
            </a:extLst>
          </p:cNvPr>
          <p:cNvSpPr txBox="1"/>
          <p:nvPr/>
        </p:nvSpPr>
        <p:spPr>
          <a:xfrm>
            <a:off x="9548346" y="5188021"/>
            <a:ext cx="2139547"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solidFill>
                  <a:schemeClr val="bg1"/>
                </a:solidFill>
              </a:rPr>
              <a:t>Leonardo</a:t>
            </a:r>
          </a:p>
        </p:txBody>
      </p:sp>
      <p:sp>
        <p:nvSpPr>
          <p:cNvPr id="1642" name="Footer Placeholder 1641">
            <a:extLst>
              <a:ext uri="{FF2B5EF4-FFF2-40B4-BE49-F238E27FC236}">
                <a16:creationId xmlns:a16="http://schemas.microsoft.com/office/drawing/2014/main" id="{D80D0B5F-77C8-6641-BBB6-63E110DAB2DA}"/>
              </a:ext>
            </a:extLst>
          </p:cNvPr>
          <p:cNvSpPr>
            <a:spLocks noGrp="1"/>
          </p:cNvSpPr>
          <p:nvPr>
            <p:ph type="ftr" sz="quarter" idx="11"/>
          </p:nvPr>
        </p:nvSpPr>
        <p:spPr/>
        <p:txBody>
          <a:bodyPr/>
          <a:lstStyle/>
          <a:p>
            <a:r>
              <a:rPr lang="en-GB"/>
              <a:t>S.Zani</a:t>
            </a:r>
            <a:endParaRPr lang="en-IT"/>
          </a:p>
        </p:txBody>
      </p:sp>
      <p:sp>
        <p:nvSpPr>
          <p:cNvPr id="1643" name="Slide Number Placeholder 1642">
            <a:extLst>
              <a:ext uri="{FF2B5EF4-FFF2-40B4-BE49-F238E27FC236}">
                <a16:creationId xmlns:a16="http://schemas.microsoft.com/office/drawing/2014/main" id="{CE151048-03C4-3F4F-AFC8-1BDCBFC9C374}"/>
              </a:ext>
            </a:extLst>
          </p:cNvPr>
          <p:cNvSpPr>
            <a:spLocks noGrp="1"/>
          </p:cNvSpPr>
          <p:nvPr>
            <p:ph type="sldNum" sz="quarter" idx="12"/>
          </p:nvPr>
        </p:nvSpPr>
        <p:spPr/>
        <p:txBody>
          <a:bodyPr/>
          <a:lstStyle/>
          <a:p>
            <a:fld id="{28D7C207-C58C-314B-B198-5F5DD3581319}" type="slidenum">
              <a:rPr lang="en-IT" smtClean="0"/>
              <a:t>16</a:t>
            </a:fld>
            <a:endParaRPr lang="en-IT"/>
          </a:p>
        </p:txBody>
      </p:sp>
      <p:sp>
        <p:nvSpPr>
          <p:cNvPr id="1653" name="TextBox 1652">
            <a:extLst>
              <a:ext uri="{FF2B5EF4-FFF2-40B4-BE49-F238E27FC236}">
                <a16:creationId xmlns:a16="http://schemas.microsoft.com/office/drawing/2014/main" id="{F84965D4-FA49-D140-B96C-676B42B635B4}"/>
              </a:ext>
            </a:extLst>
          </p:cNvPr>
          <p:cNvSpPr txBox="1"/>
          <p:nvPr/>
        </p:nvSpPr>
        <p:spPr>
          <a:xfrm>
            <a:off x="3722527" y="4540394"/>
            <a:ext cx="3701309" cy="2031325"/>
          </a:xfrm>
          <a:prstGeom prst="rect">
            <a:avLst/>
          </a:prstGeom>
          <a:noFill/>
        </p:spPr>
        <p:txBody>
          <a:bodyPr wrap="square" rtlCol="0">
            <a:spAutoFit/>
          </a:bodyPr>
          <a:lstStyle/>
          <a:p>
            <a:r>
              <a:rPr lang="it-IT" dirty="0"/>
              <a:t>Estensione della rete fra i due Datacenter </a:t>
            </a:r>
          </a:p>
          <a:p>
            <a:r>
              <a:rPr lang="it-IT" dirty="0"/>
              <a:t>Copia dei dati e spostamento delle risorse nella nuova sede</a:t>
            </a:r>
          </a:p>
          <a:p>
            <a:r>
              <a:rPr lang="it-IT" dirty="0"/>
              <a:t>Spostamento del </a:t>
            </a:r>
            <a:r>
              <a:rPr lang="it-IT" dirty="0" err="1"/>
              <a:t>routing</a:t>
            </a:r>
            <a:r>
              <a:rPr lang="it-IT" dirty="0"/>
              <a:t> geografico quando la maggior parte delle risorse saranno attive nella nuova sede.</a:t>
            </a:r>
          </a:p>
        </p:txBody>
      </p:sp>
    </p:spTree>
    <p:extLst>
      <p:ext uri="{BB962C8B-B14F-4D97-AF65-F5344CB8AC3E}">
        <p14:creationId xmlns:p14="http://schemas.microsoft.com/office/powerpoint/2010/main" val="9343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40"/>
                                        </p:tgtEl>
                                        <p:attrNameLst>
                                          <p:attrName>style.visibility</p:attrName>
                                        </p:attrNameLst>
                                      </p:cBhvr>
                                      <p:to>
                                        <p:strVal val="visible"/>
                                      </p:to>
                                    </p:set>
                                    <p:animEffect transition="in" filter="dissolve">
                                      <p:cBhvr>
                                        <p:cTn id="7" dur="500"/>
                                        <p:tgtEl>
                                          <p:spTgt spid="164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53">
                                            <p:txEl>
                                              <p:pRg st="0" end="0"/>
                                            </p:txEl>
                                          </p:spTgt>
                                        </p:tgtEl>
                                        <p:attrNameLst>
                                          <p:attrName>style.visibility</p:attrName>
                                        </p:attrNameLst>
                                      </p:cBhvr>
                                      <p:to>
                                        <p:strVal val="visible"/>
                                      </p:to>
                                    </p:set>
                                    <p:animEffect transition="in" filter="dissolve">
                                      <p:cBhvr>
                                        <p:cTn id="11" dur="500"/>
                                        <p:tgtEl>
                                          <p:spTgt spid="165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635"/>
                                        </p:tgtEl>
                                      </p:cBhvr>
                                    </p:animEffect>
                                    <p:set>
                                      <p:cBhvr>
                                        <p:cTn id="16" dur="1" fill="hold">
                                          <p:stCondLst>
                                            <p:cond delay="499"/>
                                          </p:stCondLst>
                                        </p:cTn>
                                        <p:tgtEl>
                                          <p:spTgt spid="635"/>
                                        </p:tgtEl>
                                        <p:attrNameLst>
                                          <p:attrName>style.visibility</p:attrName>
                                        </p:attrNameLst>
                                      </p:cBhvr>
                                      <p:to>
                                        <p:strVal val="hidden"/>
                                      </p:to>
                                    </p:se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653">
                                            <p:txEl>
                                              <p:pRg st="1" end="1"/>
                                            </p:txEl>
                                          </p:spTgt>
                                        </p:tgtEl>
                                        <p:attrNameLst>
                                          <p:attrName>style.visibility</p:attrName>
                                        </p:attrNameLst>
                                      </p:cBhvr>
                                      <p:to>
                                        <p:strVal val="visible"/>
                                      </p:to>
                                    </p:set>
                                    <p:animEffect transition="in" filter="dissolve">
                                      <p:cBhvr>
                                        <p:cTn id="20" dur="500"/>
                                        <p:tgtEl>
                                          <p:spTgt spid="1653">
                                            <p:txEl>
                                              <p:pRg st="1" end="1"/>
                                            </p:txEl>
                                          </p:spTgt>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1328"/>
                                        </p:tgtEl>
                                        <p:attrNameLst>
                                          <p:attrName>style.visibility</p:attrName>
                                        </p:attrNameLst>
                                      </p:cBhvr>
                                      <p:to>
                                        <p:strVal val="visible"/>
                                      </p:to>
                                    </p:set>
                                    <p:animEffect transition="in" filter="dissolve">
                                      <p:cBhvr>
                                        <p:cTn id="24" dur="500"/>
                                        <p:tgtEl>
                                          <p:spTgt spid="132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418"/>
                                        </p:tgtEl>
                                      </p:cBhvr>
                                    </p:animEffect>
                                    <p:set>
                                      <p:cBhvr>
                                        <p:cTn id="29" dur="1" fill="hold">
                                          <p:stCondLst>
                                            <p:cond delay="499"/>
                                          </p:stCondLst>
                                        </p:cTn>
                                        <p:tgtEl>
                                          <p:spTgt spid="418"/>
                                        </p:tgtEl>
                                        <p:attrNameLst>
                                          <p:attrName>style.visibility</p:attrName>
                                        </p:attrNameLst>
                                      </p:cBhvr>
                                      <p:to>
                                        <p:strVal val="hidden"/>
                                      </p:to>
                                    </p:se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1332"/>
                                        </p:tgtEl>
                                        <p:attrNameLst>
                                          <p:attrName>style.visibility</p:attrName>
                                        </p:attrNameLst>
                                      </p:cBhvr>
                                      <p:to>
                                        <p:strVal val="visible"/>
                                      </p:to>
                                    </p:set>
                                    <p:animEffect transition="in" filter="dissolve">
                                      <p:cBhvr>
                                        <p:cTn id="33" dur="500"/>
                                        <p:tgtEl>
                                          <p:spTgt spid="133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nodeType="clickEffect">
                                  <p:stCondLst>
                                    <p:cond delay="0"/>
                                  </p:stCondLst>
                                  <p:childTnLst>
                                    <p:animEffect transition="out" filter="dissolve">
                                      <p:cBhvr>
                                        <p:cTn id="37" dur="500"/>
                                        <p:tgtEl>
                                          <p:spTgt spid="1352"/>
                                        </p:tgtEl>
                                      </p:cBhvr>
                                    </p:animEffect>
                                    <p:set>
                                      <p:cBhvr>
                                        <p:cTn id="38" dur="1" fill="hold">
                                          <p:stCondLst>
                                            <p:cond delay="499"/>
                                          </p:stCondLst>
                                        </p:cTn>
                                        <p:tgtEl>
                                          <p:spTgt spid="1352"/>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1653">
                                            <p:txEl>
                                              <p:pRg st="2" end="2"/>
                                            </p:txEl>
                                          </p:spTgt>
                                        </p:tgtEl>
                                        <p:attrNameLst>
                                          <p:attrName>style.visibility</p:attrName>
                                        </p:attrNameLst>
                                      </p:cBhvr>
                                      <p:to>
                                        <p:strVal val="visible"/>
                                      </p:to>
                                    </p:set>
                                    <p:animEffect transition="in" filter="dissolve">
                                      <p:cBhvr>
                                        <p:cTn id="41" dur="500"/>
                                        <p:tgtEl>
                                          <p:spTgt spid="1653">
                                            <p:txEl>
                                              <p:pRg st="2" end="2"/>
                                            </p:txEl>
                                          </p:spTgt>
                                        </p:tgtEl>
                                      </p:cBhvr>
                                    </p:animEffec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1353"/>
                                        </p:tgtEl>
                                        <p:attrNameLst>
                                          <p:attrName>style.visibility</p:attrName>
                                        </p:attrNameLst>
                                      </p:cBhvr>
                                      <p:to>
                                        <p:strVal val="visible"/>
                                      </p:to>
                                    </p:set>
                                    <p:animEffect transition="in" filter="dissolve">
                                      <p:cBhvr>
                                        <p:cTn id="45" dur="500"/>
                                        <p:tgtEl>
                                          <p:spTgt spid="135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1560"/>
                                        </p:tgtEl>
                                      </p:cBhvr>
                                    </p:animEffect>
                                    <p:set>
                                      <p:cBhvr>
                                        <p:cTn id="50" dur="1" fill="hold">
                                          <p:stCondLst>
                                            <p:cond delay="499"/>
                                          </p:stCondLst>
                                        </p:cTn>
                                        <p:tgtEl>
                                          <p:spTgt spid="1560"/>
                                        </p:tgtEl>
                                        <p:attrNameLst>
                                          <p:attrName>style.visibility</p:attrName>
                                        </p:attrNameLst>
                                      </p:cBhvr>
                                      <p:to>
                                        <p:strVal val="hidden"/>
                                      </p:to>
                                    </p:set>
                                  </p:childTnLst>
                                </p:cTn>
                              </p:par>
                            </p:childTnLst>
                          </p:cTn>
                        </p:par>
                        <p:par>
                          <p:cTn id="51" fill="hold">
                            <p:stCondLst>
                              <p:cond delay="500"/>
                            </p:stCondLst>
                            <p:childTnLst>
                              <p:par>
                                <p:cTn id="52" presetID="9" presetClass="entr" presetSubtype="0" fill="hold" nodeType="afterEffect">
                                  <p:stCondLst>
                                    <p:cond delay="0"/>
                                  </p:stCondLst>
                                  <p:childTnLst>
                                    <p:set>
                                      <p:cBhvr>
                                        <p:cTn id="53" dur="1" fill="hold">
                                          <p:stCondLst>
                                            <p:cond delay="0"/>
                                          </p:stCondLst>
                                        </p:cTn>
                                        <p:tgtEl>
                                          <p:spTgt spid="1570"/>
                                        </p:tgtEl>
                                        <p:attrNameLst>
                                          <p:attrName>style.visibility</p:attrName>
                                        </p:attrNameLst>
                                      </p:cBhvr>
                                      <p:to>
                                        <p:strVal val="visible"/>
                                      </p:to>
                                    </p:set>
                                    <p:animEffect transition="in" filter="dissolve">
                                      <p:cBhvr>
                                        <p:cTn id="54" dur="500"/>
                                        <p:tgtEl>
                                          <p:spTgt spid="1570"/>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631"/>
                                        </p:tgtEl>
                                      </p:cBhvr>
                                    </p:animEffect>
                                    <p:set>
                                      <p:cBhvr>
                                        <p:cTn id="59" dur="1" fill="hold">
                                          <p:stCondLst>
                                            <p:cond delay="499"/>
                                          </p:stCondLst>
                                        </p:cTn>
                                        <p:tgtEl>
                                          <p:spTgt spid="6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1EC6-FD1F-AE4A-8212-7F9A43F79448}"/>
              </a:ext>
            </a:extLst>
          </p:cNvPr>
          <p:cNvSpPr>
            <a:spLocks noGrp="1"/>
          </p:cNvSpPr>
          <p:nvPr>
            <p:ph type="title"/>
          </p:nvPr>
        </p:nvSpPr>
        <p:spPr/>
        <p:txBody>
          <a:bodyPr>
            <a:normAutofit/>
          </a:bodyPr>
          <a:lstStyle/>
          <a:p>
            <a:r>
              <a:rPr lang="en-IT" sz="3200" b="1" dirty="0"/>
              <a:t>Note sulla transizione </a:t>
            </a:r>
          </a:p>
        </p:txBody>
      </p:sp>
      <p:sp>
        <p:nvSpPr>
          <p:cNvPr id="3" name="Content Placeholder 2">
            <a:extLst>
              <a:ext uri="{FF2B5EF4-FFF2-40B4-BE49-F238E27FC236}">
                <a16:creationId xmlns:a16="http://schemas.microsoft.com/office/drawing/2014/main" id="{A6927AEF-B385-B041-ADD6-3D3AAE478BA4}"/>
              </a:ext>
            </a:extLst>
          </p:cNvPr>
          <p:cNvSpPr>
            <a:spLocks noGrp="1"/>
          </p:cNvSpPr>
          <p:nvPr>
            <p:ph idx="1"/>
          </p:nvPr>
        </p:nvSpPr>
        <p:spPr/>
        <p:txBody>
          <a:bodyPr>
            <a:normAutofit/>
          </a:bodyPr>
          <a:lstStyle/>
          <a:p>
            <a:pPr marL="0" indent="0">
              <a:buNone/>
            </a:pPr>
            <a:r>
              <a:rPr lang="it-IT" dirty="0"/>
              <a:t>Analogamente a quanto si sta facendo per il TIER1, si pianificherà accuratamente la migrazione di tutte le risorse degli altri settori del CNAF che potranno sfruttare l’ estensione della rete fra Berti </a:t>
            </a:r>
            <a:r>
              <a:rPr lang="it-IT" dirty="0" err="1"/>
              <a:t>Pichat</a:t>
            </a:r>
            <a:r>
              <a:rPr lang="it-IT" dirty="0"/>
              <a:t> e </a:t>
            </a:r>
            <a:r>
              <a:rPr lang="it-IT" dirty="0" err="1"/>
              <a:t>Tecnopolo</a:t>
            </a:r>
            <a:r>
              <a:rPr lang="it-IT" dirty="0"/>
              <a:t> per ridurre al minimo necessario i </a:t>
            </a:r>
            <a:r>
              <a:rPr lang="it-IT" dirty="0" err="1"/>
              <a:t>downtime</a:t>
            </a:r>
            <a:r>
              <a:rPr lang="it-IT" dirty="0"/>
              <a:t> per il trasferimento.</a:t>
            </a:r>
          </a:p>
          <a:p>
            <a:pPr marL="0" indent="0">
              <a:buNone/>
            </a:pPr>
            <a:r>
              <a:rPr lang="it-IT" dirty="0"/>
              <a:t>Il posizionamento del POP 4 del GARR può influire su alcuni aspetti di cablaggio e sarebbe conveniente fosse quanto più vicino possibile alla zona dedicata alla rete (Se fosse a distanza inferiore a 100 metri potremmo utilizzare </a:t>
            </a:r>
            <a:r>
              <a:rPr lang="it-IT" dirty="0" err="1"/>
              <a:t>transceiver</a:t>
            </a:r>
            <a:r>
              <a:rPr lang="it-IT" dirty="0"/>
              <a:t> meno costosi e fibre multimodali anche per le interconnessioni alla rete geografica).</a:t>
            </a:r>
          </a:p>
          <a:p>
            <a:pPr marL="0" indent="0">
              <a:buNone/>
            </a:pPr>
            <a:endParaRPr lang="it-IT" dirty="0"/>
          </a:p>
          <a:p>
            <a:pPr marL="0" indent="0">
              <a:buNone/>
            </a:pPr>
            <a:endParaRPr lang="it-IT" dirty="0"/>
          </a:p>
        </p:txBody>
      </p:sp>
      <p:sp>
        <p:nvSpPr>
          <p:cNvPr id="4" name="Footer Placeholder 3">
            <a:extLst>
              <a:ext uri="{FF2B5EF4-FFF2-40B4-BE49-F238E27FC236}">
                <a16:creationId xmlns:a16="http://schemas.microsoft.com/office/drawing/2014/main" id="{63462E1B-C350-6A45-AB44-90E1B42461A1}"/>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3D8D0094-44E5-954C-9650-8BD61E32C8F4}"/>
              </a:ext>
            </a:extLst>
          </p:cNvPr>
          <p:cNvSpPr>
            <a:spLocks noGrp="1"/>
          </p:cNvSpPr>
          <p:nvPr>
            <p:ph type="sldNum" sz="quarter" idx="12"/>
          </p:nvPr>
        </p:nvSpPr>
        <p:spPr/>
        <p:txBody>
          <a:bodyPr/>
          <a:lstStyle/>
          <a:p>
            <a:fld id="{28D7C207-C58C-314B-B198-5F5DD3581319}" type="slidenum">
              <a:rPr lang="en-IT" smtClean="0"/>
              <a:t>17</a:t>
            </a:fld>
            <a:endParaRPr lang="en-IT"/>
          </a:p>
        </p:txBody>
      </p:sp>
    </p:spTree>
    <p:extLst>
      <p:ext uri="{BB962C8B-B14F-4D97-AF65-F5344CB8AC3E}">
        <p14:creationId xmlns:p14="http://schemas.microsoft.com/office/powerpoint/2010/main" val="2806895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51B028E8-370B-154A-B4DE-7FB8FC36CBF5}"/>
              </a:ext>
            </a:extLst>
          </p:cNvPr>
          <p:cNvGrpSpPr/>
          <p:nvPr/>
        </p:nvGrpSpPr>
        <p:grpSpPr>
          <a:xfrm>
            <a:off x="3073059" y="3503275"/>
            <a:ext cx="2835446" cy="2540371"/>
            <a:chOff x="3073059" y="3503275"/>
            <a:chExt cx="2835446" cy="2540371"/>
          </a:xfrm>
        </p:grpSpPr>
        <p:sp>
          <p:nvSpPr>
            <p:cNvPr id="4" name="Rectangle 3">
              <a:extLst>
                <a:ext uri="{FF2B5EF4-FFF2-40B4-BE49-F238E27FC236}">
                  <a16:creationId xmlns:a16="http://schemas.microsoft.com/office/drawing/2014/main" id="{696FD580-C41C-0146-9170-3789A10F9AB6}"/>
                </a:ext>
              </a:extLst>
            </p:cNvPr>
            <p:cNvSpPr/>
            <p:nvPr/>
          </p:nvSpPr>
          <p:spPr>
            <a:xfrm>
              <a:off x="3073059" y="3503275"/>
              <a:ext cx="2835446" cy="25403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TextBox 4">
              <a:extLst>
                <a:ext uri="{FF2B5EF4-FFF2-40B4-BE49-F238E27FC236}">
                  <a16:creationId xmlns:a16="http://schemas.microsoft.com/office/drawing/2014/main" id="{57F82AC0-C19C-D04B-9200-2BD7AD45BC3C}"/>
                </a:ext>
              </a:extLst>
            </p:cNvPr>
            <p:cNvSpPr txBox="1"/>
            <p:nvPr/>
          </p:nvSpPr>
          <p:spPr>
            <a:xfrm>
              <a:off x="4972131" y="3568047"/>
              <a:ext cx="834587" cy="369332"/>
            </a:xfrm>
            <a:prstGeom prst="rect">
              <a:avLst/>
            </a:prstGeom>
            <a:noFill/>
          </p:spPr>
          <p:txBody>
            <a:bodyPr wrap="none" rtlCol="0">
              <a:spAutoFit/>
            </a:bodyPr>
            <a:lstStyle/>
            <a:p>
              <a:r>
                <a:rPr lang="en-IT" dirty="0"/>
                <a:t>GEANT</a:t>
              </a:r>
            </a:p>
          </p:txBody>
        </p:sp>
      </p:grpSp>
      <p:grpSp>
        <p:nvGrpSpPr>
          <p:cNvPr id="130" name="Group 129">
            <a:extLst>
              <a:ext uri="{FF2B5EF4-FFF2-40B4-BE49-F238E27FC236}">
                <a16:creationId xmlns:a16="http://schemas.microsoft.com/office/drawing/2014/main" id="{D135051B-A3F1-4149-B847-605542707B64}"/>
              </a:ext>
            </a:extLst>
          </p:cNvPr>
          <p:cNvGrpSpPr/>
          <p:nvPr/>
        </p:nvGrpSpPr>
        <p:grpSpPr>
          <a:xfrm>
            <a:off x="6235375" y="3505853"/>
            <a:ext cx="2838609" cy="2540371"/>
            <a:chOff x="6231082" y="3505853"/>
            <a:chExt cx="2838609" cy="2540371"/>
          </a:xfrm>
        </p:grpSpPr>
        <p:sp>
          <p:nvSpPr>
            <p:cNvPr id="75" name="Rectangle 74">
              <a:extLst>
                <a:ext uri="{FF2B5EF4-FFF2-40B4-BE49-F238E27FC236}">
                  <a16:creationId xmlns:a16="http://schemas.microsoft.com/office/drawing/2014/main" id="{CF162C5F-2587-9646-B173-792A645A33A6}"/>
                </a:ext>
              </a:extLst>
            </p:cNvPr>
            <p:cNvSpPr/>
            <p:nvPr/>
          </p:nvSpPr>
          <p:spPr>
            <a:xfrm>
              <a:off x="6234245" y="3505853"/>
              <a:ext cx="2835446" cy="254037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76" name="TextBox 75">
              <a:extLst>
                <a:ext uri="{FF2B5EF4-FFF2-40B4-BE49-F238E27FC236}">
                  <a16:creationId xmlns:a16="http://schemas.microsoft.com/office/drawing/2014/main" id="{9497BF0A-D4B2-9C4C-B85D-07E2AF672014}"/>
                </a:ext>
              </a:extLst>
            </p:cNvPr>
            <p:cNvSpPr txBox="1"/>
            <p:nvPr/>
          </p:nvSpPr>
          <p:spPr>
            <a:xfrm>
              <a:off x="6231082" y="3568047"/>
              <a:ext cx="713657" cy="369332"/>
            </a:xfrm>
            <a:prstGeom prst="rect">
              <a:avLst/>
            </a:prstGeom>
            <a:noFill/>
          </p:spPr>
          <p:txBody>
            <a:bodyPr wrap="none" rtlCol="0">
              <a:spAutoFit/>
            </a:bodyPr>
            <a:lstStyle/>
            <a:p>
              <a:r>
                <a:rPr lang="en-IT" dirty="0"/>
                <a:t>GARR</a:t>
              </a:r>
            </a:p>
          </p:txBody>
        </p:sp>
      </p:grpSp>
      <p:sp>
        <p:nvSpPr>
          <p:cNvPr id="2" name="Title 1">
            <a:extLst>
              <a:ext uri="{FF2B5EF4-FFF2-40B4-BE49-F238E27FC236}">
                <a16:creationId xmlns:a16="http://schemas.microsoft.com/office/drawing/2014/main" id="{FFEA0EA3-09A0-454B-B9F6-B0B3BDF077B2}"/>
              </a:ext>
            </a:extLst>
          </p:cNvPr>
          <p:cNvSpPr>
            <a:spLocks noGrp="1"/>
          </p:cNvSpPr>
          <p:nvPr>
            <p:ph type="title"/>
          </p:nvPr>
        </p:nvSpPr>
        <p:spPr>
          <a:xfrm>
            <a:off x="1132928" y="54290"/>
            <a:ext cx="9470571" cy="1325563"/>
          </a:xfrm>
        </p:spPr>
        <p:txBody>
          <a:bodyPr>
            <a:normAutofit/>
          </a:bodyPr>
          <a:lstStyle/>
          <a:p>
            <a:r>
              <a:rPr lang="it-IT" sz="3200" b="1" dirty="0"/>
              <a:t>DCI fra CERN e CNAF</a:t>
            </a:r>
            <a:br>
              <a:rPr lang="it-IT" sz="3200" b="1" dirty="0"/>
            </a:br>
            <a:r>
              <a:rPr lang="it-IT" sz="2400" b="1" dirty="0"/>
              <a:t>(Attività di R&amp;D di evoluzione)</a:t>
            </a:r>
            <a:endParaRPr lang="en-IT" sz="3200" dirty="0"/>
          </a:p>
        </p:txBody>
      </p:sp>
      <p:sp>
        <p:nvSpPr>
          <p:cNvPr id="3" name="Content Placeholder 2">
            <a:extLst>
              <a:ext uri="{FF2B5EF4-FFF2-40B4-BE49-F238E27FC236}">
                <a16:creationId xmlns:a16="http://schemas.microsoft.com/office/drawing/2014/main" id="{5C4BA621-1216-7C47-8811-970AC6148612}"/>
              </a:ext>
            </a:extLst>
          </p:cNvPr>
          <p:cNvSpPr>
            <a:spLocks noGrp="1"/>
          </p:cNvSpPr>
          <p:nvPr>
            <p:ph idx="1"/>
          </p:nvPr>
        </p:nvSpPr>
        <p:spPr>
          <a:xfrm>
            <a:off x="597937" y="1166637"/>
            <a:ext cx="11464120" cy="2154978"/>
          </a:xfrm>
        </p:spPr>
        <p:txBody>
          <a:bodyPr>
            <a:normAutofit fontScale="92500"/>
          </a:bodyPr>
          <a:lstStyle/>
          <a:p>
            <a:pPr marL="457200" lvl="1" indent="0">
              <a:buNone/>
            </a:pPr>
            <a:r>
              <a:rPr lang="it-IT" dirty="0"/>
              <a:t>All’interno della collaborazione CERN-CNAF, l’8 Ottobre (</a:t>
            </a:r>
            <a:r>
              <a:rPr lang="en-GB" dirty="0">
                <a:hlinkClick r:id="rId2"/>
              </a:rPr>
              <a:t>https://indico.cern.ch/event/936998/</a:t>
            </a:r>
            <a:r>
              <a:rPr lang="en-GB" dirty="0"/>
              <a:t>)</a:t>
            </a:r>
            <a:r>
              <a:rPr lang="it-IT" dirty="0"/>
              <a:t> abbiamo proposto di avviare una attività di sperimentazione  per implementare un collegamento dell’ordine del </a:t>
            </a:r>
            <a:r>
              <a:rPr lang="it-IT" dirty="0" err="1"/>
              <a:t>Terabit</a:t>
            </a:r>
            <a:r>
              <a:rPr lang="it-IT" dirty="0"/>
              <a:t> per secondo fra CERN e CNAF.</a:t>
            </a:r>
          </a:p>
          <a:p>
            <a:pPr marL="457200" lvl="1" indent="0">
              <a:buNone/>
            </a:pPr>
            <a:r>
              <a:rPr lang="it-IT" dirty="0"/>
              <a:t>L’idea sarebbe quella di utilizzare due </a:t>
            </a:r>
            <a:r>
              <a:rPr lang="it-IT" dirty="0" err="1"/>
              <a:t>packet</a:t>
            </a:r>
            <a:r>
              <a:rPr lang="it-IT" dirty="0"/>
              <a:t>/</a:t>
            </a:r>
            <a:r>
              <a:rPr lang="it-IT" dirty="0" err="1"/>
              <a:t>optical</a:t>
            </a:r>
            <a:r>
              <a:rPr lang="it-IT" dirty="0"/>
              <a:t> </a:t>
            </a:r>
            <a:r>
              <a:rPr lang="it-IT" b="1" dirty="0"/>
              <a:t>transponder </a:t>
            </a:r>
            <a:r>
              <a:rPr lang="it-IT" dirty="0"/>
              <a:t>all’interno dei </a:t>
            </a:r>
            <a:r>
              <a:rPr lang="it-IT" dirty="0" err="1"/>
              <a:t>datacenter</a:t>
            </a:r>
            <a:r>
              <a:rPr lang="it-IT" dirty="0"/>
              <a:t> connessi da una infrastruttura di trasporto di tipo </a:t>
            </a:r>
            <a:r>
              <a:rPr lang="it-IT" b="1" dirty="0"/>
              <a:t>Open Line System </a:t>
            </a:r>
            <a:r>
              <a:rPr lang="it-IT" dirty="0"/>
              <a:t>fornita da GARR+GEANT. </a:t>
            </a:r>
          </a:p>
          <a:p>
            <a:pPr marL="457200" lvl="1" indent="0">
              <a:buNone/>
            </a:pPr>
            <a:endParaRPr lang="it-IT" dirty="0"/>
          </a:p>
          <a:p>
            <a:pPr lvl="1"/>
            <a:endParaRPr lang="it-IT" dirty="0"/>
          </a:p>
        </p:txBody>
      </p:sp>
      <p:sp>
        <p:nvSpPr>
          <p:cNvPr id="7" name="Slide Number Placeholder 6">
            <a:extLst>
              <a:ext uri="{FF2B5EF4-FFF2-40B4-BE49-F238E27FC236}">
                <a16:creationId xmlns:a16="http://schemas.microsoft.com/office/drawing/2014/main" id="{6537D9E6-7C9C-9142-9A07-3A55977B2A10}"/>
              </a:ext>
            </a:extLst>
          </p:cNvPr>
          <p:cNvSpPr>
            <a:spLocks noGrp="1"/>
          </p:cNvSpPr>
          <p:nvPr>
            <p:ph type="sldNum" sz="quarter" idx="12"/>
          </p:nvPr>
        </p:nvSpPr>
        <p:spPr/>
        <p:txBody>
          <a:bodyPr/>
          <a:lstStyle/>
          <a:p>
            <a:fld id="{330EA680-D336-4FF7-8B7A-9848BB0A1C32}" type="slidenum">
              <a:rPr lang="en-US" smtClean="0"/>
              <a:t>18</a:t>
            </a:fld>
            <a:endParaRPr lang="en-US"/>
          </a:p>
        </p:txBody>
      </p:sp>
      <p:grpSp>
        <p:nvGrpSpPr>
          <p:cNvPr id="10" name="Gruppo 14">
            <a:extLst>
              <a:ext uri="{FF2B5EF4-FFF2-40B4-BE49-F238E27FC236}">
                <a16:creationId xmlns:a16="http://schemas.microsoft.com/office/drawing/2014/main" id="{348A7D9C-9814-A748-8780-F756A60FDEA5}"/>
              </a:ext>
            </a:extLst>
          </p:cNvPr>
          <p:cNvGrpSpPr/>
          <p:nvPr/>
        </p:nvGrpSpPr>
        <p:grpSpPr>
          <a:xfrm>
            <a:off x="4233537" y="4355222"/>
            <a:ext cx="756928" cy="580772"/>
            <a:chOff x="3690196" y="2317351"/>
            <a:chExt cx="756928" cy="580772"/>
          </a:xfrm>
        </p:grpSpPr>
        <p:pic>
          <p:nvPicPr>
            <p:cNvPr id="12" name="Picture 3" descr="DTN-M_2.emf">
              <a:extLst>
                <a:ext uri="{FF2B5EF4-FFF2-40B4-BE49-F238E27FC236}">
                  <a16:creationId xmlns:a16="http://schemas.microsoft.com/office/drawing/2014/main" id="{55FB55BC-4739-914C-8056-DC8C5CB0F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34382" y="2373165"/>
              <a:ext cx="580772" cy="469143"/>
            </a:xfrm>
            <a:prstGeom prst="rect">
              <a:avLst/>
            </a:prstGeom>
          </p:spPr>
        </p:pic>
        <p:sp>
          <p:nvSpPr>
            <p:cNvPr id="13" name="Rettangolo 88">
              <a:extLst>
                <a:ext uri="{FF2B5EF4-FFF2-40B4-BE49-F238E27FC236}">
                  <a16:creationId xmlns:a16="http://schemas.microsoft.com/office/drawing/2014/main" id="{9464AB1D-189C-EE46-A1B9-E4786F9F3724}"/>
                </a:ext>
              </a:extLst>
            </p:cNvPr>
            <p:cNvSpPr/>
            <p:nvPr/>
          </p:nvSpPr>
          <p:spPr>
            <a:xfrm flipV="1">
              <a:off x="4152660" y="2582039"/>
              <a:ext cx="294464" cy="56344"/>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pic>
        <p:nvPicPr>
          <p:cNvPr id="15" name="Picture 2" descr="ROADM.emf">
            <a:extLst>
              <a:ext uri="{FF2B5EF4-FFF2-40B4-BE49-F238E27FC236}">
                <a16:creationId xmlns:a16="http://schemas.microsoft.com/office/drawing/2014/main" id="{C545E82F-973A-984F-9BE4-7042E1F70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647" y="4383657"/>
            <a:ext cx="322754" cy="482372"/>
          </a:xfrm>
          <a:prstGeom prst="rect">
            <a:avLst/>
          </a:prstGeom>
        </p:spPr>
      </p:pic>
      <p:grpSp>
        <p:nvGrpSpPr>
          <p:cNvPr id="17" name="Gruppo 12">
            <a:extLst>
              <a:ext uri="{FF2B5EF4-FFF2-40B4-BE49-F238E27FC236}">
                <a16:creationId xmlns:a16="http://schemas.microsoft.com/office/drawing/2014/main" id="{E1987064-37FC-CB46-A158-59F4EA677065}"/>
              </a:ext>
            </a:extLst>
          </p:cNvPr>
          <p:cNvGrpSpPr/>
          <p:nvPr/>
        </p:nvGrpSpPr>
        <p:grpSpPr>
          <a:xfrm>
            <a:off x="1286281" y="4369178"/>
            <a:ext cx="2095735" cy="1120749"/>
            <a:chOff x="742940" y="2331307"/>
            <a:chExt cx="2095735" cy="1120749"/>
          </a:xfrm>
        </p:grpSpPr>
        <p:grpSp>
          <p:nvGrpSpPr>
            <p:cNvPr id="18" name="Gruppo 2">
              <a:extLst>
                <a:ext uri="{FF2B5EF4-FFF2-40B4-BE49-F238E27FC236}">
                  <a16:creationId xmlns:a16="http://schemas.microsoft.com/office/drawing/2014/main" id="{78E2FA65-AB3D-5B40-BA57-B90E9816FD69}"/>
                </a:ext>
              </a:extLst>
            </p:cNvPr>
            <p:cNvGrpSpPr/>
            <p:nvPr/>
          </p:nvGrpSpPr>
          <p:grpSpPr>
            <a:xfrm>
              <a:off x="742940" y="2331307"/>
              <a:ext cx="1875698" cy="1120749"/>
              <a:chOff x="3340692" y="2335813"/>
              <a:chExt cx="1875698" cy="1120749"/>
            </a:xfrm>
          </p:grpSpPr>
          <p:pic>
            <p:nvPicPr>
              <p:cNvPr id="20" name="Immagine 35">
                <a:extLst>
                  <a:ext uri="{FF2B5EF4-FFF2-40B4-BE49-F238E27FC236}">
                    <a16:creationId xmlns:a16="http://schemas.microsoft.com/office/drawing/2014/main" id="{611E3A41-1787-B14F-89A0-123B6940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0692" y="2335813"/>
                <a:ext cx="1875698" cy="475178"/>
              </a:xfrm>
              <a:prstGeom prst="rect">
                <a:avLst/>
              </a:prstGeom>
            </p:spPr>
          </p:pic>
          <p:sp>
            <p:nvSpPr>
              <p:cNvPr id="21" name="CasellaDiTesto 41">
                <a:extLst>
                  <a:ext uri="{FF2B5EF4-FFF2-40B4-BE49-F238E27FC236}">
                    <a16:creationId xmlns:a16="http://schemas.microsoft.com/office/drawing/2014/main" id="{3AAA5043-1434-604C-B540-70ADEC561454}"/>
                  </a:ext>
                </a:extLst>
              </p:cNvPr>
              <p:cNvSpPr txBox="1"/>
              <p:nvPr/>
            </p:nvSpPr>
            <p:spPr>
              <a:xfrm>
                <a:off x="3647255" y="2871786"/>
                <a:ext cx="1380644" cy="584776"/>
              </a:xfrm>
              <a:prstGeom prst="rect">
                <a:avLst/>
              </a:prstGeom>
              <a:noFill/>
            </p:spPr>
            <p:txBody>
              <a:bodyPr wrap="none" rtlCol="0">
                <a:spAutoFit/>
              </a:bodyPr>
              <a:lstStyle/>
              <a:p>
                <a:pPr algn="ctr"/>
                <a:r>
                  <a:rPr lang="it-IT" b="1" dirty="0"/>
                  <a:t>Transponder</a:t>
                </a:r>
              </a:p>
              <a:p>
                <a:pPr algn="ctr"/>
                <a:r>
                  <a:rPr lang="it-IT" sz="1400" b="1" dirty="0"/>
                  <a:t>CERN side</a:t>
                </a:r>
              </a:p>
            </p:txBody>
          </p:sp>
        </p:grpSp>
        <p:sp>
          <p:nvSpPr>
            <p:cNvPr id="19" name="Rettangolo 62">
              <a:extLst>
                <a:ext uri="{FF2B5EF4-FFF2-40B4-BE49-F238E27FC236}">
                  <a16:creationId xmlns:a16="http://schemas.microsoft.com/office/drawing/2014/main" id="{9D9565A6-62C8-E348-B4CA-3DDD516A45CC}"/>
                </a:ext>
              </a:extLst>
            </p:cNvPr>
            <p:cNvSpPr/>
            <p:nvPr/>
          </p:nvSpPr>
          <p:spPr>
            <a:xfrm flipV="1">
              <a:off x="2482388" y="2587276"/>
              <a:ext cx="356287"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Rettangolo 66">
            <a:extLst>
              <a:ext uri="{FF2B5EF4-FFF2-40B4-BE49-F238E27FC236}">
                <a16:creationId xmlns:a16="http://schemas.microsoft.com/office/drawing/2014/main" id="{09551205-C262-564E-8E46-027BBB12B19D}"/>
              </a:ext>
            </a:extLst>
          </p:cNvPr>
          <p:cNvSpPr/>
          <p:nvPr/>
        </p:nvSpPr>
        <p:spPr>
          <a:xfrm flipV="1">
            <a:off x="5570034" y="4599146"/>
            <a:ext cx="933983"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uppo 20">
            <a:extLst>
              <a:ext uri="{FF2B5EF4-FFF2-40B4-BE49-F238E27FC236}">
                <a16:creationId xmlns:a16="http://schemas.microsoft.com/office/drawing/2014/main" id="{5C49A8CD-4595-D246-9D8F-760DD715F01E}"/>
              </a:ext>
            </a:extLst>
          </p:cNvPr>
          <p:cNvGrpSpPr/>
          <p:nvPr/>
        </p:nvGrpSpPr>
        <p:grpSpPr>
          <a:xfrm>
            <a:off x="8720281" y="4362845"/>
            <a:ext cx="2142385" cy="1120749"/>
            <a:chOff x="8176940" y="2324974"/>
            <a:chExt cx="2142385" cy="1120749"/>
          </a:xfrm>
        </p:grpSpPr>
        <p:grpSp>
          <p:nvGrpSpPr>
            <p:cNvPr id="24" name="Gruppo 101">
              <a:extLst>
                <a:ext uri="{FF2B5EF4-FFF2-40B4-BE49-F238E27FC236}">
                  <a16:creationId xmlns:a16="http://schemas.microsoft.com/office/drawing/2014/main" id="{7CE76EF5-F242-4647-B584-605B30D191E8}"/>
                </a:ext>
              </a:extLst>
            </p:cNvPr>
            <p:cNvGrpSpPr/>
            <p:nvPr/>
          </p:nvGrpSpPr>
          <p:grpSpPr>
            <a:xfrm>
              <a:off x="8443627" y="2324974"/>
              <a:ext cx="1875698" cy="1120749"/>
              <a:chOff x="3340692" y="2335813"/>
              <a:chExt cx="1875698" cy="1120749"/>
            </a:xfrm>
          </p:grpSpPr>
          <p:pic>
            <p:nvPicPr>
              <p:cNvPr id="26" name="Immagine 104">
                <a:extLst>
                  <a:ext uri="{FF2B5EF4-FFF2-40B4-BE49-F238E27FC236}">
                    <a16:creationId xmlns:a16="http://schemas.microsoft.com/office/drawing/2014/main" id="{73F83FBE-3326-2348-BCC0-E5E99E951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0692" y="2335813"/>
                <a:ext cx="1875698" cy="475178"/>
              </a:xfrm>
              <a:prstGeom prst="rect">
                <a:avLst/>
              </a:prstGeom>
            </p:spPr>
          </p:pic>
          <p:sp>
            <p:nvSpPr>
              <p:cNvPr id="27" name="CasellaDiTesto 105">
                <a:extLst>
                  <a:ext uri="{FF2B5EF4-FFF2-40B4-BE49-F238E27FC236}">
                    <a16:creationId xmlns:a16="http://schemas.microsoft.com/office/drawing/2014/main" id="{AD7DDD9C-9D8B-A04D-BA05-C601FB17EBAF}"/>
                  </a:ext>
                </a:extLst>
              </p:cNvPr>
              <p:cNvSpPr txBox="1"/>
              <p:nvPr/>
            </p:nvSpPr>
            <p:spPr>
              <a:xfrm>
                <a:off x="3647255" y="2871786"/>
                <a:ext cx="1380644" cy="584776"/>
              </a:xfrm>
              <a:prstGeom prst="rect">
                <a:avLst/>
              </a:prstGeom>
              <a:noFill/>
            </p:spPr>
            <p:txBody>
              <a:bodyPr wrap="none" rtlCol="0">
                <a:spAutoFit/>
              </a:bodyPr>
              <a:lstStyle/>
              <a:p>
                <a:pPr algn="ctr"/>
                <a:r>
                  <a:rPr lang="it-IT" b="1" dirty="0"/>
                  <a:t>Transponder</a:t>
                </a:r>
              </a:p>
              <a:p>
                <a:pPr algn="ctr"/>
                <a:r>
                  <a:rPr lang="it-IT" sz="1400" b="1" dirty="0">
                    <a:solidFill>
                      <a:srgbClr val="000000"/>
                    </a:solidFill>
                  </a:rPr>
                  <a:t>CNAF </a:t>
                </a:r>
                <a:r>
                  <a:rPr lang="it-IT" sz="1400" b="1" dirty="0" err="1">
                    <a:solidFill>
                      <a:srgbClr val="000000"/>
                    </a:solidFill>
                  </a:rPr>
                  <a:t>SIde</a:t>
                </a:r>
                <a:endParaRPr lang="it-IT" sz="1400" b="1" dirty="0">
                  <a:solidFill>
                    <a:srgbClr val="000000"/>
                  </a:solidFill>
                </a:endParaRPr>
              </a:p>
            </p:txBody>
          </p:sp>
        </p:grpSp>
        <p:sp>
          <p:nvSpPr>
            <p:cNvPr id="25" name="Rettangolo 106">
              <a:extLst>
                <a:ext uri="{FF2B5EF4-FFF2-40B4-BE49-F238E27FC236}">
                  <a16:creationId xmlns:a16="http://schemas.microsoft.com/office/drawing/2014/main" id="{B327388C-0A6C-0B48-AE29-791DC404D3DE}"/>
                </a:ext>
              </a:extLst>
            </p:cNvPr>
            <p:cNvSpPr/>
            <p:nvPr/>
          </p:nvSpPr>
          <p:spPr>
            <a:xfrm flipV="1">
              <a:off x="8176940" y="2566511"/>
              <a:ext cx="356287"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9" name="Picture 3" descr="DTN-M_2.emf">
            <a:extLst>
              <a:ext uri="{FF2B5EF4-FFF2-40B4-BE49-F238E27FC236}">
                <a16:creationId xmlns:a16="http://schemas.microsoft.com/office/drawing/2014/main" id="{A3B7A60B-39F4-BC44-8471-212D3EB3C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88829" y="4390272"/>
            <a:ext cx="580772" cy="469143"/>
          </a:xfrm>
          <a:prstGeom prst="rect">
            <a:avLst/>
          </a:prstGeom>
        </p:spPr>
      </p:pic>
      <p:sp>
        <p:nvSpPr>
          <p:cNvPr id="30" name="Rettangolo 69">
            <a:extLst>
              <a:ext uri="{FF2B5EF4-FFF2-40B4-BE49-F238E27FC236}">
                <a16:creationId xmlns:a16="http://schemas.microsoft.com/office/drawing/2014/main" id="{601C9F8A-19EC-3948-B5E4-03B647784C70}"/>
              </a:ext>
            </a:extLst>
          </p:cNvPr>
          <p:cNvSpPr/>
          <p:nvPr/>
        </p:nvSpPr>
        <p:spPr>
          <a:xfrm flipV="1">
            <a:off x="7102732" y="4603598"/>
            <a:ext cx="246267" cy="46503"/>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109">
            <a:extLst>
              <a:ext uri="{FF2B5EF4-FFF2-40B4-BE49-F238E27FC236}">
                <a16:creationId xmlns:a16="http://schemas.microsoft.com/office/drawing/2014/main" id="{9D16ACD6-2F23-F147-A11B-21A2BB74AB0B}"/>
              </a:ext>
            </a:extLst>
          </p:cNvPr>
          <p:cNvSpPr txBox="1"/>
          <p:nvPr/>
        </p:nvSpPr>
        <p:spPr>
          <a:xfrm>
            <a:off x="7240651" y="4913724"/>
            <a:ext cx="697243" cy="276999"/>
          </a:xfrm>
          <a:prstGeom prst="rect">
            <a:avLst/>
          </a:prstGeom>
          <a:noFill/>
        </p:spPr>
        <p:txBody>
          <a:bodyPr wrap="none" rtlCol="0">
            <a:spAutoFit/>
          </a:bodyPr>
          <a:lstStyle/>
          <a:p>
            <a:pPr algn="ctr"/>
            <a:r>
              <a:rPr lang="it-IT" sz="1200" b="1" dirty="0"/>
              <a:t>ROADM</a:t>
            </a:r>
            <a:endParaRPr lang="it-IT" b="1" dirty="0"/>
          </a:p>
        </p:txBody>
      </p:sp>
      <p:grpSp>
        <p:nvGrpSpPr>
          <p:cNvPr id="32" name="Gruppo 16">
            <a:extLst>
              <a:ext uri="{FF2B5EF4-FFF2-40B4-BE49-F238E27FC236}">
                <a16:creationId xmlns:a16="http://schemas.microsoft.com/office/drawing/2014/main" id="{F0560391-9E69-EC4B-9A03-B7B1B483DE64}"/>
              </a:ext>
            </a:extLst>
          </p:cNvPr>
          <p:cNvGrpSpPr/>
          <p:nvPr/>
        </p:nvGrpSpPr>
        <p:grpSpPr>
          <a:xfrm>
            <a:off x="6736554" y="4404985"/>
            <a:ext cx="548548" cy="785738"/>
            <a:chOff x="6069998" y="2371044"/>
            <a:chExt cx="548548" cy="785738"/>
          </a:xfrm>
        </p:grpSpPr>
        <p:pic>
          <p:nvPicPr>
            <p:cNvPr id="33" name="Picture 2" descr="ROADM.emf">
              <a:extLst>
                <a:ext uri="{FF2B5EF4-FFF2-40B4-BE49-F238E27FC236}">
                  <a16:creationId xmlns:a16="http://schemas.microsoft.com/office/drawing/2014/main" id="{99AF771B-BACE-C142-A488-F918C22D8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184578" y="2371044"/>
              <a:ext cx="322754" cy="482372"/>
            </a:xfrm>
            <a:prstGeom prst="rect">
              <a:avLst/>
            </a:prstGeom>
          </p:spPr>
        </p:pic>
        <p:sp>
          <p:nvSpPr>
            <p:cNvPr id="34" name="CasellaDiTesto 110">
              <a:extLst>
                <a:ext uri="{FF2B5EF4-FFF2-40B4-BE49-F238E27FC236}">
                  <a16:creationId xmlns:a16="http://schemas.microsoft.com/office/drawing/2014/main" id="{88901E21-FBF4-0546-9539-946EDFDE555F}"/>
                </a:ext>
              </a:extLst>
            </p:cNvPr>
            <p:cNvSpPr txBox="1"/>
            <p:nvPr/>
          </p:nvSpPr>
          <p:spPr>
            <a:xfrm>
              <a:off x="6069998" y="2879783"/>
              <a:ext cx="548548" cy="276999"/>
            </a:xfrm>
            <a:prstGeom prst="rect">
              <a:avLst/>
            </a:prstGeom>
            <a:noFill/>
          </p:spPr>
          <p:txBody>
            <a:bodyPr wrap="none" rtlCol="0">
              <a:spAutoFit/>
            </a:bodyPr>
            <a:lstStyle/>
            <a:p>
              <a:pPr algn="ctr"/>
              <a:r>
                <a:rPr lang="it-IT" sz="1200" dirty="0"/>
                <a:t>Ampli</a:t>
              </a:r>
            </a:p>
          </p:txBody>
        </p:sp>
      </p:grpSp>
      <p:grpSp>
        <p:nvGrpSpPr>
          <p:cNvPr id="35" name="Gruppo 13">
            <a:extLst>
              <a:ext uri="{FF2B5EF4-FFF2-40B4-BE49-F238E27FC236}">
                <a16:creationId xmlns:a16="http://schemas.microsoft.com/office/drawing/2014/main" id="{D4851FD1-16E8-1A49-89CA-D3073829C3E4}"/>
              </a:ext>
            </a:extLst>
          </p:cNvPr>
          <p:cNvGrpSpPr/>
          <p:nvPr/>
        </p:nvGrpSpPr>
        <p:grpSpPr>
          <a:xfrm>
            <a:off x="3127037" y="3821984"/>
            <a:ext cx="1112867" cy="1342200"/>
            <a:chOff x="2583696" y="1784113"/>
            <a:chExt cx="1112867" cy="1342200"/>
          </a:xfrm>
        </p:grpSpPr>
        <p:sp>
          <p:nvSpPr>
            <p:cNvPr id="36" name="Rettangolo 58">
              <a:extLst>
                <a:ext uri="{FF2B5EF4-FFF2-40B4-BE49-F238E27FC236}">
                  <a16:creationId xmlns:a16="http://schemas.microsoft.com/office/drawing/2014/main" id="{D1A90261-E6B1-874B-A206-1FC0109C062C}"/>
                </a:ext>
              </a:extLst>
            </p:cNvPr>
            <p:cNvSpPr/>
            <p:nvPr/>
          </p:nvSpPr>
          <p:spPr>
            <a:xfrm flipV="1">
              <a:off x="3259981" y="2564751"/>
              <a:ext cx="436582"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7" name="Gruppo 5">
              <a:extLst>
                <a:ext uri="{FF2B5EF4-FFF2-40B4-BE49-F238E27FC236}">
                  <a16:creationId xmlns:a16="http://schemas.microsoft.com/office/drawing/2014/main" id="{A2CDE4EA-5941-E442-A53B-BC5273801580}"/>
                </a:ext>
              </a:extLst>
            </p:cNvPr>
            <p:cNvGrpSpPr/>
            <p:nvPr/>
          </p:nvGrpSpPr>
          <p:grpSpPr>
            <a:xfrm rot="10800000">
              <a:off x="2808110" y="2039772"/>
              <a:ext cx="592630" cy="1086541"/>
              <a:chOff x="7473733" y="2891134"/>
              <a:chExt cx="802966" cy="1612322"/>
            </a:xfrm>
          </p:grpSpPr>
          <p:sp>
            <p:nvSpPr>
              <p:cNvPr id="41" name="Flowchart: Manual Operation 37">
                <a:extLst>
                  <a:ext uri="{FF2B5EF4-FFF2-40B4-BE49-F238E27FC236}">
                    <a16:creationId xmlns:a16="http://schemas.microsoft.com/office/drawing/2014/main" id="{E9A3BCAB-8D9D-3348-AD30-3B79842F8625}"/>
                  </a:ext>
                </a:extLst>
              </p:cNvPr>
              <p:cNvSpPr/>
              <p:nvPr/>
            </p:nvSpPr>
            <p:spPr>
              <a:xfrm rot="5400000">
                <a:off x="7309030" y="3511565"/>
                <a:ext cx="1518995" cy="302318"/>
              </a:xfrm>
              <a:prstGeom prst="flowChartManualOperation">
                <a:avLst/>
              </a:prstGeom>
              <a:solidFill>
                <a:schemeClr val="accent2">
                  <a:lumMod val="60000"/>
                  <a:lumOff val="40000"/>
                </a:schemeClr>
              </a:solidFill>
              <a:ln w="31750" cap="flat" cmpd="sng" algn="ctr">
                <a:solidFill>
                  <a:schemeClr val="accent2">
                    <a:lumMod val="75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42" name="Flowchart: Manual Operation 38">
                <a:extLst>
                  <a:ext uri="{FF2B5EF4-FFF2-40B4-BE49-F238E27FC236}">
                    <a16:creationId xmlns:a16="http://schemas.microsoft.com/office/drawing/2014/main" id="{8C67145B-D718-6045-ADCB-0D88B2795C55}"/>
                  </a:ext>
                </a:extLst>
              </p:cNvPr>
              <p:cNvSpPr/>
              <p:nvPr/>
            </p:nvSpPr>
            <p:spPr>
              <a:xfrm rot="5400000">
                <a:off x="7820284" y="3954333"/>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43" name="Flowchart: Manual Operation 39">
                <a:extLst>
                  <a:ext uri="{FF2B5EF4-FFF2-40B4-BE49-F238E27FC236}">
                    <a16:creationId xmlns:a16="http://schemas.microsoft.com/office/drawing/2014/main" id="{1DE3A162-7F9A-6440-AACA-E8306946C9BC}"/>
                  </a:ext>
                </a:extLst>
              </p:cNvPr>
              <p:cNvSpPr/>
              <p:nvPr/>
            </p:nvSpPr>
            <p:spPr>
              <a:xfrm rot="5400000">
                <a:off x="7825183" y="3264630"/>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44" name="Straight Connector 40">
                <a:extLst>
                  <a:ext uri="{FF2B5EF4-FFF2-40B4-BE49-F238E27FC236}">
                    <a16:creationId xmlns:a16="http://schemas.microsoft.com/office/drawing/2014/main" id="{4F92CCE5-1B67-7C4D-A32C-5627134FE366}"/>
                  </a:ext>
                </a:extLst>
              </p:cNvPr>
              <p:cNvCxnSpPr/>
              <p:nvPr/>
            </p:nvCxnSpPr>
            <p:spPr>
              <a:xfrm rot="10800000">
                <a:off x="7802921" y="4010367"/>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45" name="Straight Connector 41">
                <a:extLst>
                  <a:ext uri="{FF2B5EF4-FFF2-40B4-BE49-F238E27FC236}">
                    <a16:creationId xmlns:a16="http://schemas.microsoft.com/office/drawing/2014/main" id="{A40B3872-2355-0243-98A9-F515C9F2F2EF}"/>
                  </a:ext>
                </a:extLst>
              </p:cNvPr>
              <p:cNvCxnSpPr/>
              <p:nvPr/>
            </p:nvCxnSpPr>
            <p:spPr>
              <a:xfrm rot="10800000">
                <a:off x="7751698" y="3359053"/>
                <a:ext cx="29184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46" name="Flowchart: Manual Operation 49">
                <a:extLst>
                  <a:ext uri="{FF2B5EF4-FFF2-40B4-BE49-F238E27FC236}">
                    <a16:creationId xmlns:a16="http://schemas.microsoft.com/office/drawing/2014/main" id="{A59A800C-CE88-5D47-B4E5-50316F3790B0}"/>
                  </a:ext>
                </a:extLst>
              </p:cNvPr>
              <p:cNvSpPr/>
              <p:nvPr/>
            </p:nvSpPr>
            <p:spPr>
              <a:xfrm rot="5400000">
                <a:off x="7261737" y="3600717"/>
                <a:ext cx="992680"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47" name="Straight Connector 50">
                <a:extLst>
                  <a:ext uri="{FF2B5EF4-FFF2-40B4-BE49-F238E27FC236}">
                    <a16:creationId xmlns:a16="http://schemas.microsoft.com/office/drawing/2014/main" id="{F9151239-1B36-EB45-8860-FD7691F44F39}"/>
                  </a:ext>
                </a:extLst>
              </p:cNvPr>
              <p:cNvCxnSpPr/>
              <p:nvPr/>
            </p:nvCxnSpPr>
            <p:spPr>
              <a:xfrm rot="10800000">
                <a:off x="7473733" y="3699436"/>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48" name="Rectangle 63">
                <a:extLst>
                  <a:ext uri="{FF2B5EF4-FFF2-40B4-BE49-F238E27FC236}">
                    <a16:creationId xmlns:a16="http://schemas.microsoft.com/office/drawing/2014/main" id="{C1E58ACA-9014-F349-914F-761B53BD896E}"/>
                  </a:ext>
                </a:extLst>
              </p:cNvPr>
              <p:cNvSpPr/>
              <p:nvPr/>
            </p:nvSpPr>
            <p:spPr>
              <a:xfrm rot="16200000">
                <a:off x="7138170" y="3364926"/>
                <a:ext cx="1612322" cy="664737"/>
              </a:xfrm>
              <a:prstGeom prst="rect">
                <a:avLst/>
              </a:prstGeom>
              <a:noFill/>
              <a:ln w="952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88" dirty="0">
                  <a:solidFill>
                    <a:schemeClr val="tx1"/>
                  </a:solidFill>
                </a:endParaRPr>
              </a:p>
            </p:txBody>
          </p:sp>
        </p:grpSp>
        <p:sp>
          <p:nvSpPr>
            <p:cNvPr id="38" name="CasellaDiTesto 111">
              <a:extLst>
                <a:ext uri="{FF2B5EF4-FFF2-40B4-BE49-F238E27FC236}">
                  <a16:creationId xmlns:a16="http://schemas.microsoft.com/office/drawing/2014/main" id="{30A4CF52-13C2-8542-8848-5992CCA5A8B1}"/>
                </a:ext>
              </a:extLst>
            </p:cNvPr>
            <p:cNvSpPr txBox="1"/>
            <p:nvPr/>
          </p:nvSpPr>
          <p:spPr>
            <a:xfrm>
              <a:off x="2583696" y="1784113"/>
              <a:ext cx="952505" cy="276999"/>
            </a:xfrm>
            <a:prstGeom prst="rect">
              <a:avLst/>
            </a:prstGeom>
            <a:noFill/>
          </p:spPr>
          <p:txBody>
            <a:bodyPr wrap="none" rtlCol="0">
              <a:spAutoFit/>
            </a:bodyPr>
            <a:lstStyle/>
            <a:p>
              <a:pPr algn="ctr"/>
              <a:r>
                <a:rPr lang="it-IT" sz="1200" dirty="0" err="1"/>
                <a:t>Mux-Demux</a:t>
              </a:r>
              <a:endParaRPr lang="it-IT" sz="1200" dirty="0"/>
            </a:p>
          </p:txBody>
        </p:sp>
      </p:grpSp>
      <p:grpSp>
        <p:nvGrpSpPr>
          <p:cNvPr id="49" name="Gruppo 18">
            <a:extLst>
              <a:ext uri="{FF2B5EF4-FFF2-40B4-BE49-F238E27FC236}">
                <a16:creationId xmlns:a16="http://schemas.microsoft.com/office/drawing/2014/main" id="{058B31B0-7260-FC4F-B866-61EFEEACDA33}"/>
              </a:ext>
            </a:extLst>
          </p:cNvPr>
          <p:cNvGrpSpPr/>
          <p:nvPr/>
        </p:nvGrpSpPr>
        <p:grpSpPr>
          <a:xfrm>
            <a:off x="7821425" y="3786790"/>
            <a:ext cx="1144442" cy="1356629"/>
            <a:chOff x="7278084" y="1748919"/>
            <a:chExt cx="1144442" cy="1356629"/>
          </a:xfrm>
        </p:grpSpPr>
        <p:grpSp>
          <p:nvGrpSpPr>
            <p:cNvPr id="50" name="Gruppo 70">
              <a:extLst>
                <a:ext uri="{FF2B5EF4-FFF2-40B4-BE49-F238E27FC236}">
                  <a16:creationId xmlns:a16="http://schemas.microsoft.com/office/drawing/2014/main" id="{20854FD6-D644-FF4C-8C53-C3B89040249B}"/>
                </a:ext>
              </a:extLst>
            </p:cNvPr>
            <p:cNvGrpSpPr/>
            <p:nvPr/>
          </p:nvGrpSpPr>
          <p:grpSpPr>
            <a:xfrm>
              <a:off x="7578968" y="2019007"/>
              <a:ext cx="592630" cy="1086541"/>
              <a:chOff x="7473733" y="2891134"/>
              <a:chExt cx="802966" cy="1612322"/>
            </a:xfrm>
          </p:grpSpPr>
          <p:sp>
            <p:nvSpPr>
              <p:cNvPr id="55" name="Flowchart: Manual Operation 37">
                <a:extLst>
                  <a:ext uri="{FF2B5EF4-FFF2-40B4-BE49-F238E27FC236}">
                    <a16:creationId xmlns:a16="http://schemas.microsoft.com/office/drawing/2014/main" id="{A0A657C7-D5E1-794F-B6E5-DB6F9355AE2E}"/>
                  </a:ext>
                </a:extLst>
              </p:cNvPr>
              <p:cNvSpPr/>
              <p:nvPr/>
            </p:nvSpPr>
            <p:spPr>
              <a:xfrm rot="5400000">
                <a:off x="7309030" y="3511565"/>
                <a:ext cx="1518995" cy="302318"/>
              </a:xfrm>
              <a:prstGeom prst="flowChartManualOperation">
                <a:avLst/>
              </a:prstGeom>
              <a:solidFill>
                <a:schemeClr val="accent2">
                  <a:lumMod val="60000"/>
                  <a:lumOff val="40000"/>
                </a:schemeClr>
              </a:solidFill>
              <a:ln w="31750" cap="flat" cmpd="sng" algn="ctr">
                <a:solidFill>
                  <a:schemeClr val="accent2">
                    <a:lumMod val="75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56" name="Flowchart: Manual Operation 38">
                <a:extLst>
                  <a:ext uri="{FF2B5EF4-FFF2-40B4-BE49-F238E27FC236}">
                    <a16:creationId xmlns:a16="http://schemas.microsoft.com/office/drawing/2014/main" id="{8BF625DF-AE25-204A-893F-19E38C02FE75}"/>
                  </a:ext>
                </a:extLst>
              </p:cNvPr>
              <p:cNvSpPr/>
              <p:nvPr/>
            </p:nvSpPr>
            <p:spPr>
              <a:xfrm rot="5400000">
                <a:off x="7820284" y="3954333"/>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57" name="Flowchart: Manual Operation 39">
                <a:extLst>
                  <a:ext uri="{FF2B5EF4-FFF2-40B4-BE49-F238E27FC236}">
                    <a16:creationId xmlns:a16="http://schemas.microsoft.com/office/drawing/2014/main" id="{CFBD2EAD-9B9E-6F46-AE59-45442590FCE3}"/>
                  </a:ext>
                </a:extLst>
              </p:cNvPr>
              <p:cNvSpPr/>
              <p:nvPr/>
            </p:nvSpPr>
            <p:spPr>
              <a:xfrm rot="5400000">
                <a:off x="7825183" y="3264630"/>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58" name="Straight Connector 40">
                <a:extLst>
                  <a:ext uri="{FF2B5EF4-FFF2-40B4-BE49-F238E27FC236}">
                    <a16:creationId xmlns:a16="http://schemas.microsoft.com/office/drawing/2014/main" id="{21907602-B6CC-2D45-ACB0-943D4C711DDA}"/>
                  </a:ext>
                </a:extLst>
              </p:cNvPr>
              <p:cNvCxnSpPr/>
              <p:nvPr/>
            </p:nvCxnSpPr>
            <p:spPr>
              <a:xfrm rot="10800000">
                <a:off x="7802921" y="4010367"/>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9" name="Straight Connector 41">
                <a:extLst>
                  <a:ext uri="{FF2B5EF4-FFF2-40B4-BE49-F238E27FC236}">
                    <a16:creationId xmlns:a16="http://schemas.microsoft.com/office/drawing/2014/main" id="{E6CBF611-A582-7445-9EFC-9C2E0A52B5E6}"/>
                  </a:ext>
                </a:extLst>
              </p:cNvPr>
              <p:cNvCxnSpPr/>
              <p:nvPr/>
            </p:nvCxnSpPr>
            <p:spPr>
              <a:xfrm rot="10800000">
                <a:off x="7751698" y="3359053"/>
                <a:ext cx="29184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60" name="Flowchart: Manual Operation 49">
                <a:extLst>
                  <a:ext uri="{FF2B5EF4-FFF2-40B4-BE49-F238E27FC236}">
                    <a16:creationId xmlns:a16="http://schemas.microsoft.com/office/drawing/2014/main" id="{6672B8AB-459F-4645-9CFB-0D650802EB89}"/>
                  </a:ext>
                </a:extLst>
              </p:cNvPr>
              <p:cNvSpPr/>
              <p:nvPr/>
            </p:nvSpPr>
            <p:spPr>
              <a:xfrm rot="5400000">
                <a:off x="7261737" y="3600717"/>
                <a:ext cx="992680"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61" name="Straight Connector 50">
                <a:extLst>
                  <a:ext uri="{FF2B5EF4-FFF2-40B4-BE49-F238E27FC236}">
                    <a16:creationId xmlns:a16="http://schemas.microsoft.com/office/drawing/2014/main" id="{E32B36CF-321D-AA43-902C-50AB8ECBEB75}"/>
                  </a:ext>
                </a:extLst>
              </p:cNvPr>
              <p:cNvCxnSpPr/>
              <p:nvPr/>
            </p:nvCxnSpPr>
            <p:spPr>
              <a:xfrm rot="10800000">
                <a:off x="7473733" y="3699436"/>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62" name="Rectangle 63">
                <a:extLst>
                  <a:ext uri="{FF2B5EF4-FFF2-40B4-BE49-F238E27FC236}">
                    <a16:creationId xmlns:a16="http://schemas.microsoft.com/office/drawing/2014/main" id="{ED518FB9-166A-C048-B0C6-974764F5675E}"/>
                  </a:ext>
                </a:extLst>
              </p:cNvPr>
              <p:cNvSpPr/>
              <p:nvPr/>
            </p:nvSpPr>
            <p:spPr>
              <a:xfrm rot="16200000">
                <a:off x="7138170" y="3364926"/>
                <a:ext cx="1612322" cy="664737"/>
              </a:xfrm>
              <a:prstGeom prst="rect">
                <a:avLst/>
              </a:prstGeom>
              <a:noFill/>
              <a:ln w="952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88" dirty="0">
                  <a:solidFill>
                    <a:schemeClr val="tx1"/>
                  </a:solidFill>
                </a:endParaRPr>
              </a:p>
            </p:txBody>
          </p:sp>
        </p:grpSp>
        <p:sp>
          <p:nvSpPr>
            <p:cNvPr id="51" name="Rettangolo 85">
              <a:extLst>
                <a:ext uri="{FF2B5EF4-FFF2-40B4-BE49-F238E27FC236}">
                  <a16:creationId xmlns:a16="http://schemas.microsoft.com/office/drawing/2014/main" id="{8DFD5B6F-005A-A349-96E3-07DFF49656FF}"/>
                </a:ext>
              </a:extLst>
            </p:cNvPr>
            <p:cNvSpPr/>
            <p:nvPr/>
          </p:nvSpPr>
          <p:spPr>
            <a:xfrm flipV="1">
              <a:off x="7278084" y="2558417"/>
              <a:ext cx="453272" cy="46502"/>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CasellaDiTesto 112">
              <a:extLst>
                <a:ext uri="{FF2B5EF4-FFF2-40B4-BE49-F238E27FC236}">
                  <a16:creationId xmlns:a16="http://schemas.microsoft.com/office/drawing/2014/main" id="{E83DC5F8-6E80-AB43-9FAE-1E29A948545D}"/>
                </a:ext>
              </a:extLst>
            </p:cNvPr>
            <p:cNvSpPr txBox="1"/>
            <p:nvPr/>
          </p:nvSpPr>
          <p:spPr>
            <a:xfrm>
              <a:off x="7470021" y="1748919"/>
              <a:ext cx="952505" cy="276999"/>
            </a:xfrm>
            <a:prstGeom prst="rect">
              <a:avLst/>
            </a:prstGeom>
            <a:noFill/>
          </p:spPr>
          <p:txBody>
            <a:bodyPr wrap="none" rtlCol="0">
              <a:spAutoFit/>
            </a:bodyPr>
            <a:lstStyle/>
            <a:p>
              <a:pPr algn="ctr"/>
              <a:r>
                <a:rPr lang="it-IT" sz="1200" dirty="0" err="1"/>
                <a:t>Mux-Demux</a:t>
              </a:r>
              <a:endParaRPr lang="it-IT" sz="1200" dirty="0"/>
            </a:p>
          </p:txBody>
        </p:sp>
      </p:grpSp>
      <p:grpSp>
        <p:nvGrpSpPr>
          <p:cNvPr id="63" name="Gruppo 24">
            <a:extLst>
              <a:ext uri="{FF2B5EF4-FFF2-40B4-BE49-F238E27FC236}">
                <a16:creationId xmlns:a16="http://schemas.microsoft.com/office/drawing/2014/main" id="{DC3721AD-F33D-2F4E-B76A-F7ECD35E7C75}"/>
              </a:ext>
            </a:extLst>
          </p:cNvPr>
          <p:cNvGrpSpPr/>
          <p:nvPr/>
        </p:nvGrpSpPr>
        <p:grpSpPr>
          <a:xfrm>
            <a:off x="3112442" y="5284669"/>
            <a:ext cx="2775229" cy="784225"/>
            <a:chOff x="2569101" y="3246798"/>
            <a:chExt cx="5845145" cy="784225"/>
          </a:xfrm>
        </p:grpSpPr>
        <p:sp>
          <p:nvSpPr>
            <p:cNvPr id="64" name="Parentesi graffa chiusa 22">
              <a:extLst>
                <a:ext uri="{FF2B5EF4-FFF2-40B4-BE49-F238E27FC236}">
                  <a16:creationId xmlns:a16="http://schemas.microsoft.com/office/drawing/2014/main" id="{9C874CFD-C582-BA45-9E3A-E97E35C31CEB}"/>
                </a:ext>
              </a:extLst>
            </p:cNvPr>
            <p:cNvSpPr/>
            <p:nvPr/>
          </p:nvSpPr>
          <p:spPr>
            <a:xfrm rot="5400000">
              <a:off x="5253564" y="562335"/>
              <a:ext cx="476219" cy="5845145"/>
            </a:xfrm>
            <a:prstGeom prst="rightBrace">
              <a:avLst>
                <a:gd name="adj1" fmla="val 8333"/>
                <a:gd name="adj2" fmla="val 50000"/>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CasellaDiTesto 23">
              <a:extLst>
                <a:ext uri="{FF2B5EF4-FFF2-40B4-BE49-F238E27FC236}">
                  <a16:creationId xmlns:a16="http://schemas.microsoft.com/office/drawing/2014/main" id="{14AF8DA1-8F0C-064C-B9EC-1779A69B60EB}"/>
                </a:ext>
              </a:extLst>
            </p:cNvPr>
            <p:cNvSpPr txBox="1"/>
            <p:nvPr/>
          </p:nvSpPr>
          <p:spPr>
            <a:xfrm>
              <a:off x="3462681" y="3661691"/>
              <a:ext cx="4267227" cy="369332"/>
            </a:xfrm>
            <a:prstGeom prst="rect">
              <a:avLst/>
            </a:prstGeom>
            <a:noFill/>
          </p:spPr>
          <p:txBody>
            <a:bodyPr wrap="square" rtlCol="0">
              <a:spAutoFit/>
            </a:bodyPr>
            <a:lstStyle/>
            <a:p>
              <a:r>
                <a:rPr lang="en-US" dirty="0"/>
                <a:t>Open Line System</a:t>
              </a:r>
            </a:p>
          </p:txBody>
        </p:sp>
      </p:grpSp>
      <p:grpSp>
        <p:nvGrpSpPr>
          <p:cNvPr id="128" name="Group 127">
            <a:extLst>
              <a:ext uri="{FF2B5EF4-FFF2-40B4-BE49-F238E27FC236}">
                <a16:creationId xmlns:a16="http://schemas.microsoft.com/office/drawing/2014/main" id="{6188CB8A-66FF-2C4E-8CE5-C09FEDB29923}"/>
              </a:ext>
            </a:extLst>
          </p:cNvPr>
          <p:cNvGrpSpPr/>
          <p:nvPr/>
        </p:nvGrpSpPr>
        <p:grpSpPr>
          <a:xfrm>
            <a:off x="46417" y="3601779"/>
            <a:ext cx="2979312" cy="2598545"/>
            <a:chOff x="46417" y="3601779"/>
            <a:chExt cx="2979312" cy="2598545"/>
          </a:xfrm>
        </p:grpSpPr>
        <p:grpSp>
          <p:nvGrpSpPr>
            <p:cNvPr id="81" name="Gruppo 49">
              <a:extLst>
                <a:ext uri="{FF2B5EF4-FFF2-40B4-BE49-F238E27FC236}">
                  <a16:creationId xmlns:a16="http://schemas.microsoft.com/office/drawing/2014/main" id="{B571E4C9-8349-164F-9920-B539AEF16B17}"/>
                </a:ext>
              </a:extLst>
            </p:cNvPr>
            <p:cNvGrpSpPr/>
            <p:nvPr/>
          </p:nvGrpSpPr>
          <p:grpSpPr>
            <a:xfrm>
              <a:off x="46417" y="5586180"/>
              <a:ext cx="742429" cy="614144"/>
              <a:chOff x="1190625" y="5215900"/>
              <a:chExt cx="1108700" cy="1108700"/>
            </a:xfrm>
          </p:grpSpPr>
          <p:pic>
            <p:nvPicPr>
              <p:cNvPr id="82" name="Picture 4" descr="C:\Users\ecoffey\AppData\Local\Temp\Rar$DRa0.410\30025_Device_fibre_channel_disk_subsystem_default_256.png">
                <a:extLst>
                  <a:ext uri="{FF2B5EF4-FFF2-40B4-BE49-F238E27FC236}">
                    <a16:creationId xmlns:a16="http://schemas.microsoft.com/office/drawing/2014/main" id="{E5D4DAF5-13F8-1944-8C06-2017B72F1F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0625" y="5215900"/>
                <a:ext cx="956300" cy="956300"/>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4" descr="C:\Users\ecoffey\AppData\Local\Temp\Rar$DRa0.410\30025_Device_fibre_channel_disk_subsystem_default_256.png">
                <a:extLst>
                  <a:ext uri="{FF2B5EF4-FFF2-40B4-BE49-F238E27FC236}">
                    <a16:creationId xmlns:a16="http://schemas.microsoft.com/office/drawing/2014/main" id="{90BCF656-A88B-6E44-89EC-A9F0232CD0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3025" y="5368300"/>
                <a:ext cx="956300" cy="9563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4" name="Gruppo 59">
              <a:extLst>
                <a:ext uri="{FF2B5EF4-FFF2-40B4-BE49-F238E27FC236}">
                  <a16:creationId xmlns:a16="http://schemas.microsoft.com/office/drawing/2014/main" id="{017E51FC-53B9-8D4D-A6E7-8E3BF1761308}"/>
                </a:ext>
              </a:extLst>
            </p:cNvPr>
            <p:cNvGrpSpPr/>
            <p:nvPr/>
          </p:nvGrpSpPr>
          <p:grpSpPr>
            <a:xfrm>
              <a:off x="529551" y="5178093"/>
              <a:ext cx="756892" cy="626108"/>
              <a:chOff x="8748246" y="4794250"/>
              <a:chExt cx="1130299" cy="1130299"/>
            </a:xfrm>
          </p:grpSpPr>
          <p:pic>
            <p:nvPicPr>
              <p:cNvPr id="85" name="Picture 10" descr="C:\Users\ecoffey\AppData\Local\Temp\Rar$DRa0.836\30073__Device_server_farms_default_256.png">
                <a:extLst>
                  <a:ext uri="{FF2B5EF4-FFF2-40B4-BE49-F238E27FC236}">
                    <a16:creationId xmlns:a16="http://schemas.microsoft.com/office/drawing/2014/main" id="{656FF355-97F9-4341-B1F2-114CE8CE5C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8246" y="4794250"/>
                <a:ext cx="977899" cy="977899"/>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10" descr="C:\Users\ecoffey\AppData\Local\Temp\Rar$DRa0.836\30073__Device_server_farms_default_256.png">
                <a:extLst>
                  <a:ext uri="{FF2B5EF4-FFF2-40B4-BE49-F238E27FC236}">
                    <a16:creationId xmlns:a16="http://schemas.microsoft.com/office/drawing/2014/main" id="{B19F1A3F-773C-CF4A-8FE3-CF248318B5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00646" y="4946650"/>
                <a:ext cx="977899" cy="97789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4" name="Picture 93">
              <a:extLst>
                <a:ext uri="{FF2B5EF4-FFF2-40B4-BE49-F238E27FC236}">
                  <a16:creationId xmlns:a16="http://schemas.microsoft.com/office/drawing/2014/main" id="{D7F31232-733D-9D46-81FB-A0B77BB600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877" y="4481970"/>
              <a:ext cx="672121" cy="388570"/>
            </a:xfrm>
            <a:prstGeom prst="rect">
              <a:avLst/>
            </a:prstGeom>
          </p:spPr>
        </p:pic>
        <p:grpSp>
          <p:nvGrpSpPr>
            <p:cNvPr id="106" name="Group 105">
              <a:extLst>
                <a:ext uri="{FF2B5EF4-FFF2-40B4-BE49-F238E27FC236}">
                  <a16:creationId xmlns:a16="http://schemas.microsoft.com/office/drawing/2014/main" id="{B0FCC885-4BCB-5340-88EC-FE731EDD7516}"/>
                </a:ext>
              </a:extLst>
            </p:cNvPr>
            <p:cNvGrpSpPr/>
            <p:nvPr/>
          </p:nvGrpSpPr>
          <p:grpSpPr>
            <a:xfrm>
              <a:off x="969636" y="4589142"/>
              <a:ext cx="407122" cy="91440"/>
              <a:chOff x="933998" y="4300582"/>
              <a:chExt cx="407122" cy="91440"/>
            </a:xfrm>
          </p:grpSpPr>
          <p:grpSp>
            <p:nvGrpSpPr>
              <p:cNvPr id="102" name="Group 101">
                <a:extLst>
                  <a:ext uri="{FF2B5EF4-FFF2-40B4-BE49-F238E27FC236}">
                    <a16:creationId xmlns:a16="http://schemas.microsoft.com/office/drawing/2014/main" id="{C09DF6D6-3FB3-9942-8CA5-C35B6FFC85F8}"/>
                  </a:ext>
                </a:extLst>
              </p:cNvPr>
              <p:cNvGrpSpPr/>
              <p:nvPr/>
            </p:nvGrpSpPr>
            <p:grpSpPr>
              <a:xfrm>
                <a:off x="933998" y="4300582"/>
                <a:ext cx="407122" cy="30480"/>
                <a:chOff x="933998" y="4300582"/>
                <a:chExt cx="407122" cy="30480"/>
              </a:xfrm>
            </p:grpSpPr>
            <p:cxnSp>
              <p:nvCxnSpPr>
                <p:cNvPr id="100" name="Straight Connector 99">
                  <a:extLst>
                    <a:ext uri="{FF2B5EF4-FFF2-40B4-BE49-F238E27FC236}">
                      <a16:creationId xmlns:a16="http://schemas.microsoft.com/office/drawing/2014/main" id="{5E27975D-6E8F-AB4E-BFD6-059242C85F18}"/>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BF92759-9DE0-A742-BE31-D69FC086DCCE}"/>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4C3CA03E-A014-A941-9BA9-3E75A2D0D1CE}"/>
                  </a:ext>
                </a:extLst>
              </p:cNvPr>
              <p:cNvGrpSpPr/>
              <p:nvPr/>
            </p:nvGrpSpPr>
            <p:grpSpPr>
              <a:xfrm>
                <a:off x="933998" y="4361542"/>
                <a:ext cx="407122" cy="30480"/>
                <a:chOff x="933998" y="4300582"/>
                <a:chExt cx="407122" cy="30480"/>
              </a:xfrm>
            </p:grpSpPr>
            <p:cxnSp>
              <p:nvCxnSpPr>
                <p:cNvPr id="104" name="Straight Connector 103">
                  <a:extLst>
                    <a:ext uri="{FF2B5EF4-FFF2-40B4-BE49-F238E27FC236}">
                      <a16:creationId xmlns:a16="http://schemas.microsoft.com/office/drawing/2014/main" id="{46B40405-2AC7-7643-99EE-1AC8D494D292}"/>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C14203-2304-0849-B132-66C05D9DEAE6}"/>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08" name="CasellaDiTesto 41">
              <a:extLst>
                <a:ext uri="{FF2B5EF4-FFF2-40B4-BE49-F238E27FC236}">
                  <a16:creationId xmlns:a16="http://schemas.microsoft.com/office/drawing/2014/main" id="{4A161C1A-40A8-DE48-A328-B0B18E16F458}"/>
                </a:ext>
              </a:extLst>
            </p:cNvPr>
            <p:cNvSpPr txBox="1"/>
            <p:nvPr/>
          </p:nvSpPr>
          <p:spPr>
            <a:xfrm>
              <a:off x="729613" y="3601779"/>
              <a:ext cx="806631" cy="738664"/>
            </a:xfrm>
            <a:prstGeom prst="rect">
              <a:avLst/>
            </a:prstGeom>
            <a:noFill/>
          </p:spPr>
          <p:txBody>
            <a:bodyPr wrap="none" rtlCol="0">
              <a:spAutoFit/>
            </a:bodyPr>
            <a:lstStyle/>
            <a:p>
              <a:r>
                <a:rPr lang="it-IT" sz="1400" dirty="0"/>
                <a:t>Nx100 G</a:t>
              </a:r>
            </a:p>
            <a:p>
              <a:r>
                <a:rPr lang="it-IT" sz="1400" dirty="0"/>
                <a:t>or</a:t>
              </a:r>
            </a:p>
            <a:p>
              <a:r>
                <a:rPr lang="it-IT" sz="1400" dirty="0"/>
                <a:t>Nx400 G</a:t>
              </a:r>
            </a:p>
          </p:txBody>
        </p:sp>
        <p:sp>
          <p:nvSpPr>
            <p:cNvPr id="109" name="CasellaDiTesto 41">
              <a:extLst>
                <a:ext uri="{FF2B5EF4-FFF2-40B4-BE49-F238E27FC236}">
                  <a16:creationId xmlns:a16="http://schemas.microsoft.com/office/drawing/2014/main" id="{BB66C819-99B4-DA4A-A7C5-885D28B08EDF}"/>
                </a:ext>
              </a:extLst>
            </p:cNvPr>
            <p:cNvSpPr txBox="1"/>
            <p:nvPr/>
          </p:nvSpPr>
          <p:spPr>
            <a:xfrm>
              <a:off x="1929114" y="3649318"/>
              <a:ext cx="1021433" cy="523220"/>
            </a:xfrm>
            <a:prstGeom prst="rect">
              <a:avLst/>
            </a:prstGeom>
            <a:noFill/>
          </p:spPr>
          <p:txBody>
            <a:bodyPr wrap="none" rtlCol="0">
              <a:spAutoFit/>
            </a:bodyPr>
            <a:lstStyle/>
            <a:p>
              <a:r>
                <a:rPr lang="it-IT" sz="1400" dirty="0"/>
                <a:t>&gt;1 </a:t>
              </a:r>
              <a:r>
                <a:rPr lang="it-IT" sz="1400" dirty="0" err="1"/>
                <a:t>Tbps</a:t>
              </a:r>
              <a:endParaRPr lang="it-IT" sz="1400" dirty="0"/>
            </a:p>
            <a:p>
              <a:r>
                <a:rPr lang="it-IT" sz="1400" dirty="0"/>
                <a:t>Connection</a:t>
              </a:r>
            </a:p>
          </p:txBody>
        </p:sp>
        <p:cxnSp>
          <p:nvCxnSpPr>
            <p:cNvPr id="111" name="Straight Arrow Connector 110">
              <a:extLst>
                <a:ext uri="{FF2B5EF4-FFF2-40B4-BE49-F238E27FC236}">
                  <a16:creationId xmlns:a16="http://schemas.microsoft.com/office/drawing/2014/main" id="{BE02724B-EDCF-9041-8D13-EF01282AF925}"/>
                </a:ext>
              </a:extLst>
            </p:cNvPr>
            <p:cNvCxnSpPr/>
            <p:nvPr/>
          </p:nvCxnSpPr>
          <p:spPr>
            <a:xfrm>
              <a:off x="2834640" y="4098983"/>
              <a:ext cx="191089" cy="477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9CF7036-D267-674E-82C9-6F43FB2139D1}"/>
                </a:ext>
              </a:extLst>
            </p:cNvPr>
            <p:cNvCxnSpPr>
              <a:cxnSpLocks/>
            </p:cNvCxnSpPr>
            <p:nvPr/>
          </p:nvCxnSpPr>
          <p:spPr>
            <a:xfrm>
              <a:off x="1210325" y="4316830"/>
              <a:ext cx="4444" cy="230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4927450E-B9C9-5C47-AF95-AEAC7972FD4B}"/>
              </a:ext>
            </a:extLst>
          </p:cNvPr>
          <p:cNvGrpSpPr/>
          <p:nvPr/>
        </p:nvGrpSpPr>
        <p:grpSpPr>
          <a:xfrm>
            <a:off x="9069669" y="3597390"/>
            <a:ext cx="2937716" cy="2798747"/>
            <a:chOff x="9069669" y="3597390"/>
            <a:chExt cx="2937716" cy="2798747"/>
          </a:xfrm>
        </p:grpSpPr>
        <p:grpSp>
          <p:nvGrpSpPr>
            <p:cNvPr id="88" name="Gruppo 49">
              <a:extLst>
                <a:ext uri="{FF2B5EF4-FFF2-40B4-BE49-F238E27FC236}">
                  <a16:creationId xmlns:a16="http://schemas.microsoft.com/office/drawing/2014/main" id="{FB47597D-68C1-2E44-A650-FCDB807D8F18}"/>
                </a:ext>
              </a:extLst>
            </p:cNvPr>
            <p:cNvGrpSpPr/>
            <p:nvPr/>
          </p:nvGrpSpPr>
          <p:grpSpPr>
            <a:xfrm>
              <a:off x="10767359" y="5781993"/>
              <a:ext cx="742429" cy="614144"/>
              <a:chOff x="1190625" y="5215900"/>
              <a:chExt cx="1108700" cy="1108700"/>
            </a:xfrm>
          </p:grpSpPr>
          <p:pic>
            <p:nvPicPr>
              <p:cNvPr id="89" name="Picture 4" descr="C:\Users\ecoffey\AppData\Local\Temp\Rar$DRa0.410\30025_Device_fibre_channel_disk_subsystem_default_256.png">
                <a:extLst>
                  <a:ext uri="{FF2B5EF4-FFF2-40B4-BE49-F238E27FC236}">
                    <a16:creationId xmlns:a16="http://schemas.microsoft.com/office/drawing/2014/main" id="{DEDF6023-A62E-2D49-823D-91125350CA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0625" y="5215900"/>
                <a:ext cx="956300" cy="956300"/>
              </a:xfrm>
              <a:prstGeom prst="rect">
                <a:avLst/>
              </a:prstGeom>
              <a:noFill/>
              <a:extLst>
                <a:ext uri="{909E8E84-426E-40dd-AFC4-6F175D3DCCD1}">
                  <a14:hiddenFill xmlns="" xmlns:a14="http://schemas.microsoft.com/office/drawing/2010/main">
                    <a:solidFill>
                      <a:srgbClr val="FFFFFF"/>
                    </a:solidFill>
                  </a14:hiddenFill>
                </a:ext>
              </a:extLst>
            </p:spPr>
          </p:pic>
          <p:pic>
            <p:nvPicPr>
              <p:cNvPr id="90" name="Picture 4" descr="C:\Users\ecoffey\AppData\Local\Temp\Rar$DRa0.410\30025_Device_fibre_channel_disk_subsystem_default_256.png">
                <a:extLst>
                  <a:ext uri="{FF2B5EF4-FFF2-40B4-BE49-F238E27FC236}">
                    <a16:creationId xmlns:a16="http://schemas.microsoft.com/office/drawing/2014/main" id="{910E34B0-AA7A-9048-9640-1049A00ACC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3025" y="5368300"/>
                <a:ext cx="956300" cy="95630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1" name="Gruppo 59">
              <a:extLst>
                <a:ext uri="{FF2B5EF4-FFF2-40B4-BE49-F238E27FC236}">
                  <a16:creationId xmlns:a16="http://schemas.microsoft.com/office/drawing/2014/main" id="{D507A916-A306-3A46-A985-47A4EDA10BA7}"/>
                </a:ext>
              </a:extLst>
            </p:cNvPr>
            <p:cNvGrpSpPr/>
            <p:nvPr/>
          </p:nvGrpSpPr>
          <p:grpSpPr>
            <a:xfrm>
              <a:off x="11250493" y="5373906"/>
              <a:ext cx="756892" cy="626108"/>
              <a:chOff x="8748246" y="4794250"/>
              <a:chExt cx="1130299" cy="1130299"/>
            </a:xfrm>
          </p:grpSpPr>
          <p:pic>
            <p:nvPicPr>
              <p:cNvPr id="92" name="Picture 10" descr="C:\Users\ecoffey\AppData\Local\Temp\Rar$DRa0.836\30073__Device_server_farms_default_256.png">
                <a:extLst>
                  <a:ext uri="{FF2B5EF4-FFF2-40B4-BE49-F238E27FC236}">
                    <a16:creationId xmlns:a16="http://schemas.microsoft.com/office/drawing/2014/main" id="{572FDF88-D090-A043-9836-53AD7E4AF3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8246" y="4794250"/>
                <a:ext cx="977899" cy="977899"/>
              </a:xfrm>
              <a:prstGeom prst="rect">
                <a:avLst/>
              </a:prstGeom>
              <a:noFill/>
              <a:extLst>
                <a:ext uri="{909E8E84-426E-40dd-AFC4-6F175D3DCCD1}">
                  <a14:hiddenFill xmlns="" xmlns:a14="http://schemas.microsoft.com/office/drawing/2010/main">
                    <a:solidFill>
                      <a:srgbClr val="FFFFFF"/>
                    </a:solidFill>
                  </a14:hiddenFill>
                </a:ext>
              </a:extLst>
            </p:spPr>
          </p:pic>
          <p:pic>
            <p:nvPicPr>
              <p:cNvPr id="93" name="Picture 10" descr="C:\Users\ecoffey\AppData\Local\Temp\Rar$DRa0.836\30073__Device_server_farms_default_256.png">
                <a:extLst>
                  <a:ext uri="{FF2B5EF4-FFF2-40B4-BE49-F238E27FC236}">
                    <a16:creationId xmlns:a16="http://schemas.microsoft.com/office/drawing/2014/main" id="{C58FF7F4-D0EA-F447-8ECC-40A14B8AB7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00646" y="4946650"/>
                <a:ext cx="977899" cy="97789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5" name="Picture 94">
              <a:extLst>
                <a:ext uri="{FF2B5EF4-FFF2-40B4-BE49-F238E27FC236}">
                  <a16:creationId xmlns:a16="http://schemas.microsoft.com/office/drawing/2014/main" id="{8AB22582-923C-A64A-9B82-F596C290D3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11886" y="4481970"/>
              <a:ext cx="672121" cy="388570"/>
            </a:xfrm>
            <a:prstGeom prst="rect">
              <a:avLst/>
            </a:prstGeom>
          </p:spPr>
        </p:pic>
        <p:grpSp>
          <p:nvGrpSpPr>
            <p:cNvPr id="115" name="Group 114">
              <a:extLst>
                <a:ext uri="{FF2B5EF4-FFF2-40B4-BE49-F238E27FC236}">
                  <a16:creationId xmlns:a16="http://schemas.microsoft.com/office/drawing/2014/main" id="{B9827C83-4226-4D47-A18D-10DAAA05E0A9}"/>
                </a:ext>
              </a:extLst>
            </p:cNvPr>
            <p:cNvGrpSpPr/>
            <p:nvPr/>
          </p:nvGrpSpPr>
          <p:grpSpPr>
            <a:xfrm>
              <a:off x="10766534" y="4574190"/>
              <a:ext cx="407122" cy="91440"/>
              <a:chOff x="933998" y="4300582"/>
              <a:chExt cx="407122" cy="91440"/>
            </a:xfrm>
          </p:grpSpPr>
          <p:grpSp>
            <p:nvGrpSpPr>
              <p:cNvPr id="116" name="Group 115">
                <a:extLst>
                  <a:ext uri="{FF2B5EF4-FFF2-40B4-BE49-F238E27FC236}">
                    <a16:creationId xmlns:a16="http://schemas.microsoft.com/office/drawing/2014/main" id="{C15BD7AC-FB98-134E-923C-E2FE25B3A4D9}"/>
                  </a:ext>
                </a:extLst>
              </p:cNvPr>
              <p:cNvGrpSpPr/>
              <p:nvPr/>
            </p:nvGrpSpPr>
            <p:grpSpPr>
              <a:xfrm>
                <a:off x="933998" y="4300582"/>
                <a:ext cx="407122" cy="30480"/>
                <a:chOff x="933998" y="4300582"/>
                <a:chExt cx="407122" cy="30480"/>
              </a:xfrm>
            </p:grpSpPr>
            <p:cxnSp>
              <p:nvCxnSpPr>
                <p:cNvPr id="120" name="Straight Connector 119">
                  <a:extLst>
                    <a:ext uri="{FF2B5EF4-FFF2-40B4-BE49-F238E27FC236}">
                      <a16:creationId xmlns:a16="http://schemas.microsoft.com/office/drawing/2014/main" id="{B37B4A34-33E3-B445-A6C2-8BE223C27001}"/>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38D00B2-BCF2-8E47-8619-2932D317A15D}"/>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6DB5866-17AD-C74F-93AF-D5DE838BFBE2}"/>
                  </a:ext>
                </a:extLst>
              </p:cNvPr>
              <p:cNvGrpSpPr/>
              <p:nvPr/>
            </p:nvGrpSpPr>
            <p:grpSpPr>
              <a:xfrm>
                <a:off x="933998" y="4361542"/>
                <a:ext cx="407122" cy="30480"/>
                <a:chOff x="933998" y="4300582"/>
                <a:chExt cx="407122" cy="30480"/>
              </a:xfrm>
            </p:grpSpPr>
            <p:cxnSp>
              <p:nvCxnSpPr>
                <p:cNvPr id="118" name="Straight Connector 117">
                  <a:extLst>
                    <a:ext uri="{FF2B5EF4-FFF2-40B4-BE49-F238E27FC236}">
                      <a16:creationId xmlns:a16="http://schemas.microsoft.com/office/drawing/2014/main" id="{ECC3A5D9-D7FD-F349-84F7-D136BFF2C764}"/>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F747DEB-5386-FB49-A69C-AE7CCA33C384}"/>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2" name="CasellaDiTesto 41">
              <a:extLst>
                <a:ext uri="{FF2B5EF4-FFF2-40B4-BE49-F238E27FC236}">
                  <a16:creationId xmlns:a16="http://schemas.microsoft.com/office/drawing/2014/main" id="{0B0D2E1C-B8DB-024B-BB8A-18BB31D2E924}"/>
                </a:ext>
              </a:extLst>
            </p:cNvPr>
            <p:cNvSpPr txBox="1"/>
            <p:nvPr/>
          </p:nvSpPr>
          <p:spPr>
            <a:xfrm>
              <a:off x="9102161" y="3646515"/>
              <a:ext cx="1021433" cy="523220"/>
            </a:xfrm>
            <a:prstGeom prst="rect">
              <a:avLst/>
            </a:prstGeom>
            <a:noFill/>
          </p:spPr>
          <p:txBody>
            <a:bodyPr wrap="none" rtlCol="0">
              <a:spAutoFit/>
            </a:bodyPr>
            <a:lstStyle/>
            <a:p>
              <a:r>
                <a:rPr lang="it-IT" sz="1400" dirty="0"/>
                <a:t>&gt;1 </a:t>
              </a:r>
              <a:r>
                <a:rPr lang="it-IT" sz="1400" dirty="0" err="1"/>
                <a:t>Tbps</a:t>
              </a:r>
              <a:endParaRPr lang="it-IT" sz="1400" dirty="0"/>
            </a:p>
            <a:p>
              <a:r>
                <a:rPr lang="it-IT" sz="1400" dirty="0"/>
                <a:t>Connection</a:t>
              </a:r>
            </a:p>
          </p:txBody>
        </p:sp>
        <p:sp>
          <p:nvSpPr>
            <p:cNvPr id="124" name="CasellaDiTesto 41">
              <a:extLst>
                <a:ext uri="{FF2B5EF4-FFF2-40B4-BE49-F238E27FC236}">
                  <a16:creationId xmlns:a16="http://schemas.microsoft.com/office/drawing/2014/main" id="{39AC75B7-7202-7745-A912-01D5B3AFC320}"/>
                </a:ext>
              </a:extLst>
            </p:cNvPr>
            <p:cNvSpPr txBox="1"/>
            <p:nvPr/>
          </p:nvSpPr>
          <p:spPr>
            <a:xfrm>
              <a:off x="10550791" y="3597390"/>
              <a:ext cx="806631" cy="738664"/>
            </a:xfrm>
            <a:prstGeom prst="rect">
              <a:avLst/>
            </a:prstGeom>
            <a:noFill/>
          </p:spPr>
          <p:txBody>
            <a:bodyPr wrap="none" rtlCol="0">
              <a:spAutoFit/>
            </a:bodyPr>
            <a:lstStyle/>
            <a:p>
              <a:r>
                <a:rPr lang="it-IT" sz="1400" dirty="0"/>
                <a:t>Nx100 G</a:t>
              </a:r>
            </a:p>
            <a:p>
              <a:r>
                <a:rPr lang="it-IT" sz="1400" dirty="0"/>
                <a:t>or</a:t>
              </a:r>
            </a:p>
            <a:p>
              <a:r>
                <a:rPr lang="it-IT" sz="1400" dirty="0"/>
                <a:t>Nx400 G</a:t>
              </a:r>
            </a:p>
          </p:txBody>
        </p:sp>
        <p:cxnSp>
          <p:nvCxnSpPr>
            <p:cNvPr id="125" name="Straight Arrow Connector 124">
              <a:extLst>
                <a:ext uri="{FF2B5EF4-FFF2-40B4-BE49-F238E27FC236}">
                  <a16:creationId xmlns:a16="http://schemas.microsoft.com/office/drawing/2014/main" id="{299F8D83-F243-B341-887D-98C8B34B5B53}"/>
                </a:ext>
              </a:extLst>
            </p:cNvPr>
            <p:cNvCxnSpPr>
              <a:cxnSpLocks/>
            </p:cNvCxnSpPr>
            <p:nvPr/>
          </p:nvCxnSpPr>
          <p:spPr>
            <a:xfrm>
              <a:off x="10951368" y="4273341"/>
              <a:ext cx="4444" cy="230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2F109CFD-0ADF-6641-8A81-F12330BDA4AC}"/>
                </a:ext>
              </a:extLst>
            </p:cNvPr>
            <p:cNvCxnSpPr>
              <a:cxnSpLocks/>
            </p:cNvCxnSpPr>
            <p:nvPr/>
          </p:nvCxnSpPr>
          <p:spPr>
            <a:xfrm flipH="1">
              <a:off x="9069669" y="4087033"/>
              <a:ext cx="296775" cy="419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7" name="Picture 3" descr="DTN-M_2.emf">
            <a:extLst>
              <a:ext uri="{FF2B5EF4-FFF2-40B4-BE49-F238E27FC236}">
                <a16:creationId xmlns:a16="http://schemas.microsoft.com/office/drawing/2014/main" id="{BB66248E-A766-A942-AF17-A793E6B4D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378460" y="4400493"/>
            <a:ext cx="580772" cy="469143"/>
          </a:xfrm>
          <a:prstGeom prst="rect">
            <a:avLst/>
          </a:prstGeom>
        </p:spPr>
      </p:pic>
      <p:pic>
        <p:nvPicPr>
          <p:cNvPr id="110" name="Picture 3" descr="DTN-M_2.emf">
            <a:extLst>
              <a:ext uri="{FF2B5EF4-FFF2-40B4-BE49-F238E27FC236}">
                <a16:creationId xmlns:a16="http://schemas.microsoft.com/office/drawing/2014/main" id="{BA49AB08-F0AF-D942-8DE1-632542257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5086" y="4411036"/>
            <a:ext cx="580772" cy="469143"/>
          </a:xfrm>
          <a:prstGeom prst="rect">
            <a:avLst/>
          </a:prstGeom>
        </p:spPr>
      </p:pic>
      <p:sp>
        <p:nvSpPr>
          <p:cNvPr id="113" name="Rettangolo 88">
            <a:extLst>
              <a:ext uri="{FF2B5EF4-FFF2-40B4-BE49-F238E27FC236}">
                <a16:creationId xmlns:a16="http://schemas.microsoft.com/office/drawing/2014/main" id="{3B2996E1-5BA5-B040-B392-1CE2F824D78C}"/>
              </a:ext>
            </a:extLst>
          </p:cNvPr>
          <p:cNvSpPr/>
          <p:nvPr/>
        </p:nvSpPr>
        <p:spPr>
          <a:xfrm flipV="1">
            <a:off x="5215283" y="4618888"/>
            <a:ext cx="265613" cy="62426"/>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4" name="Rettangolo 69">
            <a:extLst>
              <a:ext uri="{FF2B5EF4-FFF2-40B4-BE49-F238E27FC236}">
                <a16:creationId xmlns:a16="http://schemas.microsoft.com/office/drawing/2014/main" id="{DA30D685-BB70-A84A-9F21-02E3FCAFB90B}"/>
              </a:ext>
            </a:extLst>
          </p:cNvPr>
          <p:cNvSpPr/>
          <p:nvPr/>
        </p:nvSpPr>
        <p:spPr>
          <a:xfrm flipV="1">
            <a:off x="6697109" y="4603597"/>
            <a:ext cx="181784"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CasellaDiTesto 109">
            <a:extLst>
              <a:ext uri="{FF2B5EF4-FFF2-40B4-BE49-F238E27FC236}">
                <a16:creationId xmlns:a16="http://schemas.microsoft.com/office/drawing/2014/main" id="{6EEE3FFD-43C8-D841-AD35-8EF647A1CFBB}"/>
              </a:ext>
            </a:extLst>
          </p:cNvPr>
          <p:cNvSpPr txBox="1"/>
          <p:nvPr/>
        </p:nvSpPr>
        <p:spPr>
          <a:xfrm>
            <a:off x="6157685" y="4916161"/>
            <a:ext cx="697243" cy="276999"/>
          </a:xfrm>
          <a:prstGeom prst="rect">
            <a:avLst/>
          </a:prstGeom>
          <a:noFill/>
        </p:spPr>
        <p:txBody>
          <a:bodyPr wrap="none" rtlCol="0">
            <a:spAutoFit/>
          </a:bodyPr>
          <a:lstStyle/>
          <a:p>
            <a:pPr algn="ctr"/>
            <a:r>
              <a:rPr lang="it-IT" sz="1200" b="1" dirty="0"/>
              <a:t>ROADM</a:t>
            </a:r>
            <a:endParaRPr lang="it-IT" b="1" dirty="0"/>
          </a:p>
        </p:txBody>
      </p:sp>
      <p:sp>
        <p:nvSpPr>
          <p:cNvPr id="127" name="CasellaDiTesto 109">
            <a:extLst>
              <a:ext uri="{FF2B5EF4-FFF2-40B4-BE49-F238E27FC236}">
                <a16:creationId xmlns:a16="http://schemas.microsoft.com/office/drawing/2014/main" id="{B346589A-A46D-F145-8911-3C01AADED221}"/>
              </a:ext>
            </a:extLst>
          </p:cNvPr>
          <p:cNvSpPr txBox="1"/>
          <p:nvPr/>
        </p:nvSpPr>
        <p:spPr>
          <a:xfrm>
            <a:off x="4121977" y="4947428"/>
            <a:ext cx="697243" cy="276999"/>
          </a:xfrm>
          <a:prstGeom prst="rect">
            <a:avLst/>
          </a:prstGeom>
          <a:noFill/>
        </p:spPr>
        <p:txBody>
          <a:bodyPr wrap="none" rtlCol="0">
            <a:spAutoFit/>
          </a:bodyPr>
          <a:lstStyle/>
          <a:p>
            <a:pPr algn="ctr"/>
            <a:r>
              <a:rPr lang="it-IT" sz="1200" b="1" dirty="0"/>
              <a:t>ROADM</a:t>
            </a:r>
            <a:endParaRPr lang="it-IT" b="1" dirty="0"/>
          </a:p>
        </p:txBody>
      </p:sp>
      <p:sp>
        <p:nvSpPr>
          <p:cNvPr id="132" name="CasellaDiTesto 109">
            <a:extLst>
              <a:ext uri="{FF2B5EF4-FFF2-40B4-BE49-F238E27FC236}">
                <a16:creationId xmlns:a16="http://schemas.microsoft.com/office/drawing/2014/main" id="{EBF7FDEA-DBCB-5440-B6F1-4F45E3E3D42F}"/>
              </a:ext>
            </a:extLst>
          </p:cNvPr>
          <p:cNvSpPr txBox="1"/>
          <p:nvPr/>
        </p:nvSpPr>
        <p:spPr>
          <a:xfrm>
            <a:off x="5317742" y="4933377"/>
            <a:ext cx="697243" cy="276999"/>
          </a:xfrm>
          <a:prstGeom prst="rect">
            <a:avLst/>
          </a:prstGeom>
          <a:noFill/>
        </p:spPr>
        <p:txBody>
          <a:bodyPr wrap="none" rtlCol="0">
            <a:spAutoFit/>
          </a:bodyPr>
          <a:lstStyle/>
          <a:p>
            <a:pPr algn="ctr"/>
            <a:r>
              <a:rPr lang="it-IT" sz="1200" b="1" dirty="0"/>
              <a:t>ROADM</a:t>
            </a:r>
            <a:endParaRPr lang="it-IT" b="1" dirty="0"/>
          </a:p>
        </p:txBody>
      </p:sp>
      <p:sp>
        <p:nvSpPr>
          <p:cNvPr id="133" name="CasellaDiTesto 110">
            <a:extLst>
              <a:ext uri="{FF2B5EF4-FFF2-40B4-BE49-F238E27FC236}">
                <a16:creationId xmlns:a16="http://schemas.microsoft.com/office/drawing/2014/main" id="{2C3EDED8-9404-1C46-993D-C2D235B15645}"/>
              </a:ext>
            </a:extLst>
          </p:cNvPr>
          <p:cNvSpPr txBox="1"/>
          <p:nvPr/>
        </p:nvSpPr>
        <p:spPr>
          <a:xfrm>
            <a:off x="4781839" y="4912507"/>
            <a:ext cx="548548" cy="276999"/>
          </a:xfrm>
          <a:prstGeom prst="rect">
            <a:avLst/>
          </a:prstGeom>
          <a:noFill/>
        </p:spPr>
        <p:txBody>
          <a:bodyPr wrap="none" rtlCol="0">
            <a:spAutoFit/>
          </a:bodyPr>
          <a:lstStyle/>
          <a:p>
            <a:pPr algn="ctr"/>
            <a:r>
              <a:rPr lang="it-IT" sz="1200" dirty="0"/>
              <a:t>Ampli</a:t>
            </a:r>
          </a:p>
        </p:txBody>
      </p:sp>
      <p:grpSp>
        <p:nvGrpSpPr>
          <p:cNvPr id="135" name="Gruppo 24">
            <a:extLst>
              <a:ext uri="{FF2B5EF4-FFF2-40B4-BE49-F238E27FC236}">
                <a16:creationId xmlns:a16="http://schemas.microsoft.com/office/drawing/2014/main" id="{40A191D7-FB9F-264D-9A21-DD293F2E194A}"/>
              </a:ext>
            </a:extLst>
          </p:cNvPr>
          <p:cNvGrpSpPr/>
          <p:nvPr/>
        </p:nvGrpSpPr>
        <p:grpSpPr>
          <a:xfrm>
            <a:off x="6268646" y="5299528"/>
            <a:ext cx="2775229" cy="784225"/>
            <a:chOff x="2569101" y="3246798"/>
            <a:chExt cx="5845145" cy="784225"/>
          </a:xfrm>
        </p:grpSpPr>
        <p:sp>
          <p:nvSpPr>
            <p:cNvPr id="136" name="Parentesi graffa chiusa 22">
              <a:extLst>
                <a:ext uri="{FF2B5EF4-FFF2-40B4-BE49-F238E27FC236}">
                  <a16:creationId xmlns:a16="http://schemas.microsoft.com/office/drawing/2014/main" id="{22219371-58F5-8846-AAED-1908D96D5801}"/>
                </a:ext>
              </a:extLst>
            </p:cNvPr>
            <p:cNvSpPr/>
            <p:nvPr/>
          </p:nvSpPr>
          <p:spPr>
            <a:xfrm rot="5400000">
              <a:off x="5253564" y="562335"/>
              <a:ext cx="476219" cy="5845145"/>
            </a:xfrm>
            <a:prstGeom prst="rightBrace">
              <a:avLst>
                <a:gd name="adj1" fmla="val 8333"/>
                <a:gd name="adj2" fmla="val 50000"/>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CasellaDiTesto 23">
              <a:extLst>
                <a:ext uri="{FF2B5EF4-FFF2-40B4-BE49-F238E27FC236}">
                  <a16:creationId xmlns:a16="http://schemas.microsoft.com/office/drawing/2014/main" id="{E43216A9-12CC-114B-BAF7-26A5D96F8FCA}"/>
                </a:ext>
              </a:extLst>
            </p:cNvPr>
            <p:cNvSpPr txBox="1"/>
            <p:nvPr/>
          </p:nvSpPr>
          <p:spPr>
            <a:xfrm>
              <a:off x="3462681" y="3661691"/>
              <a:ext cx="4267227" cy="369332"/>
            </a:xfrm>
            <a:prstGeom prst="rect">
              <a:avLst/>
            </a:prstGeom>
            <a:noFill/>
          </p:spPr>
          <p:txBody>
            <a:bodyPr wrap="square" rtlCol="0">
              <a:spAutoFit/>
            </a:bodyPr>
            <a:lstStyle/>
            <a:p>
              <a:r>
                <a:rPr lang="en-US" dirty="0"/>
                <a:t>Open Line System</a:t>
              </a:r>
            </a:p>
          </p:txBody>
        </p:sp>
      </p:grpSp>
      <p:sp>
        <p:nvSpPr>
          <p:cNvPr id="138" name="CasellaDiTesto 41">
            <a:extLst>
              <a:ext uri="{FF2B5EF4-FFF2-40B4-BE49-F238E27FC236}">
                <a16:creationId xmlns:a16="http://schemas.microsoft.com/office/drawing/2014/main" id="{6F7A2F64-3BCE-5147-ADF5-45D9EEF345E7}"/>
              </a:ext>
            </a:extLst>
          </p:cNvPr>
          <p:cNvSpPr txBox="1"/>
          <p:nvPr/>
        </p:nvSpPr>
        <p:spPr>
          <a:xfrm>
            <a:off x="2993502" y="5990330"/>
            <a:ext cx="3671232" cy="461665"/>
          </a:xfrm>
          <a:prstGeom prst="rect">
            <a:avLst/>
          </a:prstGeom>
          <a:noFill/>
        </p:spPr>
        <p:txBody>
          <a:bodyPr wrap="square" rtlCol="0">
            <a:spAutoFit/>
          </a:bodyPr>
          <a:lstStyle/>
          <a:p>
            <a:endParaRPr lang="it-IT" sz="1200" dirty="0"/>
          </a:p>
          <a:p>
            <a:r>
              <a:rPr lang="it-IT" sz="1200" dirty="0"/>
              <a:t>ROADM: </a:t>
            </a:r>
            <a:r>
              <a:rPr lang="it-IT" sz="1200" dirty="0" err="1"/>
              <a:t>Reconfigurable</a:t>
            </a:r>
            <a:r>
              <a:rPr lang="it-IT" sz="1200" dirty="0"/>
              <a:t> </a:t>
            </a:r>
            <a:r>
              <a:rPr lang="it-IT" sz="1200" dirty="0" err="1"/>
              <a:t>Add</a:t>
            </a:r>
            <a:r>
              <a:rPr lang="it-IT" sz="1200" dirty="0"/>
              <a:t>/</a:t>
            </a:r>
            <a:r>
              <a:rPr lang="it-IT" sz="1200" dirty="0" err="1"/>
              <a:t>Drop</a:t>
            </a:r>
            <a:r>
              <a:rPr lang="it-IT" sz="1200" dirty="0"/>
              <a:t> Multiplexer</a:t>
            </a:r>
          </a:p>
        </p:txBody>
      </p:sp>
      <p:sp>
        <p:nvSpPr>
          <p:cNvPr id="6" name="Footer Placeholder 5">
            <a:extLst>
              <a:ext uri="{FF2B5EF4-FFF2-40B4-BE49-F238E27FC236}">
                <a16:creationId xmlns:a16="http://schemas.microsoft.com/office/drawing/2014/main" id="{E8A4807E-13E5-3349-BE4A-963A33A3DB9C}"/>
              </a:ext>
            </a:extLst>
          </p:cNvPr>
          <p:cNvSpPr>
            <a:spLocks noGrp="1"/>
          </p:cNvSpPr>
          <p:nvPr>
            <p:ph type="ftr" sz="quarter" idx="11"/>
          </p:nvPr>
        </p:nvSpPr>
        <p:spPr/>
        <p:txBody>
          <a:bodyPr/>
          <a:lstStyle/>
          <a:p>
            <a:r>
              <a:rPr lang="en-GB"/>
              <a:t>S.Zani</a:t>
            </a:r>
            <a:endParaRPr lang="en-IT"/>
          </a:p>
        </p:txBody>
      </p:sp>
    </p:spTree>
    <p:extLst>
      <p:ext uri="{BB962C8B-B14F-4D97-AF65-F5344CB8AC3E}">
        <p14:creationId xmlns:p14="http://schemas.microsoft.com/office/powerpoint/2010/main" val="649089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E64D-310F-E640-AFEF-BC4B21F6A15B}"/>
              </a:ext>
            </a:extLst>
          </p:cNvPr>
          <p:cNvSpPr>
            <a:spLocks noGrp="1"/>
          </p:cNvSpPr>
          <p:nvPr>
            <p:ph type="title"/>
          </p:nvPr>
        </p:nvSpPr>
        <p:spPr/>
        <p:txBody>
          <a:bodyPr>
            <a:normAutofit/>
          </a:bodyPr>
          <a:lstStyle/>
          <a:p>
            <a:r>
              <a:rPr lang="it-IT" sz="3200" b="1" dirty="0"/>
              <a:t>Potenziale interesse a supportare il progetto da parte di GARR</a:t>
            </a:r>
            <a:r>
              <a:rPr lang="it-IT" sz="3200" dirty="0"/>
              <a:t> e </a:t>
            </a:r>
            <a:r>
              <a:rPr lang="it-IT" sz="3200" b="1" dirty="0"/>
              <a:t>GEANT</a:t>
            </a:r>
            <a:endParaRPr lang="it-IT" sz="3200" dirty="0"/>
          </a:p>
        </p:txBody>
      </p:sp>
      <p:sp>
        <p:nvSpPr>
          <p:cNvPr id="3" name="Content Placeholder 2">
            <a:extLst>
              <a:ext uri="{FF2B5EF4-FFF2-40B4-BE49-F238E27FC236}">
                <a16:creationId xmlns:a16="http://schemas.microsoft.com/office/drawing/2014/main" id="{8F52D0DA-6C57-4F47-8E9C-34E9746010D8}"/>
              </a:ext>
            </a:extLst>
          </p:cNvPr>
          <p:cNvSpPr>
            <a:spLocks noGrp="1"/>
          </p:cNvSpPr>
          <p:nvPr>
            <p:ph idx="1"/>
          </p:nvPr>
        </p:nvSpPr>
        <p:spPr/>
        <p:txBody>
          <a:bodyPr>
            <a:normAutofit fontScale="92500"/>
          </a:bodyPr>
          <a:lstStyle/>
          <a:p>
            <a:r>
              <a:rPr lang="it-IT" dirty="0"/>
              <a:t>GARR sta aggiudicando la gara per la loro nuova rete di trasporto ottico di tipo “Open Line” che potrebbe essere disponibile per I primi test da parte nostra in Q3 2021. </a:t>
            </a:r>
          </a:p>
          <a:p>
            <a:r>
              <a:rPr lang="it-IT" dirty="0"/>
              <a:t>GARR partecipa con GEANT al progetto  GN4-3 che sta implementando la nuova infrastruttura ottica di tipo “Open Line” che dovrebbe fornire connessioni ottiche ad altissima capacità. In particolare il WP7 T2 si occupa di “</a:t>
            </a:r>
            <a:r>
              <a:rPr lang="it-IT" dirty="0" err="1"/>
              <a:t>spectrum</a:t>
            </a:r>
            <a:r>
              <a:rPr lang="it-IT" dirty="0"/>
              <a:t> </a:t>
            </a:r>
            <a:r>
              <a:rPr lang="it-IT" dirty="0" err="1"/>
              <a:t>sharing</a:t>
            </a:r>
            <a:r>
              <a:rPr lang="it-IT" dirty="0"/>
              <a:t>” fra	 differenti organizzazioni e sta realizzando il </a:t>
            </a:r>
            <a:r>
              <a:rPr lang="it-IT" dirty="0" err="1"/>
              <a:t>prtotipo</a:t>
            </a:r>
            <a:r>
              <a:rPr lang="it-IT" dirty="0"/>
              <a:t> di  uno </a:t>
            </a:r>
            <a:r>
              <a:rPr lang="it-IT" dirty="0" err="1"/>
              <a:t>Spectrum</a:t>
            </a:r>
            <a:r>
              <a:rPr lang="it-IT" dirty="0"/>
              <a:t> Connection Service (SCS). </a:t>
            </a:r>
          </a:p>
          <a:p>
            <a:r>
              <a:rPr lang="it-IT" b="1" dirty="0"/>
              <a:t>Il primo </a:t>
            </a:r>
            <a:r>
              <a:rPr lang="it-IT" b="1" dirty="0" err="1"/>
              <a:t>usecase</a:t>
            </a:r>
            <a:r>
              <a:rPr lang="it-IT" b="1" dirty="0"/>
              <a:t> che è stato candidato è : </a:t>
            </a:r>
            <a:r>
              <a:rPr lang="it-IT" i="1" dirty="0"/>
              <a:t>“CNAF (IT) Tier1 to CERN Tier0,  </a:t>
            </a:r>
            <a:r>
              <a:rPr lang="it-IT" i="1" dirty="0" err="1"/>
              <a:t>through</a:t>
            </a:r>
            <a:r>
              <a:rPr lang="it-IT" i="1" dirty="0"/>
              <a:t> GARR and </a:t>
            </a:r>
            <a:r>
              <a:rPr lang="it-IT" i="1" dirty="0" err="1"/>
              <a:t>Géant</a:t>
            </a:r>
            <a:r>
              <a:rPr lang="it-IT" i="1" dirty="0"/>
              <a:t> SCS service providers “  </a:t>
            </a:r>
            <a:r>
              <a:rPr lang="it-IT" dirty="0"/>
              <a:t>(Presentato  al STF meeting il 26 Ottobre)</a:t>
            </a:r>
          </a:p>
          <a:p>
            <a:endParaRPr lang="it-IT" dirty="0"/>
          </a:p>
        </p:txBody>
      </p:sp>
      <p:sp>
        <p:nvSpPr>
          <p:cNvPr id="5" name="Footer Placeholder 4">
            <a:extLst>
              <a:ext uri="{FF2B5EF4-FFF2-40B4-BE49-F238E27FC236}">
                <a16:creationId xmlns:a16="http://schemas.microsoft.com/office/drawing/2014/main" id="{8D94CDA5-C005-0143-A8AC-B225730D7F26}"/>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977CA138-F159-E14A-8CDF-BADF9215DB19}"/>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751528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it-IT" sz="3200" b="1" dirty="0"/>
              <a:t>Obiettivi generali</a:t>
            </a:r>
          </a:p>
        </p:txBody>
      </p:sp>
      <p:sp>
        <p:nvSpPr>
          <p:cNvPr id="3" name="Content Placeholder 2"/>
          <p:cNvSpPr>
            <a:spLocks noGrp="1"/>
          </p:cNvSpPr>
          <p:nvPr>
            <p:ph idx="1"/>
          </p:nvPr>
        </p:nvSpPr>
        <p:spPr>
          <a:xfrm>
            <a:off x="838200" y="1461730"/>
            <a:ext cx="10515600" cy="4894619"/>
          </a:xfrm>
        </p:spPr>
        <p:txBody>
          <a:bodyPr>
            <a:normAutofit fontScale="77500" lnSpcReduction="20000"/>
          </a:bodyPr>
          <a:lstStyle/>
          <a:p>
            <a:pPr marL="0" indent="0">
              <a:buNone/>
            </a:pPr>
            <a:r>
              <a:rPr lang="it-IT" dirty="0"/>
              <a:t>Progettazione di una rete che risponda negli anni ai requisiti </a:t>
            </a:r>
            <a:r>
              <a:rPr lang="it-IT" b="1" dirty="0"/>
              <a:t>prestazionali</a:t>
            </a:r>
            <a:r>
              <a:rPr lang="it-IT" dirty="0"/>
              <a:t> degli esperimenti e dei  progetti che supportiamo .</a:t>
            </a:r>
          </a:p>
          <a:p>
            <a:pPr marL="0" indent="0">
              <a:buNone/>
            </a:pPr>
            <a:endParaRPr lang="it-IT" dirty="0"/>
          </a:p>
          <a:p>
            <a:r>
              <a:rPr lang="it-IT" b="1" dirty="0"/>
              <a:t>Scalabilità:</a:t>
            </a:r>
            <a:r>
              <a:rPr lang="it-IT" dirty="0"/>
              <a:t> La infrastruttura di rete dovrà gestire il traffico di tutte le risorse di calcolo che avremo da metà del 2022 e dovrà potere scalare negli anni.</a:t>
            </a:r>
          </a:p>
          <a:p>
            <a:r>
              <a:rPr lang="it-IT" b="1" dirty="0"/>
              <a:t>Flessibilità:</a:t>
            </a:r>
            <a:r>
              <a:rPr lang="it-IT" dirty="0"/>
              <a:t>  Supporto nativo di tecnologie di virtualizzazione (</a:t>
            </a:r>
            <a:r>
              <a:rPr lang="it-IT" b="1" dirty="0"/>
              <a:t>VM</a:t>
            </a:r>
            <a:r>
              <a:rPr lang="it-IT" dirty="0"/>
              <a:t>  e </a:t>
            </a:r>
            <a:r>
              <a:rPr lang="it-IT" b="1" dirty="0"/>
              <a:t>Container</a:t>
            </a:r>
            <a:r>
              <a:rPr lang="it-IT" dirty="0"/>
              <a:t>) che saranno certamente presenti all’interno del Datacenter e relative tecnologie di overlay. Andrà verificata l’interoperabilità con i sistemi di orchestrazione che verranno impiegati (Openstack , Kubernetes, Openshift, Altro?) con l’eventuale utilizzo di elementi di SDN.</a:t>
            </a:r>
          </a:p>
          <a:p>
            <a:r>
              <a:rPr lang="it-IT" b="1" dirty="0"/>
              <a:t>Resilienza: </a:t>
            </a:r>
            <a:r>
              <a:rPr lang="it-IT" dirty="0"/>
              <a:t>La rete dovrà mantenere un buon livello di ridondanza riducendo al minimo possibile i </a:t>
            </a:r>
            <a:r>
              <a:rPr lang="it-IT" i="1" dirty="0"/>
              <a:t>single point of failure</a:t>
            </a:r>
            <a:r>
              <a:rPr lang="it-IT" dirty="0"/>
              <a:t>.</a:t>
            </a:r>
            <a:endParaRPr lang="it-IT" b="1" dirty="0"/>
          </a:p>
          <a:p>
            <a:r>
              <a:rPr lang="it-IT" b="1" dirty="0"/>
              <a:t>Sicurezza: </a:t>
            </a:r>
            <a:r>
              <a:rPr lang="it-IT" dirty="0"/>
              <a:t>La rete dovrà mantenere un livello di sicurezza </a:t>
            </a:r>
            <a:r>
              <a:rPr lang="it-IT" i="1" dirty="0"/>
              <a:t>commisurato alle caratteristiche dei dati che conterrà</a:t>
            </a:r>
            <a:r>
              <a:rPr lang="it-IT" dirty="0"/>
              <a:t> consentendo una buona segregazione di contesti.</a:t>
            </a:r>
            <a:endParaRPr lang="it-IT" b="1" dirty="0"/>
          </a:p>
          <a:p>
            <a:r>
              <a:rPr lang="it-IT" b="1" dirty="0"/>
              <a:t>Gestibilità</a:t>
            </a:r>
            <a:r>
              <a:rPr lang="it-IT" dirty="0"/>
              <a:t>: La rete dovrà potere essere gestita con l’attuale quantità di man power anche mediante all’utilizzo di sistemi di management evoluti.</a:t>
            </a:r>
          </a:p>
          <a:p>
            <a:endParaRPr lang="it-IT" dirty="0"/>
          </a:p>
          <a:p>
            <a:endParaRPr lang="it-IT" dirty="0"/>
          </a:p>
          <a:p>
            <a:endParaRPr lang="it-IT" dirty="0"/>
          </a:p>
        </p:txBody>
      </p:sp>
      <p:sp>
        <p:nvSpPr>
          <p:cNvPr id="4" name="Footer Placeholder 3"/>
          <p:cNvSpPr>
            <a:spLocks noGrp="1"/>
          </p:cNvSpPr>
          <p:nvPr>
            <p:ph type="ftr" sz="quarter" idx="11"/>
          </p:nvPr>
        </p:nvSpPr>
        <p:spPr/>
        <p:txBody>
          <a:bodyPr/>
          <a:lstStyle/>
          <a:p>
            <a:r>
              <a:rPr lang="en-GB"/>
              <a:t>S.Zani</a:t>
            </a:r>
            <a:endParaRPr lang="en-IT"/>
          </a:p>
        </p:txBody>
      </p:sp>
      <p:sp>
        <p:nvSpPr>
          <p:cNvPr id="5" name="Slide Number Placeholder 4"/>
          <p:cNvSpPr>
            <a:spLocks noGrp="1"/>
          </p:cNvSpPr>
          <p:nvPr>
            <p:ph type="sldNum" sz="quarter" idx="12"/>
          </p:nvPr>
        </p:nvSpPr>
        <p:spPr/>
        <p:txBody>
          <a:bodyPr/>
          <a:lstStyle/>
          <a:p>
            <a:fld id="{28D7C207-C58C-314B-B198-5F5DD3581319}" type="slidenum">
              <a:rPr lang="en-IT" smtClean="0"/>
              <a:t>2</a:t>
            </a:fld>
            <a:endParaRPr lang="en-IT"/>
          </a:p>
        </p:txBody>
      </p:sp>
      <p:pic>
        <p:nvPicPr>
          <p:cNvPr id="7" name="Picture 2" descr="logo">
            <a:extLst>
              <a:ext uri="{FF2B5EF4-FFF2-40B4-BE49-F238E27FC236}">
                <a16:creationId xmlns:a16="http://schemas.microsoft.com/office/drawing/2014/main" id="{B738EEE4-E1B3-864E-A9A7-8389F2350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866" y="61459"/>
            <a:ext cx="2347133" cy="10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59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C21E6-4F4C-BF45-9093-98C0C3714F2D}"/>
              </a:ext>
            </a:extLst>
          </p:cNvPr>
          <p:cNvSpPr>
            <a:spLocks noGrp="1"/>
          </p:cNvSpPr>
          <p:nvPr>
            <p:ph type="title"/>
          </p:nvPr>
        </p:nvSpPr>
        <p:spPr>
          <a:xfrm>
            <a:off x="838200" y="2766218"/>
            <a:ext cx="10515600" cy="1325563"/>
          </a:xfrm>
        </p:spPr>
        <p:txBody>
          <a:bodyPr/>
          <a:lstStyle/>
          <a:p>
            <a:r>
              <a:rPr lang="en-IT" dirty="0"/>
              <a:t>FINE</a:t>
            </a:r>
          </a:p>
        </p:txBody>
      </p:sp>
      <p:sp>
        <p:nvSpPr>
          <p:cNvPr id="4" name="Footer Placeholder 3">
            <a:extLst>
              <a:ext uri="{FF2B5EF4-FFF2-40B4-BE49-F238E27FC236}">
                <a16:creationId xmlns:a16="http://schemas.microsoft.com/office/drawing/2014/main" id="{5488C033-C3B3-F543-9833-C8AD92A9110E}"/>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D7301A91-D3B1-5844-9275-E32AEB4194FC}"/>
              </a:ext>
            </a:extLst>
          </p:cNvPr>
          <p:cNvSpPr>
            <a:spLocks noGrp="1"/>
          </p:cNvSpPr>
          <p:nvPr>
            <p:ph type="sldNum" sz="quarter" idx="12"/>
          </p:nvPr>
        </p:nvSpPr>
        <p:spPr/>
        <p:txBody>
          <a:bodyPr/>
          <a:lstStyle/>
          <a:p>
            <a:fld id="{28D7C207-C58C-314B-B198-5F5DD3581319}" type="slidenum">
              <a:rPr lang="en-IT" smtClean="0"/>
              <a:t>20</a:t>
            </a:fld>
            <a:endParaRPr lang="en-IT"/>
          </a:p>
        </p:txBody>
      </p:sp>
    </p:spTree>
    <p:extLst>
      <p:ext uri="{BB962C8B-B14F-4D97-AF65-F5344CB8AC3E}">
        <p14:creationId xmlns:p14="http://schemas.microsoft.com/office/powerpoint/2010/main" val="3112184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3C7B-4885-504C-9CE2-9C26BF3FEE4A}"/>
              </a:ext>
            </a:extLst>
          </p:cNvPr>
          <p:cNvSpPr>
            <a:spLocks noGrp="1"/>
          </p:cNvSpPr>
          <p:nvPr>
            <p:ph type="title"/>
          </p:nvPr>
        </p:nvSpPr>
        <p:spPr/>
        <p:txBody>
          <a:bodyPr/>
          <a:lstStyle/>
          <a:p>
            <a:r>
              <a:rPr lang="en-IT" dirty="0"/>
              <a:t>Backup slides</a:t>
            </a:r>
          </a:p>
        </p:txBody>
      </p:sp>
      <p:sp>
        <p:nvSpPr>
          <p:cNvPr id="4" name="Footer Placeholder 3">
            <a:extLst>
              <a:ext uri="{FF2B5EF4-FFF2-40B4-BE49-F238E27FC236}">
                <a16:creationId xmlns:a16="http://schemas.microsoft.com/office/drawing/2014/main" id="{379031D9-BFD2-3546-AEA3-5C9F09A180F2}"/>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2B9093BC-850D-AC47-906F-F21FF557E470}"/>
              </a:ext>
            </a:extLst>
          </p:cNvPr>
          <p:cNvSpPr>
            <a:spLocks noGrp="1"/>
          </p:cNvSpPr>
          <p:nvPr>
            <p:ph type="sldNum" sz="quarter" idx="12"/>
          </p:nvPr>
        </p:nvSpPr>
        <p:spPr/>
        <p:txBody>
          <a:bodyPr/>
          <a:lstStyle/>
          <a:p>
            <a:fld id="{28D7C207-C58C-314B-B198-5F5DD3581319}" type="slidenum">
              <a:rPr lang="en-IT" smtClean="0"/>
              <a:t>21</a:t>
            </a:fld>
            <a:endParaRPr lang="en-IT"/>
          </a:p>
        </p:txBody>
      </p:sp>
    </p:spTree>
    <p:extLst>
      <p:ext uri="{BB962C8B-B14F-4D97-AF65-F5344CB8AC3E}">
        <p14:creationId xmlns:p14="http://schemas.microsoft.com/office/powerpoint/2010/main" val="2065381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F97B-D17B-FE40-83E8-529612A8FCD1}"/>
              </a:ext>
            </a:extLst>
          </p:cNvPr>
          <p:cNvSpPr>
            <a:spLocks noGrp="1"/>
          </p:cNvSpPr>
          <p:nvPr>
            <p:ph type="title"/>
          </p:nvPr>
        </p:nvSpPr>
        <p:spPr/>
        <p:txBody>
          <a:bodyPr/>
          <a:lstStyle/>
          <a:p>
            <a:r>
              <a:rPr lang="en-US" dirty="0"/>
              <a:t>Gateway </a:t>
            </a:r>
            <a:r>
              <a:rPr lang="en-US" dirty="0" err="1"/>
              <a:t>Infiniband</a:t>
            </a:r>
            <a:r>
              <a:rPr lang="en-US" dirty="0"/>
              <a:t> to Ethernet</a:t>
            </a:r>
          </a:p>
        </p:txBody>
      </p:sp>
      <p:sp>
        <p:nvSpPr>
          <p:cNvPr id="5" name="Footer Placeholder 4">
            <a:extLst>
              <a:ext uri="{FF2B5EF4-FFF2-40B4-BE49-F238E27FC236}">
                <a16:creationId xmlns:a16="http://schemas.microsoft.com/office/drawing/2014/main" id="{2C6E6A7C-43A0-5241-904A-3C7BC61F1EFF}"/>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D57E16D0-14B4-3C48-BFD3-A4ED54B1E8FB}"/>
              </a:ext>
            </a:extLst>
          </p:cNvPr>
          <p:cNvSpPr>
            <a:spLocks noGrp="1"/>
          </p:cNvSpPr>
          <p:nvPr>
            <p:ph type="sldNum" sz="quarter" idx="12"/>
          </p:nvPr>
        </p:nvSpPr>
        <p:spPr/>
        <p:txBody>
          <a:bodyPr/>
          <a:lstStyle/>
          <a:p>
            <a:fld id="{330EA680-D336-4FF7-8B7A-9848BB0A1C32}" type="slidenum">
              <a:rPr lang="en-US" smtClean="0"/>
              <a:t>22</a:t>
            </a:fld>
            <a:endParaRPr lang="en-US"/>
          </a:p>
        </p:txBody>
      </p:sp>
      <p:pic>
        <p:nvPicPr>
          <p:cNvPr id="60" name="Picture 59">
            <a:extLst>
              <a:ext uri="{FF2B5EF4-FFF2-40B4-BE49-F238E27FC236}">
                <a16:creationId xmlns:a16="http://schemas.microsoft.com/office/drawing/2014/main" id="{CB078EA2-F44B-D647-9EE2-60BC73B17AEA}"/>
              </a:ext>
            </a:extLst>
          </p:cNvPr>
          <p:cNvPicPr>
            <a:picLocks noChangeAspect="1"/>
          </p:cNvPicPr>
          <p:nvPr/>
        </p:nvPicPr>
        <p:blipFill>
          <a:blip r:embed="rId2"/>
          <a:stretch>
            <a:fillRect/>
          </a:stretch>
        </p:blipFill>
        <p:spPr>
          <a:xfrm>
            <a:off x="6702861" y="1483360"/>
            <a:ext cx="4650939" cy="4215714"/>
          </a:xfrm>
          <a:prstGeom prst="rect">
            <a:avLst/>
          </a:prstGeom>
          <a:ln>
            <a:solidFill>
              <a:schemeClr val="tx1"/>
            </a:solidFill>
          </a:ln>
          <a:effectLst>
            <a:outerShdw blurRad="50800" dist="38100" dir="2700000" algn="tl" rotWithShape="0">
              <a:prstClr val="black">
                <a:alpha val="40000"/>
              </a:prstClr>
            </a:outerShdw>
          </a:effectLst>
        </p:spPr>
      </p:pic>
      <p:sp>
        <p:nvSpPr>
          <p:cNvPr id="61" name="Rectangle 60">
            <a:extLst>
              <a:ext uri="{FF2B5EF4-FFF2-40B4-BE49-F238E27FC236}">
                <a16:creationId xmlns:a16="http://schemas.microsoft.com/office/drawing/2014/main" id="{0AB9885A-34F2-5440-B1BF-28D986349843}"/>
              </a:ext>
            </a:extLst>
          </p:cNvPr>
          <p:cNvSpPr/>
          <p:nvPr/>
        </p:nvSpPr>
        <p:spPr>
          <a:xfrm>
            <a:off x="161674" y="1674674"/>
            <a:ext cx="6541188" cy="3416320"/>
          </a:xfrm>
          <a:prstGeom prst="rect">
            <a:avLst/>
          </a:prstGeom>
        </p:spPr>
        <p:txBody>
          <a:bodyPr wrap="square">
            <a:spAutoFit/>
          </a:bodyPr>
          <a:lstStyle/>
          <a:p>
            <a:r>
              <a:rPr lang="en-GB" b="1" dirty="0">
                <a:solidFill>
                  <a:srgbClr val="282828"/>
                </a:solidFill>
                <a:latin typeface="Helvetica" pitchFamily="2" charset="0"/>
              </a:rPr>
              <a:t>Un </a:t>
            </a:r>
            <a:r>
              <a:rPr lang="en-GB" b="1" dirty="0" err="1">
                <a:solidFill>
                  <a:srgbClr val="282828"/>
                </a:solidFill>
                <a:latin typeface="Helvetica" pitchFamily="2" charset="0"/>
              </a:rPr>
              <a:t>componente</a:t>
            </a:r>
            <a:r>
              <a:rPr lang="en-GB" b="1" dirty="0">
                <a:solidFill>
                  <a:srgbClr val="282828"/>
                </a:solidFill>
                <a:latin typeface="Helvetica" pitchFamily="2" charset="0"/>
              </a:rPr>
              <a:t> </a:t>
            </a:r>
            <a:r>
              <a:rPr lang="en-GB" b="1" dirty="0" err="1">
                <a:solidFill>
                  <a:srgbClr val="282828"/>
                </a:solidFill>
                <a:latin typeface="Helvetica" pitchFamily="2" charset="0"/>
              </a:rPr>
              <a:t>fondamentale</a:t>
            </a:r>
            <a:r>
              <a:rPr lang="en-GB" b="1" dirty="0">
                <a:solidFill>
                  <a:srgbClr val="282828"/>
                </a:solidFill>
                <a:latin typeface="Helvetica" pitchFamily="2" charset="0"/>
              </a:rPr>
              <a:t> per </a:t>
            </a:r>
            <a:r>
              <a:rPr lang="en-GB" b="1" dirty="0" err="1">
                <a:solidFill>
                  <a:srgbClr val="282828"/>
                </a:solidFill>
                <a:latin typeface="Helvetica" pitchFamily="2" charset="0"/>
              </a:rPr>
              <a:t>l’interconnessione</a:t>
            </a:r>
            <a:r>
              <a:rPr lang="en-GB" b="1" dirty="0">
                <a:solidFill>
                  <a:srgbClr val="282828"/>
                </a:solidFill>
                <a:latin typeface="Helvetica" pitchFamily="2" charset="0"/>
              </a:rPr>
              <a:t> </a:t>
            </a:r>
            <a:r>
              <a:rPr lang="en-GB" b="1" dirty="0" err="1">
                <a:solidFill>
                  <a:srgbClr val="282828"/>
                </a:solidFill>
                <a:latin typeface="Helvetica" pitchFamily="2" charset="0"/>
              </a:rPr>
              <a:t>fra</a:t>
            </a:r>
            <a:r>
              <a:rPr lang="en-GB" b="1" dirty="0">
                <a:solidFill>
                  <a:srgbClr val="282828"/>
                </a:solidFill>
                <a:latin typeface="Helvetica" pitchFamily="2" charset="0"/>
              </a:rPr>
              <a:t> </a:t>
            </a:r>
            <a:r>
              <a:rPr lang="en-GB" b="1" dirty="0" err="1">
                <a:solidFill>
                  <a:srgbClr val="282828"/>
                </a:solidFill>
                <a:latin typeface="Helvetica" pitchFamily="2" charset="0"/>
              </a:rPr>
              <a:t>Datacenter</a:t>
            </a:r>
            <a:r>
              <a:rPr lang="en-GB" b="1" dirty="0">
                <a:solidFill>
                  <a:srgbClr val="282828"/>
                </a:solidFill>
                <a:latin typeface="Helvetica" pitchFamily="2" charset="0"/>
              </a:rPr>
              <a:t> di </a:t>
            </a:r>
            <a:r>
              <a:rPr lang="en-GB" b="1" dirty="0" err="1">
                <a:solidFill>
                  <a:srgbClr val="282828"/>
                </a:solidFill>
                <a:latin typeface="Helvetica" pitchFamily="2" charset="0"/>
              </a:rPr>
              <a:t>tipo</a:t>
            </a:r>
            <a:r>
              <a:rPr lang="en-GB" b="1" dirty="0">
                <a:solidFill>
                  <a:srgbClr val="282828"/>
                </a:solidFill>
                <a:latin typeface="Helvetica" pitchFamily="2" charset="0"/>
              </a:rPr>
              <a:t> HPC </a:t>
            </a:r>
            <a:r>
              <a:rPr lang="en-GB" b="1" dirty="0" err="1">
                <a:solidFill>
                  <a:srgbClr val="282828"/>
                </a:solidFill>
                <a:latin typeface="Helvetica" pitchFamily="2" charset="0"/>
              </a:rPr>
              <a:t>basati</a:t>
            </a:r>
            <a:r>
              <a:rPr lang="en-GB" b="1" dirty="0">
                <a:solidFill>
                  <a:srgbClr val="282828"/>
                </a:solidFill>
                <a:latin typeface="Helvetica" pitchFamily="2" charset="0"/>
              </a:rPr>
              <a:t> </a:t>
            </a:r>
            <a:r>
              <a:rPr lang="en-GB" b="1" dirty="0" err="1">
                <a:solidFill>
                  <a:srgbClr val="282828"/>
                </a:solidFill>
                <a:latin typeface="Helvetica" pitchFamily="2" charset="0"/>
              </a:rPr>
              <a:t>su</a:t>
            </a:r>
            <a:r>
              <a:rPr lang="en-GB" b="1" dirty="0">
                <a:solidFill>
                  <a:srgbClr val="282828"/>
                </a:solidFill>
                <a:latin typeface="Helvetica" pitchFamily="2" charset="0"/>
              </a:rPr>
              <a:t> InfiniBand e </a:t>
            </a:r>
            <a:r>
              <a:rPr lang="en-GB" b="1" dirty="0" err="1">
                <a:solidFill>
                  <a:srgbClr val="282828"/>
                </a:solidFill>
                <a:latin typeface="Helvetica" pitchFamily="2" charset="0"/>
              </a:rPr>
              <a:t>Datacenter</a:t>
            </a:r>
            <a:r>
              <a:rPr lang="en-GB" b="1" dirty="0">
                <a:solidFill>
                  <a:srgbClr val="282828"/>
                </a:solidFill>
                <a:latin typeface="Helvetica" pitchFamily="2" charset="0"/>
              </a:rPr>
              <a:t> di </a:t>
            </a:r>
            <a:r>
              <a:rPr lang="en-GB" b="1" dirty="0" err="1">
                <a:solidFill>
                  <a:srgbClr val="282828"/>
                </a:solidFill>
                <a:latin typeface="Helvetica" pitchFamily="2" charset="0"/>
              </a:rPr>
              <a:t>tipo</a:t>
            </a:r>
            <a:r>
              <a:rPr lang="en-GB" b="1" dirty="0">
                <a:solidFill>
                  <a:srgbClr val="282828"/>
                </a:solidFill>
                <a:latin typeface="Helvetica" pitchFamily="2" charset="0"/>
              </a:rPr>
              <a:t> HTC </a:t>
            </a:r>
            <a:r>
              <a:rPr lang="en-GB" b="1" dirty="0" err="1">
                <a:solidFill>
                  <a:srgbClr val="282828"/>
                </a:solidFill>
                <a:latin typeface="Helvetica" pitchFamily="2" charset="0"/>
              </a:rPr>
              <a:t>normalmente</a:t>
            </a:r>
            <a:r>
              <a:rPr lang="en-GB" b="1" dirty="0">
                <a:solidFill>
                  <a:srgbClr val="282828"/>
                </a:solidFill>
                <a:latin typeface="Helvetica" pitchFamily="2" charset="0"/>
              </a:rPr>
              <a:t> </a:t>
            </a:r>
            <a:r>
              <a:rPr lang="en-GB" b="1" dirty="0" err="1">
                <a:solidFill>
                  <a:srgbClr val="282828"/>
                </a:solidFill>
                <a:latin typeface="Helvetica" pitchFamily="2" charset="0"/>
              </a:rPr>
              <a:t>basati</a:t>
            </a:r>
            <a:r>
              <a:rPr lang="en-GB" b="1" dirty="0">
                <a:solidFill>
                  <a:srgbClr val="282828"/>
                </a:solidFill>
                <a:latin typeface="Helvetica" pitchFamily="2" charset="0"/>
              </a:rPr>
              <a:t> </a:t>
            </a:r>
            <a:r>
              <a:rPr lang="en-GB" b="1" dirty="0" err="1">
                <a:solidFill>
                  <a:srgbClr val="282828"/>
                </a:solidFill>
                <a:latin typeface="Helvetica" pitchFamily="2" charset="0"/>
              </a:rPr>
              <a:t>su</a:t>
            </a:r>
            <a:r>
              <a:rPr lang="en-GB" b="1" dirty="0">
                <a:solidFill>
                  <a:srgbClr val="282828"/>
                </a:solidFill>
                <a:latin typeface="Helvetica" pitchFamily="2" charset="0"/>
              </a:rPr>
              <a:t> Ethernet </a:t>
            </a:r>
            <a:r>
              <a:rPr lang="en-GB" b="1" dirty="0" err="1">
                <a:solidFill>
                  <a:srgbClr val="282828"/>
                </a:solidFill>
                <a:latin typeface="Helvetica" pitchFamily="2" charset="0"/>
              </a:rPr>
              <a:t>sono</a:t>
            </a:r>
            <a:r>
              <a:rPr lang="en-GB" b="1" dirty="0">
                <a:solidFill>
                  <a:srgbClr val="282828"/>
                </a:solidFill>
                <a:latin typeface="Helvetica" pitchFamily="2" charset="0"/>
              </a:rPr>
              <a:t> </a:t>
            </a:r>
            <a:r>
              <a:rPr lang="en-GB" b="1" dirty="0" err="1">
                <a:solidFill>
                  <a:srgbClr val="282828"/>
                </a:solidFill>
                <a:latin typeface="Helvetica" pitchFamily="2" charset="0"/>
              </a:rPr>
              <a:t>i</a:t>
            </a:r>
            <a:r>
              <a:rPr lang="en-GB" b="1" dirty="0">
                <a:solidFill>
                  <a:srgbClr val="282828"/>
                </a:solidFill>
                <a:latin typeface="Helvetica" pitchFamily="2" charset="0"/>
              </a:rPr>
              <a:t> gateway </a:t>
            </a:r>
            <a:r>
              <a:rPr lang="en-GB" b="1" dirty="0" err="1">
                <a:solidFill>
                  <a:srgbClr val="282828"/>
                </a:solidFill>
                <a:latin typeface="Helvetica" pitchFamily="2" charset="0"/>
              </a:rPr>
              <a:t>fra</a:t>
            </a:r>
            <a:r>
              <a:rPr lang="en-GB" b="1" dirty="0">
                <a:solidFill>
                  <a:srgbClr val="282828"/>
                </a:solidFill>
                <a:latin typeface="Helvetica" pitchFamily="2" charset="0"/>
              </a:rPr>
              <a:t> IB ed  Ethernet</a:t>
            </a:r>
          </a:p>
          <a:p>
            <a:endParaRPr lang="en-GB" dirty="0">
              <a:solidFill>
                <a:srgbClr val="282828"/>
              </a:solidFill>
              <a:latin typeface="Helvetica" pitchFamily="2" charset="0"/>
            </a:endParaRPr>
          </a:p>
          <a:p>
            <a:r>
              <a:rPr lang="en-GB" dirty="0">
                <a:solidFill>
                  <a:srgbClr val="282828"/>
                </a:solidFill>
                <a:latin typeface="Helvetica" pitchFamily="2" charset="0"/>
              </a:rPr>
              <a:t>Mellanox Skyway</a:t>
            </a:r>
            <a:r>
              <a:rPr lang="en-GB" dirty="0"/>
              <a:t/>
            </a:r>
            <a:br>
              <a:rPr lang="en-GB" dirty="0"/>
            </a:br>
            <a:endParaRPr lang="en-GB" dirty="0"/>
          </a:p>
          <a:p>
            <a:pPr marL="285750" indent="-285750">
              <a:buFont typeface="Arial" panose="020B0604020202020204" pitchFamily="34" charset="0"/>
              <a:buChar char="•"/>
            </a:pPr>
            <a:r>
              <a:rPr lang="en-GB" dirty="0"/>
              <a:t>8x EDR/HDR100/HDR InfiniBand ports to 8x 100/200G Ethernet</a:t>
            </a:r>
          </a:p>
          <a:p>
            <a:pPr marL="285750" indent="-285750">
              <a:buFont typeface="Arial" panose="020B0604020202020204" pitchFamily="34" charset="0"/>
              <a:buChar char="•"/>
            </a:pPr>
            <a:r>
              <a:rPr lang="en-GB" dirty="0">
                <a:solidFill>
                  <a:srgbClr val="282828"/>
                </a:solidFill>
                <a:effectLst/>
                <a:latin typeface="Helvetica" pitchFamily="2" charset="0"/>
              </a:rPr>
              <a:t>Now: Max Throughput 1,6 </a:t>
            </a:r>
            <a:r>
              <a:rPr lang="en-GB" dirty="0" err="1">
                <a:solidFill>
                  <a:srgbClr val="282828"/>
                </a:solidFill>
                <a:effectLst/>
                <a:latin typeface="Helvetica" pitchFamily="2" charset="0"/>
              </a:rPr>
              <a:t>Tbps</a:t>
            </a:r>
            <a:endParaRPr lang="en-GB" dirty="0">
              <a:solidFill>
                <a:srgbClr val="282828"/>
              </a:solidFill>
              <a:effectLst/>
              <a:latin typeface="Helvetica" pitchFamily="2" charset="0"/>
            </a:endParaRPr>
          </a:p>
          <a:p>
            <a:pPr marL="285750" indent="-285750">
              <a:buFont typeface="Arial" panose="020B0604020202020204" pitchFamily="34" charset="0"/>
              <a:buChar char="•"/>
            </a:pPr>
            <a:r>
              <a:rPr lang="en-GB" dirty="0"/>
              <a:t>400G NDR / 800G XDR InfiniBand speeds ready (</a:t>
            </a:r>
            <a:r>
              <a:rPr lang="en-GB" dirty="0" err="1"/>
              <a:t>Possibile</a:t>
            </a:r>
            <a:r>
              <a:rPr lang="en-GB" dirty="0"/>
              <a:t> </a:t>
            </a:r>
            <a:r>
              <a:rPr lang="en-GB" dirty="0" err="1"/>
              <a:t>avere</a:t>
            </a:r>
            <a:r>
              <a:rPr lang="en-GB" dirty="0"/>
              <a:t> 2x400Gb Ethernet </a:t>
            </a:r>
            <a:r>
              <a:rPr lang="en-GB" dirty="0" err="1"/>
              <a:t>nel</a:t>
            </a:r>
            <a:r>
              <a:rPr lang="en-GB" dirty="0"/>
              <a:t> </a:t>
            </a:r>
            <a:r>
              <a:rPr lang="en-GB" dirty="0" err="1"/>
              <a:t>corso</a:t>
            </a:r>
            <a:r>
              <a:rPr lang="en-GB" dirty="0"/>
              <a:t> del 2021)</a:t>
            </a:r>
          </a:p>
          <a:p>
            <a:endParaRPr lang="en-GB" dirty="0">
              <a:solidFill>
                <a:srgbClr val="282828"/>
              </a:solidFill>
              <a:effectLst/>
              <a:latin typeface="Helvetica" pitchFamily="2" charset="0"/>
            </a:endParaRPr>
          </a:p>
        </p:txBody>
      </p:sp>
      <p:pic>
        <p:nvPicPr>
          <p:cNvPr id="62" name="Picture 61">
            <a:extLst>
              <a:ext uri="{FF2B5EF4-FFF2-40B4-BE49-F238E27FC236}">
                <a16:creationId xmlns:a16="http://schemas.microsoft.com/office/drawing/2014/main" id="{F1F92CA9-E078-5848-9E53-A046B670A175}"/>
              </a:ext>
            </a:extLst>
          </p:cNvPr>
          <p:cNvPicPr>
            <a:picLocks noChangeAspect="1"/>
          </p:cNvPicPr>
          <p:nvPr/>
        </p:nvPicPr>
        <p:blipFill>
          <a:blip r:embed="rId3"/>
          <a:stretch>
            <a:fillRect/>
          </a:stretch>
        </p:blipFill>
        <p:spPr>
          <a:xfrm>
            <a:off x="-76265" y="4166657"/>
            <a:ext cx="3657250" cy="2158186"/>
          </a:xfrm>
          <a:prstGeom prst="rect">
            <a:avLst/>
          </a:prstGeom>
        </p:spPr>
      </p:pic>
      <p:sp>
        <p:nvSpPr>
          <p:cNvPr id="63" name="Rectangle 62">
            <a:extLst>
              <a:ext uri="{FF2B5EF4-FFF2-40B4-BE49-F238E27FC236}">
                <a16:creationId xmlns:a16="http://schemas.microsoft.com/office/drawing/2014/main" id="{ABC16A14-ED7D-C44A-A189-F3B221A91DC3}"/>
              </a:ext>
            </a:extLst>
          </p:cNvPr>
          <p:cNvSpPr/>
          <p:nvPr/>
        </p:nvSpPr>
        <p:spPr>
          <a:xfrm>
            <a:off x="755933" y="5539006"/>
            <a:ext cx="1992853" cy="369332"/>
          </a:xfrm>
          <a:prstGeom prst="rect">
            <a:avLst/>
          </a:prstGeom>
        </p:spPr>
        <p:txBody>
          <a:bodyPr wrap="none">
            <a:spAutoFit/>
          </a:bodyPr>
          <a:lstStyle/>
          <a:p>
            <a:r>
              <a:rPr lang="en-GB" dirty="0">
                <a:solidFill>
                  <a:srgbClr val="282828"/>
                </a:solidFill>
                <a:latin typeface="Helvetica" pitchFamily="2" charset="0"/>
              </a:rPr>
              <a:t>Mellanox Skyway</a:t>
            </a:r>
            <a:endParaRPr lang="en-US" dirty="0"/>
          </a:p>
        </p:txBody>
      </p:sp>
    </p:spTree>
    <p:extLst>
      <p:ext uri="{BB962C8B-B14F-4D97-AF65-F5344CB8AC3E}">
        <p14:creationId xmlns:p14="http://schemas.microsoft.com/office/powerpoint/2010/main" val="2033254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ttangolo arrotondato 1784">
            <a:extLst>
              <a:ext uri="{FF2B5EF4-FFF2-40B4-BE49-F238E27FC236}">
                <a16:creationId xmlns:a16="http://schemas.microsoft.com/office/drawing/2014/main" id="{C424E786-F6D0-5C4B-9DAD-D60238110E09}"/>
              </a:ext>
            </a:extLst>
          </p:cNvPr>
          <p:cNvSpPr/>
          <p:nvPr/>
        </p:nvSpPr>
        <p:spPr>
          <a:xfrm>
            <a:off x="7582117" y="2423632"/>
            <a:ext cx="3977929" cy="3690513"/>
          </a:xfrm>
          <a:prstGeom prst="round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3" name="Rettangolo arrotondato 1784">
            <a:extLst>
              <a:ext uri="{FF2B5EF4-FFF2-40B4-BE49-F238E27FC236}">
                <a16:creationId xmlns:a16="http://schemas.microsoft.com/office/drawing/2014/main" id="{F4C94034-F014-43AC-B606-2A7F3B2BBCFB}"/>
              </a:ext>
            </a:extLst>
          </p:cNvPr>
          <p:cNvSpPr/>
          <p:nvPr/>
        </p:nvSpPr>
        <p:spPr>
          <a:xfrm>
            <a:off x="182477" y="3662821"/>
            <a:ext cx="3490938" cy="2687178"/>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B714734-E0DA-4330-A4EA-B71C8638ADEB}"/>
              </a:ext>
            </a:extLst>
          </p:cNvPr>
          <p:cNvSpPr>
            <a:spLocks noGrp="1"/>
          </p:cNvSpPr>
          <p:nvPr>
            <p:ph type="title"/>
          </p:nvPr>
        </p:nvSpPr>
        <p:spPr>
          <a:xfrm>
            <a:off x="318360" y="95638"/>
            <a:ext cx="10259026" cy="798078"/>
          </a:xfrm>
        </p:spPr>
        <p:txBody>
          <a:bodyPr>
            <a:noAutofit/>
          </a:bodyPr>
          <a:lstStyle/>
          <a:p>
            <a:pPr algn="ctr"/>
            <a:r>
              <a:rPr lang="it-IT" sz="3600" dirty="0"/>
              <a:t>Connectivity </a:t>
            </a:r>
            <a:r>
              <a:rPr lang="it-IT" sz="3600" dirty="0" err="1"/>
              <a:t>requirements</a:t>
            </a:r>
            <a:r>
              <a:rPr lang="it-IT" sz="3600" dirty="0"/>
              <a:t> (Transizione)</a:t>
            </a:r>
          </a:p>
        </p:txBody>
      </p:sp>
      <p:sp>
        <p:nvSpPr>
          <p:cNvPr id="4" name="Segnaposto piè di pagina 3">
            <a:extLst>
              <a:ext uri="{FF2B5EF4-FFF2-40B4-BE49-F238E27FC236}">
                <a16:creationId xmlns:a16="http://schemas.microsoft.com/office/drawing/2014/main" id="{C70EF2CD-164F-4885-8ECE-401CD93990DB}"/>
              </a:ext>
            </a:extLst>
          </p:cNvPr>
          <p:cNvSpPr>
            <a:spLocks noGrp="1"/>
          </p:cNvSpPr>
          <p:nvPr>
            <p:ph type="ftr" sz="quarter" idx="11"/>
          </p:nvPr>
        </p:nvSpPr>
        <p:spPr/>
        <p:txBody>
          <a:bodyPr/>
          <a:lstStyle/>
          <a:p>
            <a:r>
              <a:rPr lang="it-IT"/>
              <a:t>S.Zani</a:t>
            </a:r>
            <a:endParaRPr lang="en-GB"/>
          </a:p>
        </p:txBody>
      </p:sp>
      <p:sp>
        <p:nvSpPr>
          <p:cNvPr id="5" name="Segnaposto numero diapositiva 4">
            <a:extLst>
              <a:ext uri="{FF2B5EF4-FFF2-40B4-BE49-F238E27FC236}">
                <a16:creationId xmlns:a16="http://schemas.microsoft.com/office/drawing/2014/main" id="{0B298F1A-F7A1-4F81-8F6D-2CC204253190}"/>
              </a:ext>
            </a:extLst>
          </p:cNvPr>
          <p:cNvSpPr>
            <a:spLocks noGrp="1"/>
          </p:cNvSpPr>
          <p:nvPr>
            <p:ph type="sldNum" sz="quarter" idx="12"/>
          </p:nvPr>
        </p:nvSpPr>
        <p:spPr/>
        <p:txBody>
          <a:bodyPr/>
          <a:lstStyle/>
          <a:p>
            <a:fld id="{BE76263B-304F-4D55-BC86-FD7C343A1B56}" type="slidenum">
              <a:rPr lang="en-GB" smtClean="0"/>
              <a:pPr/>
              <a:t>23</a:t>
            </a:fld>
            <a:endParaRPr lang="en-GB"/>
          </a:p>
        </p:txBody>
      </p:sp>
      <p:pic>
        <p:nvPicPr>
          <p:cNvPr id="846" name="Picture 10" descr="C:\Users\ecoffey\AppData\Local\Temp\Rar$DRa0.836\30073__Device_server_farms_default_256.png">
            <a:extLst>
              <a:ext uri="{FF2B5EF4-FFF2-40B4-BE49-F238E27FC236}">
                <a16:creationId xmlns:a16="http://schemas.microsoft.com/office/drawing/2014/main" id="{132126EB-D36D-4345-B473-8C09314FF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23" y="4438155"/>
            <a:ext cx="1577035" cy="1577035"/>
          </a:xfrm>
          <a:prstGeom prst="rect">
            <a:avLst/>
          </a:prstGeom>
          <a:noFill/>
          <a:extLst>
            <a:ext uri="{909E8E84-426E-40DD-AFC4-6F175D3DCCD1}">
              <a14:hiddenFill xmlns:a14="http://schemas.microsoft.com/office/drawing/2010/main">
                <a:solidFill>
                  <a:srgbClr val="FFFFFF"/>
                </a:solidFill>
              </a14:hiddenFill>
            </a:ext>
          </a:extLst>
        </p:spPr>
      </p:pic>
      <p:grpSp>
        <p:nvGrpSpPr>
          <p:cNvPr id="859" name="Gruppo 858">
            <a:extLst>
              <a:ext uri="{FF2B5EF4-FFF2-40B4-BE49-F238E27FC236}">
                <a16:creationId xmlns:a16="http://schemas.microsoft.com/office/drawing/2014/main" id="{4EF2B018-A887-44ED-8B62-E5D7EC305461}"/>
              </a:ext>
            </a:extLst>
          </p:cNvPr>
          <p:cNvGrpSpPr/>
          <p:nvPr/>
        </p:nvGrpSpPr>
        <p:grpSpPr>
          <a:xfrm>
            <a:off x="1717991" y="5061415"/>
            <a:ext cx="1112752" cy="1101791"/>
            <a:chOff x="4796367" y="5915025"/>
            <a:chExt cx="520700" cy="419100"/>
          </a:xfrm>
        </p:grpSpPr>
        <p:sp>
          <p:nvSpPr>
            <p:cNvPr id="860" name="AutoShape 795">
              <a:extLst>
                <a:ext uri="{FF2B5EF4-FFF2-40B4-BE49-F238E27FC236}">
                  <a16:creationId xmlns:a16="http://schemas.microsoft.com/office/drawing/2014/main" id="{D268B842-CB66-4EE9-89D1-48FD6C5EA311}"/>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861" name="AutoShape 795">
              <a:extLst>
                <a:ext uri="{FF2B5EF4-FFF2-40B4-BE49-F238E27FC236}">
                  <a16:creationId xmlns:a16="http://schemas.microsoft.com/office/drawing/2014/main" id="{ED6C9D77-0659-4B05-95A7-14364A790C35}"/>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862" name="AutoShape 795">
              <a:extLst>
                <a:ext uri="{FF2B5EF4-FFF2-40B4-BE49-F238E27FC236}">
                  <a16:creationId xmlns:a16="http://schemas.microsoft.com/office/drawing/2014/main" id="{4FAE5328-6B9F-4E58-AAE6-2152194451B2}"/>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884" name="Gruppo 883">
            <a:extLst>
              <a:ext uri="{FF2B5EF4-FFF2-40B4-BE49-F238E27FC236}">
                <a16:creationId xmlns:a16="http://schemas.microsoft.com/office/drawing/2014/main" id="{CADE6C91-A409-40A6-806A-59E9A1EE83EA}"/>
              </a:ext>
            </a:extLst>
          </p:cNvPr>
          <p:cNvGrpSpPr/>
          <p:nvPr/>
        </p:nvGrpSpPr>
        <p:grpSpPr>
          <a:xfrm>
            <a:off x="4405781" y="1968885"/>
            <a:ext cx="2681037" cy="1012214"/>
            <a:chOff x="4349292" y="1542151"/>
            <a:chExt cx="2681037" cy="1012214"/>
          </a:xfrm>
        </p:grpSpPr>
        <p:grpSp>
          <p:nvGrpSpPr>
            <p:cNvPr id="866" name="Gruppo 865">
              <a:extLst>
                <a:ext uri="{FF2B5EF4-FFF2-40B4-BE49-F238E27FC236}">
                  <a16:creationId xmlns:a16="http://schemas.microsoft.com/office/drawing/2014/main" id="{6C357131-EC40-4E3F-8E50-7548BF7AFA25}"/>
                </a:ext>
              </a:extLst>
            </p:cNvPr>
            <p:cNvGrpSpPr/>
            <p:nvPr/>
          </p:nvGrpSpPr>
          <p:grpSpPr>
            <a:xfrm>
              <a:off x="4349292" y="1542151"/>
              <a:ext cx="2681037" cy="1012214"/>
              <a:chOff x="1541920" y="904979"/>
              <a:chExt cx="2681037" cy="1012214"/>
            </a:xfrm>
          </p:grpSpPr>
          <p:grpSp>
            <p:nvGrpSpPr>
              <p:cNvPr id="867" name="Group 5">
                <a:extLst>
                  <a:ext uri="{FF2B5EF4-FFF2-40B4-BE49-F238E27FC236}">
                    <a16:creationId xmlns:a16="http://schemas.microsoft.com/office/drawing/2014/main" id="{CF45D4CE-9060-44FE-BAC5-5E2E3221E052}"/>
                  </a:ext>
                </a:extLst>
              </p:cNvPr>
              <p:cNvGrpSpPr>
                <a:grpSpLocks/>
              </p:cNvGrpSpPr>
              <p:nvPr/>
            </p:nvGrpSpPr>
            <p:grpSpPr bwMode="auto">
              <a:xfrm>
                <a:off x="1541920" y="904979"/>
                <a:ext cx="2681037" cy="1012214"/>
                <a:chOff x="2404" y="348"/>
                <a:chExt cx="1624" cy="904"/>
              </a:xfrm>
              <a:solidFill>
                <a:schemeClr val="accent1">
                  <a:lumMod val="40000"/>
                  <a:lumOff val="60000"/>
                </a:schemeClr>
              </a:solidFill>
            </p:grpSpPr>
            <p:sp>
              <p:nvSpPr>
                <p:cNvPr id="869" name="Oval 6">
                  <a:extLst>
                    <a:ext uri="{FF2B5EF4-FFF2-40B4-BE49-F238E27FC236}">
                      <a16:creationId xmlns:a16="http://schemas.microsoft.com/office/drawing/2014/main" id="{ED88BC25-D98C-40F3-B2CE-5054AFD6D898}"/>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870" name="Oval 7">
                  <a:extLst>
                    <a:ext uri="{FF2B5EF4-FFF2-40B4-BE49-F238E27FC236}">
                      <a16:creationId xmlns:a16="http://schemas.microsoft.com/office/drawing/2014/main" id="{60BD5FF5-6842-4AD5-A33A-16F6D65114CC}"/>
                    </a:ext>
                  </a:extLst>
                </p:cNvPr>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871" name="Oval 8">
                  <a:extLst>
                    <a:ext uri="{FF2B5EF4-FFF2-40B4-BE49-F238E27FC236}">
                      <a16:creationId xmlns:a16="http://schemas.microsoft.com/office/drawing/2014/main" id="{B56583F8-4E5E-4B52-AEA9-500F45C5B805}"/>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872" name="Oval 9">
                  <a:extLst>
                    <a:ext uri="{FF2B5EF4-FFF2-40B4-BE49-F238E27FC236}">
                      <a16:creationId xmlns:a16="http://schemas.microsoft.com/office/drawing/2014/main" id="{EE4056C2-20A7-4CAD-A5AF-3B0F1B761744}"/>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grpSp>
          <p:sp>
            <p:nvSpPr>
              <p:cNvPr id="868" name="CasellaDiTesto 334">
                <a:extLst>
                  <a:ext uri="{FF2B5EF4-FFF2-40B4-BE49-F238E27FC236}">
                    <a16:creationId xmlns:a16="http://schemas.microsoft.com/office/drawing/2014/main" id="{DB8ED68C-1579-4902-8042-1711F83E0329}"/>
                  </a:ext>
                </a:extLst>
              </p:cNvPr>
              <p:cNvSpPr txBox="1"/>
              <p:nvPr/>
            </p:nvSpPr>
            <p:spPr>
              <a:xfrm>
                <a:off x="2529656" y="1196188"/>
                <a:ext cx="71365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1"/>
                    </a:solidFill>
                  </a:rPr>
                  <a:t>GARR</a:t>
                </a:r>
              </a:p>
            </p:txBody>
          </p:sp>
        </p:grpSp>
        <p:pic>
          <p:nvPicPr>
            <p:cNvPr id="865" name="Picture 3" descr="C:\Users\ecoffey\AppData\Local\Temp\Rar$DRa0.583\Cisco Icons November\30067_Device_router_3057\Png_256\30067_Device_router_3057_critical_256.png">
              <a:extLst>
                <a:ext uri="{FF2B5EF4-FFF2-40B4-BE49-F238E27FC236}">
                  <a16:creationId xmlns:a16="http://schemas.microsoft.com/office/drawing/2014/main" id="{7A6C02B0-6EB0-4414-B391-A6D773982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323" y="2179502"/>
              <a:ext cx="471685" cy="266811"/>
            </a:xfrm>
            <a:prstGeom prst="rect">
              <a:avLst/>
            </a:prstGeom>
            <a:noFill/>
            <a:extLst>
              <a:ext uri="{909E8E84-426E-40DD-AFC4-6F175D3DCCD1}">
                <a14:hiddenFill xmlns:a14="http://schemas.microsoft.com/office/drawing/2010/main">
                  <a:solidFill>
                    <a:srgbClr val="FFFFFF"/>
                  </a:solidFill>
                </a14:hiddenFill>
              </a:ext>
            </a:extLst>
          </p:spPr>
        </p:pic>
        <p:pic>
          <p:nvPicPr>
            <p:cNvPr id="874" name="Picture 3" descr="C:\Users\ecoffey\AppData\Local\Temp\Rar$DRa0.583\Cisco Icons November\30067_Device_router_3057\Png_256\30067_Device_router_3057_critical_256.png">
              <a:extLst>
                <a:ext uri="{FF2B5EF4-FFF2-40B4-BE49-F238E27FC236}">
                  <a16:creationId xmlns:a16="http://schemas.microsoft.com/office/drawing/2014/main" id="{223E3779-7C16-4572-A069-783E44C94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541" y="1935881"/>
              <a:ext cx="471685" cy="266811"/>
            </a:xfrm>
            <a:prstGeom prst="rect">
              <a:avLst/>
            </a:prstGeom>
            <a:noFill/>
            <a:extLst>
              <a:ext uri="{909E8E84-426E-40DD-AFC4-6F175D3DCCD1}">
                <a14:hiddenFill xmlns:a14="http://schemas.microsoft.com/office/drawing/2010/main">
                  <a:solidFill>
                    <a:srgbClr val="FFFFFF"/>
                  </a:solidFill>
                </a14:hiddenFill>
              </a:ext>
            </a:extLst>
          </p:spPr>
        </p:pic>
        <p:pic>
          <p:nvPicPr>
            <p:cNvPr id="875" name="Picture 3" descr="C:\Users\ecoffey\AppData\Local\Temp\Rar$DRa0.583\Cisco Icons November\30067_Device_router_3057\Png_256\30067_Device_router_3057_critical_256.png">
              <a:extLst>
                <a:ext uri="{FF2B5EF4-FFF2-40B4-BE49-F238E27FC236}">
                  <a16:creationId xmlns:a16="http://schemas.microsoft.com/office/drawing/2014/main" id="{235EC894-6F34-4057-923A-3AD1C82AD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026" y="1889040"/>
              <a:ext cx="471685" cy="266811"/>
            </a:xfrm>
            <a:prstGeom prst="rect">
              <a:avLst/>
            </a:prstGeom>
            <a:noFill/>
            <a:extLst>
              <a:ext uri="{909E8E84-426E-40DD-AFC4-6F175D3DCCD1}">
                <a14:hiddenFill xmlns:a14="http://schemas.microsoft.com/office/drawing/2010/main">
                  <a:solidFill>
                    <a:srgbClr val="FFFFFF"/>
                  </a:solidFill>
                </a14:hiddenFill>
              </a:ext>
            </a:extLst>
          </p:spPr>
        </p:pic>
        <p:pic>
          <p:nvPicPr>
            <p:cNvPr id="876" name="Picture 3" descr="C:\Users\ecoffey\AppData\Local\Temp\Rar$DRa0.583\Cisco Icons November\30067_Device_router_3057\Png_256\30067_Device_router_3057_critical_256.png">
              <a:extLst>
                <a:ext uri="{FF2B5EF4-FFF2-40B4-BE49-F238E27FC236}">
                  <a16:creationId xmlns:a16="http://schemas.microsoft.com/office/drawing/2014/main" id="{D1FF6F4C-DFC1-4DD0-838C-BC2697D4D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258" y="1647082"/>
              <a:ext cx="471685" cy="266811"/>
            </a:xfrm>
            <a:prstGeom prst="rect">
              <a:avLst/>
            </a:prstGeom>
            <a:noFill/>
            <a:extLst>
              <a:ext uri="{909E8E84-426E-40DD-AFC4-6F175D3DCCD1}">
                <a14:hiddenFill xmlns:a14="http://schemas.microsoft.com/office/drawing/2010/main">
                  <a:solidFill>
                    <a:srgbClr val="FFFFFF"/>
                  </a:solidFill>
                </a14:hiddenFill>
              </a:ext>
            </a:extLst>
          </p:spPr>
        </p:pic>
      </p:grpSp>
      <p:sp>
        <p:nvSpPr>
          <p:cNvPr id="885" name="Rettangolo arrotondato 1784">
            <a:extLst>
              <a:ext uri="{FF2B5EF4-FFF2-40B4-BE49-F238E27FC236}">
                <a16:creationId xmlns:a16="http://schemas.microsoft.com/office/drawing/2014/main" id="{FF0438AC-2627-42A1-9B30-6CF8844D9364}"/>
              </a:ext>
            </a:extLst>
          </p:cNvPr>
          <p:cNvSpPr/>
          <p:nvPr/>
        </p:nvSpPr>
        <p:spPr>
          <a:xfrm>
            <a:off x="224854" y="1184693"/>
            <a:ext cx="3331484" cy="1588818"/>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86" name="Picture 10" descr="C:\Users\ecoffey\AppData\Local\Temp\Rar$DRa0.836\30073__Device_server_farms_default_256.png">
            <a:extLst>
              <a:ext uri="{FF2B5EF4-FFF2-40B4-BE49-F238E27FC236}">
                <a16:creationId xmlns:a16="http://schemas.microsoft.com/office/drawing/2014/main" id="{45133C20-1EAC-4DE9-B616-B3D62EC50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57" y="1185367"/>
            <a:ext cx="970823" cy="970823"/>
          </a:xfrm>
          <a:prstGeom prst="rect">
            <a:avLst/>
          </a:prstGeom>
          <a:noFill/>
          <a:extLst>
            <a:ext uri="{909E8E84-426E-40DD-AFC4-6F175D3DCCD1}">
              <a14:hiddenFill xmlns:a14="http://schemas.microsoft.com/office/drawing/2010/main">
                <a:solidFill>
                  <a:srgbClr val="FFFFFF"/>
                </a:solidFill>
              </a14:hiddenFill>
            </a:ext>
          </a:extLst>
        </p:spPr>
      </p:pic>
      <p:pic>
        <p:nvPicPr>
          <p:cNvPr id="888" name="Picture 10" descr="C:\Users\ecoffey\AppData\Local\Temp\Rar$DRa0.836\30073__Device_server_farms_default_256.png">
            <a:extLst>
              <a:ext uri="{FF2B5EF4-FFF2-40B4-BE49-F238E27FC236}">
                <a16:creationId xmlns:a16="http://schemas.microsoft.com/office/drawing/2014/main" id="{3C9216F6-D722-47E6-9E0C-9BA1C7433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3" y="4623467"/>
            <a:ext cx="1577035" cy="1577035"/>
          </a:xfrm>
          <a:prstGeom prst="rect">
            <a:avLst/>
          </a:prstGeom>
          <a:noFill/>
          <a:extLst>
            <a:ext uri="{909E8E84-426E-40DD-AFC4-6F175D3DCCD1}">
              <a14:hiddenFill xmlns:a14="http://schemas.microsoft.com/office/drawing/2010/main">
                <a:solidFill>
                  <a:srgbClr val="FFFFFF"/>
                </a:solidFill>
              </a14:hiddenFill>
            </a:ext>
          </a:extLst>
        </p:spPr>
      </p:pic>
      <p:pic>
        <p:nvPicPr>
          <p:cNvPr id="889" name="Picture 3" descr="C:\Users\ecoffey\AppData\Local\Temp\Rar$DRa0.583\Cisco Icons November\30067_Device_router_3057\Png_256\30067_Device_router_3057_critical_256.png">
            <a:extLst>
              <a:ext uri="{FF2B5EF4-FFF2-40B4-BE49-F238E27FC236}">
                <a16:creationId xmlns:a16="http://schemas.microsoft.com/office/drawing/2014/main" id="{CA3A06E4-1BC4-41E2-9023-B63071312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094" y="4235672"/>
            <a:ext cx="471685" cy="266811"/>
          </a:xfrm>
          <a:prstGeom prst="rect">
            <a:avLst/>
          </a:prstGeom>
          <a:noFill/>
          <a:extLst>
            <a:ext uri="{909E8E84-426E-40DD-AFC4-6F175D3DCCD1}">
              <a14:hiddenFill xmlns:a14="http://schemas.microsoft.com/office/drawing/2010/main">
                <a:solidFill>
                  <a:srgbClr val="FFFFFF"/>
                </a:solidFill>
              </a14:hiddenFill>
            </a:ext>
          </a:extLst>
        </p:spPr>
      </p:pic>
      <p:sp>
        <p:nvSpPr>
          <p:cNvPr id="891" name="Rettangolo 890">
            <a:extLst>
              <a:ext uri="{FF2B5EF4-FFF2-40B4-BE49-F238E27FC236}">
                <a16:creationId xmlns:a16="http://schemas.microsoft.com/office/drawing/2014/main" id="{21974004-8035-4DEF-8A13-E6C75A268B91}"/>
              </a:ext>
            </a:extLst>
          </p:cNvPr>
          <p:cNvSpPr/>
          <p:nvPr/>
        </p:nvSpPr>
        <p:spPr>
          <a:xfrm rot="16200000">
            <a:off x="1917123" y="3295249"/>
            <a:ext cx="1136801" cy="76291"/>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93" name="Picture 10" descr="C:\Users\ecoffey\AppData\Local\Temp\Rar$DRa0.836\30073__Device_server_farms_default_256.png">
            <a:extLst>
              <a:ext uri="{FF2B5EF4-FFF2-40B4-BE49-F238E27FC236}">
                <a16:creationId xmlns:a16="http://schemas.microsoft.com/office/drawing/2014/main" id="{B4FD7609-E2FD-4804-AB1C-5CB5273B6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81" y="1240113"/>
            <a:ext cx="970823" cy="970823"/>
          </a:xfrm>
          <a:prstGeom prst="rect">
            <a:avLst/>
          </a:prstGeom>
          <a:noFill/>
          <a:extLst>
            <a:ext uri="{909E8E84-426E-40DD-AFC4-6F175D3DCCD1}">
              <a14:hiddenFill xmlns:a14="http://schemas.microsoft.com/office/drawing/2010/main">
                <a:solidFill>
                  <a:srgbClr val="FFFFFF"/>
                </a:solidFill>
              </a14:hiddenFill>
            </a:ext>
          </a:extLst>
        </p:spPr>
      </p:pic>
      <p:pic>
        <p:nvPicPr>
          <p:cNvPr id="894" name="Picture 10" descr="C:\Users\ecoffey\AppData\Local\Temp\Rar$DRa0.836\30073__Device_server_farms_default_256.png">
            <a:extLst>
              <a:ext uri="{FF2B5EF4-FFF2-40B4-BE49-F238E27FC236}">
                <a16:creationId xmlns:a16="http://schemas.microsoft.com/office/drawing/2014/main" id="{5F72522D-7B77-4013-BBCB-84A9F8390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82" y="1278023"/>
            <a:ext cx="970823" cy="970823"/>
          </a:xfrm>
          <a:prstGeom prst="rect">
            <a:avLst/>
          </a:prstGeom>
          <a:noFill/>
          <a:extLst>
            <a:ext uri="{909E8E84-426E-40DD-AFC4-6F175D3DCCD1}">
              <a14:hiddenFill xmlns:a14="http://schemas.microsoft.com/office/drawing/2010/main">
                <a:solidFill>
                  <a:srgbClr val="FFFFFF"/>
                </a:solidFill>
              </a14:hiddenFill>
            </a:ext>
          </a:extLst>
        </p:spPr>
      </p:pic>
      <p:sp>
        <p:nvSpPr>
          <p:cNvPr id="899" name="CasellaDiTesto 898">
            <a:extLst>
              <a:ext uri="{FF2B5EF4-FFF2-40B4-BE49-F238E27FC236}">
                <a16:creationId xmlns:a16="http://schemas.microsoft.com/office/drawing/2014/main" id="{D9972F35-41A4-4E2A-84F9-136E4D015718}"/>
              </a:ext>
            </a:extLst>
          </p:cNvPr>
          <p:cNvSpPr txBox="1"/>
          <p:nvPr/>
        </p:nvSpPr>
        <p:spPr>
          <a:xfrm rot="16200000">
            <a:off x="1685340" y="2973845"/>
            <a:ext cx="954300" cy="646331"/>
          </a:xfrm>
          <a:prstGeom prst="rect">
            <a:avLst/>
          </a:prstGeom>
          <a:noFill/>
        </p:spPr>
        <p:txBody>
          <a:bodyPr wrap="none" rtlCol="0">
            <a:spAutoFit/>
          </a:bodyPr>
          <a:lstStyle/>
          <a:p>
            <a:pPr algn="ctr"/>
            <a:r>
              <a:rPr lang="it-IT" b="1" dirty="0"/>
              <a:t>DCI</a:t>
            </a:r>
          </a:p>
          <a:p>
            <a:pPr algn="ctr"/>
            <a:r>
              <a:rPr lang="it-IT" b="1" dirty="0"/>
              <a:t>1.2 </a:t>
            </a:r>
            <a:r>
              <a:rPr lang="it-IT" b="1" dirty="0" err="1"/>
              <a:t>Tb</a:t>
            </a:r>
            <a:r>
              <a:rPr lang="it-IT" b="1" dirty="0"/>
              <a:t>/s</a:t>
            </a:r>
          </a:p>
        </p:txBody>
      </p:sp>
      <p:cxnSp>
        <p:nvCxnSpPr>
          <p:cNvPr id="901" name="Connettore 2 900">
            <a:extLst>
              <a:ext uri="{FF2B5EF4-FFF2-40B4-BE49-F238E27FC236}">
                <a16:creationId xmlns:a16="http://schemas.microsoft.com/office/drawing/2014/main" id="{CD847D22-585B-4316-911F-C501EE1A4040}"/>
              </a:ext>
            </a:extLst>
          </p:cNvPr>
          <p:cNvCxnSpPr>
            <a:cxnSpLocks/>
            <a:stCxn id="69" idx="0"/>
          </p:cNvCxnSpPr>
          <p:nvPr/>
        </p:nvCxnSpPr>
        <p:spPr>
          <a:xfrm flipV="1">
            <a:off x="2370352" y="2780631"/>
            <a:ext cx="2386670" cy="1949298"/>
          </a:xfrm>
          <a:prstGeom prst="straightConnector1">
            <a:avLst/>
          </a:prstGeom>
          <a:ln w="50800">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902" name="CasellaDiTesto 901">
            <a:extLst>
              <a:ext uri="{FF2B5EF4-FFF2-40B4-BE49-F238E27FC236}">
                <a16:creationId xmlns:a16="http://schemas.microsoft.com/office/drawing/2014/main" id="{9F29DD1E-8552-4708-A94C-D811FDBBE9E6}"/>
              </a:ext>
            </a:extLst>
          </p:cNvPr>
          <p:cNvSpPr txBox="1"/>
          <p:nvPr/>
        </p:nvSpPr>
        <p:spPr>
          <a:xfrm rot="19322344">
            <a:off x="3085645" y="3135431"/>
            <a:ext cx="1266885" cy="369332"/>
          </a:xfrm>
          <a:prstGeom prst="rect">
            <a:avLst/>
          </a:prstGeom>
          <a:noFill/>
        </p:spPr>
        <p:txBody>
          <a:bodyPr wrap="none" rtlCol="0">
            <a:spAutoFit/>
          </a:bodyPr>
          <a:lstStyle/>
          <a:p>
            <a:r>
              <a:rPr lang="it-IT" b="1" dirty="0"/>
              <a:t>2x 100Gb/s</a:t>
            </a:r>
          </a:p>
        </p:txBody>
      </p:sp>
      <p:sp>
        <p:nvSpPr>
          <p:cNvPr id="903" name="CasellaDiTesto 902">
            <a:extLst>
              <a:ext uri="{FF2B5EF4-FFF2-40B4-BE49-F238E27FC236}">
                <a16:creationId xmlns:a16="http://schemas.microsoft.com/office/drawing/2014/main" id="{D077CFDA-04FD-43C8-BB7A-9862F932B4A6}"/>
              </a:ext>
            </a:extLst>
          </p:cNvPr>
          <p:cNvSpPr txBox="1"/>
          <p:nvPr/>
        </p:nvSpPr>
        <p:spPr>
          <a:xfrm>
            <a:off x="289802" y="2207221"/>
            <a:ext cx="880882" cy="369332"/>
          </a:xfrm>
          <a:prstGeom prst="rect">
            <a:avLst/>
          </a:prstGeom>
          <a:noFill/>
        </p:spPr>
        <p:txBody>
          <a:bodyPr wrap="none" rtlCol="0">
            <a:spAutoFit/>
          </a:bodyPr>
          <a:lstStyle/>
          <a:p>
            <a:r>
              <a:rPr lang="it-IT" dirty="0"/>
              <a:t>CINECA</a:t>
            </a:r>
          </a:p>
        </p:txBody>
      </p:sp>
      <p:sp>
        <p:nvSpPr>
          <p:cNvPr id="904" name="CasellaDiTesto 903">
            <a:extLst>
              <a:ext uri="{FF2B5EF4-FFF2-40B4-BE49-F238E27FC236}">
                <a16:creationId xmlns:a16="http://schemas.microsoft.com/office/drawing/2014/main" id="{81CEA2DE-9A5A-4407-B7CD-475F22F1C944}"/>
              </a:ext>
            </a:extLst>
          </p:cNvPr>
          <p:cNvSpPr txBox="1"/>
          <p:nvPr/>
        </p:nvSpPr>
        <p:spPr>
          <a:xfrm>
            <a:off x="318359" y="3820510"/>
            <a:ext cx="1780744" cy="646331"/>
          </a:xfrm>
          <a:prstGeom prst="rect">
            <a:avLst/>
          </a:prstGeom>
          <a:noFill/>
        </p:spPr>
        <p:txBody>
          <a:bodyPr wrap="none" rtlCol="0">
            <a:spAutoFit/>
          </a:bodyPr>
          <a:lstStyle/>
          <a:p>
            <a:r>
              <a:rPr lang="it-IT" dirty="0"/>
              <a:t>INFN T1</a:t>
            </a:r>
          </a:p>
          <a:p>
            <a:r>
              <a:rPr lang="it-IT" dirty="0"/>
              <a:t>Viale Berti </a:t>
            </a:r>
            <a:r>
              <a:rPr lang="it-IT" dirty="0" err="1"/>
              <a:t>Pichat</a:t>
            </a:r>
            <a:endParaRPr lang="it-IT" dirty="0"/>
          </a:p>
        </p:txBody>
      </p:sp>
      <p:sp>
        <p:nvSpPr>
          <p:cNvPr id="905" name="CasellaDiTesto 904">
            <a:extLst>
              <a:ext uri="{FF2B5EF4-FFF2-40B4-BE49-F238E27FC236}">
                <a16:creationId xmlns:a16="http://schemas.microsoft.com/office/drawing/2014/main" id="{07639F65-01A6-4040-A322-D45C1B697268}"/>
              </a:ext>
            </a:extLst>
          </p:cNvPr>
          <p:cNvSpPr txBox="1"/>
          <p:nvPr/>
        </p:nvSpPr>
        <p:spPr>
          <a:xfrm>
            <a:off x="9014729" y="2610821"/>
            <a:ext cx="1365054" cy="369332"/>
          </a:xfrm>
          <a:prstGeom prst="rect">
            <a:avLst/>
          </a:prstGeom>
          <a:noFill/>
        </p:spPr>
        <p:txBody>
          <a:bodyPr wrap="none" rtlCol="0">
            <a:spAutoFit/>
          </a:bodyPr>
          <a:lstStyle/>
          <a:p>
            <a:r>
              <a:rPr lang="it-IT" b="1" dirty="0"/>
              <a:t>TECNOPOLO</a:t>
            </a:r>
          </a:p>
        </p:txBody>
      </p:sp>
      <p:sp>
        <p:nvSpPr>
          <p:cNvPr id="906" name="Rettangolo 905">
            <a:extLst>
              <a:ext uri="{FF2B5EF4-FFF2-40B4-BE49-F238E27FC236}">
                <a16:creationId xmlns:a16="http://schemas.microsoft.com/office/drawing/2014/main" id="{2B0878E4-FCA7-4849-BD4A-F2277C810B95}"/>
              </a:ext>
            </a:extLst>
          </p:cNvPr>
          <p:cNvSpPr/>
          <p:nvPr/>
        </p:nvSpPr>
        <p:spPr>
          <a:xfrm>
            <a:off x="8392257" y="3609041"/>
            <a:ext cx="1347100" cy="232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7" name="Rettangolo 906">
            <a:extLst>
              <a:ext uri="{FF2B5EF4-FFF2-40B4-BE49-F238E27FC236}">
                <a16:creationId xmlns:a16="http://schemas.microsoft.com/office/drawing/2014/main" id="{BC1E7D46-D38A-4674-BAD8-7A3E00F206AE}"/>
              </a:ext>
            </a:extLst>
          </p:cNvPr>
          <p:cNvSpPr/>
          <p:nvPr/>
        </p:nvSpPr>
        <p:spPr>
          <a:xfrm>
            <a:off x="9800459" y="3615963"/>
            <a:ext cx="1347100" cy="2322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8" name="CasellaDiTesto 907">
            <a:extLst>
              <a:ext uri="{FF2B5EF4-FFF2-40B4-BE49-F238E27FC236}">
                <a16:creationId xmlns:a16="http://schemas.microsoft.com/office/drawing/2014/main" id="{5CCEFA11-1694-4B27-818C-F9B10418EF97}"/>
              </a:ext>
            </a:extLst>
          </p:cNvPr>
          <p:cNvSpPr txBox="1"/>
          <p:nvPr/>
        </p:nvSpPr>
        <p:spPr>
          <a:xfrm rot="16200000">
            <a:off x="9952279" y="4520496"/>
            <a:ext cx="880882" cy="369332"/>
          </a:xfrm>
          <a:prstGeom prst="rect">
            <a:avLst/>
          </a:prstGeom>
          <a:noFill/>
        </p:spPr>
        <p:txBody>
          <a:bodyPr wrap="none" rtlCol="0">
            <a:spAutoFit/>
          </a:bodyPr>
          <a:lstStyle/>
          <a:p>
            <a:r>
              <a:rPr lang="it-IT" dirty="0"/>
              <a:t>CINECA</a:t>
            </a:r>
          </a:p>
        </p:txBody>
      </p:sp>
      <p:sp>
        <p:nvSpPr>
          <p:cNvPr id="909" name="CasellaDiTesto 908">
            <a:extLst>
              <a:ext uri="{FF2B5EF4-FFF2-40B4-BE49-F238E27FC236}">
                <a16:creationId xmlns:a16="http://schemas.microsoft.com/office/drawing/2014/main" id="{47C16722-BB1C-45FD-822F-208003FF7AD1}"/>
              </a:ext>
            </a:extLst>
          </p:cNvPr>
          <p:cNvSpPr txBox="1"/>
          <p:nvPr/>
        </p:nvSpPr>
        <p:spPr>
          <a:xfrm rot="16200000">
            <a:off x="8454284" y="4476348"/>
            <a:ext cx="1210588" cy="369332"/>
          </a:xfrm>
          <a:prstGeom prst="rect">
            <a:avLst/>
          </a:prstGeom>
          <a:noFill/>
        </p:spPr>
        <p:txBody>
          <a:bodyPr wrap="none" rtlCol="0">
            <a:spAutoFit/>
          </a:bodyPr>
          <a:lstStyle/>
          <a:p>
            <a:r>
              <a:rPr lang="it-IT" dirty="0"/>
              <a:t>INFN CNAF</a:t>
            </a:r>
          </a:p>
        </p:txBody>
      </p:sp>
      <p:pic>
        <p:nvPicPr>
          <p:cNvPr id="910" name="Picture 10" descr="C:\Users\ecoffey\AppData\Local\Temp\Rar$DRa0.836\30073__Device_server_farms_default_256.png">
            <a:extLst>
              <a:ext uri="{FF2B5EF4-FFF2-40B4-BE49-F238E27FC236}">
                <a16:creationId xmlns:a16="http://schemas.microsoft.com/office/drawing/2014/main" id="{3EFFE539-3305-43DC-97DF-4930BC905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5526" y="1208567"/>
            <a:ext cx="970823" cy="970823"/>
          </a:xfrm>
          <a:prstGeom prst="rect">
            <a:avLst/>
          </a:prstGeom>
          <a:noFill/>
          <a:extLst>
            <a:ext uri="{909E8E84-426E-40DD-AFC4-6F175D3DCCD1}">
              <a14:hiddenFill xmlns:a14="http://schemas.microsoft.com/office/drawing/2010/main">
                <a:solidFill>
                  <a:srgbClr val="FFFFFF"/>
                </a:solidFill>
              </a14:hiddenFill>
            </a:ext>
          </a:extLst>
        </p:spPr>
      </p:pic>
      <p:pic>
        <p:nvPicPr>
          <p:cNvPr id="911" name="Picture 10" descr="C:\Users\ecoffey\AppData\Local\Temp\Rar$DRa0.836\30073__Device_server_farms_default_256.png">
            <a:extLst>
              <a:ext uri="{FF2B5EF4-FFF2-40B4-BE49-F238E27FC236}">
                <a16:creationId xmlns:a16="http://schemas.microsoft.com/office/drawing/2014/main" id="{A468E66A-BF59-45F6-B827-1577E2086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726" y="1297446"/>
            <a:ext cx="1073241" cy="1073241"/>
          </a:xfrm>
          <a:prstGeom prst="rect">
            <a:avLst/>
          </a:prstGeom>
          <a:noFill/>
          <a:extLst>
            <a:ext uri="{909E8E84-426E-40DD-AFC4-6F175D3DCCD1}">
              <a14:hiddenFill xmlns:a14="http://schemas.microsoft.com/office/drawing/2010/main">
                <a:solidFill>
                  <a:srgbClr val="FFFFFF"/>
                </a:solidFill>
              </a14:hiddenFill>
            </a:ext>
          </a:extLst>
        </p:spPr>
      </p:pic>
      <p:cxnSp>
        <p:nvCxnSpPr>
          <p:cNvPr id="915" name="Connettore 2 914">
            <a:extLst>
              <a:ext uri="{FF2B5EF4-FFF2-40B4-BE49-F238E27FC236}">
                <a16:creationId xmlns:a16="http://schemas.microsoft.com/office/drawing/2014/main" id="{B610E01D-7BB1-4064-953C-90554A073864}"/>
              </a:ext>
            </a:extLst>
          </p:cNvPr>
          <p:cNvCxnSpPr>
            <a:cxnSpLocks/>
            <a:stCxn id="75" idx="0"/>
          </p:cNvCxnSpPr>
          <p:nvPr/>
        </p:nvCxnSpPr>
        <p:spPr>
          <a:xfrm flipH="1" flipV="1">
            <a:off x="7054737" y="2645546"/>
            <a:ext cx="3390946" cy="1064720"/>
          </a:xfrm>
          <a:prstGeom prst="straightConnector1">
            <a:avLst/>
          </a:prstGeom>
          <a:ln w="50800">
            <a:solidFill>
              <a:srgbClr val="2F5597"/>
            </a:solidFill>
            <a:tailEnd type="triangle"/>
          </a:ln>
        </p:spPr>
        <p:style>
          <a:lnRef idx="1">
            <a:schemeClr val="accent1"/>
          </a:lnRef>
          <a:fillRef idx="0">
            <a:schemeClr val="accent1"/>
          </a:fillRef>
          <a:effectRef idx="0">
            <a:schemeClr val="accent1"/>
          </a:effectRef>
          <a:fontRef idx="minor">
            <a:schemeClr val="tx1"/>
          </a:fontRef>
        </p:style>
      </p:cxnSp>
      <p:sp>
        <p:nvSpPr>
          <p:cNvPr id="917" name="CasellaDiTesto 916">
            <a:extLst>
              <a:ext uri="{FF2B5EF4-FFF2-40B4-BE49-F238E27FC236}">
                <a16:creationId xmlns:a16="http://schemas.microsoft.com/office/drawing/2014/main" id="{479C8F87-7148-402E-8E2A-A3B7918193EC}"/>
              </a:ext>
            </a:extLst>
          </p:cNvPr>
          <p:cNvSpPr txBox="1"/>
          <p:nvPr/>
        </p:nvSpPr>
        <p:spPr>
          <a:xfrm rot="954779">
            <a:off x="7658643" y="2643172"/>
            <a:ext cx="1266885" cy="369332"/>
          </a:xfrm>
          <a:prstGeom prst="rect">
            <a:avLst/>
          </a:prstGeom>
          <a:noFill/>
        </p:spPr>
        <p:txBody>
          <a:bodyPr wrap="none" rtlCol="0">
            <a:spAutoFit/>
          </a:bodyPr>
          <a:lstStyle/>
          <a:p>
            <a:r>
              <a:rPr lang="it-IT" b="1" dirty="0"/>
              <a:t>2x 100Gb/s</a:t>
            </a:r>
          </a:p>
        </p:txBody>
      </p:sp>
      <p:sp>
        <p:nvSpPr>
          <p:cNvPr id="918" name="CasellaDiTesto 917">
            <a:extLst>
              <a:ext uri="{FF2B5EF4-FFF2-40B4-BE49-F238E27FC236}">
                <a16:creationId xmlns:a16="http://schemas.microsoft.com/office/drawing/2014/main" id="{DEF3AADC-151F-4C3F-ACF8-B71B13A27D5B}"/>
              </a:ext>
            </a:extLst>
          </p:cNvPr>
          <p:cNvSpPr txBox="1"/>
          <p:nvPr/>
        </p:nvSpPr>
        <p:spPr>
          <a:xfrm>
            <a:off x="5356148" y="988501"/>
            <a:ext cx="847091" cy="369332"/>
          </a:xfrm>
          <a:prstGeom prst="rect">
            <a:avLst/>
          </a:prstGeom>
          <a:noFill/>
        </p:spPr>
        <p:txBody>
          <a:bodyPr wrap="none" rtlCol="0">
            <a:spAutoFit/>
          </a:bodyPr>
          <a:lstStyle/>
          <a:p>
            <a:r>
              <a:rPr lang="it-IT" b="1" dirty="0"/>
              <a:t>GEANT</a:t>
            </a:r>
          </a:p>
        </p:txBody>
      </p:sp>
      <p:sp>
        <p:nvSpPr>
          <p:cNvPr id="919" name="Freccia in giù 918">
            <a:extLst>
              <a:ext uri="{FF2B5EF4-FFF2-40B4-BE49-F238E27FC236}">
                <a16:creationId xmlns:a16="http://schemas.microsoft.com/office/drawing/2014/main" id="{3042BC62-F64E-453B-9D36-1880B570052E}"/>
              </a:ext>
            </a:extLst>
          </p:cNvPr>
          <p:cNvSpPr/>
          <p:nvPr/>
        </p:nvSpPr>
        <p:spPr>
          <a:xfrm rot="10800000">
            <a:off x="5669819" y="1279302"/>
            <a:ext cx="323678" cy="604785"/>
          </a:xfrm>
          <a:prstGeom prst="downArrow">
            <a:avLst>
              <a:gd name="adj1" fmla="val 50000"/>
              <a:gd name="adj2" fmla="val 66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20" name="Picture 7" descr="C:\Users\ecoffey\AppData\Local\Temp\Rar$DRa0.532\30022_Device_DSLAM_critical_64.png">
            <a:extLst>
              <a:ext uri="{FF2B5EF4-FFF2-40B4-BE49-F238E27FC236}">
                <a16:creationId xmlns:a16="http://schemas.microsoft.com/office/drawing/2014/main" id="{A692AC87-2EFE-4FF6-A349-D5FA68EBF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352" y="4094621"/>
            <a:ext cx="361486" cy="361486"/>
          </a:xfrm>
          <a:prstGeom prst="rect">
            <a:avLst/>
          </a:prstGeom>
          <a:noFill/>
          <a:extLst>
            <a:ext uri="{909E8E84-426E-40DD-AFC4-6F175D3DCCD1}">
              <a14:hiddenFill xmlns:a14="http://schemas.microsoft.com/office/drawing/2010/main">
                <a:solidFill>
                  <a:srgbClr val="FFFFFF"/>
                </a:solidFill>
              </a14:hiddenFill>
            </a:ext>
          </a:extLst>
        </p:spPr>
      </p:pic>
      <p:sp>
        <p:nvSpPr>
          <p:cNvPr id="921" name="Rettangolo 920">
            <a:extLst>
              <a:ext uri="{FF2B5EF4-FFF2-40B4-BE49-F238E27FC236}">
                <a16:creationId xmlns:a16="http://schemas.microsoft.com/office/drawing/2014/main" id="{F0DB9A53-9E9D-4DB6-A18D-634605253D7E}"/>
              </a:ext>
            </a:extLst>
          </p:cNvPr>
          <p:cNvSpPr/>
          <p:nvPr/>
        </p:nvSpPr>
        <p:spPr>
          <a:xfrm>
            <a:off x="3556338" y="4217199"/>
            <a:ext cx="4157945" cy="95682"/>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3" name="CasellaDiTesto 922">
            <a:extLst>
              <a:ext uri="{FF2B5EF4-FFF2-40B4-BE49-F238E27FC236}">
                <a16:creationId xmlns:a16="http://schemas.microsoft.com/office/drawing/2014/main" id="{A01F7387-0FBB-4FC0-8A06-2124762F877C}"/>
              </a:ext>
            </a:extLst>
          </p:cNvPr>
          <p:cNvSpPr txBox="1"/>
          <p:nvPr/>
        </p:nvSpPr>
        <p:spPr>
          <a:xfrm>
            <a:off x="4805984" y="3625734"/>
            <a:ext cx="1319785" cy="646331"/>
          </a:xfrm>
          <a:prstGeom prst="rect">
            <a:avLst/>
          </a:prstGeom>
          <a:noFill/>
        </p:spPr>
        <p:txBody>
          <a:bodyPr wrap="none" rtlCol="0">
            <a:spAutoFit/>
          </a:bodyPr>
          <a:lstStyle/>
          <a:p>
            <a:pPr algn="ctr"/>
            <a:r>
              <a:rPr lang="it-IT" b="1" dirty="0"/>
              <a:t>DCI</a:t>
            </a:r>
          </a:p>
          <a:p>
            <a:pPr algn="ctr"/>
            <a:r>
              <a:rPr lang="it-IT" b="1" dirty="0"/>
              <a:t>1.2-1.6 </a:t>
            </a:r>
            <a:r>
              <a:rPr lang="it-IT" b="1" dirty="0" err="1"/>
              <a:t>Tb</a:t>
            </a:r>
            <a:r>
              <a:rPr lang="it-IT" b="1" dirty="0"/>
              <a:t>/s</a:t>
            </a:r>
          </a:p>
        </p:txBody>
      </p:sp>
      <p:pic>
        <p:nvPicPr>
          <p:cNvPr id="925" name="Picture 10" descr="C:\Users\ecoffey\AppData\Local\Temp\Rar$DRa0.836\30073__Device_server_farms_default_256.png">
            <a:extLst>
              <a:ext uri="{FF2B5EF4-FFF2-40B4-BE49-F238E27FC236}">
                <a16:creationId xmlns:a16="http://schemas.microsoft.com/office/drawing/2014/main" id="{1FE6C9A6-B787-4C4D-8963-02D81C077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799" y="5039759"/>
            <a:ext cx="599729" cy="599729"/>
          </a:xfrm>
          <a:prstGeom prst="rect">
            <a:avLst/>
          </a:prstGeom>
          <a:noFill/>
          <a:extLst>
            <a:ext uri="{909E8E84-426E-40DD-AFC4-6F175D3DCCD1}">
              <a14:hiddenFill xmlns:a14="http://schemas.microsoft.com/office/drawing/2010/main">
                <a:solidFill>
                  <a:srgbClr val="FFFFFF"/>
                </a:solidFill>
              </a14:hiddenFill>
            </a:ext>
          </a:extLst>
        </p:spPr>
      </p:pic>
      <p:grpSp>
        <p:nvGrpSpPr>
          <p:cNvPr id="926" name="Gruppo 925">
            <a:extLst>
              <a:ext uri="{FF2B5EF4-FFF2-40B4-BE49-F238E27FC236}">
                <a16:creationId xmlns:a16="http://schemas.microsoft.com/office/drawing/2014/main" id="{81DC1513-5C28-4D3B-AF22-A4FE038D66CA}"/>
              </a:ext>
            </a:extLst>
          </p:cNvPr>
          <p:cNvGrpSpPr/>
          <p:nvPr/>
        </p:nvGrpSpPr>
        <p:grpSpPr>
          <a:xfrm>
            <a:off x="9125684" y="5061415"/>
            <a:ext cx="585715" cy="563465"/>
            <a:chOff x="4796367" y="5915025"/>
            <a:chExt cx="520700" cy="419100"/>
          </a:xfrm>
        </p:grpSpPr>
        <p:sp>
          <p:nvSpPr>
            <p:cNvPr id="927" name="AutoShape 795">
              <a:extLst>
                <a:ext uri="{FF2B5EF4-FFF2-40B4-BE49-F238E27FC236}">
                  <a16:creationId xmlns:a16="http://schemas.microsoft.com/office/drawing/2014/main" id="{A0776CD9-E6FE-4415-AE42-C3D287DC5F21}"/>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928" name="AutoShape 795">
              <a:extLst>
                <a:ext uri="{FF2B5EF4-FFF2-40B4-BE49-F238E27FC236}">
                  <a16:creationId xmlns:a16="http://schemas.microsoft.com/office/drawing/2014/main" id="{CA486DB1-5674-44CF-904A-0FAD3C7D59A5}"/>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929" name="AutoShape 795">
              <a:extLst>
                <a:ext uri="{FF2B5EF4-FFF2-40B4-BE49-F238E27FC236}">
                  <a16:creationId xmlns:a16="http://schemas.microsoft.com/office/drawing/2014/main" id="{A149EAE8-DF3F-4FFE-B1C8-3790E5BB776F}"/>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pic>
        <p:nvPicPr>
          <p:cNvPr id="930" name="Picture 10" descr="C:\Users\ecoffey\AppData\Local\Temp\Rar$DRa0.836\30073__Device_server_farms_default_256.png">
            <a:extLst>
              <a:ext uri="{FF2B5EF4-FFF2-40B4-BE49-F238E27FC236}">
                <a16:creationId xmlns:a16="http://schemas.microsoft.com/office/drawing/2014/main" id="{248E8FF4-B61B-4B8C-804A-C40A226F6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3941" y="5035170"/>
            <a:ext cx="599729" cy="599729"/>
          </a:xfrm>
          <a:prstGeom prst="rect">
            <a:avLst/>
          </a:prstGeom>
          <a:noFill/>
          <a:extLst>
            <a:ext uri="{909E8E84-426E-40DD-AFC4-6F175D3DCCD1}">
              <a14:hiddenFill xmlns:a14="http://schemas.microsoft.com/office/drawing/2010/main">
                <a:solidFill>
                  <a:srgbClr val="FFFFFF"/>
                </a:solidFill>
              </a14:hiddenFill>
            </a:ext>
          </a:extLst>
        </p:spPr>
      </p:pic>
      <p:pic>
        <p:nvPicPr>
          <p:cNvPr id="931" name="Picture 10" descr="C:\Users\ecoffey\AppData\Local\Temp\Rar$DRa0.836\30073__Device_server_farms_default_256.png">
            <a:extLst>
              <a:ext uri="{FF2B5EF4-FFF2-40B4-BE49-F238E27FC236}">
                <a16:creationId xmlns:a16="http://schemas.microsoft.com/office/drawing/2014/main" id="{8E5DADC3-130D-4537-B4C1-D216B52A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3127" y="5048352"/>
            <a:ext cx="599729" cy="599729"/>
          </a:xfrm>
          <a:prstGeom prst="rect">
            <a:avLst/>
          </a:prstGeom>
          <a:noFill/>
          <a:extLst>
            <a:ext uri="{909E8E84-426E-40DD-AFC4-6F175D3DCCD1}">
              <a14:hiddenFill xmlns:a14="http://schemas.microsoft.com/office/drawing/2010/main">
                <a:solidFill>
                  <a:srgbClr val="FFFFFF"/>
                </a:solidFill>
              </a14:hiddenFill>
            </a:ext>
          </a:extLst>
        </p:spPr>
      </p:pic>
      <p:pic>
        <p:nvPicPr>
          <p:cNvPr id="932" name="Picture 10" descr="C:\Users\ecoffey\AppData\Local\Temp\Rar$DRa0.836\30073__Device_server_farms_default_256.png">
            <a:extLst>
              <a:ext uri="{FF2B5EF4-FFF2-40B4-BE49-F238E27FC236}">
                <a16:creationId xmlns:a16="http://schemas.microsoft.com/office/drawing/2014/main" id="{1CA899A7-0B1D-49ED-92F3-934463BA1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9270" y="5134712"/>
            <a:ext cx="599729" cy="599729"/>
          </a:xfrm>
          <a:prstGeom prst="rect">
            <a:avLst/>
          </a:prstGeom>
          <a:noFill/>
          <a:extLst>
            <a:ext uri="{909E8E84-426E-40DD-AFC4-6F175D3DCCD1}">
              <a14:hiddenFill xmlns:a14="http://schemas.microsoft.com/office/drawing/2010/main">
                <a:solidFill>
                  <a:srgbClr val="FFFFFF"/>
                </a:solidFill>
              </a14:hiddenFill>
            </a:ext>
          </a:extLst>
        </p:spPr>
      </p:pic>
      <p:pic>
        <p:nvPicPr>
          <p:cNvPr id="933" name="Picture 10" descr="C:\Users\ecoffey\AppData\Local\Temp\Rar$DRa0.836\30073__Device_server_farms_default_256.png">
            <a:extLst>
              <a:ext uri="{FF2B5EF4-FFF2-40B4-BE49-F238E27FC236}">
                <a16:creationId xmlns:a16="http://schemas.microsoft.com/office/drawing/2014/main" id="{F41DD7D2-9928-4BC6-B18B-6A7351E3B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8456" y="5147894"/>
            <a:ext cx="599729" cy="599729"/>
          </a:xfrm>
          <a:prstGeom prst="rect">
            <a:avLst/>
          </a:prstGeom>
          <a:noFill/>
          <a:extLst>
            <a:ext uri="{909E8E84-426E-40DD-AFC4-6F175D3DCCD1}">
              <a14:hiddenFill xmlns:a14="http://schemas.microsoft.com/office/drawing/2010/main">
                <a:solidFill>
                  <a:srgbClr val="FFFFFF"/>
                </a:solidFill>
              </a14:hiddenFill>
            </a:ext>
          </a:extLst>
        </p:spPr>
      </p:pic>
      <p:sp>
        <p:nvSpPr>
          <p:cNvPr id="934" name="CasellaDiTesto 933">
            <a:extLst>
              <a:ext uri="{FF2B5EF4-FFF2-40B4-BE49-F238E27FC236}">
                <a16:creationId xmlns:a16="http://schemas.microsoft.com/office/drawing/2014/main" id="{46B00719-AE1E-4B81-B337-D09BCBF0A884}"/>
              </a:ext>
            </a:extLst>
          </p:cNvPr>
          <p:cNvSpPr txBox="1"/>
          <p:nvPr/>
        </p:nvSpPr>
        <p:spPr>
          <a:xfrm>
            <a:off x="3677543" y="4571691"/>
            <a:ext cx="3960679" cy="923330"/>
          </a:xfrm>
          <a:prstGeom prst="rect">
            <a:avLst/>
          </a:prstGeom>
          <a:noFill/>
        </p:spPr>
        <p:txBody>
          <a:bodyPr wrap="square" rtlCol="0">
            <a:spAutoFit/>
          </a:bodyPr>
          <a:lstStyle/>
          <a:p>
            <a:r>
              <a:rPr lang="en-US"/>
              <a:t>During the «Migration» phase it will be necessary a LAN extension between Berti Pichat and Tecnopolo</a:t>
            </a:r>
          </a:p>
        </p:txBody>
      </p:sp>
      <p:pic>
        <p:nvPicPr>
          <p:cNvPr id="69" name="Picture 6" descr="C:\Users\ecoffey\AppData\Local\Temp\Rar$DRa0.583\Cisco Icons November\30067_Device_router_3057\Png_256\30067_Device_router_3057_unknown_256.png">
            <a:extLst>
              <a:ext uri="{FF2B5EF4-FFF2-40B4-BE49-F238E27FC236}">
                <a16:creationId xmlns:a16="http://schemas.microsoft.com/office/drawing/2014/main" id="{7B30E184-7127-3B40-BF7A-E774E226D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3884" y="4729929"/>
            <a:ext cx="512935" cy="29014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a:extLst>
              <a:ext uri="{FF2B5EF4-FFF2-40B4-BE49-F238E27FC236}">
                <a16:creationId xmlns:a16="http://schemas.microsoft.com/office/drawing/2014/main" id="{510CE935-FF48-C349-8520-534BEC1F33A0}"/>
              </a:ext>
            </a:extLst>
          </p:cNvPr>
          <p:cNvSpPr/>
          <p:nvPr/>
        </p:nvSpPr>
        <p:spPr>
          <a:xfrm>
            <a:off x="2113942" y="3836316"/>
            <a:ext cx="1442396" cy="79716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Picture 6" descr="C:\Users\ecoffey\AppData\Local\Temp\Rar$DRa0.583\Cisco Icons November\30067_Device_router_3057\Png_256\30067_Device_router_3057_unknown_256.png">
            <a:extLst>
              <a:ext uri="{FF2B5EF4-FFF2-40B4-BE49-F238E27FC236}">
                <a16:creationId xmlns:a16="http://schemas.microsoft.com/office/drawing/2014/main" id="{CB9EB905-1A0B-9B4D-A0B2-8073A3720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9215" y="3710266"/>
            <a:ext cx="512935" cy="290145"/>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7" descr="C:\Users\ecoffey\AppData\Local\Temp\Rar$DRa0.532\30022_Device_DSLAM_critical_64.png">
            <a:extLst>
              <a:ext uri="{FF2B5EF4-FFF2-40B4-BE49-F238E27FC236}">
                <a16:creationId xmlns:a16="http://schemas.microsoft.com/office/drawing/2014/main" id="{380385EA-7624-304A-B761-4945F973A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312141" y="3839952"/>
            <a:ext cx="361486" cy="36148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 descr="C:\Users\ecoffey\AppData\Local\Temp\Rar$DRa0.532\30022_Device_DSLAM_critical_64.png">
            <a:extLst>
              <a:ext uri="{FF2B5EF4-FFF2-40B4-BE49-F238E27FC236}">
                <a16:creationId xmlns:a16="http://schemas.microsoft.com/office/drawing/2014/main" id="{8DF33E14-59B8-6642-BC8B-5760BFC8A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312141" y="2423632"/>
            <a:ext cx="361486" cy="36148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 descr="C:\Users\ecoffey\AppData\Local\Temp\Rar$DRa0.532\30022_Device_DSLAM_critical_64.png">
            <a:extLst>
              <a:ext uri="{FF2B5EF4-FFF2-40B4-BE49-F238E27FC236}">
                <a16:creationId xmlns:a16="http://schemas.microsoft.com/office/drawing/2014/main" id="{0C5323D1-639D-1E41-BFD3-0B657C225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90802" y="4102898"/>
            <a:ext cx="361486" cy="3614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B122F4-4D9F-1F4E-85FA-C433D2F3C20B}"/>
              </a:ext>
            </a:extLst>
          </p:cNvPr>
          <p:cNvSpPr txBox="1"/>
          <p:nvPr/>
        </p:nvSpPr>
        <p:spPr>
          <a:xfrm>
            <a:off x="2632118" y="3792513"/>
            <a:ext cx="579005" cy="369332"/>
          </a:xfrm>
          <a:prstGeom prst="rect">
            <a:avLst/>
          </a:prstGeom>
          <a:noFill/>
          <a:ln>
            <a:noFill/>
          </a:ln>
        </p:spPr>
        <p:txBody>
          <a:bodyPr wrap="none" rtlCol="0">
            <a:spAutoFit/>
          </a:bodyPr>
          <a:lstStyle/>
          <a:p>
            <a:r>
              <a:rPr lang="it-IT" dirty="0">
                <a:solidFill>
                  <a:srgbClr val="FF0000"/>
                </a:solidFill>
              </a:rPr>
              <a:t>BO1</a:t>
            </a:r>
          </a:p>
        </p:txBody>
      </p:sp>
      <p:sp>
        <p:nvSpPr>
          <p:cNvPr id="13" name="Oval 12">
            <a:extLst>
              <a:ext uri="{FF2B5EF4-FFF2-40B4-BE49-F238E27FC236}">
                <a16:creationId xmlns:a16="http://schemas.microsoft.com/office/drawing/2014/main" id="{8946D921-4AD2-2640-99EA-CD461AC8F122}"/>
              </a:ext>
            </a:extLst>
          </p:cNvPr>
          <p:cNvSpPr/>
          <p:nvPr/>
        </p:nvSpPr>
        <p:spPr>
          <a:xfrm rot="1037286">
            <a:off x="7488934" y="2570173"/>
            <a:ext cx="1493399" cy="6449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Straight Arrow Connector 14">
            <a:extLst>
              <a:ext uri="{FF2B5EF4-FFF2-40B4-BE49-F238E27FC236}">
                <a16:creationId xmlns:a16="http://schemas.microsoft.com/office/drawing/2014/main" id="{0D0E487F-B9DA-B84C-8950-D93205B00F72}"/>
              </a:ext>
            </a:extLst>
          </p:cNvPr>
          <p:cNvCxnSpPr/>
          <p:nvPr/>
        </p:nvCxnSpPr>
        <p:spPr>
          <a:xfrm flipH="1">
            <a:off x="8235633" y="1725524"/>
            <a:ext cx="444030" cy="770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E98298-CBB3-8D4B-80B3-85A75CB9EAAD}"/>
              </a:ext>
            </a:extLst>
          </p:cNvPr>
          <p:cNvSpPr txBox="1"/>
          <p:nvPr/>
        </p:nvSpPr>
        <p:spPr>
          <a:xfrm>
            <a:off x="8624508" y="1025267"/>
            <a:ext cx="2935538" cy="923330"/>
          </a:xfrm>
          <a:prstGeom prst="rect">
            <a:avLst/>
          </a:prstGeom>
          <a:noFill/>
        </p:spPr>
        <p:txBody>
          <a:bodyPr wrap="square" rtlCol="0">
            <a:spAutoFit/>
          </a:bodyPr>
          <a:lstStyle/>
          <a:p>
            <a:r>
              <a:rPr lang="it-IT" dirty="0" err="1"/>
              <a:t>Depending</a:t>
            </a:r>
            <a:r>
              <a:rPr lang="it-IT" dirty="0"/>
              <a:t> on the </a:t>
            </a:r>
            <a:r>
              <a:rPr lang="it-IT" dirty="0" err="1"/>
              <a:t>availability</a:t>
            </a:r>
            <a:endParaRPr lang="it-IT" dirty="0"/>
          </a:p>
          <a:p>
            <a:r>
              <a:rPr lang="it-IT" dirty="0"/>
              <a:t>Of GARR POP Bo4 </a:t>
            </a:r>
            <a:r>
              <a:rPr lang="it-IT" dirty="0" err="1"/>
              <a:t>this</a:t>
            </a:r>
            <a:r>
              <a:rPr lang="it-IT" dirty="0"/>
              <a:t> can be </a:t>
            </a:r>
            <a:r>
              <a:rPr lang="it-IT" dirty="0" err="1"/>
              <a:t>provided</a:t>
            </a:r>
            <a:r>
              <a:rPr lang="it-IT" dirty="0"/>
              <a:t> via Bo1</a:t>
            </a:r>
          </a:p>
        </p:txBody>
      </p:sp>
      <p:sp>
        <p:nvSpPr>
          <p:cNvPr id="86" name="Rectangle 85">
            <a:extLst>
              <a:ext uri="{FF2B5EF4-FFF2-40B4-BE49-F238E27FC236}">
                <a16:creationId xmlns:a16="http://schemas.microsoft.com/office/drawing/2014/main" id="{C477099F-F9E3-4246-A01A-0B89D26BB31A}"/>
              </a:ext>
            </a:extLst>
          </p:cNvPr>
          <p:cNvSpPr/>
          <p:nvPr/>
        </p:nvSpPr>
        <p:spPr>
          <a:xfrm>
            <a:off x="9839270" y="5035170"/>
            <a:ext cx="1203586" cy="72738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39203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F97B-D17B-FE40-83E8-529612A8FCD1}"/>
              </a:ext>
            </a:extLst>
          </p:cNvPr>
          <p:cNvSpPr>
            <a:spLocks noGrp="1"/>
          </p:cNvSpPr>
          <p:nvPr>
            <p:ph type="title"/>
          </p:nvPr>
        </p:nvSpPr>
        <p:spPr>
          <a:xfrm>
            <a:off x="838200" y="115306"/>
            <a:ext cx="10515600" cy="1325563"/>
          </a:xfrm>
        </p:spPr>
        <p:txBody>
          <a:bodyPr>
            <a:normAutofit/>
          </a:bodyPr>
          <a:lstStyle/>
          <a:p>
            <a:r>
              <a:rPr lang="en-US" sz="3200" dirty="0"/>
              <a:t>Transponder for DCI between CNAF and </a:t>
            </a:r>
            <a:r>
              <a:rPr lang="en-US" sz="3200" dirty="0" err="1"/>
              <a:t>Tecnopolo</a:t>
            </a:r>
            <a:r>
              <a:rPr lang="en-US" sz="3200" dirty="0"/>
              <a:t> site</a:t>
            </a:r>
          </a:p>
        </p:txBody>
      </p:sp>
      <p:sp>
        <p:nvSpPr>
          <p:cNvPr id="5" name="Footer Placeholder 4">
            <a:extLst>
              <a:ext uri="{FF2B5EF4-FFF2-40B4-BE49-F238E27FC236}">
                <a16:creationId xmlns:a16="http://schemas.microsoft.com/office/drawing/2014/main" id="{2C6E6A7C-43A0-5241-904A-3C7BC61F1EFF}"/>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D57E16D0-14B4-3C48-BFD3-A4ED54B1E8FB}"/>
              </a:ext>
            </a:extLst>
          </p:cNvPr>
          <p:cNvSpPr>
            <a:spLocks noGrp="1"/>
          </p:cNvSpPr>
          <p:nvPr>
            <p:ph type="sldNum" sz="quarter" idx="12"/>
          </p:nvPr>
        </p:nvSpPr>
        <p:spPr>
          <a:xfrm>
            <a:off x="8743602" y="6372975"/>
            <a:ext cx="2743200" cy="365125"/>
          </a:xfrm>
        </p:spPr>
        <p:txBody>
          <a:bodyPr/>
          <a:lstStyle/>
          <a:p>
            <a:fld id="{330EA680-D336-4FF7-8B7A-9848BB0A1C32}" type="slidenum">
              <a:rPr lang="en-US" smtClean="0"/>
              <a:t>24</a:t>
            </a:fld>
            <a:endParaRPr lang="en-US"/>
          </a:p>
        </p:txBody>
      </p:sp>
      <p:sp>
        <p:nvSpPr>
          <p:cNvPr id="61" name="Rectangle 60">
            <a:extLst>
              <a:ext uri="{FF2B5EF4-FFF2-40B4-BE49-F238E27FC236}">
                <a16:creationId xmlns:a16="http://schemas.microsoft.com/office/drawing/2014/main" id="{0AB9885A-34F2-5440-B1BF-28D986349843}"/>
              </a:ext>
            </a:extLst>
          </p:cNvPr>
          <p:cNvSpPr/>
          <p:nvPr/>
        </p:nvSpPr>
        <p:spPr>
          <a:xfrm>
            <a:off x="161673" y="1358793"/>
            <a:ext cx="9880101" cy="646331"/>
          </a:xfrm>
          <a:prstGeom prst="rect">
            <a:avLst/>
          </a:prstGeom>
        </p:spPr>
        <p:txBody>
          <a:bodyPr wrap="square">
            <a:spAutoFit/>
          </a:bodyPr>
          <a:lstStyle/>
          <a:p>
            <a:r>
              <a:rPr lang="en-GB" dirty="0">
                <a:solidFill>
                  <a:srgbClr val="282828"/>
                </a:solidFill>
                <a:latin typeface="Helvetica" pitchFamily="2" charset="0"/>
              </a:rPr>
              <a:t>The interconnection between CNAF and New DC in </a:t>
            </a:r>
            <a:r>
              <a:rPr lang="en-GB" dirty="0" err="1">
                <a:solidFill>
                  <a:srgbClr val="282828"/>
                </a:solidFill>
                <a:latin typeface="Helvetica" pitchFamily="2" charset="0"/>
              </a:rPr>
              <a:t>Tecnopolo</a:t>
            </a:r>
            <a:r>
              <a:rPr lang="en-GB" dirty="0">
                <a:solidFill>
                  <a:srgbClr val="282828"/>
                </a:solidFill>
                <a:latin typeface="Helvetica" pitchFamily="2" charset="0"/>
              </a:rPr>
              <a:t> has been estimated in 800Gbps and the site is about 5Km far.</a:t>
            </a:r>
          </a:p>
        </p:txBody>
      </p:sp>
      <p:pic>
        <p:nvPicPr>
          <p:cNvPr id="3" name="Picture 2">
            <a:extLst>
              <a:ext uri="{FF2B5EF4-FFF2-40B4-BE49-F238E27FC236}">
                <a16:creationId xmlns:a16="http://schemas.microsoft.com/office/drawing/2014/main" id="{EC7653B5-9A64-1E45-A6BE-3124D1D903A8}"/>
              </a:ext>
            </a:extLst>
          </p:cNvPr>
          <p:cNvPicPr>
            <a:picLocks noChangeAspect="1"/>
          </p:cNvPicPr>
          <p:nvPr/>
        </p:nvPicPr>
        <p:blipFill>
          <a:blip r:embed="rId2"/>
          <a:stretch>
            <a:fillRect/>
          </a:stretch>
        </p:blipFill>
        <p:spPr>
          <a:xfrm>
            <a:off x="8768539" y="4134157"/>
            <a:ext cx="2743200" cy="1536700"/>
          </a:xfrm>
          <a:prstGeom prst="rect">
            <a:avLst/>
          </a:prstGeom>
        </p:spPr>
      </p:pic>
      <p:sp>
        <p:nvSpPr>
          <p:cNvPr id="4" name="Rectangle 3">
            <a:extLst>
              <a:ext uri="{FF2B5EF4-FFF2-40B4-BE49-F238E27FC236}">
                <a16:creationId xmlns:a16="http://schemas.microsoft.com/office/drawing/2014/main" id="{9CF23DE8-6546-3645-AA07-0478F3621B6A}"/>
              </a:ext>
            </a:extLst>
          </p:cNvPr>
          <p:cNvSpPr/>
          <p:nvPr/>
        </p:nvSpPr>
        <p:spPr>
          <a:xfrm>
            <a:off x="8412480" y="5486191"/>
            <a:ext cx="3539123" cy="923330"/>
          </a:xfrm>
          <a:prstGeom prst="rect">
            <a:avLst/>
          </a:prstGeom>
        </p:spPr>
        <p:txBody>
          <a:bodyPr wrap="square">
            <a:spAutoFit/>
          </a:bodyPr>
          <a:lstStyle/>
          <a:p>
            <a:r>
              <a:rPr lang="en-GB" dirty="0">
                <a:effectLst/>
                <a:latin typeface="Calibri" panose="020F0502020204030204" pitchFamily="34" charset="0"/>
              </a:rPr>
              <a:t>LINE:	2 DWDM x 800 G Lambda</a:t>
            </a:r>
            <a:endParaRPr lang="en-GB" dirty="0">
              <a:latin typeface="Calibri" panose="020F0502020204030204" pitchFamily="34" charset="0"/>
            </a:endParaRPr>
          </a:p>
          <a:p>
            <a:r>
              <a:rPr lang="en-GB" dirty="0">
                <a:effectLst/>
                <a:latin typeface="Calibri" panose="020F0502020204030204" pitchFamily="34" charset="0"/>
              </a:rPr>
              <a:t>Client:	4x400GE </a:t>
            </a:r>
          </a:p>
          <a:p>
            <a:r>
              <a:rPr lang="en-GB" dirty="0">
                <a:latin typeface="Calibri" panose="020F0502020204030204" pitchFamily="34" charset="0"/>
              </a:rPr>
              <a:t>	</a:t>
            </a:r>
            <a:r>
              <a:rPr lang="en-GB" dirty="0">
                <a:effectLst/>
                <a:latin typeface="Calibri" panose="020F0502020204030204" pitchFamily="34" charset="0"/>
              </a:rPr>
              <a:t>8x100GE</a:t>
            </a:r>
          </a:p>
        </p:txBody>
      </p:sp>
      <p:sp>
        <p:nvSpPr>
          <p:cNvPr id="7" name="Rectangle 6">
            <a:extLst>
              <a:ext uri="{FF2B5EF4-FFF2-40B4-BE49-F238E27FC236}">
                <a16:creationId xmlns:a16="http://schemas.microsoft.com/office/drawing/2014/main" id="{F996CFF2-B484-6B49-902E-C4DB80BBD15E}"/>
              </a:ext>
            </a:extLst>
          </p:cNvPr>
          <p:cNvSpPr/>
          <p:nvPr/>
        </p:nvSpPr>
        <p:spPr>
          <a:xfrm>
            <a:off x="8688876" y="3930820"/>
            <a:ext cx="2789546" cy="369332"/>
          </a:xfrm>
          <a:prstGeom prst="rect">
            <a:avLst/>
          </a:prstGeom>
        </p:spPr>
        <p:txBody>
          <a:bodyPr wrap="none">
            <a:spAutoFit/>
          </a:bodyPr>
          <a:lstStyle/>
          <a:p>
            <a:r>
              <a:rPr lang="en-GB" dirty="0">
                <a:latin typeface="Calibri" panose="020F0502020204030204" pitchFamily="34" charset="0"/>
              </a:rPr>
              <a:t>CHM6 –1.6T ICE6 (Q4 2020)</a:t>
            </a:r>
          </a:p>
        </p:txBody>
      </p:sp>
      <p:pic>
        <p:nvPicPr>
          <p:cNvPr id="9" name="Picture 8">
            <a:extLst>
              <a:ext uri="{FF2B5EF4-FFF2-40B4-BE49-F238E27FC236}">
                <a16:creationId xmlns:a16="http://schemas.microsoft.com/office/drawing/2014/main" id="{98595216-2A8C-A94E-B70F-13B7A6B9AA8A}"/>
              </a:ext>
            </a:extLst>
          </p:cNvPr>
          <p:cNvPicPr>
            <a:picLocks noChangeAspect="1"/>
          </p:cNvPicPr>
          <p:nvPr/>
        </p:nvPicPr>
        <p:blipFill>
          <a:blip r:embed="rId3"/>
          <a:stretch>
            <a:fillRect/>
          </a:stretch>
        </p:blipFill>
        <p:spPr>
          <a:xfrm>
            <a:off x="571055" y="3750084"/>
            <a:ext cx="2375527" cy="936500"/>
          </a:xfrm>
          <a:prstGeom prst="rect">
            <a:avLst/>
          </a:prstGeom>
        </p:spPr>
      </p:pic>
      <p:pic>
        <p:nvPicPr>
          <p:cNvPr id="10" name="Picture 9">
            <a:extLst>
              <a:ext uri="{FF2B5EF4-FFF2-40B4-BE49-F238E27FC236}">
                <a16:creationId xmlns:a16="http://schemas.microsoft.com/office/drawing/2014/main" id="{4A7CA0FF-2AC3-6342-8C4F-BB00DCC8AC35}"/>
              </a:ext>
            </a:extLst>
          </p:cNvPr>
          <p:cNvPicPr>
            <a:picLocks noChangeAspect="1"/>
          </p:cNvPicPr>
          <p:nvPr/>
        </p:nvPicPr>
        <p:blipFill>
          <a:blip r:embed="rId4"/>
          <a:stretch>
            <a:fillRect/>
          </a:stretch>
        </p:blipFill>
        <p:spPr>
          <a:xfrm>
            <a:off x="455512" y="5281605"/>
            <a:ext cx="2489205" cy="1427144"/>
          </a:xfrm>
          <a:prstGeom prst="rect">
            <a:avLst/>
          </a:prstGeom>
        </p:spPr>
      </p:pic>
      <p:pic>
        <p:nvPicPr>
          <p:cNvPr id="12" name="Picture 11">
            <a:extLst>
              <a:ext uri="{FF2B5EF4-FFF2-40B4-BE49-F238E27FC236}">
                <a16:creationId xmlns:a16="http://schemas.microsoft.com/office/drawing/2014/main" id="{A297B7D9-99E8-DC40-B177-23C4B2E20D94}"/>
              </a:ext>
            </a:extLst>
          </p:cNvPr>
          <p:cNvPicPr>
            <a:picLocks noChangeAspect="1"/>
          </p:cNvPicPr>
          <p:nvPr/>
        </p:nvPicPr>
        <p:blipFill>
          <a:blip r:embed="rId5"/>
          <a:stretch>
            <a:fillRect/>
          </a:stretch>
        </p:blipFill>
        <p:spPr>
          <a:xfrm>
            <a:off x="82426" y="1702070"/>
            <a:ext cx="3810000" cy="2184400"/>
          </a:xfrm>
          <a:prstGeom prst="rect">
            <a:avLst/>
          </a:prstGeom>
        </p:spPr>
      </p:pic>
      <p:sp>
        <p:nvSpPr>
          <p:cNvPr id="13" name="Rectangle 12">
            <a:extLst>
              <a:ext uri="{FF2B5EF4-FFF2-40B4-BE49-F238E27FC236}">
                <a16:creationId xmlns:a16="http://schemas.microsoft.com/office/drawing/2014/main" id="{D2BE202F-6FDF-3049-B261-212FA48EE58A}"/>
              </a:ext>
            </a:extLst>
          </p:cNvPr>
          <p:cNvSpPr/>
          <p:nvPr/>
        </p:nvSpPr>
        <p:spPr>
          <a:xfrm>
            <a:off x="3820662" y="2471105"/>
            <a:ext cx="7468024" cy="646331"/>
          </a:xfrm>
          <a:prstGeom prst="rect">
            <a:avLst/>
          </a:prstGeom>
        </p:spPr>
        <p:txBody>
          <a:bodyPr wrap="square">
            <a:spAutoFit/>
          </a:bodyPr>
          <a:lstStyle/>
          <a:p>
            <a:r>
              <a:rPr lang="en-GB" dirty="0">
                <a:solidFill>
                  <a:srgbClr val="282828"/>
                </a:solidFill>
                <a:latin typeface="Helvetica" pitchFamily="2" charset="0"/>
              </a:rPr>
              <a:t>1 Line port (PIC) 1,2Tb (</a:t>
            </a:r>
            <a:r>
              <a:rPr lang="en-GB" dirty="0" err="1">
                <a:solidFill>
                  <a:srgbClr val="282828"/>
                </a:solidFill>
                <a:latin typeface="Helvetica" pitchFamily="2" charset="0"/>
              </a:rPr>
              <a:t>Superchannel</a:t>
            </a:r>
            <a:r>
              <a:rPr lang="en-GB" dirty="0">
                <a:solidFill>
                  <a:srgbClr val="282828"/>
                </a:solidFill>
                <a:latin typeface="Helvetica" pitchFamily="2" charset="0"/>
              </a:rPr>
              <a:t>) Max. 100Km</a:t>
            </a:r>
          </a:p>
          <a:p>
            <a:r>
              <a:rPr lang="en-GB" dirty="0">
                <a:solidFill>
                  <a:srgbClr val="282828"/>
                </a:solidFill>
                <a:latin typeface="Helvetica" pitchFamily="2" charset="0"/>
              </a:rPr>
              <a:t>12x100 GE </a:t>
            </a:r>
          </a:p>
        </p:txBody>
      </p:sp>
      <p:sp>
        <p:nvSpPr>
          <p:cNvPr id="14" name="Rectangle 13">
            <a:extLst>
              <a:ext uri="{FF2B5EF4-FFF2-40B4-BE49-F238E27FC236}">
                <a16:creationId xmlns:a16="http://schemas.microsoft.com/office/drawing/2014/main" id="{7A7A2A4D-320E-9B41-8595-36ED14841ED6}"/>
              </a:ext>
            </a:extLst>
          </p:cNvPr>
          <p:cNvSpPr/>
          <p:nvPr/>
        </p:nvSpPr>
        <p:spPr>
          <a:xfrm>
            <a:off x="738610" y="3054067"/>
            <a:ext cx="2710999" cy="369332"/>
          </a:xfrm>
          <a:prstGeom prst="rect">
            <a:avLst/>
          </a:prstGeom>
        </p:spPr>
        <p:txBody>
          <a:bodyPr wrap="none">
            <a:spAutoFit/>
          </a:bodyPr>
          <a:lstStyle/>
          <a:p>
            <a:r>
              <a:rPr lang="en-GB" dirty="0">
                <a:solidFill>
                  <a:srgbClr val="282828"/>
                </a:solidFill>
                <a:latin typeface="Helvetica" pitchFamily="2" charset="0"/>
              </a:rPr>
              <a:t>Infinera Cloud Express 2</a:t>
            </a:r>
            <a:endParaRPr lang="en-US" dirty="0"/>
          </a:p>
        </p:txBody>
      </p:sp>
      <p:sp>
        <p:nvSpPr>
          <p:cNvPr id="21" name="Rectangle 20">
            <a:extLst>
              <a:ext uri="{FF2B5EF4-FFF2-40B4-BE49-F238E27FC236}">
                <a16:creationId xmlns:a16="http://schemas.microsoft.com/office/drawing/2014/main" id="{5F7135F5-5879-0F43-A9E7-8F6E185EC0A4}"/>
              </a:ext>
            </a:extLst>
          </p:cNvPr>
          <p:cNvSpPr/>
          <p:nvPr/>
        </p:nvSpPr>
        <p:spPr>
          <a:xfrm>
            <a:off x="631926" y="4619532"/>
            <a:ext cx="1454244" cy="369332"/>
          </a:xfrm>
          <a:prstGeom prst="rect">
            <a:avLst/>
          </a:prstGeom>
        </p:spPr>
        <p:txBody>
          <a:bodyPr wrap="none">
            <a:spAutoFit/>
          </a:bodyPr>
          <a:lstStyle/>
          <a:p>
            <a:r>
              <a:rPr lang="en-GB" dirty="0">
                <a:solidFill>
                  <a:srgbClr val="282828"/>
                </a:solidFill>
                <a:latin typeface="Helvetica" pitchFamily="2" charset="0"/>
              </a:rPr>
              <a:t>Infinera G30</a:t>
            </a:r>
            <a:endParaRPr lang="en-US" dirty="0"/>
          </a:p>
        </p:txBody>
      </p:sp>
      <p:sp>
        <p:nvSpPr>
          <p:cNvPr id="22" name="Rectangle 21">
            <a:extLst>
              <a:ext uri="{FF2B5EF4-FFF2-40B4-BE49-F238E27FC236}">
                <a16:creationId xmlns:a16="http://schemas.microsoft.com/office/drawing/2014/main" id="{447C4AAD-9497-AA4B-BDDA-409152468076}"/>
              </a:ext>
            </a:extLst>
          </p:cNvPr>
          <p:cNvSpPr/>
          <p:nvPr/>
        </p:nvSpPr>
        <p:spPr>
          <a:xfrm>
            <a:off x="571055" y="6383999"/>
            <a:ext cx="1454244" cy="369332"/>
          </a:xfrm>
          <a:prstGeom prst="rect">
            <a:avLst/>
          </a:prstGeom>
        </p:spPr>
        <p:txBody>
          <a:bodyPr wrap="none">
            <a:spAutoFit/>
          </a:bodyPr>
          <a:lstStyle/>
          <a:p>
            <a:r>
              <a:rPr lang="en-GB" dirty="0">
                <a:solidFill>
                  <a:srgbClr val="282828"/>
                </a:solidFill>
                <a:latin typeface="Helvetica" pitchFamily="2" charset="0"/>
              </a:rPr>
              <a:t>Infinera G40</a:t>
            </a:r>
            <a:endParaRPr lang="en-US" dirty="0"/>
          </a:p>
        </p:txBody>
      </p:sp>
      <p:sp>
        <p:nvSpPr>
          <p:cNvPr id="23" name="Rectangle 22">
            <a:extLst>
              <a:ext uri="{FF2B5EF4-FFF2-40B4-BE49-F238E27FC236}">
                <a16:creationId xmlns:a16="http://schemas.microsoft.com/office/drawing/2014/main" id="{8915593D-F456-2C44-A0A8-1107616BA451}"/>
              </a:ext>
            </a:extLst>
          </p:cNvPr>
          <p:cNvSpPr/>
          <p:nvPr/>
        </p:nvSpPr>
        <p:spPr>
          <a:xfrm>
            <a:off x="3820662" y="3551524"/>
            <a:ext cx="4114800" cy="923330"/>
          </a:xfrm>
          <a:prstGeom prst="rect">
            <a:avLst/>
          </a:prstGeom>
        </p:spPr>
        <p:txBody>
          <a:bodyPr wrap="square">
            <a:spAutoFit/>
          </a:bodyPr>
          <a:lstStyle/>
          <a:p>
            <a:r>
              <a:rPr lang="en-GB" dirty="0">
                <a:solidFill>
                  <a:srgbClr val="282828"/>
                </a:solidFill>
                <a:latin typeface="Helvetica" pitchFamily="2" charset="0"/>
              </a:rPr>
              <a:t>Modular (2 double size slots)</a:t>
            </a:r>
          </a:p>
          <a:p>
            <a:r>
              <a:rPr lang="en-GB" dirty="0">
                <a:solidFill>
                  <a:srgbClr val="282828"/>
                </a:solidFill>
                <a:latin typeface="Helvetica" pitchFamily="2" charset="0"/>
              </a:rPr>
              <a:t>Could host different modules mux and amplifiers  </a:t>
            </a:r>
          </a:p>
        </p:txBody>
      </p:sp>
      <p:sp>
        <p:nvSpPr>
          <p:cNvPr id="24" name="Rectangle 23">
            <a:extLst>
              <a:ext uri="{FF2B5EF4-FFF2-40B4-BE49-F238E27FC236}">
                <a16:creationId xmlns:a16="http://schemas.microsoft.com/office/drawing/2014/main" id="{02C14A93-0E5D-BB49-8A13-7D75F3392AC3}"/>
              </a:ext>
            </a:extLst>
          </p:cNvPr>
          <p:cNvSpPr/>
          <p:nvPr/>
        </p:nvSpPr>
        <p:spPr>
          <a:xfrm>
            <a:off x="3820662" y="5325335"/>
            <a:ext cx="4114800" cy="923330"/>
          </a:xfrm>
          <a:prstGeom prst="rect">
            <a:avLst/>
          </a:prstGeom>
        </p:spPr>
        <p:txBody>
          <a:bodyPr wrap="square">
            <a:spAutoFit/>
          </a:bodyPr>
          <a:lstStyle/>
          <a:p>
            <a:r>
              <a:rPr lang="en-GB" dirty="0">
                <a:solidFill>
                  <a:srgbClr val="282828"/>
                </a:solidFill>
                <a:latin typeface="Helvetica" pitchFamily="2" charset="0"/>
              </a:rPr>
              <a:t>Modular (2 double size slots)</a:t>
            </a:r>
          </a:p>
          <a:p>
            <a:r>
              <a:rPr lang="en-GB" dirty="0">
                <a:solidFill>
                  <a:srgbClr val="282828"/>
                </a:solidFill>
                <a:latin typeface="Helvetica" pitchFamily="2" charset="0"/>
              </a:rPr>
              <a:t>Could host different modules mux and amplifiers  </a:t>
            </a:r>
          </a:p>
        </p:txBody>
      </p:sp>
    </p:spTree>
    <p:extLst>
      <p:ext uri="{BB962C8B-B14F-4D97-AF65-F5344CB8AC3E}">
        <p14:creationId xmlns:p14="http://schemas.microsoft.com/office/powerpoint/2010/main" val="2733706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731C-9CF2-C044-970F-F276672802FA}"/>
              </a:ext>
            </a:extLst>
          </p:cNvPr>
          <p:cNvSpPr>
            <a:spLocks noGrp="1"/>
          </p:cNvSpPr>
          <p:nvPr>
            <p:ph type="title"/>
          </p:nvPr>
        </p:nvSpPr>
        <p:spPr>
          <a:xfrm>
            <a:off x="838200" y="320675"/>
            <a:ext cx="10515600" cy="1325563"/>
          </a:xfrm>
        </p:spPr>
        <p:txBody>
          <a:bodyPr>
            <a:normAutofit/>
          </a:bodyPr>
          <a:lstStyle/>
          <a:p>
            <a:r>
              <a:rPr lang="en-US" sz="3600" dirty="0"/>
              <a:t>What could we use for network management ?</a:t>
            </a:r>
          </a:p>
        </p:txBody>
      </p:sp>
      <p:sp>
        <p:nvSpPr>
          <p:cNvPr id="3" name="Content Placeholder 2">
            <a:extLst>
              <a:ext uri="{FF2B5EF4-FFF2-40B4-BE49-F238E27FC236}">
                <a16:creationId xmlns:a16="http://schemas.microsoft.com/office/drawing/2014/main" id="{742F641D-1DAE-A64B-BDD2-0864BC42E5F7}"/>
              </a:ext>
            </a:extLst>
          </p:cNvPr>
          <p:cNvSpPr>
            <a:spLocks noGrp="1"/>
          </p:cNvSpPr>
          <p:nvPr>
            <p:ph idx="1"/>
          </p:nvPr>
        </p:nvSpPr>
        <p:spPr>
          <a:xfrm>
            <a:off x="838199" y="1416424"/>
            <a:ext cx="10959353" cy="4939926"/>
          </a:xfrm>
        </p:spPr>
        <p:txBody>
          <a:bodyPr>
            <a:normAutofit fontScale="92500" lnSpcReduction="10000"/>
          </a:bodyPr>
          <a:lstStyle/>
          <a:p>
            <a:pPr marL="0" indent="0">
              <a:buNone/>
            </a:pPr>
            <a:r>
              <a:rPr lang="en-US" dirty="0"/>
              <a:t>In case of moving to a Spine Leaf topology, every solution is based on “Standard protocols”  and offers standard APIs but the management and troubleshooting of the whole infrastructure could be very complex.</a:t>
            </a:r>
          </a:p>
          <a:p>
            <a:pPr marL="0" indent="0">
              <a:buNone/>
            </a:pPr>
            <a:endParaRPr lang="en-US" dirty="0"/>
          </a:p>
          <a:p>
            <a:pPr marL="0" indent="0">
              <a:buNone/>
            </a:pPr>
            <a:r>
              <a:rPr lang="en-US" dirty="0"/>
              <a:t>Provisioning and automation tools like ZTP, NETCONF and Ansible are available for free but scripting and code maintenance is necessary.</a:t>
            </a:r>
          </a:p>
          <a:p>
            <a:pPr marL="0" indent="0">
              <a:buNone/>
            </a:pPr>
            <a:r>
              <a:rPr lang="en-US" dirty="0"/>
              <a:t>In real world a Spine and Leaf infrastructure is more or less a forced to be mono vendor independently by the management system or tools adopted.</a:t>
            </a:r>
          </a:p>
          <a:p>
            <a:pPr marL="0" indent="0">
              <a:buNone/>
            </a:pPr>
            <a:endParaRPr lang="en-US" dirty="0"/>
          </a:p>
          <a:p>
            <a:pPr marL="0" indent="0">
              <a:buNone/>
            </a:pPr>
            <a:r>
              <a:rPr lang="en-US" dirty="0"/>
              <a:t>Different vendors proposes proprietary solutions to control the entire CLOS deployment based on ”In some way” proprietary SDN </a:t>
            </a:r>
            <a:r>
              <a:rPr lang="en-US" dirty="0" err="1"/>
              <a:t>conrollers</a:t>
            </a:r>
            <a:r>
              <a:rPr lang="en-US" dirty="0"/>
              <a:t> and software suites.</a:t>
            </a:r>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C5117096-5451-8B4F-8B43-42F9F3E3A7ED}"/>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7508D9D1-E91E-E849-B4E7-3D017937CF1A}"/>
              </a:ext>
            </a:extLst>
          </p:cNvPr>
          <p:cNvSpPr>
            <a:spLocks noGrp="1"/>
          </p:cNvSpPr>
          <p:nvPr>
            <p:ph type="sldNum" sz="quarter" idx="12"/>
          </p:nvPr>
        </p:nvSpPr>
        <p:spPr/>
        <p:txBody>
          <a:bodyPr/>
          <a:lstStyle/>
          <a:p>
            <a:fld id="{330EA680-D336-4FF7-8B7A-9848BB0A1C32}" type="slidenum">
              <a:rPr lang="en-US" smtClean="0"/>
              <a:t>25</a:t>
            </a:fld>
            <a:endParaRPr lang="en-US"/>
          </a:p>
        </p:txBody>
      </p:sp>
    </p:spTree>
    <p:extLst>
      <p:ext uri="{BB962C8B-B14F-4D97-AF65-F5344CB8AC3E}">
        <p14:creationId xmlns:p14="http://schemas.microsoft.com/office/powerpoint/2010/main" val="2016867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C5B7-190C-E140-AD33-1066995BA783}"/>
              </a:ext>
            </a:extLst>
          </p:cNvPr>
          <p:cNvSpPr>
            <a:spLocks noGrp="1"/>
          </p:cNvSpPr>
          <p:nvPr>
            <p:ph type="title"/>
          </p:nvPr>
        </p:nvSpPr>
        <p:spPr>
          <a:xfrm>
            <a:off x="838200" y="365125"/>
            <a:ext cx="10515600" cy="1209503"/>
          </a:xfrm>
        </p:spPr>
        <p:txBody>
          <a:bodyPr/>
          <a:lstStyle/>
          <a:p>
            <a:r>
              <a:rPr lang="en-US" dirty="0"/>
              <a:t>Fabric Management Systems</a:t>
            </a:r>
          </a:p>
        </p:txBody>
      </p:sp>
      <p:sp>
        <p:nvSpPr>
          <p:cNvPr id="5" name="Footer Placeholder 4">
            <a:extLst>
              <a:ext uri="{FF2B5EF4-FFF2-40B4-BE49-F238E27FC236}">
                <a16:creationId xmlns:a16="http://schemas.microsoft.com/office/drawing/2014/main" id="{5340C815-AF6A-544D-8102-E8D0EA4ED3EF}"/>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83BF3089-050D-524E-81EE-EE42E196ADAE}"/>
              </a:ext>
            </a:extLst>
          </p:cNvPr>
          <p:cNvSpPr>
            <a:spLocks noGrp="1"/>
          </p:cNvSpPr>
          <p:nvPr>
            <p:ph type="sldNum" sz="quarter" idx="12"/>
          </p:nvPr>
        </p:nvSpPr>
        <p:spPr/>
        <p:txBody>
          <a:bodyPr/>
          <a:lstStyle/>
          <a:p>
            <a:fld id="{330EA680-D336-4FF7-8B7A-9848BB0A1C32}" type="slidenum">
              <a:rPr lang="en-US" smtClean="0"/>
              <a:t>26</a:t>
            </a:fld>
            <a:endParaRPr lang="en-US"/>
          </a:p>
        </p:txBody>
      </p:sp>
      <p:pic>
        <p:nvPicPr>
          <p:cNvPr id="7" name="Picture 6">
            <a:extLst>
              <a:ext uri="{FF2B5EF4-FFF2-40B4-BE49-F238E27FC236}">
                <a16:creationId xmlns:a16="http://schemas.microsoft.com/office/drawing/2014/main" id="{58962F78-D58D-A244-A0EA-3A98467E6E9E}"/>
              </a:ext>
            </a:extLst>
          </p:cNvPr>
          <p:cNvPicPr>
            <a:picLocks noChangeAspect="1"/>
          </p:cNvPicPr>
          <p:nvPr/>
        </p:nvPicPr>
        <p:blipFill>
          <a:blip r:embed="rId2"/>
          <a:stretch>
            <a:fillRect/>
          </a:stretch>
        </p:blipFill>
        <p:spPr>
          <a:xfrm>
            <a:off x="6619242" y="1310467"/>
            <a:ext cx="5009347" cy="2412235"/>
          </a:xfrm>
          <a:prstGeom prst="rect">
            <a:avLst/>
          </a:prstGeom>
        </p:spPr>
      </p:pic>
      <p:pic>
        <p:nvPicPr>
          <p:cNvPr id="9" name="Picture 8">
            <a:extLst>
              <a:ext uri="{FF2B5EF4-FFF2-40B4-BE49-F238E27FC236}">
                <a16:creationId xmlns:a16="http://schemas.microsoft.com/office/drawing/2014/main" id="{E0251538-030B-0742-AB60-D26FD243CBDE}"/>
              </a:ext>
            </a:extLst>
          </p:cNvPr>
          <p:cNvPicPr>
            <a:picLocks noChangeAspect="1"/>
          </p:cNvPicPr>
          <p:nvPr/>
        </p:nvPicPr>
        <p:blipFill>
          <a:blip r:embed="rId3"/>
          <a:stretch>
            <a:fillRect/>
          </a:stretch>
        </p:blipFill>
        <p:spPr>
          <a:xfrm>
            <a:off x="6619242" y="3798934"/>
            <a:ext cx="5009346" cy="2556939"/>
          </a:xfrm>
          <a:prstGeom prst="rect">
            <a:avLst/>
          </a:prstGeom>
        </p:spPr>
      </p:pic>
      <p:sp>
        <p:nvSpPr>
          <p:cNvPr id="10" name="Rectangle 9">
            <a:extLst>
              <a:ext uri="{FF2B5EF4-FFF2-40B4-BE49-F238E27FC236}">
                <a16:creationId xmlns:a16="http://schemas.microsoft.com/office/drawing/2014/main" id="{9A4FB61A-8526-1C41-8CB9-E8D88FB99DBB}"/>
              </a:ext>
            </a:extLst>
          </p:cNvPr>
          <p:cNvSpPr/>
          <p:nvPr/>
        </p:nvSpPr>
        <p:spPr>
          <a:xfrm>
            <a:off x="203200" y="1443841"/>
            <a:ext cx="6339840" cy="5324535"/>
          </a:xfrm>
          <a:prstGeom prst="rect">
            <a:avLst/>
          </a:prstGeom>
        </p:spPr>
        <p:txBody>
          <a:bodyPr wrap="square">
            <a:spAutoFit/>
          </a:bodyPr>
          <a:lstStyle/>
          <a:p>
            <a:r>
              <a:rPr lang="en-US" sz="2000" b="1" dirty="0"/>
              <a:t>Cisco ACI:</a:t>
            </a:r>
            <a:r>
              <a:rPr lang="en-US" sz="2000" dirty="0"/>
              <a:t> can manage the whole network from Spine-Leaf to the single VM or Container (originated by </a:t>
            </a:r>
            <a:r>
              <a:rPr lang="en-US" sz="2000" dirty="0" err="1"/>
              <a:t>Openstack</a:t>
            </a:r>
            <a:r>
              <a:rPr lang="en-US" sz="2000" dirty="0"/>
              <a:t>, VMWare or Kubernetes) but: </a:t>
            </a:r>
          </a:p>
          <a:p>
            <a:pPr marL="800100" lvl="1" indent="-342900">
              <a:buFont typeface="Arial" panose="020B0604020202020204" pitchFamily="34" charset="0"/>
              <a:buChar char="•"/>
            </a:pPr>
            <a:r>
              <a:rPr lang="en-US" sz="2000" dirty="0"/>
              <a:t>it is proprietary and assumes to run only on Cisco switches (ACI enabled)</a:t>
            </a:r>
          </a:p>
          <a:p>
            <a:pPr marL="800100" lvl="1" indent="-342900">
              <a:buFont typeface="Arial" panose="020B0604020202020204" pitchFamily="34" charset="0"/>
              <a:buChar char="•"/>
            </a:pPr>
            <a:r>
              <a:rPr lang="en-US" sz="2000" dirty="0"/>
              <a:t>It takes control of any aspect of the connectivity of the datacenter and it represents  an extreme </a:t>
            </a:r>
            <a:r>
              <a:rPr lang="en-US" sz="2000" b="1" dirty="0"/>
              <a:t>Vendor Lock-in</a:t>
            </a:r>
            <a:r>
              <a:rPr lang="en-US" sz="2000" dirty="0"/>
              <a:t> solution.</a:t>
            </a:r>
          </a:p>
          <a:p>
            <a:pPr marL="800100" lvl="1" indent="-342900">
              <a:buFont typeface="Arial" panose="020B0604020202020204" pitchFamily="34" charset="0"/>
              <a:buChar char="•"/>
            </a:pPr>
            <a:r>
              <a:rPr lang="en-US" sz="2000" dirty="0"/>
              <a:t>Adds licenses recurring costs</a:t>
            </a:r>
          </a:p>
          <a:p>
            <a:pPr lvl="1"/>
            <a:endParaRPr lang="en-US" sz="2000" dirty="0"/>
          </a:p>
          <a:p>
            <a:r>
              <a:rPr lang="en-US" sz="2000" b="1" dirty="0"/>
              <a:t>DCNM (</a:t>
            </a:r>
            <a:r>
              <a:rPr lang="en-US" sz="2000" b="1" dirty="0" err="1"/>
              <a:t>DataCenter</a:t>
            </a:r>
            <a:r>
              <a:rPr lang="en-US" sz="2000" b="1" dirty="0"/>
              <a:t> Network Manager):</a:t>
            </a:r>
            <a:r>
              <a:rPr lang="en-US" sz="2000" dirty="0"/>
              <a:t> less “Invasive” than ACI, but enables automation  on  Provisioning, Management and monitoring of the network infrastructure.</a:t>
            </a:r>
          </a:p>
          <a:p>
            <a:pPr marL="800100" lvl="1" indent="-342900">
              <a:buFont typeface="Arial" panose="020B0604020202020204" pitchFamily="34" charset="0"/>
              <a:buChar char="•"/>
            </a:pPr>
            <a:r>
              <a:rPr lang="en-US" sz="2000" dirty="0"/>
              <a:t>It is proprietary </a:t>
            </a:r>
          </a:p>
          <a:p>
            <a:pPr marL="800100" lvl="1" indent="-342900">
              <a:buFont typeface="Arial" panose="020B0604020202020204" pitchFamily="34" charset="0"/>
              <a:buChar char="•"/>
            </a:pPr>
            <a:r>
              <a:rPr lang="en-US" sz="2000" dirty="0"/>
              <a:t>Adds licenses recurring costs</a:t>
            </a:r>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87526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C18D6-8A3C-714C-98E1-186487861839}"/>
              </a:ext>
            </a:extLst>
          </p:cNvPr>
          <p:cNvSpPr>
            <a:spLocks noGrp="1"/>
          </p:cNvSpPr>
          <p:nvPr>
            <p:ph type="title"/>
          </p:nvPr>
        </p:nvSpPr>
        <p:spPr/>
        <p:txBody>
          <a:bodyPr/>
          <a:lstStyle/>
          <a:p>
            <a:r>
              <a:rPr lang="en-US" dirty="0"/>
              <a:t>Fabric Management Systems</a:t>
            </a:r>
          </a:p>
        </p:txBody>
      </p:sp>
      <p:sp>
        <p:nvSpPr>
          <p:cNvPr id="5" name="Footer Placeholder 4">
            <a:extLst>
              <a:ext uri="{FF2B5EF4-FFF2-40B4-BE49-F238E27FC236}">
                <a16:creationId xmlns:a16="http://schemas.microsoft.com/office/drawing/2014/main" id="{F000F28F-6177-6540-A71C-F1E70B4EFE98}"/>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9BFA75CC-FC88-F94E-A277-60B28EEDF210}"/>
              </a:ext>
            </a:extLst>
          </p:cNvPr>
          <p:cNvSpPr>
            <a:spLocks noGrp="1"/>
          </p:cNvSpPr>
          <p:nvPr>
            <p:ph type="sldNum" sz="quarter" idx="12"/>
          </p:nvPr>
        </p:nvSpPr>
        <p:spPr/>
        <p:txBody>
          <a:bodyPr/>
          <a:lstStyle/>
          <a:p>
            <a:fld id="{330EA680-D336-4FF7-8B7A-9848BB0A1C32}" type="slidenum">
              <a:rPr lang="en-US" smtClean="0"/>
              <a:t>27</a:t>
            </a:fld>
            <a:endParaRPr lang="en-US"/>
          </a:p>
        </p:txBody>
      </p:sp>
      <p:pic>
        <p:nvPicPr>
          <p:cNvPr id="7" name="Picture 6">
            <a:extLst>
              <a:ext uri="{FF2B5EF4-FFF2-40B4-BE49-F238E27FC236}">
                <a16:creationId xmlns:a16="http://schemas.microsoft.com/office/drawing/2014/main" id="{F573CB06-B4C5-1F47-990F-31CE55F9ED61}"/>
              </a:ext>
            </a:extLst>
          </p:cNvPr>
          <p:cNvPicPr>
            <a:picLocks noChangeAspect="1"/>
          </p:cNvPicPr>
          <p:nvPr/>
        </p:nvPicPr>
        <p:blipFill>
          <a:blip r:embed="rId2"/>
          <a:stretch>
            <a:fillRect/>
          </a:stretch>
        </p:blipFill>
        <p:spPr>
          <a:xfrm>
            <a:off x="7086356" y="1996439"/>
            <a:ext cx="5105644" cy="2865120"/>
          </a:xfrm>
          <a:prstGeom prst="rect">
            <a:avLst/>
          </a:prstGeom>
        </p:spPr>
      </p:pic>
      <p:sp>
        <p:nvSpPr>
          <p:cNvPr id="8" name="Rectangle 7">
            <a:extLst>
              <a:ext uri="{FF2B5EF4-FFF2-40B4-BE49-F238E27FC236}">
                <a16:creationId xmlns:a16="http://schemas.microsoft.com/office/drawing/2014/main" id="{48AA9989-8AC0-9B45-8D02-F02BC89C1744}"/>
              </a:ext>
            </a:extLst>
          </p:cNvPr>
          <p:cNvSpPr/>
          <p:nvPr/>
        </p:nvSpPr>
        <p:spPr>
          <a:xfrm>
            <a:off x="324876" y="2305614"/>
            <a:ext cx="6761480" cy="2246769"/>
          </a:xfrm>
          <a:prstGeom prst="rect">
            <a:avLst/>
          </a:prstGeom>
        </p:spPr>
        <p:txBody>
          <a:bodyPr wrap="square">
            <a:spAutoFit/>
          </a:bodyPr>
          <a:lstStyle/>
          <a:p>
            <a:r>
              <a:rPr lang="en-US" sz="2000" b="1" dirty="0"/>
              <a:t>Arista Cloud Vision </a:t>
            </a:r>
            <a:r>
              <a:rPr lang="en-US" sz="2000" dirty="0"/>
              <a:t>adds many automation and management features. It can be used for centralized management of the network, could be used for integration with third party SDN controllers and orchestrators (NSX, OpenStack) and it is less “Invasive” than ACI but:</a:t>
            </a:r>
          </a:p>
          <a:p>
            <a:pPr marL="742950" lvl="1" indent="-285750">
              <a:buFont typeface="Arial" panose="020B0604020202020204" pitchFamily="34" charset="0"/>
              <a:buChar char="•"/>
            </a:pPr>
            <a:r>
              <a:rPr lang="en-US" sz="2000" dirty="0"/>
              <a:t>Proprietary</a:t>
            </a:r>
          </a:p>
          <a:p>
            <a:pPr marL="742950" lvl="1" indent="-285750">
              <a:buFont typeface="Arial" panose="020B0604020202020204" pitchFamily="34" charset="0"/>
              <a:buChar char="•"/>
            </a:pPr>
            <a:r>
              <a:rPr lang="en-US" sz="2000" dirty="0"/>
              <a:t>Adds licenses recurring costs</a:t>
            </a:r>
          </a:p>
        </p:txBody>
      </p:sp>
    </p:spTree>
    <p:extLst>
      <p:ext uri="{BB962C8B-B14F-4D97-AF65-F5344CB8AC3E}">
        <p14:creationId xmlns:p14="http://schemas.microsoft.com/office/powerpoint/2010/main" val="2944765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88822-305C-B548-A16B-FD87B16E1B40}"/>
              </a:ext>
            </a:extLst>
          </p:cNvPr>
          <p:cNvSpPr>
            <a:spLocks noGrp="1"/>
          </p:cNvSpPr>
          <p:nvPr>
            <p:ph type="title"/>
          </p:nvPr>
        </p:nvSpPr>
        <p:spPr>
          <a:xfrm>
            <a:off x="268800" y="-58920"/>
            <a:ext cx="10515600" cy="1325563"/>
          </a:xfrm>
        </p:spPr>
        <p:txBody>
          <a:bodyPr>
            <a:normAutofit/>
          </a:bodyPr>
          <a:lstStyle/>
          <a:p>
            <a:r>
              <a:rPr lang="it-IT" sz="3200" dirty="0"/>
              <a:t>CNAF TIER1 9/2020 </a:t>
            </a:r>
          </a:p>
        </p:txBody>
      </p:sp>
      <p:sp>
        <p:nvSpPr>
          <p:cNvPr id="4" name="Footer Placeholder 3">
            <a:extLst>
              <a:ext uri="{FF2B5EF4-FFF2-40B4-BE49-F238E27FC236}">
                <a16:creationId xmlns:a16="http://schemas.microsoft.com/office/drawing/2014/main" id="{75931728-1D35-0244-8F1F-40DE82F98C4A}"/>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C4294DB1-8E75-4E49-8CE9-0DE7317EE0A5}"/>
              </a:ext>
            </a:extLst>
          </p:cNvPr>
          <p:cNvSpPr>
            <a:spLocks noGrp="1"/>
          </p:cNvSpPr>
          <p:nvPr>
            <p:ph type="sldNum" sz="quarter" idx="12"/>
          </p:nvPr>
        </p:nvSpPr>
        <p:spPr/>
        <p:txBody>
          <a:bodyPr/>
          <a:lstStyle/>
          <a:p>
            <a:fld id="{28D7C207-C58C-314B-B198-5F5DD3581319}" type="slidenum">
              <a:rPr lang="en-IT" smtClean="0"/>
              <a:t>28</a:t>
            </a:fld>
            <a:endParaRPr lang="en-IT"/>
          </a:p>
        </p:txBody>
      </p:sp>
      <p:grpSp>
        <p:nvGrpSpPr>
          <p:cNvPr id="9" name="Group 8">
            <a:extLst>
              <a:ext uri="{FF2B5EF4-FFF2-40B4-BE49-F238E27FC236}">
                <a16:creationId xmlns:a16="http://schemas.microsoft.com/office/drawing/2014/main" id="{52522451-752F-C74A-A764-26629F86AE92}"/>
              </a:ext>
            </a:extLst>
          </p:cNvPr>
          <p:cNvGrpSpPr/>
          <p:nvPr/>
        </p:nvGrpSpPr>
        <p:grpSpPr>
          <a:xfrm>
            <a:off x="438060" y="939528"/>
            <a:ext cx="6286679" cy="5049792"/>
            <a:chOff x="438060" y="939528"/>
            <a:chExt cx="6286679" cy="5049792"/>
          </a:xfrm>
        </p:grpSpPr>
        <p:pic>
          <p:nvPicPr>
            <p:cNvPr id="6" name="Picture 5">
              <a:extLst>
                <a:ext uri="{FF2B5EF4-FFF2-40B4-BE49-F238E27FC236}">
                  <a16:creationId xmlns:a16="http://schemas.microsoft.com/office/drawing/2014/main" id="{1DC14382-E9EB-6B4F-AE7A-FBE7F1C065F5}"/>
                </a:ext>
              </a:extLst>
            </p:cNvPr>
            <p:cNvPicPr>
              <a:picLocks noChangeAspect="1"/>
            </p:cNvPicPr>
            <p:nvPr/>
          </p:nvPicPr>
          <p:blipFill>
            <a:blip r:embed="rId2">
              <a:lum/>
              <a:alphaModFix/>
            </a:blip>
            <a:srcRect/>
            <a:stretch>
              <a:fillRect/>
            </a:stretch>
          </p:blipFill>
          <p:spPr>
            <a:xfrm>
              <a:off x="438060" y="939528"/>
              <a:ext cx="6286679" cy="5049792"/>
            </a:xfrm>
            <a:prstGeom prst="rect">
              <a:avLst/>
            </a:prstGeom>
            <a:noFill/>
            <a:ln>
              <a:noFill/>
            </a:ln>
          </p:spPr>
        </p:pic>
        <p:sp>
          <p:nvSpPr>
            <p:cNvPr id="7" name="Rectangle 6">
              <a:extLst>
                <a:ext uri="{FF2B5EF4-FFF2-40B4-BE49-F238E27FC236}">
                  <a16:creationId xmlns:a16="http://schemas.microsoft.com/office/drawing/2014/main" id="{7837E15E-F64E-0A47-AAE4-9B0A63CB44DE}"/>
                </a:ext>
              </a:extLst>
            </p:cNvPr>
            <p:cNvSpPr/>
            <p:nvPr/>
          </p:nvSpPr>
          <p:spPr>
            <a:xfrm>
              <a:off x="438060" y="4489704"/>
              <a:ext cx="4782312" cy="146304"/>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ctangle 7">
            <a:extLst>
              <a:ext uri="{FF2B5EF4-FFF2-40B4-BE49-F238E27FC236}">
                <a16:creationId xmlns:a16="http://schemas.microsoft.com/office/drawing/2014/main" id="{C2997FC8-DD17-D04A-942B-9D17C2329837}"/>
              </a:ext>
            </a:extLst>
          </p:cNvPr>
          <p:cNvSpPr/>
          <p:nvPr/>
        </p:nvSpPr>
        <p:spPr>
          <a:xfrm>
            <a:off x="268800" y="6122837"/>
            <a:ext cx="9972480" cy="338554"/>
          </a:xfrm>
          <a:prstGeom prst="rect">
            <a:avLst/>
          </a:prstGeom>
        </p:spPr>
        <p:txBody>
          <a:bodyPr wrap="square">
            <a:spAutoFit/>
          </a:bodyPr>
          <a:lstStyle/>
          <a:p>
            <a:r>
              <a:rPr lang="en-US" sz="1600" dirty="0">
                <a:latin typeface="Noto Sans" pitchFamily="34"/>
                <a:ea typeface="DejaVu Sans" pitchFamily="2"/>
                <a:cs typeface="Tahoma" pitchFamily="2"/>
                <a:hlinkClick r:id="rId3"/>
              </a:rPr>
              <a:t>https://netstat.cern.ch/monitoring/network-statistics/ext/?q=LHCOPN&amp;p=LHCOPN&amp;mn=00-Total-Traffic&amp;t=Yearly</a:t>
            </a:r>
            <a:endParaRPr lang="it-IT" sz="1600" dirty="0"/>
          </a:p>
        </p:txBody>
      </p:sp>
    </p:spTree>
    <p:extLst>
      <p:ext uri="{BB962C8B-B14F-4D97-AF65-F5344CB8AC3E}">
        <p14:creationId xmlns:p14="http://schemas.microsoft.com/office/powerpoint/2010/main" val="301511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0A8D7-4221-F548-B89E-0277716515C5}"/>
              </a:ext>
            </a:extLst>
          </p:cNvPr>
          <p:cNvSpPr>
            <a:spLocks noGrp="1"/>
          </p:cNvSpPr>
          <p:nvPr>
            <p:ph type="title"/>
          </p:nvPr>
        </p:nvSpPr>
        <p:spPr/>
        <p:txBody>
          <a:bodyPr/>
          <a:lstStyle/>
          <a:p>
            <a:r>
              <a:rPr lang="en-US" dirty="0"/>
              <a:t>Some considerations</a:t>
            </a:r>
          </a:p>
        </p:txBody>
      </p:sp>
      <p:sp>
        <p:nvSpPr>
          <p:cNvPr id="3" name="Content Placeholder 2">
            <a:extLst>
              <a:ext uri="{FF2B5EF4-FFF2-40B4-BE49-F238E27FC236}">
                <a16:creationId xmlns:a16="http://schemas.microsoft.com/office/drawing/2014/main" id="{EF14EE8B-882E-984B-8D18-1E556715AAB1}"/>
              </a:ext>
            </a:extLst>
          </p:cNvPr>
          <p:cNvSpPr>
            <a:spLocks noGrp="1"/>
          </p:cNvSpPr>
          <p:nvPr>
            <p:ph idx="1"/>
          </p:nvPr>
        </p:nvSpPr>
        <p:spPr/>
        <p:txBody>
          <a:bodyPr>
            <a:normAutofit lnSpcReduction="10000"/>
          </a:bodyPr>
          <a:lstStyle/>
          <a:p>
            <a:r>
              <a:rPr lang="en-US" dirty="0"/>
              <a:t>Need to better understand  if the Data flow will be compatible with an IP Fabric Spine Leaf solution (In this moment we have more north-south traffic than east-</a:t>
            </a:r>
            <a:r>
              <a:rPr lang="en-US" dirty="0" err="1"/>
              <a:t>ovest</a:t>
            </a:r>
            <a:r>
              <a:rPr lang="en-US" dirty="0"/>
              <a:t>). How the Storage will be “Served” and where the Computing Resources will be located can impact the network design.</a:t>
            </a:r>
          </a:p>
          <a:p>
            <a:r>
              <a:rPr lang="en-US" dirty="0"/>
              <a:t>Network management and automation tools will be essential</a:t>
            </a:r>
          </a:p>
          <a:p>
            <a:pPr lvl="1"/>
            <a:r>
              <a:rPr lang="en-US" dirty="0"/>
              <a:t>An integration with the orchestration tools used for VM deployment is desirable</a:t>
            </a:r>
          </a:p>
          <a:p>
            <a:pPr lvl="1"/>
            <a:r>
              <a:rPr lang="en-US" dirty="0"/>
              <a:t>Possibly avoid vendor lock in solutions.</a:t>
            </a:r>
          </a:p>
          <a:p>
            <a:r>
              <a:rPr lang="en-US" dirty="0"/>
              <a:t>More </a:t>
            </a:r>
            <a:r>
              <a:rPr lang="en-US" dirty="0" err="1"/>
              <a:t>Techtrack</a:t>
            </a:r>
            <a:r>
              <a:rPr lang="en-US" dirty="0"/>
              <a:t> activity with vendors like Arista, Mellanox, Juniper, Cisco and cabling vendors will be done.</a:t>
            </a:r>
          </a:p>
        </p:txBody>
      </p:sp>
      <p:sp>
        <p:nvSpPr>
          <p:cNvPr id="5" name="Footer Placeholder 4">
            <a:extLst>
              <a:ext uri="{FF2B5EF4-FFF2-40B4-BE49-F238E27FC236}">
                <a16:creationId xmlns:a16="http://schemas.microsoft.com/office/drawing/2014/main" id="{691FD1F4-D2C1-9D41-BB3E-D66DE2F9057F}"/>
              </a:ext>
            </a:extLst>
          </p:cNvPr>
          <p:cNvSpPr>
            <a:spLocks noGrp="1"/>
          </p:cNvSpPr>
          <p:nvPr>
            <p:ph type="ftr" sz="quarter" idx="11"/>
          </p:nvPr>
        </p:nvSpPr>
        <p:spPr/>
        <p:txBody>
          <a:bodyPr/>
          <a:lstStyle/>
          <a:p>
            <a:r>
              <a:rPr lang="en-US"/>
              <a:t>S.Zani</a:t>
            </a:r>
          </a:p>
        </p:txBody>
      </p:sp>
      <p:sp>
        <p:nvSpPr>
          <p:cNvPr id="6" name="Slide Number Placeholder 5">
            <a:extLst>
              <a:ext uri="{FF2B5EF4-FFF2-40B4-BE49-F238E27FC236}">
                <a16:creationId xmlns:a16="http://schemas.microsoft.com/office/drawing/2014/main" id="{6A963065-1036-5547-B4FA-E1168B88B05B}"/>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3318913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EB52D8-43C7-3F49-A95C-0326133DCB52}"/>
              </a:ext>
            </a:extLst>
          </p:cNvPr>
          <p:cNvSpPr/>
          <p:nvPr/>
        </p:nvSpPr>
        <p:spPr>
          <a:xfrm>
            <a:off x="10221073" y="143435"/>
            <a:ext cx="1809561" cy="122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9" name="Rettangolo arrotondato 1998"/>
          <p:cNvSpPr/>
          <p:nvPr/>
        </p:nvSpPr>
        <p:spPr>
          <a:xfrm>
            <a:off x="6011594" y="4009384"/>
            <a:ext cx="1089537" cy="2727679"/>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Rettangolo arrotondato 1785"/>
          <p:cNvSpPr/>
          <p:nvPr/>
        </p:nvSpPr>
        <p:spPr>
          <a:xfrm>
            <a:off x="9064345" y="2143835"/>
            <a:ext cx="2917841" cy="1332694"/>
          </a:xfrm>
          <a:prstGeom prst="round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5" name="Rettangolo arrotondato 1784"/>
          <p:cNvSpPr/>
          <p:nvPr/>
        </p:nvSpPr>
        <p:spPr>
          <a:xfrm>
            <a:off x="3132355" y="3081298"/>
            <a:ext cx="2678567" cy="3670876"/>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79" name="Group 821"/>
          <p:cNvGrpSpPr>
            <a:grpSpLocks/>
          </p:cNvGrpSpPr>
          <p:nvPr/>
        </p:nvGrpSpPr>
        <p:grpSpPr bwMode="auto">
          <a:xfrm>
            <a:off x="4196517" y="5639400"/>
            <a:ext cx="1174749" cy="282962"/>
            <a:chOff x="5034" y="2008"/>
            <a:chExt cx="582" cy="252"/>
          </a:xfrm>
        </p:grpSpPr>
        <p:grpSp>
          <p:nvGrpSpPr>
            <p:cNvPr id="1781" name="Group 822"/>
            <p:cNvGrpSpPr>
              <a:grpSpLocks/>
            </p:cNvGrpSpPr>
            <p:nvPr/>
          </p:nvGrpSpPr>
          <p:grpSpPr bwMode="auto">
            <a:xfrm>
              <a:off x="5035" y="2177"/>
              <a:ext cx="581" cy="83"/>
              <a:chOff x="528" y="3090"/>
              <a:chExt cx="2362" cy="313"/>
            </a:xfrm>
          </p:grpSpPr>
          <p:sp>
            <p:nvSpPr>
              <p:cNvPr id="1960"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961" name="Group 824"/>
              <p:cNvGrpSpPr>
                <a:grpSpLocks/>
              </p:cNvGrpSpPr>
              <p:nvPr/>
            </p:nvGrpSpPr>
            <p:grpSpPr bwMode="auto">
              <a:xfrm>
                <a:off x="528" y="3158"/>
                <a:ext cx="2362" cy="245"/>
                <a:chOff x="528" y="3158"/>
                <a:chExt cx="2362" cy="245"/>
              </a:xfrm>
            </p:grpSpPr>
            <p:sp>
              <p:nvSpPr>
                <p:cNvPr id="1962"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963" name="Group 826"/>
                <p:cNvGrpSpPr>
                  <a:grpSpLocks/>
                </p:cNvGrpSpPr>
                <p:nvPr/>
              </p:nvGrpSpPr>
              <p:grpSpPr bwMode="auto">
                <a:xfrm>
                  <a:off x="2338" y="3297"/>
                  <a:ext cx="282" cy="46"/>
                  <a:chOff x="2304" y="3888"/>
                  <a:chExt cx="384" cy="88"/>
                </a:xfrm>
              </p:grpSpPr>
              <p:sp>
                <p:nvSpPr>
                  <p:cNvPr id="1996"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97"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98"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964"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65"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66"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967" name="Group 833"/>
                <p:cNvGrpSpPr>
                  <a:grpSpLocks/>
                </p:cNvGrpSpPr>
                <p:nvPr/>
              </p:nvGrpSpPr>
              <p:grpSpPr bwMode="auto">
                <a:xfrm>
                  <a:off x="2816" y="3302"/>
                  <a:ext cx="39" cy="41"/>
                  <a:chOff x="3552" y="3486"/>
                  <a:chExt cx="56" cy="74"/>
                </a:xfrm>
              </p:grpSpPr>
              <p:sp>
                <p:nvSpPr>
                  <p:cNvPr id="1994"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95"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68" name="Group 836"/>
                <p:cNvGrpSpPr>
                  <a:grpSpLocks/>
                </p:cNvGrpSpPr>
                <p:nvPr/>
              </p:nvGrpSpPr>
              <p:grpSpPr bwMode="auto">
                <a:xfrm>
                  <a:off x="2244" y="3223"/>
                  <a:ext cx="493" cy="180"/>
                  <a:chOff x="2292" y="3120"/>
                  <a:chExt cx="480" cy="243"/>
                </a:xfrm>
              </p:grpSpPr>
              <p:grpSp>
                <p:nvGrpSpPr>
                  <p:cNvPr id="1989" name="Group 837"/>
                  <p:cNvGrpSpPr>
                    <a:grpSpLocks/>
                  </p:cNvGrpSpPr>
                  <p:nvPr/>
                </p:nvGrpSpPr>
                <p:grpSpPr bwMode="auto">
                  <a:xfrm>
                    <a:off x="2310" y="3120"/>
                    <a:ext cx="448" cy="72"/>
                    <a:chOff x="2310" y="3120"/>
                    <a:chExt cx="432" cy="48"/>
                  </a:xfrm>
                </p:grpSpPr>
                <p:sp>
                  <p:nvSpPr>
                    <p:cNvPr id="1991"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92"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93"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990" name="Rectangle 841"/>
                  <p:cNvSpPr>
                    <a:spLocks noChangeArrowheads="1"/>
                  </p:cNvSpPr>
                  <p:nvPr/>
                </p:nvSpPr>
                <p:spPr bwMode="auto">
                  <a:xfrm>
                    <a:off x="2292" y="3259"/>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969" name="Group 842"/>
                <p:cNvGrpSpPr>
                  <a:grpSpLocks/>
                </p:cNvGrpSpPr>
                <p:nvPr/>
              </p:nvGrpSpPr>
              <p:grpSpPr bwMode="auto">
                <a:xfrm>
                  <a:off x="577" y="3205"/>
                  <a:ext cx="599" cy="116"/>
                  <a:chOff x="1680" y="2536"/>
                  <a:chExt cx="584" cy="160"/>
                </a:xfrm>
              </p:grpSpPr>
              <p:sp>
                <p:nvSpPr>
                  <p:cNvPr id="1980"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81"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82"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983" name="Group 846"/>
                  <p:cNvGrpSpPr>
                    <a:grpSpLocks/>
                  </p:cNvGrpSpPr>
                  <p:nvPr/>
                </p:nvGrpSpPr>
                <p:grpSpPr bwMode="auto">
                  <a:xfrm>
                    <a:off x="1688" y="2648"/>
                    <a:ext cx="576" cy="32"/>
                    <a:chOff x="2496" y="2624"/>
                    <a:chExt cx="576" cy="32"/>
                  </a:xfrm>
                </p:grpSpPr>
                <p:sp>
                  <p:nvSpPr>
                    <p:cNvPr id="1987"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88"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84" name="Group 849"/>
                  <p:cNvGrpSpPr>
                    <a:grpSpLocks/>
                  </p:cNvGrpSpPr>
                  <p:nvPr/>
                </p:nvGrpSpPr>
                <p:grpSpPr bwMode="auto">
                  <a:xfrm>
                    <a:off x="1696" y="2592"/>
                    <a:ext cx="320" cy="64"/>
                    <a:chOff x="1336" y="1856"/>
                    <a:chExt cx="320" cy="64"/>
                  </a:xfrm>
                </p:grpSpPr>
                <p:sp>
                  <p:nvSpPr>
                    <p:cNvPr id="1985"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986"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970" name="Group 852"/>
                <p:cNvGrpSpPr>
                  <a:grpSpLocks/>
                </p:cNvGrpSpPr>
                <p:nvPr/>
              </p:nvGrpSpPr>
              <p:grpSpPr bwMode="auto">
                <a:xfrm>
                  <a:off x="1242" y="3205"/>
                  <a:ext cx="598" cy="116"/>
                  <a:chOff x="1680" y="2536"/>
                  <a:chExt cx="584" cy="160"/>
                </a:xfrm>
              </p:grpSpPr>
              <p:sp>
                <p:nvSpPr>
                  <p:cNvPr id="1971"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72"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73"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974" name="Group 856"/>
                  <p:cNvGrpSpPr>
                    <a:grpSpLocks/>
                  </p:cNvGrpSpPr>
                  <p:nvPr/>
                </p:nvGrpSpPr>
                <p:grpSpPr bwMode="auto">
                  <a:xfrm>
                    <a:off x="1688" y="2648"/>
                    <a:ext cx="576" cy="32"/>
                    <a:chOff x="2496" y="2624"/>
                    <a:chExt cx="576" cy="32"/>
                  </a:xfrm>
                </p:grpSpPr>
                <p:sp>
                  <p:nvSpPr>
                    <p:cNvPr id="1978"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79"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75" name="Group 859"/>
                  <p:cNvGrpSpPr>
                    <a:grpSpLocks/>
                  </p:cNvGrpSpPr>
                  <p:nvPr/>
                </p:nvGrpSpPr>
                <p:grpSpPr bwMode="auto">
                  <a:xfrm>
                    <a:off x="1696" y="2592"/>
                    <a:ext cx="320" cy="64"/>
                    <a:chOff x="1336" y="1856"/>
                    <a:chExt cx="320" cy="64"/>
                  </a:xfrm>
                </p:grpSpPr>
                <p:sp>
                  <p:nvSpPr>
                    <p:cNvPr id="1976"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977"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788" name="Group 862"/>
            <p:cNvGrpSpPr>
              <a:grpSpLocks/>
            </p:cNvGrpSpPr>
            <p:nvPr/>
          </p:nvGrpSpPr>
          <p:grpSpPr bwMode="auto">
            <a:xfrm>
              <a:off x="5035" y="2153"/>
              <a:ext cx="581" cy="55"/>
              <a:chOff x="528" y="3158"/>
              <a:chExt cx="2362" cy="210"/>
            </a:xfrm>
          </p:grpSpPr>
          <p:sp>
            <p:nvSpPr>
              <p:cNvPr id="1921"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922" name="Group 864"/>
              <p:cNvGrpSpPr>
                <a:grpSpLocks/>
              </p:cNvGrpSpPr>
              <p:nvPr/>
            </p:nvGrpSpPr>
            <p:grpSpPr bwMode="auto">
              <a:xfrm>
                <a:off x="528" y="3158"/>
                <a:ext cx="2362" cy="210"/>
                <a:chOff x="528" y="3158"/>
                <a:chExt cx="2362" cy="210"/>
              </a:xfrm>
            </p:grpSpPr>
            <p:sp>
              <p:nvSpPr>
                <p:cNvPr id="1923"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924" name="Group 866"/>
                <p:cNvGrpSpPr>
                  <a:grpSpLocks/>
                </p:cNvGrpSpPr>
                <p:nvPr/>
              </p:nvGrpSpPr>
              <p:grpSpPr bwMode="auto">
                <a:xfrm>
                  <a:off x="2338" y="3297"/>
                  <a:ext cx="282" cy="46"/>
                  <a:chOff x="2304" y="3888"/>
                  <a:chExt cx="384" cy="88"/>
                </a:xfrm>
              </p:grpSpPr>
              <p:sp>
                <p:nvSpPr>
                  <p:cNvPr id="1957"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58"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59"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925"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26"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27"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928" name="Group 873"/>
                <p:cNvGrpSpPr>
                  <a:grpSpLocks/>
                </p:cNvGrpSpPr>
                <p:nvPr/>
              </p:nvGrpSpPr>
              <p:grpSpPr bwMode="auto">
                <a:xfrm>
                  <a:off x="2816" y="3302"/>
                  <a:ext cx="39" cy="41"/>
                  <a:chOff x="3552" y="3486"/>
                  <a:chExt cx="56" cy="74"/>
                </a:xfrm>
              </p:grpSpPr>
              <p:sp>
                <p:nvSpPr>
                  <p:cNvPr id="1955"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56"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29" name="Group 876"/>
                <p:cNvGrpSpPr>
                  <a:grpSpLocks/>
                </p:cNvGrpSpPr>
                <p:nvPr/>
              </p:nvGrpSpPr>
              <p:grpSpPr bwMode="auto">
                <a:xfrm>
                  <a:off x="2242" y="3210"/>
                  <a:ext cx="492" cy="77"/>
                  <a:chOff x="2296" y="3104"/>
                  <a:chExt cx="480" cy="104"/>
                </a:xfrm>
              </p:grpSpPr>
              <p:grpSp>
                <p:nvGrpSpPr>
                  <p:cNvPr id="1950" name="Group 877"/>
                  <p:cNvGrpSpPr>
                    <a:grpSpLocks/>
                  </p:cNvGrpSpPr>
                  <p:nvPr/>
                </p:nvGrpSpPr>
                <p:grpSpPr bwMode="auto">
                  <a:xfrm>
                    <a:off x="2310" y="3120"/>
                    <a:ext cx="448" cy="72"/>
                    <a:chOff x="2310" y="3120"/>
                    <a:chExt cx="432" cy="48"/>
                  </a:xfrm>
                </p:grpSpPr>
                <p:sp>
                  <p:nvSpPr>
                    <p:cNvPr id="1952"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53"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54"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951"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930" name="Group 882"/>
                <p:cNvGrpSpPr>
                  <a:grpSpLocks/>
                </p:cNvGrpSpPr>
                <p:nvPr/>
              </p:nvGrpSpPr>
              <p:grpSpPr bwMode="auto">
                <a:xfrm>
                  <a:off x="577" y="3205"/>
                  <a:ext cx="599" cy="116"/>
                  <a:chOff x="1680" y="2536"/>
                  <a:chExt cx="584" cy="160"/>
                </a:xfrm>
              </p:grpSpPr>
              <p:sp>
                <p:nvSpPr>
                  <p:cNvPr id="1941"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42"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43"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944" name="Group 886"/>
                  <p:cNvGrpSpPr>
                    <a:grpSpLocks/>
                  </p:cNvGrpSpPr>
                  <p:nvPr/>
                </p:nvGrpSpPr>
                <p:grpSpPr bwMode="auto">
                  <a:xfrm>
                    <a:off x="1688" y="2648"/>
                    <a:ext cx="576" cy="32"/>
                    <a:chOff x="2496" y="2624"/>
                    <a:chExt cx="576" cy="32"/>
                  </a:xfrm>
                </p:grpSpPr>
                <p:sp>
                  <p:nvSpPr>
                    <p:cNvPr id="1948"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49"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45" name="Group 889"/>
                  <p:cNvGrpSpPr>
                    <a:grpSpLocks/>
                  </p:cNvGrpSpPr>
                  <p:nvPr/>
                </p:nvGrpSpPr>
                <p:grpSpPr bwMode="auto">
                  <a:xfrm>
                    <a:off x="1696" y="2592"/>
                    <a:ext cx="320" cy="64"/>
                    <a:chOff x="1336" y="1856"/>
                    <a:chExt cx="320" cy="64"/>
                  </a:xfrm>
                </p:grpSpPr>
                <p:sp>
                  <p:nvSpPr>
                    <p:cNvPr id="1946"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947"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931" name="Group 892"/>
                <p:cNvGrpSpPr>
                  <a:grpSpLocks/>
                </p:cNvGrpSpPr>
                <p:nvPr/>
              </p:nvGrpSpPr>
              <p:grpSpPr bwMode="auto">
                <a:xfrm>
                  <a:off x="1242" y="3205"/>
                  <a:ext cx="598" cy="116"/>
                  <a:chOff x="1680" y="2536"/>
                  <a:chExt cx="584" cy="160"/>
                </a:xfrm>
              </p:grpSpPr>
              <p:sp>
                <p:nvSpPr>
                  <p:cNvPr id="1932"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33"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34"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935" name="Group 896"/>
                  <p:cNvGrpSpPr>
                    <a:grpSpLocks/>
                  </p:cNvGrpSpPr>
                  <p:nvPr/>
                </p:nvGrpSpPr>
                <p:grpSpPr bwMode="auto">
                  <a:xfrm>
                    <a:off x="1688" y="2648"/>
                    <a:ext cx="576" cy="32"/>
                    <a:chOff x="2496" y="2624"/>
                    <a:chExt cx="576" cy="32"/>
                  </a:xfrm>
                </p:grpSpPr>
                <p:sp>
                  <p:nvSpPr>
                    <p:cNvPr id="1939"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40"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36" name="Group 899"/>
                  <p:cNvGrpSpPr>
                    <a:grpSpLocks/>
                  </p:cNvGrpSpPr>
                  <p:nvPr/>
                </p:nvGrpSpPr>
                <p:grpSpPr bwMode="auto">
                  <a:xfrm>
                    <a:off x="1696" y="2592"/>
                    <a:ext cx="320" cy="64"/>
                    <a:chOff x="1336" y="1856"/>
                    <a:chExt cx="320" cy="64"/>
                  </a:xfrm>
                </p:grpSpPr>
                <p:sp>
                  <p:nvSpPr>
                    <p:cNvPr id="1937"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938"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789" name="Group 902"/>
            <p:cNvGrpSpPr>
              <a:grpSpLocks/>
            </p:cNvGrpSpPr>
            <p:nvPr/>
          </p:nvGrpSpPr>
          <p:grpSpPr bwMode="auto">
            <a:xfrm>
              <a:off x="5034" y="2100"/>
              <a:ext cx="582" cy="56"/>
              <a:chOff x="528" y="3158"/>
              <a:chExt cx="2362" cy="210"/>
            </a:xfrm>
          </p:grpSpPr>
          <p:sp>
            <p:nvSpPr>
              <p:cNvPr id="1882"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883" name="Group 904"/>
              <p:cNvGrpSpPr>
                <a:grpSpLocks/>
              </p:cNvGrpSpPr>
              <p:nvPr/>
            </p:nvGrpSpPr>
            <p:grpSpPr bwMode="auto">
              <a:xfrm>
                <a:off x="528" y="3158"/>
                <a:ext cx="2362" cy="210"/>
                <a:chOff x="528" y="3158"/>
                <a:chExt cx="2362" cy="210"/>
              </a:xfrm>
            </p:grpSpPr>
            <p:sp>
              <p:nvSpPr>
                <p:cNvPr id="1884"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885" name="Group 906"/>
                <p:cNvGrpSpPr>
                  <a:grpSpLocks/>
                </p:cNvGrpSpPr>
                <p:nvPr/>
              </p:nvGrpSpPr>
              <p:grpSpPr bwMode="auto">
                <a:xfrm>
                  <a:off x="2338" y="3297"/>
                  <a:ext cx="282" cy="46"/>
                  <a:chOff x="2304" y="3888"/>
                  <a:chExt cx="384" cy="88"/>
                </a:xfrm>
              </p:grpSpPr>
              <p:sp>
                <p:nvSpPr>
                  <p:cNvPr id="1918"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19"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20"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886"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87"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88"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889" name="Group 913"/>
                <p:cNvGrpSpPr>
                  <a:grpSpLocks/>
                </p:cNvGrpSpPr>
                <p:nvPr/>
              </p:nvGrpSpPr>
              <p:grpSpPr bwMode="auto">
                <a:xfrm>
                  <a:off x="2816" y="3302"/>
                  <a:ext cx="39" cy="41"/>
                  <a:chOff x="3552" y="3486"/>
                  <a:chExt cx="56" cy="74"/>
                </a:xfrm>
              </p:grpSpPr>
              <p:sp>
                <p:nvSpPr>
                  <p:cNvPr id="1916"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917"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90" name="Group 916"/>
                <p:cNvGrpSpPr>
                  <a:grpSpLocks/>
                </p:cNvGrpSpPr>
                <p:nvPr/>
              </p:nvGrpSpPr>
              <p:grpSpPr bwMode="auto">
                <a:xfrm>
                  <a:off x="2242" y="3210"/>
                  <a:ext cx="492" cy="77"/>
                  <a:chOff x="2296" y="3104"/>
                  <a:chExt cx="480" cy="104"/>
                </a:xfrm>
              </p:grpSpPr>
              <p:grpSp>
                <p:nvGrpSpPr>
                  <p:cNvPr id="1911" name="Group 917"/>
                  <p:cNvGrpSpPr>
                    <a:grpSpLocks/>
                  </p:cNvGrpSpPr>
                  <p:nvPr/>
                </p:nvGrpSpPr>
                <p:grpSpPr bwMode="auto">
                  <a:xfrm>
                    <a:off x="2310" y="3120"/>
                    <a:ext cx="448" cy="72"/>
                    <a:chOff x="2310" y="3120"/>
                    <a:chExt cx="432" cy="48"/>
                  </a:xfrm>
                </p:grpSpPr>
                <p:sp>
                  <p:nvSpPr>
                    <p:cNvPr id="1913"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14"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15"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912"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891" name="Group 922"/>
                <p:cNvGrpSpPr>
                  <a:grpSpLocks/>
                </p:cNvGrpSpPr>
                <p:nvPr/>
              </p:nvGrpSpPr>
              <p:grpSpPr bwMode="auto">
                <a:xfrm>
                  <a:off x="577" y="3205"/>
                  <a:ext cx="599" cy="116"/>
                  <a:chOff x="1680" y="2536"/>
                  <a:chExt cx="584" cy="160"/>
                </a:xfrm>
              </p:grpSpPr>
              <p:sp>
                <p:nvSpPr>
                  <p:cNvPr id="1902"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03"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04"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905" name="Group 926"/>
                  <p:cNvGrpSpPr>
                    <a:grpSpLocks/>
                  </p:cNvGrpSpPr>
                  <p:nvPr/>
                </p:nvGrpSpPr>
                <p:grpSpPr bwMode="auto">
                  <a:xfrm>
                    <a:off x="1688" y="2648"/>
                    <a:ext cx="576" cy="32"/>
                    <a:chOff x="2496" y="2624"/>
                    <a:chExt cx="576" cy="32"/>
                  </a:xfrm>
                </p:grpSpPr>
                <p:sp>
                  <p:nvSpPr>
                    <p:cNvPr id="1909"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10"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06" name="Group 929"/>
                  <p:cNvGrpSpPr>
                    <a:grpSpLocks/>
                  </p:cNvGrpSpPr>
                  <p:nvPr/>
                </p:nvGrpSpPr>
                <p:grpSpPr bwMode="auto">
                  <a:xfrm>
                    <a:off x="1696" y="2592"/>
                    <a:ext cx="320" cy="64"/>
                    <a:chOff x="1336" y="1856"/>
                    <a:chExt cx="320" cy="64"/>
                  </a:xfrm>
                </p:grpSpPr>
                <p:sp>
                  <p:nvSpPr>
                    <p:cNvPr id="1907"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908"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892" name="Group 932"/>
                <p:cNvGrpSpPr>
                  <a:grpSpLocks/>
                </p:cNvGrpSpPr>
                <p:nvPr/>
              </p:nvGrpSpPr>
              <p:grpSpPr bwMode="auto">
                <a:xfrm>
                  <a:off x="1242" y="3205"/>
                  <a:ext cx="598" cy="116"/>
                  <a:chOff x="1680" y="2536"/>
                  <a:chExt cx="584" cy="160"/>
                </a:xfrm>
              </p:grpSpPr>
              <p:sp>
                <p:nvSpPr>
                  <p:cNvPr id="1893"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94"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95"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896" name="Group 936"/>
                  <p:cNvGrpSpPr>
                    <a:grpSpLocks/>
                  </p:cNvGrpSpPr>
                  <p:nvPr/>
                </p:nvGrpSpPr>
                <p:grpSpPr bwMode="auto">
                  <a:xfrm>
                    <a:off x="1688" y="2648"/>
                    <a:ext cx="576" cy="32"/>
                    <a:chOff x="2496" y="2624"/>
                    <a:chExt cx="576" cy="32"/>
                  </a:xfrm>
                </p:grpSpPr>
                <p:sp>
                  <p:nvSpPr>
                    <p:cNvPr id="1900"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01"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97" name="Group 939"/>
                  <p:cNvGrpSpPr>
                    <a:grpSpLocks/>
                  </p:cNvGrpSpPr>
                  <p:nvPr/>
                </p:nvGrpSpPr>
                <p:grpSpPr bwMode="auto">
                  <a:xfrm>
                    <a:off x="1696" y="2592"/>
                    <a:ext cx="320" cy="64"/>
                    <a:chOff x="1336" y="1856"/>
                    <a:chExt cx="320" cy="64"/>
                  </a:xfrm>
                </p:grpSpPr>
                <p:sp>
                  <p:nvSpPr>
                    <p:cNvPr id="1898"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899"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790" name="Group 942"/>
            <p:cNvGrpSpPr>
              <a:grpSpLocks/>
            </p:cNvGrpSpPr>
            <p:nvPr/>
          </p:nvGrpSpPr>
          <p:grpSpPr bwMode="auto">
            <a:xfrm>
              <a:off x="5035" y="2057"/>
              <a:ext cx="581" cy="55"/>
              <a:chOff x="528" y="3158"/>
              <a:chExt cx="2362" cy="210"/>
            </a:xfrm>
          </p:grpSpPr>
          <p:sp>
            <p:nvSpPr>
              <p:cNvPr id="1843"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844" name="Group 944"/>
              <p:cNvGrpSpPr>
                <a:grpSpLocks/>
              </p:cNvGrpSpPr>
              <p:nvPr/>
            </p:nvGrpSpPr>
            <p:grpSpPr bwMode="auto">
              <a:xfrm>
                <a:off x="528" y="3158"/>
                <a:ext cx="2362" cy="210"/>
                <a:chOff x="528" y="3158"/>
                <a:chExt cx="2362" cy="210"/>
              </a:xfrm>
            </p:grpSpPr>
            <p:sp>
              <p:nvSpPr>
                <p:cNvPr id="1845"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846" name="Group 946"/>
                <p:cNvGrpSpPr>
                  <a:grpSpLocks/>
                </p:cNvGrpSpPr>
                <p:nvPr/>
              </p:nvGrpSpPr>
              <p:grpSpPr bwMode="auto">
                <a:xfrm>
                  <a:off x="2338" y="3297"/>
                  <a:ext cx="282" cy="46"/>
                  <a:chOff x="2304" y="3888"/>
                  <a:chExt cx="384" cy="88"/>
                </a:xfrm>
              </p:grpSpPr>
              <p:sp>
                <p:nvSpPr>
                  <p:cNvPr id="1879"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80"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81"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847"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48"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49"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850" name="Group 953"/>
                <p:cNvGrpSpPr>
                  <a:grpSpLocks/>
                </p:cNvGrpSpPr>
                <p:nvPr/>
              </p:nvGrpSpPr>
              <p:grpSpPr bwMode="auto">
                <a:xfrm>
                  <a:off x="2816" y="3302"/>
                  <a:ext cx="39" cy="41"/>
                  <a:chOff x="3552" y="3486"/>
                  <a:chExt cx="56" cy="74"/>
                </a:xfrm>
              </p:grpSpPr>
              <p:sp>
                <p:nvSpPr>
                  <p:cNvPr id="1877"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78"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51" name="Group 956"/>
                <p:cNvGrpSpPr>
                  <a:grpSpLocks/>
                </p:cNvGrpSpPr>
                <p:nvPr/>
              </p:nvGrpSpPr>
              <p:grpSpPr bwMode="auto">
                <a:xfrm>
                  <a:off x="2242" y="3210"/>
                  <a:ext cx="492" cy="77"/>
                  <a:chOff x="2296" y="3104"/>
                  <a:chExt cx="480" cy="104"/>
                </a:xfrm>
              </p:grpSpPr>
              <p:grpSp>
                <p:nvGrpSpPr>
                  <p:cNvPr id="1872" name="Group 957"/>
                  <p:cNvGrpSpPr>
                    <a:grpSpLocks/>
                  </p:cNvGrpSpPr>
                  <p:nvPr/>
                </p:nvGrpSpPr>
                <p:grpSpPr bwMode="auto">
                  <a:xfrm>
                    <a:off x="2310" y="3120"/>
                    <a:ext cx="448" cy="72"/>
                    <a:chOff x="2310" y="3120"/>
                    <a:chExt cx="432" cy="48"/>
                  </a:xfrm>
                </p:grpSpPr>
                <p:sp>
                  <p:nvSpPr>
                    <p:cNvPr id="1874"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75"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76"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873"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852" name="Group 962"/>
                <p:cNvGrpSpPr>
                  <a:grpSpLocks/>
                </p:cNvGrpSpPr>
                <p:nvPr/>
              </p:nvGrpSpPr>
              <p:grpSpPr bwMode="auto">
                <a:xfrm>
                  <a:off x="577" y="3205"/>
                  <a:ext cx="599" cy="116"/>
                  <a:chOff x="1680" y="2536"/>
                  <a:chExt cx="584" cy="160"/>
                </a:xfrm>
              </p:grpSpPr>
              <p:sp>
                <p:nvSpPr>
                  <p:cNvPr id="1863"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64"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65"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866" name="Group 966"/>
                  <p:cNvGrpSpPr>
                    <a:grpSpLocks/>
                  </p:cNvGrpSpPr>
                  <p:nvPr/>
                </p:nvGrpSpPr>
                <p:grpSpPr bwMode="auto">
                  <a:xfrm>
                    <a:off x="1688" y="2648"/>
                    <a:ext cx="576" cy="32"/>
                    <a:chOff x="2496" y="2624"/>
                    <a:chExt cx="576" cy="32"/>
                  </a:xfrm>
                </p:grpSpPr>
                <p:sp>
                  <p:nvSpPr>
                    <p:cNvPr id="1870"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71"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67" name="Group 969"/>
                  <p:cNvGrpSpPr>
                    <a:grpSpLocks/>
                  </p:cNvGrpSpPr>
                  <p:nvPr/>
                </p:nvGrpSpPr>
                <p:grpSpPr bwMode="auto">
                  <a:xfrm>
                    <a:off x="1696" y="2592"/>
                    <a:ext cx="320" cy="64"/>
                    <a:chOff x="1336" y="1856"/>
                    <a:chExt cx="320" cy="64"/>
                  </a:xfrm>
                </p:grpSpPr>
                <p:sp>
                  <p:nvSpPr>
                    <p:cNvPr id="1868"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869"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853" name="Group 972"/>
                <p:cNvGrpSpPr>
                  <a:grpSpLocks/>
                </p:cNvGrpSpPr>
                <p:nvPr/>
              </p:nvGrpSpPr>
              <p:grpSpPr bwMode="auto">
                <a:xfrm>
                  <a:off x="1242" y="3205"/>
                  <a:ext cx="598" cy="116"/>
                  <a:chOff x="1680" y="2536"/>
                  <a:chExt cx="584" cy="160"/>
                </a:xfrm>
              </p:grpSpPr>
              <p:sp>
                <p:nvSpPr>
                  <p:cNvPr id="1854"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55"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56"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857" name="Group 976"/>
                  <p:cNvGrpSpPr>
                    <a:grpSpLocks/>
                  </p:cNvGrpSpPr>
                  <p:nvPr/>
                </p:nvGrpSpPr>
                <p:grpSpPr bwMode="auto">
                  <a:xfrm>
                    <a:off x="1688" y="2648"/>
                    <a:ext cx="576" cy="32"/>
                    <a:chOff x="2496" y="2624"/>
                    <a:chExt cx="576" cy="32"/>
                  </a:xfrm>
                </p:grpSpPr>
                <p:sp>
                  <p:nvSpPr>
                    <p:cNvPr id="1861"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62"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58" name="Group 979"/>
                  <p:cNvGrpSpPr>
                    <a:grpSpLocks/>
                  </p:cNvGrpSpPr>
                  <p:nvPr/>
                </p:nvGrpSpPr>
                <p:grpSpPr bwMode="auto">
                  <a:xfrm>
                    <a:off x="1696" y="2592"/>
                    <a:ext cx="320" cy="64"/>
                    <a:chOff x="1336" y="1856"/>
                    <a:chExt cx="320" cy="64"/>
                  </a:xfrm>
                </p:grpSpPr>
                <p:sp>
                  <p:nvSpPr>
                    <p:cNvPr id="1859"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860"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791" name="Group 982"/>
            <p:cNvGrpSpPr>
              <a:grpSpLocks/>
            </p:cNvGrpSpPr>
            <p:nvPr/>
          </p:nvGrpSpPr>
          <p:grpSpPr bwMode="auto">
            <a:xfrm>
              <a:off x="5035" y="2008"/>
              <a:ext cx="581" cy="56"/>
              <a:chOff x="528" y="3158"/>
              <a:chExt cx="2362" cy="210"/>
            </a:xfrm>
          </p:grpSpPr>
          <p:sp>
            <p:nvSpPr>
              <p:cNvPr id="1792"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793" name="Group 984"/>
              <p:cNvGrpSpPr>
                <a:grpSpLocks/>
              </p:cNvGrpSpPr>
              <p:nvPr/>
            </p:nvGrpSpPr>
            <p:grpSpPr bwMode="auto">
              <a:xfrm>
                <a:off x="528" y="3158"/>
                <a:ext cx="2362" cy="210"/>
                <a:chOff x="528" y="3158"/>
                <a:chExt cx="2362" cy="210"/>
              </a:xfrm>
            </p:grpSpPr>
            <p:sp>
              <p:nvSpPr>
                <p:cNvPr id="1794"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795" name="Group 986"/>
                <p:cNvGrpSpPr>
                  <a:grpSpLocks/>
                </p:cNvGrpSpPr>
                <p:nvPr/>
              </p:nvGrpSpPr>
              <p:grpSpPr bwMode="auto">
                <a:xfrm>
                  <a:off x="2338" y="3297"/>
                  <a:ext cx="282" cy="46"/>
                  <a:chOff x="2304" y="3888"/>
                  <a:chExt cx="384" cy="88"/>
                </a:xfrm>
              </p:grpSpPr>
              <p:sp>
                <p:nvSpPr>
                  <p:cNvPr id="1840"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41"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42"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796"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09"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10"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811" name="Group 993"/>
                <p:cNvGrpSpPr>
                  <a:grpSpLocks/>
                </p:cNvGrpSpPr>
                <p:nvPr/>
              </p:nvGrpSpPr>
              <p:grpSpPr bwMode="auto">
                <a:xfrm>
                  <a:off x="2816" y="3302"/>
                  <a:ext cx="39" cy="41"/>
                  <a:chOff x="3552" y="3486"/>
                  <a:chExt cx="56" cy="74"/>
                </a:xfrm>
              </p:grpSpPr>
              <p:sp>
                <p:nvSpPr>
                  <p:cNvPr id="1838"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39"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12" name="Group 996"/>
                <p:cNvGrpSpPr>
                  <a:grpSpLocks/>
                </p:cNvGrpSpPr>
                <p:nvPr/>
              </p:nvGrpSpPr>
              <p:grpSpPr bwMode="auto">
                <a:xfrm>
                  <a:off x="2242" y="3210"/>
                  <a:ext cx="492" cy="77"/>
                  <a:chOff x="2296" y="3104"/>
                  <a:chExt cx="480" cy="104"/>
                </a:xfrm>
              </p:grpSpPr>
              <p:grpSp>
                <p:nvGrpSpPr>
                  <p:cNvPr id="1833" name="Group 997"/>
                  <p:cNvGrpSpPr>
                    <a:grpSpLocks/>
                  </p:cNvGrpSpPr>
                  <p:nvPr/>
                </p:nvGrpSpPr>
                <p:grpSpPr bwMode="auto">
                  <a:xfrm>
                    <a:off x="2310" y="3120"/>
                    <a:ext cx="448" cy="72"/>
                    <a:chOff x="2310" y="3120"/>
                    <a:chExt cx="432" cy="48"/>
                  </a:xfrm>
                </p:grpSpPr>
                <p:sp>
                  <p:nvSpPr>
                    <p:cNvPr id="1835"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36"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37"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834"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813" name="Group 1002"/>
                <p:cNvGrpSpPr>
                  <a:grpSpLocks/>
                </p:cNvGrpSpPr>
                <p:nvPr/>
              </p:nvGrpSpPr>
              <p:grpSpPr bwMode="auto">
                <a:xfrm>
                  <a:off x="577" y="3205"/>
                  <a:ext cx="599" cy="116"/>
                  <a:chOff x="1680" y="2536"/>
                  <a:chExt cx="584" cy="160"/>
                </a:xfrm>
              </p:grpSpPr>
              <p:sp>
                <p:nvSpPr>
                  <p:cNvPr id="1824"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25"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26"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827" name="Group 1006"/>
                  <p:cNvGrpSpPr>
                    <a:grpSpLocks/>
                  </p:cNvGrpSpPr>
                  <p:nvPr/>
                </p:nvGrpSpPr>
                <p:grpSpPr bwMode="auto">
                  <a:xfrm>
                    <a:off x="1688" y="2648"/>
                    <a:ext cx="576" cy="32"/>
                    <a:chOff x="2496" y="2624"/>
                    <a:chExt cx="576" cy="32"/>
                  </a:xfrm>
                </p:grpSpPr>
                <p:sp>
                  <p:nvSpPr>
                    <p:cNvPr id="1831"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32"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28" name="Group 1009"/>
                  <p:cNvGrpSpPr>
                    <a:grpSpLocks/>
                  </p:cNvGrpSpPr>
                  <p:nvPr/>
                </p:nvGrpSpPr>
                <p:grpSpPr bwMode="auto">
                  <a:xfrm>
                    <a:off x="1696" y="2592"/>
                    <a:ext cx="320" cy="64"/>
                    <a:chOff x="1336" y="1856"/>
                    <a:chExt cx="320" cy="64"/>
                  </a:xfrm>
                </p:grpSpPr>
                <p:sp>
                  <p:nvSpPr>
                    <p:cNvPr id="1829"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830"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814" name="Group 1012"/>
                <p:cNvGrpSpPr>
                  <a:grpSpLocks/>
                </p:cNvGrpSpPr>
                <p:nvPr/>
              </p:nvGrpSpPr>
              <p:grpSpPr bwMode="auto">
                <a:xfrm>
                  <a:off x="1242" y="3205"/>
                  <a:ext cx="598" cy="116"/>
                  <a:chOff x="1680" y="2536"/>
                  <a:chExt cx="584" cy="160"/>
                </a:xfrm>
              </p:grpSpPr>
              <p:sp>
                <p:nvSpPr>
                  <p:cNvPr id="1815"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16"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17"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818" name="Group 1016"/>
                  <p:cNvGrpSpPr>
                    <a:grpSpLocks/>
                  </p:cNvGrpSpPr>
                  <p:nvPr/>
                </p:nvGrpSpPr>
                <p:grpSpPr bwMode="auto">
                  <a:xfrm>
                    <a:off x="1688" y="2648"/>
                    <a:ext cx="576" cy="32"/>
                    <a:chOff x="2496" y="2624"/>
                    <a:chExt cx="576" cy="32"/>
                  </a:xfrm>
                </p:grpSpPr>
                <p:sp>
                  <p:nvSpPr>
                    <p:cNvPr id="1822"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23"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19" name="Group 1019"/>
                  <p:cNvGrpSpPr>
                    <a:grpSpLocks/>
                  </p:cNvGrpSpPr>
                  <p:nvPr/>
                </p:nvGrpSpPr>
                <p:grpSpPr bwMode="auto">
                  <a:xfrm>
                    <a:off x="1696" y="2592"/>
                    <a:ext cx="320" cy="64"/>
                    <a:chOff x="1336" y="1856"/>
                    <a:chExt cx="320" cy="64"/>
                  </a:xfrm>
                </p:grpSpPr>
                <p:sp>
                  <p:nvSpPr>
                    <p:cNvPr id="1820"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821"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sp>
        <p:nvSpPr>
          <p:cNvPr id="1783" name="Rettangolo arrotondato 1782"/>
          <p:cNvSpPr/>
          <p:nvPr/>
        </p:nvSpPr>
        <p:spPr>
          <a:xfrm>
            <a:off x="9703152" y="3972078"/>
            <a:ext cx="2265618" cy="278009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2" name="Rettangolo arrotondato 1781"/>
          <p:cNvSpPr/>
          <p:nvPr/>
        </p:nvSpPr>
        <p:spPr>
          <a:xfrm>
            <a:off x="7250806" y="3956966"/>
            <a:ext cx="2265618" cy="2780097"/>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6"/>
          <p:cNvSpPr/>
          <p:nvPr/>
        </p:nvSpPr>
        <p:spPr>
          <a:xfrm>
            <a:off x="3178408" y="3927192"/>
            <a:ext cx="1156368" cy="277358"/>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9516</a:t>
            </a:r>
          </a:p>
        </p:txBody>
      </p:sp>
      <p:sp>
        <p:nvSpPr>
          <p:cNvPr id="6" name="Rounded Rectangle 6"/>
          <p:cNvSpPr/>
          <p:nvPr/>
        </p:nvSpPr>
        <p:spPr>
          <a:xfrm>
            <a:off x="4601855" y="3936752"/>
            <a:ext cx="1156368" cy="277358"/>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9516</a:t>
            </a:r>
          </a:p>
        </p:txBody>
      </p:sp>
      <p:sp>
        <p:nvSpPr>
          <p:cNvPr id="12" name="Rectangle 501"/>
          <p:cNvSpPr/>
          <p:nvPr/>
        </p:nvSpPr>
        <p:spPr>
          <a:xfrm>
            <a:off x="3148741" y="3807309"/>
            <a:ext cx="2643287" cy="49505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nvGrpSpPr>
          <p:cNvPr id="879" name="Gruppo 878"/>
          <p:cNvGrpSpPr/>
          <p:nvPr/>
        </p:nvGrpSpPr>
        <p:grpSpPr>
          <a:xfrm>
            <a:off x="3215086" y="485450"/>
            <a:ext cx="2681037" cy="1012214"/>
            <a:chOff x="1541920" y="904979"/>
            <a:chExt cx="2681037" cy="1012214"/>
          </a:xfrm>
        </p:grpSpPr>
        <p:grpSp>
          <p:nvGrpSpPr>
            <p:cNvPr id="13" name="Group 5"/>
            <p:cNvGrpSpPr>
              <a:grpSpLocks/>
            </p:cNvGrpSpPr>
            <p:nvPr/>
          </p:nvGrpSpPr>
          <p:grpSpPr bwMode="auto">
            <a:xfrm>
              <a:off x="1541920" y="904979"/>
              <a:ext cx="2681037" cy="1012214"/>
              <a:chOff x="2404" y="348"/>
              <a:chExt cx="1624" cy="904"/>
            </a:xfrm>
            <a:solidFill>
              <a:schemeClr val="accent1">
                <a:lumMod val="40000"/>
                <a:lumOff val="60000"/>
              </a:schemeClr>
            </a:solidFill>
          </p:grpSpPr>
          <p:sp>
            <p:nvSpPr>
              <p:cNvPr id="14" name="Oval 6"/>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5" name="Oval 7"/>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16" name="Oval 8"/>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17" name="Oval 9"/>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grpSp>
        <p:sp>
          <p:nvSpPr>
            <p:cNvPr id="18" name="CasellaDiTesto 334"/>
            <p:cNvSpPr txBox="1"/>
            <p:nvPr/>
          </p:nvSpPr>
          <p:spPr>
            <a:xfrm>
              <a:off x="1815999" y="1304923"/>
              <a:ext cx="1943073" cy="369333"/>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1"/>
                  </a:solidFill>
                </a:rPr>
                <a:t>        LHC OPN/ONE</a:t>
              </a:r>
            </a:p>
          </p:txBody>
        </p:sp>
      </p:grpSp>
      <p:sp>
        <p:nvSpPr>
          <p:cNvPr id="21" name="Rounded Rectangle 6"/>
          <p:cNvSpPr/>
          <p:nvPr/>
        </p:nvSpPr>
        <p:spPr>
          <a:xfrm>
            <a:off x="4036465" y="4466222"/>
            <a:ext cx="892617" cy="310901"/>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7018</a:t>
            </a:r>
          </a:p>
        </p:txBody>
      </p:sp>
      <p:grpSp>
        <p:nvGrpSpPr>
          <p:cNvPr id="881" name="Gruppo 880"/>
          <p:cNvGrpSpPr/>
          <p:nvPr/>
        </p:nvGrpSpPr>
        <p:grpSpPr>
          <a:xfrm>
            <a:off x="6249585" y="458719"/>
            <a:ext cx="2681037" cy="1012214"/>
            <a:chOff x="6236075" y="848287"/>
            <a:chExt cx="2681037" cy="1012214"/>
          </a:xfrm>
        </p:grpSpPr>
        <p:sp>
          <p:nvSpPr>
            <p:cNvPr id="32" name="Oval 6"/>
            <p:cNvSpPr>
              <a:spLocks noChangeArrowheads="1"/>
            </p:cNvSpPr>
            <p:nvPr/>
          </p:nvSpPr>
          <p:spPr bwMode="auto">
            <a:xfrm>
              <a:off x="6236075" y="1003926"/>
              <a:ext cx="2139547" cy="6404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3" name="Oval 7"/>
            <p:cNvSpPr>
              <a:spLocks noChangeArrowheads="1"/>
            </p:cNvSpPr>
            <p:nvPr/>
          </p:nvSpPr>
          <p:spPr bwMode="auto">
            <a:xfrm>
              <a:off x="6480406" y="1220029"/>
              <a:ext cx="2139547" cy="6404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a:p>
          </p:txBody>
        </p:sp>
        <p:sp>
          <p:nvSpPr>
            <p:cNvPr id="34" name="Oval 8"/>
            <p:cNvSpPr>
              <a:spLocks noChangeArrowheads="1"/>
            </p:cNvSpPr>
            <p:nvPr/>
          </p:nvSpPr>
          <p:spPr bwMode="auto">
            <a:xfrm>
              <a:off x="6698323" y="848287"/>
              <a:ext cx="2139547" cy="6404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5" name="Oval 9"/>
            <p:cNvSpPr>
              <a:spLocks noChangeArrowheads="1"/>
            </p:cNvSpPr>
            <p:nvPr/>
          </p:nvSpPr>
          <p:spPr bwMode="auto">
            <a:xfrm>
              <a:off x="6777565" y="1058792"/>
              <a:ext cx="2139547" cy="6404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p>
          </p:txBody>
        </p:sp>
        <p:sp>
          <p:nvSpPr>
            <p:cNvPr id="36" name="CasellaDiTesto 334"/>
            <p:cNvSpPr txBox="1"/>
            <p:nvPr/>
          </p:nvSpPr>
          <p:spPr>
            <a:xfrm>
              <a:off x="7015107" y="1175866"/>
              <a:ext cx="1151341"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bg1"/>
                  </a:solidFill>
                </a:rPr>
                <a:t>General IP</a:t>
              </a:r>
            </a:p>
          </p:txBody>
        </p:sp>
      </p:grpSp>
      <p:grpSp>
        <p:nvGrpSpPr>
          <p:cNvPr id="45" name="Gruppo 44"/>
          <p:cNvGrpSpPr/>
          <p:nvPr/>
        </p:nvGrpSpPr>
        <p:grpSpPr>
          <a:xfrm>
            <a:off x="8887236" y="5729001"/>
            <a:ext cx="520700" cy="419100"/>
            <a:chOff x="4796367" y="5915025"/>
            <a:chExt cx="520700" cy="419100"/>
          </a:xfrm>
        </p:grpSpPr>
        <p:sp>
          <p:nvSpPr>
            <p:cNvPr id="456"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457"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458"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48" name="Group 821"/>
          <p:cNvGrpSpPr>
            <a:grpSpLocks/>
          </p:cNvGrpSpPr>
          <p:nvPr/>
        </p:nvGrpSpPr>
        <p:grpSpPr bwMode="auto">
          <a:xfrm>
            <a:off x="4194741" y="5377600"/>
            <a:ext cx="1174749" cy="282962"/>
            <a:chOff x="5034" y="2008"/>
            <a:chExt cx="582" cy="252"/>
          </a:xfrm>
        </p:grpSpPr>
        <p:grpSp>
          <p:nvGrpSpPr>
            <p:cNvPr id="256" name="Group 822"/>
            <p:cNvGrpSpPr>
              <a:grpSpLocks/>
            </p:cNvGrpSpPr>
            <p:nvPr/>
          </p:nvGrpSpPr>
          <p:grpSpPr bwMode="auto">
            <a:xfrm>
              <a:off x="5035" y="2177"/>
              <a:ext cx="581" cy="83"/>
              <a:chOff x="528" y="3090"/>
              <a:chExt cx="2362" cy="313"/>
            </a:xfrm>
          </p:grpSpPr>
          <p:sp>
            <p:nvSpPr>
              <p:cNvPr id="417"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418" name="Group 824"/>
              <p:cNvGrpSpPr>
                <a:grpSpLocks/>
              </p:cNvGrpSpPr>
              <p:nvPr/>
            </p:nvGrpSpPr>
            <p:grpSpPr bwMode="auto">
              <a:xfrm>
                <a:off x="528" y="3158"/>
                <a:ext cx="2362" cy="245"/>
                <a:chOff x="528" y="3158"/>
                <a:chExt cx="2362" cy="245"/>
              </a:xfrm>
            </p:grpSpPr>
            <p:sp>
              <p:nvSpPr>
                <p:cNvPr id="419"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420" name="Group 826"/>
                <p:cNvGrpSpPr>
                  <a:grpSpLocks/>
                </p:cNvGrpSpPr>
                <p:nvPr/>
              </p:nvGrpSpPr>
              <p:grpSpPr bwMode="auto">
                <a:xfrm>
                  <a:off x="2338" y="3297"/>
                  <a:ext cx="282" cy="46"/>
                  <a:chOff x="2304" y="3888"/>
                  <a:chExt cx="384" cy="88"/>
                </a:xfrm>
              </p:grpSpPr>
              <p:sp>
                <p:nvSpPr>
                  <p:cNvPr id="453"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54"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55"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421"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422"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423"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424" name="Group 833"/>
                <p:cNvGrpSpPr>
                  <a:grpSpLocks/>
                </p:cNvGrpSpPr>
                <p:nvPr/>
              </p:nvGrpSpPr>
              <p:grpSpPr bwMode="auto">
                <a:xfrm>
                  <a:off x="2816" y="3302"/>
                  <a:ext cx="39" cy="41"/>
                  <a:chOff x="3552" y="3486"/>
                  <a:chExt cx="56" cy="74"/>
                </a:xfrm>
              </p:grpSpPr>
              <p:sp>
                <p:nvSpPr>
                  <p:cNvPr id="451"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452"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25" name="Group 836"/>
                <p:cNvGrpSpPr>
                  <a:grpSpLocks/>
                </p:cNvGrpSpPr>
                <p:nvPr/>
              </p:nvGrpSpPr>
              <p:grpSpPr bwMode="auto">
                <a:xfrm>
                  <a:off x="2244" y="3223"/>
                  <a:ext cx="493" cy="180"/>
                  <a:chOff x="2292" y="3120"/>
                  <a:chExt cx="480" cy="243"/>
                </a:xfrm>
              </p:grpSpPr>
              <p:grpSp>
                <p:nvGrpSpPr>
                  <p:cNvPr id="446" name="Group 837"/>
                  <p:cNvGrpSpPr>
                    <a:grpSpLocks/>
                  </p:cNvGrpSpPr>
                  <p:nvPr/>
                </p:nvGrpSpPr>
                <p:grpSpPr bwMode="auto">
                  <a:xfrm>
                    <a:off x="2310" y="3120"/>
                    <a:ext cx="448" cy="72"/>
                    <a:chOff x="2310" y="3120"/>
                    <a:chExt cx="432" cy="48"/>
                  </a:xfrm>
                </p:grpSpPr>
                <p:sp>
                  <p:nvSpPr>
                    <p:cNvPr id="448"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49"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50"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447" name="Rectangle 841"/>
                  <p:cNvSpPr>
                    <a:spLocks noChangeArrowheads="1"/>
                  </p:cNvSpPr>
                  <p:nvPr/>
                </p:nvSpPr>
                <p:spPr bwMode="auto">
                  <a:xfrm>
                    <a:off x="2292" y="3259"/>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426" name="Group 842"/>
                <p:cNvGrpSpPr>
                  <a:grpSpLocks/>
                </p:cNvGrpSpPr>
                <p:nvPr/>
              </p:nvGrpSpPr>
              <p:grpSpPr bwMode="auto">
                <a:xfrm>
                  <a:off x="577" y="3205"/>
                  <a:ext cx="599" cy="116"/>
                  <a:chOff x="1680" y="2536"/>
                  <a:chExt cx="584" cy="160"/>
                </a:xfrm>
              </p:grpSpPr>
              <p:sp>
                <p:nvSpPr>
                  <p:cNvPr id="437"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38"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39"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440" name="Group 846"/>
                  <p:cNvGrpSpPr>
                    <a:grpSpLocks/>
                  </p:cNvGrpSpPr>
                  <p:nvPr/>
                </p:nvGrpSpPr>
                <p:grpSpPr bwMode="auto">
                  <a:xfrm>
                    <a:off x="1688" y="2648"/>
                    <a:ext cx="576" cy="32"/>
                    <a:chOff x="2496" y="2624"/>
                    <a:chExt cx="576" cy="32"/>
                  </a:xfrm>
                </p:grpSpPr>
                <p:sp>
                  <p:nvSpPr>
                    <p:cNvPr id="444"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45"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41" name="Group 849"/>
                  <p:cNvGrpSpPr>
                    <a:grpSpLocks/>
                  </p:cNvGrpSpPr>
                  <p:nvPr/>
                </p:nvGrpSpPr>
                <p:grpSpPr bwMode="auto">
                  <a:xfrm>
                    <a:off x="1696" y="2592"/>
                    <a:ext cx="320" cy="64"/>
                    <a:chOff x="1336" y="1856"/>
                    <a:chExt cx="320" cy="64"/>
                  </a:xfrm>
                </p:grpSpPr>
                <p:sp>
                  <p:nvSpPr>
                    <p:cNvPr id="442"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443"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427" name="Group 852"/>
                <p:cNvGrpSpPr>
                  <a:grpSpLocks/>
                </p:cNvGrpSpPr>
                <p:nvPr/>
              </p:nvGrpSpPr>
              <p:grpSpPr bwMode="auto">
                <a:xfrm>
                  <a:off x="1242" y="3205"/>
                  <a:ext cx="598" cy="116"/>
                  <a:chOff x="1680" y="2536"/>
                  <a:chExt cx="584" cy="160"/>
                </a:xfrm>
              </p:grpSpPr>
              <p:sp>
                <p:nvSpPr>
                  <p:cNvPr id="428"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29"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30"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431" name="Group 856"/>
                  <p:cNvGrpSpPr>
                    <a:grpSpLocks/>
                  </p:cNvGrpSpPr>
                  <p:nvPr/>
                </p:nvGrpSpPr>
                <p:grpSpPr bwMode="auto">
                  <a:xfrm>
                    <a:off x="1688" y="2648"/>
                    <a:ext cx="576" cy="32"/>
                    <a:chOff x="2496" y="2624"/>
                    <a:chExt cx="576" cy="32"/>
                  </a:xfrm>
                </p:grpSpPr>
                <p:sp>
                  <p:nvSpPr>
                    <p:cNvPr id="435"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36"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32" name="Group 859"/>
                  <p:cNvGrpSpPr>
                    <a:grpSpLocks/>
                  </p:cNvGrpSpPr>
                  <p:nvPr/>
                </p:nvGrpSpPr>
                <p:grpSpPr bwMode="auto">
                  <a:xfrm>
                    <a:off x="1696" y="2592"/>
                    <a:ext cx="320" cy="64"/>
                    <a:chOff x="1336" y="1856"/>
                    <a:chExt cx="320" cy="64"/>
                  </a:xfrm>
                </p:grpSpPr>
                <p:sp>
                  <p:nvSpPr>
                    <p:cNvPr id="433"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434"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57" name="Group 862"/>
            <p:cNvGrpSpPr>
              <a:grpSpLocks/>
            </p:cNvGrpSpPr>
            <p:nvPr/>
          </p:nvGrpSpPr>
          <p:grpSpPr bwMode="auto">
            <a:xfrm>
              <a:off x="5035" y="2153"/>
              <a:ext cx="581" cy="55"/>
              <a:chOff x="528" y="3158"/>
              <a:chExt cx="2362" cy="210"/>
            </a:xfrm>
          </p:grpSpPr>
          <p:sp>
            <p:nvSpPr>
              <p:cNvPr id="378"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379" name="Group 864"/>
              <p:cNvGrpSpPr>
                <a:grpSpLocks/>
              </p:cNvGrpSpPr>
              <p:nvPr/>
            </p:nvGrpSpPr>
            <p:grpSpPr bwMode="auto">
              <a:xfrm>
                <a:off x="528" y="3158"/>
                <a:ext cx="2362" cy="210"/>
                <a:chOff x="528" y="3158"/>
                <a:chExt cx="2362" cy="210"/>
              </a:xfrm>
            </p:grpSpPr>
            <p:sp>
              <p:nvSpPr>
                <p:cNvPr id="380"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381" name="Group 866"/>
                <p:cNvGrpSpPr>
                  <a:grpSpLocks/>
                </p:cNvGrpSpPr>
                <p:nvPr/>
              </p:nvGrpSpPr>
              <p:grpSpPr bwMode="auto">
                <a:xfrm>
                  <a:off x="2338" y="3297"/>
                  <a:ext cx="282" cy="46"/>
                  <a:chOff x="2304" y="3888"/>
                  <a:chExt cx="384" cy="88"/>
                </a:xfrm>
              </p:grpSpPr>
              <p:sp>
                <p:nvSpPr>
                  <p:cNvPr id="414"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15"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16"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382"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83"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84"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385" name="Group 873"/>
                <p:cNvGrpSpPr>
                  <a:grpSpLocks/>
                </p:cNvGrpSpPr>
                <p:nvPr/>
              </p:nvGrpSpPr>
              <p:grpSpPr bwMode="auto">
                <a:xfrm>
                  <a:off x="2816" y="3302"/>
                  <a:ext cx="39" cy="41"/>
                  <a:chOff x="3552" y="3486"/>
                  <a:chExt cx="56" cy="74"/>
                </a:xfrm>
              </p:grpSpPr>
              <p:sp>
                <p:nvSpPr>
                  <p:cNvPr id="412"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413"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86" name="Group 876"/>
                <p:cNvGrpSpPr>
                  <a:grpSpLocks/>
                </p:cNvGrpSpPr>
                <p:nvPr/>
              </p:nvGrpSpPr>
              <p:grpSpPr bwMode="auto">
                <a:xfrm>
                  <a:off x="2242" y="3210"/>
                  <a:ext cx="492" cy="77"/>
                  <a:chOff x="2296" y="3104"/>
                  <a:chExt cx="480" cy="104"/>
                </a:xfrm>
              </p:grpSpPr>
              <p:grpSp>
                <p:nvGrpSpPr>
                  <p:cNvPr id="407" name="Group 877"/>
                  <p:cNvGrpSpPr>
                    <a:grpSpLocks/>
                  </p:cNvGrpSpPr>
                  <p:nvPr/>
                </p:nvGrpSpPr>
                <p:grpSpPr bwMode="auto">
                  <a:xfrm>
                    <a:off x="2310" y="3120"/>
                    <a:ext cx="448" cy="72"/>
                    <a:chOff x="2310" y="3120"/>
                    <a:chExt cx="432" cy="48"/>
                  </a:xfrm>
                </p:grpSpPr>
                <p:sp>
                  <p:nvSpPr>
                    <p:cNvPr id="409"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10"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11"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408"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387" name="Group 882"/>
                <p:cNvGrpSpPr>
                  <a:grpSpLocks/>
                </p:cNvGrpSpPr>
                <p:nvPr/>
              </p:nvGrpSpPr>
              <p:grpSpPr bwMode="auto">
                <a:xfrm>
                  <a:off x="577" y="3205"/>
                  <a:ext cx="599" cy="116"/>
                  <a:chOff x="1680" y="2536"/>
                  <a:chExt cx="584" cy="160"/>
                </a:xfrm>
              </p:grpSpPr>
              <p:sp>
                <p:nvSpPr>
                  <p:cNvPr id="398"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99"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00"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401" name="Group 886"/>
                  <p:cNvGrpSpPr>
                    <a:grpSpLocks/>
                  </p:cNvGrpSpPr>
                  <p:nvPr/>
                </p:nvGrpSpPr>
                <p:grpSpPr bwMode="auto">
                  <a:xfrm>
                    <a:off x="1688" y="2648"/>
                    <a:ext cx="576" cy="32"/>
                    <a:chOff x="2496" y="2624"/>
                    <a:chExt cx="576" cy="32"/>
                  </a:xfrm>
                </p:grpSpPr>
                <p:sp>
                  <p:nvSpPr>
                    <p:cNvPr id="405"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06"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02" name="Group 889"/>
                  <p:cNvGrpSpPr>
                    <a:grpSpLocks/>
                  </p:cNvGrpSpPr>
                  <p:nvPr/>
                </p:nvGrpSpPr>
                <p:grpSpPr bwMode="auto">
                  <a:xfrm>
                    <a:off x="1696" y="2592"/>
                    <a:ext cx="320" cy="64"/>
                    <a:chOff x="1336" y="1856"/>
                    <a:chExt cx="320" cy="64"/>
                  </a:xfrm>
                </p:grpSpPr>
                <p:sp>
                  <p:nvSpPr>
                    <p:cNvPr id="403"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404"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388" name="Group 892"/>
                <p:cNvGrpSpPr>
                  <a:grpSpLocks/>
                </p:cNvGrpSpPr>
                <p:nvPr/>
              </p:nvGrpSpPr>
              <p:grpSpPr bwMode="auto">
                <a:xfrm>
                  <a:off x="1242" y="3205"/>
                  <a:ext cx="598" cy="116"/>
                  <a:chOff x="1680" y="2536"/>
                  <a:chExt cx="584" cy="160"/>
                </a:xfrm>
              </p:grpSpPr>
              <p:sp>
                <p:nvSpPr>
                  <p:cNvPr id="389"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90"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91"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392" name="Group 896"/>
                  <p:cNvGrpSpPr>
                    <a:grpSpLocks/>
                  </p:cNvGrpSpPr>
                  <p:nvPr/>
                </p:nvGrpSpPr>
                <p:grpSpPr bwMode="auto">
                  <a:xfrm>
                    <a:off x="1688" y="2648"/>
                    <a:ext cx="576" cy="32"/>
                    <a:chOff x="2496" y="2624"/>
                    <a:chExt cx="576" cy="32"/>
                  </a:xfrm>
                </p:grpSpPr>
                <p:sp>
                  <p:nvSpPr>
                    <p:cNvPr id="396"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97"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93" name="Group 899"/>
                  <p:cNvGrpSpPr>
                    <a:grpSpLocks/>
                  </p:cNvGrpSpPr>
                  <p:nvPr/>
                </p:nvGrpSpPr>
                <p:grpSpPr bwMode="auto">
                  <a:xfrm>
                    <a:off x="1696" y="2592"/>
                    <a:ext cx="320" cy="64"/>
                    <a:chOff x="1336" y="1856"/>
                    <a:chExt cx="320" cy="64"/>
                  </a:xfrm>
                </p:grpSpPr>
                <p:sp>
                  <p:nvSpPr>
                    <p:cNvPr id="394"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395"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58" name="Group 902"/>
            <p:cNvGrpSpPr>
              <a:grpSpLocks/>
            </p:cNvGrpSpPr>
            <p:nvPr/>
          </p:nvGrpSpPr>
          <p:grpSpPr bwMode="auto">
            <a:xfrm>
              <a:off x="5034" y="2100"/>
              <a:ext cx="582" cy="56"/>
              <a:chOff x="528" y="3158"/>
              <a:chExt cx="2362" cy="210"/>
            </a:xfrm>
          </p:grpSpPr>
          <p:sp>
            <p:nvSpPr>
              <p:cNvPr id="339"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340" name="Group 904"/>
              <p:cNvGrpSpPr>
                <a:grpSpLocks/>
              </p:cNvGrpSpPr>
              <p:nvPr/>
            </p:nvGrpSpPr>
            <p:grpSpPr bwMode="auto">
              <a:xfrm>
                <a:off x="528" y="3158"/>
                <a:ext cx="2362" cy="210"/>
                <a:chOff x="528" y="3158"/>
                <a:chExt cx="2362" cy="210"/>
              </a:xfrm>
            </p:grpSpPr>
            <p:sp>
              <p:nvSpPr>
                <p:cNvPr id="341"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342" name="Group 906"/>
                <p:cNvGrpSpPr>
                  <a:grpSpLocks/>
                </p:cNvGrpSpPr>
                <p:nvPr/>
              </p:nvGrpSpPr>
              <p:grpSpPr bwMode="auto">
                <a:xfrm>
                  <a:off x="2338" y="3297"/>
                  <a:ext cx="282" cy="46"/>
                  <a:chOff x="2304" y="3888"/>
                  <a:chExt cx="384" cy="88"/>
                </a:xfrm>
              </p:grpSpPr>
              <p:sp>
                <p:nvSpPr>
                  <p:cNvPr id="375"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76"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77"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343"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44"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45"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346" name="Group 913"/>
                <p:cNvGrpSpPr>
                  <a:grpSpLocks/>
                </p:cNvGrpSpPr>
                <p:nvPr/>
              </p:nvGrpSpPr>
              <p:grpSpPr bwMode="auto">
                <a:xfrm>
                  <a:off x="2816" y="3302"/>
                  <a:ext cx="39" cy="41"/>
                  <a:chOff x="3552" y="3486"/>
                  <a:chExt cx="56" cy="74"/>
                </a:xfrm>
              </p:grpSpPr>
              <p:sp>
                <p:nvSpPr>
                  <p:cNvPr id="373"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74"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47" name="Group 916"/>
                <p:cNvGrpSpPr>
                  <a:grpSpLocks/>
                </p:cNvGrpSpPr>
                <p:nvPr/>
              </p:nvGrpSpPr>
              <p:grpSpPr bwMode="auto">
                <a:xfrm>
                  <a:off x="2242" y="3210"/>
                  <a:ext cx="492" cy="77"/>
                  <a:chOff x="2296" y="3104"/>
                  <a:chExt cx="480" cy="104"/>
                </a:xfrm>
              </p:grpSpPr>
              <p:grpSp>
                <p:nvGrpSpPr>
                  <p:cNvPr id="368" name="Group 917"/>
                  <p:cNvGrpSpPr>
                    <a:grpSpLocks/>
                  </p:cNvGrpSpPr>
                  <p:nvPr/>
                </p:nvGrpSpPr>
                <p:grpSpPr bwMode="auto">
                  <a:xfrm>
                    <a:off x="2310" y="3120"/>
                    <a:ext cx="448" cy="72"/>
                    <a:chOff x="2310" y="3120"/>
                    <a:chExt cx="432" cy="48"/>
                  </a:xfrm>
                </p:grpSpPr>
                <p:sp>
                  <p:nvSpPr>
                    <p:cNvPr id="370"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71"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72"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369"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348" name="Group 922"/>
                <p:cNvGrpSpPr>
                  <a:grpSpLocks/>
                </p:cNvGrpSpPr>
                <p:nvPr/>
              </p:nvGrpSpPr>
              <p:grpSpPr bwMode="auto">
                <a:xfrm>
                  <a:off x="577" y="3205"/>
                  <a:ext cx="599" cy="116"/>
                  <a:chOff x="1680" y="2536"/>
                  <a:chExt cx="584" cy="160"/>
                </a:xfrm>
              </p:grpSpPr>
              <p:sp>
                <p:nvSpPr>
                  <p:cNvPr id="359"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60"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61"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362" name="Group 926"/>
                  <p:cNvGrpSpPr>
                    <a:grpSpLocks/>
                  </p:cNvGrpSpPr>
                  <p:nvPr/>
                </p:nvGrpSpPr>
                <p:grpSpPr bwMode="auto">
                  <a:xfrm>
                    <a:off x="1688" y="2648"/>
                    <a:ext cx="576" cy="32"/>
                    <a:chOff x="2496" y="2624"/>
                    <a:chExt cx="576" cy="32"/>
                  </a:xfrm>
                </p:grpSpPr>
                <p:sp>
                  <p:nvSpPr>
                    <p:cNvPr id="366"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67"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63" name="Group 929"/>
                  <p:cNvGrpSpPr>
                    <a:grpSpLocks/>
                  </p:cNvGrpSpPr>
                  <p:nvPr/>
                </p:nvGrpSpPr>
                <p:grpSpPr bwMode="auto">
                  <a:xfrm>
                    <a:off x="1696" y="2592"/>
                    <a:ext cx="320" cy="64"/>
                    <a:chOff x="1336" y="1856"/>
                    <a:chExt cx="320" cy="64"/>
                  </a:xfrm>
                </p:grpSpPr>
                <p:sp>
                  <p:nvSpPr>
                    <p:cNvPr id="364"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365"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349" name="Group 932"/>
                <p:cNvGrpSpPr>
                  <a:grpSpLocks/>
                </p:cNvGrpSpPr>
                <p:nvPr/>
              </p:nvGrpSpPr>
              <p:grpSpPr bwMode="auto">
                <a:xfrm>
                  <a:off x="1242" y="3205"/>
                  <a:ext cx="598" cy="116"/>
                  <a:chOff x="1680" y="2536"/>
                  <a:chExt cx="584" cy="160"/>
                </a:xfrm>
              </p:grpSpPr>
              <p:sp>
                <p:nvSpPr>
                  <p:cNvPr id="350"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51"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52"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353" name="Group 936"/>
                  <p:cNvGrpSpPr>
                    <a:grpSpLocks/>
                  </p:cNvGrpSpPr>
                  <p:nvPr/>
                </p:nvGrpSpPr>
                <p:grpSpPr bwMode="auto">
                  <a:xfrm>
                    <a:off x="1688" y="2648"/>
                    <a:ext cx="576" cy="32"/>
                    <a:chOff x="2496" y="2624"/>
                    <a:chExt cx="576" cy="32"/>
                  </a:xfrm>
                </p:grpSpPr>
                <p:sp>
                  <p:nvSpPr>
                    <p:cNvPr id="357"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58"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54" name="Group 939"/>
                  <p:cNvGrpSpPr>
                    <a:grpSpLocks/>
                  </p:cNvGrpSpPr>
                  <p:nvPr/>
                </p:nvGrpSpPr>
                <p:grpSpPr bwMode="auto">
                  <a:xfrm>
                    <a:off x="1696" y="2592"/>
                    <a:ext cx="320" cy="64"/>
                    <a:chOff x="1336" y="1856"/>
                    <a:chExt cx="320" cy="64"/>
                  </a:xfrm>
                </p:grpSpPr>
                <p:sp>
                  <p:nvSpPr>
                    <p:cNvPr id="355"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356"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59" name="Group 942"/>
            <p:cNvGrpSpPr>
              <a:grpSpLocks/>
            </p:cNvGrpSpPr>
            <p:nvPr/>
          </p:nvGrpSpPr>
          <p:grpSpPr bwMode="auto">
            <a:xfrm>
              <a:off x="5035" y="2057"/>
              <a:ext cx="581" cy="55"/>
              <a:chOff x="528" y="3158"/>
              <a:chExt cx="2362" cy="210"/>
            </a:xfrm>
          </p:grpSpPr>
          <p:sp>
            <p:nvSpPr>
              <p:cNvPr id="300"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301" name="Group 944"/>
              <p:cNvGrpSpPr>
                <a:grpSpLocks/>
              </p:cNvGrpSpPr>
              <p:nvPr/>
            </p:nvGrpSpPr>
            <p:grpSpPr bwMode="auto">
              <a:xfrm>
                <a:off x="528" y="3158"/>
                <a:ext cx="2362" cy="210"/>
                <a:chOff x="528" y="3158"/>
                <a:chExt cx="2362" cy="210"/>
              </a:xfrm>
            </p:grpSpPr>
            <p:sp>
              <p:nvSpPr>
                <p:cNvPr id="302"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303" name="Group 946"/>
                <p:cNvGrpSpPr>
                  <a:grpSpLocks/>
                </p:cNvGrpSpPr>
                <p:nvPr/>
              </p:nvGrpSpPr>
              <p:grpSpPr bwMode="auto">
                <a:xfrm>
                  <a:off x="2338" y="3297"/>
                  <a:ext cx="282" cy="46"/>
                  <a:chOff x="2304" y="3888"/>
                  <a:chExt cx="384" cy="88"/>
                </a:xfrm>
              </p:grpSpPr>
              <p:sp>
                <p:nvSpPr>
                  <p:cNvPr id="336"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37"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38"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304"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05"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06"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307" name="Group 953"/>
                <p:cNvGrpSpPr>
                  <a:grpSpLocks/>
                </p:cNvGrpSpPr>
                <p:nvPr/>
              </p:nvGrpSpPr>
              <p:grpSpPr bwMode="auto">
                <a:xfrm>
                  <a:off x="2816" y="3302"/>
                  <a:ext cx="39" cy="41"/>
                  <a:chOff x="3552" y="3486"/>
                  <a:chExt cx="56" cy="74"/>
                </a:xfrm>
              </p:grpSpPr>
              <p:sp>
                <p:nvSpPr>
                  <p:cNvPr id="334"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335"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08" name="Group 956"/>
                <p:cNvGrpSpPr>
                  <a:grpSpLocks/>
                </p:cNvGrpSpPr>
                <p:nvPr/>
              </p:nvGrpSpPr>
              <p:grpSpPr bwMode="auto">
                <a:xfrm>
                  <a:off x="2242" y="3210"/>
                  <a:ext cx="492" cy="77"/>
                  <a:chOff x="2296" y="3104"/>
                  <a:chExt cx="480" cy="104"/>
                </a:xfrm>
              </p:grpSpPr>
              <p:grpSp>
                <p:nvGrpSpPr>
                  <p:cNvPr id="329" name="Group 957"/>
                  <p:cNvGrpSpPr>
                    <a:grpSpLocks/>
                  </p:cNvGrpSpPr>
                  <p:nvPr/>
                </p:nvGrpSpPr>
                <p:grpSpPr bwMode="auto">
                  <a:xfrm>
                    <a:off x="2310" y="3120"/>
                    <a:ext cx="448" cy="72"/>
                    <a:chOff x="2310" y="3120"/>
                    <a:chExt cx="432" cy="48"/>
                  </a:xfrm>
                </p:grpSpPr>
                <p:sp>
                  <p:nvSpPr>
                    <p:cNvPr id="331"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32"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33"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330"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309" name="Group 962"/>
                <p:cNvGrpSpPr>
                  <a:grpSpLocks/>
                </p:cNvGrpSpPr>
                <p:nvPr/>
              </p:nvGrpSpPr>
              <p:grpSpPr bwMode="auto">
                <a:xfrm>
                  <a:off x="577" y="3205"/>
                  <a:ext cx="599" cy="116"/>
                  <a:chOff x="1680" y="2536"/>
                  <a:chExt cx="584" cy="160"/>
                </a:xfrm>
              </p:grpSpPr>
              <p:sp>
                <p:nvSpPr>
                  <p:cNvPr id="320"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21"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22"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323" name="Group 966"/>
                  <p:cNvGrpSpPr>
                    <a:grpSpLocks/>
                  </p:cNvGrpSpPr>
                  <p:nvPr/>
                </p:nvGrpSpPr>
                <p:grpSpPr bwMode="auto">
                  <a:xfrm>
                    <a:off x="1688" y="2648"/>
                    <a:ext cx="576" cy="32"/>
                    <a:chOff x="2496" y="2624"/>
                    <a:chExt cx="576" cy="32"/>
                  </a:xfrm>
                </p:grpSpPr>
                <p:sp>
                  <p:nvSpPr>
                    <p:cNvPr id="327"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28"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24" name="Group 969"/>
                  <p:cNvGrpSpPr>
                    <a:grpSpLocks/>
                  </p:cNvGrpSpPr>
                  <p:nvPr/>
                </p:nvGrpSpPr>
                <p:grpSpPr bwMode="auto">
                  <a:xfrm>
                    <a:off x="1696" y="2592"/>
                    <a:ext cx="320" cy="64"/>
                    <a:chOff x="1336" y="1856"/>
                    <a:chExt cx="320" cy="64"/>
                  </a:xfrm>
                </p:grpSpPr>
                <p:sp>
                  <p:nvSpPr>
                    <p:cNvPr id="325"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326"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310" name="Group 972"/>
                <p:cNvGrpSpPr>
                  <a:grpSpLocks/>
                </p:cNvGrpSpPr>
                <p:nvPr/>
              </p:nvGrpSpPr>
              <p:grpSpPr bwMode="auto">
                <a:xfrm>
                  <a:off x="1242" y="3205"/>
                  <a:ext cx="598" cy="116"/>
                  <a:chOff x="1680" y="2536"/>
                  <a:chExt cx="584" cy="160"/>
                </a:xfrm>
              </p:grpSpPr>
              <p:sp>
                <p:nvSpPr>
                  <p:cNvPr id="311"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312"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13"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314" name="Group 976"/>
                  <p:cNvGrpSpPr>
                    <a:grpSpLocks/>
                  </p:cNvGrpSpPr>
                  <p:nvPr/>
                </p:nvGrpSpPr>
                <p:grpSpPr bwMode="auto">
                  <a:xfrm>
                    <a:off x="1688" y="2648"/>
                    <a:ext cx="576" cy="32"/>
                    <a:chOff x="2496" y="2624"/>
                    <a:chExt cx="576" cy="32"/>
                  </a:xfrm>
                </p:grpSpPr>
                <p:sp>
                  <p:nvSpPr>
                    <p:cNvPr id="318"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19"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315" name="Group 979"/>
                  <p:cNvGrpSpPr>
                    <a:grpSpLocks/>
                  </p:cNvGrpSpPr>
                  <p:nvPr/>
                </p:nvGrpSpPr>
                <p:grpSpPr bwMode="auto">
                  <a:xfrm>
                    <a:off x="1696" y="2592"/>
                    <a:ext cx="320" cy="64"/>
                    <a:chOff x="1336" y="1856"/>
                    <a:chExt cx="320" cy="64"/>
                  </a:xfrm>
                </p:grpSpPr>
                <p:sp>
                  <p:nvSpPr>
                    <p:cNvPr id="316"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317"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60" name="Group 982"/>
            <p:cNvGrpSpPr>
              <a:grpSpLocks/>
            </p:cNvGrpSpPr>
            <p:nvPr/>
          </p:nvGrpSpPr>
          <p:grpSpPr bwMode="auto">
            <a:xfrm>
              <a:off x="5035" y="2008"/>
              <a:ext cx="581" cy="56"/>
              <a:chOff x="528" y="3158"/>
              <a:chExt cx="2362" cy="210"/>
            </a:xfrm>
          </p:grpSpPr>
          <p:sp>
            <p:nvSpPr>
              <p:cNvPr id="261"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62" name="Group 984"/>
              <p:cNvGrpSpPr>
                <a:grpSpLocks/>
              </p:cNvGrpSpPr>
              <p:nvPr/>
            </p:nvGrpSpPr>
            <p:grpSpPr bwMode="auto">
              <a:xfrm>
                <a:off x="528" y="3158"/>
                <a:ext cx="2362" cy="210"/>
                <a:chOff x="528" y="3158"/>
                <a:chExt cx="2362" cy="210"/>
              </a:xfrm>
            </p:grpSpPr>
            <p:sp>
              <p:nvSpPr>
                <p:cNvPr id="263"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64" name="Group 986"/>
                <p:cNvGrpSpPr>
                  <a:grpSpLocks/>
                </p:cNvGrpSpPr>
                <p:nvPr/>
              </p:nvGrpSpPr>
              <p:grpSpPr bwMode="auto">
                <a:xfrm>
                  <a:off x="2338" y="3297"/>
                  <a:ext cx="282" cy="46"/>
                  <a:chOff x="2304" y="3888"/>
                  <a:chExt cx="384" cy="88"/>
                </a:xfrm>
              </p:grpSpPr>
              <p:sp>
                <p:nvSpPr>
                  <p:cNvPr id="297"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98"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99"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65"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66"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67"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68" name="Group 993"/>
                <p:cNvGrpSpPr>
                  <a:grpSpLocks/>
                </p:cNvGrpSpPr>
                <p:nvPr/>
              </p:nvGrpSpPr>
              <p:grpSpPr bwMode="auto">
                <a:xfrm>
                  <a:off x="2816" y="3302"/>
                  <a:ext cx="39" cy="41"/>
                  <a:chOff x="3552" y="3486"/>
                  <a:chExt cx="56" cy="74"/>
                </a:xfrm>
              </p:grpSpPr>
              <p:sp>
                <p:nvSpPr>
                  <p:cNvPr id="295"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96"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69" name="Group 996"/>
                <p:cNvGrpSpPr>
                  <a:grpSpLocks/>
                </p:cNvGrpSpPr>
                <p:nvPr/>
              </p:nvGrpSpPr>
              <p:grpSpPr bwMode="auto">
                <a:xfrm>
                  <a:off x="2242" y="3210"/>
                  <a:ext cx="492" cy="77"/>
                  <a:chOff x="2296" y="3104"/>
                  <a:chExt cx="480" cy="104"/>
                </a:xfrm>
              </p:grpSpPr>
              <p:grpSp>
                <p:nvGrpSpPr>
                  <p:cNvPr id="290" name="Group 997"/>
                  <p:cNvGrpSpPr>
                    <a:grpSpLocks/>
                  </p:cNvGrpSpPr>
                  <p:nvPr/>
                </p:nvGrpSpPr>
                <p:grpSpPr bwMode="auto">
                  <a:xfrm>
                    <a:off x="2310" y="3120"/>
                    <a:ext cx="448" cy="72"/>
                    <a:chOff x="2310" y="3120"/>
                    <a:chExt cx="432" cy="48"/>
                  </a:xfrm>
                </p:grpSpPr>
                <p:sp>
                  <p:nvSpPr>
                    <p:cNvPr id="292"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93"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94"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91"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70" name="Group 1002"/>
                <p:cNvGrpSpPr>
                  <a:grpSpLocks/>
                </p:cNvGrpSpPr>
                <p:nvPr/>
              </p:nvGrpSpPr>
              <p:grpSpPr bwMode="auto">
                <a:xfrm>
                  <a:off x="577" y="3205"/>
                  <a:ext cx="599" cy="116"/>
                  <a:chOff x="1680" y="2536"/>
                  <a:chExt cx="584" cy="160"/>
                </a:xfrm>
              </p:grpSpPr>
              <p:sp>
                <p:nvSpPr>
                  <p:cNvPr id="281"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82"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83"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84" name="Group 1006"/>
                  <p:cNvGrpSpPr>
                    <a:grpSpLocks/>
                  </p:cNvGrpSpPr>
                  <p:nvPr/>
                </p:nvGrpSpPr>
                <p:grpSpPr bwMode="auto">
                  <a:xfrm>
                    <a:off x="1688" y="2648"/>
                    <a:ext cx="576" cy="32"/>
                    <a:chOff x="2496" y="2624"/>
                    <a:chExt cx="576" cy="32"/>
                  </a:xfrm>
                </p:grpSpPr>
                <p:sp>
                  <p:nvSpPr>
                    <p:cNvPr id="288"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89"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85" name="Group 1009"/>
                  <p:cNvGrpSpPr>
                    <a:grpSpLocks/>
                  </p:cNvGrpSpPr>
                  <p:nvPr/>
                </p:nvGrpSpPr>
                <p:grpSpPr bwMode="auto">
                  <a:xfrm>
                    <a:off x="1696" y="2592"/>
                    <a:ext cx="320" cy="64"/>
                    <a:chOff x="1336" y="1856"/>
                    <a:chExt cx="320" cy="64"/>
                  </a:xfrm>
                </p:grpSpPr>
                <p:sp>
                  <p:nvSpPr>
                    <p:cNvPr id="286"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87"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71" name="Group 1012"/>
                <p:cNvGrpSpPr>
                  <a:grpSpLocks/>
                </p:cNvGrpSpPr>
                <p:nvPr/>
              </p:nvGrpSpPr>
              <p:grpSpPr bwMode="auto">
                <a:xfrm>
                  <a:off x="1242" y="3205"/>
                  <a:ext cx="598" cy="116"/>
                  <a:chOff x="1680" y="2536"/>
                  <a:chExt cx="584" cy="160"/>
                </a:xfrm>
              </p:grpSpPr>
              <p:sp>
                <p:nvSpPr>
                  <p:cNvPr id="272"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73"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74"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75" name="Group 1016"/>
                  <p:cNvGrpSpPr>
                    <a:grpSpLocks/>
                  </p:cNvGrpSpPr>
                  <p:nvPr/>
                </p:nvGrpSpPr>
                <p:grpSpPr bwMode="auto">
                  <a:xfrm>
                    <a:off x="1688" y="2648"/>
                    <a:ext cx="576" cy="32"/>
                    <a:chOff x="2496" y="2624"/>
                    <a:chExt cx="576" cy="32"/>
                  </a:xfrm>
                </p:grpSpPr>
                <p:sp>
                  <p:nvSpPr>
                    <p:cNvPr id="279"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80"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76" name="Group 1019"/>
                  <p:cNvGrpSpPr>
                    <a:grpSpLocks/>
                  </p:cNvGrpSpPr>
                  <p:nvPr/>
                </p:nvGrpSpPr>
                <p:grpSpPr bwMode="auto">
                  <a:xfrm>
                    <a:off x="1696" y="2592"/>
                    <a:ext cx="320" cy="64"/>
                    <a:chOff x="1336" y="1856"/>
                    <a:chExt cx="320" cy="64"/>
                  </a:xfrm>
                </p:grpSpPr>
                <p:sp>
                  <p:nvSpPr>
                    <p:cNvPr id="277"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78"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grpSp>
        <p:nvGrpSpPr>
          <p:cNvPr id="49" name="Gruppo 48"/>
          <p:cNvGrpSpPr/>
          <p:nvPr/>
        </p:nvGrpSpPr>
        <p:grpSpPr>
          <a:xfrm>
            <a:off x="3245406" y="5098660"/>
            <a:ext cx="520700" cy="419100"/>
            <a:chOff x="4796367" y="5915025"/>
            <a:chExt cx="520700" cy="419100"/>
          </a:xfrm>
        </p:grpSpPr>
        <p:sp>
          <p:nvSpPr>
            <p:cNvPr id="253"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254"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255"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50" name="Group 821"/>
          <p:cNvGrpSpPr>
            <a:grpSpLocks/>
          </p:cNvGrpSpPr>
          <p:nvPr/>
        </p:nvGrpSpPr>
        <p:grpSpPr bwMode="auto">
          <a:xfrm>
            <a:off x="7480834" y="5744474"/>
            <a:ext cx="1174749" cy="276225"/>
            <a:chOff x="5034" y="2008"/>
            <a:chExt cx="582" cy="246"/>
          </a:xfrm>
        </p:grpSpPr>
        <p:grpSp>
          <p:nvGrpSpPr>
            <p:cNvPr id="53" name="Group 822"/>
            <p:cNvGrpSpPr>
              <a:grpSpLocks/>
            </p:cNvGrpSpPr>
            <p:nvPr/>
          </p:nvGrpSpPr>
          <p:grpSpPr bwMode="auto">
            <a:xfrm>
              <a:off x="5035" y="2180"/>
              <a:ext cx="581" cy="74"/>
              <a:chOff x="528" y="3090"/>
              <a:chExt cx="2362" cy="278"/>
            </a:xfrm>
          </p:grpSpPr>
          <p:sp>
            <p:nvSpPr>
              <p:cNvPr id="214"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15" name="Group 824"/>
              <p:cNvGrpSpPr>
                <a:grpSpLocks/>
              </p:cNvGrpSpPr>
              <p:nvPr/>
            </p:nvGrpSpPr>
            <p:grpSpPr bwMode="auto">
              <a:xfrm>
                <a:off x="528" y="3158"/>
                <a:ext cx="2362" cy="210"/>
                <a:chOff x="528" y="3158"/>
                <a:chExt cx="2362" cy="210"/>
              </a:xfrm>
            </p:grpSpPr>
            <p:sp>
              <p:nvSpPr>
                <p:cNvPr id="216"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17" name="Group 826"/>
                <p:cNvGrpSpPr>
                  <a:grpSpLocks/>
                </p:cNvGrpSpPr>
                <p:nvPr/>
              </p:nvGrpSpPr>
              <p:grpSpPr bwMode="auto">
                <a:xfrm>
                  <a:off x="2338" y="3297"/>
                  <a:ext cx="282" cy="46"/>
                  <a:chOff x="2304" y="3888"/>
                  <a:chExt cx="384" cy="88"/>
                </a:xfrm>
              </p:grpSpPr>
              <p:sp>
                <p:nvSpPr>
                  <p:cNvPr id="250"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51"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52"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18"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9"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20"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21" name="Group 833"/>
                <p:cNvGrpSpPr>
                  <a:grpSpLocks/>
                </p:cNvGrpSpPr>
                <p:nvPr/>
              </p:nvGrpSpPr>
              <p:grpSpPr bwMode="auto">
                <a:xfrm>
                  <a:off x="2816" y="3302"/>
                  <a:ext cx="39" cy="41"/>
                  <a:chOff x="3552" y="3486"/>
                  <a:chExt cx="56" cy="74"/>
                </a:xfrm>
              </p:grpSpPr>
              <p:sp>
                <p:nvSpPr>
                  <p:cNvPr id="248"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49"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22" name="Group 836"/>
                <p:cNvGrpSpPr>
                  <a:grpSpLocks/>
                </p:cNvGrpSpPr>
                <p:nvPr/>
              </p:nvGrpSpPr>
              <p:grpSpPr bwMode="auto">
                <a:xfrm>
                  <a:off x="2242" y="3210"/>
                  <a:ext cx="492" cy="77"/>
                  <a:chOff x="2296" y="3104"/>
                  <a:chExt cx="480" cy="104"/>
                </a:xfrm>
              </p:grpSpPr>
              <p:grpSp>
                <p:nvGrpSpPr>
                  <p:cNvPr id="243" name="Group 837"/>
                  <p:cNvGrpSpPr>
                    <a:grpSpLocks/>
                  </p:cNvGrpSpPr>
                  <p:nvPr/>
                </p:nvGrpSpPr>
                <p:grpSpPr bwMode="auto">
                  <a:xfrm>
                    <a:off x="2310" y="3120"/>
                    <a:ext cx="448" cy="72"/>
                    <a:chOff x="2310" y="3120"/>
                    <a:chExt cx="432" cy="48"/>
                  </a:xfrm>
                </p:grpSpPr>
                <p:sp>
                  <p:nvSpPr>
                    <p:cNvPr id="245"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46"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47"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44"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23" name="Group 842"/>
                <p:cNvGrpSpPr>
                  <a:grpSpLocks/>
                </p:cNvGrpSpPr>
                <p:nvPr/>
              </p:nvGrpSpPr>
              <p:grpSpPr bwMode="auto">
                <a:xfrm>
                  <a:off x="577" y="3205"/>
                  <a:ext cx="599" cy="116"/>
                  <a:chOff x="1680" y="2536"/>
                  <a:chExt cx="584" cy="160"/>
                </a:xfrm>
              </p:grpSpPr>
              <p:sp>
                <p:nvSpPr>
                  <p:cNvPr id="234"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35"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36"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37" name="Group 846"/>
                  <p:cNvGrpSpPr>
                    <a:grpSpLocks/>
                  </p:cNvGrpSpPr>
                  <p:nvPr/>
                </p:nvGrpSpPr>
                <p:grpSpPr bwMode="auto">
                  <a:xfrm>
                    <a:off x="1688" y="2648"/>
                    <a:ext cx="576" cy="32"/>
                    <a:chOff x="2496" y="2624"/>
                    <a:chExt cx="576" cy="32"/>
                  </a:xfrm>
                </p:grpSpPr>
                <p:sp>
                  <p:nvSpPr>
                    <p:cNvPr id="241"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42"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38" name="Group 849"/>
                  <p:cNvGrpSpPr>
                    <a:grpSpLocks/>
                  </p:cNvGrpSpPr>
                  <p:nvPr/>
                </p:nvGrpSpPr>
                <p:grpSpPr bwMode="auto">
                  <a:xfrm>
                    <a:off x="1696" y="2592"/>
                    <a:ext cx="320" cy="64"/>
                    <a:chOff x="1336" y="1856"/>
                    <a:chExt cx="320" cy="64"/>
                  </a:xfrm>
                </p:grpSpPr>
                <p:sp>
                  <p:nvSpPr>
                    <p:cNvPr id="239"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40"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24" name="Group 852"/>
                <p:cNvGrpSpPr>
                  <a:grpSpLocks/>
                </p:cNvGrpSpPr>
                <p:nvPr/>
              </p:nvGrpSpPr>
              <p:grpSpPr bwMode="auto">
                <a:xfrm>
                  <a:off x="1242" y="3205"/>
                  <a:ext cx="598" cy="116"/>
                  <a:chOff x="1680" y="2536"/>
                  <a:chExt cx="584" cy="160"/>
                </a:xfrm>
              </p:grpSpPr>
              <p:sp>
                <p:nvSpPr>
                  <p:cNvPr id="225"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26"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27"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28" name="Group 856"/>
                  <p:cNvGrpSpPr>
                    <a:grpSpLocks/>
                  </p:cNvGrpSpPr>
                  <p:nvPr/>
                </p:nvGrpSpPr>
                <p:grpSpPr bwMode="auto">
                  <a:xfrm>
                    <a:off x="1688" y="2648"/>
                    <a:ext cx="576" cy="32"/>
                    <a:chOff x="2496" y="2624"/>
                    <a:chExt cx="576" cy="32"/>
                  </a:xfrm>
                </p:grpSpPr>
                <p:sp>
                  <p:nvSpPr>
                    <p:cNvPr id="232"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33"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29" name="Group 859"/>
                  <p:cNvGrpSpPr>
                    <a:grpSpLocks/>
                  </p:cNvGrpSpPr>
                  <p:nvPr/>
                </p:nvGrpSpPr>
                <p:grpSpPr bwMode="auto">
                  <a:xfrm>
                    <a:off x="1696" y="2592"/>
                    <a:ext cx="320" cy="64"/>
                    <a:chOff x="1336" y="1856"/>
                    <a:chExt cx="320" cy="64"/>
                  </a:xfrm>
                </p:grpSpPr>
                <p:sp>
                  <p:nvSpPr>
                    <p:cNvPr id="230"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31"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54" name="Group 862"/>
            <p:cNvGrpSpPr>
              <a:grpSpLocks/>
            </p:cNvGrpSpPr>
            <p:nvPr/>
          </p:nvGrpSpPr>
          <p:grpSpPr bwMode="auto">
            <a:xfrm>
              <a:off x="5035" y="2153"/>
              <a:ext cx="581" cy="55"/>
              <a:chOff x="528" y="3158"/>
              <a:chExt cx="2362" cy="210"/>
            </a:xfrm>
          </p:grpSpPr>
          <p:sp>
            <p:nvSpPr>
              <p:cNvPr id="175"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76" name="Group 864"/>
              <p:cNvGrpSpPr>
                <a:grpSpLocks/>
              </p:cNvGrpSpPr>
              <p:nvPr/>
            </p:nvGrpSpPr>
            <p:grpSpPr bwMode="auto">
              <a:xfrm>
                <a:off x="528" y="3158"/>
                <a:ext cx="2362" cy="210"/>
                <a:chOff x="528" y="3158"/>
                <a:chExt cx="2362" cy="210"/>
              </a:xfrm>
            </p:grpSpPr>
            <p:sp>
              <p:nvSpPr>
                <p:cNvPr id="177"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78" name="Group 866"/>
                <p:cNvGrpSpPr>
                  <a:grpSpLocks/>
                </p:cNvGrpSpPr>
                <p:nvPr/>
              </p:nvGrpSpPr>
              <p:grpSpPr bwMode="auto">
                <a:xfrm>
                  <a:off x="2338" y="3297"/>
                  <a:ext cx="282" cy="46"/>
                  <a:chOff x="2304" y="3888"/>
                  <a:chExt cx="384" cy="88"/>
                </a:xfrm>
              </p:grpSpPr>
              <p:sp>
                <p:nvSpPr>
                  <p:cNvPr id="211"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2"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3"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79"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0"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81"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82" name="Group 873"/>
                <p:cNvGrpSpPr>
                  <a:grpSpLocks/>
                </p:cNvGrpSpPr>
                <p:nvPr/>
              </p:nvGrpSpPr>
              <p:grpSpPr bwMode="auto">
                <a:xfrm>
                  <a:off x="2816" y="3302"/>
                  <a:ext cx="39" cy="41"/>
                  <a:chOff x="3552" y="3486"/>
                  <a:chExt cx="56" cy="74"/>
                </a:xfrm>
              </p:grpSpPr>
              <p:sp>
                <p:nvSpPr>
                  <p:cNvPr id="209"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0"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83" name="Group 876"/>
                <p:cNvGrpSpPr>
                  <a:grpSpLocks/>
                </p:cNvGrpSpPr>
                <p:nvPr/>
              </p:nvGrpSpPr>
              <p:grpSpPr bwMode="auto">
                <a:xfrm>
                  <a:off x="2242" y="3210"/>
                  <a:ext cx="492" cy="77"/>
                  <a:chOff x="2296" y="3104"/>
                  <a:chExt cx="480" cy="104"/>
                </a:xfrm>
              </p:grpSpPr>
              <p:grpSp>
                <p:nvGrpSpPr>
                  <p:cNvPr id="204" name="Group 877"/>
                  <p:cNvGrpSpPr>
                    <a:grpSpLocks/>
                  </p:cNvGrpSpPr>
                  <p:nvPr/>
                </p:nvGrpSpPr>
                <p:grpSpPr bwMode="auto">
                  <a:xfrm>
                    <a:off x="2310" y="3120"/>
                    <a:ext cx="448" cy="72"/>
                    <a:chOff x="2310" y="3120"/>
                    <a:chExt cx="432" cy="48"/>
                  </a:xfrm>
                </p:grpSpPr>
                <p:sp>
                  <p:nvSpPr>
                    <p:cNvPr id="206"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7"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8"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05"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84" name="Group 882"/>
                <p:cNvGrpSpPr>
                  <a:grpSpLocks/>
                </p:cNvGrpSpPr>
                <p:nvPr/>
              </p:nvGrpSpPr>
              <p:grpSpPr bwMode="auto">
                <a:xfrm>
                  <a:off x="577" y="3205"/>
                  <a:ext cx="599" cy="116"/>
                  <a:chOff x="1680" y="2536"/>
                  <a:chExt cx="584" cy="160"/>
                </a:xfrm>
              </p:grpSpPr>
              <p:sp>
                <p:nvSpPr>
                  <p:cNvPr id="195"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96"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7"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98" name="Group 886"/>
                  <p:cNvGrpSpPr>
                    <a:grpSpLocks/>
                  </p:cNvGrpSpPr>
                  <p:nvPr/>
                </p:nvGrpSpPr>
                <p:grpSpPr bwMode="auto">
                  <a:xfrm>
                    <a:off x="1688" y="2648"/>
                    <a:ext cx="576" cy="32"/>
                    <a:chOff x="2496" y="2624"/>
                    <a:chExt cx="576" cy="32"/>
                  </a:xfrm>
                </p:grpSpPr>
                <p:sp>
                  <p:nvSpPr>
                    <p:cNvPr id="202"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3"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9" name="Group 889"/>
                  <p:cNvGrpSpPr>
                    <a:grpSpLocks/>
                  </p:cNvGrpSpPr>
                  <p:nvPr/>
                </p:nvGrpSpPr>
                <p:grpSpPr bwMode="auto">
                  <a:xfrm>
                    <a:off x="1696" y="2592"/>
                    <a:ext cx="320" cy="64"/>
                    <a:chOff x="1336" y="1856"/>
                    <a:chExt cx="320" cy="64"/>
                  </a:xfrm>
                </p:grpSpPr>
                <p:sp>
                  <p:nvSpPr>
                    <p:cNvPr id="200"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01"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85" name="Group 892"/>
                <p:cNvGrpSpPr>
                  <a:grpSpLocks/>
                </p:cNvGrpSpPr>
                <p:nvPr/>
              </p:nvGrpSpPr>
              <p:grpSpPr bwMode="auto">
                <a:xfrm>
                  <a:off x="1242" y="3205"/>
                  <a:ext cx="598" cy="116"/>
                  <a:chOff x="1680" y="2536"/>
                  <a:chExt cx="584" cy="160"/>
                </a:xfrm>
              </p:grpSpPr>
              <p:sp>
                <p:nvSpPr>
                  <p:cNvPr id="186"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87"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8"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89" name="Group 896"/>
                  <p:cNvGrpSpPr>
                    <a:grpSpLocks/>
                  </p:cNvGrpSpPr>
                  <p:nvPr/>
                </p:nvGrpSpPr>
                <p:grpSpPr bwMode="auto">
                  <a:xfrm>
                    <a:off x="1688" y="2648"/>
                    <a:ext cx="576" cy="32"/>
                    <a:chOff x="2496" y="2624"/>
                    <a:chExt cx="576" cy="32"/>
                  </a:xfrm>
                </p:grpSpPr>
                <p:sp>
                  <p:nvSpPr>
                    <p:cNvPr id="193"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94"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90" name="Group 899"/>
                  <p:cNvGrpSpPr>
                    <a:grpSpLocks/>
                  </p:cNvGrpSpPr>
                  <p:nvPr/>
                </p:nvGrpSpPr>
                <p:grpSpPr bwMode="auto">
                  <a:xfrm>
                    <a:off x="1696" y="2592"/>
                    <a:ext cx="320" cy="64"/>
                    <a:chOff x="1336" y="1856"/>
                    <a:chExt cx="320" cy="64"/>
                  </a:xfrm>
                </p:grpSpPr>
                <p:sp>
                  <p:nvSpPr>
                    <p:cNvPr id="191"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92"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55" name="Group 902"/>
            <p:cNvGrpSpPr>
              <a:grpSpLocks/>
            </p:cNvGrpSpPr>
            <p:nvPr/>
          </p:nvGrpSpPr>
          <p:grpSpPr bwMode="auto">
            <a:xfrm>
              <a:off x="5034" y="2100"/>
              <a:ext cx="582" cy="56"/>
              <a:chOff x="528" y="3158"/>
              <a:chExt cx="2362" cy="210"/>
            </a:xfrm>
          </p:grpSpPr>
          <p:sp>
            <p:nvSpPr>
              <p:cNvPr id="136"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37" name="Group 904"/>
              <p:cNvGrpSpPr>
                <a:grpSpLocks/>
              </p:cNvGrpSpPr>
              <p:nvPr/>
            </p:nvGrpSpPr>
            <p:grpSpPr bwMode="auto">
              <a:xfrm>
                <a:off x="528" y="3158"/>
                <a:ext cx="2362" cy="210"/>
                <a:chOff x="528" y="3158"/>
                <a:chExt cx="2362" cy="210"/>
              </a:xfrm>
            </p:grpSpPr>
            <p:sp>
              <p:nvSpPr>
                <p:cNvPr id="138"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39" name="Group 906"/>
                <p:cNvGrpSpPr>
                  <a:grpSpLocks/>
                </p:cNvGrpSpPr>
                <p:nvPr/>
              </p:nvGrpSpPr>
              <p:grpSpPr bwMode="auto">
                <a:xfrm>
                  <a:off x="2338" y="3297"/>
                  <a:ext cx="282" cy="46"/>
                  <a:chOff x="2304" y="3888"/>
                  <a:chExt cx="384" cy="88"/>
                </a:xfrm>
              </p:grpSpPr>
              <p:sp>
                <p:nvSpPr>
                  <p:cNvPr id="172"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3"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4"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40"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41"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42"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43" name="Group 913"/>
                <p:cNvGrpSpPr>
                  <a:grpSpLocks/>
                </p:cNvGrpSpPr>
                <p:nvPr/>
              </p:nvGrpSpPr>
              <p:grpSpPr bwMode="auto">
                <a:xfrm>
                  <a:off x="2816" y="3302"/>
                  <a:ext cx="39" cy="41"/>
                  <a:chOff x="3552" y="3486"/>
                  <a:chExt cx="56" cy="74"/>
                </a:xfrm>
              </p:grpSpPr>
              <p:sp>
                <p:nvSpPr>
                  <p:cNvPr id="170"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1"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44" name="Group 916"/>
                <p:cNvGrpSpPr>
                  <a:grpSpLocks/>
                </p:cNvGrpSpPr>
                <p:nvPr/>
              </p:nvGrpSpPr>
              <p:grpSpPr bwMode="auto">
                <a:xfrm>
                  <a:off x="2242" y="3210"/>
                  <a:ext cx="492" cy="77"/>
                  <a:chOff x="2296" y="3104"/>
                  <a:chExt cx="480" cy="104"/>
                </a:xfrm>
              </p:grpSpPr>
              <p:grpSp>
                <p:nvGrpSpPr>
                  <p:cNvPr id="165" name="Group 917"/>
                  <p:cNvGrpSpPr>
                    <a:grpSpLocks/>
                  </p:cNvGrpSpPr>
                  <p:nvPr/>
                </p:nvGrpSpPr>
                <p:grpSpPr bwMode="auto">
                  <a:xfrm>
                    <a:off x="2310" y="3120"/>
                    <a:ext cx="448" cy="72"/>
                    <a:chOff x="2310" y="3120"/>
                    <a:chExt cx="432" cy="48"/>
                  </a:xfrm>
                </p:grpSpPr>
                <p:sp>
                  <p:nvSpPr>
                    <p:cNvPr id="167"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8"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9"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66"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45" name="Group 922"/>
                <p:cNvGrpSpPr>
                  <a:grpSpLocks/>
                </p:cNvGrpSpPr>
                <p:nvPr/>
              </p:nvGrpSpPr>
              <p:grpSpPr bwMode="auto">
                <a:xfrm>
                  <a:off x="577" y="3205"/>
                  <a:ext cx="599" cy="116"/>
                  <a:chOff x="1680" y="2536"/>
                  <a:chExt cx="584" cy="160"/>
                </a:xfrm>
              </p:grpSpPr>
              <p:sp>
                <p:nvSpPr>
                  <p:cNvPr id="156"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57"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58"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59" name="Group 926"/>
                  <p:cNvGrpSpPr>
                    <a:grpSpLocks/>
                  </p:cNvGrpSpPr>
                  <p:nvPr/>
                </p:nvGrpSpPr>
                <p:grpSpPr bwMode="auto">
                  <a:xfrm>
                    <a:off x="1688" y="2648"/>
                    <a:ext cx="576" cy="32"/>
                    <a:chOff x="2496" y="2624"/>
                    <a:chExt cx="576" cy="32"/>
                  </a:xfrm>
                </p:grpSpPr>
                <p:sp>
                  <p:nvSpPr>
                    <p:cNvPr id="163"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4"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0" name="Group 929"/>
                  <p:cNvGrpSpPr>
                    <a:grpSpLocks/>
                  </p:cNvGrpSpPr>
                  <p:nvPr/>
                </p:nvGrpSpPr>
                <p:grpSpPr bwMode="auto">
                  <a:xfrm>
                    <a:off x="1696" y="2592"/>
                    <a:ext cx="320" cy="64"/>
                    <a:chOff x="1336" y="1856"/>
                    <a:chExt cx="320" cy="64"/>
                  </a:xfrm>
                </p:grpSpPr>
                <p:sp>
                  <p:nvSpPr>
                    <p:cNvPr id="161"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62"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46" name="Group 932"/>
                <p:cNvGrpSpPr>
                  <a:grpSpLocks/>
                </p:cNvGrpSpPr>
                <p:nvPr/>
              </p:nvGrpSpPr>
              <p:grpSpPr bwMode="auto">
                <a:xfrm>
                  <a:off x="1242" y="3205"/>
                  <a:ext cx="598" cy="116"/>
                  <a:chOff x="1680" y="2536"/>
                  <a:chExt cx="584" cy="160"/>
                </a:xfrm>
              </p:grpSpPr>
              <p:sp>
                <p:nvSpPr>
                  <p:cNvPr id="147"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48"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49"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50" name="Group 936"/>
                  <p:cNvGrpSpPr>
                    <a:grpSpLocks/>
                  </p:cNvGrpSpPr>
                  <p:nvPr/>
                </p:nvGrpSpPr>
                <p:grpSpPr bwMode="auto">
                  <a:xfrm>
                    <a:off x="1688" y="2648"/>
                    <a:ext cx="576" cy="32"/>
                    <a:chOff x="2496" y="2624"/>
                    <a:chExt cx="576" cy="32"/>
                  </a:xfrm>
                </p:grpSpPr>
                <p:sp>
                  <p:nvSpPr>
                    <p:cNvPr id="154"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55"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51" name="Group 939"/>
                  <p:cNvGrpSpPr>
                    <a:grpSpLocks/>
                  </p:cNvGrpSpPr>
                  <p:nvPr/>
                </p:nvGrpSpPr>
                <p:grpSpPr bwMode="auto">
                  <a:xfrm>
                    <a:off x="1696" y="2592"/>
                    <a:ext cx="320" cy="64"/>
                    <a:chOff x="1336" y="1856"/>
                    <a:chExt cx="320" cy="64"/>
                  </a:xfrm>
                </p:grpSpPr>
                <p:sp>
                  <p:nvSpPr>
                    <p:cNvPr id="152"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53"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56" name="Group 942"/>
            <p:cNvGrpSpPr>
              <a:grpSpLocks/>
            </p:cNvGrpSpPr>
            <p:nvPr/>
          </p:nvGrpSpPr>
          <p:grpSpPr bwMode="auto">
            <a:xfrm>
              <a:off x="5035" y="2057"/>
              <a:ext cx="581" cy="55"/>
              <a:chOff x="528" y="3158"/>
              <a:chExt cx="2362" cy="210"/>
            </a:xfrm>
          </p:grpSpPr>
          <p:sp>
            <p:nvSpPr>
              <p:cNvPr id="97"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98" name="Group 944"/>
              <p:cNvGrpSpPr>
                <a:grpSpLocks/>
              </p:cNvGrpSpPr>
              <p:nvPr/>
            </p:nvGrpSpPr>
            <p:grpSpPr bwMode="auto">
              <a:xfrm>
                <a:off x="528" y="3158"/>
                <a:ext cx="2362" cy="210"/>
                <a:chOff x="528" y="3158"/>
                <a:chExt cx="2362" cy="210"/>
              </a:xfrm>
            </p:grpSpPr>
            <p:sp>
              <p:nvSpPr>
                <p:cNvPr id="99"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00" name="Group 946"/>
                <p:cNvGrpSpPr>
                  <a:grpSpLocks/>
                </p:cNvGrpSpPr>
                <p:nvPr/>
              </p:nvGrpSpPr>
              <p:grpSpPr bwMode="auto">
                <a:xfrm>
                  <a:off x="2338" y="3297"/>
                  <a:ext cx="282" cy="46"/>
                  <a:chOff x="2304" y="3888"/>
                  <a:chExt cx="384" cy="88"/>
                </a:xfrm>
              </p:grpSpPr>
              <p:sp>
                <p:nvSpPr>
                  <p:cNvPr id="133"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34"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35"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01"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2"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3"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04" name="Group 953"/>
                <p:cNvGrpSpPr>
                  <a:grpSpLocks/>
                </p:cNvGrpSpPr>
                <p:nvPr/>
              </p:nvGrpSpPr>
              <p:grpSpPr bwMode="auto">
                <a:xfrm>
                  <a:off x="2816" y="3302"/>
                  <a:ext cx="39" cy="41"/>
                  <a:chOff x="3552" y="3486"/>
                  <a:chExt cx="56" cy="74"/>
                </a:xfrm>
              </p:grpSpPr>
              <p:sp>
                <p:nvSpPr>
                  <p:cNvPr id="131"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32"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5" name="Group 956"/>
                <p:cNvGrpSpPr>
                  <a:grpSpLocks/>
                </p:cNvGrpSpPr>
                <p:nvPr/>
              </p:nvGrpSpPr>
              <p:grpSpPr bwMode="auto">
                <a:xfrm>
                  <a:off x="2242" y="3210"/>
                  <a:ext cx="492" cy="77"/>
                  <a:chOff x="2296" y="3104"/>
                  <a:chExt cx="480" cy="104"/>
                </a:xfrm>
              </p:grpSpPr>
              <p:grpSp>
                <p:nvGrpSpPr>
                  <p:cNvPr id="126" name="Group 957"/>
                  <p:cNvGrpSpPr>
                    <a:grpSpLocks/>
                  </p:cNvGrpSpPr>
                  <p:nvPr/>
                </p:nvGrpSpPr>
                <p:grpSpPr bwMode="auto">
                  <a:xfrm>
                    <a:off x="2310" y="3120"/>
                    <a:ext cx="448" cy="72"/>
                    <a:chOff x="2310" y="3120"/>
                    <a:chExt cx="432" cy="48"/>
                  </a:xfrm>
                </p:grpSpPr>
                <p:sp>
                  <p:nvSpPr>
                    <p:cNvPr id="128"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29"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30"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27"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06" name="Group 962"/>
                <p:cNvGrpSpPr>
                  <a:grpSpLocks/>
                </p:cNvGrpSpPr>
                <p:nvPr/>
              </p:nvGrpSpPr>
              <p:grpSpPr bwMode="auto">
                <a:xfrm>
                  <a:off x="577" y="3205"/>
                  <a:ext cx="599" cy="116"/>
                  <a:chOff x="1680" y="2536"/>
                  <a:chExt cx="584" cy="160"/>
                </a:xfrm>
              </p:grpSpPr>
              <p:sp>
                <p:nvSpPr>
                  <p:cNvPr id="117"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18"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9"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20" name="Group 966"/>
                  <p:cNvGrpSpPr>
                    <a:grpSpLocks/>
                  </p:cNvGrpSpPr>
                  <p:nvPr/>
                </p:nvGrpSpPr>
                <p:grpSpPr bwMode="auto">
                  <a:xfrm>
                    <a:off x="1688" y="2648"/>
                    <a:ext cx="576" cy="32"/>
                    <a:chOff x="2496" y="2624"/>
                    <a:chExt cx="576" cy="32"/>
                  </a:xfrm>
                </p:grpSpPr>
                <p:sp>
                  <p:nvSpPr>
                    <p:cNvPr id="124"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25"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21" name="Group 969"/>
                  <p:cNvGrpSpPr>
                    <a:grpSpLocks/>
                  </p:cNvGrpSpPr>
                  <p:nvPr/>
                </p:nvGrpSpPr>
                <p:grpSpPr bwMode="auto">
                  <a:xfrm>
                    <a:off x="1696" y="2592"/>
                    <a:ext cx="320" cy="64"/>
                    <a:chOff x="1336" y="1856"/>
                    <a:chExt cx="320" cy="64"/>
                  </a:xfrm>
                </p:grpSpPr>
                <p:sp>
                  <p:nvSpPr>
                    <p:cNvPr id="122"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23"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07" name="Group 972"/>
                <p:cNvGrpSpPr>
                  <a:grpSpLocks/>
                </p:cNvGrpSpPr>
                <p:nvPr/>
              </p:nvGrpSpPr>
              <p:grpSpPr bwMode="auto">
                <a:xfrm>
                  <a:off x="1242" y="3205"/>
                  <a:ext cx="598" cy="116"/>
                  <a:chOff x="1680" y="2536"/>
                  <a:chExt cx="584" cy="160"/>
                </a:xfrm>
              </p:grpSpPr>
              <p:sp>
                <p:nvSpPr>
                  <p:cNvPr id="108"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9"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0"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11" name="Group 976"/>
                  <p:cNvGrpSpPr>
                    <a:grpSpLocks/>
                  </p:cNvGrpSpPr>
                  <p:nvPr/>
                </p:nvGrpSpPr>
                <p:grpSpPr bwMode="auto">
                  <a:xfrm>
                    <a:off x="1688" y="2648"/>
                    <a:ext cx="576" cy="32"/>
                    <a:chOff x="2496" y="2624"/>
                    <a:chExt cx="576" cy="32"/>
                  </a:xfrm>
                </p:grpSpPr>
                <p:sp>
                  <p:nvSpPr>
                    <p:cNvPr id="115"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6"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12" name="Group 979"/>
                  <p:cNvGrpSpPr>
                    <a:grpSpLocks/>
                  </p:cNvGrpSpPr>
                  <p:nvPr/>
                </p:nvGrpSpPr>
                <p:grpSpPr bwMode="auto">
                  <a:xfrm>
                    <a:off x="1696" y="2592"/>
                    <a:ext cx="320" cy="64"/>
                    <a:chOff x="1336" y="1856"/>
                    <a:chExt cx="320" cy="64"/>
                  </a:xfrm>
                </p:grpSpPr>
                <p:sp>
                  <p:nvSpPr>
                    <p:cNvPr id="113"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14"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57" name="Group 982"/>
            <p:cNvGrpSpPr>
              <a:grpSpLocks/>
            </p:cNvGrpSpPr>
            <p:nvPr/>
          </p:nvGrpSpPr>
          <p:grpSpPr bwMode="auto">
            <a:xfrm>
              <a:off x="5035" y="2008"/>
              <a:ext cx="581" cy="56"/>
              <a:chOff x="528" y="3158"/>
              <a:chExt cx="2362" cy="210"/>
            </a:xfrm>
          </p:grpSpPr>
          <p:sp>
            <p:nvSpPr>
              <p:cNvPr id="58"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59" name="Group 984"/>
              <p:cNvGrpSpPr>
                <a:grpSpLocks/>
              </p:cNvGrpSpPr>
              <p:nvPr/>
            </p:nvGrpSpPr>
            <p:grpSpPr bwMode="auto">
              <a:xfrm>
                <a:off x="528" y="3158"/>
                <a:ext cx="2362" cy="210"/>
                <a:chOff x="528" y="3158"/>
                <a:chExt cx="2362" cy="210"/>
              </a:xfrm>
            </p:grpSpPr>
            <p:sp>
              <p:nvSpPr>
                <p:cNvPr id="60"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61" name="Group 986"/>
                <p:cNvGrpSpPr>
                  <a:grpSpLocks/>
                </p:cNvGrpSpPr>
                <p:nvPr/>
              </p:nvGrpSpPr>
              <p:grpSpPr bwMode="auto">
                <a:xfrm>
                  <a:off x="2338" y="3297"/>
                  <a:ext cx="282" cy="46"/>
                  <a:chOff x="2304" y="3888"/>
                  <a:chExt cx="384" cy="88"/>
                </a:xfrm>
              </p:grpSpPr>
              <p:sp>
                <p:nvSpPr>
                  <p:cNvPr id="94"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5"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6"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62"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3"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4"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65" name="Group 993"/>
                <p:cNvGrpSpPr>
                  <a:grpSpLocks/>
                </p:cNvGrpSpPr>
                <p:nvPr/>
              </p:nvGrpSpPr>
              <p:grpSpPr bwMode="auto">
                <a:xfrm>
                  <a:off x="2816" y="3302"/>
                  <a:ext cx="39" cy="41"/>
                  <a:chOff x="3552" y="3486"/>
                  <a:chExt cx="56" cy="74"/>
                </a:xfrm>
              </p:grpSpPr>
              <p:sp>
                <p:nvSpPr>
                  <p:cNvPr id="92"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3"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6" name="Group 996"/>
                <p:cNvGrpSpPr>
                  <a:grpSpLocks/>
                </p:cNvGrpSpPr>
                <p:nvPr/>
              </p:nvGrpSpPr>
              <p:grpSpPr bwMode="auto">
                <a:xfrm>
                  <a:off x="2242" y="3210"/>
                  <a:ext cx="492" cy="77"/>
                  <a:chOff x="2296" y="3104"/>
                  <a:chExt cx="480" cy="104"/>
                </a:xfrm>
              </p:grpSpPr>
              <p:grpSp>
                <p:nvGrpSpPr>
                  <p:cNvPr id="87" name="Group 997"/>
                  <p:cNvGrpSpPr>
                    <a:grpSpLocks/>
                  </p:cNvGrpSpPr>
                  <p:nvPr/>
                </p:nvGrpSpPr>
                <p:grpSpPr bwMode="auto">
                  <a:xfrm>
                    <a:off x="2310" y="3120"/>
                    <a:ext cx="448" cy="72"/>
                    <a:chOff x="2310" y="3120"/>
                    <a:chExt cx="432" cy="48"/>
                  </a:xfrm>
                </p:grpSpPr>
                <p:sp>
                  <p:nvSpPr>
                    <p:cNvPr id="89"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0"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1"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88"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67" name="Group 1002"/>
                <p:cNvGrpSpPr>
                  <a:grpSpLocks/>
                </p:cNvGrpSpPr>
                <p:nvPr/>
              </p:nvGrpSpPr>
              <p:grpSpPr bwMode="auto">
                <a:xfrm>
                  <a:off x="577" y="3205"/>
                  <a:ext cx="599" cy="116"/>
                  <a:chOff x="1680" y="2536"/>
                  <a:chExt cx="584" cy="160"/>
                </a:xfrm>
              </p:grpSpPr>
              <p:sp>
                <p:nvSpPr>
                  <p:cNvPr id="78"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9"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0"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81" name="Group 1006"/>
                  <p:cNvGrpSpPr>
                    <a:grpSpLocks/>
                  </p:cNvGrpSpPr>
                  <p:nvPr/>
                </p:nvGrpSpPr>
                <p:grpSpPr bwMode="auto">
                  <a:xfrm>
                    <a:off x="1688" y="2648"/>
                    <a:ext cx="576" cy="32"/>
                    <a:chOff x="2496" y="2624"/>
                    <a:chExt cx="576" cy="32"/>
                  </a:xfrm>
                </p:grpSpPr>
                <p:sp>
                  <p:nvSpPr>
                    <p:cNvPr id="85"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6"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2" name="Group 1009"/>
                  <p:cNvGrpSpPr>
                    <a:grpSpLocks/>
                  </p:cNvGrpSpPr>
                  <p:nvPr/>
                </p:nvGrpSpPr>
                <p:grpSpPr bwMode="auto">
                  <a:xfrm>
                    <a:off x="1696" y="2592"/>
                    <a:ext cx="320" cy="64"/>
                    <a:chOff x="1336" y="1856"/>
                    <a:chExt cx="320" cy="64"/>
                  </a:xfrm>
                </p:grpSpPr>
                <p:sp>
                  <p:nvSpPr>
                    <p:cNvPr id="83"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84"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68" name="Group 1012"/>
                <p:cNvGrpSpPr>
                  <a:grpSpLocks/>
                </p:cNvGrpSpPr>
                <p:nvPr/>
              </p:nvGrpSpPr>
              <p:grpSpPr bwMode="auto">
                <a:xfrm>
                  <a:off x="1242" y="3205"/>
                  <a:ext cx="598" cy="116"/>
                  <a:chOff x="1680" y="2536"/>
                  <a:chExt cx="584" cy="160"/>
                </a:xfrm>
              </p:grpSpPr>
              <p:sp>
                <p:nvSpPr>
                  <p:cNvPr id="69"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0"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1"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72" name="Group 1016"/>
                  <p:cNvGrpSpPr>
                    <a:grpSpLocks/>
                  </p:cNvGrpSpPr>
                  <p:nvPr/>
                </p:nvGrpSpPr>
                <p:grpSpPr bwMode="auto">
                  <a:xfrm>
                    <a:off x="1688" y="2648"/>
                    <a:ext cx="576" cy="32"/>
                    <a:chOff x="2496" y="2624"/>
                    <a:chExt cx="576" cy="32"/>
                  </a:xfrm>
                </p:grpSpPr>
                <p:sp>
                  <p:nvSpPr>
                    <p:cNvPr id="76"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7"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3" name="Group 1019"/>
                  <p:cNvGrpSpPr>
                    <a:grpSpLocks/>
                  </p:cNvGrpSpPr>
                  <p:nvPr/>
                </p:nvGrpSpPr>
                <p:grpSpPr bwMode="auto">
                  <a:xfrm>
                    <a:off x="1696" y="2592"/>
                    <a:ext cx="320" cy="64"/>
                    <a:chOff x="1336" y="1856"/>
                    <a:chExt cx="320" cy="64"/>
                  </a:xfrm>
                </p:grpSpPr>
                <p:sp>
                  <p:nvSpPr>
                    <p:cNvPr id="74"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75"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grpSp>
        <p:nvGrpSpPr>
          <p:cNvPr id="461" name="Gruppo 460"/>
          <p:cNvGrpSpPr/>
          <p:nvPr/>
        </p:nvGrpSpPr>
        <p:grpSpPr>
          <a:xfrm>
            <a:off x="11381283" y="5814616"/>
            <a:ext cx="520700" cy="419100"/>
            <a:chOff x="4796367" y="5915025"/>
            <a:chExt cx="520700" cy="419100"/>
          </a:xfrm>
        </p:grpSpPr>
        <p:sp>
          <p:nvSpPr>
            <p:cNvPr id="464"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465"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466"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sp>
        <p:nvSpPr>
          <p:cNvPr id="462" name="CasellaDiTesto 331"/>
          <p:cNvSpPr txBox="1"/>
          <p:nvPr/>
        </p:nvSpPr>
        <p:spPr>
          <a:xfrm>
            <a:off x="7419923" y="6177365"/>
            <a:ext cx="2058512"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National IT Services</a:t>
            </a:r>
          </a:p>
        </p:txBody>
      </p:sp>
      <p:pic>
        <p:nvPicPr>
          <p:cNvPr id="670" name="Immagine 669"/>
          <p:cNvPicPr>
            <a:picLocks noChangeAspect="1"/>
          </p:cNvPicPr>
          <p:nvPr/>
        </p:nvPicPr>
        <p:blipFill>
          <a:blip r:embed="rId2"/>
          <a:stretch>
            <a:fillRect/>
          </a:stretch>
        </p:blipFill>
        <p:spPr>
          <a:xfrm>
            <a:off x="11216845" y="1138965"/>
            <a:ext cx="571500" cy="571500"/>
          </a:xfrm>
          <a:prstGeom prst="rect">
            <a:avLst/>
          </a:prstGeom>
        </p:spPr>
      </p:pic>
      <p:pic>
        <p:nvPicPr>
          <p:cNvPr id="671" name="Immagine 670"/>
          <p:cNvPicPr>
            <a:picLocks noChangeAspect="1"/>
          </p:cNvPicPr>
          <p:nvPr/>
        </p:nvPicPr>
        <p:blipFill>
          <a:blip r:embed="rId2"/>
          <a:stretch>
            <a:fillRect/>
          </a:stretch>
        </p:blipFill>
        <p:spPr>
          <a:xfrm>
            <a:off x="10861245" y="1215165"/>
            <a:ext cx="571500" cy="571500"/>
          </a:xfrm>
          <a:prstGeom prst="rect">
            <a:avLst/>
          </a:prstGeom>
        </p:spPr>
      </p:pic>
      <p:grpSp>
        <p:nvGrpSpPr>
          <p:cNvPr id="674" name="Group 821"/>
          <p:cNvGrpSpPr>
            <a:grpSpLocks/>
          </p:cNvGrpSpPr>
          <p:nvPr/>
        </p:nvGrpSpPr>
        <p:grpSpPr bwMode="auto">
          <a:xfrm>
            <a:off x="10098702" y="5742314"/>
            <a:ext cx="1174749" cy="276225"/>
            <a:chOff x="5034" y="2008"/>
            <a:chExt cx="582" cy="246"/>
          </a:xfrm>
        </p:grpSpPr>
        <p:grpSp>
          <p:nvGrpSpPr>
            <p:cNvPr id="675" name="Group 822"/>
            <p:cNvGrpSpPr>
              <a:grpSpLocks/>
            </p:cNvGrpSpPr>
            <p:nvPr/>
          </p:nvGrpSpPr>
          <p:grpSpPr bwMode="auto">
            <a:xfrm>
              <a:off x="5035" y="2180"/>
              <a:ext cx="581" cy="74"/>
              <a:chOff x="528" y="3090"/>
              <a:chExt cx="2362" cy="278"/>
            </a:xfrm>
          </p:grpSpPr>
          <p:sp>
            <p:nvSpPr>
              <p:cNvPr id="836"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837" name="Group 824"/>
              <p:cNvGrpSpPr>
                <a:grpSpLocks/>
              </p:cNvGrpSpPr>
              <p:nvPr/>
            </p:nvGrpSpPr>
            <p:grpSpPr bwMode="auto">
              <a:xfrm>
                <a:off x="528" y="3158"/>
                <a:ext cx="2362" cy="210"/>
                <a:chOff x="528" y="3158"/>
                <a:chExt cx="2362" cy="210"/>
              </a:xfrm>
            </p:grpSpPr>
            <p:sp>
              <p:nvSpPr>
                <p:cNvPr id="838"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839" name="Group 826"/>
                <p:cNvGrpSpPr>
                  <a:grpSpLocks/>
                </p:cNvGrpSpPr>
                <p:nvPr/>
              </p:nvGrpSpPr>
              <p:grpSpPr bwMode="auto">
                <a:xfrm>
                  <a:off x="2338" y="3297"/>
                  <a:ext cx="282" cy="46"/>
                  <a:chOff x="2304" y="3888"/>
                  <a:chExt cx="384" cy="88"/>
                </a:xfrm>
              </p:grpSpPr>
              <p:sp>
                <p:nvSpPr>
                  <p:cNvPr id="872"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73"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74"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840"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841"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842"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843" name="Group 833"/>
                <p:cNvGrpSpPr>
                  <a:grpSpLocks/>
                </p:cNvGrpSpPr>
                <p:nvPr/>
              </p:nvGrpSpPr>
              <p:grpSpPr bwMode="auto">
                <a:xfrm>
                  <a:off x="2816" y="3302"/>
                  <a:ext cx="39" cy="41"/>
                  <a:chOff x="3552" y="3486"/>
                  <a:chExt cx="56" cy="74"/>
                </a:xfrm>
              </p:grpSpPr>
              <p:sp>
                <p:nvSpPr>
                  <p:cNvPr id="870"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871"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44" name="Group 836"/>
                <p:cNvGrpSpPr>
                  <a:grpSpLocks/>
                </p:cNvGrpSpPr>
                <p:nvPr/>
              </p:nvGrpSpPr>
              <p:grpSpPr bwMode="auto">
                <a:xfrm>
                  <a:off x="2242" y="3210"/>
                  <a:ext cx="492" cy="77"/>
                  <a:chOff x="2296" y="3104"/>
                  <a:chExt cx="480" cy="104"/>
                </a:xfrm>
              </p:grpSpPr>
              <p:grpSp>
                <p:nvGrpSpPr>
                  <p:cNvPr id="865" name="Group 837"/>
                  <p:cNvGrpSpPr>
                    <a:grpSpLocks/>
                  </p:cNvGrpSpPr>
                  <p:nvPr/>
                </p:nvGrpSpPr>
                <p:grpSpPr bwMode="auto">
                  <a:xfrm>
                    <a:off x="2310" y="3120"/>
                    <a:ext cx="448" cy="72"/>
                    <a:chOff x="2310" y="3120"/>
                    <a:chExt cx="432" cy="48"/>
                  </a:xfrm>
                </p:grpSpPr>
                <p:sp>
                  <p:nvSpPr>
                    <p:cNvPr id="867"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68"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69"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866"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845" name="Group 842"/>
                <p:cNvGrpSpPr>
                  <a:grpSpLocks/>
                </p:cNvGrpSpPr>
                <p:nvPr/>
              </p:nvGrpSpPr>
              <p:grpSpPr bwMode="auto">
                <a:xfrm>
                  <a:off x="577" y="3205"/>
                  <a:ext cx="599" cy="116"/>
                  <a:chOff x="1680" y="2536"/>
                  <a:chExt cx="584" cy="160"/>
                </a:xfrm>
              </p:grpSpPr>
              <p:sp>
                <p:nvSpPr>
                  <p:cNvPr id="856"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57"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58"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859" name="Group 846"/>
                  <p:cNvGrpSpPr>
                    <a:grpSpLocks/>
                  </p:cNvGrpSpPr>
                  <p:nvPr/>
                </p:nvGrpSpPr>
                <p:grpSpPr bwMode="auto">
                  <a:xfrm>
                    <a:off x="1688" y="2648"/>
                    <a:ext cx="576" cy="32"/>
                    <a:chOff x="2496" y="2624"/>
                    <a:chExt cx="576" cy="32"/>
                  </a:xfrm>
                </p:grpSpPr>
                <p:sp>
                  <p:nvSpPr>
                    <p:cNvPr id="863"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64"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60" name="Group 849"/>
                  <p:cNvGrpSpPr>
                    <a:grpSpLocks/>
                  </p:cNvGrpSpPr>
                  <p:nvPr/>
                </p:nvGrpSpPr>
                <p:grpSpPr bwMode="auto">
                  <a:xfrm>
                    <a:off x="1696" y="2592"/>
                    <a:ext cx="320" cy="64"/>
                    <a:chOff x="1336" y="1856"/>
                    <a:chExt cx="320" cy="64"/>
                  </a:xfrm>
                </p:grpSpPr>
                <p:sp>
                  <p:nvSpPr>
                    <p:cNvPr id="861"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862"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846" name="Group 852"/>
                <p:cNvGrpSpPr>
                  <a:grpSpLocks/>
                </p:cNvGrpSpPr>
                <p:nvPr/>
              </p:nvGrpSpPr>
              <p:grpSpPr bwMode="auto">
                <a:xfrm>
                  <a:off x="1242" y="3205"/>
                  <a:ext cx="598" cy="116"/>
                  <a:chOff x="1680" y="2536"/>
                  <a:chExt cx="584" cy="160"/>
                </a:xfrm>
              </p:grpSpPr>
              <p:sp>
                <p:nvSpPr>
                  <p:cNvPr id="847"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48"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49"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850" name="Group 856"/>
                  <p:cNvGrpSpPr>
                    <a:grpSpLocks/>
                  </p:cNvGrpSpPr>
                  <p:nvPr/>
                </p:nvGrpSpPr>
                <p:grpSpPr bwMode="auto">
                  <a:xfrm>
                    <a:off x="1688" y="2648"/>
                    <a:ext cx="576" cy="32"/>
                    <a:chOff x="2496" y="2624"/>
                    <a:chExt cx="576" cy="32"/>
                  </a:xfrm>
                </p:grpSpPr>
                <p:sp>
                  <p:nvSpPr>
                    <p:cNvPr id="854"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55"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51" name="Group 859"/>
                  <p:cNvGrpSpPr>
                    <a:grpSpLocks/>
                  </p:cNvGrpSpPr>
                  <p:nvPr/>
                </p:nvGrpSpPr>
                <p:grpSpPr bwMode="auto">
                  <a:xfrm>
                    <a:off x="1696" y="2592"/>
                    <a:ext cx="320" cy="64"/>
                    <a:chOff x="1336" y="1856"/>
                    <a:chExt cx="320" cy="64"/>
                  </a:xfrm>
                </p:grpSpPr>
                <p:sp>
                  <p:nvSpPr>
                    <p:cNvPr id="852"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853"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676" name="Group 862"/>
            <p:cNvGrpSpPr>
              <a:grpSpLocks/>
            </p:cNvGrpSpPr>
            <p:nvPr/>
          </p:nvGrpSpPr>
          <p:grpSpPr bwMode="auto">
            <a:xfrm>
              <a:off x="5035" y="2153"/>
              <a:ext cx="581" cy="55"/>
              <a:chOff x="528" y="3158"/>
              <a:chExt cx="2362" cy="210"/>
            </a:xfrm>
          </p:grpSpPr>
          <p:sp>
            <p:nvSpPr>
              <p:cNvPr id="797"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798" name="Group 864"/>
              <p:cNvGrpSpPr>
                <a:grpSpLocks/>
              </p:cNvGrpSpPr>
              <p:nvPr/>
            </p:nvGrpSpPr>
            <p:grpSpPr bwMode="auto">
              <a:xfrm>
                <a:off x="528" y="3158"/>
                <a:ext cx="2362" cy="210"/>
                <a:chOff x="528" y="3158"/>
                <a:chExt cx="2362" cy="210"/>
              </a:xfrm>
            </p:grpSpPr>
            <p:sp>
              <p:nvSpPr>
                <p:cNvPr id="799"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800" name="Group 866"/>
                <p:cNvGrpSpPr>
                  <a:grpSpLocks/>
                </p:cNvGrpSpPr>
                <p:nvPr/>
              </p:nvGrpSpPr>
              <p:grpSpPr bwMode="auto">
                <a:xfrm>
                  <a:off x="2338" y="3297"/>
                  <a:ext cx="282" cy="46"/>
                  <a:chOff x="2304" y="3888"/>
                  <a:chExt cx="384" cy="88"/>
                </a:xfrm>
              </p:grpSpPr>
              <p:sp>
                <p:nvSpPr>
                  <p:cNvPr id="833"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34"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35"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801"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802"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803"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804" name="Group 873"/>
                <p:cNvGrpSpPr>
                  <a:grpSpLocks/>
                </p:cNvGrpSpPr>
                <p:nvPr/>
              </p:nvGrpSpPr>
              <p:grpSpPr bwMode="auto">
                <a:xfrm>
                  <a:off x="2816" y="3302"/>
                  <a:ext cx="39" cy="41"/>
                  <a:chOff x="3552" y="3486"/>
                  <a:chExt cx="56" cy="74"/>
                </a:xfrm>
              </p:grpSpPr>
              <p:sp>
                <p:nvSpPr>
                  <p:cNvPr id="831"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832"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05" name="Group 876"/>
                <p:cNvGrpSpPr>
                  <a:grpSpLocks/>
                </p:cNvGrpSpPr>
                <p:nvPr/>
              </p:nvGrpSpPr>
              <p:grpSpPr bwMode="auto">
                <a:xfrm>
                  <a:off x="2242" y="3210"/>
                  <a:ext cx="492" cy="77"/>
                  <a:chOff x="2296" y="3104"/>
                  <a:chExt cx="480" cy="104"/>
                </a:xfrm>
              </p:grpSpPr>
              <p:grpSp>
                <p:nvGrpSpPr>
                  <p:cNvPr id="826" name="Group 877"/>
                  <p:cNvGrpSpPr>
                    <a:grpSpLocks/>
                  </p:cNvGrpSpPr>
                  <p:nvPr/>
                </p:nvGrpSpPr>
                <p:grpSpPr bwMode="auto">
                  <a:xfrm>
                    <a:off x="2310" y="3120"/>
                    <a:ext cx="448" cy="72"/>
                    <a:chOff x="2310" y="3120"/>
                    <a:chExt cx="432" cy="48"/>
                  </a:xfrm>
                </p:grpSpPr>
                <p:sp>
                  <p:nvSpPr>
                    <p:cNvPr id="828"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29"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30"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827"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806" name="Group 882"/>
                <p:cNvGrpSpPr>
                  <a:grpSpLocks/>
                </p:cNvGrpSpPr>
                <p:nvPr/>
              </p:nvGrpSpPr>
              <p:grpSpPr bwMode="auto">
                <a:xfrm>
                  <a:off x="577" y="3205"/>
                  <a:ext cx="599" cy="116"/>
                  <a:chOff x="1680" y="2536"/>
                  <a:chExt cx="584" cy="160"/>
                </a:xfrm>
              </p:grpSpPr>
              <p:sp>
                <p:nvSpPr>
                  <p:cNvPr id="817"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18"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19"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820" name="Group 886"/>
                  <p:cNvGrpSpPr>
                    <a:grpSpLocks/>
                  </p:cNvGrpSpPr>
                  <p:nvPr/>
                </p:nvGrpSpPr>
                <p:grpSpPr bwMode="auto">
                  <a:xfrm>
                    <a:off x="1688" y="2648"/>
                    <a:ext cx="576" cy="32"/>
                    <a:chOff x="2496" y="2624"/>
                    <a:chExt cx="576" cy="32"/>
                  </a:xfrm>
                </p:grpSpPr>
                <p:sp>
                  <p:nvSpPr>
                    <p:cNvPr id="824"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25"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21" name="Group 889"/>
                  <p:cNvGrpSpPr>
                    <a:grpSpLocks/>
                  </p:cNvGrpSpPr>
                  <p:nvPr/>
                </p:nvGrpSpPr>
                <p:grpSpPr bwMode="auto">
                  <a:xfrm>
                    <a:off x="1696" y="2592"/>
                    <a:ext cx="320" cy="64"/>
                    <a:chOff x="1336" y="1856"/>
                    <a:chExt cx="320" cy="64"/>
                  </a:xfrm>
                </p:grpSpPr>
                <p:sp>
                  <p:nvSpPr>
                    <p:cNvPr id="822"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823"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807" name="Group 892"/>
                <p:cNvGrpSpPr>
                  <a:grpSpLocks/>
                </p:cNvGrpSpPr>
                <p:nvPr/>
              </p:nvGrpSpPr>
              <p:grpSpPr bwMode="auto">
                <a:xfrm>
                  <a:off x="1242" y="3205"/>
                  <a:ext cx="598" cy="116"/>
                  <a:chOff x="1680" y="2536"/>
                  <a:chExt cx="584" cy="160"/>
                </a:xfrm>
              </p:grpSpPr>
              <p:sp>
                <p:nvSpPr>
                  <p:cNvPr id="808"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809"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10"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811" name="Group 896"/>
                  <p:cNvGrpSpPr>
                    <a:grpSpLocks/>
                  </p:cNvGrpSpPr>
                  <p:nvPr/>
                </p:nvGrpSpPr>
                <p:grpSpPr bwMode="auto">
                  <a:xfrm>
                    <a:off x="1688" y="2648"/>
                    <a:ext cx="576" cy="32"/>
                    <a:chOff x="2496" y="2624"/>
                    <a:chExt cx="576" cy="32"/>
                  </a:xfrm>
                </p:grpSpPr>
                <p:sp>
                  <p:nvSpPr>
                    <p:cNvPr id="815"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816"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812" name="Group 899"/>
                  <p:cNvGrpSpPr>
                    <a:grpSpLocks/>
                  </p:cNvGrpSpPr>
                  <p:nvPr/>
                </p:nvGrpSpPr>
                <p:grpSpPr bwMode="auto">
                  <a:xfrm>
                    <a:off x="1696" y="2592"/>
                    <a:ext cx="320" cy="64"/>
                    <a:chOff x="1336" y="1856"/>
                    <a:chExt cx="320" cy="64"/>
                  </a:xfrm>
                </p:grpSpPr>
                <p:sp>
                  <p:nvSpPr>
                    <p:cNvPr id="813"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814"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677" name="Group 902"/>
            <p:cNvGrpSpPr>
              <a:grpSpLocks/>
            </p:cNvGrpSpPr>
            <p:nvPr/>
          </p:nvGrpSpPr>
          <p:grpSpPr bwMode="auto">
            <a:xfrm>
              <a:off x="5034" y="2100"/>
              <a:ext cx="582" cy="56"/>
              <a:chOff x="528" y="3158"/>
              <a:chExt cx="2362" cy="210"/>
            </a:xfrm>
          </p:grpSpPr>
          <p:sp>
            <p:nvSpPr>
              <p:cNvPr id="758"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759" name="Group 904"/>
              <p:cNvGrpSpPr>
                <a:grpSpLocks/>
              </p:cNvGrpSpPr>
              <p:nvPr/>
            </p:nvGrpSpPr>
            <p:grpSpPr bwMode="auto">
              <a:xfrm>
                <a:off x="528" y="3158"/>
                <a:ext cx="2362" cy="210"/>
                <a:chOff x="528" y="3158"/>
                <a:chExt cx="2362" cy="210"/>
              </a:xfrm>
            </p:grpSpPr>
            <p:sp>
              <p:nvSpPr>
                <p:cNvPr id="760"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761" name="Group 906"/>
                <p:cNvGrpSpPr>
                  <a:grpSpLocks/>
                </p:cNvGrpSpPr>
                <p:nvPr/>
              </p:nvGrpSpPr>
              <p:grpSpPr bwMode="auto">
                <a:xfrm>
                  <a:off x="2338" y="3297"/>
                  <a:ext cx="282" cy="46"/>
                  <a:chOff x="2304" y="3888"/>
                  <a:chExt cx="384" cy="88"/>
                </a:xfrm>
              </p:grpSpPr>
              <p:sp>
                <p:nvSpPr>
                  <p:cNvPr id="794"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95"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96"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762"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63"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64"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765" name="Group 913"/>
                <p:cNvGrpSpPr>
                  <a:grpSpLocks/>
                </p:cNvGrpSpPr>
                <p:nvPr/>
              </p:nvGrpSpPr>
              <p:grpSpPr bwMode="auto">
                <a:xfrm>
                  <a:off x="2816" y="3302"/>
                  <a:ext cx="39" cy="41"/>
                  <a:chOff x="3552" y="3486"/>
                  <a:chExt cx="56" cy="74"/>
                </a:xfrm>
              </p:grpSpPr>
              <p:sp>
                <p:nvSpPr>
                  <p:cNvPr id="792"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93"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66" name="Group 916"/>
                <p:cNvGrpSpPr>
                  <a:grpSpLocks/>
                </p:cNvGrpSpPr>
                <p:nvPr/>
              </p:nvGrpSpPr>
              <p:grpSpPr bwMode="auto">
                <a:xfrm>
                  <a:off x="2242" y="3210"/>
                  <a:ext cx="492" cy="77"/>
                  <a:chOff x="2296" y="3104"/>
                  <a:chExt cx="480" cy="104"/>
                </a:xfrm>
              </p:grpSpPr>
              <p:grpSp>
                <p:nvGrpSpPr>
                  <p:cNvPr id="787" name="Group 917"/>
                  <p:cNvGrpSpPr>
                    <a:grpSpLocks/>
                  </p:cNvGrpSpPr>
                  <p:nvPr/>
                </p:nvGrpSpPr>
                <p:grpSpPr bwMode="auto">
                  <a:xfrm>
                    <a:off x="2310" y="3120"/>
                    <a:ext cx="448" cy="72"/>
                    <a:chOff x="2310" y="3120"/>
                    <a:chExt cx="432" cy="48"/>
                  </a:xfrm>
                </p:grpSpPr>
                <p:sp>
                  <p:nvSpPr>
                    <p:cNvPr id="789"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90"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91"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788"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767" name="Group 922"/>
                <p:cNvGrpSpPr>
                  <a:grpSpLocks/>
                </p:cNvGrpSpPr>
                <p:nvPr/>
              </p:nvGrpSpPr>
              <p:grpSpPr bwMode="auto">
                <a:xfrm>
                  <a:off x="577" y="3205"/>
                  <a:ext cx="599" cy="116"/>
                  <a:chOff x="1680" y="2536"/>
                  <a:chExt cx="584" cy="160"/>
                </a:xfrm>
              </p:grpSpPr>
              <p:sp>
                <p:nvSpPr>
                  <p:cNvPr id="778"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79"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80"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781" name="Group 926"/>
                  <p:cNvGrpSpPr>
                    <a:grpSpLocks/>
                  </p:cNvGrpSpPr>
                  <p:nvPr/>
                </p:nvGrpSpPr>
                <p:grpSpPr bwMode="auto">
                  <a:xfrm>
                    <a:off x="1688" y="2648"/>
                    <a:ext cx="576" cy="32"/>
                    <a:chOff x="2496" y="2624"/>
                    <a:chExt cx="576" cy="32"/>
                  </a:xfrm>
                </p:grpSpPr>
                <p:sp>
                  <p:nvSpPr>
                    <p:cNvPr id="785"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86"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82" name="Group 929"/>
                  <p:cNvGrpSpPr>
                    <a:grpSpLocks/>
                  </p:cNvGrpSpPr>
                  <p:nvPr/>
                </p:nvGrpSpPr>
                <p:grpSpPr bwMode="auto">
                  <a:xfrm>
                    <a:off x="1696" y="2592"/>
                    <a:ext cx="320" cy="64"/>
                    <a:chOff x="1336" y="1856"/>
                    <a:chExt cx="320" cy="64"/>
                  </a:xfrm>
                </p:grpSpPr>
                <p:sp>
                  <p:nvSpPr>
                    <p:cNvPr id="783"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784"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768" name="Group 932"/>
                <p:cNvGrpSpPr>
                  <a:grpSpLocks/>
                </p:cNvGrpSpPr>
                <p:nvPr/>
              </p:nvGrpSpPr>
              <p:grpSpPr bwMode="auto">
                <a:xfrm>
                  <a:off x="1242" y="3205"/>
                  <a:ext cx="598" cy="116"/>
                  <a:chOff x="1680" y="2536"/>
                  <a:chExt cx="584" cy="160"/>
                </a:xfrm>
              </p:grpSpPr>
              <p:sp>
                <p:nvSpPr>
                  <p:cNvPr id="769"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70"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71"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772" name="Group 936"/>
                  <p:cNvGrpSpPr>
                    <a:grpSpLocks/>
                  </p:cNvGrpSpPr>
                  <p:nvPr/>
                </p:nvGrpSpPr>
                <p:grpSpPr bwMode="auto">
                  <a:xfrm>
                    <a:off x="1688" y="2648"/>
                    <a:ext cx="576" cy="32"/>
                    <a:chOff x="2496" y="2624"/>
                    <a:chExt cx="576" cy="32"/>
                  </a:xfrm>
                </p:grpSpPr>
                <p:sp>
                  <p:nvSpPr>
                    <p:cNvPr id="776"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77"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73" name="Group 939"/>
                  <p:cNvGrpSpPr>
                    <a:grpSpLocks/>
                  </p:cNvGrpSpPr>
                  <p:nvPr/>
                </p:nvGrpSpPr>
                <p:grpSpPr bwMode="auto">
                  <a:xfrm>
                    <a:off x="1696" y="2592"/>
                    <a:ext cx="320" cy="64"/>
                    <a:chOff x="1336" y="1856"/>
                    <a:chExt cx="320" cy="64"/>
                  </a:xfrm>
                </p:grpSpPr>
                <p:sp>
                  <p:nvSpPr>
                    <p:cNvPr id="774"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775"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678" name="Group 942"/>
            <p:cNvGrpSpPr>
              <a:grpSpLocks/>
            </p:cNvGrpSpPr>
            <p:nvPr/>
          </p:nvGrpSpPr>
          <p:grpSpPr bwMode="auto">
            <a:xfrm>
              <a:off x="5035" y="2057"/>
              <a:ext cx="581" cy="55"/>
              <a:chOff x="528" y="3158"/>
              <a:chExt cx="2362" cy="210"/>
            </a:xfrm>
          </p:grpSpPr>
          <p:sp>
            <p:nvSpPr>
              <p:cNvPr id="719"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720" name="Group 944"/>
              <p:cNvGrpSpPr>
                <a:grpSpLocks/>
              </p:cNvGrpSpPr>
              <p:nvPr/>
            </p:nvGrpSpPr>
            <p:grpSpPr bwMode="auto">
              <a:xfrm>
                <a:off x="528" y="3158"/>
                <a:ext cx="2362" cy="210"/>
                <a:chOff x="528" y="3158"/>
                <a:chExt cx="2362" cy="210"/>
              </a:xfrm>
            </p:grpSpPr>
            <p:sp>
              <p:nvSpPr>
                <p:cNvPr id="721"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722" name="Group 946"/>
                <p:cNvGrpSpPr>
                  <a:grpSpLocks/>
                </p:cNvGrpSpPr>
                <p:nvPr/>
              </p:nvGrpSpPr>
              <p:grpSpPr bwMode="auto">
                <a:xfrm>
                  <a:off x="2338" y="3297"/>
                  <a:ext cx="282" cy="46"/>
                  <a:chOff x="2304" y="3888"/>
                  <a:chExt cx="384" cy="88"/>
                </a:xfrm>
              </p:grpSpPr>
              <p:sp>
                <p:nvSpPr>
                  <p:cNvPr id="755"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56"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57"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723"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24"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25"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726" name="Group 953"/>
                <p:cNvGrpSpPr>
                  <a:grpSpLocks/>
                </p:cNvGrpSpPr>
                <p:nvPr/>
              </p:nvGrpSpPr>
              <p:grpSpPr bwMode="auto">
                <a:xfrm>
                  <a:off x="2816" y="3302"/>
                  <a:ext cx="39" cy="41"/>
                  <a:chOff x="3552" y="3486"/>
                  <a:chExt cx="56" cy="74"/>
                </a:xfrm>
              </p:grpSpPr>
              <p:sp>
                <p:nvSpPr>
                  <p:cNvPr id="753"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54"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27" name="Group 956"/>
                <p:cNvGrpSpPr>
                  <a:grpSpLocks/>
                </p:cNvGrpSpPr>
                <p:nvPr/>
              </p:nvGrpSpPr>
              <p:grpSpPr bwMode="auto">
                <a:xfrm>
                  <a:off x="2242" y="3210"/>
                  <a:ext cx="492" cy="77"/>
                  <a:chOff x="2296" y="3104"/>
                  <a:chExt cx="480" cy="104"/>
                </a:xfrm>
              </p:grpSpPr>
              <p:grpSp>
                <p:nvGrpSpPr>
                  <p:cNvPr id="748" name="Group 957"/>
                  <p:cNvGrpSpPr>
                    <a:grpSpLocks/>
                  </p:cNvGrpSpPr>
                  <p:nvPr/>
                </p:nvGrpSpPr>
                <p:grpSpPr bwMode="auto">
                  <a:xfrm>
                    <a:off x="2310" y="3120"/>
                    <a:ext cx="448" cy="72"/>
                    <a:chOff x="2310" y="3120"/>
                    <a:chExt cx="432" cy="48"/>
                  </a:xfrm>
                </p:grpSpPr>
                <p:sp>
                  <p:nvSpPr>
                    <p:cNvPr id="750"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51"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52"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749"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728" name="Group 962"/>
                <p:cNvGrpSpPr>
                  <a:grpSpLocks/>
                </p:cNvGrpSpPr>
                <p:nvPr/>
              </p:nvGrpSpPr>
              <p:grpSpPr bwMode="auto">
                <a:xfrm>
                  <a:off x="577" y="3205"/>
                  <a:ext cx="599" cy="116"/>
                  <a:chOff x="1680" y="2536"/>
                  <a:chExt cx="584" cy="160"/>
                </a:xfrm>
              </p:grpSpPr>
              <p:sp>
                <p:nvSpPr>
                  <p:cNvPr id="739"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40"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41"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742" name="Group 966"/>
                  <p:cNvGrpSpPr>
                    <a:grpSpLocks/>
                  </p:cNvGrpSpPr>
                  <p:nvPr/>
                </p:nvGrpSpPr>
                <p:grpSpPr bwMode="auto">
                  <a:xfrm>
                    <a:off x="1688" y="2648"/>
                    <a:ext cx="576" cy="32"/>
                    <a:chOff x="2496" y="2624"/>
                    <a:chExt cx="576" cy="32"/>
                  </a:xfrm>
                </p:grpSpPr>
                <p:sp>
                  <p:nvSpPr>
                    <p:cNvPr id="746"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47"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43" name="Group 969"/>
                  <p:cNvGrpSpPr>
                    <a:grpSpLocks/>
                  </p:cNvGrpSpPr>
                  <p:nvPr/>
                </p:nvGrpSpPr>
                <p:grpSpPr bwMode="auto">
                  <a:xfrm>
                    <a:off x="1696" y="2592"/>
                    <a:ext cx="320" cy="64"/>
                    <a:chOff x="1336" y="1856"/>
                    <a:chExt cx="320" cy="64"/>
                  </a:xfrm>
                </p:grpSpPr>
                <p:sp>
                  <p:nvSpPr>
                    <p:cNvPr id="744"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745"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729" name="Group 972"/>
                <p:cNvGrpSpPr>
                  <a:grpSpLocks/>
                </p:cNvGrpSpPr>
                <p:nvPr/>
              </p:nvGrpSpPr>
              <p:grpSpPr bwMode="auto">
                <a:xfrm>
                  <a:off x="1242" y="3205"/>
                  <a:ext cx="598" cy="116"/>
                  <a:chOff x="1680" y="2536"/>
                  <a:chExt cx="584" cy="160"/>
                </a:xfrm>
              </p:grpSpPr>
              <p:sp>
                <p:nvSpPr>
                  <p:cNvPr id="730"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31"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32"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733" name="Group 976"/>
                  <p:cNvGrpSpPr>
                    <a:grpSpLocks/>
                  </p:cNvGrpSpPr>
                  <p:nvPr/>
                </p:nvGrpSpPr>
                <p:grpSpPr bwMode="auto">
                  <a:xfrm>
                    <a:off x="1688" y="2648"/>
                    <a:ext cx="576" cy="32"/>
                    <a:chOff x="2496" y="2624"/>
                    <a:chExt cx="576" cy="32"/>
                  </a:xfrm>
                </p:grpSpPr>
                <p:sp>
                  <p:nvSpPr>
                    <p:cNvPr id="737"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38"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34" name="Group 979"/>
                  <p:cNvGrpSpPr>
                    <a:grpSpLocks/>
                  </p:cNvGrpSpPr>
                  <p:nvPr/>
                </p:nvGrpSpPr>
                <p:grpSpPr bwMode="auto">
                  <a:xfrm>
                    <a:off x="1696" y="2592"/>
                    <a:ext cx="320" cy="64"/>
                    <a:chOff x="1336" y="1856"/>
                    <a:chExt cx="320" cy="64"/>
                  </a:xfrm>
                </p:grpSpPr>
                <p:sp>
                  <p:nvSpPr>
                    <p:cNvPr id="735"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736"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679" name="Group 982"/>
            <p:cNvGrpSpPr>
              <a:grpSpLocks/>
            </p:cNvGrpSpPr>
            <p:nvPr/>
          </p:nvGrpSpPr>
          <p:grpSpPr bwMode="auto">
            <a:xfrm>
              <a:off x="5035" y="2008"/>
              <a:ext cx="581" cy="56"/>
              <a:chOff x="528" y="3158"/>
              <a:chExt cx="2362" cy="210"/>
            </a:xfrm>
          </p:grpSpPr>
          <p:sp>
            <p:nvSpPr>
              <p:cNvPr id="680"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681" name="Group 984"/>
              <p:cNvGrpSpPr>
                <a:grpSpLocks/>
              </p:cNvGrpSpPr>
              <p:nvPr/>
            </p:nvGrpSpPr>
            <p:grpSpPr bwMode="auto">
              <a:xfrm>
                <a:off x="528" y="3158"/>
                <a:ext cx="2362" cy="210"/>
                <a:chOff x="528" y="3158"/>
                <a:chExt cx="2362" cy="210"/>
              </a:xfrm>
            </p:grpSpPr>
            <p:sp>
              <p:nvSpPr>
                <p:cNvPr id="682"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683" name="Group 986"/>
                <p:cNvGrpSpPr>
                  <a:grpSpLocks/>
                </p:cNvGrpSpPr>
                <p:nvPr/>
              </p:nvGrpSpPr>
              <p:grpSpPr bwMode="auto">
                <a:xfrm>
                  <a:off x="2338" y="3297"/>
                  <a:ext cx="282" cy="46"/>
                  <a:chOff x="2304" y="3888"/>
                  <a:chExt cx="384" cy="88"/>
                </a:xfrm>
              </p:grpSpPr>
              <p:sp>
                <p:nvSpPr>
                  <p:cNvPr id="716"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17"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18"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684"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85"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86"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687" name="Group 993"/>
                <p:cNvGrpSpPr>
                  <a:grpSpLocks/>
                </p:cNvGrpSpPr>
                <p:nvPr/>
              </p:nvGrpSpPr>
              <p:grpSpPr bwMode="auto">
                <a:xfrm>
                  <a:off x="2816" y="3302"/>
                  <a:ext cx="39" cy="41"/>
                  <a:chOff x="3552" y="3486"/>
                  <a:chExt cx="56" cy="74"/>
                </a:xfrm>
              </p:grpSpPr>
              <p:sp>
                <p:nvSpPr>
                  <p:cNvPr id="714"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715"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88" name="Group 996"/>
                <p:cNvGrpSpPr>
                  <a:grpSpLocks/>
                </p:cNvGrpSpPr>
                <p:nvPr/>
              </p:nvGrpSpPr>
              <p:grpSpPr bwMode="auto">
                <a:xfrm>
                  <a:off x="2242" y="3210"/>
                  <a:ext cx="492" cy="77"/>
                  <a:chOff x="2296" y="3104"/>
                  <a:chExt cx="480" cy="104"/>
                </a:xfrm>
              </p:grpSpPr>
              <p:grpSp>
                <p:nvGrpSpPr>
                  <p:cNvPr id="709" name="Group 997"/>
                  <p:cNvGrpSpPr>
                    <a:grpSpLocks/>
                  </p:cNvGrpSpPr>
                  <p:nvPr/>
                </p:nvGrpSpPr>
                <p:grpSpPr bwMode="auto">
                  <a:xfrm>
                    <a:off x="2310" y="3120"/>
                    <a:ext cx="448" cy="72"/>
                    <a:chOff x="2310" y="3120"/>
                    <a:chExt cx="432" cy="48"/>
                  </a:xfrm>
                </p:grpSpPr>
                <p:sp>
                  <p:nvSpPr>
                    <p:cNvPr id="711"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12"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13"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710"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689" name="Group 1002"/>
                <p:cNvGrpSpPr>
                  <a:grpSpLocks/>
                </p:cNvGrpSpPr>
                <p:nvPr/>
              </p:nvGrpSpPr>
              <p:grpSpPr bwMode="auto">
                <a:xfrm>
                  <a:off x="577" y="3205"/>
                  <a:ext cx="599" cy="116"/>
                  <a:chOff x="1680" y="2536"/>
                  <a:chExt cx="584" cy="160"/>
                </a:xfrm>
              </p:grpSpPr>
              <p:sp>
                <p:nvSpPr>
                  <p:cNvPr id="700"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701"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02"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703" name="Group 1006"/>
                  <p:cNvGrpSpPr>
                    <a:grpSpLocks/>
                  </p:cNvGrpSpPr>
                  <p:nvPr/>
                </p:nvGrpSpPr>
                <p:grpSpPr bwMode="auto">
                  <a:xfrm>
                    <a:off x="1688" y="2648"/>
                    <a:ext cx="576" cy="32"/>
                    <a:chOff x="2496" y="2624"/>
                    <a:chExt cx="576" cy="32"/>
                  </a:xfrm>
                </p:grpSpPr>
                <p:sp>
                  <p:nvSpPr>
                    <p:cNvPr id="707"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08"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704" name="Group 1009"/>
                  <p:cNvGrpSpPr>
                    <a:grpSpLocks/>
                  </p:cNvGrpSpPr>
                  <p:nvPr/>
                </p:nvGrpSpPr>
                <p:grpSpPr bwMode="auto">
                  <a:xfrm>
                    <a:off x="1696" y="2592"/>
                    <a:ext cx="320" cy="64"/>
                    <a:chOff x="1336" y="1856"/>
                    <a:chExt cx="320" cy="64"/>
                  </a:xfrm>
                </p:grpSpPr>
                <p:sp>
                  <p:nvSpPr>
                    <p:cNvPr id="705"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706"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690" name="Group 1012"/>
                <p:cNvGrpSpPr>
                  <a:grpSpLocks/>
                </p:cNvGrpSpPr>
                <p:nvPr/>
              </p:nvGrpSpPr>
              <p:grpSpPr bwMode="auto">
                <a:xfrm>
                  <a:off x="1242" y="3205"/>
                  <a:ext cx="598" cy="116"/>
                  <a:chOff x="1680" y="2536"/>
                  <a:chExt cx="584" cy="160"/>
                </a:xfrm>
              </p:grpSpPr>
              <p:sp>
                <p:nvSpPr>
                  <p:cNvPr id="691"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92"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93"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694" name="Group 1016"/>
                  <p:cNvGrpSpPr>
                    <a:grpSpLocks/>
                  </p:cNvGrpSpPr>
                  <p:nvPr/>
                </p:nvGrpSpPr>
                <p:grpSpPr bwMode="auto">
                  <a:xfrm>
                    <a:off x="1688" y="2648"/>
                    <a:ext cx="576" cy="32"/>
                    <a:chOff x="2496" y="2624"/>
                    <a:chExt cx="576" cy="32"/>
                  </a:xfrm>
                </p:grpSpPr>
                <p:sp>
                  <p:nvSpPr>
                    <p:cNvPr id="698"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99"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95" name="Group 1019"/>
                  <p:cNvGrpSpPr>
                    <a:grpSpLocks/>
                  </p:cNvGrpSpPr>
                  <p:nvPr/>
                </p:nvGrpSpPr>
                <p:grpSpPr bwMode="auto">
                  <a:xfrm>
                    <a:off x="1696" y="2592"/>
                    <a:ext cx="320" cy="64"/>
                    <a:chOff x="1336" y="1856"/>
                    <a:chExt cx="320" cy="64"/>
                  </a:xfrm>
                </p:grpSpPr>
                <p:sp>
                  <p:nvSpPr>
                    <p:cNvPr id="696"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697"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cxnSp>
        <p:nvCxnSpPr>
          <p:cNvPr id="909" name="Connettore 1 908"/>
          <p:cNvCxnSpPr>
            <a:stCxn id="5" idx="3"/>
            <a:endCxn id="6" idx="1"/>
          </p:cNvCxnSpPr>
          <p:nvPr/>
        </p:nvCxnSpPr>
        <p:spPr>
          <a:xfrm>
            <a:off x="4334777" y="4065871"/>
            <a:ext cx="267079" cy="9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1" name="Connettore 1 910"/>
          <p:cNvCxnSpPr/>
          <p:nvPr/>
        </p:nvCxnSpPr>
        <p:spPr>
          <a:xfrm>
            <a:off x="3735399" y="4199020"/>
            <a:ext cx="297259" cy="263074"/>
          </a:xfrm>
          <a:prstGeom prst="line">
            <a:avLst/>
          </a:prstGeom>
        </p:spPr>
        <p:style>
          <a:lnRef idx="2">
            <a:schemeClr val="accent1"/>
          </a:lnRef>
          <a:fillRef idx="0">
            <a:schemeClr val="accent1"/>
          </a:fillRef>
          <a:effectRef idx="1">
            <a:schemeClr val="accent1"/>
          </a:effectRef>
          <a:fontRef idx="minor">
            <a:schemeClr val="tx1"/>
          </a:fontRef>
        </p:style>
      </p:cxnSp>
      <p:cxnSp>
        <p:nvCxnSpPr>
          <p:cNvPr id="913" name="Connettore 1 912"/>
          <p:cNvCxnSpPr/>
          <p:nvPr/>
        </p:nvCxnSpPr>
        <p:spPr>
          <a:xfrm flipH="1">
            <a:off x="4922540" y="4218083"/>
            <a:ext cx="358573" cy="258262"/>
          </a:xfrm>
          <a:prstGeom prst="line">
            <a:avLst/>
          </a:prstGeom>
        </p:spPr>
        <p:style>
          <a:lnRef idx="2">
            <a:schemeClr val="accent1"/>
          </a:lnRef>
          <a:fillRef idx="0">
            <a:schemeClr val="accent1"/>
          </a:fillRef>
          <a:effectRef idx="1">
            <a:schemeClr val="accent1"/>
          </a:effectRef>
          <a:fontRef idx="minor">
            <a:schemeClr val="tx1"/>
          </a:fontRef>
        </p:style>
      </p:cxnSp>
      <p:grpSp>
        <p:nvGrpSpPr>
          <p:cNvPr id="914" name="Group 821"/>
          <p:cNvGrpSpPr>
            <a:grpSpLocks/>
          </p:cNvGrpSpPr>
          <p:nvPr/>
        </p:nvGrpSpPr>
        <p:grpSpPr bwMode="auto">
          <a:xfrm>
            <a:off x="3976602" y="5271929"/>
            <a:ext cx="1174749" cy="282962"/>
            <a:chOff x="5034" y="2008"/>
            <a:chExt cx="582" cy="252"/>
          </a:xfrm>
        </p:grpSpPr>
        <p:grpSp>
          <p:nvGrpSpPr>
            <p:cNvPr id="915" name="Group 822"/>
            <p:cNvGrpSpPr>
              <a:grpSpLocks/>
            </p:cNvGrpSpPr>
            <p:nvPr/>
          </p:nvGrpSpPr>
          <p:grpSpPr bwMode="auto">
            <a:xfrm>
              <a:off x="5035" y="2177"/>
              <a:ext cx="581" cy="83"/>
              <a:chOff x="528" y="3090"/>
              <a:chExt cx="2362" cy="313"/>
            </a:xfrm>
          </p:grpSpPr>
          <p:sp>
            <p:nvSpPr>
              <p:cNvPr id="1076"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077" name="Group 824"/>
              <p:cNvGrpSpPr>
                <a:grpSpLocks/>
              </p:cNvGrpSpPr>
              <p:nvPr/>
            </p:nvGrpSpPr>
            <p:grpSpPr bwMode="auto">
              <a:xfrm>
                <a:off x="528" y="3158"/>
                <a:ext cx="2362" cy="245"/>
                <a:chOff x="528" y="3158"/>
                <a:chExt cx="2362" cy="245"/>
              </a:xfrm>
            </p:grpSpPr>
            <p:sp>
              <p:nvSpPr>
                <p:cNvPr id="1078"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079" name="Group 826"/>
                <p:cNvGrpSpPr>
                  <a:grpSpLocks/>
                </p:cNvGrpSpPr>
                <p:nvPr/>
              </p:nvGrpSpPr>
              <p:grpSpPr bwMode="auto">
                <a:xfrm>
                  <a:off x="2338" y="3297"/>
                  <a:ext cx="282" cy="46"/>
                  <a:chOff x="2304" y="3888"/>
                  <a:chExt cx="384" cy="88"/>
                </a:xfrm>
              </p:grpSpPr>
              <p:sp>
                <p:nvSpPr>
                  <p:cNvPr id="1112"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113"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114"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080"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81"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82"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083" name="Group 833"/>
                <p:cNvGrpSpPr>
                  <a:grpSpLocks/>
                </p:cNvGrpSpPr>
                <p:nvPr/>
              </p:nvGrpSpPr>
              <p:grpSpPr bwMode="auto">
                <a:xfrm>
                  <a:off x="2816" y="3302"/>
                  <a:ext cx="39" cy="41"/>
                  <a:chOff x="3552" y="3486"/>
                  <a:chExt cx="56" cy="74"/>
                </a:xfrm>
              </p:grpSpPr>
              <p:sp>
                <p:nvSpPr>
                  <p:cNvPr id="1110"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111"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84" name="Group 836"/>
                <p:cNvGrpSpPr>
                  <a:grpSpLocks/>
                </p:cNvGrpSpPr>
                <p:nvPr/>
              </p:nvGrpSpPr>
              <p:grpSpPr bwMode="auto">
                <a:xfrm>
                  <a:off x="2244" y="3223"/>
                  <a:ext cx="493" cy="180"/>
                  <a:chOff x="2292" y="3120"/>
                  <a:chExt cx="480" cy="243"/>
                </a:xfrm>
              </p:grpSpPr>
              <p:grpSp>
                <p:nvGrpSpPr>
                  <p:cNvPr id="1105" name="Group 837"/>
                  <p:cNvGrpSpPr>
                    <a:grpSpLocks/>
                  </p:cNvGrpSpPr>
                  <p:nvPr/>
                </p:nvGrpSpPr>
                <p:grpSpPr bwMode="auto">
                  <a:xfrm>
                    <a:off x="2310" y="3120"/>
                    <a:ext cx="448" cy="72"/>
                    <a:chOff x="2310" y="3120"/>
                    <a:chExt cx="432" cy="48"/>
                  </a:xfrm>
                </p:grpSpPr>
                <p:sp>
                  <p:nvSpPr>
                    <p:cNvPr id="1107"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108"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109"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106" name="Rectangle 841"/>
                  <p:cNvSpPr>
                    <a:spLocks noChangeArrowheads="1"/>
                  </p:cNvSpPr>
                  <p:nvPr/>
                </p:nvSpPr>
                <p:spPr bwMode="auto">
                  <a:xfrm>
                    <a:off x="2292" y="3259"/>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085" name="Group 842"/>
                <p:cNvGrpSpPr>
                  <a:grpSpLocks/>
                </p:cNvGrpSpPr>
                <p:nvPr/>
              </p:nvGrpSpPr>
              <p:grpSpPr bwMode="auto">
                <a:xfrm>
                  <a:off x="577" y="3205"/>
                  <a:ext cx="599" cy="116"/>
                  <a:chOff x="1680" y="2536"/>
                  <a:chExt cx="584" cy="160"/>
                </a:xfrm>
              </p:grpSpPr>
              <p:sp>
                <p:nvSpPr>
                  <p:cNvPr id="1096"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97"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98"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099" name="Group 846"/>
                  <p:cNvGrpSpPr>
                    <a:grpSpLocks/>
                  </p:cNvGrpSpPr>
                  <p:nvPr/>
                </p:nvGrpSpPr>
                <p:grpSpPr bwMode="auto">
                  <a:xfrm>
                    <a:off x="1688" y="2648"/>
                    <a:ext cx="576" cy="32"/>
                    <a:chOff x="2496" y="2624"/>
                    <a:chExt cx="576" cy="32"/>
                  </a:xfrm>
                </p:grpSpPr>
                <p:sp>
                  <p:nvSpPr>
                    <p:cNvPr id="1103"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104"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100" name="Group 849"/>
                  <p:cNvGrpSpPr>
                    <a:grpSpLocks/>
                  </p:cNvGrpSpPr>
                  <p:nvPr/>
                </p:nvGrpSpPr>
                <p:grpSpPr bwMode="auto">
                  <a:xfrm>
                    <a:off x="1696" y="2592"/>
                    <a:ext cx="320" cy="64"/>
                    <a:chOff x="1336" y="1856"/>
                    <a:chExt cx="320" cy="64"/>
                  </a:xfrm>
                </p:grpSpPr>
                <p:sp>
                  <p:nvSpPr>
                    <p:cNvPr id="1101"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102"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086" name="Group 852"/>
                <p:cNvGrpSpPr>
                  <a:grpSpLocks/>
                </p:cNvGrpSpPr>
                <p:nvPr/>
              </p:nvGrpSpPr>
              <p:grpSpPr bwMode="auto">
                <a:xfrm>
                  <a:off x="1242" y="3205"/>
                  <a:ext cx="598" cy="116"/>
                  <a:chOff x="1680" y="2536"/>
                  <a:chExt cx="584" cy="160"/>
                </a:xfrm>
              </p:grpSpPr>
              <p:sp>
                <p:nvSpPr>
                  <p:cNvPr id="1087"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88"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89"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090" name="Group 856"/>
                  <p:cNvGrpSpPr>
                    <a:grpSpLocks/>
                  </p:cNvGrpSpPr>
                  <p:nvPr/>
                </p:nvGrpSpPr>
                <p:grpSpPr bwMode="auto">
                  <a:xfrm>
                    <a:off x="1688" y="2648"/>
                    <a:ext cx="576" cy="32"/>
                    <a:chOff x="2496" y="2624"/>
                    <a:chExt cx="576" cy="32"/>
                  </a:xfrm>
                </p:grpSpPr>
                <p:sp>
                  <p:nvSpPr>
                    <p:cNvPr id="1094"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95"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91" name="Group 859"/>
                  <p:cNvGrpSpPr>
                    <a:grpSpLocks/>
                  </p:cNvGrpSpPr>
                  <p:nvPr/>
                </p:nvGrpSpPr>
                <p:grpSpPr bwMode="auto">
                  <a:xfrm>
                    <a:off x="1696" y="2592"/>
                    <a:ext cx="320" cy="64"/>
                    <a:chOff x="1336" y="1856"/>
                    <a:chExt cx="320" cy="64"/>
                  </a:xfrm>
                </p:grpSpPr>
                <p:sp>
                  <p:nvSpPr>
                    <p:cNvPr id="1092"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093"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916" name="Group 862"/>
            <p:cNvGrpSpPr>
              <a:grpSpLocks/>
            </p:cNvGrpSpPr>
            <p:nvPr/>
          </p:nvGrpSpPr>
          <p:grpSpPr bwMode="auto">
            <a:xfrm>
              <a:off x="5035" y="2153"/>
              <a:ext cx="581" cy="55"/>
              <a:chOff x="528" y="3158"/>
              <a:chExt cx="2362" cy="210"/>
            </a:xfrm>
          </p:grpSpPr>
          <p:sp>
            <p:nvSpPr>
              <p:cNvPr id="1037"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038" name="Group 864"/>
              <p:cNvGrpSpPr>
                <a:grpSpLocks/>
              </p:cNvGrpSpPr>
              <p:nvPr/>
            </p:nvGrpSpPr>
            <p:grpSpPr bwMode="auto">
              <a:xfrm>
                <a:off x="528" y="3158"/>
                <a:ext cx="2362" cy="210"/>
                <a:chOff x="528" y="3158"/>
                <a:chExt cx="2362" cy="210"/>
              </a:xfrm>
            </p:grpSpPr>
            <p:sp>
              <p:nvSpPr>
                <p:cNvPr id="1039"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040" name="Group 866"/>
                <p:cNvGrpSpPr>
                  <a:grpSpLocks/>
                </p:cNvGrpSpPr>
                <p:nvPr/>
              </p:nvGrpSpPr>
              <p:grpSpPr bwMode="auto">
                <a:xfrm>
                  <a:off x="2338" y="3297"/>
                  <a:ext cx="282" cy="46"/>
                  <a:chOff x="2304" y="3888"/>
                  <a:chExt cx="384" cy="88"/>
                </a:xfrm>
              </p:grpSpPr>
              <p:sp>
                <p:nvSpPr>
                  <p:cNvPr id="1073"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74"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75"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041"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42"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43"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044" name="Group 873"/>
                <p:cNvGrpSpPr>
                  <a:grpSpLocks/>
                </p:cNvGrpSpPr>
                <p:nvPr/>
              </p:nvGrpSpPr>
              <p:grpSpPr bwMode="auto">
                <a:xfrm>
                  <a:off x="2816" y="3302"/>
                  <a:ext cx="39" cy="41"/>
                  <a:chOff x="3552" y="3486"/>
                  <a:chExt cx="56" cy="74"/>
                </a:xfrm>
              </p:grpSpPr>
              <p:sp>
                <p:nvSpPr>
                  <p:cNvPr id="1071"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72"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45" name="Group 876"/>
                <p:cNvGrpSpPr>
                  <a:grpSpLocks/>
                </p:cNvGrpSpPr>
                <p:nvPr/>
              </p:nvGrpSpPr>
              <p:grpSpPr bwMode="auto">
                <a:xfrm>
                  <a:off x="2242" y="3210"/>
                  <a:ext cx="492" cy="77"/>
                  <a:chOff x="2296" y="3104"/>
                  <a:chExt cx="480" cy="104"/>
                </a:xfrm>
              </p:grpSpPr>
              <p:grpSp>
                <p:nvGrpSpPr>
                  <p:cNvPr id="1066" name="Group 877"/>
                  <p:cNvGrpSpPr>
                    <a:grpSpLocks/>
                  </p:cNvGrpSpPr>
                  <p:nvPr/>
                </p:nvGrpSpPr>
                <p:grpSpPr bwMode="auto">
                  <a:xfrm>
                    <a:off x="2310" y="3120"/>
                    <a:ext cx="448" cy="72"/>
                    <a:chOff x="2310" y="3120"/>
                    <a:chExt cx="432" cy="48"/>
                  </a:xfrm>
                </p:grpSpPr>
                <p:sp>
                  <p:nvSpPr>
                    <p:cNvPr id="1068"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69"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70"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067"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046" name="Group 882"/>
                <p:cNvGrpSpPr>
                  <a:grpSpLocks/>
                </p:cNvGrpSpPr>
                <p:nvPr/>
              </p:nvGrpSpPr>
              <p:grpSpPr bwMode="auto">
                <a:xfrm>
                  <a:off x="577" y="3205"/>
                  <a:ext cx="599" cy="116"/>
                  <a:chOff x="1680" y="2536"/>
                  <a:chExt cx="584" cy="160"/>
                </a:xfrm>
              </p:grpSpPr>
              <p:sp>
                <p:nvSpPr>
                  <p:cNvPr id="1057"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58"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59"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060" name="Group 886"/>
                  <p:cNvGrpSpPr>
                    <a:grpSpLocks/>
                  </p:cNvGrpSpPr>
                  <p:nvPr/>
                </p:nvGrpSpPr>
                <p:grpSpPr bwMode="auto">
                  <a:xfrm>
                    <a:off x="1688" y="2648"/>
                    <a:ext cx="576" cy="32"/>
                    <a:chOff x="2496" y="2624"/>
                    <a:chExt cx="576" cy="32"/>
                  </a:xfrm>
                </p:grpSpPr>
                <p:sp>
                  <p:nvSpPr>
                    <p:cNvPr id="1064"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65"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61" name="Group 889"/>
                  <p:cNvGrpSpPr>
                    <a:grpSpLocks/>
                  </p:cNvGrpSpPr>
                  <p:nvPr/>
                </p:nvGrpSpPr>
                <p:grpSpPr bwMode="auto">
                  <a:xfrm>
                    <a:off x="1696" y="2592"/>
                    <a:ext cx="320" cy="64"/>
                    <a:chOff x="1336" y="1856"/>
                    <a:chExt cx="320" cy="64"/>
                  </a:xfrm>
                </p:grpSpPr>
                <p:sp>
                  <p:nvSpPr>
                    <p:cNvPr id="1062"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063"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047" name="Group 892"/>
                <p:cNvGrpSpPr>
                  <a:grpSpLocks/>
                </p:cNvGrpSpPr>
                <p:nvPr/>
              </p:nvGrpSpPr>
              <p:grpSpPr bwMode="auto">
                <a:xfrm>
                  <a:off x="1242" y="3205"/>
                  <a:ext cx="598" cy="116"/>
                  <a:chOff x="1680" y="2536"/>
                  <a:chExt cx="584" cy="160"/>
                </a:xfrm>
              </p:grpSpPr>
              <p:sp>
                <p:nvSpPr>
                  <p:cNvPr id="1048"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49"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50"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051" name="Group 896"/>
                  <p:cNvGrpSpPr>
                    <a:grpSpLocks/>
                  </p:cNvGrpSpPr>
                  <p:nvPr/>
                </p:nvGrpSpPr>
                <p:grpSpPr bwMode="auto">
                  <a:xfrm>
                    <a:off x="1688" y="2648"/>
                    <a:ext cx="576" cy="32"/>
                    <a:chOff x="2496" y="2624"/>
                    <a:chExt cx="576" cy="32"/>
                  </a:xfrm>
                </p:grpSpPr>
                <p:sp>
                  <p:nvSpPr>
                    <p:cNvPr id="1055"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56"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52" name="Group 899"/>
                  <p:cNvGrpSpPr>
                    <a:grpSpLocks/>
                  </p:cNvGrpSpPr>
                  <p:nvPr/>
                </p:nvGrpSpPr>
                <p:grpSpPr bwMode="auto">
                  <a:xfrm>
                    <a:off x="1696" y="2592"/>
                    <a:ext cx="320" cy="64"/>
                    <a:chOff x="1336" y="1856"/>
                    <a:chExt cx="320" cy="64"/>
                  </a:xfrm>
                </p:grpSpPr>
                <p:sp>
                  <p:nvSpPr>
                    <p:cNvPr id="1053"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054"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917" name="Group 902"/>
            <p:cNvGrpSpPr>
              <a:grpSpLocks/>
            </p:cNvGrpSpPr>
            <p:nvPr/>
          </p:nvGrpSpPr>
          <p:grpSpPr bwMode="auto">
            <a:xfrm>
              <a:off x="5034" y="2100"/>
              <a:ext cx="582" cy="56"/>
              <a:chOff x="528" y="3158"/>
              <a:chExt cx="2362" cy="210"/>
            </a:xfrm>
          </p:grpSpPr>
          <p:sp>
            <p:nvSpPr>
              <p:cNvPr id="998"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999" name="Group 904"/>
              <p:cNvGrpSpPr>
                <a:grpSpLocks/>
              </p:cNvGrpSpPr>
              <p:nvPr/>
            </p:nvGrpSpPr>
            <p:grpSpPr bwMode="auto">
              <a:xfrm>
                <a:off x="528" y="3158"/>
                <a:ext cx="2362" cy="210"/>
                <a:chOff x="528" y="3158"/>
                <a:chExt cx="2362" cy="210"/>
              </a:xfrm>
            </p:grpSpPr>
            <p:sp>
              <p:nvSpPr>
                <p:cNvPr id="1000"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001" name="Group 906"/>
                <p:cNvGrpSpPr>
                  <a:grpSpLocks/>
                </p:cNvGrpSpPr>
                <p:nvPr/>
              </p:nvGrpSpPr>
              <p:grpSpPr bwMode="auto">
                <a:xfrm>
                  <a:off x="2338" y="3297"/>
                  <a:ext cx="282" cy="46"/>
                  <a:chOff x="2304" y="3888"/>
                  <a:chExt cx="384" cy="88"/>
                </a:xfrm>
              </p:grpSpPr>
              <p:sp>
                <p:nvSpPr>
                  <p:cNvPr id="1034"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35"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36"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002"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03"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04"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005" name="Group 913"/>
                <p:cNvGrpSpPr>
                  <a:grpSpLocks/>
                </p:cNvGrpSpPr>
                <p:nvPr/>
              </p:nvGrpSpPr>
              <p:grpSpPr bwMode="auto">
                <a:xfrm>
                  <a:off x="2816" y="3302"/>
                  <a:ext cx="39" cy="41"/>
                  <a:chOff x="3552" y="3486"/>
                  <a:chExt cx="56" cy="74"/>
                </a:xfrm>
              </p:grpSpPr>
              <p:sp>
                <p:nvSpPr>
                  <p:cNvPr id="1032"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033"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06" name="Group 916"/>
                <p:cNvGrpSpPr>
                  <a:grpSpLocks/>
                </p:cNvGrpSpPr>
                <p:nvPr/>
              </p:nvGrpSpPr>
              <p:grpSpPr bwMode="auto">
                <a:xfrm>
                  <a:off x="2242" y="3210"/>
                  <a:ext cx="492" cy="77"/>
                  <a:chOff x="2296" y="3104"/>
                  <a:chExt cx="480" cy="104"/>
                </a:xfrm>
              </p:grpSpPr>
              <p:grpSp>
                <p:nvGrpSpPr>
                  <p:cNvPr id="1027" name="Group 917"/>
                  <p:cNvGrpSpPr>
                    <a:grpSpLocks/>
                  </p:cNvGrpSpPr>
                  <p:nvPr/>
                </p:nvGrpSpPr>
                <p:grpSpPr bwMode="auto">
                  <a:xfrm>
                    <a:off x="2310" y="3120"/>
                    <a:ext cx="448" cy="72"/>
                    <a:chOff x="2310" y="3120"/>
                    <a:chExt cx="432" cy="48"/>
                  </a:xfrm>
                </p:grpSpPr>
                <p:sp>
                  <p:nvSpPr>
                    <p:cNvPr id="1029"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30"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31"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028"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007" name="Group 922"/>
                <p:cNvGrpSpPr>
                  <a:grpSpLocks/>
                </p:cNvGrpSpPr>
                <p:nvPr/>
              </p:nvGrpSpPr>
              <p:grpSpPr bwMode="auto">
                <a:xfrm>
                  <a:off x="577" y="3205"/>
                  <a:ext cx="599" cy="116"/>
                  <a:chOff x="1680" y="2536"/>
                  <a:chExt cx="584" cy="160"/>
                </a:xfrm>
              </p:grpSpPr>
              <p:sp>
                <p:nvSpPr>
                  <p:cNvPr id="1018"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19"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20"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021" name="Group 926"/>
                  <p:cNvGrpSpPr>
                    <a:grpSpLocks/>
                  </p:cNvGrpSpPr>
                  <p:nvPr/>
                </p:nvGrpSpPr>
                <p:grpSpPr bwMode="auto">
                  <a:xfrm>
                    <a:off x="1688" y="2648"/>
                    <a:ext cx="576" cy="32"/>
                    <a:chOff x="2496" y="2624"/>
                    <a:chExt cx="576" cy="32"/>
                  </a:xfrm>
                </p:grpSpPr>
                <p:sp>
                  <p:nvSpPr>
                    <p:cNvPr id="1025"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26"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22" name="Group 929"/>
                  <p:cNvGrpSpPr>
                    <a:grpSpLocks/>
                  </p:cNvGrpSpPr>
                  <p:nvPr/>
                </p:nvGrpSpPr>
                <p:grpSpPr bwMode="auto">
                  <a:xfrm>
                    <a:off x="1696" y="2592"/>
                    <a:ext cx="320" cy="64"/>
                    <a:chOff x="1336" y="1856"/>
                    <a:chExt cx="320" cy="64"/>
                  </a:xfrm>
                </p:grpSpPr>
                <p:sp>
                  <p:nvSpPr>
                    <p:cNvPr id="1023"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024"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008" name="Group 932"/>
                <p:cNvGrpSpPr>
                  <a:grpSpLocks/>
                </p:cNvGrpSpPr>
                <p:nvPr/>
              </p:nvGrpSpPr>
              <p:grpSpPr bwMode="auto">
                <a:xfrm>
                  <a:off x="1242" y="3205"/>
                  <a:ext cx="598" cy="116"/>
                  <a:chOff x="1680" y="2536"/>
                  <a:chExt cx="584" cy="160"/>
                </a:xfrm>
              </p:grpSpPr>
              <p:sp>
                <p:nvSpPr>
                  <p:cNvPr id="1009"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010"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11"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012" name="Group 936"/>
                  <p:cNvGrpSpPr>
                    <a:grpSpLocks/>
                  </p:cNvGrpSpPr>
                  <p:nvPr/>
                </p:nvGrpSpPr>
                <p:grpSpPr bwMode="auto">
                  <a:xfrm>
                    <a:off x="1688" y="2648"/>
                    <a:ext cx="576" cy="32"/>
                    <a:chOff x="2496" y="2624"/>
                    <a:chExt cx="576" cy="32"/>
                  </a:xfrm>
                </p:grpSpPr>
                <p:sp>
                  <p:nvSpPr>
                    <p:cNvPr id="1016"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017"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013" name="Group 939"/>
                  <p:cNvGrpSpPr>
                    <a:grpSpLocks/>
                  </p:cNvGrpSpPr>
                  <p:nvPr/>
                </p:nvGrpSpPr>
                <p:grpSpPr bwMode="auto">
                  <a:xfrm>
                    <a:off x="1696" y="2592"/>
                    <a:ext cx="320" cy="64"/>
                    <a:chOff x="1336" y="1856"/>
                    <a:chExt cx="320" cy="64"/>
                  </a:xfrm>
                </p:grpSpPr>
                <p:sp>
                  <p:nvSpPr>
                    <p:cNvPr id="1014"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015"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918" name="Group 942"/>
            <p:cNvGrpSpPr>
              <a:grpSpLocks/>
            </p:cNvGrpSpPr>
            <p:nvPr/>
          </p:nvGrpSpPr>
          <p:grpSpPr bwMode="auto">
            <a:xfrm>
              <a:off x="5035" y="2057"/>
              <a:ext cx="581" cy="55"/>
              <a:chOff x="528" y="3158"/>
              <a:chExt cx="2362" cy="210"/>
            </a:xfrm>
          </p:grpSpPr>
          <p:sp>
            <p:nvSpPr>
              <p:cNvPr id="959"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960" name="Group 944"/>
              <p:cNvGrpSpPr>
                <a:grpSpLocks/>
              </p:cNvGrpSpPr>
              <p:nvPr/>
            </p:nvGrpSpPr>
            <p:grpSpPr bwMode="auto">
              <a:xfrm>
                <a:off x="528" y="3158"/>
                <a:ext cx="2362" cy="210"/>
                <a:chOff x="528" y="3158"/>
                <a:chExt cx="2362" cy="210"/>
              </a:xfrm>
            </p:grpSpPr>
            <p:sp>
              <p:nvSpPr>
                <p:cNvPr id="961"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962" name="Group 946"/>
                <p:cNvGrpSpPr>
                  <a:grpSpLocks/>
                </p:cNvGrpSpPr>
                <p:nvPr/>
              </p:nvGrpSpPr>
              <p:grpSpPr bwMode="auto">
                <a:xfrm>
                  <a:off x="2338" y="3297"/>
                  <a:ext cx="282" cy="46"/>
                  <a:chOff x="2304" y="3888"/>
                  <a:chExt cx="384" cy="88"/>
                </a:xfrm>
              </p:grpSpPr>
              <p:sp>
                <p:nvSpPr>
                  <p:cNvPr id="995"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96"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97"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963"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64"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65"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966" name="Group 953"/>
                <p:cNvGrpSpPr>
                  <a:grpSpLocks/>
                </p:cNvGrpSpPr>
                <p:nvPr/>
              </p:nvGrpSpPr>
              <p:grpSpPr bwMode="auto">
                <a:xfrm>
                  <a:off x="2816" y="3302"/>
                  <a:ext cx="39" cy="41"/>
                  <a:chOff x="3552" y="3486"/>
                  <a:chExt cx="56" cy="74"/>
                </a:xfrm>
              </p:grpSpPr>
              <p:sp>
                <p:nvSpPr>
                  <p:cNvPr id="993"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94"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967" name="Group 956"/>
                <p:cNvGrpSpPr>
                  <a:grpSpLocks/>
                </p:cNvGrpSpPr>
                <p:nvPr/>
              </p:nvGrpSpPr>
              <p:grpSpPr bwMode="auto">
                <a:xfrm>
                  <a:off x="2242" y="3210"/>
                  <a:ext cx="492" cy="77"/>
                  <a:chOff x="2296" y="3104"/>
                  <a:chExt cx="480" cy="104"/>
                </a:xfrm>
              </p:grpSpPr>
              <p:grpSp>
                <p:nvGrpSpPr>
                  <p:cNvPr id="988" name="Group 957"/>
                  <p:cNvGrpSpPr>
                    <a:grpSpLocks/>
                  </p:cNvGrpSpPr>
                  <p:nvPr/>
                </p:nvGrpSpPr>
                <p:grpSpPr bwMode="auto">
                  <a:xfrm>
                    <a:off x="2310" y="3120"/>
                    <a:ext cx="448" cy="72"/>
                    <a:chOff x="2310" y="3120"/>
                    <a:chExt cx="432" cy="48"/>
                  </a:xfrm>
                </p:grpSpPr>
                <p:sp>
                  <p:nvSpPr>
                    <p:cNvPr id="990"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91"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92"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989"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968" name="Group 962"/>
                <p:cNvGrpSpPr>
                  <a:grpSpLocks/>
                </p:cNvGrpSpPr>
                <p:nvPr/>
              </p:nvGrpSpPr>
              <p:grpSpPr bwMode="auto">
                <a:xfrm>
                  <a:off x="577" y="3205"/>
                  <a:ext cx="599" cy="116"/>
                  <a:chOff x="1680" y="2536"/>
                  <a:chExt cx="584" cy="160"/>
                </a:xfrm>
              </p:grpSpPr>
              <p:sp>
                <p:nvSpPr>
                  <p:cNvPr id="979"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80"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81"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982" name="Group 966"/>
                  <p:cNvGrpSpPr>
                    <a:grpSpLocks/>
                  </p:cNvGrpSpPr>
                  <p:nvPr/>
                </p:nvGrpSpPr>
                <p:grpSpPr bwMode="auto">
                  <a:xfrm>
                    <a:off x="1688" y="2648"/>
                    <a:ext cx="576" cy="32"/>
                    <a:chOff x="2496" y="2624"/>
                    <a:chExt cx="576" cy="32"/>
                  </a:xfrm>
                </p:grpSpPr>
                <p:sp>
                  <p:nvSpPr>
                    <p:cNvPr id="986"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87"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983" name="Group 969"/>
                  <p:cNvGrpSpPr>
                    <a:grpSpLocks/>
                  </p:cNvGrpSpPr>
                  <p:nvPr/>
                </p:nvGrpSpPr>
                <p:grpSpPr bwMode="auto">
                  <a:xfrm>
                    <a:off x="1696" y="2592"/>
                    <a:ext cx="320" cy="64"/>
                    <a:chOff x="1336" y="1856"/>
                    <a:chExt cx="320" cy="64"/>
                  </a:xfrm>
                </p:grpSpPr>
                <p:sp>
                  <p:nvSpPr>
                    <p:cNvPr id="984"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985"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969" name="Group 972"/>
                <p:cNvGrpSpPr>
                  <a:grpSpLocks/>
                </p:cNvGrpSpPr>
                <p:nvPr/>
              </p:nvGrpSpPr>
              <p:grpSpPr bwMode="auto">
                <a:xfrm>
                  <a:off x="1242" y="3205"/>
                  <a:ext cx="598" cy="116"/>
                  <a:chOff x="1680" y="2536"/>
                  <a:chExt cx="584" cy="160"/>
                </a:xfrm>
              </p:grpSpPr>
              <p:sp>
                <p:nvSpPr>
                  <p:cNvPr id="970"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71"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72"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973" name="Group 976"/>
                  <p:cNvGrpSpPr>
                    <a:grpSpLocks/>
                  </p:cNvGrpSpPr>
                  <p:nvPr/>
                </p:nvGrpSpPr>
                <p:grpSpPr bwMode="auto">
                  <a:xfrm>
                    <a:off x="1688" y="2648"/>
                    <a:ext cx="576" cy="32"/>
                    <a:chOff x="2496" y="2624"/>
                    <a:chExt cx="576" cy="32"/>
                  </a:xfrm>
                </p:grpSpPr>
                <p:sp>
                  <p:nvSpPr>
                    <p:cNvPr id="977"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78"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974" name="Group 979"/>
                  <p:cNvGrpSpPr>
                    <a:grpSpLocks/>
                  </p:cNvGrpSpPr>
                  <p:nvPr/>
                </p:nvGrpSpPr>
                <p:grpSpPr bwMode="auto">
                  <a:xfrm>
                    <a:off x="1696" y="2592"/>
                    <a:ext cx="320" cy="64"/>
                    <a:chOff x="1336" y="1856"/>
                    <a:chExt cx="320" cy="64"/>
                  </a:xfrm>
                </p:grpSpPr>
                <p:sp>
                  <p:nvSpPr>
                    <p:cNvPr id="975"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976"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919" name="Group 982"/>
            <p:cNvGrpSpPr>
              <a:grpSpLocks/>
            </p:cNvGrpSpPr>
            <p:nvPr/>
          </p:nvGrpSpPr>
          <p:grpSpPr bwMode="auto">
            <a:xfrm>
              <a:off x="5035" y="2008"/>
              <a:ext cx="581" cy="56"/>
              <a:chOff x="528" y="3158"/>
              <a:chExt cx="2362" cy="210"/>
            </a:xfrm>
          </p:grpSpPr>
          <p:sp>
            <p:nvSpPr>
              <p:cNvPr id="920"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921" name="Group 984"/>
              <p:cNvGrpSpPr>
                <a:grpSpLocks/>
              </p:cNvGrpSpPr>
              <p:nvPr/>
            </p:nvGrpSpPr>
            <p:grpSpPr bwMode="auto">
              <a:xfrm>
                <a:off x="528" y="3158"/>
                <a:ext cx="2362" cy="210"/>
                <a:chOff x="528" y="3158"/>
                <a:chExt cx="2362" cy="210"/>
              </a:xfrm>
            </p:grpSpPr>
            <p:sp>
              <p:nvSpPr>
                <p:cNvPr id="922"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923" name="Group 986"/>
                <p:cNvGrpSpPr>
                  <a:grpSpLocks/>
                </p:cNvGrpSpPr>
                <p:nvPr/>
              </p:nvGrpSpPr>
              <p:grpSpPr bwMode="auto">
                <a:xfrm>
                  <a:off x="2338" y="3297"/>
                  <a:ext cx="282" cy="46"/>
                  <a:chOff x="2304" y="3888"/>
                  <a:chExt cx="384" cy="88"/>
                </a:xfrm>
              </p:grpSpPr>
              <p:sp>
                <p:nvSpPr>
                  <p:cNvPr id="956"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57"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58"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924"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25"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26"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927" name="Group 993"/>
                <p:cNvGrpSpPr>
                  <a:grpSpLocks/>
                </p:cNvGrpSpPr>
                <p:nvPr/>
              </p:nvGrpSpPr>
              <p:grpSpPr bwMode="auto">
                <a:xfrm>
                  <a:off x="2816" y="3302"/>
                  <a:ext cx="39" cy="41"/>
                  <a:chOff x="3552" y="3486"/>
                  <a:chExt cx="56" cy="74"/>
                </a:xfrm>
              </p:grpSpPr>
              <p:sp>
                <p:nvSpPr>
                  <p:cNvPr id="954"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955"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928" name="Group 996"/>
                <p:cNvGrpSpPr>
                  <a:grpSpLocks/>
                </p:cNvGrpSpPr>
                <p:nvPr/>
              </p:nvGrpSpPr>
              <p:grpSpPr bwMode="auto">
                <a:xfrm>
                  <a:off x="2242" y="3210"/>
                  <a:ext cx="492" cy="77"/>
                  <a:chOff x="2296" y="3104"/>
                  <a:chExt cx="480" cy="104"/>
                </a:xfrm>
              </p:grpSpPr>
              <p:grpSp>
                <p:nvGrpSpPr>
                  <p:cNvPr id="949" name="Group 997"/>
                  <p:cNvGrpSpPr>
                    <a:grpSpLocks/>
                  </p:cNvGrpSpPr>
                  <p:nvPr/>
                </p:nvGrpSpPr>
                <p:grpSpPr bwMode="auto">
                  <a:xfrm>
                    <a:off x="2310" y="3120"/>
                    <a:ext cx="448" cy="72"/>
                    <a:chOff x="2310" y="3120"/>
                    <a:chExt cx="432" cy="48"/>
                  </a:xfrm>
                </p:grpSpPr>
                <p:sp>
                  <p:nvSpPr>
                    <p:cNvPr id="951"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52"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53"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950"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929" name="Group 1002"/>
                <p:cNvGrpSpPr>
                  <a:grpSpLocks/>
                </p:cNvGrpSpPr>
                <p:nvPr/>
              </p:nvGrpSpPr>
              <p:grpSpPr bwMode="auto">
                <a:xfrm>
                  <a:off x="577" y="3205"/>
                  <a:ext cx="599" cy="116"/>
                  <a:chOff x="1680" y="2536"/>
                  <a:chExt cx="584" cy="160"/>
                </a:xfrm>
              </p:grpSpPr>
              <p:sp>
                <p:nvSpPr>
                  <p:cNvPr id="940"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41"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42"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943" name="Group 1006"/>
                  <p:cNvGrpSpPr>
                    <a:grpSpLocks/>
                  </p:cNvGrpSpPr>
                  <p:nvPr/>
                </p:nvGrpSpPr>
                <p:grpSpPr bwMode="auto">
                  <a:xfrm>
                    <a:off x="1688" y="2648"/>
                    <a:ext cx="576" cy="32"/>
                    <a:chOff x="2496" y="2624"/>
                    <a:chExt cx="576" cy="32"/>
                  </a:xfrm>
                </p:grpSpPr>
                <p:sp>
                  <p:nvSpPr>
                    <p:cNvPr id="947"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48"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944" name="Group 1009"/>
                  <p:cNvGrpSpPr>
                    <a:grpSpLocks/>
                  </p:cNvGrpSpPr>
                  <p:nvPr/>
                </p:nvGrpSpPr>
                <p:grpSpPr bwMode="auto">
                  <a:xfrm>
                    <a:off x="1696" y="2592"/>
                    <a:ext cx="320" cy="64"/>
                    <a:chOff x="1336" y="1856"/>
                    <a:chExt cx="320" cy="64"/>
                  </a:xfrm>
                </p:grpSpPr>
                <p:sp>
                  <p:nvSpPr>
                    <p:cNvPr id="945"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946"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930" name="Group 1012"/>
                <p:cNvGrpSpPr>
                  <a:grpSpLocks/>
                </p:cNvGrpSpPr>
                <p:nvPr/>
              </p:nvGrpSpPr>
              <p:grpSpPr bwMode="auto">
                <a:xfrm>
                  <a:off x="1242" y="3205"/>
                  <a:ext cx="598" cy="116"/>
                  <a:chOff x="1680" y="2536"/>
                  <a:chExt cx="584" cy="160"/>
                </a:xfrm>
              </p:grpSpPr>
              <p:sp>
                <p:nvSpPr>
                  <p:cNvPr id="931"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932"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33"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934" name="Group 1016"/>
                  <p:cNvGrpSpPr>
                    <a:grpSpLocks/>
                  </p:cNvGrpSpPr>
                  <p:nvPr/>
                </p:nvGrpSpPr>
                <p:grpSpPr bwMode="auto">
                  <a:xfrm>
                    <a:off x="1688" y="2648"/>
                    <a:ext cx="576" cy="32"/>
                    <a:chOff x="2496" y="2624"/>
                    <a:chExt cx="576" cy="32"/>
                  </a:xfrm>
                </p:grpSpPr>
                <p:sp>
                  <p:nvSpPr>
                    <p:cNvPr id="938"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939"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935" name="Group 1019"/>
                  <p:cNvGrpSpPr>
                    <a:grpSpLocks/>
                  </p:cNvGrpSpPr>
                  <p:nvPr/>
                </p:nvGrpSpPr>
                <p:grpSpPr bwMode="auto">
                  <a:xfrm>
                    <a:off x="1696" y="2592"/>
                    <a:ext cx="320" cy="64"/>
                    <a:chOff x="1336" y="1856"/>
                    <a:chExt cx="320" cy="64"/>
                  </a:xfrm>
                </p:grpSpPr>
                <p:sp>
                  <p:nvSpPr>
                    <p:cNvPr id="936"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937"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pic>
        <p:nvPicPr>
          <p:cNvPr id="1517" name="Immagine 1516"/>
          <p:cNvPicPr>
            <a:picLocks noChangeAspect="1"/>
          </p:cNvPicPr>
          <p:nvPr/>
        </p:nvPicPr>
        <p:blipFill>
          <a:blip r:embed="rId2"/>
          <a:stretch>
            <a:fillRect/>
          </a:stretch>
        </p:blipFill>
        <p:spPr>
          <a:xfrm>
            <a:off x="11369245" y="1308526"/>
            <a:ext cx="571500" cy="571500"/>
          </a:xfrm>
          <a:prstGeom prst="rect">
            <a:avLst/>
          </a:prstGeom>
        </p:spPr>
      </p:pic>
      <p:pic>
        <p:nvPicPr>
          <p:cNvPr id="1518" name="Immagine 1517"/>
          <p:cNvPicPr>
            <a:picLocks noChangeAspect="1"/>
          </p:cNvPicPr>
          <p:nvPr/>
        </p:nvPicPr>
        <p:blipFill>
          <a:blip r:embed="rId2"/>
          <a:stretch>
            <a:fillRect/>
          </a:stretch>
        </p:blipFill>
        <p:spPr>
          <a:xfrm>
            <a:off x="11013645" y="1367565"/>
            <a:ext cx="571500" cy="571500"/>
          </a:xfrm>
          <a:prstGeom prst="rect">
            <a:avLst/>
          </a:prstGeom>
        </p:spPr>
      </p:pic>
      <p:sp>
        <p:nvSpPr>
          <p:cNvPr id="1522" name="CasellaDiTesto 1521"/>
          <p:cNvSpPr txBox="1"/>
          <p:nvPr/>
        </p:nvSpPr>
        <p:spPr>
          <a:xfrm>
            <a:off x="4101711" y="6177365"/>
            <a:ext cx="718466" cy="369332"/>
          </a:xfrm>
          <a:prstGeom prst="rect">
            <a:avLst/>
          </a:prstGeom>
          <a:noFill/>
        </p:spPr>
        <p:txBody>
          <a:bodyPr wrap="none" rtlCol="0">
            <a:spAutoFit/>
          </a:bodyPr>
          <a:lstStyle/>
          <a:p>
            <a:r>
              <a:rPr lang="en-US" b="1" dirty="0"/>
              <a:t>TIER1</a:t>
            </a:r>
          </a:p>
        </p:txBody>
      </p:sp>
      <p:cxnSp>
        <p:nvCxnSpPr>
          <p:cNvPr id="1531" name="Connettore 2 1530"/>
          <p:cNvCxnSpPr>
            <a:cxnSpLocks/>
            <a:stCxn id="33" idx="4"/>
            <a:endCxn id="28" idx="0"/>
          </p:cNvCxnSpPr>
          <p:nvPr/>
        </p:nvCxnSpPr>
        <p:spPr>
          <a:xfrm>
            <a:off x="7563690" y="1470933"/>
            <a:ext cx="34866" cy="895351"/>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533" name="Connettore 2 1532"/>
          <p:cNvCxnSpPr>
            <a:stCxn id="5" idx="0"/>
            <a:endCxn id="15" idx="4"/>
          </p:cNvCxnSpPr>
          <p:nvPr/>
        </p:nvCxnSpPr>
        <p:spPr>
          <a:xfrm flipV="1">
            <a:off x="3756592" y="1497664"/>
            <a:ext cx="772598" cy="242952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cxnSp>
        <p:nvCxnSpPr>
          <p:cNvPr id="1535" name="Connettore 2 1534"/>
          <p:cNvCxnSpPr>
            <a:stCxn id="6" idx="0"/>
            <a:endCxn id="15" idx="4"/>
          </p:cNvCxnSpPr>
          <p:nvPr/>
        </p:nvCxnSpPr>
        <p:spPr>
          <a:xfrm flipH="1" flipV="1">
            <a:off x="4529191" y="1497664"/>
            <a:ext cx="650849" cy="2439088"/>
          </a:xfrm>
          <a:prstGeom prst="straightConnector1">
            <a:avLst/>
          </a:prstGeom>
          <a:ln w="38100" cmpd="sng">
            <a:headEnd type="arrow"/>
            <a:tailEnd type="arrow"/>
          </a:ln>
        </p:spPr>
        <p:style>
          <a:lnRef idx="2">
            <a:schemeClr val="accent1"/>
          </a:lnRef>
          <a:fillRef idx="0">
            <a:schemeClr val="accent1"/>
          </a:fillRef>
          <a:effectRef idx="1">
            <a:schemeClr val="accent1"/>
          </a:effectRef>
          <a:fontRef idx="minor">
            <a:schemeClr val="tx1"/>
          </a:fontRef>
        </p:style>
      </p:cxnSp>
      <p:sp>
        <p:nvSpPr>
          <p:cNvPr id="1536" name="CasellaDiTesto 331"/>
          <p:cNvSpPr txBox="1"/>
          <p:nvPr/>
        </p:nvSpPr>
        <p:spPr>
          <a:xfrm rot="4412885">
            <a:off x="4495442" y="2279066"/>
            <a:ext cx="99787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100Gb/s</a:t>
            </a:r>
          </a:p>
        </p:txBody>
      </p:sp>
      <p:sp>
        <p:nvSpPr>
          <p:cNvPr id="1537" name="CasellaDiTesto 331"/>
          <p:cNvSpPr txBox="1"/>
          <p:nvPr/>
        </p:nvSpPr>
        <p:spPr>
          <a:xfrm rot="17238251">
            <a:off x="3563624" y="2259696"/>
            <a:ext cx="997877"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100Gb/s</a:t>
            </a:r>
          </a:p>
        </p:txBody>
      </p:sp>
      <p:cxnSp>
        <p:nvCxnSpPr>
          <p:cNvPr id="1539" name="Connettore 1 1538"/>
          <p:cNvCxnSpPr>
            <a:cxnSpLocks/>
            <a:stCxn id="12" idx="0"/>
            <a:endCxn id="2224" idx="1"/>
          </p:cNvCxnSpPr>
          <p:nvPr/>
        </p:nvCxnSpPr>
        <p:spPr>
          <a:xfrm flipV="1">
            <a:off x="4470385" y="2824353"/>
            <a:ext cx="2430094" cy="9829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1" name="Connettore 1 1540"/>
          <p:cNvCxnSpPr>
            <a:cxnSpLocks/>
            <a:stCxn id="2000" idx="0"/>
          </p:cNvCxnSpPr>
          <p:nvPr/>
        </p:nvCxnSpPr>
        <p:spPr>
          <a:xfrm flipV="1">
            <a:off x="6544670" y="2989269"/>
            <a:ext cx="812903" cy="1327516"/>
          </a:xfrm>
          <a:prstGeom prst="line">
            <a:avLst/>
          </a:prstGeom>
        </p:spPr>
        <p:style>
          <a:lnRef idx="2">
            <a:schemeClr val="accent1"/>
          </a:lnRef>
          <a:fillRef idx="0">
            <a:schemeClr val="accent1"/>
          </a:fillRef>
          <a:effectRef idx="1">
            <a:schemeClr val="accent1"/>
          </a:effectRef>
          <a:fontRef idx="minor">
            <a:schemeClr val="tx1"/>
          </a:fontRef>
        </p:style>
      </p:cxnSp>
      <p:sp>
        <p:nvSpPr>
          <p:cNvPr id="1542" name="Rounded Rectangle 6"/>
          <p:cNvSpPr/>
          <p:nvPr/>
        </p:nvSpPr>
        <p:spPr>
          <a:xfrm>
            <a:off x="9474138" y="1325068"/>
            <a:ext cx="1151342" cy="526441"/>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600" b="1" dirty="0">
                <a:solidFill>
                  <a:srgbClr val="FFFFFF"/>
                </a:solidFill>
                <a:latin typeface="Monaco" charset="0"/>
                <a:ea typeface="ヒラギノ角ゴ Pro W3" charset="-128"/>
              </a:rPr>
              <a:t>Cisco</a:t>
            </a:r>
          </a:p>
          <a:p>
            <a:pPr algn="ctr" eaLnBrk="1" hangingPunct="1">
              <a:defRPr/>
            </a:pPr>
            <a:r>
              <a:rPr lang="en-US" altLang="it-IT" sz="1600" b="1" dirty="0">
                <a:solidFill>
                  <a:srgbClr val="FFFFFF"/>
                </a:solidFill>
                <a:latin typeface="Monaco" charset="0"/>
                <a:ea typeface="ヒラギノ角ゴ Pro W3" charset="-128"/>
              </a:rPr>
              <a:t>6509</a:t>
            </a:r>
          </a:p>
        </p:txBody>
      </p:sp>
      <p:sp>
        <p:nvSpPr>
          <p:cNvPr id="1543" name="CasellaDiTesto 1542"/>
          <p:cNvSpPr txBox="1"/>
          <p:nvPr/>
        </p:nvSpPr>
        <p:spPr>
          <a:xfrm>
            <a:off x="11042980" y="782779"/>
            <a:ext cx="923651" cy="400110"/>
          </a:xfrm>
          <a:prstGeom prst="rect">
            <a:avLst/>
          </a:prstGeom>
          <a:noFill/>
        </p:spPr>
        <p:txBody>
          <a:bodyPr wrap="none" rtlCol="0">
            <a:spAutoFit/>
          </a:bodyPr>
          <a:lstStyle/>
          <a:p>
            <a:r>
              <a:rPr lang="en-US" sz="2000" b="1" dirty="0"/>
              <a:t>Offices</a:t>
            </a:r>
          </a:p>
        </p:txBody>
      </p:sp>
      <p:cxnSp>
        <p:nvCxnSpPr>
          <p:cNvPr id="1549" name="Connettore 1 1548"/>
          <p:cNvCxnSpPr>
            <a:cxnSpLocks/>
            <a:stCxn id="1558" idx="0"/>
            <a:endCxn id="2224" idx="2"/>
          </p:cNvCxnSpPr>
          <p:nvPr/>
        </p:nvCxnSpPr>
        <p:spPr>
          <a:xfrm flipH="1" flipV="1">
            <a:off x="7598556" y="2966547"/>
            <a:ext cx="687464" cy="1271472"/>
          </a:xfrm>
          <a:prstGeom prst="line">
            <a:avLst/>
          </a:prstGeom>
        </p:spPr>
        <p:style>
          <a:lnRef idx="2">
            <a:schemeClr val="accent1"/>
          </a:lnRef>
          <a:fillRef idx="0">
            <a:schemeClr val="accent1"/>
          </a:fillRef>
          <a:effectRef idx="1">
            <a:schemeClr val="accent1"/>
          </a:effectRef>
          <a:fontRef idx="minor">
            <a:schemeClr val="tx1"/>
          </a:fontRef>
        </p:style>
      </p:cxnSp>
      <p:grpSp>
        <p:nvGrpSpPr>
          <p:cNvPr id="1555" name="Gruppo 1554"/>
          <p:cNvGrpSpPr/>
          <p:nvPr/>
        </p:nvGrpSpPr>
        <p:grpSpPr>
          <a:xfrm>
            <a:off x="7443502" y="4238019"/>
            <a:ext cx="1685035" cy="954503"/>
            <a:chOff x="4139810" y="4057855"/>
            <a:chExt cx="1420503" cy="799785"/>
          </a:xfrm>
        </p:grpSpPr>
        <p:sp>
          <p:nvSpPr>
            <p:cNvPr id="1556" name="Rounded Rectangle 6"/>
            <p:cNvSpPr/>
            <p:nvPr/>
          </p:nvSpPr>
          <p:spPr>
            <a:xfrm>
              <a:off x="4257626" y="4102246"/>
              <a:ext cx="1151342" cy="326734"/>
            </a:xfrm>
            <a:prstGeom prst="round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dirty="0">
                  <a:solidFill>
                    <a:schemeClr val="bg1"/>
                  </a:solidFill>
                  <a:latin typeface="Monaco" charset="0"/>
                  <a:ea typeface="ヒラギノ角ゴ Pro W3" charset="-128"/>
                </a:rPr>
                <a:t>SW </a:t>
              </a:r>
              <a:r>
                <a:rPr lang="en-US" altLang="it-IT" sz="1400" dirty="0" err="1">
                  <a:solidFill>
                    <a:schemeClr val="bg1"/>
                  </a:solidFill>
                  <a:latin typeface="Monaco" charset="0"/>
                  <a:ea typeface="ヒラギノ角ゴ Pro W3" charset="-128"/>
                </a:rPr>
                <a:t>Serv.Naz</a:t>
              </a:r>
              <a:endParaRPr lang="en-US" altLang="it-IT" sz="1400" dirty="0">
                <a:solidFill>
                  <a:schemeClr val="bg1"/>
                </a:solidFill>
                <a:latin typeface="Monaco" charset="0"/>
                <a:ea typeface="ヒラギノ角ゴ Pro W3" charset="-128"/>
              </a:endParaRPr>
            </a:p>
          </p:txBody>
        </p:sp>
        <p:sp>
          <p:nvSpPr>
            <p:cNvPr id="1557" name="Rounded Rectangle 6"/>
            <p:cNvSpPr/>
            <p:nvPr/>
          </p:nvSpPr>
          <p:spPr>
            <a:xfrm>
              <a:off x="4263397" y="4477238"/>
              <a:ext cx="1151342" cy="326734"/>
            </a:xfrm>
            <a:prstGeom prst="round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dirty="0">
                  <a:solidFill>
                    <a:schemeClr val="bg1"/>
                  </a:solidFill>
                  <a:latin typeface="Monaco" charset="0"/>
                  <a:ea typeface="ヒラギノ角ゴ Pro W3" charset="-128"/>
                </a:rPr>
                <a:t>SW </a:t>
              </a:r>
              <a:r>
                <a:rPr lang="en-US" altLang="it-IT" sz="1400" dirty="0" err="1">
                  <a:solidFill>
                    <a:schemeClr val="bg1"/>
                  </a:solidFill>
                  <a:latin typeface="Monaco" charset="0"/>
                  <a:ea typeface="ヒラギノ角ゴ Pro W3" charset="-128"/>
                </a:rPr>
                <a:t>Serv.Naz</a:t>
              </a:r>
              <a:endParaRPr lang="en-US" altLang="it-IT" sz="1400" dirty="0">
                <a:solidFill>
                  <a:schemeClr val="bg1"/>
                </a:solidFill>
                <a:latin typeface="Monaco" charset="0"/>
                <a:ea typeface="ヒラギノ角ゴ Pro W3" charset="-128"/>
              </a:endParaRPr>
            </a:p>
          </p:txBody>
        </p:sp>
        <p:sp>
          <p:nvSpPr>
            <p:cNvPr id="1558" name="Rectangle 501"/>
            <p:cNvSpPr/>
            <p:nvPr/>
          </p:nvSpPr>
          <p:spPr>
            <a:xfrm>
              <a:off x="4139810" y="4057855"/>
              <a:ext cx="1420503" cy="799785"/>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sp>
        <p:nvSpPr>
          <p:cNvPr id="1560" name="Rounded Rectangle 6"/>
          <p:cNvSpPr/>
          <p:nvPr/>
        </p:nvSpPr>
        <p:spPr>
          <a:xfrm>
            <a:off x="9132268" y="2496850"/>
            <a:ext cx="1151342" cy="464846"/>
          </a:xfrm>
          <a:prstGeom prst="roundRect">
            <a:avLst/>
          </a:prstGeom>
          <a:solidFill>
            <a:schemeClr val="tx1">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200" b="1" dirty="0">
                <a:solidFill>
                  <a:schemeClr val="bg1"/>
                </a:solidFill>
                <a:latin typeface="Monaco" charset="0"/>
                <a:ea typeface="ヒラギノ角ゴ Pro W3" charset="-128"/>
              </a:rPr>
              <a:t>Brocade SDDS</a:t>
            </a:r>
          </a:p>
        </p:txBody>
      </p:sp>
      <p:cxnSp>
        <p:nvCxnSpPr>
          <p:cNvPr id="1562" name="Connettore 1 1561"/>
          <p:cNvCxnSpPr>
            <a:cxnSpLocks/>
            <a:stCxn id="894" idx="3"/>
            <a:endCxn id="1560" idx="1"/>
          </p:cNvCxnSpPr>
          <p:nvPr/>
        </p:nvCxnSpPr>
        <p:spPr>
          <a:xfrm>
            <a:off x="8330594" y="2665873"/>
            <a:ext cx="801674" cy="63400"/>
          </a:xfrm>
          <a:prstGeom prst="line">
            <a:avLst/>
          </a:prstGeom>
        </p:spPr>
        <p:style>
          <a:lnRef idx="2">
            <a:schemeClr val="accent1"/>
          </a:lnRef>
          <a:fillRef idx="0">
            <a:schemeClr val="accent1"/>
          </a:fillRef>
          <a:effectRef idx="1">
            <a:schemeClr val="accent1"/>
          </a:effectRef>
          <a:fontRef idx="minor">
            <a:schemeClr val="tx1"/>
          </a:fontRef>
        </p:style>
      </p:cxnSp>
      <p:sp>
        <p:nvSpPr>
          <p:cNvPr id="1563" name="Ovale 1562"/>
          <p:cNvSpPr/>
          <p:nvPr/>
        </p:nvSpPr>
        <p:spPr>
          <a:xfrm rot="2160000" flipH="1">
            <a:off x="9327463" y="2078249"/>
            <a:ext cx="118239" cy="31658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7" name="Connettore 2 1566"/>
          <p:cNvCxnSpPr>
            <a:endCxn id="1560" idx="0"/>
          </p:cNvCxnSpPr>
          <p:nvPr/>
        </p:nvCxnSpPr>
        <p:spPr>
          <a:xfrm>
            <a:off x="8416413" y="1451522"/>
            <a:ext cx="1291526" cy="1045329"/>
          </a:xfrm>
          <a:prstGeom prst="straightConnector1">
            <a:avLst/>
          </a:prstGeom>
          <a:ln w="19050" cmpd="sng">
            <a:headEnd type="arrow"/>
            <a:tailEnd type="arrow"/>
          </a:ln>
        </p:spPr>
        <p:style>
          <a:lnRef idx="2">
            <a:schemeClr val="accent1"/>
          </a:lnRef>
          <a:fillRef idx="0">
            <a:schemeClr val="accent1"/>
          </a:fillRef>
          <a:effectRef idx="1">
            <a:schemeClr val="accent1"/>
          </a:effectRef>
          <a:fontRef idx="minor">
            <a:schemeClr val="tx1"/>
          </a:fontRef>
        </p:style>
      </p:cxnSp>
      <p:grpSp>
        <p:nvGrpSpPr>
          <p:cNvPr id="1570" name="Gruppo 1569"/>
          <p:cNvGrpSpPr/>
          <p:nvPr/>
        </p:nvGrpSpPr>
        <p:grpSpPr>
          <a:xfrm>
            <a:off x="10862769" y="3032543"/>
            <a:ext cx="520700" cy="419100"/>
            <a:chOff x="4796367" y="5915025"/>
            <a:chExt cx="520700" cy="419100"/>
          </a:xfrm>
        </p:grpSpPr>
        <p:sp>
          <p:nvSpPr>
            <p:cNvPr id="1571"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572"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573"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574" name="Group 821"/>
          <p:cNvGrpSpPr>
            <a:grpSpLocks/>
          </p:cNvGrpSpPr>
          <p:nvPr/>
        </p:nvGrpSpPr>
        <p:grpSpPr bwMode="auto">
          <a:xfrm>
            <a:off x="10472704" y="2702825"/>
            <a:ext cx="1174749" cy="276225"/>
            <a:chOff x="5034" y="2008"/>
            <a:chExt cx="582" cy="246"/>
          </a:xfrm>
        </p:grpSpPr>
        <p:grpSp>
          <p:nvGrpSpPr>
            <p:cNvPr id="1575" name="Group 822"/>
            <p:cNvGrpSpPr>
              <a:grpSpLocks/>
            </p:cNvGrpSpPr>
            <p:nvPr/>
          </p:nvGrpSpPr>
          <p:grpSpPr bwMode="auto">
            <a:xfrm>
              <a:off x="5035" y="2180"/>
              <a:ext cx="581" cy="74"/>
              <a:chOff x="528" y="3090"/>
              <a:chExt cx="2362" cy="278"/>
            </a:xfrm>
          </p:grpSpPr>
          <p:sp>
            <p:nvSpPr>
              <p:cNvPr id="1736"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737" name="Group 824"/>
              <p:cNvGrpSpPr>
                <a:grpSpLocks/>
              </p:cNvGrpSpPr>
              <p:nvPr/>
            </p:nvGrpSpPr>
            <p:grpSpPr bwMode="auto">
              <a:xfrm>
                <a:off x="528" y="3158"/>
                <a:ext cx="2362" cy="210"/>
                <a:chOff x="528" y="3158"/>
                <a:chExt cx="2362" cy="210"/>
              </a:xfrm>
            </p:grpSpPr>
            <p:sp>
              <p:nvSpPr>
                <p:cNvPr id="1738"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739" name="Group 826"/>
                <p:cNvGrpSpPr>
                  <a:grpSpLocks/>
                </p:cNvGrpSpPr>
                <p:nvPr/>
              </p:nvGrpSpPr>
              <p:grpSpPr bwMode="auto">
                <a:xfrm>
                  <a:off x="2338" y="3297"/>
                  <a:ext cx="282" cy="46"/>
                  <a:chOff x="2304" y="3888"/>
                  <a:chExt cx="384" cy="88"/>
                </a:xfrm>
              </p:grpSpPr>
              <p:sp>
                <p:nvSpPr>
                  <p:cNvPr id="1772"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73"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74"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740"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41"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42"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743" name="Group 833"/>
                <p:cNvGrpSpPr>
                  <a:grpSpLocks/>
                </p:cNvGrpSpPr>
                <p:nvPr/>
              </p:nvGrpSpPr>
              <p:grpSpPr bwMode="auto">
                <a:xfrm>
                  <a:off x="2816" y="3302"/>
                  <a:ext cx="39" cy="41"/>
                  <a:chOff x="3552" y="3486"/>
                  <a:chExt cx="56" cy="74"/>
                </a:xfrm>
              </p:grpSpPr>
              <p:sp>
                <p:nvSpPr>
                  <p:cNvPr id="1770"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71"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744" name="Group 836"/>
                <p:cNvGrpSpPr>
                  <a:grpSpLocks/>
                </p:cNvGrpSpPr>
                <p:nvPr/>
              </p:nvGrpSpPr>
              <p:grpSpPr bwMode="auto">
                <a:xfrm>
                  <a:off x="2242" y="3210"/>
                  <a:ext cx="492" cy="77"/>
                  <a:chOff x="2296" y="3104"/>
                  <a:chExt cx="480" cy="104"/>
                </a:xfrm>
              </p:grpSpPr>
              <p:grpSp>
                <p:nvGrpSpPr>
                  <p:cNvPr id="1765" name="Group 837"/>
                  <p:cNvGrpSpPr>
                    <a:grpSpLocks/>
                  </p:cNvGrpSpPr>
                  <p:nvPr/>
                </p:nvGrpSpPr>
                <p:grpSpPr bwMode="auto">
                  <a:xfrm>
                    <a:off x="2310" y="3120"/>
                    <a:ext cx="448" cy="72"/>
                    <a:chOff x="2310" y="3120"/>
                    <a:chExt cx="432" cy="48"/>
                  </a:xfrm>
                </p:grpSpPr>
                <p:sp>
                  <p:nvSpPr>
                    <p:cNvPr id="1767"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68"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69"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766"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745" name="Group 842"/>
                <p:cNvGrpSpPr>
                  <a:grpSpLocks/>
                </p:cNvGrpSpPr>
                <p:nvPr/>
              </p:nvGrpSpPr>
              <p:grpSpPr bwMode="auto">
                <a:xfrm>
                  <a:off x="577" y="3205"/>
                  <a:ext cx="599" cy="116"/>
                  <a:chOff x="1680" y="2536"/>
                  <a:chExt cx="584" cy="160"/>
                </a:xfrm>
              </p:grpSpPr>
              <p:sp>
                <p:nvSpPr>
                  <p:cNvPr id="1756"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57"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58"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759" name="Group 846"/>
                  <p:cNvGrpSpPr>
                    <a:grpSpLocks/>
                  </p:cNvGrpSpPr>
                  <p:nvPr/>
                </p:nvGrpSpPr>
                <p:grpSpPr bwMode="auto">
                  <a:xfrm>
                    <a:off x="1688" y="2648"/>
                    <a:ext cx="576" cy="32"/>
                    <a:chOff x="2496" y="2624"/>
                    <a:chExt cx="576" cy="32"/>
                  </a:xfrm>
                </p:grpSpPr>
                <p:sp>
                  <p:nvSpPr>
                    <p:cNvPr id="1763"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64"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760" name="Group 849"/>
                  <p:cNvGrpSpPr>
                    <a:grpSpLocks/>
                  </p:cNvGrpSpPr>
                  <p:nvPr/>
                </p:nvGrpSpPr>
                <p:grpSpPr bwMode="auto">
                  <a:xfrm>
                    <a:off x="1696" y="2592"/>
                    <a:ext cx="320" cy="64"/>
                    <a:chOff x="1336" y="1856"/>
                    <a:chExt cx="320" cy="64"/>
                  </a:xfrm>
                </p:grpSpPr>
                <p:sp>
                  <p:nvSpPr>
                    <p:cNvPr id="1761"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762"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746" name="Group 852"/>
                <p:cNvGrpSpPr>
                  <a:grpSpLocks/>
                </p:cNvGrpSpPr>
                <p:nvPr/>
              </p:nvGrpSpPr>
              <p:grpSpPr bwMode="auto">
                <a:xfrm>
                  <a:off x="1242" y="3205"/>
                  <a:ext cx="598" cy="116"/>
                  <a:chOff x="1680" y="2536"/>
                  <a:chExt cx="584" cy="160"/>
                </a:xfrm>
              </p:grpSpPr>
              <p:sp>
                <p:nvSpPr>
                  <p:cNvPr id="1747"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48"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49"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750" name="Group 856"/>
                  <p:cNvGrpSpPr>
                    <a:grpSpLocks/>
                  </p:cNvGrpSpPr>
                  <p:nvPr/>
                </p:nvGrpSpPr>
                <p:grpSpPr bwMode="auto">
                  <a:xfrm>
                    <a:off x="1688" y="2648"/>
                    <a:ext cx="576" cy="32"/>
                    <a:chOff x="2496" y="2624"/>
                    <a:chExt cx="576" cy="32"/>
                  </a:xfrm>
                </p:grpSpPr>
                <p:sp>
                  <p:nvSpPr>
                    <p:cNvPr id="1754"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55"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751" name="Group 859"/>
                  <p:cNvGrpSpPr>
                    <a:grpSpLocks/>
                  </p:cNvGrpSpPr>
                  <p:nvPr/>
                </p:nvGrpSpPr>
                <p:grpSpPr bwMode="auto">
                  <a:xfrm>
                    <a:off x="1696" y="2592"/>
                    <a:ext cx="320" cy="64"/>
                    <a:chOff x="1336" y="1856"/>
                    <a:chExt cx="320" cy="64"/>
                  </a:xfrm>
                </p:grpSpPr>
                <p:sp>
                  <p:nvSpPr>
                    <p:cNvPr id="1752"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753"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576" name="Group 862"/>
            <p:cNvGrpSpPr>
              <a:grpSpLocks/>
            </p:cNvGrpSpPr>
            <p:nvPr/>
          </p:nvGrpSpPr>
          <p:grpSpPr bwMode="auto">
            <a:xfrm>
              <a:off x="5035" y="2153"/>
              <a:ext cx="581" cy="55"/>
              <a:chOff x="528" y="3158"/>
              <a:chExt cx="2362" cy="210"/>
            </a:xfrm>
          </p:grpSpPr>
          <p:sp>
            <p:nvSpPr>
              <p:cNvPr id="1697"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698" name="Group 864"/>
              <p:cNvGrpSpPr>
                <a:grpSpLocks/>
              </p:cNvGrpSpPr>
              <p:nvPr/>
            </p:nvGrpSpPr>
            <p:grpSpPr bwMode="auto">
              <a:xfrm>
                <a:off x="528" y="3158"/>
                <a:ext cx="2362" cy="210"/>
                <a:chOff x="528" y="3158"/>
                <a:chExt cx="2362" cy="210"/>
              </a:xfrm>
            </p:grpSpPr>
            <p:sp>
              <p:nvSpPr>
                <p:cNvPr id="1699"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700" name="Group 866"/>
                <p:cNvGrpSpPr>
                  <a:grpSpLocks/>
                </p:cNvGrpSpPr>
                <p:nvPr/>
              </p:nvGrpSpPr>
              <p:grpSpPr bwMode="auto">
                <a:xfrm>
                  <a:off x="2338" y="3297"/>
                  <a:ext cx="282" cy="46"/>
                  <a:chOff x="2304" y="3888"/>
                  <a:chExt cx="384" cy="88"/>
                </a:xfrm>
              </p:grpSpPr>
              <p:sp>
                <p:nvSpPr>
                  <p:cNvPr id="1733"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34"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35"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701"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02"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03"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704" name="Group 873"/>
                <p:cNvGrpSpPr>
                  <a:grpSpLocks/>
                </p:cNvGrpSpPr>
                <p:nvPr/>
              </p:nvGrpSpPr>
              <p:grpSpPr bwMode="auto">
                <a:xfrm>
                  <a:off x="2816" y="3302"/>
                  <a:ext cx="39" cy="41"/>
                  <a:chOff x="3552" y="3486"/>
                  <a:chExt cx="56" cy="74"/>
                </a:xfrm>
              </p:grpSpPr>
              <p:sp>
                <p:nvSpPr>
                  <p:cNvPr id="1731"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732"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705" name="Group 876"/>
                <p:cNvGrpSpPr>
                  <a:grpSpLocks/>
                </p:cNvGrpSpPr>
                <p:nvPr/>
              </p:nvGrpSpPr>
              <p:grpSpPr bwMode="auto">
                <a:xfrm>
                  <a:off x="2242" y="3210"/>
                  <a:ext cx="492" cy="77"/>
                  <a:chOff x="2296" y="3104"/>
                  <a:chExt cx="480" cy="104"/>
                </a:xfrm>
              </p:grpSpPr>
              <p:grpSp>
                <p:nvGrpSpPr>
                  <p:cNvPr id="1726" name="Group 877"/>
                  <p:cNvGrpSpPr>
                    <a:grpSpLocks/>
                  </p:cNvGrpSpPr>
                  <p:nvPr/>
                </p:nvGrpSpPr>
                <p:grpSpPr bwMode="auto">
                  <a:xfrm>
                    <a:off x="2310" y="3120"/>
                    <a:ext cx="448" cy="72"/>
                    <a:chOff x="2310" y="3120"/>
                    <a:chExt cx="432" cy="48"/>
                  </a:xfrm>
                </p:grpSpPr>
                <p:sp>
                  <p:nvSpPr>
                    <p:cNvPr id="1728"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29"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30"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727"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706" name="Group 882"/>
                <p:cNvGrpSpPr>
                  <a:grpSpLocks/>
                </p:cNvGrpSpPr>
                <p:nvPr/>
              </p:nvGrpSpPr>
              <p:grpSpPr bwMode="auto">
                <a:xfrm>
                  <a:off x="577" y="3205"/>
                  <a:ext cx="599" cy="116"/>
                  <a:chOff x="1680" y="2536"/>
                  <a:chExt cx="584" cy="160"/>
                </a:xfrm>
              </p:grpSpPr>
              <p:sp>
                <p:nvSpPr>
                  <p:cNvPr id="1717"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18"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19"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720" name="Group 886"/>
                  <p:cNvGrpSpPr>
                    <a:grpSpLocks/>
                  </p:cNvGrpSpPr>
                  <p:nvPr/>
                </p:nvGrpSpPr>
                <p:grpSpPr bwMode="auto">
                  <a:xfrm>
                    <a:off x="1688" y="2648"/>
                    <a:ext cx="576" cy="32"/>
                    <a:chOff x="2496" y="2624"/>
                    <a:chExt cx="576" cy="32"/>
                  </a:xfrm>
                </p:grpSpPr>
                <p:sp>
                  <p:nvSpPr>
                    <p:cNvPr id="1724"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25"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721" name="Group 889"/>
                  <p:cNvGrpSpPr>
                    <a:grpSpLocks/>
                  </p:cNvGrpSpPr>
                  <p:nvPr/>
                </p:nvGrpSpPr>
                <p:grpSpPr bwMode="auto">
                  <a:xfrm>
                    <a:off x="1696" y="2592"/>
                    <a:ext cx="320" cy="64"/>
                    <a:chOff x="1336" y="1856"/>
                    <a:chExt cx="320" cy="64"/>
                  </a:xfrm>
                </p:grpSpPr>
                <p:sp>
                  <p:nvSpPr>
                    <p:cNvPr id="1722"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723"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707" name="Group 892"/>
                <p:cNvGrpSpPr>
                  <a:grpSpLocks/>
                </p:cNvGrpSpPr>
                <p:nvPr/>
              </p:nvGrpSpPr>
              <p:grpSpPr bwMode="auto">
                <a:xfrm>
                  <a:off x="1242" y="3205"/>
                  <a:ext cx="598" cy="116"/>
                  <a:chOff x="1680" y="2536"/>
                  <a:chExt cx="584" cy="160"/>
                </a:xfrm>
              </p:grpSpPr>
              <p:sp>
                <p:nvSpPr>
                  <p:cNvPr id="1708"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709"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10"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711" name="Group 896"/>
                  <p:cNvGrpSpPr>
                    <a:grpSpLocks/>
                  </p:cNvGrpSpPr>
                  <p:nvPr/>
                </p:nvGrpSpPr>
                <p:grpSpPr bwMode="auto">
                  <a:xfrm>
                    <a:off x="1688" y="2648"/>
                    <a:ext cx="576" cy="32"/>
                    <a:chOff x="2496" y="2624"/>
                    <a:chExt cx="576" cy="32"/>
                  </a:xfrm>
                </p:grpSpPr>
                <p:sp>
                  <p:nvSpPr>
                    <p:cNvPr id="1715"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716"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712" name="Group 899"/>
                  <p:cNvGrpSpPr>
                    <a:grpSpLocks/>
                  </p:cNvGrpSpPr>
                  <p:nvPr/>
                </p:nvGrpSpPr>
                <p:grpSpPr bwMode="auto">
                  <a:xfrm>
                    <a:off x="1696" y="2592"/>
                    <a:ext cx="320" cy="64"/>
                    <a:chOff x="1336" y="1856"/>
                    <a:chExt cx="320" cy="64"/>
                  </a:xfrm>
                </p:grpSpPr>
                <p:sp>
                  <p:nvSpPr>
                    <p:cNvPr id="1713"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714"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577" name="Group 902"/>
            <p:cNvGrpSpPr>
              <a:grpSpLocks/>
            </p:cNvGrpSpPr>
            <p:nvPr/>
          </p:nvGrpSpPr>
          <p:grpSpPr bwMode="auto">
            <a:xfrm>
              <a:off x="5034" y="2100"/>
              <a:ext cx="582" cy="56"/>
              <a:chOff x="528" y="3158"/>
              <a:chExt cx="2362" cy="210"/>
            </a:xfrm>
          </p:grpSpPr>
          <p:sp>
            <p:nvSpPr>
              <p:cNvPr id="1658"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659" name="Group 904"/>
              <p:cNvGrpSpPr>
                <a:grpSpLocks/>
              </p:cNvGrpSpPr>
              <p:nvPr/>
            </p:nvGrpSpPr>
            <p:grpSpPr bwMode="auto">
              <a:xfrm>
                <a:off x="528" y="3158"/>
                <a:ext cx="2362" cy="210"/>
                <a:chOff x="528" y="3158"/>
                <a:chExt cx="2362" cy="210"/>
              </a:xfrm>
            </p:grpSpPr>
            <p:sp>
              <p:nvSpPr>
                <p:cNvPr id="1660"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661" name="Group 906"/>
                <p:cNvGrpSpPr>
                  <a:grpSpLocks/>
                </p:cNvGrpSpPr>
                <p:nvPr/>
              </p:nvGrpSpPr>
              <p:grpSpPr bwMode="auto">
                <a:xfrm>
                  <a:off x="2338" y="3297"/>
                  <a:ext cx="282" cy="46"/>
                  <a:chOff x="2304" y="3888"/>
                  <a:chExt cx="384" cy="88"/>
                </a:xfrm>
              </p:grpSpPr>
              <p:sp>
                <p:nvSpPr>
                  <p:cNvPr id="1694"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95"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96"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662"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63"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64"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665" name="Group 913"/>
                <p:cNvGrpSpPr>
                  <a:grpSpLocks/>
                </p:cNvGrpSpPr>
                <p:nvPr/>
              </p:nvGrpSpPr>
              <p:grpSpPr bwMode="auto">
                <a:xfrm>
                  <a:off x="2816" y="3302"/>
                  <a:ext cx="39" cy="41"/>
                  <a:chOff x="3552" y="3486"/>
                  <a:chExt cx="56" cy="74"/>
                </a:xfrm>
              </p:grpSpPr>
              <p:sp>
                <p:nvSpPr>
                  <p:cNvPr id="1692"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93"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66" name="Group 916"/>
                <p:cNvGrpSpPr>
                  <a:grpSpLocks/>
                </p:cNvGrpSpPr>
                <p:nvPr/>
              </p:nvGrpSpPr>
              <p:grpSpPr bwMode="auto">
                <a:xfrm>
                  <a:off x="2242" y="3210"/>
                  <a:ext cx="492" cy="77"/>
                  <a:chOff x="2296" y="3104"/>
                  <a:chExt cx="480" cy="104"/>
                </a:xfrm>
              </p:grpSpPr>
              <p:grpSp>
                <p:nvGrpSpPr>
                  <p:cNvPr id="1687" name="Group 917"/>
                  <p:cNvGrpSpPr>
                    <a:grpSpLocks/>
                  </p:cNvGrpSpPr>
                  <p:nvPr/>
                </p:nvGrpSpPr>
                <p:grpSpPr bwMode="auto">
                  <a:xfrm>
                    <a:off x="2310" y="3120"/>
                    <a:ext cx="448" cy="72"/>
                    <a:chOff x="2310" y="3120"/>
                    <a:chExt cx="432" cy="48"/>
                  </a:xfrm>
                </p:grpSpPr>
                <p:sp>
                  <p:nvSpPr>
                    <p:cNvPr id="1689"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90"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91"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688"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667" name="Group 922"/>
                <p:cNvGrpSpPr>
                  <a:grpSpLocks/>
                </p:cNvGrpSpPr>
                <p:nvPr/>
              </p:nvGrpSpPr>
              <p:grpSpPr bwMode="auto">
                <a:xfrm>
                  <a:off x="577" y="3205"/>
                  <a:ext cx="599" cy="116"/>
                  <a:chOff x="1680" y="2536"/>
                  <a:chExt cx="584" cy="160"/>
                </a:xfrm>
              </p:grpSpPr>
              <p:sp>
                <p:nvSpPr>
                  <p:cNvPr id="1678"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79"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80"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681" name="Group 926"/>
                  <p:cNvGrpSpPr>
                    <a:grpSpLocks/>
                  </p:cNvGrpSpPr>
                  <p:nvPr/>
                </p:nvGrpSpPr>
                <p:grpSpPr bwMode="auto">
                  <a:xfrm>
                    <a:off x="1688" y="2648"/>
                    <a:ext cx="576" cy="32"/>
                    <a:chOff x="2496" y="2624"/>
                    <a:chExt cx="576" cy="32"/>
                  </a:xfrm>
                </p:grpSpPr>
                <p:sp>
                  <p:nvSpPr>
                    <p:cNvPr id="1685"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86"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82" name="Group 929"/>
                  <p:cNvGrpSpPr>
                    <a:grpSpLocks/>
                  </p:cNvGrpSpPr>
                  <p:nvPr/>
                </p:nvGrpSpPr>
                <p:grpSpPr bwMode="auto">
                  <a:xfrm>
                    <a:off x="1696" y="2592"/>
                    <a:ext cx="320" cy="64"/>
                    <a:chOff x="1336" y="1856"/>
                    <a:chExt cx="320" cy="64"/>
                  </a:xfrm>
                </p:grpSpPr>
                <p:sp>
                  <p:nvSpPr>
                    <p:cNvPr id="1683"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684"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668" name="Group 932"/>
                <p:cNvGrpSpPr>
                  <a:grpSpLocks/>
                </p:cNvGrpSpPr>
                <p:nvPr/>
              </p:nvGrpSpPr>
              <p:grpSpPr bwMode="auto">
                <a:xfrm>
                  <a:off x="1242" y="3205"/>
                  <a:ext cx="598" cy="116"/>
                  <a:chOff x="1680" y="2536"/>
                  <a:chExt cx="584" cy="160"/>
                </a:xfrm>
              </p:grpSpPr>
              <p:sp>
                <p:nvSpPr>
                  <p:cNvPr id="1669"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70"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71"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672" name="Group 936"/>
                  <p:cNvGrpSpPr>
                    <a:grpSpLocks/>
                  </p:cNvGrpSpPr>
                  <p:nvPr/>
                </p:nvGrpSpPr>
                <p:grpSpPr bwMode="auto">
                  <a:xfrm>
                    <a:off x="1688" y="2648"/>
                    <a:ext cx="576" cy="32"/>
                    <a:chOff x="2496" y="2624"/>
                    <a:chExt cx="576" cy="32"/>
                  </a:xfrm>
                </p:grpSpPr>
                <p:sp>
                  <p:nvSpPr>
                    <p:cNvPr id="1676"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77"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73" name="Group 939"/>
                  <p:cNvGrpSpPr>
                    <a:grpSpLocks/>
                  </p:cNvGrpSpPr>
                  <p:nvPr/>
                </p:nvGrpSpPr>
                <p:grpSpPr bwMode="auto">
                  <a:xfrm>
                    <a:off x="1696" y="2592"/>
                    <a:ext cx="320" cy="64"/>
                    <a:chOff x="1336" y="1856"/>
                    <a:chExt cx="320" cy="64"/>
                  </a:xfrm>
                </p:grpSpPr>
                <p:sp>
                  <p:nvSpPr>
                    <p:cNvPr id="1674"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675"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578" name="Group 942"/>
            <p:cNvGrpSpPr>
              <a:grpSpLocks/>
            </p:cNvGrpSpPr>
            <p:nvPr/>
          </p:nvGrpSpPr>
          <p:grpSpPr bwMode="auto">
            <a:xfrm>
              <a:off x="5035" y="2057"/>
              <a:ext cx="581" cy="55"/>
              <a:chOff x="528" y="3158"/>
              <a:chExt cx="2362" cy="210"/>
            </a:xfrm>
          </p:grpSpPr>
          <p:sp>
            <p:nvSpPr>
              <p:cNvPr id="1619"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620" name="Group 944"/>
              <p:cNvGrpSpPr>
                <a:grpSpLocks/>
              </p:cNvGrpSpPr>
              <p:nvPr/>
            </p:nvGrpSpPr>
            <p:grpSpPr bwMode="auto">
              <a:xfrm>
                <a:off x="528" y="3158"/>
                <a:ext cx="2362" cy="210"/>
                <a:chOff x="528" y="3158"/>
                <a:chExt cx="2362" cy="210"/>
              </a:xfrm>
            </p:grpSpPr>
            <p:sp>
              <p:nvSpPr>
                <p:cNvPr id="1621"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622" name="Group 946"/>
                <p:cNvGrpSpPr>
                  <a:grpSpLocks/>
                </p:cNvGrpSpPr>
                <p:nvPr/>
              </p:nvGrpSpPr>
              <p:grpSpPr bwMode="auto">
                <a:xfrm>
                  <a:off x="2338" y="3297"/>
                  <a:ext cx="282" cy="46"/>
                  <a:chOff x="2304" y="3888"/>
                  <a:chExt cx="384" cy="88"/>
                </a:xfrm>
              </p:grpSpPr>
              <p:sp>
                <p:nvSpPr>
                  <p:cNvPr id="1655"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56"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57"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623"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24"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25"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626" name="Group 953"/>
                <p:cNvGrpSpPr>
                  <a:grpSpLocks/>
                </p:cNvGrpSpPr>
                <p:nvPr/>
              </p:nvGrpSpPr>
              <p:grpSpPr bwMode="auto">
                <a:xfrm>
                  <a:off x="2816" y="3302"/>
                  <a:ext cx="39" cy="41"/>
                  <a:chOff x="3552" y="3486"/>
                  <a:chExt cx="56" cy="74"/>
                </a:xfrm>
              </p:grpSpPr>
              <p:sp>
                <p:nvSpPr>
                  <p:cNvPr id="1653"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54"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27" name="Group 956"/>
                <p:cNvGrpSpPr>
                  <a:grpSpLocks/>
                </p:cNvGrpSpPr>
                <p:nvPr/>
              </p:nvGrpSpPr>
              <p:grpSpPr bwMode="auto">
                <a:xfrm>
                  <a:off x="2242" y="3210"/>
                  <a:ext cx="492" cy="77"/>
                  <a:chOff x="2296" y="3104"/>
                  <a:chExt cx="480" cy="104"/>
                </a:xfrm>
              </p:grpSpPr>
              <p:grpSp>
                <p:nvGrpSpPr>
                  <p:cNvPr id="1648" name="Group 957"/>
                  <p:cNvGrpSpPr>
                    <a:grpSpLocks/>
                  </p:cNvGrpSpPr>
                  <p:nvPr/>
                </p:nvGrpSpPr>
                <p:grpSpPr bwMode="auto">
                  <a:xfrm>
                    <a:off x="2310" y="3120"/>
                    <a:ext cx="448" cy="72"/>
                    <a:chOff x="2310" y="3120"/>
                    <a:chExt cx="432" cy="48"/>
                  </a:xfrm>
                </p:grpSpPr>
                <p:sp>
                  <p:nvSpPr>
                    <p:cNvPr id="1650"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51"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52"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649"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628" name="Group 962"/>
                <p:cNvGrpSpPr>
                  <a:grpSpLocks/>
                </p:cNvGrpSpPr>
                <p:nvPr/>
              </p:nvGrpSpPr>
              <p:grpSpPr bwMode="auto">
                <a:xfrm>
                  <a:off x="577" y="3205"/>
                  <a:ext cx="599" cy="116"/>
                  <a:chOff x="1680" y="2536"/>
                  <a:chExt cx="584" cy="160"/>
                </a:xfrm>
              </p:grpSpPr>
              <p:sp>
                <p:nvSpPr>
                  <p:cNvPr id="1639"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40"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41"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642" name="Group 966"/>
                  <p:cNvGrpSpPr>
                    <a:grpSpLocks/>
                  </p:cNvGrpSpPr>
                  <p:nvPr/>
                </p:nvGrpSpPr>
                <p:grpSpPr bwMode="auto">
                  <a:xfrm>
                    <a:off x="1688" y="2648"/>
                    <a:ext cx="576" cy="32"/>
                    <a:chOff x="2496" y="2624"/>
                    <a:chExt cx="576" cy="32"/>
                  </a:xfrm>
                </p:grpSpPr>
                <p:sp>
                  <p:nvSpPr>
                    <p:cNvPr id="1646"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47"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43" name="Group 969"/>
                  <p:cNvGrpSpPr>
                    <a:grpSpLocks/>
                  </p:cNvGrpSpPr>
                  <p:nvPr/>
                </p:nvGrpSpPr>
                <p:grpSpPr bwMode="auto">
                  <a:xfrm>
                    <a:off x="1696" y="2592"/>
                    <a:ext cx="320" cy="64"/>
                    <a:chOff x="1336" y="1856"/>
                    <a:chExt cx="320" cy="64"/>
                  </a:xfrm>
                </p:grpSpPr>
                <p:sp>
                  <p:nvSpPr>
                    <p:cNvPr id="1644"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645"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629" name="Group 972"/>
                <p:cNvGrpSpPr>
                  <a:grpSpLocks/>
                </p:cNvGrpSpPr>
                <p:nvPr/>
              </p:nvGrpSpPr>
              <p:grpSpPr bwMode="auto">
                <a:xfrm>
                  <a:off x="1242" y="3205"/>
                  <a:ext cx="598" cy="116"/>
                  <a:chOff x="1680" y="2536"/>
                  <a:chExt cx="584" cy="160"/>
                </a:xfrm>
              </p:grpSpPr>
              <p:sp>
                <p:nvSpPr>
                  <p:cNvPr id="1630"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31"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32"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633" name="Group 976"/>
                  <p:cNvGrpSpPr>
                    <a:grpSpLocks/>
                  </p:cNvGrpSpPr>
                  <p:nvPr/>
                </p:nvGrpSpPr>
                <p:grpSpPr bwMode="auto">
                  <a:xfrm>
                    <a:off x="1688" y="2648"/>
                    <a:ext cx="576" cy="32"/>
                    <a:chOff x="2496" y="2624"/>
                    <a:chExt cx="576" cy="32"/>
                  </a:xfrm>
                </p:grpSpPr>
                <p:sp>
                  <p:nvSpPr>
                    <p:cNvPr id="1637"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38"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34" name="Group 979"/>
                  <p:cNvGrpSpPr>
                    <a:grpSpLocks/>
                  </p:cNvGrpSpPr>
                  <p:nvPr/>
                </p:nvGrpSpPr>
                <p:grpSpPr bwMode="auto">
                  <a:xfrm>
                    <a:off x="1696" y="2592"/>
                    <a:ext cx="320" cy="64"/>
                    <a:chOff x="1336" y="1856"/>
                    <a:chExt cx="320" cy="64"/>
                  </a:xfrm>
                </p:grpSpPr>
                <p:sp>
                  <p:nvSpPr>
                    <p:cNvPr id="1635"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636"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1579" name="Group 982"/>
            <p:cNvGrpSpPr>
              <a:grpSpLocks/>
            </p:cNvGrpSpPr>
            <p:nvPr/>
          </p:nvGrpSpPr>
          <p:grpSpPr bwMode="auto">
            <a:xfrm>
              <a:off x="5035" y="2008"/>
              <a:ext cx="581" cy="56"/>
              <a:chOff x="528" y="3158"/>
              <a:chExt cx="2362" cy="210"/>
            </a:xfrm>
          </p:grpSpPr>
          <p:sp>
            <p:nvSpPr>
              <p:cNvPr id="1580"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1581" name="Group 984"/>
              <p:cNvGrpSpPr>
                <a:grpSpLocks/>
              </p:cNvGrpSpPr>
              <p:nvPr/>
            </p:nvGrpSpPr>
            <p:grpSpPr bwMode="auto">
              <a:xfrm>
                <a:off x="528" y="3158"/>
                <a:ext cx="2362" cy="210"/>
                <a:chOff x="528" y="3158"/>
                <a:chExt cx="2362" cy="210"/>
              </a:xfrm>
            </p:grpSpPr>
            <p:sp>
              <p:nvSpPr>
                <p:cNvPr id="1582"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1583" name="Group 986"/>
                <p:cNvGrpSpPr>
                  <a:grpSpLocks/>
                </p:cNvGrpSpPr>
                <p:nvPr/>
              </p:nvGrpSpPr>
              <p:grpSpPr bwMode="auto">
                <a:xfrm>
                  <a:off x="2338" y="3297"/>
                  <a:ext cx="282" cy="46"/>
                  <a:chOff x="2304" y="3888"/>
                  <a:chExt cx="384" cy="88"/>
                </a:xfrm>
              </p:grpSpPr>
              <p:sp>
                <p:nvSpPr>
                  <p:cNvPr id="1616"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17"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18"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584"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585"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586"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1587" name="Group 993"/>
                <p:cNvGrpSpPr>
                  <a:grpSpLocks/>
                </p:cNvGrpSpPr>
                <p:nvPr/>
              </p:nvGrpSpPr>
              <p:grpSpPr bwMode="auto">
                <a:xfrm>
                  <a:off x="2816" y="3302"/>
                  <a:ext cx="39" cy="41"/>
                  <a:chOff x="3552" y="3486"/>
                  <a:chExt cx="56" cy="74"/>
                </a:xfrm>
              </p:grpSpPr>
              <p:sp>
                <p:nvSpPr>
                  <p:cNvPr id="1614"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1615"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588" name="Group 996"/>
                <p:cNvGrpSpPr>
                  <a:grpSpLocks/>
                </p:cNvGrpSpPr>
                <p:nvPr/>
              </p:nvGrpSpPr>
              <p:grpSpPr bwMode="auto">
                <a:xfrm>
                  <a:off x="2242" y="3210"/>
                  <a:ext cx="492" cy="77"/>
                  <a:chOff x="2296" y="3104"/>
                  <a:chExt cx="480" cy="104"/>
                </a:xfrm>
              </p:grpSpPr>
              <p:grpSp>
                <p:nvGrpSpPr>
                  <p:cNvPr id="1609" name="Group 997"/>
                  <p:cNvGrpSpPr>
                    <a:grpSpLocks/>
                  </p:cNvGrpSpPr>
                  <p:nvPr/>
                </p:nvGrpSpPr>
                <p:grpSpPr bwMode="auto">
                  <a:xfrm>
                    <a:off x="2310" y="3120"/>
                    <a:ext cx="448" cy="72"/>
                    <a:chOff x="2310" y="3120"/>
                    <a:chExt cx="432" cy="48"/>
                  </a:xfrm>
                </p:grpSpPr>
                <p:sp>
                  <p:nvSpPr>
                    <p:cNvPr id="1611"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12"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13"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1610"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1589" name="Group 1002"/>
                <p:cNvGrpSpPr>
                  <a:grpSpLocks/>
                </p:cNvGrpSpPr>
                <p:nvPr/>
              </p:nvGrpSpPr>
              <p:grpSpPr bwMode="auto">
                <a:xfrm>
                  <a:off x="577" y="3205"/>
                  <a:ext cx="599" cy="116"/>
                  <a:chOff x="1680" y="2536"/>
                  <a:chExt cx="584" cy="160"/>
                </a:xfrm>
              </p:grpSpPr>
              <p:sp>
                <p:nvSpPr>
                  <p:cNvPr id="1600"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601"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02"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603" name="Group 1006"/>
                  <p:cNvGrpSpPr>
                    <a:grpSpLocks/>
                  </p:cNvGrpSpPr>
                  <p:nvPr/>
                </p:nvGrpSpPr>
                <p:grpSpPr bwMode="auto">
                  <a:xfrm>
                    <a:off x="1688" y="2648"/>
                    <a:ext cx="576" cy="32"/>
                    <a:chOff x="2496" y="2624"/>
                    <a:chExt cx="576" cy="32"/>
                  </a:xfrm>
                </p:grpSpPr>
                <p:sp>
                  <p:nvSpPr>
                    <p:cNvPr id="1607"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08"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604" name="Group 1009"/>
                  <p:cNvGrpSpPr>
                    <a:grpSpLocks/>
                  </p:cNvGrpSpPr>
                  <p:nvPr/>
                </p:nvGrpSpPr>
                <p:grpSpPr bwMode="auto">
                  <a:xfrm>
                    <a:off x="1696" y="2592"/>
                    <a:ext cx="320" cy="64"/>
                    <a:chOff x="1336" y="1856"/>
                    <a:chExt cx="320" cy="64"/>
                  </a:xfrm>
                </p:grpSpPr>
                <p:sp>
                  <p:nvSpPr>
                    <p:cNvPr id="1605"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606"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1590" name="Group 1012"/>
                <p:cNvGrpSpPr>
                  <a:grpSpLocks/>
                </p:cNvGrpSpPr>
                <p:nvPr/>
              </p:nvGrpSpPr>
              <p:grpSpPr bwMode="auto">
                <a:xfrm>
                  <a:off x="1242" y="3205"/>
                  <a:ext cx="598" cy="116"/>
                  <a:chOff x="1680" y="2536"/>
                  <a:chExt cx="584" cy="160"/>
                </a:xfrm>
              </p:grpSpPr>
              <p:sp>
                <p:nvSpPr>
                  <p:cNvPr id="1591"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1592"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593"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1594" name="Group 1016"/>
                  <p:cNvGrpSpPr>
                    <a:grpSpLocks/>
                  </p:cNvGrpSpPr>
                  <p:nvPr/>
                </p:nvGrpSpPr>
                <p:grpSpPr bwMode="auto">
                  <a:xfrm>
                    <a:off x="1688" y="2648"/>
                    <a:ext cx="576" cy="32"/>
                    <a:chOff x="2496" y="2624"/>
                    <a:chExt cx="576" cy="32"/>
                  </a:xfrm>
                </p:grpSpPr>
                <p:sp>
                  <p:nvSpPr>
                    <p:cNvPr id="1598"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599"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1595" name="Group 1019"/>
                  <p:cNvGrpSpPr>
                    <a:grpSpLocks/>
                  </p:cNvGrpSpPr>
                  <p:nvPr/>
                </p:nvGrpSpPr>
                <p:grpSpPr bwMode="auto">
                  <a:xfrm>
                    <a:off x="1696" y="2592"/>
                    <a:ext cx="320" cy="64"/>
                    <a:chOff x="1336" y="1856"/>
                    <a:chExt cx="320" cy="64"/>
                  </a:xfrm>
                </p:grpSpPr>
                <p:sp>
                  <p:nvSpPr>
                    <p:cNvPr id="1596"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1597"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grpSp>
        <p:nvGrpSpPr>
          <p:cNvPr id="1775" name="Gruppo 1774"/>
          <p:cNvGrpSpPr/>
          <p:nvPr/>
        </p:nvGrpSpPr>
        <p:grpSpPr>
          <a:xfrm>
            <a:off x="9792865" y="4304614"/>
            <a:ext cx="1685035" cy="954503"/>
            <a:chOff x="4139810" y="4057855"/>
            <a:chExt cx="1420503" cy="799785"/>
          </a:xfrm>
        </p:grpSpPr>
        <p:sp>
          <p:nvSpPr>
            <p:cNvPr id="1776" name="Rounded Rectangle 6"/>
            <p:cNvSpPr/>
            <p:nvPr/>
          </p:nvSpPr>
          <p:spPr>
            <a:xfrm>
              <a:off x="4268678" y="4102246"/>
              <a:ext cx="1151342" cy="326734"/>
            </a:xfrm>
            <a:prstGeom prst="roundRect">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b="1" dirty="0">
                  <a:solidFill>
                    <a:schemeClr val="bg1"/>
                  </a:solidFill>
                  <a:latin typeface="Monaco" charset="0"/>
                  <a:ea typeface="ヒラギノ角ゴ Pro W3" charset="-128"/>
                </a:rPr>
                <a:t>SW </a:t>
              </a:r>
              <a:r>
                <a:rPr lang="en-US" altLang="it-IT" sz="1400" b="1" dirty="0" err="1">
                  <a:solidFill>
                    <a:schemeClr val="bg1"/>
                  </a:solidFill>
                  <a:latin typeface="Monaco" charset="0"/>
                  <a:ea typeface="ヒラギノ角ゴ Pro W3" charset="-128"/>
                </a:rPr>
                <a:t>Sysinfo</a:t>
              </a:r>
              <a:endParaRPr lang="en-US" altLang="it-IT" sz="1400" b="1" dirty="0">
                <a:solidFill>
                  <a:schemeClr val="bg1"/>
                </a:solidFill>
                <a:latin typeface="Monaco" charset="0"/>
                <a:ea typeface="ヒラギノ角ゴ Pro W3" charset="-128"/>
              </a:endParaRPr>
            </a:p>
          </p:txBody>
        </p:sp>
        <p:sp>
          <p:nvSpPr>
            <p:cNvPr id="1777" name="Rounded Rectangle 6"/>
            <p:cNvSpPr/>
            <p:nvPr/>
          </p:nvSpPr>
          <p:spPr>
            <a:xfrm>
              <a:off x="4263397" y="4477238"/>
              <a:ext cx="1151342" cy="326734"/>
            </a:xfrm>
            <a:prstGeom prst="roundRect">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dirty="0">
                  <a:solidFill>
                    <a:srgbClr val="FFFFFF"/>
                  </a:solidFill>
                  <a:latin typeface="Monaco" charset="0"/>
                  <a:ea typeface="ヒラギノ角ゴ Pro W3" charset="-128"/>
                </a:rPr>
                <a:t>SW </a:t>
              </a:r>
              <a:r>
                <a:rPr lang="en-US" altLang="it-IT" sz="1400" dirty="0" err="1">
                  <a:solidFill>
                    <a:srgbClr val="FFFFFF"/>
                  </a:solidFill>
                  <a:latin typeface="Monaco" charset="0"/>
                  <a:ea typeface="ヒラギノ角ゴ Pro W3" charset="-128"/>
                </a:rPr>
                <a:t>Sysinfo</a:t>
              </a:r>
              <a:endParaRPr lang="en-US" altLang="it-IT" sz="1400" dirty="0">
                <a:solidFill>
                  <a:srgbClr val="FFFFFF"/>
                </a:solidFill>
                <a:latin typeface="Monaco" charset="0"/>
                <a:ea typeface="ヒラギノ角ゴ Pro W3" charset="-128"/>
              </a:endParaRPr>
            </a:p>
          </p:txBody>
        </p:sp>
        <p:sp>
          <p:nvSpPr>
            <p:cNvPr id="1778" name="Rectangle 501"/>
            <p:cNvSpPr/>
            <p:nvPr/>
          </p:nvSpPr>
          <p:spPr>
            <a:xfrm>
              <a:off x="4139810" y="4057855"/>
              <a:ext cx="1420503" cy="799785"/>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a:p>
          </p:txBody>
        </p:sp>
      </p:grpSp>
      <p:cxnSp>
        <p:nvCxnSpPr>
          <p:cNvPr id="1780" name="Connettore 1 1779"/>
          <p:cNvCxnSpPr>
            <a:cxnSpLocks/>
            <a:stCxn id="2224" idx="3"/>
            <a:endCxn id="1776" idx="0"/>
          </p:cNvCxnSpPr>
          <p:nvPr/>
        </p:nvCxnSpPr>
        <p:spPr>
          <a:xfrm>
            <a:off x="8296632" y="2824353"/>
            <a:ext cx="2331974" cy="1533239"/>
          </a:xfrm>
          <a:prstGeom prst="line">
            <a:avLst/>
          </a:prstGeom>
        </p:spPr>
        <p:style>
          <a:lnRef idx="2">
            <a:schemeClr val="accent1"/>
          </a:lnRef>
          <a:fillRef idx="0">
            <a:schemeClr val="accent1"/>
          </a:fillRef>
          <a:effectRef idx="1">
            <a:schemeClr val="accent1"/>
          </a:effectRef>
          <a:fontRef idx="minor">
            <a:schemeClr val="tx1"/>
          </a:fontRef>
        </p:style>
      </p:cxnSp>
      <p:sp>
        <p:nvSpPr>
          <p:cNvPr id="1784" name="CasellaDiTesto 331"/>
          <p:cNvSpPr txBox="1"/>
          <p:nvPr/>
        </p:nvSpPr>
        <p:spPr>
          <a:xfrm>
            <a:off x="10321229" y="6177365"/>
            <a:ext cx="861326"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err="1"/>
              <a:t>Sysinfo</a:t>
            </a:r>
            <a:endParaRPr lang="it-IT" b="1" dirty="0"/>
          </a:p>
        </p:txBody>
      </p:sp>
      <p:sp>
        <p:nvSpPr>
          <p:cNvPr id="1787" name="CasellaDiTesto 331"/>
          <p:cNvSpPr txBox="1"/>
          <p:nvPr/>
        </p:nvSpPr>
        <p:spPr>
          <a:xfrm>
            <a:off x="9338664" y="3017750"/>
            <a:ext cx="1312282"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SDDS-</a:t>
            </a:r>
            <a:r>
              <a:rPr lang="it-IT" b="1" dirty="0" err="1"/>
              <a:t>Cloud</a:t>
            </a:r>
            <a:endParaRPr lang="it-IT" b="1" dirty="0"/>
          </a:p>
        </p:txBody>
      </p:sp>
      <p:cxnSp>
        <p:nvCxnSpPr>
          <p:cNvPr id="1797" name="Connettore 1 1796"/>
          <p:cNvCxnSpPr/>
          <p:nvPr/>
        </p:nvCxnSpPr>
        <p:spPr>
          <a:xfrm flipV="1">
            <a:off x="8330594" y="1760421"/>
            <a:ext cx="1167136" cy="755088"/>
          </a:xfrm>
          <a:prstGeom prst="line">
            <a:avLst/>
          </a:prstGeom>
        </p:spPr>
        <p:style>
          <a:lnRef idx="2">
            <a:schemeClr val="accent1"/>
          </a:lnRef>
          <a:fillRef idx="0">
            <a:schemeClr val="accent1"/>
          </a:fillRef>
          <a:effectRef idx="1">
            <a:schemeClr val="accent1"/>
          </a:effectRef>
          <a:fontRef idx="minor">
            <a:schemeClr val="tx1"/>
          </a:fontRef>
        </p:style>
      </p:cxnSp>
      <p:grpSp>
        <p:nvGrpSpPr>
          <p:cNvPr id="1798" name="Gruppo 1797"/>
          <p:cNvGrpSpPr/>
          <p:nvPr/>
        </p:nvGrpSpPr>
        <p:grpSpPr>
          <a:xfrm>
            <a:off x="3397806" y="5251060"/>
            <a:ext cx="520700" cy="419100"/>
            <a:chOff x="4796367" y="5915025"/>
            <a:chExt cx="520700" cy="419100"/>
          </a:xfrm>
        </p:grpSpPr>
        <p:sp>
          <p:nvSpPr>
            <p:cNvPr id="1799"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800"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801"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802" name="Gruppo 1801"/>
          <p:cNvGrpSpPr/>
          <p:nvPr/>
        </p:nvGrpSpPr>
        <p:grpSpPr>
          <a:xfrm>
            <a:off x="3550206" y="5403460"/>
            <a:ext cx="520700" cy="419100"/>
            <a:chOff x="4796367" y="5915025"/>
            <a:chExt cx="520700" cy="419100"/>
          </a:xfrm>
        </p:grpSpPr>
        <p:sp>
          <p:nvSpPr>
            <p:cNvPr id="1803"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804"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805"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sp>
        <p:nvSpPr>
          <p:cNvPr id="1806" name="Ovale 1805"/>
          <p:cNvSpPr/>
          <p:nvPr/>
        </p:nvSpPr>
        <p:spPr>
          <a:xfrm>
            <a:off x="7427569" y="3095276"/>
            <a:ext cx="537042" cy="11468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7" name="Ovale 1806"/>
          <p:cNvSpPr/>
          <p:nvPr/>
        </p:nvSpPr>
        <p:spPr>
          <a:xfrm rot="2160000" flipH="1">
            <a:off x="10206102" y="3978346"/>
            <a:ext cx="137494" cy="32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8" name="Rettangolo arrotondato 1807"/>
          <p:cNvSpPr/>
          <p:nvPr/>
        </p:nvSpPr>
        <p:spPr>
          <a:xfrm>
            <a:off x="9326094" y="713595"/>
            <a:ext cx="2643221" cy="133856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0" name="Group 821"/>
          <p:cNvGrpSpPr>
            <a:grpSpLocks/>
          </p:cNvGrpSpPr>
          <p:nvPr/>
        </p:nvGrpSpPr>
        <p:grpSpPr bwMode="auto">
          <a:xfrm>
            <a:off x="3978798" y="5011367"/>
            <a:ext cx="1174749" cy="276225"/>
            <a:chOff x="5034" y="2008"/>
            <a:chExt cx="582" cy="246"/>
          </a:xfrm>
        </p:grpSpPr>
        <p:grpSp>
          <p:nvGrpSpPr>
            <p:cNvPr id="467" name="Group 822"/>
            <p:cNvGrpSpPr>
              <a:grpSpLocks/>
            </p:cNvGrpSpPr>
            <p:nvPr/>
          </p:nvGrpSpPr>
          <p:grpSpPr bwMode="auto">
            <a:xfrm>
              <a:off x="5035" y="2180"/>
              <a:ext cx="581" cy="74"/>
              <a:chOff x="528" y="3090"/>
              <a:chExt cx="2362" cy="278"/>
            </a:xfrm>
          </p:grpSpPr>
          <p:sp>
            <p:nvSpPr>
              <p:cNvPr id="628"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629" name="Group 824"/>
              <p:cNvGrpSpPr>
                <a:grpSpLocks/>
              </p:cNvGrpSpPr>
              <p:nvPr/>
            </p:nvGrpSpPr>
            <p:grpSpPr bwMode="auto">
              <a:xfrm>
                <a:off x="528" y="3158"/>
                <a:ext cx="2362" cy="210"/>
                <a:chOff x="528" y="3158"/>
                <a:chExt cx="2362" cy="210"/>
              </a:xfrm>
            </p:grpSpPr>
            <p:sp>
              <p:nvSpPr>
                <p:cNvPr id="630"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631" name="Group 826"/>
                <p:cNvGrpSpPr>
                  <a:grpSpLocks/>
                </p:cNvGrpSpPr>
                <p:nvPr/>
              </p:nvGrpSpPr>
              <p:grpSpPr bwMode="auto">
                <a:xfrm>
                  <a:off x="2338" y="3297"/>
                  <a:ext cx="282" cy="46"/>
                  <a:chOff x="2304" y="3888"/>
                  <a:chExt cx="384" cy="88"/>
                </a:xfrm>
              </p:grpSpPr>
              <p:sp>
                <p:nvSpPr>
                  <p:cNvPr id="664"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65"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66"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632"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33"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34"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635" name="Group 833"/>
                <p:cNvGrpSpPr>
                  <a:grpSpLocks/>
                </p:cNvGrpSpPr>
                <p:nvPr/>
              </p:nvGrpSpPr>
              <p:grpSpPr bwMode="auto">
                <a:xfrm>
                  <a:off x="2816" y="3302"/>
                  <a:ext cx="39" cy="41"/>
                  <a:chOff x="3552" y="3486"/>
                  <a:chExt cx="56" cy="74"/>
                </a:xfrm>
              </p:grpSpPr>
              <p:sp>
                <p:nvSpPr>
                  <p:cNvPr id="662"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63"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36" name="Group 836"/>
                <p:cNvGrpSpPr>
                  <a:grpSpLocks/>
                </p:cNvGrpSpPr>
                <p:nvPr/>
              </p:nvGrpSpPr>
              <p:grpSpPr bwMode="auto">
                <a:xfrm>
                  <a:off x="2242" y="3210"/>
                  <a:ext cx="492" cy="77"/>
                  <a:chOff x="2296" y="3104"/>
                  <a:chExt cx="480" cy="104"/>
                </a:xfrm>
              </p:grpSpPr>
              <p:grpSp>
                <p:nvGrpSpPr>
                  <p:cNvPr id="657" name="Group 837"/>
                  <p:cNvGrpSpPr>
                    <a:grpSpLocks/>
                  </p:cNvGrpSpPr>
                  <p:nvPr/>
                </p:nvGrpSpPr>
                <p:grpSpPr bwMode="auto">
                  <a:xfrm>
                    <a:off x="2310" y="3120"/>
                    <a:ext cx="448" cy="72"/>
                    <a:chOff x="2310" y="3120"/>
                    <a:chExt cx="432" cy="48"/>
                  </a:xfrm>
                </p:grpSpPr>
                <p:sp>
                  <p:nvSpPr>
                    <p:cNvPr id="659"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60"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61"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658"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637" name="Group 842"/>
                <p:cNvGrpSpPr>
                  <a:grpSpLocks/>
                </p:cNvGrpSpPr>
                <p:nvPr/>
              </p:nvGrpSpPr>
              <p:grpSpPr bwMode="auto">
                <a:xfrm>
                  <a:off x="577" y="3205"/>
                  <a:ext cx="599" cy="116"/>
                  <a:chOff x="1680" y="2536"/>
                  <a:chExt cx="584" cy="160"/>
                </a:xfrm>
              </p:grpSpPr>
              <p:sp>
                <p:nvSpPr>
                  <p:cNvPr id="648"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49"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50"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651" name="Group 846"/>
                  <p:cNvGrpSpPr>
                    <a:grpSpLocks/>
                  </p:cNvGrpSpPr>
                  <p:nvPr/>
                </p:nvGrpSpPr>
                <p:grpSpPr bwMode="auto">
                  <a:xfrm>
                    <a:off x="1688" y="2648"/>
                    <a:ext cx="576" cy="32"/>
                    <a:chOff x="2496" y="2624"/>
                    <a:chExt cx="576" cy="32"/>
                  </a:xfrm>
                </p:grpSpPr>
                <p:sp>
                  <p:nvSpPr>
                    <p:cNvPr id="655"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56"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52" name="Group 849"/>
                  <p:cNvGrpSpPr>
                    <a:grpSpLocks/>
                  </p:cNvGrpSpPr>
                  <p:nvPr/>
                </p:nvGrpSpPr>
                <p:grpSpPr bwMode="auto">
                  <a:xfrm>
                    <a:off x="1696" y="2592"/>
                    <a:ext cx="320" cy="64"/>
                    <a:chOff x="1336" y="1856"/>
                    <a:chExt cx="320" cy="64"/>
                  </a:xfrm>
                </p:grpSpPr>
                <p:sp>
                  <p:nvSpPr>
                    <p:cNvPr id="653"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654"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638" name="Group 852"/>
                <p:cNvGrpSpPr>
                  <a:grpSpLocks/>
                </p:cNvGrpSpPr>
                <p:nvPr/>
              </p:nvGrpSpPr>
              <p:grpSpPr bwMode="auto">
                <a:xfrm>
                  <a:off x="1242" y="3205"/>
                  <a:ext cx="598" cy="116"/>
                  <a:chOff x="1680" y="2536"/>
                  <a:chExt cx="584" cy="160"/>
                </a:xfrm>
              </p:grpSpPr>
              <p:sp>
                <p:nvSpPr>
                  <p:cNvPr id="639"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40"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41"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642" name="Group 856"/>
                  <p:cNvGrpSpPr>
                    <a:grpSpLocks/>
                  </p:cNvGrpSpPr>
                  <p:nvPr/>
                </p:nvGrpSpPr>
                <p:grpSpPr bwMode="auto">
                  <a:xfrm>
                    <a:off x="1688" y="2648"/>
                    <a:ext cx="576" cy="32"/>
                    <a:chOff x="2496" y="2624"/>
                    <a:chExt cx="576" cy="32"/>
                  </a:xfrm>
                </p:grpSpPr>
                <p:sp>
                  <p:nvSpPr>
                    <p:cNvPr id="646"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47"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43" name="Group 859"/>
                  <p:cNvGrpSpPr>
                    <a:grpSpLocks/>
                  </p:cNvGrpSpPr>
                  <p:nvPr/>
                </p:nvGrpSpPr>
                <p:grpSpPr bwMode="auto">
                  <a:xfrm>
                    <a:off x="1696" y="2592"/>
                    <a:ext cx="320" cy="64"/>
                    <a:chOff x="1336" y="1856"/>
                    <a:chExt cx="320" cy="64"/>
                  </a:xfrm>
                </p:grpSpPr>
                <p:sp>
                  <p:nvSpPr>
                    <p:cNvPr id="644"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645"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468" name="Group 862"/>
            <p:cNvGrpSpPr>
              <a:grpSpLocks/>
            </p:cNvGrpSpPr>
            <p:nvPr/>
          </p:nvGrpSpPr>
          <p:grpSpPr bwMode="auto">
            <a:xfrm>
              <a:off x="5035" y="2153"/>
              <a:ext cx="581" cy="55"/>
              <a:chOff x="528" y="3158"/>
              <a:chExt cx="2362" cy="210"/>
            </a:xfrm>
          </p:grpSpPr>
          <p:sp>
            <p:nvSpPr>
              <p:cNvPr id="589"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590" name="Group 864"/>
              <p:cNvGrpSpPr>
                <a:grpSpLocks/>
              </p:cNvGrpSpPr>
              <p:nvPr/>
            </p:nvGrpSpPr>
            <p:grpSpPr bwMode="auto">
              <a:xfrm>
                <a:off x="528" y="3158"/>
                <a:ext cx="2362" cy="210"/>
                <a:chOff x="528" y="3158"/>
                <a:chExt cx="2362" cy="210"/>
              </a:xfrm>
            </p:grpSpPr>
            <p:sp>
              <p:nvSpPr>
                <p:cNvPr id="591"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592" name="Group 866"/>
                <p:cNvGrpSpPr>
                  <a:grpSpLocks/>
                </p:cNvGrpSpPr>
                <p:nvPr/>
              </p:nvGrpSpPr>
              <p:grpSpPr bwMode="auto">
                <a:xfrm>
                  <a:off x="2338" y="3297"/>
                  <a:ext cx="282" cy="46"/>
                  <a:chOff x="2304" y="3888"/>
                  <a:chExt cx="384" cy="88"/>
                </a:xfrm>
              </p:grpSpPr>
              <p:sp>
                <p:nvSpPr>
                  <p:cNvPr id="625"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26"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27"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593"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94"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95"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596" name="Group 873"/>
                <p:cNvGrpSpPr>
                  <a:grpSpLocks/>
                </p:cNvGrpSpPr>
                <p:nvPr/>
              </p:nvGrpSpPr>
              <p:grpSpPr bwMode="auto">
                <a:xfrm>
                  <a:off x="2816" y="3302"/>
                  <a:ext cx="39" cy="41"/>
                  <a:chOff x="3552" y="3486"/>
                  <a:chExt cx="56" cy="74"/>
                </a:xfrm>
              </p:grpSpPr>
              <p:sp>
                <p:nvSpPr>
                  <p:cNvPr id="623"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624"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97" name="Group 876"/>
                <p:cNvGrpSpPr>
                  <a:grpSpLocks/>
                </p:cNvGrpSpPr>
                <p:nvPr/>
              </p:nvGrpSpPr>
              <p:grpSpPr bwMode="auto">
                <a:xfrm>
                  <a:off x="2242" y="3210"/>
                  <a:ext cx="492" cy="77"/>
                  <a:chOff x="2296" y="3104"/>
                  <a:chExt cx="480" cy="104"/>
                </a:xfrm>
              </p:grpSpPr>
              <p:grpSp>
                <p:nvGrpSpPr>
                  <p:cNvPr id="618" name="Group 877"/>
                  <p:cNvGrpSpPr>
                    <a:grpSpLocks/>
                  </p:cNvGrpSpPr>
                  <p:nvPr/>
                </p:nvGrpSpPr>
                <p:grpSpPr bwMode="auto">
                  <a:xfrm>
                    <a:off x="2310" y="3120"/>
                    <a:ext cx="448" cy="72"/>
                    <a:chOff x="2310" y="3120"/>
                    <a:chExt cx="432" cy="48"/>
                  </a:xfrm>
                </p:grpSpPr>
                <p:sp>
                  <p:nvSpPr>
                    <p:cNvPr id="620"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21"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22"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619"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598" name="Group 882"/>
                <p:cNvGrpSpPr>
                  <a:grpSpLocks/>
                </p:cNvGrpSpPr>
                <p:nvPr/>
              </p:nvGrpSpPr>
              <p:grpSpPr bwMode="auto">
                <a:xfrm>
                  <a:off x="577" y="3205"/>
                  <a:ext cx="599" cy="116"/>
                  <a:chOff x="1680" y="2536"/>
                  <a:chExt cx="584" cy="160"/>
                </a:xfrm>
              </p:grpSpPr>
              <p:sp>
                <p:nvSpPr>
                  <p:cNvPr id="609"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10"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11"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612" name="Group 886"/>
                  <p:cNvGrpSpPr>
                    <a:grpSpLocks/>
                  </p:cNvGrpSpPr>
                  <p:nvPr/>
                </p:nvGrpSpPr>
                <p:grpSpPr bwMode="auto">
                  <a:xfrm>
                    <a:off x="1688" y="2648"/>
                    <a:ext cx="576" cy="32"/>
                    <a:chOff x="2496" y="2624"/>
                    <a:chExt cx="576" cy="32"/>
                  </a:xfrm>
                </p:grpSpPr>
                <p:sp>
                  <p:nvSpPr>
                    <p:cNvPr id="616"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17"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13" name="Group 889"/>
                  <p:cNvGrpSpPr>
                    <a:grpSpLocks/>
                  </p:cNvGrpSpPr>
                  <p:nvPr/>
                </p:nvGrpSpPr>
                <p:grpSpPr bwMode="auto">
                  <a:xfrm>
                    <a:off x="1696" y="2592"/>
                    <a:ext cx="320" cy="64"/>
                    <a:chOff x="1336" y="1856"/>
                    <a:chExt cx="320" cy="64"/>
                  </a:xfrm>
                </p:grpSpPr>
                <p:sp>
                  <p:nvSpPr>
                    <p:cNvPr id="614"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615"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599" name="Group 892"/>
                <p:cNvGrpSpPr>
                  <a:grpSpLocks/>
                </p:cNvGrpSpPr>
                <p:nvPr/>
              </p:nvGrpSpPr>
              <p:grpSpPr bwMode="auto">
                <a:xfrm>
                  <a:off x="1242" y="3205"/>
                  <a:ext cx="598" cy="116"/>
                  <a:chOff x="1680" y="2536"/>
                  <a:chExt cx="584" cy="160"/>
                </a:xfrm>
              </p:grpSpPr>
              <p:sp>
                <p:nvSpPr>
                  <p:cNvPr id="600"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601"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02"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603" name="Group 896"/>
                  <p:cNvGrpSpPr>
                    <a:grpSpLocks/>
                  </p:cNvGrpSpPr>
                  <p:nvPr/>
                </p:nvGrpSpPr>
                <p:grpSpPr bwMode="auto">
                  <a:xfrm>
                    <a:off x="1688" y="2648"/>
                    <a:ext cx="576" cy="32"/>
                    <a:chOff x="2496" y="2624"/>
                    <a:chExt cx="576" cy="32"/>
                  </a:xfrm>
                </p:grpSpPr>
                <p:sp>
                  <p:nvSpPr>
                    <p:cNvPr id="607"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08"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604" name="Group 899"/>
                  <p:cNvGrpSpPr>
                    <a:grpSpLocks/>
                  </p:cNvGrpSpPr>
                  <p:nvPr/>
                </p:nvGrpSpPr>
                <p:grpSpPr bwMode="auto">
                  <a:xfrm>
                    <a:off x="1696" y="2592"/>
                    <a:ext cx="320" cy="64"/>
                    <a:chOff x="1336" y="1856"/>
                    <a:chExt cx="320" cy="64"/>
                  </a:xfrm>
                </p:grpSpPr>
                <p:sp>
                  <p:nvSpPr>
                    <p:cNvPr id="605"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606"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469" name="Group 902"/>
            <p:cNvGrpSpPr>
              <a:grpSpLocks/>
            </p:cNvGrpSpPr>
            <p:nvPr/>
          </p:nvGrpSpPr>
          <p:grpSpPr bwMode="auto">
            <a:xfrm>
              <a:off x="5034" y="2100"/>
              <a:ext cx="582" cy="56"/>
              <a:chOff x="528" y="3158"/>
              <a:chExt cx="2362" cy="210"/>
            </a:xfrm>
          </p:grpSpPr>
          <p:sp>
            <p:nvSpPr>
              <p:cNvPr id="550"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551" name="Group 904"/>
              <p:cNvGrpSpPr>
                <a:grpSpLocks/>
              </p:cNvGrpSpPr>
              <p:nvPr/>
            </p:nvGrpSpPr>
            <p:grpSpPr bwMode="auto">
              <a:xfrm>
                <a:off x="528" y="3158"/>
                <a:ext cx="2362" cy="210"/>
                <a:chOff x="528" y="3158"/>
                <a:chExt cx="2362" cy="210"/>
              </a:xfrm>
            </p:grpSpPr>
            <p:sp>
              <p:nvSpPr>
                <p:cNvPr id="552"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553" name="Group 906"/>
                <p:cNvGrpSpPr>
                  <a:grpSpLocks/>
                </p:cNvGrpSpPr>
                <p:nvPr/>
              </p:nvGrpSpPr>
              <p:grpSpPr bwMode="auto">
                <a:xfrm>
                  <a:off x="2338" y="3297"/>
                  <a:ext cx="282" cy="46"/>
                  <a:chOff x="2304" y="3888"/>
                  <a:chExt cx="384" cy="88"/>
                </a:xfrm>
              </p:grpSpPr>
              <p:sp>
                <p:nvSpPr>
                  <p:cNvPr id="586"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87"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88"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554"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55"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56"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557" name="Group 913"/>
                <p:cNvGrpSpPr>
                  <a:grpSpLocks/>
                </p:cNvGrpSpPr>
                <p:nvPr/>
              </p:nvGrpSpPr>
              <p:grpSpPr bwMode="auto">
                <a:xfrm>
                  <a:off x="2816" y="3302"/>
                  <a:ext cx="39" cy="41"/>
                  <a:chOff x="3552" y="3486"/>
                  <a:chExt cx="56" cy="74"/>
                </a:xfrm>
              </p:grpSpPr>
              <p:sp>
                <p:nvSpPr>
                  <p:cNvPr id="584"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85"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58" name="Group 916"/>
                <p:cNvGrpSpPr>
                  <a:grpSpLocks/>
                </p:cNvGrpSpPr>
                <p:nvPr/>
              </p:nvGrpSpPr>
              <p:grpSpPr bwMode="auto">
                <a:xfrm>
                  <a:off x="2242" y="3210"/>
                  <a:ext cx="492" cy="77"/>
                  <a:chOff x="2296" y="3104"/>
                  <a:chExt cx="480" cy="104"/>
                </a:xfrm>
              </p:grpSpPr>
              <p:grpSp>
                <p:nvGrpSpPr>
                  <p:cNvPr id="579" name="Group 917"/>
                  <p:cNvGrpSpPr>
                    <a:grpSpLocks/>
                  </p:cNvGrpSpPr>
                  <p:nvPr/>
                </p:nvGrpSpPr>
                <p:grpSpPr bwMode="auto">
                  <a:xfrm>
                    <a:off x="2310" y="3120"/>
                    <a:ext cx="448" cy="72"/>
                    <a:chOff x="2310" y="3120"/>
                    <a:chExt cx="432" cy="48"/>
                  </a:xfrm>
                </p:grpSpPr>
                <p:sp>
                  <p:nvSpPr>
                    <p:cNvPr id="581"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82"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83"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580"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559" name="Group 922"/>
                <p:cNvGrpSpPr>
                  <a:grpSpLocks/>
                </p:cNvGrpSpPr>
                <p:nvPr/>
              </p:nvGrpSpPr>
              <p:grpSpPr bwMode="auto">
                <a:xfrm>
                  <a:off x="577" y="3205"/>
                  <a:ext cx="599" cy="116"/>
                  <a:chOff x="1680" y="2536"/>
                  <a:chExt cx="584" cy="160"/>
                </a:xfrm>
              </p:grpSpPr>
              <p:sp>
                <p:nvSpPr>
                  <p:cNvPr id="570"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71"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2"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573" name="Group 926"/>
                  <p:cNvGrpSpPr>
                    <a:grpSpLocks/>
                  </p:cNvGrpSpPr>
                  <p:nvPr/>
                </p:nvGrpSpPr>
                <p:grpSpPr bwMode="auto">
                  <a:xfrm>
                    <a:off x="1688" y="2648"/>
                    <a:ext cx="576" cy="32"/>
                    <a:chOff x="2496" y="2624"/>
                    <a:chExt cx="576" cy="32"/>
                  </a:xfrm>
                </p:grpSpPr>
                <p:sp>
                  <p:nvSpPr>
                    <p:cNvPr id="577"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78"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74" name="Group 929"/>
                  <p:cNvGrpSpPr>
                    <a:grpSpLocks/>
                  </p:cNvGrpSpPr>
                  <p:nvPr/>
                </p:nvGrpSpPr>
                <p:grpSpPr bwMode="auto">
                  <a:xfrm>
                    <a:off x="1696" y="2592"/>
                    <a:ext cx="320" cy="64"/>
                    <a:chOff x="1336" y="1856"/>
                    <a:chExt cx="320" cy="64"/>
                  </a:xfrm>
                </p:grpSpPr>
                <p:sp>
                  <p:nvSpPr>
                    <p:cNvPr id="575"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576"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560" name="Group 932"/>
                <p:cNvGrpSpPr>
                  <a:grpSpLocks/>
                </p:cNvGrpSpPr>
                <p:nvPr/>
              </p:nvGrpSpPr>
              <p:grpSpPr bwMode="auto">
                <a:xfrm>
                  <a:off x="1242" y="3205"/>
                  <a:ext cx="598" cy="116"/>
                  <a:chOff x="1680" y="2536"/>
                  <a:chExt cx="584" cy="160"/>
                </a:xfrm>
              </p:grpSpPr>
              <p:sp>
                <p:nvSpPr>
                  <p:cNvPr id="561"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62"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63"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564" name="Group 936"/>
                  <p:cNvGrpSpPr>
                    <a:grpSpLocks/>
                  </p:cNvGrpSpPr>
                  <p:nvPr/>
                </p:nvGrpSpPr>
                <p:grpSpPr bwMode="auto">
                  <a:xfrm>
                    <a:off x="1688" y="2648"/>
                    <a:ext cx="576" cy="32"/>
                    <a:chOff x="2496" y="2624"/>
                    <a:chExt cx="576" cy="32"/>
                  </a:xfrm>
                </p:grpSpPr>
                <p:sp>
                  <p:nvSpPr>
                    <p:cNvPr id="568"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69"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65" name="Group 939"/>
                  <p:cNvGrpSpPr>
                    <a:grpSpLocks/>
                  </p:cNvGrpSpPr>
                  <p:nvPr/>
                </p:nvGrpSpPr>
                <p:grpSpPr bwMode="auto">
                  <a:xfrm>
                    <a:off x="1696" y="2592"/>
                    <a:ext cx="320" cy="64"/>
                    <a:chOff x="1336" y="1856"/>
                    <a:chExt cx="320" cy="64"/>
                  </a:xfrm>
                </p:grpSpPr>
                <p:sp>
                  <p:nvSpPr>
                    <p:cNvPr id="566"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567"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470" name="Group 942"/>
            <p:cNvGrpSpPr>
              <a:grpSpLocks/>
            </p:cNvGrpSpPr>
            <p:nvPr/>
          </p:nvGrpSpPr>
          <p:grpSpPr bwMode="auto">
            <a:xfrm>
              <a:off x="5035" y="2057"/>
              <a:ext cx="581" cy="55"/>
              <a:chOff x="528" y="3158"/>
              <a:chExt cx="2362" cy="210"/>
            </a:xfrm>
          </p:grpSpPr>
          <p:sp>
            <p:nvSpPr>
              <p:cNvPr id="511"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512" name="Group 944"/>
              <p:cNvGrpSpPr>
                <a:grpSpLocks/>
              </p:cNvGrpSpPr>
              <p:nvPr/>
            </p:nvGrpSpPr>
            <p:grpSpPr bwMode="auto">
              <a:xfrm>
                <a:off x="528" y="3158"/>
                <a:ext cx="2362" cy="210"/>
                <a:chOff x="528" y="3158"/>
                <a:chExt cx="2362" cy="210"/>
              </a:xfrm>
            </p:grpSpPr>
            <p:sp>
              <p:nvSpPr>
                <p:cNvPr id="513"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514" name="Group 946"/>
                <p:cNvGrpSpPr>
                  <a:grpSpLocks/>
                </p:cNvGrpSpPr>
                <p:nvPr/>
              </p:nvGrpSpPr>
              <p:grpSpPr bwMode="auto">
                <a:xfrm>
                  <a:off x="2338" y="3297"/>
                  <a:ext cx="282" cy="46"/>
                  <a:chOff x="2304" y="3888"/>
                  <a:chExt cx="384" cy="88"/>
                </a:xfrm>
              </p:grpSpPr>
              <p:sp>
                <p:nvSpPr>
                  <p:cNvPr id="547"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48"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49"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515"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16"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17"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518" name="Group 953"/>
                <p:cNvGrpSpPr>
                  <a:grpSpLocks/>
                </p:cNvGrpSpPr>
                <p:nvPr/>
              </p:nvGrpSpPr>
              <p:grpSpPr bwMode="auto">
                <a:xfrm>
                  <a:off x="2816" y="3302"/>
                  <a:ext cx="39" cy="41"/>
                  <a:chOff x="3552" y="3486"/>
                  <a:chExt cx="56" cy="74"/>
                </a:xfrm>
              </p:grpSpPr>
              <p:sp>
                <p:nvSpPr>
                  <p:cNvPr id="545"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46"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19" name="Group 956"/>
                <p:cNvGrpSpPr>
                  <a:grpSpLocks/>
                </p:cNvGrpSpPr>
                <p:nvPr/>
              </p:nvGrpSpPr>
              <p:grpSpPr bwMode="auto">
                <a:xfrm>
                  <a:off x="2242" y="3210"/>
                  <a:ext cx="492" cy="77"/>
                  <a:chOff x="2296" y="3104"/>
                  <a:chExt cx="480" cy="104"/>
                </a:xfrm>
              </p:grpSpPr>
              <p:grpSp>
                <p:nvGrpSpPr>
                  <p:cNvPr id="540" name="Group 957"/>
                  <p:cNvGrpSpPr>
                    <a:grpSpLocks/>
                  </p:cNvGrpSpPr>
                  <p:nvPr/>
                </p:nvGrpSpPr>
                <p:grpSpPr bwMode="auto">
                  <a:xfrm>
                    <a:off x="2310" y="3120"/>
                    <a:ext cx="448" cy="72"/>
                    <a:chOff x="2310" y="3120"/>
                    <a:chExt cx="432" cy="48"/>
                  </a:xfrm>
                </p:grpSpPr>
                <p:sp>
                  <p:nvSpPr>
                    <p:cNvPr id="542"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43"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44"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541"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520" name="Group 962"/>
                <p:cNvGrpSpPr>
                  <a:grpSpLocks/>
                </p:cNvGrpSpPr>
                <p:nvPr/>
              </p:nvGrpSpPr>
              <p:grpSpPr bwMode="auto">
                <a:xfrm>
                  <a:off x="577" y="3205"/>
                  <a:ext cx="599" cy="116"/>
                  <a:chOff x="1680" y="2536"/>
                  <a:chExt cx="584" cy="160"/>
                </a:xfrm>
              </p:grpSpPr>
              <p:sp>
                <p:nvSpPr>
                  <p:cNvPr id="531"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32"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33"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534" name="Group 966"/>
                  <p:cNvGrpSpPr>
                    <a:grpSpLocks/>
                  </p:cNvGrpSpPr>
                  <p:nvPr/>
                </p:nvGrpSpPr>
                <p:grpSpPr bwMode="auto">
                  <a:xfrm>
                    <a:off x="1688" y="2648"/>
                    <a:ext cx="576" cy="32"/>
                    <a:chOff x="2496" y="2624"/>
                    <a:chExt cx="576" cy="32"/>
                  </a:xfrm>
                </p:grpSpPr>
                <p:sp>
                  <p:nvSpPr>
                    <p:cNvPr id="538"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39"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35" name="Group 969"/>
                  <p:cNvGrpSpPr>
                    <a:grpSpLocks/>
                  </p:cNvGrpSpPr>
                  <p:nvPr/>
                </p:nvGrpSpPr>
                <p:grpSpPr bwMode="auto">
                  <a:xfrm>
                    <a:off x="1696" y="2592"/>
                    <a:ext cx="320" cy="64"/>
                    <a:chOff x="1336" y="1856"/>
                    <a:chExt cx="320" cy="64"/>
                  </a:xfrm>
                </p:grpSpPr>
                <p:sp>
                  <p:nvSpPr>
                    <p:cNvPr id="536"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537"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521" name="Group 972"/>
                <p:cNvGrpSpPr>
                  <a:grpSpLocks/>
                </p:cNvGrpSpPr>
                <p:nvPr/>
              </p:nvGrpSpPr>
              <p:grpSpPr bwMode="auto">
                <a:xfrm>
                  <a:off x="1242" y="3205"/>
                  <a:ext cx="598" cy="116"/>
                  <a:chOff x="1680" y="2536"/>
                  <a:chExt cx="584" cy="160"/>
                </a:xfrm>
              </p:grpSpPr>
              <p:sp>
                <p:nvSpPr>
                  <p:cNvPr id="522"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23"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24"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525" name="Group 976"/>
                  <p:cNvGrpSpPr>
                    <a:grpSpLocks/>
                  </p:cNvGrpSpPr>
                  <p:nvPr/>
                </p:nvGrpSpPr>
                <p:grpSpPr bwMode="auto">
                  <a:xfrm>
                    <a:off x="1688" y="2648"/>
                    <a:ext cx="576" cy="32"/>
                    <a:chOff x="2496" y="2624"/>
                    <a:chExt cx="576" cy="32"/>
                  </a:xfrm>
                </p:grpSpPr>
                <p:sp>
                  <p:nvSpPr>
                    <p:cNvPr id="529"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30"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526" name="Group 979"/>
                  <p:cNvGrpSpPr>
                    <a:grpSpLocks/>
                  </p:cNvGrpSpPr>
                  <p:nvPr/>
                </p:nvGrpSpPr>
                <p:grpSpPr bwMode="auto">
                  <a:xfrm>
                    <a:off x="1696" y="2592"/>
                    <a:ext cx="320" cy="64"/>
                    <a:chOff x="1336" y="1856"/>
                    <a:chExt cx="320" cy="64"/>
                  </a:xfrm>
                </p:grpSpPr>
                <p:sp>
                  <p:nvSpPr>
                    <p:cNvPr id="527"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528"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471" name="Group 982"/>
            <p:cNvGrpSpPr>
              <a:grpSpLocks/>
            </p:cNvGrpSpPr>
            <p:nvPr/>
          </p:nvGrpSpPr>
          <p:grpSpPr bwMode="auto">
            <a:xfrm>
              <a:off x="5035" y="2008"/>
              <a:ext cx="581" cy="56"/>
              <a:chOff x="528" y="3158"/>
              <a:chExt cx="2362" cy="210"/>
            </a:xfrm>
          </p:grpSpPr>
          <p:sp>
            <p:nvSpPr>
              <p:cNvPr id="472"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473" name="Group 984"/>
              <p:cNvGrpSpPr>
                <a:grpSpLocks/>
              </p:cNvGrpSpPr>
              <p:nvPr/>
            </p:nvGrpSpPr>
            <p:grpSpPr bwMode="auto">
              <a:xfrm>
                <a:off x="528" y="3158"/>
                <a:ext cx="2362" cy="210"/>
                <a:chOff x="528" y="3158"/>
                <a:chExt cx="2362" cy="210"/>
              </a:xfrm>
            </p:grpSpPr>
            <p:sp>
              <p:nvSpPr>
                <p:cNvPr id="474"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475" name="Group 986"/>
                <p:cNvGrpSpPr>
                  <a:grpSpLocks/>
                </p:cNvGrpSpPr>
                <p:nvPr/>
              </p:nvGrpSpPr>
              <p:grpSpPr bwMode="auto">
                <a:xfrm>
                  <a:off x="2338" y="3297"/>
                  <a:ext cx="282" cy="46"/>
                  <a:chOff x="2304" y="3888"/>
                  <a:chExt cx="384" cy="88"/>
                </a:xfrm>
              </p:grpSpPr>
              <p:sp>
                <p:nvSpPr>
                  <p:cNvPr id="508"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09"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10"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476"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477"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478"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479" name="Group 993"/>
                <p:cNvGrpSpPr>
                  <a:grpSpLocks/>
                </p:cNvGrpSpPr>
                <p:nvPr/>
              </p:nvGrpSpPr>
              <p:grpSpPr bwMode="auto">
                <a:xfrm>
                  <a:off x="2816" y="3302"/>
                  <a:ext cx="39" cy="41"/>
                  <a:chOff x="3552" y="3486"/>
                  <a:chExt cx="56" cy="74"/>
                </a:xfrm>
              </p:grpSpPr>
              <p:sp>
                <p:nvSpPr>
                  <p:cNvPr id="506"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507"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80" name="Group 996"/>
                <p:cNvGrpSpPr>
                  <a:grpSpLocks/>
                </p:cNvGrpSpPr>
                <p:nvPr/>
              </p:nvGrpSpPr>
              <p:grpSpPr bwMode="auto">
                <a:xfrm>
                  <a:off x="2242" y="3210"/>
                  <a:ext cx="492" cy="77"/>
                  <a:chOff x="2296" y="3104"/>
                  <a:chExt cx="480" cy="104"/>
                </a:xfrm>
              </p:grpSpPr>
              <p:grpSp>
                <p:nvGrpSpPr>
                  <p:cNvPr id="501" name="Group 997"/>
                  <p:cNvGrpSpPr>
                    <a:grpSpLocks/>
                  </p:cNvGrpSpPr>
                  <p:nvPr/>
                </p:nvGrpSpPr>
                <p:grpSpPr bwMode="auto">
                  <a:xfrm>
                    <a:off x="2310" y="3120"/>
                    <a:ext cx="448" cy="72"/>
                    <a:chOff x="2310" y="3120"/>
                    <a:chExt cx="432" cy="48"/>
                  </a:xfrm>
                </p:grpSpPr>
                <p:sp>
                  <p:nvSpPr>
                    <p:cNvPr id="503"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04"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505"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502"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481" name="Group 1002"/>
                <p:cNvGrpSpPr>
                  <a:grpSpLocks/>
                </p:cNvGrpSpPr>
                <p:nvPr/>
              </p:nvGrpSpPr>
              <p:grpSpPr bwMode="auto">
                <a:xfrm>
                  <a:off x="577" y="3205"/>
                  <a:ext cx="599" cy="116"/>
                  <a:chOff x="1680" y="2536"/>
                  <a:chExt cx="584" cy="160"/>
                </a:xfrm>
              </p:grpSpPr>
              <p:sp>
                <p:nvSpPr>
                  <p:cNvPr id="492"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93"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94"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495" name="Group 1006"/>
                  <p:cNvGrpSpPr>
                    <a:grpSpLocks/>
                  </p:cNvGrpSpPr>
                  <p:nvPr/>
                </p:nvGrpSpPr>
                <p:grpSpPr bwMode="auto">
                  <a:xfrm>
                    <a:off x="1688" y="2648"/>
                    <a:ext cx="576" cy="32"/>
                    <a:chOff x="2496" y="2624"/>
                    <a:chExt cx="576" cy="32"/>
                  </a:xfrm>
                </p:grpSpPr>
                <p:sp>
                  <p:nvSpPr>
                    <p:cNvPr id="499"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00"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96" name="Group 1009"/>
                  <p:cNvGrpSpPr>
                    <a:grpSpLocks/>
                  </p:cNvGrpSpPr>
                  <p:nvPr/>
                </p:nvGrpSpPr>
                <p:grpSpPr bwMode="auto">
                  <a:xfrm>
                    <a:off x="1696" y="2592"/>
                    <a:ext cx="320" cy="64"/>
                    <a:chOff x="1336" y="1856"/>
                    <a:chExt cx="320" cy="64"/>
                  </a:xfrm>
                </p:grpSpPr>
                <p:sp>
                  <p:nvSpPr>
                    <p:cNvPr id="497"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498"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482" name="Group 1012"/>
                <p:cNvGrpSpPr>
                  <a:grpSpLocks/>
                </p:cNvGrpSpPr>
                <p:nvPr/>
              </p:nvGrpSpPr>
              <p:grpSpPr bwMode="auto">
                <a:xfrm>
                  <a:off x="1242" y="3205"/>
                  <a:ext cx="598" cy="116"/>
                  <a:chOff x="1680" y="2536"/>
                  <a:chExt cx="584" cy="160"/>
                </a:xfrm>
              </p:grpSpPr>
              <p:sp>
                <p:nvSpPr>
                  <p:cNvPr id="483"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484"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85"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486" name="Group 1016"/>
                  <p:cNvGrpSpPr>
                    <a:grpSpLocks/>
                  </p:cNvGrpSpPr>
                  <p:nvPr/>
                </p:nvGrpSpPr>
                <p:grpSpPr bwMode="auto">
                  <a:xfrm>
                    <a:off x="1688" y="2648"/>
                    <a:ext cx="576" cy="32"/>
                    <a:chOff x="2496" y="2624"/>
                    <a:chExt cx="576" cy="32"/>
                  </a:xfrm>
                </p:grpSpPr>
                <p:sp>
                  <p:nvSpPr>
                    <p:cNvPr id="490"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91"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487" name="Group 1019"/>
                  <p:cNvGrpSpPr>
                    <a:grpSpLocks/>
                  </p:cNvGrpSpPr>
                  <p:nvPr/>
                </p:nvGrpSpPr>
                <p:grpSpPr bwMode="auto">
                  <a:xfrm>
                    <a:off x="1696" y="2592"/>
                    <a:ext cx="320" cy="64"/>
                    <a:chOff x="1336" y="1856"/>
                    <a:chExt cx="320" cy="64"/>
                  </a:xfrm>
                </p:grpSpPr>
                <p:sp>
                  <p:nvSpPr>
                    <p:cNvPr id="488"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489"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sp>
        <p:nvSpPr>
          <p:cNvPr id="2000" name="Rounded Rectangle 6"/>
          <p:cNvSpPr/>
          <p:nvPr/>
        </p:nvSpPr>
        <p:spPr>
          <a:xfrm>
            <a:off x="6079517" y="4316785"/>
            <a:ext cx="930306" cy="236227"/>
          </a:xfrm>
          <a:prstGeom prst="roundRect">
            <a:avLst/>
          </a:prstGeom>
          <a:solidFill>
            <a:srgbClr val="ADB9CA"/>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800" b="1" dirty="0">
                <a:solidFill>
                  <a:schemeClr val="bg1"/>
                </a:solidFill>
                <a:latin typeface="Monaco" charset="0"/>
                <a:ea typeface="ヒラギノ角ゴ Pro W3" charset="-128"/>
              </a:rPr>
              <a:t>SW-Harmony</a:t>
            </a:r>
          </a:p>
        </p:txBody>
      </p:sp>
      <p:grpSp>
        <p:nvGrpSpPr>
          <p:cNvPr id="2006" name="Group 821"/>
          <p:cNvGrpSpPr>
            <a:grpSpLocks/>
          </p:cNvGrpSpPr>
          <p:nvPr/>
        </p:nvGrpSpPr>
        <p:grpSpPr bwMode="auto">
          <a:xfrm>
            <a:off x="6084191" y="5160790"/>
            <a:ext cx="789710" cy="493408"/>
            <a:chOff x="5034" y="2008"/>
            <a:chExt cx="582" cy="246"/>
          </a:xfrm>
        </p:grpSpPr>
        <p:grpSp>
          <p:nvGrpSpPr>
            <p:cNvPr id="2007" name="Group 822"/>
            <p:cNvGrpSpPr>
              <a:grpSpLocks/>
            </p:cNvGrpSpPr>
            <p:nvPr/>
          </p:nvGrpSpPr>
          <p:grpSpPr bwMode="auto">
            <a:xfrm>
              <a:off x="5035" y="2180"/>
              <a:ext cx="581" cy="74"/>
              <a:chOff x="528" y="3090"/>
              <a:chExt cx="2362" cy="278"/>
            </a:xfrm>
          </p:grpSpPr>
          <p:sp>
            <p:nvSpPr>
              <p:cNvPr id="2168"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169" name="Group 824"/>
              <p:cNvGrpSpPr>
                <a:grpSpLocks/>
              </p:cNvGrpSpPr>
              <p:nvPr/>
            </p:nvGrpSpPr>
            <p:grpSpPr bwMode="auto">
              <a:xfrm>
                <a:off x="528" y="3158"/>
                <a:ext cx="2362" cy="210"/>
                <a:chOff x="528" y="3158"/>
                <a:chExt cx="2362" cy="210"/>
              </a:xfrm>
            </p:grpSpPr>
            <p:sp>
              <p:nvSpPr>
                <p:cNvPr id="2170"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171" name="Group 826"/>
                <p:cNvGrpSpPr>
                  <a:grpSpLocks/>
                </p:cNvGrpSpPr>
                <p:nvPr/>
              </p:nvGrpSpPr>
              <p:grpSpPr bwMode="auto">
                <a:xfrm>
                  <a:off x="2338" y="3297"/>
                  <a:ext cx="282" cy="46"/>
                  <a:chOff x="2304" y="3888"/>
                  <a:chExt cx="384" cy="88"/>
                </a:xfrm>
              </p:grpSpPr>
              <p:sp>
                <p:nvSpPr>
                  <p:cNvPr id="2204"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205"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206"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172"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73"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74"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175" name="Group 833"/>
                <p:cNvGrpSpPr>
                  <a:grpSpLocks/>
                </p:cNvGrpSpPr>
                <p:nvPr/>
              </p:nvGrpSpPr>
              <p:grpSpPr bwMode="auto">
                <a:xfrm>
                  <a:off x="2816" y="3302"/>
                  <a:ext cx="39" cy="41"/>
                  <a:chOff x="3552" y="3486"/>
                  <a:chExt cx="56" cy="74"/>
                </a:xfrm>
              </p:grpSpPr>
              <p:sp>
                <p:nvSpPr>
                  <p:cNvPr id="2202"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203"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76" name="Group 836"/>
                <p:cNvGrpSpPr>
                  <a:grpSpLocks/>
                </p:cNvGrpSpPr>
                <p:nvPr/>
              </p:nvGrpSpPr>
              <p:grpSpPr bwMode="auto">
                <a:xfrm>
                  <a:off x="2242" y="3210"/>
                  <a:ext cx="492" cy="77"/>
                  <a:chOff x="2296" y="3104"/>
                  <a:chExt cx="480" cy="104"/>
                </a:xfrm>
              </p:grpSpPr>
              <p:grpSp>
                <p:nvGrpSpPr>
                  <p:cNvPr id="2197" name="Group 837"/>
                  <p:cNvGrpSpPr>
                    <a:grpSpLocks/>
                  </p:cNvGrpSpPr>
                  <p:nvPr/>
                </p:nvGrpSpPr>
                <p:grpSpPr bwMode="auto">
                  <a:xfrm>
                    <a:off x="2310" y="3120"/>
                    <a:ext cx="448" cy="72"/>
                    <a:chOff x="2310" y="3120"/>
                    <a:chExt cx="432" cy="48"/>
                  </a:xfrm>
                </p:grpSpPr>
                <p:sp>
                  <p:nvSpPr>
                    <p:cNvPr id="2199"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200"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201"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198"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177" name="Group 842"/>
                <p:cNvGrpSpPr>
                  <a:grpSpLocks/>
                </p:cNvGrpSpPr>
                <p:nvPr/>
              </p:nvGrpSpPr>
              <p:grpSpPr bwMode="auto">
                <a:xfrm>
                  <a:off x="577" y="3205"/>
                  <a:ext cx="599" cy="116"/>
                  <a:chOff x="1680" y="2536"/>
                  <a:chExt cx="584" cy="160"/>
                </a:xfrm>
              </p:grpSpPr>
              <p:sp>
                <p:nvSpPr>
                  <p:cNvPr id="2188"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89"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90"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191" name="Group 846"/>
                  <p:cNvGrpSpPr>
                    <a:grpSpLocks/>
                  </p:cNvGrpSpPr>
                  <p:nvPr/>
                </p:nvGrpSpPr>
                <p:grpSpPr bwMode="auto">
                  <a:xfrm>
                    <a:off x="1688" y="2648"/>
                    <a:ext cx="576" cy="32"/>
                    <a:chOff x="2496" y="2624"/>
                    <a:chExt cx="576" cy="32"/>
                  </a:xfrm>
                </p:grpSpPr>
                <p:sp>
                  <p:nvSpPr>
                    <p:cNvPr id="2195"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96"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92" name="Group 849"/>
                  <p:cNvGrpSpPr>
                    <a:grpSpLocks/>
                  </p:cNvGrpSpPr>
                  <p:nvPr/>
                </p:nvGrpSpPr>
                <p:grpSpPr bwMode="auto">
                  <a:xfrm>
                    <a:off x="1696" y="2592"/>
                    <a:ext cx="320" cy="64"/>
                    <a:chOff x="1336" y="1856"/>
                    <a:chExt cx="320" cy="64"/>
                  </a:xfrm>
                </p:grpSpPr>
                <p:sp>
                  <p:nvSpPr>
                    <p:cNvPr id="2193"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194"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178" name="Group 852"/>
                <p:cNvGrpSpPr>
                  <a:grpSpLocks/>
                </p:cNvGrpSpPr>
                <p:nvPr/>
              </p:nvGrpSpPr>
              <p:grpSpPr bwMode="auto">
                <a:xfrm>
                  <a:off x="1242" y="3205"/>
                  <a:ext cx="598" cy="116"/>
                  <a:chOff x="1680" y="2536"/>
                  <a:chExt cx="584" cy="160"/>
                </a:xfrm>
              </p:grpSpPr>
              <p:sp>
                <p:nvSpPr>
                  <p:cNvPr id="2179"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80"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81"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182" name="Group 856"/>
                  <p:cNvGrpSpPr>
                    <a:grpSpLocks/>
                  </p:cNvGrpSpPr>
                  <p:nvPr/>
                </p:nvGrpSpPr>
                <p:grpSpPr bwMode="auto">
                  <a:xfrm>
                    <a:off x="1688" y="2648"/>
                    <a:ext cx="576" cy="32"/>
                    <a:chOff x="2496" y="2624"/>
                    <a:chExt cx="576" cy="32"/>
                  </a:xfrm>
                </p:grpSpPr>
                <p:sp>
                  <p:nvSpPr>
                    <p:cNvPr id="2186"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87"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83" name="Group 859"/>
                  <p:cNvGrpSpPr>
                    <a:grpSpLocks/>
                  </p:cNvGrpSpPr>
                  <p:nvPr/>
                </p:nvGrpSpPr>
                <p:grpSpPr bwMode="auto">
                  <a:xfrm>
                    <a:off x="1696" y="2592"/>
                    <a:ext cx="320" cy="64"/>
                    <a:chOff x="1336" y="1856"/>
                    <a:chExt cx="320" cy="64"/>
                  </a:xfrm>
                </p:grpSpPr>
                <p:sp>
                  <p:nvSpPr>
                    <p:cNvPr id="2184"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185"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008" name="Group 862"/>
            <p:cNvGrpSpPr>
              <a:grpSpLocks/>
            </p:cNvGrpSpPr>
            <p:nvPr/>
          </p:nvGrpSpPr>
          <p:grpSpPr bwMode="auto">
            <a:xfrm>
              <a:off x="5035" y="2153"/>
              <a:ext cx="581" cy="55"/>
              <a:chOff x="528" y="3158"/>
              <a:chExt cx="2362" cy="210"/>
            </a:xfrm>
          </p:grpSpPr>
          <p:sp>
            <p:nvSpPr>
              <p:cNvPr id="2129"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130" name="Group 864"/>
              <p:cNvGrpSpPr>
                <a:grpSpLocks/>
              </p:cNvGrpSpPr>
              <p:nvPr/>
            </p:nvGrpSpPr>
            <p:grpSpPr bwMode="auto">
              <a:xfrm>
                <a:off x="528" y="3158"/>
                <a:ext cx="2362" cy="210"/>
                <a:chOff x="528" y="3158"/>
                <a:chExt cx="2362" cy="210"/>
              </a:xfrm>
            </p:grpSpPr>
            <p:sp>
              <p:nvSpPr>
                <p:cNvPr id="2131"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132" name="Group 866"/>
                <p:cNvGrpSpPr>
                  <a:grpSpLocks/>
                </p:cNvGrpSpPr>
                <p:nvPr/>
              </p:nvGrpSpPr>
              <p:grpSpPr bwMode="auto">
                <a:xfrm>
                  <a:off x="2338" y="3297"/>
                  <a:ext cx="282" cy="46"/>
                  <a:chOff x="2304" y="3888"/>
                  <a:chExt cx="384" cy="88"/>
                </a:xfrm>
              </p:grpSpPr>
              <p:sp>
                <p:nvSpPr>
                  <p:cNvPr id="2165"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66"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67"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133"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34"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35"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136" name="Group 873"/>
                <p:cNvGrpSpPr>
                  <a:grpSpLocks/>
                </p:cNvGrpSpPr>
                <p:nvPr/>
              </p:nvGrpSpPr>
              <p:grpSpPr bwMode="auto">
                <a:xfrm>
                  <a:off x="2816" y="3302"/>
                  <a:ext cx="39" cy="41"/>
                  <a:chOff x="3552" y="3486"/>
                  <a:chExt cx="56" cy="74"/>
                </a:xfrm>
              </p:grpSpPr>
              <p:sp>
                <p:nvSpPr>
                  <p:cNvPr id="2163"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64"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37" name="Group 876"/>
                <p:cNvGrpSpPr>
                  <a:grpSpLocks/>
                </p:cNvGrpSpPr>
                <p:nvPr/>
              </p:nvGrpSpPr>
              <p:grpSpPr bwMode="auto">
                <a:xfrm>
                  <a:off x="2242" y="3210"/>
                  <a:ext cx="492" cy="77"/>
                  <a:chOff x="2296" y="3104"/>
                  <a:chExt cx="480" cy="104"/>
                </a:xfrm>
              </p:grpSpPr>
              <p:grpSp>
                <p:nvGrpSpPr>
                  <p:cNvPr id="2158" name="Group 877"/>
                  <p:cNvGrpSpPr>
                    <a:grpSpLocks/>
                  </p:cNvGrpSpPr>
                  <p:nvPr/>
                </p:nvGrpSpPr>
                <p:grpSpPr bwMode="auto">
                  <a:xfrm>
                    <a:off x="2310" y="3120"/>
                    <a:ext cx="448" cy="72"/>
                    <a:chOff x="2310" y="3120"/>
                    <a:chExt cx="432" cy="48"/>
                  </a:xfrm>
                </p:grpSpPr>
                <p:sp>
                  <p:nvSpPr>
                    <p:cNvPr id="2160"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61"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62"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159"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138" name="Group 882"/>
                <p:cNvGrpSpPr>
                  <a:grpSpLocks/>
                </p:cNvGrpSpPr>
                <p:nvPr/>
              </p:nvGrpSpPr>
              <p:grpSpPr bwMode="auto">
                <a:xfrm>
                  <a:off x="577" y="3205"/>
                  <a:ext cx="599" cy="116"/>
                  <a:chOff x="1680" y="2536"/>
                  <a:chExt cx="584" cy="160"/>
                </a:xfrm>
              </p:grpSpPr>
              <p:sp>
                <p:nvSpPr>
                  <p:cNvPr id="2149"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50"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51"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152" name="Group 886"/>
                  <p:cNvGrpSpPr>
                    <a:grpSpLocks/>
                  </p:cNvGrpSpPr>
                  <p:nvPr/>
                </p:nvGrpSpPr>
                <p:grpSpPr bwMode="auto">
                  <a:xfrm>
                    <a:off x="1688" y="2648"/>
                    <a:ext cx="576" cy="32"/>
                    <a:chOff x="2496" y="2624"/>
                    <a:chExt cx="576" cy="32"/>
                  </a:xfrm>
                </p:grpSpPr>
                <p:sp>
                  <p:nvSpPr>
                    <p:cNvPr id="2156"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57"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53" name="Group 889"/>
                  <p:cNvGrpSpPr>
                    <a:grpSpLocks/>
                  </p:cNvGrpSpPr>
                  <p:nvPr/>
                </p:nvGrpSpPr>
                <p:grpSpPr bwMode="auto">
                  <a:xfrm>
                    <a:off x="1696" y="2592"/>
                    <a:ext cx="320" cy="64"/>
                    <a:chOff x="1336" y="1856"/>
                    <a:chExt cx="320" cy="64"/>
                  </a:xfrm>
                </p:grpSpPr>
                <p:sp>
                  <p:nvSpPr>
                    <p:cNvPr id="2154"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155"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139" name="Group 892"/>
                <p:cNvGrpSpPr>
                  <a:grpSpLocks/>
                </p:cNvGrpSpPr>
                <p:nvPr/>
              </p:nvGrpSpPr>
              <p:grpSpPr bwMode="auto">
                <a:xfrm>
                  <a:off x="1242" y="3205"/>
                  <a:ext cx="598" cy="116"/>
                  <a:chOff x="1680" y="2536"/>
                  <a:chExt cx="584" cy="160"/>
                </a:xfrm>
              </p:grpSpPr>
              <p:sp>
                <p:nvSpPr>
                  <p:cNvPr id="2140"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41"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42"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143" name="Group 896"/>
                  <p:cNvGrpSpPr>
                    <a:grpSpLocks/>
                  </p:cNvGrpSpPr>
                  <p:nvPr/>
                </p:nvGrpSpPr>
                <p:grpSpPr bwMode="auto">
                  <a:xfrm>
                    <a:off x="1688" y="2648"/>
                    <a:ext cx="576" cy="32"/>
                    <a:chOff x="2496" y="2624"/>
                    <a:chExt cx="576" cy="32"/>
                  </a:xfrm>
                </p:grpSpPr>
                <p:sp>
                  <p:nvSpPr>
                    <p:cNvPr id="2147"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48"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44" name="Group 899"/>
                  <p:cNvGrpSpPr>
                    <a:grpSpLocks/>
                  </p:cNvGrpSpPr>
                  <p:nvPr/>
                </p:nvGrpSpPr>
                <p:grpSpPr bwMode="auto">
                  <a:xfrm>
                    <a:off x="1696" y="2592"/>
                    <a:ext cx="320" cy="64"/>
                    <a:chOff x="1336" y="1856"/>
                    <a:chExt cx="320" cy="64"/>
                  </a:xfrm>
                </p:grpSpPr>
                <p:sp>
                  <p:nvSpPr>
                    <p:cNvPr id="2145"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146"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009" name="Group 902"/>
            <p:cNvGrpSpPr>
              <a:grpSpLocks/>
            </p:cNvGrpSpPr>
            <p:nvPr/>
          </p:nvGrpSpPr>
          <p:grpSpPr bwMode="auto">
            <a:xfrm>
              <a:off x="5034" y="2100"/>
              <a:ext cx="582" cy="56"/>
              <a:chOff x="528" y="3158"/>
              <a:chExt cx="2362" cy="210"/>
            </a:xfrm>
          </p:grpSpPr>
          <p:sp>
            <p:nvSpPr>
              <p:cNvPr id="2090"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091" name="Group 904"/>
              <p:cNvGrpSpPr>
                <a:grpSpLocks/>
              </p:cNvGrpSpPr>
              <p:nvPr/>
            </p:nvGrpSpPr>
            <p:grpSpPr bwMode="auto">
              <a:xfrm>
                <a:off x="528" y="3158"/>
                <a:ext cx="2362" cy="210"/>
                <a:chOff x="528" y="3158"/>
                <a:chExt cx="2362" cy="210"/>
              </a:xfrm>
            </p:grpSpPr>
            <p:sp>
              <p:nvSpPr>
                <p:cNvPr id="2092"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093" name="Group 906"/>
                <p:cNvGrpSpPr>
                  <a:grpSpLocks/>
                </p:cNvGrpSpPr>
                <p:nvPr/>
              </p:nvGrpSpPr>
              <p:grpSpPr bwMode="auto">
                <a:xfrm>
                  <a:off x="2338" y="3297"/>
                  <a:ext cx="282" cy="46"/>
                  <a:chOff x="2304" y="3888"/>
                  <a:chExt cx="384" cy="88"/>
                </a:xfrm>
              </p:grpSpPr>
              <p:sp>
                <p:nvSpPr>
                  <p:cNvPr id="2126"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27"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28"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094"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95"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96"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097" name="Group 913"/>
                <p:cNvGrpSpPr>
                  <a:grpSpLocks/>
                </p:cNvGrpSpPr>
                <p:nvPr/>
              </p:nvGrpSpPr>
              <p:grpSpPr bwMode="auto">
                <a:xfrm>
                  <a:off x="2816" y="3302"/>
                  <a:ext cx="39" cy="41"/>
                  <a:chOff x="3552" y="3486"/>
                  <a:chExt cx="56" cy="74"/>
                </a:xfrm>
              </p:grpSpPr>
              <p:sp>
                <p:nvSpPr>
                  <p:cNvPr id="2124"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125"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98" name="Group 916"/>
                <p:cNvGrpSpPr>
                  <a:grpSpLocks/>
                </p:cNvGrpSpPr>
                <p:nvPr/>
              </p:nvGrpSpPr>
              <p:grpSpPr bwMode="auto">
                <a:xfrm>
                  <a:off x="2242" y="3210"/>
                  <a:ext cx="492" cy="77"/>
                  <a:chOff x="2296" y="3104"/>
                  <a:chExt cx="480" cy="104"/>
                </a:xfrm>
              </p:grpSpPr>
              <p:grpSp>
                <p:nvGrpSpPr>
                  <p:cNvPr id="2119" name="Group 917"/>
                  <p:cNvGrpSpPr>
                    <a:grpSpLocks/>
                  </p:cNvGrpSpPr>
                  <p:nvPr/>
                </p:nvGrpSpPr>
                <p:grpSpPr bwMode="auto">
                  <a:xfrm>
                    <a:off x="2310" y="3120"/>
                    <a:ext cx="448" cy="72"/>
                    <a:chOff x="2310" y="3120"/>
                    <a:chExt cx="432" cy="48"/>
                  </a:xfrm>
                </p:grpSpPr>
                <p:sp>
                  <p:nvSpPr>
                    <p:cNvPr id="2121"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22"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23"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120"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099" name="Group 922"/>
                <p:cNvGrpSpPr>
                  <a:grpSpLocks/>
                </p:cNvGrpSpPr>
                <p:nvPr/>
              </p:nvGrpSpPr>
              <p:grpSpPr bwMode="auto">
                <a:xfrm>
                  <a:off x="577" y="3205"/>
                  <a:ext cx="599" cy="116"/>
                  <a:chOff x="1680" y="2536"/>
                  <a:chExt cx="584" cy="160"/>
                </a:xfrm>
              </p:grpSpPr>
              <p:sp>
                <p:nvSpPr>
                  <p:cNvPr id="2110"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11"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12"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113" name="Group 926"/>
                  <p:cNvGrpSpPr>
                    <a:grpSpLocks/>
                  </p:cNvGrpSpPr>
                  <p:nvPr/>
                </p:nvGrpSpPr>
                <p:grpSpPr bwMode="auto">
                  <a:xfrm>
                    <a:off x="1688" y="2648"/>
                    <a:ext cx="576" cy="32"/>
                    <a:chOff x="2496" y="2624"/>
                    <a:chExt cx="576" cy="32"/>
                  </a:xfrm>
                </p:grpSpPr>
                <p:sp>
                  <p:nvSpPr>
                    <p:cNvPr id="2117"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18"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14" name="Group 929"/>
                  <p:cNvGrpSpPr>
                    <a:grpSpLocks/>
                  </p:cNvGrpSpPr>
                  <p:nvPr/>
                </p:nvGrpSpPr>
                <p:grpSpPr bwMode="auto">
                  <a:xfrm>
                    <a:off x="1696" y="2592"/>
                    <a:ext cx="320" cy="64"/>
                    <a:chOff x="1336" y="1856"/>
                    <a:chExt cx="320" cy="64"/>
                  </a:xfrm>
                </p:grpSpPr>
                <p:sp>
                  <p:nvSpPr>
                    <p:cNvPr id="2115"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116"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100" name="Group 932"/>
                <p:cNvGrpSpPr>
                  <a:grpSpLocks/>
                </p:cNvGrpSpPr>
                <p:nvPr/>
              </p:nvGrpSpPr>
              <p:grpSpPr bwMode="auto">
                <a:xfrm>
                  <a:off x="1242" y="3205"/>
                  <a:ext cx="598" cy="116"/>
                  <a:chOff x="1680" y="2536"/>
                  <a:chExt cx="584" cy="160"/>
                </a:xfrm>
              </p:grpSpPr>
              <p:sp>
                <p:nvSpPr>
                  <p:cNvPr id="2101"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102"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03"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104" name="Group 936"/>
                  <p:cNvGrpSpPr>
                    <a:grpSpLocks/>
                  </p:cNvGrpSpPr>
                  <p:nvPr/>
                </p:nvGrpSpPr>
                <p:grpSpPr bwMode="auto">
                  <a:xfrm>
                    <a:off x="1688" y="2648"/>
                    <a:ext cx="576" cy="32"/>
                    <a:chOff x="2496" y="2624"/>
                    <a:chExt cx="576" cy="32"/>
                  </a:xfrm>
                </p:grpSpPr>
                <p:sp>
                  <p:nvSpPr>
                    <p:cNvPr id="2108"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109"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105" name="Group 939"/>
                  <p:cNvGrpSpPr>
                    <a:grpSpLocks/>
                  </p:cNvGrpSpPr>
                  <p:nvPr/>
                </p:nvGrpSpPr>
                <p:grpSpPr bwMode="auto">
                  <a:xfrm>
                    <a:off x="1696" y="2592"/>
                    <a:ext cx="320" cy="64"/>
                    <a:chOff x="1336" y="1856"/>
                    <a:chExt cx="320" cy="64"/>
                  </a:xfrm>
                </p:grpSpPr>
                <p:sp>
                  <p:nvSpPr>
                    <p:cNvPr id="2106"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107"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010" name="Group 942"/>
            <p:cNvGrpSpPr>
              <a:grpSpLocks/>
            </p:cNvGrpSpPr>
            <p:nvPr/>
          </p:nvGrpSpPr>
          <p:grpSpPr bwMode="auto">
            <a:xfrm>
              <a:off x="5035" y="2057"/>
              <a:ext cx="581" cy="55"/>
              <a:chOff x="528" y="3158"/>
              <a:chExt cx="2362" cy="210"/>
            </a:xfrm>
          </p:grpSpPr>
          <p:sp>
            <p:nvSpPr>
              <p:cNvPr id="2051"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052" name="Group 944"/>
              <p:cNvGrpSpPr>
                <a:grpSpLocks/>
              </p:cNvGrpSpPr>
              <p:nvPr/>
            </p:nvGrpSpPr>
            <p:grpSpPr bwMode="auto">
              <a:xfrm>
                <a:off x="528" y="3158"/>
                <a:ext cx="2362" cy="210"/>
                <a:chOff x="528" y="3158"/>
                <a:chExt cx="2362" cy="210"/>
              </a:xfrm>
            </p:grpSpPr>
            <p:sp>
              <p:nvSpPr>
                <p:cNvPr id="2053"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054" name="Group 946"/>
                <p:cNvGrpSpPr>
                  <a:grpSpLocks/>
                </p:cNvGrpSpPr>
                <p:nvPr/>
              </p:nvGrpSpPr>
              <p:grpSpPr bwMode="auto">
                <a:xfrm>
                  <a:off x="2338" y="3297"/>
                  <a:ext cx="282" cy="46"/>
                  <a:chOff x="2304" y="3888"/>
                  <a:chExt cx="384" cy="88"/>
                </a:xfrm>
              </p:grpSpPr>
              <p:sp>
                <p:nvSpPr>
                  <p:cNvPr id="2087"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88"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89"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055"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56"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57"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058" name="Group 953"/>
                <p:cNvGrpSpPr>
                  <a:grpSpLocks/>
                </p:cNvGrpSpPr>
                <p:nvPr/>
              </p:nvGrpSpPr>
              <p:grpSpPr bwMode="auto">
                <a:xfrm>
                  <a:off x="2816" y="3302"/>
                  <a:ext cx="39" cy="41"/>
                  <a:chOff x="3552" y="3486"/>
                  <a:chExt cx="56" cy="74"/>
                </a:xfrm>
              </p:grpSpPr>
              <p:sp>
                <p:nvSpPr>
                  <p:cNvPr id="2085"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86"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59" name="Group 956"/>
                <p:cNvGrpSpPr>
                  <a:grpSpLocks/>
                </p:cNvGrpSpPr>
                <p:nvPr/>
              </p:nvGrpSpPr>
              <p:grpSpPr bwMode="auto">
                <a:xfrm>
                  <a:off x="2242" y="3210"/>
                  <a:ext cx="492" cy="77"/>
                  <a:chOff x="2296" y="3104"/>
                  <a:chExt cx="480" cy="104"/>
                </a:xfrm>
              </p:grpSpPr>
              <p:grpSp>
                <p:nvGrpSpPr>
                  <p:cNvPr id="2080" name="Group 957"/>
                  <p:cNvGrpSpPr>
                    <a:grpSpLocks/>
                  </p:cNvGrpSpPr>
                  <p:nvPr/>
                </p:nvGrpSpPr>
                <p:grpSpPr bwMode="auto">
                  <a:xfrm>
                    <a:off x="2310" y="3120"/>
                    <a:ext cx="448" cy="72"/>
                    <a:chOff x="2310" y="3120"/>
                    <a:chExt cx="432" cy="48"/>
                  </a:xfrm>
                </p:grpSpPr>
                <p:sp>
                  <p:nvSpPr>
                    <p:cNvPr id="2082"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83"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84"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081"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060" name="Group 962"/>
                <p:cNvGrpSpPr>
                  <a:grpSpLocks/>
                </p:cNvGrpSpPr>
                <p:nvPr/>
              </p:nvGrpSpPr>
              <p:grpSpPr bwMode="auto">
                <a:xfrm>
                  <a:off x="577" y="3205"/>
                  <a:ext cx="599" cy="116"/>
                  <a:chOff x="1680" y="2536"/>
                  <a:chExt cx="584" cy="160"/>
                </a:xfrm>
              </p:grpSpPr>
              <p:sp>
                <p:nvSpPr>
                  <p:cNvPr id="2071"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72"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73"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074" name="Group 966"/>
                  <p:cNvGrpSpPr>
                    <a:grpSpLocks/>
                  </p:cNvGrpSpPr>
                  <p:nvPr/>
                </p:nvGrpSpPr>
                <p:grpSpPr bwMode="auto">
                  <a:xfrm>
                    <a:off x="1688" y="2648"/>
                    <a:ext cx="576" cy="32"/>
                    <a:chOff x="2496" y="2624"/>
                    <a:chExt cx="576" cy="32"/>
                  </a:xfrm>
                </p:grpSpPr>
                <p:sp>
                  <p:nvSpPr>
                    <p:cNvPr id="2078"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79"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75" name="Group 969"/>
                  <p:cNvGrpSpPr>
                    <a:grpSpLocks/>
                  </p:cNvGrpSpPr>
                  <p:nvPr/>
                </p:nvGrpSpPr>
                <p:grpSpPr bwMode="auto">
                  <a:xfrm>
                    <a:off x="1696" y="2592"/>
                    <a:ext cx="320" cy="64"/>
                    <a:chOff x="1336" y="1856"/>
                    <a:chExt cx="320" cy="64"/>
                  </a:xfrm>
                </p:grpSpPr>
                <p:sp>
                  <p:nvSpPr>
                    <p:cNvPr id="2076"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077"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061" name="Group 972"/>
                <p:cNvGrpSpPr>
                  <a:grpSpLocks/>
                </p:cNvGrpSpPr>
                <p:nvPr/>
              </p:nvGrpSpPr>
              <p:grpSpPr bwMode="auto">
                <a:xfrm>
                  <a:off x="1242" y="3205"/>
                  <a:ext cx="598" cy="116"/>
                  <a:chOff x="1680" y="2536"/>
                  <a:chExt cx="584" cy="160"/>
                </a:xfrm>
              </p:grpSpPr>
              <p:sp>
                <p:nvSpPr>
                  <p:cNvPr id="2062"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63"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64"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065" name="Group 976"/>
                  <p:cNvGrpSpPr>
                    <a:grpSpLocks/>
                  </p:cNvGrpSpPr>
                  <p:nvPr/>
                </p:nvGrpSpPr>
                <p:grpSpPr bwMode="auto">
                  <a:xfrm>
                    <a:off x="1688" y="2648"/>
                    <a:ext cx="576" cy="32"/>
                    <a:chOff x="2496" y="2624"/>
                    <a:chExt cx="576" cy="32"/>
                  </a:xfrm>
                </p:grpSpPr>
                <p:sp>
                  <p:nvSpPr>
                    <p:cNvPr id="2069"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70"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66" name="Group 979"/>
                  <p:cNvGrpSpPr>
                    <a:grpSpLocks/>
                  </p:cNvGrpSpPr>
                  <p:nvPr/>
                </p:nvGrpSpPr>
                <p:grpSpPr bwMode="auto">
                  <a:xfrm>
                    <a:off x="1696" y="2592"/>
                    <a:ext cx="320" cy="64"/>
                    <a:chOff x="1336" y="1856"/>
                    <a:chExt cx="320" cy="64"/>
                  </a:xfrm>
                </p:grpSpPr>
                <p:sp>
                  <p:nvSpPr>
                    <p:cNvPr id="2067"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068"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nvGrpSpPr>
            <p:cNvPr id="2011" name="Group 982"/>
            <p:cNvGrpSpPr>
              <a:grpSpLocks/>
            </p:cNvGrpSpPr>
            <p:nvPr/>
          </p:nvGrpSpPr>
          <p:grpSpPr bwMode="auto">
            <a:xfrm>
              <a:off x="5035" y="2008"/>
              <a:ext cx="581" cy="56"/>
              <a:chOff x="528" y="3158"/>
              <a:chExt cx="2362" cy="210"/>
            </a:xfrm>
          </p:grpSpPr>
          <p:sp>
            <p:nvSpPr>
              <p:cNvPr id="2012"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a:latin typeface="Calibri" charset="0"/>
                </a:endParaRPr>
              </a:p>
            </p:txBody>
          </p:sp>
          <p:grpSp>
            <p:nvGrpSpPr>
              <p:cNvPr id="2013" name="Group 984"/>
              <p:cNvGrpSpPr>
                <a:grpSpLocks/>
              </p:cNvGrpSpPr>
              <p:nvPr/>
            </p:nvGrpSpPr>
            <p:grpSpPr bwMode="auto">
              <a:xfrm>
                <a:off x="528" y="3158"/>
                <a:ext cx="2362" cy="210"/>
                <a:chOff x="528" y="3158"/>
                <a:chExt cx="2362" cy="210"/>
              </a:xfrm>
            </p:grpSpPr>
            <p:sp>
              <p:nvSpPr>
                <p:cNvPr id="2014"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nvGrpSpPr>
                <p:cNvPr id="2015" name="Group 986"/>
                <p:cNvGrpSpPr>
                  <a:grpSpLocks/>
                </p:cNvGrpSpPr>
                <p:nvPr/>
              </p:nvGrpSpPr>
              <p:grpSpPr bwMode="auto">
                <a:xfrm>
                  <a:off x="2338" y="3297"/>
                  <a:ext cx="282" cy="46"/>
                  <a:chOff x="2304" y="3888"/>
                  <a:chExt cx="384" cy="88"/>
                </a:xfrm>
              </p:grpSpPr>
              <p:sp>
                <p:nvSpPr>
                  <p:cNvPr id="2048"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49"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50"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016"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17"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18"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grpSp>
              <p:nvGrpSpPr>
                <p:cNvPr id="2019" name="Group 993"/>
                <p:cNvGrpSpPr>
                  <a:grpSpLocks/>
                </p:cNvGrpSpPr>
                <p:nvPr/>
              </p:nvGrpSpPr>
              <p:grpSpPr bwMode="auto">
                <a:xfrm>
                  <a:off x="2816" y="3302"/>
                  <a:ext cx="39" cy="41"/>
                  <a:chOff x="3552" y="3486"/>
                  <a:chExt cx="56" cy="74"/>
                </a:xfrm>
              </p:grpSpPr>
              <p:sp>
                <p:nvSpPr>
                  <p:cNvPr id="2046"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a:latin typeface="Calibri" charset="0"/>
                    </a:endParaRPr>
                  </a:p>
                </p:txBody>
              </p:sp>
              <p:sp>
                <p:nvSpPr>
                  <p:cNvPr id="2047"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20" name="Group 996"/>
                <p:cNvGrpSpPr>
                  <a:grpSpLocks/>
                </p:cNvGrpSpPr>
                <p:nvPr/>
              </p:nvGrpSpPr>
              <p:grpSpPr bwMode="auto">
                <a:xfrm>
                  <a:off x="2242" y="3210"/>
                  <a:ext cx="492" cy="77"/>
                  <a:chOff x="2296" y="3104"/>
                  <a:chExt cx="480" cy="104"/>
                </a:xfrm>
              </p:grpSpPr>
              <p:grpSp>
                <p:nvGrpSpPr>
                  <p:cNvPr id="2041" name="Group 997"/>
                  <p:cNvGrpSpPr>
                    <a:grpSpLocks/>
                  </p:cNvGrpSpPr>
                  <p:nvPr/>
                </p:nvGrpSpPr>
                <p:grpSpPr bwMode="auto">
                  <a:xfrm>
                    <a:off x="2310" y="3120"/>
                    <a:ext cx="448" cy="72"/>
                    <a:chOff x="2310" y="3120"/>
                    <a:chExt cx="432" cy="48"/>
                  </a:xfrm>
                </p:grpSpPr>
                <p:sp>
                  <p:nvSpPr>
                    <p:cNvPr id="2043"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44"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45"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sp>
                <p:nvSpPr>
                  <p:cNvPr id="2042"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nvGrpSpPr>
                <p:cNvPr id="2021" name="Group 1002"/>
                <p:cNvGrpSpPr>
                  <a:grpSpLocks/>
                </p:cNvGrpSpPr>
                <p:nvPr/>
              </p:nvGrpSpPr>
              <p:grpSpPr bwMode="auto">
                <a:xfrm>
                  <a:off x="577" y="3205"/>
                  <a:ext cx="599" cy="116"/>
                  <a:chOff x="1680" y="2536"/>
                  <a:chExt cx="584" cy="160"/>
                </a:xfrm>
              </p:grpSpPr>
              <p:sp>
                <p:nvSpPr>
                  <p:cNvPr id="2032"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33"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34"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035" name="Group 1006"/>
                  <p:cNvGrpSpPr>
                    <a:grpSpLocks/>
                  </p:cNvGrpSpPr>
                  <p:nvPr/>
                </p:nvGrpSpPr>
                <p:grpSpPr bwMode="auto">
                  <a:xfrm>
                    <a:off x="1688" y="2648"/>
                    <a:ext cx="576" cy="32"/>
                    <a:chOff x="2496" y="2624"/>
                    <a:chExt cx="576" cy="32"/>
                  </a:xfrm>
                </p:grpSpPr>
                <p:sp>
                  <p:nvSpPr>
                    <p:cNvPr id="2039"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40"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36" name="Group 1009"/>
                  <p:cNvGrpSpPr>
                    <a:grpSpLocks/>
                  </p:cNvGrpSpPr>
                  <p:nvPr/>
                </p:nvGrpSpPr>
                <p:grpSpPr bwMode="auto">
                  <a:xfrm>
                    <a:off x="1696" y="2592"/>
                    <a:ext cx="320" cy="64"/>
                    <a:chOff x="1336" y="1856"/>
                    <a:chExt cx="320" cy="64"/>
                  </a:xfrm>
                </p:grpSpPr>
                <p:sp>
                  <p:nvSpPr>
                    <p:cNvPr id="2037"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038"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nvGrpSpPr>
                <p:cNvPr id="2022" name="Group 1012"/>
                <p:cNvGrpSpPr>
                  <a:grpSpLocks/>
                </p:cNvGrpSpPr>
                <p:nvPr/>
              </p:nvGrpSpPr>
              <p:grpSpPr bwMode="auto">
                <a:xfrm>
                  <a:off x="1242" y="3205"/>
                  <a:ext cx="598" cy="116"/>
                  <a:chOff x="1680" y="2536"/>
                  <a:chExt cx="584" cy="160"/>
                </a:xfrm>
              </p:grpSpPr>
              <p:sp>
                <p:nvSpPr>
                  <p:cNvPr id="2023"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sp>
                <p:nvSpPr>
                  <p:cNvPr id="2024"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25"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026" name="Group 1016"/>
                  <p:cNvGrpSpPr>
                    <a:grpSpLocks/>
                  </p:cNvGrpSpPr>
                  <p:nvPr/>
                </p:nvGrpSpPr>
                <p:grpSpPr bwMode="auto">
                  <a:xfrm>
                    <a:off x="1688" y="2648"/>
                    <a:ext cx="576" cy="32"/>
                    <a:chOff x="2496" y="2624"/>
                    <a:chExt cx="576" cy="32"/>
                  </a:xfrm>
                </p:grpSpPr>
                <p:sp>
                  <p:nvSpPr>
                    <p:cNvPr id="2030"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031"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grpSp>
              <p:grpSp>
                <p:nvGrpSpPr>
                  <p:cNvPr id="2027" name="Group 1019"/>
                  <p:cNvGrpSpPr>
                    <a:grpSpLocks/>
                  </p:cNvGrpSpPr>
                  <p:nvPr/>
                </p:nvGrpSpPr>
                <p:grpSpPr bwMode="auto">
                  <a:xfrm>
                    <a:off x="1696" y="2592"/>
                    <a:ext cx="320" cy="64"/>
                    <a:chOff x="1336" y="1856"/>
                    <a:chExt cx="320" cy="64"/>
                  </a:xfrm>
                </p:grpSpPr>
                <p:sp>
                  <p:nvSpPr>
                    <p:cNvPr id="2028"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a:latin typeface="Calibri" charset="0"/>
                      </a:endParaRPr>
                    </a:p>
                  </p:txBody>
                </p:sp>
                <p:sp>
                  <p:nvSpPr>
                    <p:cNvPr id="2029"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a:latin typeface="Calibri" charset="0"/>
                      </a:endParaRPr>
                    </a:p>
                  </p:txBody>
                </p:sp>
              </p:grpSp>
            </p:grpSp>
          </p:grpSp>
        </p:grpSp>
      </p:grpSp>
      <p:sp>
        <p:nvSpPr>
          <p:cNvPr id="2208" name="CasellaDiTesto 331"/>
          <p:cNvSpPr txBox="1"/>
          <p:nvPr/>
        </p:nvSpPr>
        <p:spPr>
          <a:xfrm>
            <a:off x="5977114" y="6198298"/>
            <a:ext cx="1095172"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ISO27001</a:t>
            </a:r>
          </a:p>
        </p:txBody>
      </p:sp>
      <p:grpSp>
        <p:nvGrpSpPr>
          <p:cNvPr id="2209" name="Gruppo 2208"/>
          <p:cNvGrpSpPr/>
          <p:nvPr/>
        </p:nvGrpSpPr>
        <p:grpSpPr>
          <a:xfrm>
            <a:off x="6206470" y="5774326"/>
            <a:ext cx="520700" cy="419100"/>
            <a:chOff x="4796367" y="5915025"/>
            <a:chExt cx="520700" cy="419100"/>
          </a:xfrm>
        </p:grpSpPr>
        <p:sp>
          <p:nvSpPr>
            <p:cNvPr id="2210"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2211"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2212"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sp>
        <p:nvSpPr>
          <p:cNvPr id="2213" name="Ovale 2212"/>
          <p:cNvSpPr/>
          <p:nvPr/>
        </p:nvSpPr>
        <p:spPr>
          <a:xfrm>
            <a:off x="6343998" y="4111080"/>
            <a:ext cx="537042" cy="11468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asellaDiTesto 38"/>
          <p:cNvSpPr txBox="1"/>
          <p:nvPr/>
        </p:nvSpPr>
        <p:spPr>
          <a:xfrm>
            <a:off x="5513918" y="2168166"/>
            <a:ext cx="1358065" cy="646331"/>
          </a:xfrm>
          <a:prstGeom prst="rect">
            <a:avLst/>
          </a:prstGeom>
          <a:noFill/>
        </p:spPr>
        <p:txBody>
          <a:bodyPr wrap="none" rtlCol="0">
            <a:spAutoFit/>
          </a:bodyPr>
          <a:lstStyle/>
          <a:p>
            <a:pPr algn="ctr"/>
            <a:r>
              <a:rPr lang="it-IT" b="1" dirty="0">
                <a:solidFill>
                  <a:srgbClr val="FF0000"/>
                </a:solidFill>
              </a:rPr>
              <a:t>ACL</a:t>
            </a:r>
          </a:p>
          <a:p>
            <a:pPr algn="ctr"/>
            <a:r>
              <a:rPr lang="it-IT" b="1" dirty="0">
                <a:solidFill>
                  <a:srgbClr val="FF0000"/>
                </a:solidFill>
              </a:rPr>
              <a:t>&lt; 3000 Lines</a:t>
            </a:r>
          </a:p>
        </p:txBody>
      </p:sp>
      <p:pic>
        <p:nvPicPr>
          <p:cNvPr id="2001" name="Picture 3" descr="C:\Users\ecoffey\AppData\Local\Temp\Rar$DRa0.963\Cisco Icons November\30029_Device_firewall_3130\Png_256\30029_Device_firewall_3130_critical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948" y="1790279"/>
            <a:ext cx="577871" cy="229778"/>
          </a:xfrm>
          <a:prstGeom prst="rect">
            <a:avLst/>
          </a:prstGeom>
          <a:noFill/>
          <a:extLst>
            <a:ext uri="{909E8E84-426E-40dd-AFC4-6F175D3DCCD1}">
              <a14:hiddenFill xmlns:a14="http://schemas.microsoft.com/office/drawing/2010/main" xmlns="">
                <a:solidFill>
                  <a:srgbClr val="FFFFFF"/>
                </a:solidFill>
              </a14:hiddenFill>
            </a:ext>
          </a:extLst>
        </p:spPr>
      </p:pic>
      <p:sp>
        <p:nvSpPr>
          <p:cNvPr id="2002" name="CasellaDiTesto 2001"/>
          <p:cNvSpPr txBox="1"/>
          <p:nvPr/>
        </p:nvSpPr>
        <p:spPr>
          <a:xfrm>
            <a:off x="6067970" y="1729828"/>
            <a:ext cx="1287725" cy="369332"/>
          </a:xfrm>
          <a:prstGeom prst="rect">
            <a:avLst/>
          </a:prstGeom>
          <a:noFill/>
        </p:spPr>
        <p:txBody>
          <a:bodyPr wrap="none" rtlCol="0">
            <a:spAutoFit/>
          </a:bodyPr>
          <a:lstStyle/>
          <a:p>
            <a:pPr algn="ctr"/>
            <a:r>
              <a:rPr lang="it-IT" b="1" dirty="0">
                <a:solidFill>
                  <a:srgbClr val="FF0000"/>
                </a:solidFill>
              </a:rPr>
              <a:t>NG Firewall</a:t>
            </a:r>
          </a:p>
        </p:txBody>
      </p:sp>
      <p:sp>
        <p:nvSpPr>
          <p:cNvPr id="2003" name="CasellaDiTesto 331"/>
          <p:cNvSpPr txBox="1"/>
          <p:nvPr/>
        </p:nvSpPr>
        <p:spPr>
          <a:xfrm rot="2319425">
            <a:off x="8374925" y="1539120"/>
            <a:ext cx="1140440"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err="1"/>
              <a:t>Infn</a:t>
            </a:r>
            <a:r>
              <a:rPr lang="it-IT" b="1" dirty="0"/>
              <a:t> </a:t>
            </a:r>
            <a:r>
              <a:rPr lang="it-IT" b="1" dirty="0" err="1"/>
              <a:t>cloud</a:t>
            </a:r>
            <a:endParaRPr lang="it-IT" b="1" dirty="0"/>
          </a:p>
        </p:txBody>
      </p:sp>
      <p:sp>
        <p:nvSpPr>
          <p:cNvPr id="667" name="Ovale 666"/>
          <p:cNvSpPr/>
          <p:nvPr/>
        </p:nvSpPr>
        <p:spPr>
          <a:xfrm>
            <a:off x="7327086" y="2073730"/>
            <a:ext cx="537042" cy="11468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7" name="Rettangolo arrotondato 1784">
            <a:extLst>
              <a:ext uri="{FF2B5EF4-FFF2-40B4-BE49-F238E27FC236}">
                <a16:creationId xmlns:a16="http://schemas.microsoft.com/office/drawing/2014/main" id="{EC4B3793-147E-0342-801F-790AF9EC80C3}"/>
              </a:ext>
            </a:extLst>
          </p:cNvPr>
          <p:cNvSpPr/>
          <p:nvPr/>
        </p:nvSpPr>
        <p:spPr>
          <a:xfrm>
            <a:off x="92683" y="3112048"/>
            <a:ext cx="2330342" cy="3670876"/>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5" name="Rettangolo 160">
            <a:extLst>
              <a:ext uri="{FF2B5EF4-FFF2-40B4-BE49-F238E27FC236}">
                <a16:creationId xmlns:a16="http://schemas.microsoft.com/office/drawing/2014/main" id="{043219CE-B572-B94F-9448-7B81F72830C7}"/>
              </a:ext>
            </a:extLst>
          </p:cNvPr>
          <p:cNvSpPr/>
          <p:nvPr/>
        </p:nvSpPr>
        <p:spPr>
          <a:xfrm>
            <a:off x="2272903" y="4731404"/>
            <a:ext cx="1093153"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pic>
        <p:nvPicPr>
          <p:cNvPr id="2214" name="Immagine 158">
            <a:extLst>
              <a:ext uri="{FF2B5EF4-FFF2-40B4-BE49-F238E27FC236}">
                <a16:creationId xmlns:a16="http://schemas.microsoft.com/office/drawing/2014/main" id="{7911FF2E-8592-1A4B-8B8B-29F876B5991C}"/>
              </a:ext>
            </a:extLst>
          </p:cNvPr>
          <p:cNvPicPr>
            <a:picLocks noChangeAspect="1"/>
          </p:cNvPicPr>
          <p:nvPr/>
        </p:nvPicPr>
        <p:blipFill>
          <a:blip r:embed="rId4"/>
          <a:stretch>
            <a:fillRect/>
          </a:stretch>
        </p:blipFill>
        <p:spPr>
          <a:xfrm>
            <a:off x="30056" y="3804237"/>
            <a:ext cx="1271464" cy="648072"/>
          </a:xfrm>
          <a:prstGeom prst="rect">
            <a:avLst/>
          </a:prstGeom>
        </p:spPr>
      </p:pic>
      <p:pic>
        <p:nvPicPr>
          <p:cNvPr id="2215" name="Immagine 158">
            <a:extLst>
              <a:ext uri="{FF2B5EF4-FFF2-40B4-BE49-F238E27FC236}">
                <a16:creationId xmlns:a16="http://schemas.microsoft.com/office/drawing/2014/main" id="{CE47D77B-A370-2B4D-90BA-B9CC429CE502}"/>
              </a:ext>
            </a:extLst>
          </p:cNvPr>
          <p:cNvPicPr>
            <a:picLocks noChangeAspect="1"/>
          </p:cNvPicPr>
          <p:nvPr/>
        </p:nvPicPr>
        <p:blipFill>
          <a:blip r:embed="rId4"/>
          <a:stretch>
            <a:fillRect/>
          </a:stretch>
        </p:blipFill>
        <p:spPr>
          <a:xfrm>
            <a:off x="40770" y="4500318"/>
            <a:ext cx="1271464" cy="648072"/>
          </a:xfrm>
          <a:prstGeom prst="rect">
            <a:avLst/>
          </a:prstGeom>
        </p:spPr>
      </p:pic>
      <p:pic>
        <p:nvPicPr>
          <p:cNvPr id="2216" name="Immagine 158">
            <a:extLst>
              <a:ext uri="{FF2B5EF4-FFF2-40B4-BE49-F238E27FC236}">
                <a16:creationId xmlns:a16="http://schemas.microsoft.com/office/drawing/2014/main" id="{2D2DEF46-CEC7-5145-BEF9-7C0546CA71C4}"/>
              </a:ext>
            </a:extLst>
          </p:cNvPr>
          <p:cNvPicPr>
            <a:picLocks noChangeAspect="1"/>
          </p:cNvPicPr>
          <p:nvPr/>
        </p:nvPicPr>
        <p:blipFill>
          <a:blip r:embed="rId4"/>
          <a:stretch>
            <a:fillRect/>
          </a:stretch>
        </p:blipFill>
        <p:spPr>
          <a:xfrm>
            <a:off x="40770" y="5286965"/>
            <a:ext cx="1271464" cy="648072"/>
          </a:xfrm>
          <a:prstGeom prst="rect">
            <a:avLst/>
          </a:prstGeom>
        </p:spPr>
      </p:pic>
      <p:pic>
        <p:nvPicPr>
          <p:cNvPr id="2217" name="Immagine 158">
            <a:extLst>
              <a:ext uri="{FF2B5EF4-FFF2-40B4-BE49-F238E27FC236}">
                <a16:creationId xmlns:a16="http://schemas.microsoft.com/office/drawing/2014/main" id="{7547B27F-F986-704C-A555-002F989C8913}"/>
              </a:ext>
            </a:extLst>
          </p:cNvPr>
          <p:cNvPicPr>
            <a:picLocks noChangeAspect="1"/>
          </p:cNvPicPr>
          <p:nvPr/>
        </p:nvPicPr>
        <p:blipFill>
          <a:blip r:embed="rId4"/>
          <a:stretch>
            <a:fillRect/>
          </a:stretch>
        </p:blipFill>
        <p:spPr>
          <a:xfrm>
            <a:off x="40770" y="6099275"/>
            <a:ext cx="1271464" cy="648072"/>
          </a:xfrm>
          <a:prstGeom prst="rect">
            <a:avLst/>
          </a:prstGeom>
        </p:spPr>
      </p:pic>
      <p:sp>
        <p:nvSpPr>
          <p:cNvPr id="2218" name="CasellaDiTesto 2001">
            <a:extLst>
              <a:ext uri="{FF2B5EF4-FFF2-40B4-BE49-F238E27FC236}">
                <a16:creationId xmlns:a16="http://schemas.microsoft.com/office/drawing/2014/main" id="{270478A3-2CEF-F74A-A769-AB7B7E4DE531}"/>
              </a:ext>
            </a:extLst>
          </p:cNvPr>
          <p:cNvSpPr txBox="1"/>
          <p:nvPr/>
        </p:nvSpPr>
        <p:spPr>
          <a:xfrm>
            <a:off x="222001" y="3151453"/>
            <a:ext cx="1873398" cy="646331"/>
          </a:xfrm>
          <a:prstGeom prst="rect">
            <a:avLst/>
          </a:prstGeom>
          <a:noFill/>
        </p:spPr>
        <p:txBody>
          <a:bodyPr wrap="none" rtlCol="0">
            <a:spAutoFit/>
          </a:bodyPr>
          <a:lstStyle/>
          <a:p>
            <a:pPr algn="ctr"/>
            <a:r>
              <a:rPr lang="it-IT" b="1" dirty="0"/>
              <a:t>CINECA </a:t>
            </a:r>
          </a:p>
          <a:p>
            <a:pPr algn="ctr"/>
            <a:r>
              <a:rPr lang="it-IT" b="1" dirty="0" err="1"/>
              <a:t>Hosted</a:t>
            </a:r>
            <a:r>
              <a:rPr lang="it-IT" b="1" dirty="0"/>
              <a:t> </a:t>
            </a:r>
            <a:r>
              <a:rPr lang="it-IT" b="1" dirty="0" err="1"/>
              <a:t>Resources</a:t>
            </a:r>
            <a:endParaRPr lang="it-IT" b="1" dirty="0"/>
          </a:p>
        </p:txBody>
      </p:sp>
      <p:sp>
        <p:nvSpPr>
          <p:cNvPr id="2219" name="Rounded Rectangle 6">
            <a:extLst>
              <a:ext uri="{FF2B5EF4-FFF2-40B4-BE49-F238E27FC236}">
                <a16:creationId xmlns:a16="http://schemas.microsoft.com/office/drawing/2014/main" id="{B2560A96-7B5D-FD45-941E-32CB9865253A}"/>
              </a:ext>
            </a:extLst>
          </p:cNvPr>
          <p:cNvSpPr/>
          <p:nvPr/>
        </p:nvSpPr>
        <p:spPr>
          <a:xfrm>
            <a:off x="3227747" y="4584844"/>
            <a:ext cx="417709" cy="306465"/>
          </a:xfrm>
          <a:prstGeom prst="roundRect">
            <a:avLst/>
          </a:prstGeom>
          <a:solidFill>
            <a:srgbClr val="FFC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050" b="1" dirty="0">
                <a:solidFill>
                  <a:schemeClr val="bg1"/>
                </a:solidFill>
                <a:latin typeface="Monaco" charset="0"/>
                <a:ea typeface="ヒラギノ角ゴ Pro W3" charset="-128"/>
              </a:rPr>
              <a:t>TR</a:t>
            </a:r>
          </a:p>
        </p:txBody>
      </p:sp>
      <p:sp>
        <p:nvSpPr>
          <p:cNvPr id="2220" name="Rounded Rectangle 6">
            <a:extLst>
              <a:ext uri="{FF2B5EF4-FFF2-40B4-BE49-F238E27FC236}">
                <a16:creationId xmlns:a16="http://schemas.microsoft.com/office/drawing/2014/main" id="{07B64A4C-F562-A94F-B4F5-701FDF6C098F}"/>
              </a:ext>
            </a:extLst>
          </p:cNvPr>
          <p:cNvSpPr/>
          <p:nvPr/>
        </p:nvSpPr>
        <p:spPr>
          <a:xfrm>
            <a:off x="1928198" y="4594300"/>
            <a:ext cx="417709" cy="306465"/>
          </a:xfrm>
          <a:prstGeom prst="roundRect">
            <a:avLst/>
          </a:prstGeom>
          <a:solidFill>
            <a:srgbClr val="FFC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050" b="1" dirty="0">
                <a:solidFill>
                  <a:schemeClr val="bg1"/>
                </a:solidFill>
                <a:latin typeface="Monaco" charset="0"/>
                <a:ea typeface="ヒラギノ角ゴ Pro W3" charset="-128"/>
              </a:rPr>
              <a:t>TR</a:t>
            </a:r>
          </a:p>
        </p:txBody>
      </p:sp>
      <p:sp>
        <p:nvSpPr>
          <p:cNvPr id="2221" name="Rettangolo arrotondato 85">
            <a:extLst>
              <a:ext uri="{FF2B5EF4-FFF2-40B4-BE49-F238E27FC236}">
                <a16:creationId xmlns:a16="http://schemas.microsoft.com/office/drawing/2014/main" id="{D2A84642-17F4-2E4F-B114-DB39AE4D71FB}"/>
              </a:ext>
            </a:extLst>
          </p:cNvPr>
          <p:cNvSpPr/>
          <p:nvPr/>
        </p:nvSpPr>
        <p:spPr>
          <a:xfrm rot="5400000">
            <a:off x="967126" y="4856729"/>
            <a:ext cx="1130860" cy="267403"/>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NE 10032</a:t>
            </a:r>
          </a:p>
        </p:txBody>
      </p:sp>
      <p:cxnSp>
        <p:nvCxnSpPr>
          <p:cNvPr id="9" name="Straight Connector 8">
            <a:extLst>
              <a:ext uri="{FF2B5EF4-FFF2-40B4-BE49-F238E27FC236}">
                <a16:creationId xmlns:a16="http://schemas.microsoft.com/office/drawing/2014/main" id="{399C1CD6-6CA5-BC4D-8A3D-34FFAA60CE6F}"/>
              </a:ext>
            </a:extLst>
          </p:cNvPr>
          <p:cNvCxnSpPr>
            <a:stCxn id="2221" idx="0"/>
          </p:cNvCxnSpPr>
          <p:nvPr/>
        </p:nvCxnSpPr>
        <p:spPr>
          <a:xfrm flipV="1">
            <a:off x="1666258" y="4680938"/>
            <a:ext cx="261940" cy="309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641933-423F-8E41-9762-3079BD8BE87A}"/>
              </a:ext>
            </a:extLst>
          </p:cNvPr>
          <p:cNvCxnSpPr>
            <a:endCxn id="2221" idx="2"/>
          </p:cNvCxnSpPr>
          <p:nvPr/>
        </p:nvCxnSpPr>
        <p:spPr>
          <a:xfrm>
            <a:off x="1167548" y="4141946"/>
            <a:ext cx="231307" cy="84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7B3268-0B16-4647-A3CE-47C5A4F2219F}"/>
              </a:ext>
            </a:extLst>
          </p:cNvPr>
          <p:cNvCxnSpPr>
            <a:endCxn id="2221" idx="2"/>
          </p:cNvCxnSpPr>
          <p:nvPr/>
        </p:nvCxnSpPr>
        <p:spPr>
          <a:xfrm>
            <a:off x="1165979" y="4875076"/>
            <a:ext cx="232876" cy="115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A9903F9-A7FF-D249-AD95-C3E57AE00780}"/>
              </a:ext>
            </a:extLst>
          </p:cNvPr>
          <p:cNvCxnSpPr>
            <a:endCxn id="2221" idx="2"/>
          </p:cNvCxnSpPr>
          <p:nvPr/>
        </p:nvCxnSpPr>
        <p:spPr>
          <a:xfrm flipV="1">
            <a:off x="1148715" y="4990431"/>
            <a:ext cx="250140" cy="679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D045AF-EB58-1F42-96B7-A8B0D8DB6370}"/>
              </a:ext>
            </a:extLst>
          </p:cNvPr>
          <p:cNvCxnSpPr>
            <a:endCxn id="2221" idx="2"/>
          </p:cNvCxnSpPr>
          <p:nvPr/>
        </p:nvCxnSpPr>
        <p:spPr>
          <a:xfrm flipV="1">
            <a:off x="1165979" y="4990431"/>
            <a:ext cx="232876" cy="1473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85DB23-44EC-8241-9D17-F176793BE6A1}"/>
              </a:ext>
            </a:extLst>
          </p:cNvPr>
          <p:cNvCxnSpPr>
            <a:cxnSpLocks/>
            <a:endCxn id="2219" idx="0"/>
          </p:cNvCxnSpPr>
          <p:nvPr/>
        </p:nvCxnSpPr>
        <p:spPr>
          <a:xfrm>
            <a:off x="3436602" y="4238019"/>
            <a:ext cx="0" cy="346825"/>
          </a:xfrm>
          <a:prstGeom prst="line">
            <a:avLst/>
          </a:prstGeom>
        </p:spPr>
        <p:style>
          <a:lnRef idx="1">
            <a:schemeClr val="accent1"/>
          </a:lnRef>
          <a:fillRef idx="0">
            <a:schemeClr val="accent1"/>
          </a:fillRef>
          <a:effectRef idx="0">
            <a:schemeClr val="accent1"/>
          </a:effectRef>
          <a:fontRef idx="minor">
            <a:schemeClr val="tx1"/>
          </a:fontRef>
        </p:style>
      </p:cxnSp>
      <p:sp>
        <p:nvSpPr>
          <p:cNvPr id="2222" name="CasellaDiTesto 2001">
            <a:extLst>
              <a:ext uri="{FF2B5EF4-FFF2-40B4-BE49-F238E27FC236}">
                <a16:creationId xmlns:a16="http://schemas.microsoft.com/office/drawing/2014/main" id="{B37F713D-C26D-DA49-946C-AA532756287F}"/>
              </a:ext>
            </a:extLst>
          </p:cNvPr>
          <p:cNvSpPr txBox="1"/>
          <p:nvPr/>
        </p:nvSpPr>
        <p:spPr>
          <a:xfrm>
            <a:off x="-45624" y="627793"/>
            <a:ext cx="2807298" cy="1569660"/>
          </a:xfrm>
          <a:prstGeom prst="rect">
            <a:avLst/>
          </a:prstGeom>
          <a:noFill/>
        </p:spPr>
        <p:txBody>
          <a:bodyPr wrap="square" rtlCol="0">
            <a:spAutoFit/>
          </a:bodyPr>
          <a:lstStyle/>
          <a:p>
            <a:pPr algn="ctr"/>
            <a:r>
              <a:rPr lang="it-IT" sz="3200" b="1" dirty="0"/>
              <a:t>CNAF GENERAL</a:t>
            </a:r>
          </a:p>
          <a:p>
            <a:pPr algn="ctr"/>
            <a:r>
              <a:rPr lang="it-IT" sz="3200" b="1" dirty="0"/>
              <a:t>CONNECTIONS LAYOUT</a:t>
            </a:r>
          </a:p>
        </p:txBody>
      </p:sp>
      <p:sp>
        <p:nvSpPr>
          <p:cNvPr id="2004" name="CasellaDiTesto 2001">
            <a:extLst>
              <a:ext uri="{FF2B5EF4-FFF2-40B4-BE49-F238E27FC236}">
                <a16:creationId xmlns:a16="http://schemas.microsoft.com/office/drawing/2014/main" id="{966C75CD-93D8-5141-B041-0E3BD0FC8BD2}"/>
              </a:ext>
            </a:extLst>
          </p:cNvPr>
          <p:cNvSpPr txBox="1"/>
          <p:nvPr/>
        </p:nvSpPr>
        <p:spPr>
          <a:xfrm>
            <a:off x="2374673" y="4832816"/>
            <a:ext cx="783292" cy="369332"/>
          </a:xfrm>
          <a:prstGeom prst="rect">
            <a:avLst/>
          </a:prstGeom>
          <a:noFill/>
        </p:spPr>
        <p:txBody>
          <a:bodyPr wrap="none" rtlCol="0">
            <a:spAutoFit/>
          </a:bodyPr>
          <a:lstStyle/>
          <a:p>
            <a:pPr algn="ctr"/>
            <a:r>
              <a:rPr lang="it-IT" dirty="0"/>
              <a:t>16 Km</a:t>
            </a:r>
          </a:p>
        </p:txBody>
      </p:sp>
      <p:sp>
        <p:nvSpPr>
          <p:cNvPr id="2223" name="CasellaDiTesto 2001">
            <a:extLst>
              <a:ext uri="{FF2B5EF4-FFF2-40B4-BE49-F238E27FC236}">
                <a16:creationId xmlns:a16="http://schemas.microsoft.com/office/drawing/2014/main" id="{D87DFAD8-4D93-3348-8806-265AC9151C11}"/>
              </a:ext>
            </a:extLst>
          </p:cNvPr>
          <p:cNvSpPr txBox="1"/>
          <p:nvPr/>
        </p:nvSpPr>
        <p:spPr>
          <a:xfrm>
            <a:off x="2535822" y="4290997"/>
            <a:ext cx="508474" cy="369332"/>
          </a:xfrm>
          <a:prstGeom prst="rect">
            <a:avLst/>
          </a:prstGeom>
          <a:noFill/>
        </p:spPr>
        <p:txBody>
          <a:bodyPr wrap="none" rtlCol="0">
            <a:spAutoFit/>
          </a:bodyPr>
          <a:lstStyle/>
          <a:p>
            <a:pPr algn="ctr"/>
            <a:r>
              <a:rPr lang="it-IT" dirty="0"/>
              <a:t>DCI</a:t>
            </a:r>
          </a:p>
        </p:txBody>
      </p:sp>
      <p:sp>
        <p:nvSpPr>
          <p:cNvPr id="2225" name="Rounded Rectangle 6">
            <a:extLst>
              <a:ext uri="{FF2B5EF4-FFF2-40B4-BE49-F238E27FC236}">
                <a16:creationId xmlns:a16="http://schemas.microsoft.com/office/drawing/2014/main" id="{9C17CA11-5605-9A4B-8B16-E8722BE186A2}"/>
              </a:ext>
            </a:extLst>
          </p:cNvPr>
          <p:cNvSpPr/>
          <p:nvPr/>
        </p:nvSpPr>
        <p:spPr>
          <a:xfrm>
            <a:off x="6079517" y="4568899"/>
            <a:ext cx="930306" cy="236227"/>
          </a:xfrm>
          <a:prstGeom prst="roundRect">
            <a:avLst/>
          </a:prstGeom>
          <a:solidFill>
            <a:srgbClr val="ADB9CA"/>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800" b="1" dirty="0">
                <a:solidFill>
                  <a:schemeClr val="bg1"/>
                </a:solidFill>
                <a:latin typeface="Monaco" charset="0"/>
                <a:ea typeface="ヒラギノ角ゴ Pro W3" charset="-128"/>
              </a:rPr>
              <a:t>SW-Harmony</a:t>
            </a:r>
          </a:p>
        </p:txBody>
      </p:sp>
      <p:grpSp>
        <p:nvGrpSpPr>
          <p:cNvPr id="895" name="Group 894">
            <a:extLst>
              <a:ext uri="{FF2B5EF4-FFF2-40B4-BE49-F238E27FC236}">
                <a16:creationId xmlns:a16="http://schemas.microsoft.com/office/drawing/2014/main" id="{BCCD04D4-0585-8144-A05A-E937667C3AAA}"/>
              </a:ext>
            </a:extLst>
          </p:cNvPr>
          <p:cNvGrpSpPr/>
          <p:nvPr/>
        </p:nvGrpSpPr>
        <p:grpSpPr>
          <a:xfrm>
            <a:off x="6871983" y="2320302"/>
            <a:ext cx="1458611" cy="691142"/>
            <a:chOff x="6871983" y="2320302"/>
            <a:chExt cx="1458611" cy="691142"/>
          </a:xfrm>
        </p:grpSpPr>
        <p:grpSp>
          <p:nvGrpSpPr>
            <p:cNvPr id="882" name="Group 881">
              <a:extLst>
                <a:ext uri="{FF2B5EF4-FFF2-40B4-BE49-F238E27FC236}">
                  <a16:creationId xmlns:a16="http://schemas.microsoft.com/office/drawing/2014/main" id="{342FB472-E962-9B44-8419-1F4DB085B0A0}"/>
                </a:ext>
              </a:extLst>
            </p:cNvPr>
            <p:cNvGrpSpPr/>
            <p:nvPr/>
          </p:nvGrpSpPr>
          <p:grpSpPr>
            <a:xfrm>
              <a:off x="6900479" y="2366284"/>
              <a:ext cx="1396153" cy="600263"/>
              <a:chOff x="6840042" y="-661007"/>
              <a:chExt cx="1396153" cy="600263"/>
            </a:xfrm>
          </p:grpSpPr>
          <p:sp>
            <p:nvSpPr>
              <p:cNvPr id="28" name="Rounded Rectangle 6"/>
              <p:cNvSpPr/>
              <p:nvPr/>
            </p:nvSpPr>
            <p:spPr>
              <a:xfrm>
                <a:off x="6840042" y="-661007"/>
                <a:ext cx="1396153" cy="284390"/>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b="1" dirty="0">
                    <a:solidFill>
                      <a:srgbClr val="FFFFFF"/>
                    </a:solidFill>
                    <a:latin typeface="Monaco" charset="0"/>
                    <a:ea typeface="ヒラギノ角ゴ Pro W3" charset="-128"/>
                  </a:rPr>
                  <a:t>Cisco 95K</a:t>
                </a:r>
              </a:p>
            </p:txBody>
          </p:sp>
          <p:sp>
            <p:nvSpPr>
              <p:cNvPr id="2224" name="Rounded Rectangle 6">
                <a:extLst>
                  <a:ext uri="{FF2B5EF4-FFF2-40B4-BE49-F238E27FC236}">
                    <a16:creationId xmlns:a16="http://schemas.microsoft.com/office/drawing/2014/main" id="{5CE6F40D-31B9-4045-91A4-D0909ACBCDA8}"/>
                  </a:ext>
                </a:extLst>
              </p:cNvPr>
              <p:cNvSpPr/>
              <p:nvPr/>
            </p:nvSpPr>
            <p:spPr>
              <a:xfrm>
                <a:off x="6840042" y="-345133"/>
                <a:ext cx="1396153" cy="284389"/>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b="1" dirty="0">
                    <a:solidFill>
                      <a:srgbClr val="FFFFFF"/>
                    </a:solidFill>
                    <a:latin typeface="Monaco" charset="0"/>
                    <a:ea typeface="ヒラギノ角ゴ Pro W3" charset="-128"/>
                  </a:rPr>
                  <a:t>Cisco 95K</a:t>
                </a:r>
              </a:p>
            </p:txBody>
          </p:sp>
        </p:grpSp>
        <p:sp>
          <p:nvSpPr>
            <p:cNvPr id="894" name="Rectangle 893">
              <a:extLst>
                <a:ext uri="{FF2B5EF4-FFF2-40B4-BE49-F238E27FC236}">
                  <a16:creationId xmlns:a16="http://schemas.microsoft.com/office/drawing/2014/main" id="{89B0F7B4-BE9A-D34F-AD50-8ECA70AEAC66}"/>
                </a:ext>
              </a:extLst>
            </p:cNvPr>
            <p:cNvSpPr/>
            <p:nvPr/>
          </p:nvSpPr>
          <p:spPr>
            <a:xfrm>
              <a:off x="6871983" y="2320302"/>
              <a:ext cx="1458611" cy="69114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897" name="Rectangle 896">
            <a:extLst>
              <a:ext uri="{FF2B5EF4-FFF2-40B4-BE49-F238E27FC236}">
                <a16:creationId xmlns:a16="http://schemas.microsoft.com/office/drawing/2014/main" id="{EBBD0DD3-D89D-5A48-A5AE-3D9C70BC8375}"/>
              </a:ext>
            </a:extLst>
          </p:cNvPr>
          <p:cNvSpPr/>
          <p:nvPr/>
        </p:nvSpPr>
        <p:spPr>
          <a:xfrm>
            <a:off x="6060155" y="4290997"/>
            <a:ext cx="960647" cy="541819"/>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98" name="Footer Placeholder 897">
            <a:extLst>
              <a:ext uri="{FF2B5EF4-FFF2-40B4-BE49-F238E27FC236}">
                <a16:creationId xmlns:a16="http://schemas.microsoft.com/office/drawing/2014/main" id="{CB0B05FF-4455-9740-966E-65A8759C1188}"/>
              </a:ext>
            </a:extLst>
          </p:cNvPr>
          <p:cNvSpPr>
            <a:spLocks noGrp="1"/>
          </p:cNvSpPr>
          <p:nvPr>
            <p:ph type="ftr" sz="quarter" idx="11"/>
          </p:nvPr>
        </p:nvSpPr>
        <p:spPr/>
        <p:txBody>
          <a:bodyPr/>
          <a:lstStyle/>
          <a:p>
            <a:r>
              <a:rPr lang="en-GB"/>
              <a:t>S.Zani</a:t>
            </a:r>
            <a:endParaRPr lang="en-IT"/>
          </a:p>
        </p:txBody>
      </p:sp>
      <p:sp>
        <p:nvSpPr>
          <p:cNvPr id="899" name="Slide Number Placeholder 898">
            <a:extLst>
              <a:ext uri="{FF2B5EF4-FFF2-40B4-BE49-F238E27FC236}">
                <a16:creationId xmlns:a16="http://schemas.microsoft.com/office/drawing/2014/main" id="{6D926851-2D18-4146-B67F-5588D09F72BE}"/>
              </a:ext>
            </a:extLst>
          </p:cNvPr>
          <p:cNvSpPr>
            <a:spLocks noGrp="1"/>
          </p:cNvSpPr>
          <p:nvPr>
            <p:ph type="sldNum" sz="quarter" idx="12"/>
          </p:nvPr>
        </p:nvSpPr>
        <p:spPr/>
        <p:txBody>
          <a:bodyPr/>
          <a:lstStyle/>
          <a:p>
            <a:fld id="{28D7C207-C58C-314B-B198-5F5DD3581319}" type="slidenum">
              <a:rPr lang="en-IT" smtClean="0"/>
              <a:t>3</a:t>
            </a:fld>
            <a:endParaRPr lang="en-IT"/>
          </a:p>
        </p:txBody>
      </p:sp>
    </p:spTree>
    <p:extLst>
      <p:ext uri="{BB962C8B-B14F-4D97-AF65-F5344CB8AC3E}">
        <p14:creationId xmlns:p14="http://schemas.microsoft.com/office/powerpoint/2010/main" val="1101479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12747" y="-49297"/>
            <a:ext cx="7886700" cy="776156"/>
          </a:xfrm>
        </p:spPr>
        <p:txBody>
          <a:bodyPr>
            <a:noAutofit/>
          </a:bodyPr>
          <a:lstStyle/>
          <a:p>
            <a:r>
              <a:rPr lang="en-US" sz="3200" b="1" dirty="0"/>
              <a:t>INFN CNAF TIER1 (</a:t>
            </a:r>
            <a:r>
              <a:rPr lang="en-US" sz="3200" b="1" dirty="0" err="1"/>
              <a:t>Architettura</a:t>
            </a:r>
            <a:r>
              <a:rPr lang="en-US" sz="3200" b="1" dirty="0"/>
              <a:t> </a:t>
            </a:r>
            <a:r>
              <a:rPr lang="en-US" sz="3200" b="1" dirty="0" err="1"/>
              <a:t>attuale</a:t>
            </a:r>
            <a:r>
              <a:rPr lang="en-US" sz="3200" b="1" dirty="0"/>
              <a:t>)</a:t>
            </a:r>
          </a:p>
        </p:txBody>
      </p:sp>
      <p:sp>
        <p:nvSpPr>
          <p:cNvPr id="4" name="Rounded Rectangle 6"/>
          <p:cNvSpPr/>
          <p:nvPr/>
        </p:nvSpPr>
        <p:spPr>
          <a:xfrm>
            <a:off x="2998386" y="2920642"/>
            <a:ext cx="1631282" cy="827819"/>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9516</a:t>
            </a:r>
          </a:p>
        </p:txBody>
      </p:sp>
      <p:sp>
        <p:nvSpPr>
          <p:cNvPr id="5" name="Rounded Rectangle 6"/>
          <p:cNvSpPr/>
          <p:nvPr/>
        </p:nvSpPr>
        <p:spPr>
          <a:xfrm>
            <a:off x="5501937" y="2917823"/>
            <a:ext cx="1631282" cy="827819"/>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Nexus 9516</a:t>
            </a:r>
          </a:p>
        </p:txBody>
      </p:sp>
      <p:cxnSp>
        <p:nvCxnSpPr>
          <p:cNvPr id="6" name="Straight Connector 65"/>
          <p:cNvCxnSpPr/>
          <p:nvPr/>
        </p:nvCxnSpPr>
        <p:spPr>
          <a:xfrm>
            <a:off x="4629668" y="3144713"/>
            <a:ext cx="897206" cy="1556"/>
          </a:xfrm>
          <a:prstGeom prst="line">
            <a:avLst/>
          </a:prstGeom>
          <a:ln w="50800"/>
          <a:effectLst/>
        </p:spPr>
        <p:style>
          <a:lnRef idx="2">
            <a:schemeClr val="accent1"/>
          </a:lnRef>
          <a:fillRef idx="0">
            <a:schemeClr val="accent1"/>
          </a:fillRef>
          <a:effectRef idx="1">
            <a:schemeClr val="accent1"/>
          </a:effectRef>
          <a:fontRef idx="minor">
            <a:schemeClr val="tx1"/>
          </a:fontRef>
        </p:style>
      </p:cxnSp>
      <p:cxnSp>
        <p:nvCxnSpPr>
          <p:cNvPr id="7" name="Straight Connector 66"/>
          <p:cNvCxnSpPr/>
          <p:nvPr/>
        </p:nvCxnSpPr>
        <p:spPr>
          <a:xfrm>
            <a:off x="4629668" y="3294093"/>
            <a:ext cx="897206" cy="1556"/>
          </a:xfrm>
          <a:prstGeom prst="line">
            <a:avLst/>
          </a:prstGeom>
          <a:ln w="50800"/>
          <a:effectLst/>
        </p:spPr>
        <p:style>
          <a:lnRef idx="2">
            <a:schemeClr val="accent1"/>
          </a:lnRef>
          <a:fillRef idx="0">
            <a:schemeClr val="accent1"/>
          </a:fillRef>
          <a:effectRef idx="1">
            <a:schemeClr val="accent1"/>
          </a:effectRef>
          <a:fontRef idx="minor">
            <a:schemeClr val="tx1"/>
          </a:fontRef>
        </p:style>
      </p:cxnSp>
      <p:cxnSp>
        <p:nvCxnSpPr>
          <p:cNvPr id="8" name="Straight Connector 68"/>
          <p:cNvCxnSpPr/>
          <p:nvPr/>
        </p:nvCxnSpPr>
        <p:spPr>
          <a:xfrm>
            <a:off x="4629668" y="3443475"/>
            <a:ext cx="897206" cy="1556"/>
          </a:xfrm>
          <a:prstGeom prst="line">
            <a:avLst/>
          </a:prstGeom>
          <a:ln w="50800"/>
          <a:effectLst/>
        </p:spPr>
        <p:style>
          <a:lnRef idx="2">
            <a:schemeClr val="accent1"/>
          </a:lnRef>
          <a:fillRef idx="0">
            <a:schemeClr val="accent1"/>
          </a:fillRef>
          <a:effectRef idx="1">
            <a:schemeClr val="accent1"/>
          </a:effectRef>
          <a:fontRef idx="minor">
            <a:schemeClr val="tx1"/>
          </a:fontRef>
        </p:style>
      </p:cxnSp>
      <p:cxnSp>
        <p:nvCxnSpPr>
          <p:cNvPr id="9" name="Straight Connector 71"/>
          <p:cNvCxnSpPr/>
          <p:nvPr/>
        </p:nvCxnSpPr>
        <p:spPr>
          <a:xfrm>
            <a:off x="4629668" y="3592855"/>
            <a:ext cx="897206" cy="1556"/>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11" name="Rectangle 501"/>
          <p:cNvSpPr/>
          <p:nvPr/>
        </p:nvSpPr>
        <p:spPr>
          <a:xfrm>
            <a:off x="2843978" y="2699787"/>
            <a:ext cx="4440768" cy="1195130"/>
          </a:xfrm>
          <a:prstGeom prst="rect">
            <a:avLst/>
          </a:prstGeom>
          <a:noFill/>
          <a:ln w="254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it-IT" sz="1350"/>
          </a:p>
        </p:txBody>
      </p:sp>
      <p:grpSp>
        <p:nvGrpSpPr>
          <p:cNvPr id="12" name="Group 5"/>
          <p:cNvGrpSpPr>
            <a:grpSpLocks/>
          </p:cNvGrpSpPr>
          <p:nvPr/>
        </p:nvGrpSpPr>
        <p:grpSpPr bwMode="auto">
          <a:xfrm>
            <a:off x="4028882" y="1423438"/>
            <a:ext cx="2010778" cy="759161"/>
            <a:chOff x="2404" y="348"/>
            <a:chExt cx="1624" cy="904"/>
          </a:xfrm>
          <a:solidFill>
            <a:schemeClr val="accent1">
              <a:lumMod val="40000"/>
              <a:lumOff val="60000"/>
            </a:schemeClr>
          </a:solidFill>
        </p:grpSpPr>
        <p:sp>
          <p:nvSpPr>
            <p:cNvPr id="26" name="Oval 6"/>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27" name="Oval 7"/>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350"/>
            </a:p>
          </p:txBody>
        </p:sp>
        <p:sp>
          <p:nvSpPr>
            <p:cNvPr id="28" name="Oval 8"/>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29" name="Oval 9"/>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grpSp>
      <p:sp>
        <p:nvSpPr>
          <p:cNvPr id="13" name="CasellaDiTesto 334"/>
          <p:cNvSpPr txBox="1"/>
          <p:nvPr/>
        </p:nvSpPr>
        <p:spPr>
          <a:xfrm>
            <a:off x="4232789" y="1639954"/>
            <a:ext cx="1500732" cy="30008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350" dirty="0">
                <a:solidFill>
                  <a:schemeClr val="bg1"/>
                </a:solidFill>
              </a:rPr>
              <a:t>        LHC OPN/ONE</a:t>
            </a:r>
          </a:p>
        </p:txBody>
      </p:sp>
      <p:cxnSp>
        <p:nvCxnSpPr>
          <p:cNvPr id="14" name="Straight Connector 65"/>
          <p:cNvCxnSpPr/>
          <p:nvPr/>
        </p:nvCxnSpPr>
        <p:spPr>
          <a:xfrm>
            <a:off x="4629668" y="2995332"/>
            <a:ext cx="897206" cy="1556"/>
          </a:xfrm>
          <a:prstGeom prst="line">
            <a:avLst/>
          </a:prstGeom>
          <a:ln w="28575" cmpd="sng">
            <a:prstDash val="dash"/>
          </a:ln>
          <a:effectLst/>
        </p:spPr>
        <p:style>
          <a:lnRef idx="2">
            <a:schemeClr val="accent1"/>
          </a:lnRef>
          <a:fillRef idx="0">
            <a:schemeClr val="accent1"/>
          </a:fillRef>
          <a:effectRef idx="1">
            <a:schemeClr val="accent1"/>
          </a:effectRef>
          <a:fontRef idx="minor">
            <a:schemeClr val="tx1"/>
          </a:fontRef>
        </p:style>
      </p:cxnSp>
      <p:sp>
        <p:nvSpPr>
          <p:cNvPr id="15" name="CasellaDiTesto 332"/>
          <p:cNvSpPr txBox="1"/>
          <p:nvPr/>
        </p:nvSpPr>
        <p:spPr>
          <a:xfrm>
            <a:off x="4695215" y="2799206"/>
            <a:ext cx="651140" cy="253916"/>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50" dirty="0"/>
              <a:t>VPC Link</a:t>
            </a:r>
          </a:p>
        </p:txBody>
      </p:sp>
      <p:cxnSp>
        <p:nvCxnSpPr>
          <p:cNvPr id="32" name="Connettore 1 31"/>
          <p:cNvCxnSpPr/>
          <p:nvPr/>
        </p:nvCxnSpPr>
        <p:spPr>
          <a:xfrm flipH="1">
            <a:off x="4464836" y="2657804"/>
            <a:ext cx="3652838" cy="257135"/>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34" name="Connettore 1 33"/>
          <p:cNvCxnSpPr>
            <a:cxnSpLocks/>
            <a:endCxn id="5" idx="3"/>
          </p:cNvCxnSpPr>
          <p:nvPr/>
        </p:nvCxnSpPr>
        <p:spPr>
          <a:xfrm flipH="1">
            <a:off x="7133220" y="2871066"/>
            <a:ext cx="984455" cy="460667"/>
          </a:xfrm>
          <a:prstGeom prst="line">
            <a:avLst/>
          </a:prstGeom>
          <a:ln w="28575" cmpd="sng"/>
        </p:spPr>
        <p:style>
          <a:lnRef idx="1">
            <a:schemeClr val="accent1"/>
          </a:lnRef>
          <a:fillRef idx="0">
            <a:schemeClr val="accent1"/>
          </a:fillRef>
          <a:effectRef idx="0">
            <a:schemeClr val="accent1"/>
          </a:effectRef>
          <a:fontRef idx="minor">
            <a:schemeClr val="tx1"/>
          </a:fontRef>
        </p:style>
      </p:cxnSp>
      <p:grpSp>
        <p:nvGrpSpPr>
          <p:cNvPr id="38" name="Group 5"/>
          <p:cNvGrpSpPr>
            <a:grpSpLocks/>
          </p:cNvGrpSpPr>
          <p:nvPr/>
        </p:nvGrpSpPr>
        <p:grpSpPr bwMode="auto">
          <a:xfrm>
            <a:off x="7788392" y="1204061"/>
            <a:ext cx="1998396" cy="759161"/>
            <a:chOff x="2404" y="348"/>
            <a:chExt cx="1614" cy="904"/>
          </a:xfrm>
          <a:solidFill>
            <a:schemeClr val="accent1">
              <a:lumMod val="40000"/>
              <a:lumOff val="60000"/>
            </a:schemeClr>
          </a:solidFill>
        </p:grpSpPr>
        <p:sp>
          <p:nvSpPr>
            <p:cNvPr id="39" name="Oval 6"/>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40" name="Oval 7"/>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350"/>
            </a:p>
          </p:txBody>
        </p:sp>
        <p:sp>
          <p:nvSpPr>
            <p:cNvPr id="41" name="Oval 8"/>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42" name="Oval 9"/>
            <p:cNvSpPr>
              <a:spLocks noChangeArrowheads="1"/>
            </p:cNvSpPr>
            <p:nvPr/>
          </p:nvSpPr>
          <p:spPr bwMode="auto">
            <a:xfrm>
              <a:off x="272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grpSp>
      <p:sp>
        <p:nvSpPr>
          <p:cNvPr id="44" name="CasellaDiTesto 334"/>
          <p:cNvSpPr txBox="1"/>
          <p:nvPr/>
        </p:nvSpPr>
        <p:spPr>
          <a:xfrm>
            <a:off x="8332305" y="1431871"/>
            <a:ext cx="910570" cy="30008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350" dirty="0">
                <a:solidFill>
                  <a:schemeClr val="bg1"/>
                </a:solidFill>
              </a:rPr>
              <a:t>General IP</a:t>
            </a:r>
          </a:p>
        </p:txBody>
      </p:sp>
      <p:sp>
        <p:nvSpPr>
          <p:cNvPr id="45" name="CasellaDiTesto 331"/>
          <p:cNvSpPr txBox="1"/>
          <p:nvPr/>
        </p:nvSpPr>
        <p:spPr>
          <a:xfrm rot="2918120">
            <a:off x="5754214" y="2313156"/>
            <a:ext cx="689480" cy="253916"/>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50" b="1" dirty="0"/>
              <a:t> 100Gb/s</a:t>
            </a:r>
          </a:p>
        </p:txBody>
      </p:sp>
      <p:sp>
        <p:nvSpPr>
          <p:cNvPr id="46" name="CasellaDiTesto 331"/>
          <p:cNvSpPr txBox="1"/>
          <p:nvPr/>
        </p:nvSpPr>
        <p:spPr>
          <a:xfrm rot="18546411">
            <a:off x="3732431" y="2302697"/>
            <a:ext cx="659155" cy="253916"/>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50" b="1" dirty="0"/>
              <a:t>100Gb/s</a:t>
            </a:r>
          </a:p>
        </p:txBody>
      </p:sp>
      <p:grpSp>
        <p:nvGrpSpPr>
          <p:cNvPr id="47" name="Gruppo 46"/>
          <p:cNvGrpSpPr/>
          <p:nvPr/>
        </p:nvGrpSpPr>
        <p:grpSpPr>
          <a:xfrm>
            <a:off x="3864969" y="2090183"/>
            <a:ext cx="2503552" cy="839854"/>
            <a:chOff x="4883780" y="3184230"/>
            <a:chExt cx="3338069" cy="681861"/>
          </a:xfrm>
        </p:grpSpPr>
        <p:cxnSp>
          <p:nvCxnSpPr>
            <p:cNvPr id="48" name="Straight Arrow Connector 629"/>
            <p:cNvCxnSpPr/>
            <p:nvPr/>
          </p:nvCxnSpPr>
          <p:spPr>
            <a:xfrm rot="5400000" flipH="1" flipV="1">
              <a:off x="4986688" y="3085082"/>
              <a:ext cx="678101" cy="883917"/>
            </a:xfrm>
            <a:prstGeom prst="straightConnector1">
              <a:avLst/>
            </a:prstGeom>
            <a:ln w="50800">
              <a:solidFill>
                <a:srgbClr val="2E75B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630"/>
            <p:cNvCxnSpPr/>
            <p:nvPr/>
          </p:nvCxnSpPr>
          <p:spPr>
            <a:xfrm rot="16200000" flipV="1">
              <a:off x="7395543" y="3036025"/>
              <a:ext cx="678101" cy="974511"/>
            </a:xfrm>
            <a:prstGeom prst="straightConnector1">
              <a:avLst/>
            </a:prstGeom>
            <a:ln w="50800">
              <a:solidFill>
                <a:srgbClr val="2E75B6"/>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56" name="CasellaDiTesto 331"/>
          <p:cNvSpPr txBox="1"/>
          <p:nvPr/>
        </p:nvSpPr>
        <p:spPr>
          <a:xfrm>
            <a:off x="8028610" y="2023727"/>
            <a:ext cx="708848" cy="253916"/>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050" dirty="0"/>
              <a:t>2x10Gb/s</a:t>
            </a:r>
          </a:p>
        </p:txBody>
      </p:sp>
      <p:grpSp>
        <p:nvGrpSpPr>
          <p:cNvPr id="675" name="Gruppo 674"/>
          <p:cNvGrpSpPr/>
          <p:nvPr/>
        </p:nvGrpSpPr>
        <p:grpSpPr>
          <a:xfrm>
            <a:off x="4462817" y="3748015"/>
            <a:ext cx="3721484" cy="942611"/>
            <a:chOff x="3025959" y="3951334"/>
            <a:chExt cx="4961976" cy="1256814"/>
          </a:xfrm>
        </p:grpSpPr>
        <p:grpSp>
          <p:nvGrpSpPr>
            <p:cNvPr id="43" name="Gruppo 42"/>
            <p:cNvGrpSpPr/>
            <p:nvPr/>
          </p:nvGrpSpPr>
          <p:grpSpPr>
            <a:xfrm>
              <a:off x="7170327" y="4636648"/>
              <a:ext cx="520700" cy="419100"/>
              <a:chOff x="4796367" y="5915025"/>
              <a:chExt cx="520700" cy="419100"/>
            </a:xfrm>
          </p:grpSpPr>
          <p:sp>
            <p:nvSpPr>
              <p:cNvPr id="50"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51"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52"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cxnSp>
          <p:nvCxnSpPr>
            <p:cNvPr id="16" name="Connettore 1 15"/>
            <p:cNvCxnSpPr/>
            <p:nvPr/>
          </p:nvCxnSpPr>
          <p:spPr>
            <a:xfrm>
              <a:off x="3025959" y="3967014"/>
              <a:ext cx="2853489" cy="627197"/>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a:off x="5283665" y="3951334"/>
              <a:ext cx="658497" cy="642877"/>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56" name="Group 821"/>
            <p:cNvGrpSpPr>
              <a:grpSpLocks/>
            </p:cNvGrpSpPr>
            <p:nvPr/>
          </p:nvGrpSpPr>
          <p:grpSpPr bwMode="auto">
            <a:xfrm>
              <a:off x="5886765" y="4911234"/>
              <a:ext cx="1174749" cy="276225"/>
              <a:chOff x="5034" y="2008"/>
              <a:chExt cx="582" cy="246"/>
            </a:xfrm>
          </p:grpSpPr>
          <p:grpSp>
            <p:nvGrpSpPr>
              <p:cNvPr id="257" name="Group 822"/>
              <p:cNvGrpSpPr>
                <a:grpSpLocks/>
              </p:cNvGrpSpPr>
              <p:nvPr/>
            </p:nvGrpSpPr>
            <p:grpSpPr bwMode="auto">
              <a:xfrm>
                <a:off x="5035" y="2180"/>
                <a:ext cx="581" cy="74"/>
                <a:chOff x="528" y="3090"/>
                <a:chExt cx="2362" cy="278"/>
              </a:xfrm>
            </p:grpSpPr>
            <p:sp>
              <p:nvSpPr>
                <p:cNvPr id="418"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19" name="Group 824"/>
                <p:cNvGrpSpPr>
                  <a:grpSpLocks/>
                </p:cNvGrpSpPr>
                <p:nvPr/>
              </p:nvGrpSpPr>
              <p:grpSpPr bwMode="auto">
                <a:xfrm>
                  <a:off x="528" y="3158"/>
                  <a:ext cx="2362" cy="210"/>
                  <a:chOff x="528" y="3158"/>
                  <a:chExt cx="2362" cy="210"/>
                </a:xfrm>
              </p:grpSpPr>
              <p:sp>
                <p:nvSpPr>
                  <p:cNvPr id="420"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21" name="Group 826"/>
                  <p:cNvGrpSpPr>
                    <a:grpSpLocks/>
                  </p:cNvGrpSpPr>
                  <p:nvPr/>
                </p:nvGrpSpPr>
                <p:grpSpPr bwMode="auto">
                  <a:xfrm>
                    <a:off x="2338" y="3297"/>
                    <a:ext cx="282" cy="46"/>
                    <a:chOff x="2304" y="3888"/>
                    <a:chExt cx="384" cy="88"/>
                  </a:xfrm>
                </p:grpSpPr>
                <p:sp>
                  <p:nvSpPr>
                    <p:cNvPr id="454"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55"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56"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22"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23"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24"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25" name="Group 833"/>
                  <p:cNvGrpSpPr>
                    <a:grpSpLocks/>
                  </p:cNvGrpSpPr>
                  <p:nvPr/>
                </p:nvGrpSpPr>
                <p:grpSpPr bwMode="auto">
                  <a:xfrm>
                    <a:off x="2816" y="3302"/>
                    <a:ext cx="39" cy="41"/>
                    <a:chOff x="3552" y="3486"/>
                    <a:chExt cx="56" cy="74"/>
                  </a:xfrm>
                </p:grpSpPr>
                <p:sp>
                  <p:nvSpPr>
                    <p:cNvPr id="452"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53"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26" name="Group 836"/>
                  <p:cNvGrpSpPr>
                    <a:grpSpLocks/>
                  </p:cNvGrpSpPr>
                  <p:nvPr/>
                </p:nvGrpSpPr>
                <p:grpSpPr bwMode="auto">
                  <a:xfrm>
                    <a:off x="2242" y="3210"/>
                    <a:ext cx="492" cy="77"/>
                    <a:chOff x="2296" y="3104"/>
                    <a:chExt cx="480" cy="104"/>
                  </a:xfrm>
                </p:grpSpPr>
                <p:grpSp>
                  <p:nvGrpSpPr>
                    <p:cNvPr id="447" name="Group 837"/>
                    <p:cNvGrpSpPr>
                      <a:grpSpLocks/>
                    </p:cNvGrpSpPr>
                    <p:nvPr/>
                  </p:nvGrpSpPr>
                  <p:grpSpPr bwMode="auto">
                    <a:xfrm>
                      <a:off x="2310" y="3120"/>
                      <a:ext cx="448" cy="72"/>
                      <a:chOff x="2310" y="3120"/>
                      <a:chExt cx="432" cy="48"/>
                    </a:xfrm>
                  </p:grpSpPr>
                  <p:sp>
                    <p:nvSpPr>
                      <p:cNvPr id="449"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50"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51"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48"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27" name="Group 842"/>
                  <p:cNvGrpSpPr>
                    <a:grpSpLocks/>
                  </p:cNvGrpSpPr>
                  <p:nvPr/>
                </p:nvGrpSpPr>
                <p:grpSpPr bwMode="auto">
                  <a:xfrm>
                    <a:off x="577" y="3205"/>
                    <a:ext cx="599" cy="116"/>
                    <a:chOff x="1680" y="2536"/>
                    <a:chExt cx="584" cy="160"/>
                  </a:xfrm>
                </p:grpSpPr>
                <p:sp>
                  <p:nvSpPr>
                    <p:cNvPr id="438"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39"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40"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41" name="Group 846"/>
                    <p:cNvGrpSpPr>
                      <a:grpSpLocks/>
                    </p:cNvGrpSpPr>
                    <p:nvPr/>
                  </p:nvGrpSpPr>
                  <p:grpSpPr bwMode="auto">
                    <a:xfrm>
                      <a:off x="1688" y="2648"/>
                      <a:ext cx="576" cy="32"/>
                      <a:chOff x="2496" y="2624"/>
                      <a:chExt cx="576" cy="32"/>
                    </a:xfrm>
                  </p:grpSpPr>
                  <p:sp>
                    <p:nvSpPr>
                      <p:cNvPr id="445"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46"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42" name="Group 849"/>
                    <p:cNvGrpSpPr>
                      <a:grpSpLocks/>
                    </p:cNvGrpSpPr>
                    <p:nvPr/>
                  </p:nvGrpSpPr>
                  <p:grpSpPr bwMode="auto">
                    <a:xfrm>
                      <a:off x="1696" y="2592"/>
                      <a:ext cx="320" cy="64"/>
                      <a:chOff x="1336" y="1856"/>
                      <a:chExt cx="320" cy="64"/>
                    </a:xfrm>
                  </p:grpSpPr>
                  <p:sp>
                    <p:nvSpPr>
                      <p:cNvPr id="443"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44"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28" name="Group 852"/>
                  <p:cNvGrpSpPr>
                    <a:grpSpLocks/>
                  </p:cNvGrpSpPr>
                  <p:nvPr/>
                </p:nvGrpSpPr>
                <p:grpSpPr bwMode="auto">
                  <a:xfrm>
                    <a:off x="1242" y="3205"/>
                    <a:ext cx="598" cy="116"/>
                    <a:chOff x="1680" y="2536"/>
                    <a:chExt cx="584" cy="160"/>
                  </a:xfrm>
                </p:grpSpPr>
                <p:sp>
                  <p:nvSpPr>
                    <p:cNvPr id="429"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30"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31"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32" name="Group 856"/>
                    <p:cNvGrpSpPr>
                      <a:grpSpLocks/>
                    </p:cNvGrpSpPr>
                    <p:nvPr/>
                  </p:nvGrpSpPr>
                  <p:grpSpPr bwMode="auto">
                    <a:xfrm>
                      <a:off x="1688" y="2648"/>
                      <a:ext cx="576" cy="32"/>
                      <a:chOff x="2496" y="2624"/>
                      <a:chExt cx="576" cy="32"/>
                    </a:xfrm>
                  </p:grpSpPr>
                  <p:sp>
                    <p:nvSpPr>
                      <p:cNvPr id="436"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37"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33" name="Group 859"/>
                    <p:cNvGrpSpPr>
                      <a:grpSpLocks/>
                    </p:cNvGrpSpPr>
                    <p:nvPr/>
                  </p:nvGrpSpPr>
                  <p:grpSpPr bwMode="auto">
                    <a:xfrm>
                      <a:off x="1696" y="2592"/>
                      <a:ext cx="320" cy="64"/>
                      <a:chOff x="1336" y="1856"/>
                      <a:chExt cx="320" cy="64"/>
                    </a:xfrm>
                  </p:grpSpPr>
                  <p:sp>
                    <p:nvSpPr>
                      <p:cNvPr id="434"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35"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58" name="Group 862"/>
              <p:cNvGrpSpPr>
                <a:grpSpLocks/>
              </p:cNvGrpSpPr>
              <p:nvPr/>
            </p:nvGrpSpPr>
            <p:grpSpPr bwMode="auto">
              <a:xfrm>
                <a:off x="5035" y="2153"/>
                <a:ext cx="581" cy="55"/>
                <a:chOff x="528" y="3158"/>
                <a:chExt cx="2362" cy="210"/>
              </a:xfrm>
            </p:grpSpPr>
            <p:sp>
              <p:nvSpPr>
                <p:cNvPr id="379"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80" name="Group 864"/>
                <p:cNvGrpSpPr>
                  <a:grpSpLocks/>
                </p:cNvGrpSpPr>
                <p:nvPr/>
              </p:nvGrpSpPr>
              <p:grpSpPr bwMode="auto">
                <a:xfrm>
                  <a:off x="528" y="3158"/>
                  <a:ext cx="2362" cy="210"/>
                  <a:chOff x="528" y="3158"/>
                  <a:chExt cx="2362" cy="210"/>
                </a:xfrm>
              </p:grpSpPr>
              <p:sp>
                <p:nvSpPr>
                  <p:cNvPr id="381"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82" name="Group 866"/>
                  <p:cNvGrpSpPr>
                    <a:grpSpLocks/>
                  </p:cNvGrpSpPr>
                  <p:nvPr/>
                </p:nvGrpSpPr>
                <p:grpSpPr bwMode="auto">
                  <a:xfrm>
                    <a:off x="2338" y="3297"/>
                    <a:ext cx="282" cy="46"/>
                    <a:chOff x="2304" y="3888"/>
                    <a:chExt cx="384" cy="88"/>
                  </a:xfrm>
                </p:grpSpPr>
                <p:sp>
                  <p:nvSpPr>
                    <p:cNvPr id="415"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16"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17"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83"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84"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85"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86" name="Group 873"/>
                  <p:cNvGrpSpPr>
                    <a:grpSpLocks/>
                  </p:cNvGrpSpPr>
                  <p:nvPr/>
                </p:nvGrpSpPr>
                <p:grpSpPr bwMode="auto">
                  <a:xfrm>
                    <a:off x="2816" y="3302"/>
                    <a:ext cx="39" cy="41"/>
                    <a:chOff x="3552" y="3486"/>
                    <a:chExt cx="56" cy="74"/>
                  </a:xfrm>
                </p:grpSpPr>
                <p:sp>
                  <p:nvSpPr>
                    <p:cNvPr id="413"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14"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87" name="Group 876"/>
                  <p:cNvGrpSpPr>
                    <a:grpSpLocks/>
                  </p:cNvGrpSpPr>
                  <p:nvPr/>
                </p:nvGrpSpPr>
                <p:grpSpPr bwMode="auto">
                  <a:xfrm>
                    <a:off x="2242" y="3210"/>
                    <a:ext cx="492" cy="77"/>
                    <a:chOff x="2296" y="3104"/>
                    <a:chExt cx="480" cy="104"/>
                  </a:xfrm>
                </p:grpSpPr>
                <p:grpSp>
                  <p:nvGrpSpPr>
                    <p:cNvPr id="408" name="Group 877"/>
                    <p:cNvGrpSpPr>
                      <a:grpSpLocks/>
                    </p:cNvGrpSpPr>
                    <p:nvPr/>
                  </p:nvGrpSpPr>
                  <p:grpSpPr bwMode="auto">
                    <a:xfrm>
                      <a:off x="2310" y="3120"/>
                      <a:ext cx="448" cy="72"/>
                      <a:chOff x="2310" y="3120"/>
                      <a:chExt cx="432" cy="48"/>
                    </a:xfrm>
                  </p:grpSpPr>
                  <p:sp>
                    <p:nvSpPr>
                      <p:cNvPr id="410"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11"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12"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09"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88" name="Group 882"/>
                  <p:cNvGrpSpPr>
                    <a:grpSpLocks/>
                  </p:cNvGrpSpPr>
                  <p:nvPr/>
                </p:nvGrpSpPr>
                <p:grpSpPr bwMode="auto">
                  <a:xfrm>
                    <a:off x="577" y="3205"/>
                    <a:ext cx="599" cy="116"/>
                    <a:chOff x="1680" y="2536"/>
                    <a:chExt cx="584" cy="160"/>
                  </a:xfrm>
                </p:grpSpPr>
                <p:sp>
                  <p:nvSpPr>
                    <p:cNvPr id="399"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00"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01"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02" name="Group 886"/>
                    <p:cNvGrpSpPr>
                      <a:grpSpLocks/>
                    </p:cNvGrpSpPr>
                    <p:nvPr/>
                  </p:nvGrpSpPr>
                  <p:grpSpPr bwMode="auto">
                    <a:xfrm>
                      <a:off x="1688" y="2648"/>
                      <a:ext cx="576" cy="32"/>
                      <a:chOff x="2496" y="2624"/>
                      <a:chExt cx="576" cy="32"/>
                    </a:xfrm>
                  </p:grpSpPr>
                  <p:sp>
                    <p:nvSpPr>
                      <p:cNvPr id="406"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07"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03" name="Group 889"/>
                    <p:cNvGrpSpPr>
                      <a:grpSpLocks/>
                    </p:cNvGrpSpPr>
                    <p:nvPr/>
                  </p:nvGrpSpPr>
                  <p:grpSpPr bwMode="auto">
                    <a:xfrm>
                      <a:off x="1696" y="2592"/>
                      <a:ext cx="320" cy="64"/>
                      <a:chOff x="1336" y="1856"/>
                      <a:chExt cx="320" cy="64"/>
                    </a:xfrm>
                  </p:grpSpPr>
                  <p:sp>
                    <p:nvSpPr>
                      <p:cNvPr id="404"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05"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89" name="Group 892"/>
                  <p:cNvGrpSpPr>
                    <a:grpSpLocks/>
                  </p:cNvGrpSpPr>
                  <p:nvPr/>
                </p:nvGrpSpPr>
                <p:grpSpPr bwMode="auto">
                  <a:xfrm>
                    <a:off x="1242" y="3205"/>
                    <a:ext cx="598" cy="116"/>
                    <a:chOff x="1680" y="2536"/>
                    <a:chExt cx="584" cy="160"/>
                  </a:xfrm>
                </p:grpSpPr>
                <p:sp>
                  <p:nvSpPr>
                    <p:cNvPr id="390"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1"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92"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93" name="Group 896"/>
                    <p:cNvGrpSpPr>
                      <a:grpSpLocks/>
                    </p:cNvGrpSpPr>
                    <p:nvPr/>
                  </p:nvGrpSpPr>
                  <p:grpSpPr bwMode="auto">
                    <a:xfrm>
                      <a:off x="1688" y="2648"/>
                      <a:ext cx="576" cy="32"/>
                      <a:chOff x="2496" y="2624"/>
                      <a:chExt cx="576" cy="32"/>
                    </a:xfrm>
                  </p:grpSpPr>
                  <p:sp>
                    <p:nvSpPr>
                      <p:cNvPr id="397"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98"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94" name="Group 899"/>
                    <p:cNvGrpSpPr>
                      <a:grpSpLocks/>
                    </p:cNvGrpSpPr>
                    <p:nvPr/>
                  </p:nvGrpSpPr>
                  <p:grpSpPr bwMode="auto">
                    <a:xfrm>
                      <a:off x="1696" y="2592"/>
                      <a:ext cx="320" cy="64"/>
                      <a:chOff x="1336" y="1856"/>
                      <a:chExt cx="320" cy="64"/>
                    </a:xfrm>
                  </p:grpSpPr>
                  <p:sp>
                    <p:nvSpPr>
                      <p:cNvPr id="395"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96"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59" name="Group 902"/>
              <p:cNvGrpSpPr>
                <a:grpSpLocks/>
              </p:cNvGrpSpPr>
              <p:nvPr/>
            </p:nvGrpSpPr>
            <p:grpSpPr bwMode="auto">
              <a:xfrm>
                <a:off x="5034" y="2100"/>
                <a:ext cx="582" cy="56"/>
                <a:chOff x="528" y="3158"/>
                <a:chExt cx="2362" cy="210"/>
              </a:xfrm>
            </p:grpSpPr>
            <p:sp>
              <p:nvSpPr>
                <p:cNvPr id="340"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41" name="Group 904"/>
                <p:cNvGrpSpPr>
                  <a:grpSpLocks/>
                </p:cNvGrpSpPr>
                <p:nvPr/>
              </p:nvGrpSpPr>
              <p:grpSpPr bwMode="auto">
                <a:xfrm>
                  <a:off x="528" y="3158"/>
                  <a:ext cx="2362" cy="210"/>
                  <a:chOff x="528" y="3158"/>
                  <a:chExt cx="2362" cy="210"/>
                </a:xfrm>
              </p:grpSpPr>
              <p:sp>
                <p:nvSpPr>
                  <p:cNvPr id="342"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43" name="Group 906"/>
                  <p:cNvGrpSpPr>
                    <a:grpSpLocks/>
                  </p:cNvGrpSpPr>
                  <p:nvPr/>
                </p:nvGrpSpPr>
                <p:grpSpPr bwMode="auto">
                  <a:xfrm>
                    <a:off x="2338" y="3297"/>
                    <a:ext cx="282" cy="46"/>
                    <a:chOff x="2304" y="3888"/>
                    <a:chExt cx="384" cy="88"/>
                  </a:xfrm>
                </p:grpSpPr>
                <p:sp>
                  <p:nvSpPr>
                    <p:cNvPr id="376"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77"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78"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44"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45"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46"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47" name="Group 913"/>
                  <p:cNvGrpSpPr>
                    <a:grpSpLocks/>
                  </p:cNvGrpSpPr>
                  <p:nvPr/>
                </p:nvGrpSpPr>
                <p:grpSpPr bwMode="auto">
                  <a:xfrm>
                    <a:off x="2816" y="3302"/>
                    <a:ext cx="39" cy="41"/>
                    <a:chOff x="3552" y="3486"/>
                    <a:chExt cx="56" cy="74"/>
                  </a:xfrm>
                </p:grpSpPr>
                <p:sp>
                  <p:nvSpPr>
                    <p:cNvPr id="374"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75"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48" name="Group 916"/>
                  <p:cNvGrpSpPr>
                    <a:grpSpLocks/>
                  </p:cNvGrpSpPr>
                  <p:nvPr/>
                </p:nvGrpSpPr>
                <p:grpSpPr bwMode="auto">
                  <a:xfrm>
                    <a:off x="2242" y="3210"/>
                    <a:ext cx="492" cy="77"/>
                    <a:chOff x="2296" y="3104"/>
                    <a:chExt cx="480" cy="104"/>
                  </a:xfrm>
                </p:grpSpPr>
                <p:grpSp>
                  <p:nvGrpSpPr>
                    <p:cNvPr id="369" name="Group 917"/>
                    <p:cNvGrpSpPr>
                      <a:grpSpLocks/>
                    </p:cNvGrpSpPr>
                    <p:nvPr/>
                  </p:nvGrpSpPr>
                  <p:grpSpPr bwMode="auto">
                    <a:xfrm>
                      <a:off x="2310" y="3120"/>
                      <a:ext cx="448" cy="72"/>
                      <a:chOff x="2310" y="3120"/>
                      <a:chExt cx="432" cy="48"/>
                    </a:xfrm>
                  </p:grpSpPr>
                  <p:sp>
                    <p:nvSpPr>
                      <p:cNvPr id="371"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72"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73"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70"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49" name="Group 922"/>
                  <p:cNvGrpSpPr>
                    <a:grpSpLocks/>
                  </p:cNvGrpSpPr>
                  <p:nvPr/>
                </p:nvGrpSpPr>
                <p:grpSpPr bwMode="auto">
                  <a:xfrm>
                    <a:off x="577" y="3205"/>
                    <a:ext cx="599" cy="116"/>
                    <a:chOff x="1680" y="2536"/>
                    <a:chExt cx="584" cy="160"/>
                  </a:xfrm>
                </p:grpSpPr>
                <p:sp>
                  <p:nvSpPr>
                    <p:cNvPr id="360"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61"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62"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63" name="Group 926"/>
                    <p:cNvGrpSpPr>
                      <a:grpSpLocks/>
                    </p:cNvGrpSpPr>
                    <p:nvPr/>
                  </p:nvGrpSpPr>
                  <p:grpSpPr bwMode="auto">
                    <a:xfrm>
                      <a:off x="1688" y="2648"/>
                      <a:ext cx="576" cy="32"/>
                      <a:chOff x="2496" y="2624"/>
                      <a:chExt cx="576" cy="32"/>
                    </a:xfrm>
                  </p:grpSpPr>
                  <p:sp>
                    <p:nvSpPr>
                      <p:cNvPr id="367"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68"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64" name="Group 929"/>
                    <p:cNvGrpSpPr>
                      <a:grpSpLocks/>
                    </p:cNvGrpSpPr>
                    <p:nvPr/>
                  </p:nvGrpSpPr>
                  <p:grpSpPr bwMode="auto">
                    <a:xfrm>
                      <a:off x="1696" y="2592"/>
                      <a:ext cx="320" cy="64"/>
                      <a:chOff x="1336" y="1856"/>
                      <a:chExt cx="320" cy="64"/>
                    </a:xfrm>
                  </p:grpSpPr>
                  <p:sp>
                    <p:nvSpPr>
                      <p:cNvPr id="365"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66"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50" name="Group 932"/>
                  <p:cNvGrpSpPr>
                    <a:grpSpLocks/>
                  </p:cNvGrpSpPr>
                  <p:nvPr/>
                </p:nvGrpSpPr>
                <p:grpSpPr bwMode="auto">
                  <a:xfrm>
                    <a:off x="1242" y="3205"/>
                    <a:ext cx="598" cy="116"/>
                    <a:chOff x="1680" y="2536"/>
                    <a:chExt cx="584" cy="160"/>
                  </a:xfrm>
                </p:grpSpPr>
                <p:sp>
                  <p:nvSpPr>
                    <p:cNvPr id="351"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52"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53"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54" name="Group 936"/>
                    <p:cNvGrpSpPr>
                      <a:grpSpLocks/>
                    </p:cNvGrpSpPr>
                    <p:nvPr/>
                  </p:nvGrpSpPr>
                  <p:grpSpPr bwMode="auto">
                    <a:xfrm>
                      <a:off x="1688" y="2648"/>
                      <a:ext cx="576" cy="32"/>
                      <a:chOff x="2496" y="2624"/>
                      <a:chExt cx="576" cy="32"/>
                    </a:xfrm>
                  </p:grpSpPr>
                  <p:sp>
                    <p:nvSpPr>
                      <p:cNvPr id="358"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59"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55" name="Group 939"/>
                    <p:cNvGrpSpPr>
                      <a:grpSpLocks/>
                    </p:cNvGrpSpPr>
                    <p:nvPr/>
                  </p:nvGrpSpPr>
                  <p:grpSpPr bwMode="auto">
                    <a:xfrm>
                      <a:off x="1696" y="2592"/>
                      <a:ext cx="320" cy="64"/>
                      <a:chOff x="1336" y="1856"/>
                      <a:chExt cx="320" cy="64"/>
                    </a:xfrm>
                  </p:grpSpPr>
                  <p:sp>
                    <p:nvSpPr>
                      <p:cNvPr id="356"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57"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60" name="Group 942"/>
              <p:cNvGrpSpPr>
                <a:grpSpLocks/>
              </p:cNvGrpSpPr>
              <p:nvPr/>
            </p:nvGrpSpPr>
            <p:grpSpPr bwMode="auto">
              <a:xfrm>
                <a:off x="5035" y="2057"/>
                <a:ext cx="581" cy="55"/>
                <a:chOff x="528" y="3158"/>
                <a:chExt cx="2362" cy="210"/>
              </a:xfrm>
            </p:grpSpPr>
            <p:sp>
              <p:nvSpPr>
                <p:cNvPr id="301"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02" name="Group 944"/>
                <p:cNvGrpSpPr>
                  <a:grpSpLocks/>
                </p:cNvGrpSpPr>
                <p:nvPr/>
              </p:nvGrpSpPr>
              <p:grpSpPr bwMode="auto">
                <a:xfrm>
                  <a:off x="528" y="3158"/>
                  <a:ext cx="2362" cy="210"/>
                  <a:chOff x="528" y="3158"/>
                  <a:chExt cx="2362" cy="210"/>
                </a:xfrm>
              </p:grpSpPr>
              <p:sp>
                <p:nvSpPr>
                  <p:cNvPr id="303"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04" name="Group 946"/>
                  <p:cNvGrpSpPr>
                    <a:grpSpLocks/>
                  </p:cNvGrpSpPr>
                  <p:nvPr/>
                </p:nvGrpSpPr>
                <p:grpSpPr bwMode="auto">
                  <a:xfrm>
                    <a:off x="2338" y="3297"/>
                    <a:ext cx="282" cy="46"/>
                    <a:chOff x="2304" y="3888"/>
                    <a:chExt cx="384" cy="88"/>
                  </a:xfrm>
                </p:grpSpPr>
                <p:sp>
                  <p:nvSpPr>
                    <p:cNvPr id="337"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38"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39"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05"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06"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07"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08" name="Group 953"/>
                  <p:cNvGrpSpPr>
                    <a:grpSpLocks/>
                  </p:cNvGrpSpPr>
                  <p:nvPr/>
                </p:nvGrpSpPr>
                <p:grpSpPr bwMode="auto">
                  <a:xfrm>
                    <a:off x="2816" y="3302"/>
                    <a:ext cx="39" cy="41"/>
                    <a:chOff x="3552" y="3486"/>
                    <a:chExt cx="56" cy="74"/>
                  </a:xfrm>
                </p:grpSpPr>
                <p:sp>
                  <p:nvSpPr>
                    <p:cNvPr id="335"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36"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09" name="Group 956"/>
                  <p:cNvGrpSpPr>
                    <a:grpSpLocks/>
                  </p:cNvGrpSpPr>
                  <p:nvPr/>
                </p:nvGrpSpPr>
                <p:grpSpPr bwMode="auto">
                  <a:xfrm>
                    <a:off x="2242" y="3210"/>
                    <a:ext cx="492" cy="77"/>
                    <a:chOff x="2296" y="3104"/>
                    <a:chExt cx="480" cy="104"/>
                  </a:xfrm>
                </p:grpSpPr>
                <p:grpSp>
                  <p:nvGrpSpPr>
                    <p:cNvPr id="330" name="Group 957"/>
                    <p:cNvGrpSpPr>
                      <a:grpSpLocks/>
                    </p:cNvGrpSpPr>
                    <p:nvPr/>
                  </p:nvGrpSpPr>
                  <p:grpSpPr bwMode="auto">
                    <a:xfrm>
                      <a:off x="2310" y="3120"/>
                      <a:ext cx="448" cy="72"/>
                      <a:chOff x="2310" y="3120"/>
                      <a:chExt cx="432" cy="48"/>
                    </a:xfrm>
                  </p:grpSpPr>
                  <p:sp>
                    <p:nvSpPr>
                      <p:cNvPr id="332"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33"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34"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31"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10" name="Group 962"/>
                  <p:cNvGrpSpPr>
                    <a:grpSpLocks/>
                  </p:cNvGrpSpPr>
                  <p:nvPr/>
                </p:nvGrpSpPr>
                <p:grpSpPr bwMode="auto">
                  <a:xfrm>
                    <a:off x="577" y="3205"/>
                    <a:ext cx="599" cy="116"/>
                    <a:chOff x="1680" y="2536"/>
                    <a:chExt cx="584" cy="160"/>
                  </a:xfrm>
                </p:grpSpPr>
                <p:sp>
                  <p:nvSpPr>
                    <p:cNvPr id="321"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22"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23"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24" name="Group 966"/>
                    <p:cNvGrpSpPr>
                      <a:grpSpLocks/>
                    </p:cNvGrpSpPr>
                    <p:nvPr/>
                  </p:nvGrpSpPr>
                  <p:grpSpPr bwMode="auto">
                    <a:xfrm>
                      <a:off x="1688" y="2648"/>
                      <a:ext cx="576" cy="32"/>
                      <a:chOff x="2496" y="2624"/>
                      <a:chExt cx="576" cy="32"/>
                    </a:xfrm>
                  </p:grpSpPr>
                  <p:sp>
                    <p:nvSpPr>
                      <p:cNvPr id="328"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29"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25" name="Group 969"/>
                    <p:cNvGrpSpPr>
                      <a:grpSpLocks/>
                    </p:cNvGrpSpPr>
                    <p:nvPr/>
                  </p:nvGrpSpPr>
                  <p:grpSpPr bwMode="auto">
                    <a:xfrm>
                      <a:off x="1696" y="2592"/>
                      <a:ext cx="320" cy="64"/>
                      <a:chOff x="1336" y="1856"/>
                      <a:chExt cx="320" cy="64"/>
                    </a:xfrm>
                  </p:grpSpPr>
                  <p:sp>
                    <p:nvSpPr>
                      <p:cNvPr id="326"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27"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11" name="Group 972"/>
                  <p:cNvGrpSpPr>
                    <a:grpSpLocks/>
                  </p:cNvGrpSpPr>
                  <p:nvPr/>
                </p:nvGrpSpPr>
                <p:grpSpPr bwMode="auto">
                  <a:xfrm>
                    <a:off x="1242" y="3205"/>
                    <a:ext cx="598" cy="116"/>
                    <a:chOff x="1680" y="2536"/>
                    <a:chExt cx="584" cy="160"/>
                  </a:xfrm>
                </p:grpSpPr>
                <p:sp>
                  <p:nvSpPr>
                    <p:cNvPr id="312"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13"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14"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15" name="Group 976"/>
                    <p:cNvGrpSpPr>
                      <a:grpSpLocks/>
                    </p:cNvGrpSpPr>
                    <p:nvPr/>
                  </p:nvGrpSpPr>
                  <p:grpSpPr bwMode="auto">
                    <a:xfrm>
                      <a:off x="1688" y="2648"/>
                      <a:ext cx="576" cy="32"/>
                      <a:chOff x="2496" y="2624"/>
                      <a:chExt cx="576" cy="32"/>
                    </a:xfrm>
                  </p:grpSpPr>
                  <p:sp>
                    <p:nvSpPr>
                      <p:cNvPr id="319"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20"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16" name="Group 979"/>
                    <p:cNvGrpSpPr>
                      <a:grpSpLocks/>
                    </p:cNvGrpSpPr>
                    <p:nvPr/>
                  </p:nvGrpSpPr>
                  <p:grpSpPr bwMode="auto">
                    <a:xfrm>
                      <a:off x="1696" y="2592"/>
                      <a:ext cx="320" cy="64"/>
                      <a:chOff x="1336" y="1856"/>
                      <a:chExt cx="320" cy="64"/>
                    </a:xfrm>
                  </p:grpSpPr>
                  <p:sp>
                    <p:nvSpPr>
                      <p:cNvPr id="317"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18"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61" name="Group 982"/>
              <p:cNvGrpSpPr>
                <a:grpSpLocks/>
              </p:cNvGrpSpPr>
              <p:nvPr/>
            </p:nvGrpSpPr>
            <p:grpSpPr bwMode="auto">
              <a:xfrm>
                <a:off x="5035" y="2008"/>
                <a:ext cx="581" cy="56"/>
                <a:chOff x="528" y="3158"/>
                <a:chExt cx="2362" cy="210"/>
              </a:xfrm>
            </p:grpSpPr>
            <p:sp>
              <p:nvSpPr>
                <p:cNvPr id="262"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63" name="Group 984"/>
                <p:cNvGrpSpPr>
                  <a:grpSpLocks/>
                </p:cNvGrpSpPr>
                <p:nvPr/>
              </p:nvGrpSpPr>
              <p:grpSpPr bwMode="auto">
                <a:xfrm>
                  <a:off x="528" y="3158"/>
                  <a:ext cx="2362" cy="210"/>
                  <a:chOff x="528" y="3158"/>
                  <a:chExt cx="2362" cy="210"/>
                </a:xfrm>
              </p:grpSpPr>
              <p:sp>
                <p:nvSpPr>
                  <p:cNvPr id="264"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65" name="Group 986"/>
                  <p:cNvGrpSpPr>
                    <a:grpSpLocks/>
                  </p:cNvGrpSpPr>
                  <p:nvPr/>
                </p:nvGrpSpPr>
                <p:grpSpPr bwMode="auto">
                  <a:xfrm>
                    <a:off x="2338" y="3297"/>
                    <a:ext cx="282" cy="46"/>
                    <a:chOff x="2304" y="3888"/>
                    <a:chExt cx="384" cy="88"/>
                  </a:xfrm>
                </p:grpSpPr>
                <p:sp>
                  <p:nvSpPr>
                    <p:cNvPr id="298"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99"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00"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66"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67"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68"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69" name="Group 993"/>
                  <p:cNvGrpSpPr>
                    <a:grpSpLocks/>
                  </p:cNvGrpSpPr>
                  <p:nvPr/>
                </p:nvGrpSpPr>
                <p:grpSpPr bwMode="auto">
                  <a:xfrm>
                    <a:off x="2816" y="3302"/>
                    <a:ext cx="39" cy="41"/>
                    <a:chOff x="3552" y="3486"/>
                    <a:chExt cx="56" cy="74"/>
                  </a:xfrm>
                </p:grpSpPr>
                <p:sp>
                  <p:nvSpPr>
                    <p:cNvPr id="296"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97"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70" name="Group 996"/>
                  <p:cNvGrpSpPr>
                    <a:grpSpLocks/>
                  </p:cNvGrpSpPr>
                  <p:nvPr/>
                </p:nvGrpSpPr>
                <p:grpSpPr bwMode="auto">
                  <a:xfrm>
                    <a:off x="2242" y="3210"/>
                    <a:ext cx="492" cy="77"/>
                    <a:chOff x="2296" y="3104"/>
                    <a:chExt cx="480" cy="104"/>
                  </a:xfrm>
                </p:grpSpPr>
                <p:grpSp>
                  <p:nvGrpSpPr>
                    <p:cNvPr id="291" name="Group 997"/>
                    <p:cNvGrpSpPr>
                      <a:grpSpLocks/>
                    </p:cNvGrpSpPr>
                    <p:nvPr/>
                  </p:nvGrpSpPr>
                  <p:grpSpPr bwMode="auto">
                    <a:xfrm>
                      <a:off x="2310" y="3120"/>
                      <a:ext cx="448" cy="72"/>
                      <a:chOff x="2310" y="3120"/>
                      <a:chExt cx="432" cy="48"/>
                    </a:xfrm>
                  </p:grpSpPr>
                  <p:sp>
                    <p:nvSpPr>
                      <p:cNvPr id="293"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94"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95"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92"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71" name="Group 1002"/>
                  <p:cNvGrpSpPr>
                    <a:grpSpLocks/>
                  </p:cNvGrpSpPr>
                  <p:nvPr/>
                </p:nvGrpSpPr>
                <p:grpSpPr bwMode="auto">
                  <a:xfrm>
                    <a:off x="577" y="3205"/>
                    <a:ext cx="599" cy="116"/>
                    <a:chOff x="1680" y="2536"/>
                    <a:chExt cx="584" cy="160"/>
                  </a:xfrm>
                </p:grpSpPr>
                <p:sp>
                  <p:nvSpPr>
                    <p:cNvPr id="282"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83"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84"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85" name="Group 1006"/>
                    <p:cNvGrpSpPr>
                      <a:grpSpLocks/>
                    </p:cNvGrpSpPr>
                    <p:nvPr/>
                  </p:nvGrpSpPr>
                  <p:grpSpPr bwMode="auto">
                    <a:xfrm>
                      <a:off x="1688" y="2648"/>
                      <a:ext cx="576" cy="32"/>
                      <a:chOff x="2496" y="2624"/>
                      <a:chExt cx="576" cy="32"/>
                    </a:xfrm>
                  </p:grpSpPr>
                  <p:sp>
                    <p:nvSpPr>
                      <p:cNvPr id="289"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90"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86" name="Group 1009"/>
                    <p:cNvGrpSpPr>
                      <a:grpSpLocks/>
                    </p:cNvGrpSpPr>
                    <p:nvPr/>
                  </p:nvGrpSpPr>
                  <p:grpSpPr bwMode="auto">
                    <a:xfrm>
                      <a:off x="1696" y="2592"/>
                      <a:ext cx="320" cy="64"/>
                      <a:chOff x="1336" y="1856"/>
                      <a:chExt cx="320" cy="64"/>
                    </a:xfrm>
                  </p:grpSpPr>
                  <p:sp>
                    <p:nvSpPr>
                      <p:cNvPr id="287"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88"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72" name="Group 1012"/>
                  <p:cNvGrpSpPr>
                    <a:grpSpLocks/>
                  </p:cNvGrpSpPr>
                  <p:nvPr/>
                </p:nvGrpSpPr>
                <p:grpSpPr bwMode="auto">
                  <a:xfrm>
                    <a:off x="1242" y="3205"/>
                    <a:ext cx="598" cy="116"/>
                    <a:chOff x="1680" y="2536"/>
                    <a:chExt cx="584" cy="160"/>
                  </a:xfrm>
                </p:grpSpPr>
                <p:sp>
                  <p:nvSpPr>
                    <p:cNvPr id="273"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74"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75"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76" name="Group 1016"/>
                    <p:cNvGrpSpPr>
                      <a:grpSpLocks/>
                    </p:cNvGrpSpPr>
                    <p:nvPr/>
                  </p:nvGrpSpPr>
                  <p:grpSpPr bwMode="auto">
                    <a:xfrm>
                      <a:off x="1688" y="2648"/>
                      <a:ext cx="576" cy="32"/>
                      <a:chOff x="2496" y="2624"/>
                      <a:chExt cx="576" cy="32"/>
                    </a:xfrm>
                  </p:grpSpPr>
                  <p:sp>
                    <p:nvSpPr>
                      <p:cNvPr id="280"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81"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77" name="Group 1019"/>
                    <p:cNvGrpSpPr>
                      <a:grpSpLocks/>
                    </p:cNvGrpSpPr>
                    <p:nvPr/>
                  </p:nvGrpSpPr>
                  <p:grpSpPr bwMode="auto">
                    <a:xfrm>
                      <a:off x="1696" y="2592"/>
                      <a:ext cx="320" cy="64"/>
                      <a:chOff x="1336" y="1856"/>
                      <a:chExt cx="320" cy="64"/>
                    </a:xfrm>
                  </p:grpSpPr>
                  <p:sp>
                    <p:nvSpPr>
                      <p:cNvPr id="278"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79"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grpSp>
          <p:nvGrpSpPr>
            <p:cNvPr id="457" name="Gruppo 456"/>
            <p:cNvGrpSpPr/>
            <p:nvPr/>
          </p:nvGrpSpPr>
          <p:grpSpPr>
            <a:xfrm>
              <a:off x="7322727" y="4789048"/>
              <a:ext cx="520700" cy="419100"/>
              <a:chOff x="4796367" y="5915025"/>
              <a:chExt cx="520700" cy="419100"/>
            </a:xfrm>
          </p:grpSpPr>
          <p:sp>
            <p:nvSpPr>
              <p:cNvPr id="458" name="AutoShape 795"/>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459" name="AutoShape 795"/>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460" name="AutoShape 795"/>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53" name="Group 821"/>
            <p:cNvGrpSpPr>
              <a:grpSpLocks/>
            </p:cNvGrpSpPr>
            <p:nvPr/>
          </p:nvGrpSpPr>
          <p:grpSpPr bwMode="auto">
            <a:xfrm>
              <a:off x="5734365" y="4758834"/>
              <a:ext cx="1174749" cy="276225"/>
              <a:chOff x="5034" y="2008"/>
              <a:chExt cx="582" cy="246"/>
            </a:xfrm>
          </p:grpSpPr>
          <p:grpSp>
            <p:nvGrpSpPr>
              <p:cNvPr id="54" name="Group 822"/>
              <p:cNvGrpSpPr>
                <a:grpSpLocks/>
              </p:cNvGrpSpPr>
              <p:nvPr/>
            </p:nvGrpSpPr>
            <p:grpSpPr bwMode="auto">
              <a:xfrm>
                <a:off x="5035" y="2180"/>
                <a:ext cx="581" cy="74"/>
                <a:chOff x="528" y="3090"/>
                <a:chExt cx="2362" cy="278"/>
              </a:xfrm>
            </p:grpSpPr>
            <p:sp>
              <p:nvSpPr>
                <p:cNvPr id="217" name="Rectangle 823"/>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18" name="Group 824"/>
                <p:cNvGrpSpPr>
                  <a:grpSpLocks/>
                </p:cNvGrpSpPr>
                <p:nvPr/>
              </p:nvGrpSpPr>
              <p:grpSpPr bwMode="auto">
                <a:xfrm>
                  <a:off x="528" y="3158"/>
                  <a:ext cx="2362" cy="210"/>
                  <a:chOff x="528" y="3158"/>
                  <a:chExt cx="2362" cy="210"/>
                </a:xfrm>
              </p:grpSpPr>
              <p:sp>
                <p:nvSpPr>
                  <p:cNvPr id="219" name="Rectangle 82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20" name="Group 826"/>
                  <p:cNvGrpSpPr>
                    <a:grpSpLocks/>
                  </p:cNvGrpSpPr>
                  <p:nvPr/>
                </p:nvGrpSpPr>
                <p:grpSpPr bwMode="auto">
                  <a:xfrm>
                    <a:off x="2338" y="3297"/>
                    <a:ext cx="282" cy="46"/>
                    <a:chOff x="2304" y="3888"/>
                    <a:chExt cx="384" cy="88"/>
                  </a:xfrm>
                </p:grpSpPr>
                <p:sp>
                  <p:nvSpPr>
                    <p:cNvPr id="253" name="Rectangle 82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54" name="Rectangle 82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55" name="Rectangle 82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21" name="Oval 83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22" name="Oval 83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23" name="Oval 83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24" name="Group 833"/>
                  <p:cNvGrpSpPr>
                    <a:grpSpLocks/>
                  </p:cNvGrpSpPr>
                  <p:nvPr/>
                </p:nvGrpSpPr>
                <p:grpSpPr bwMode="auto">
                  <a:xfrm>
                    <a:off x="2816" y="3302"/>
                    <a:ext cx="39" cy="41"/>
                    <a:chOff x="3552" y="3486"/>
                    <a:chExt cx="56" cy="74"/>
                  </a:xfrm>
                </p:grpSpPr>
                <p:sp>
                  <p:nvSpPr>
                    <p:cNvPr id="251" name="Oval 83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52" name="Line 83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25" name="Group 836"/>
                  <p:cNvGrpSpPr>
                    <a:grpSpLocks/>
                  </p:cNvGrpSpPr>
                  <p:nvPr/>
                </p:nvGrpSpPr>
                <p:grpSpPr bwMode="auto">
                  <a:xfrm>
                    <a:off x="2242" y="3210"/>
                    <a:ext cx="492" cy="77"/>
                    <a:chOff x="2296" y="3104"/>
                    <a:chExt cx="480" cy="104"/>
                  </a:xfrm>
                </p:grpSpPr>
                <p:grpSp>
                  <p:nvGrpSpPr>
                    <p:cNvPr id="246" name="Group 837"/>
                    <p:cNvGrpSpPr>
                      <a:grpSpLocks/>
                    </p:cNvGrpSpPr>
                    <p:nvPr/>
                  </p:nvGrpSpPr>
                  <p:grpSpPr bwMode="auto">
                    <a:xfrm>
                      <a:off x="2310" y="3120"/>
                      <a:ext cx="448" cy="72"/>
                      <a:chOff x="2310" y="3120"/>
                      <a:chExt cx="432" cy="48"/>
                    </a:xfrm>
                  </p:grpSpPr>
                  <p:sp>
                    <p:nvSpPr>
                      <p:cNvPr id="248" name="Rectangle 83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49" name="Rectangle 83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50" name="Rectangle 84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47" name="Rectangle 84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26" name="Group 842"/>
                  <p:cNvGrpSpPr>
                    <a:grpSpLocks/>
                  </p:cNvGrpSpPr>
                  <p:nvPr/>
                </p:nvGrpSpPr>
                <p:grpSpPr bwMode="auto">
                  <a:xfrm>
                    <a:off x="577" y="3205"/>
                    <a:ext cx="599" cy="116"/>
                    <a:chOff x="1680" y="2536"/>
                    <a:chExt cx="584" cy="160"/>
                  </a:xfrm>
                </p:grpSpPr>
                <p:sp>
                  <p:nvSpPr>
                    <p:cNvPr id="237" name="Rectangle 84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38" name="Line 84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39" name="Line 84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40" name="Group 846"/>
                    <p:cNvGrpSpPr>
                      <a:grpSpLocks/>
                    </p:cNvGrpSpPr>
                    <p:nvPr/>
                  </p:nvGrpSpPr>
                  <p:grpSpPr bwMode="auto">
                    <a:xfrm>
                      <a:off x="1688" y="2648"/>
                      <a:ext cx="576" cy="32"/>
                      <a:chOff x="2496" y="2624"/>
                      <a:chExt cx="576" cy="32"/>
                    </a:xfrm>
                  </p:grpSpPr>
                  <p:sp>
                    <p:nvSpPr>
                      <p:cNvPr id="244" name="Line 84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45" name="Line 84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41" name="Group 849"/>
                    <p:cNvGrpSpPr>
                      <a:grpSpLocks/>
                    </p:cNvGrpSpPr>
                    <p:nvPr/>
                  </p:nvGrpSpPr>
                  <p:grpSpPr bwMode="auto">
                    <a:xfrm>
                      <a:off x="1696" y="2592"/>
                      <a:ext cx="320" cy="64"/>
                      <a:chOff x="1336" y="1856"/>
                      <a:chExt cx="320" cy="64"/>
                    </a:xfrm>
                  </p:grpSpPr>
                  <p:sp>
                    <p:nvSpPr>
                      <p:cNvPr id="242" name="Rectangle 85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43" name="Rectangle 85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27" name="Group 852"/>
                  <p:cNvGrpSpPr>
                    <a:grpSpLocks/>
                  </p:cNvGrpSpPr>
                  <p:nvPr/>
                </p:nvGrpSpPr>
                <p:grpSpPr bwMode="auto">
                  <a:xfrm>
                    <a:off x="1242" y="3205"/>
                    <a:ext cx="598" cy="116"/>
                    <a:chOff x="1680" y="2536"/>
                    <a:chExt cx="584" cy="160"/>
                  </a:xfrm>
                </p:grpSpPr>
                <p:sp>
                  <p:nvSpPr>
                    <p:cNvPr id="228" name="Rectangle 85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29" name="Line 85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30" name="Line 85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31" name="Group 856"/>
                    <p:cNvGrpSpPr>
                      <a:grpSpLocks/>
                    </p:cNvGrpSpPr>
                    <p:nvPr/>
                  </p:nvGrpSpPr>
                  <p:grpSpPr bwMode="auto">
                    <a:xfrm>
                      <a:off x="1688" y="2648"/>
                      <a:ext cx="576" cy="32"/>
                      <a:chOff x="2496" y="2624"/>
                      <a:chExt cx="576" cy="32"/>
                    </a:xfrm>
                  </p:grpSpPr>
                  <p:sp>
                    <p:nvSpPr>
                      <p:cNvPr id="235" name="Line 85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36" name="Line 85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32" name="Group 859"/>
                    <p:cNvGrpSpPr>
                      <a:grpSpLocks/>
                    </p:cNvGrpSpPr>
                    <p:nvPr/>
                  </p:nvGrpSpPr>
                  <p:grpSpPr bwMode="auto">
                    <a:xfrm>
                      <a:off x="1696" y="2592"/>
                      <a:ext cx="320" cy="64"/>
                      <a:chOff x="1336" y="1856"/>
                      <a:chExt cx="320" cy="64"/>
                    </a:xfrm>
                  </p:grpSpPr>
                  <p:sp>
                    <p:nvSpPr>
                      <p:cNvPr id="233" name="Rectangle 86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34" name="Rectangle 86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57" name="Group 862"/>
              <p:cNvGrpSpPr>
                <a:grpSpLocks/>
              </p:cNvGrpSpPr>
              <p:nvPr/>
            </p:nvGrpSpPr>
            <p:grpSpPr bwMode="auto">
              <a:xfrm>
                <a:off x="5035" y="2153"/>
                <a:ext cx="581" cy="55"/>
                <a:chOff x="528" y="3158"/>
                <a:chExt cx="2362" cy="210"/>
              </a:xfrm>
            </p:grpSpPr>
            <p:sp>
              <p:nvSpPr>
                <p:cNvPr id="178" name="Rectangle 86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179" name="Group 864"/>
                <p:cNvGrpSpPr>
                  <a:grpSpLocks/>
                </p:cNvGrpSpPr>
                <p:nvPr/>
              </p:nvGrpSpPr>
              <p:grpSpPr bwMode="auto">
                <a:xfrm>
                  <a:off x="528" y="3158"/>
                  <a:ext cx="2362" cy="210"/>
                  <a:chOff x="528" y="3158"/>
                  <a:chExt cx="2362" cy="210"/>
                </a:xfrm>
              </p:grpSpPr>
              <p:sp>
                <p:nvSpPr>
                  <p:cNvPr id="180" name="Rectangle 86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181" name="Group 866"/>
                  <p:cNvGrpSpPr>
                    <a:grpSpLocks/>
                  </p:cNvGrpSpPr>
                  <p:nvPr/>
                </p:nvGrpSpPr>
                <p:grpSpPr bwMode="auto">
                  <a:xfrm>
                    <a:off x="2338" y="3297"/>
                    <a:ext cx="282" cy="46"/>
                    <a:chOff x="2304" y="3888"/>
                    <a:chExt cx="384" cy="88"/>
                  </a:xfrm>
                </p:grpSpPr>
                <p:sp>
                  <p:nvSpPr>
                    <p:cNvPr id="214" name="Rectangle 86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15" name="Rectangle 86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16" name="Rectangle 86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182" name="Oval 87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83" name="Oval 87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84" name="Oval 87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185" name="Group 873"/>
                  <p:cNvGrpSpPr>
                    <a:grpSpLocks/>
                  </p:cNvGrpSpPr>
                  <p:nvPr/>
                </p:nvGrpSpPr>
                <p:grpSpPr bwMode="auto">
                  <a:xfrm>
                    <a:off x="2816" y="3302"/>
                    <a:ext cx="39" cy="41"/>
                    <a:chOff x="3552" y="3486"/>
                    <a:chExt cx="56" cy="74"/>
                  </a:xfrm>
                </p:grpSpPr>
                <p:sp>
                  <p:nvSpPr>
                    <p:cNvPr id="212" name="Oval 87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13" name="Line 87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86" name="Group 876"/>
                  <p:cNvGrpSpPr>
                    <a:grpSpLocks/>
                  </p:cNvGrpSpPr>
                  <p:nvPr/>
                </p:nvGrpSpPr>
                <p:grpSpPr bwMode="auto">
                  <a:xfrm>
                    <a:off x="2242" y="3210"/>
                    <a:ext cx="492" cy="77"/>
                    <a:chOff x="2296" y="3104"/>
                    <a:chExt cx="480" cy="104"/>
                  </a:xfrm>
                </p:grpSpPr>
                <p:grpSp>
                  <p:nvGrpSpPr>
                    <p:cNvPr id="207" name="Group 877"/>
                    <p:cNvGrpSpPr>
                      <a:grpSpLocks/>
                    </p:cNvGrpSpPr>
                    <p:nvPr/>
                  </p:nvGrpSpPr>
                  <p:grpSpPr bwMode="auto">
                    <a:xfrm>
                      <a:off x="2310" y="3120"/>
                      <a:ext cx="448" cy="72"/>
                      <a:chOff x="2310" y="3120"/>
                      <a:chExt cx="432" cy="48"/>
                    </a:xfrm>
                  </p:grpSpPr>
                  <p:sp>
                    <p:nvSpPr>
                      <p:cNvPr id="209" name="Rectangle 87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10" name="Rectangle 87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11" name="Rectangle 88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08" name="Rectangle 88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187" name="Group 882"/>
                  <p:cNvGrpSpPr>
                    <a:grpSpLocks/>
                  </p:cNvGrpSpPr>
                  <p:nvPr/>
                </p:nvGrpSpPr>
                <p:grpSpPr bwMode="auto">
                  <a:xfrm>
                    <a:off x="577" y="3205"/>
                    <a:ext cx="599" cy="116"/>
                    <a:chOff x="1680" y="2536"/>
                    <a:chExt cx="584" cy="160"/>
                  </a:xfrm>
                </p:grpSpPr>
                <p:sp>
                  <p:nvSpPr>
                    <p:cNvPr id="198" name="Rectangle 88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99" name="Line 88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00" name="Line 88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01" name="Group 886"/>
                    <p:cNvGrpSpPr>
                      <a:grpSpLocks/>
                    </p:cNvGrpSpPr>
                    <p:nvPr/>
                  </p:nvGrpSpPr>
                  <p:grpSpPr bwMode="auto">
                    <a:xfrm>
                      <a:off x="1688" y="2648"/>
                      <a:ext cx="576" cy="32"/>
                      <a:chOff x="2496" y="2624"/>
                      <a:chExt cx="576" cy="32"/>
                    </a:xfrm>
                  </p:grpSpPr>
                  <p:sp>
                    <p:nvSpPr>
                      <p:cNvPr id="205" name="Line 88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06" name="Line 88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02" name="Group 889"/>
                    <p:cNvGrpSpPr>
                      <a:grpSpLocks/>
                    </p:cNvGrpSpPr>
                    <p:nvPr/>
                  </p:nvGrpSpPr>
                  <p:grpSpPr bwMode="auto">
                    <a:xfrm>
                      <a:off x="1696" y="2592"/>
                      <a:ext cx="320" cy="64"/>
                      <a:chOff x="1336" y="1856"/>
                      <a:chExt cx="320" cy="64"/>
                    </a:xfrm>
                  </p:grpSpPr>
                  <p:sp>
                    <p:nvSpPr>
                      <p:cNvPr id="203" name="Rectangle 89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04" name="Rectangle 89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188" name="Group 892"/>
                  <p:cNvGrpSpPr>
                    <a:grpSpLocks/>
                  </p:cNvGrpSpPr>
                  <p:nvPr/>
                </p:nvGrpSpPr>
                <p:grpSpPr bwMode="auto">
                  <a:xfrm>
                    <a:off x="1242" y="3205"/>
                    <a:ext cx="598" cy="116"/>
                    <a:chOff x="1680" y="2536"/>
                    <a:chExt cx="584" cy="160"/>
                  </a:xfrm>
                </p:grpSpPr>
                <p:sp>
                  <p:nvSpPr>
                    <p:cNvPr id="189" name="Rectangle 89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90" name="Line 89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91" name="Line 89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192" name="Group 896"/>
                    <p:cNvGrpSpPr>
                      <a:grpSpLocks/>
                    </p:cNvGrpSpPr>
                    <p:nvPr/>
                  </p:nvGrpSpPr>
                  <p:grpSpPr bwMode="auto">
                    <a:xfrm>
                      <a:off x="1688" y="2648"/>
                      <a:ext cx="576" cy="32"/>
                      <a:chOff x="2496" y="2624"/>
                      <a:chExt cx="576" cy="32"/>
                    </a:xfrm>
                  </p:grpSpPr>
                  <p:sp>
                    <p:nvSpPr>
                      <p:cNvPr id="196" name="Line 89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97" name="Line 89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93" name="Group 899"/>
                    <p:cNvGrpSpPr>
                      <a:grpSpLocks/>
                    </p:cNvGrpSpPr>
                    <p:nvPr/>
                  </p:nvGrpSpPr>
                  <p:grpSpPr bwMode="auto">
                    <a:xfrm>
                      <a:off x="1696" y="2592"/>
                      <a:ext cx="320" cy="64"/>
                      <a:chOff x="1336" y="1856"/>
                      <a:chExt cx="320" cy="64"/>
                    </a:xfrm>
                  </p:grpSpPr>
                  <p:sp>
                    <p:nvSpPr>
                      <p:cNvPr id="194" name="Rectangle 90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195" name="Rectangle 90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58" name="Group 902"/>
              <p:cNvGrpSpPr>
                <a:grpSpLocks/>
              </p:cNvGrpSpPr>
              <p:nvPr/>
            </p:nvGrpSpPr>
            <p:grpSpPr bwMode="auto">
              <a:xfrm>
                <a:off x="5034" y="2100"/>
                <a:ext cx="582" cy="56"/>
                <a:chOff x="528" y="3158"/>
                <a:chExt cx="2362" cy="210"/>
              </a:xfrm>
            </p:grpSpPr>
            <p:sp>
              <p:nvSpPr>
                <p:cNvPr id="139" name="Rectangle 90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140" name="Group 904"/>
                <p:cNvGrpSpPr>
                  <a:grpSpLocks/>
                </p:cNvGrpSpPr>
                <p:nvPr/>
              </p:nvGrpSpPr>
              <p:grpSpPr bwMode="auto">
                <a:xfrm>
                  <a:off x="528" y="3158"/>
                  <a:ext cx="2362" cy="210"/>
                  <a:chOff x="528" y="3158"/>
                  <a:chExt cx="2362" cy="210"/>
                </a:xfrm>
              </p:grpSpPr>
              <p:sp>
                <p:nvSpPr>
                  <p:cNvPr id="141" name="Rectangle 90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142" name="Group 906"/>
                  <p:cNvGrpSpPr>
                    <a:grpSpLocks/>
                  </p:cNvGrpSpPr>
                  <p:nvPr/>
                </p:nvGrpSpPr>
                <p:grpSpPr bwMode="auto">
                  <a:xfrm>
                    <a:off x="2338" y="3297"/>
                    <a:ext cx="282" cy="46"/>
                    <a:chOff x="2304" y="3888"/>
                    <a:chExt cx="384" cy="88"/>
                  </a:xfrm>
                </p:grpSpPr>
                <p:sp>
                  <p:nvSpPr>
                    <p:cNvPr id="175" name="Rectangle 90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76" name="Rectangle 90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77" name="Rectangle 90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143" name="Oval 91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44" name="Oval 91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45" name="Oval 91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146" name="Group 913"/>
                  <p:cNvGrpSpPr>
                    <a:grpSpLocks/>
                  </p:cNvGrpSpPr>
                  <p:nvPr/>
                </p:nvGrpSpPr>
                <p:grpSpPr bwMode="auto">
                  <a:xfrm>
                    <a:off x="2816" y="3302"/>
                    <a:ext cx="39" cy="41"/>
                    <a:chOff x="3552" y="3486"/>
                    <a:chExt cx="56" cy="74"/>
                  </a:xfrm>
                </p:grpSpPr>
                <p:sp>
                  <p:nvSpPr>
                    <p:cNvPr id="173" name="Oval 91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74" name="Line 91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47" name="Group 916"/>
                  <p:cNvGrpSpPr>
                    <a:grpSpLocks/>
                  </p:cNvGrpSpPr>
                  <p:nvPr/>
                </p:nvGrpSpPr>
                <p:grpSpPr bwMode="auto">
                  <a:xfrm>
                    <a:off x="2242" y="3210"/>
                    <a:ext cx="492" cy="77"/>
                    <a:chOff x="2296" y="3104"/>
                    <a:chExt cx="480" cy="104"/>
                  </a:xfrm>
                </p:grpSpPr>
                <p:grpSp>
                  <p:nvGrpSpPr>
                    <p:cNvPr id="168" name="Group 917"/>
                    <p:cNvGrpSpPr>
                      <a:grpSpLocks/>
                    </p:cNvGrpSpPr>
                    <p:nvPr/>
                  </p:nvGrpSpPr>
                  <p:grpSpPr bwMode="auto">
                    <a:xfrm>
                      <a:off x="2310" y="3120"/>
                      <a:ext cx="448" cy="72"/>
                      <a:chOff x="2310" y="3120"/>
                      <a:chExt cx="432" cy="48"/>
                    </a:xfrm>
                  </p:grpSpPr>
                  <p:sp>
                    <p:nvSpPr>
                      <p:cNvPr id="170" name="Rectangle 91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71" name="Rectangle 91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72" name="Rectangle 92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169" name="Rectangle 92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148" name="Group 922"/>
                  <p:cNvGrpSpPr>
                    <a:grpSpLocks/>
                  </p:cNvGrpSpPr>
                  <p:nvPr/>
                </p:nvGrpSpPr>
                <p:grpSpPr bwMode="auto">
                  <a:xfrm>
                    <a:off x="577" y="3205"/>
                    <a:ext cx="599" cy="116"/>
                    <a:chOff x="1680" y="2536"/>
                    <a:chExt cx="584" cy="160"/>
                  </a:xfrm>
                </p:grpSpPr>
                <p:sp>
                  <p:nvSpPr>
                    <p:cNvPr id="159" name="Rectangle 92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60" name="Line 92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61" name="Line 92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162" name="Group 926"/>
                    <p:cNvGrpSpPr>
                      <a:grpSpLocks/>
                    </p:cNvGrpSpPr>
                    <p:nvPr/>
                  </p:nvGrpSpPr>
                  <p:grpSpPr bwMode="auto">
                    <a:xfrm>
                      <a:off x="1688" y="2648"/>
                      <a:ext cx="576" cy="32"/>
                      <a:chOff x="2496" y="2624"/>
                      <a:chExt cx="576" cy="32"/>
                    </a:xfrm>
                  </p:grpSpPr>
                  <p:sp>
                    <p:nvSpPr>
                      <p:cNvPr id="166" name="Line 92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67" name="Line 92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63" name="Group 929"/>
                    <p:cNvGrpSpPr>
                      <a:grpSpLocks/>
                    </p:cNvGrpSpPr>
                    <p:nvPr/>
                  </p:nvGrpSpPr>
                  <p:grpSpPr bwMode="auto">
                    <a:xfrm>
                      <a:off x="1696" y="2592"/>
                      <a:ext cx="320" cy="64"/>
                      <a:chOff x="1336" y="1856"/>
                      <a:chExt cx="320" cy="64"/>
                    </a:xfrm>
                  </p:grpSpPr>
                  <p:sp>
                    <p:nvSpPr>
                      <p:cNvPr id="164" name="Rectangle 93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165" name="Rectangle 93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149" name="Group 932"/>
                  <p:cNvGrpSpPr>
                    <a:grpSpLocks/>
                  </p:cNvGrpSpPr>
                  <p:nvPr/>
                </p:nvGrpSpPr>
                <p:grpSpPr bwMode="auto">
                  <a:xfrm>
                    <a:off x="1242" y="3205"/>
                    <a:ext cx="598" cy="116"/>
                    <a:chOff x="1680" y="2536"/>
                    <a:chExt cx="584" cy="160"/>
                  </a:xfrm>
                </p:grpSpPr>
                <p:sp>
                  <p:nvSpPr>
                    <p:cNvPr id="150" name="Rectangle 93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51" name="Line 93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52" name="Line 93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153" name="Group 936"/>
                    <p:cNvGrpSpPr>
                      <a:grpSpLocks/>
                    </p:cNvGrpSpPr>
                    <p:nvPr/>
                  </p:nvGrpSpPr>
                  <p:grpSpPr bwMode="auto">
                    <a:xfrm>
                      <a:off x="1688" y="2648"/>
                      <a:ext cx="576" cy="32"/>
                      <a:chOff x="2496" y="2624"/>
                      <a:chExt cx="576" cy="32"/>
                    </a:xfrm>
                  </p:grpSpPr>
                  <p:sp>
                    <p:nvSpPr>
                      <p:cNvPr id="157" name="Line 93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58" name="Line 93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54" name="Group 939"/>
                    <p:cNvGrpSpPr>
                      <a:grpSpLocks/>
                    </p:cNvGrpSpPr>
                    <p:nvPr/>
                  </p:nvGrpSpPr>
                  <p:grpSpPr bwMode="auto">
                    <a:xfrm>
                      <a:off x="1696" y="2592"/>
                      <a:ext cx="320" cy="64"/>
                      <a:chOff x="1336" y="1856"/>
                      <a:chExt cx="320" cy="64"/>
                    </a:xfrm>
                  </p:grpSpPr>
                  <p:sp>
                    <p:nvSpPr>
                      <p:cNvPr id="155" name="Rectangle 94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156" name="Rectangle 94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59" name="Group 942"/>
              <p:cNvGrpSpPr>
                <a:grpSpLocks/>
              </p:cNvGrpSpPr>
              <p:nvPr/>
            </p:nvGrpSpPr>
            <p:grpSpPr bwMode="auto">
              <a:xfrm>
                <a:off x="5035" y="2057"/>
                <a:ext cx="581" cy="55"/>
                <a:chOff x="528" y="3158"/>
                <a:chExt cx="2362" cy="210"/>
              </a:xfrm>
            </p:grpSpPr>
            <p:sp>
              <p:nvSpPr>
                <p:cNvPr id="100" name="Rectangle 94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101" name="Group 944"/>
                <p:cNvGrpSpPr>
                  <a:grpSpLocks/>
                </p:cNvGrpSpPr>
                <p:nvPr/>
              </p:nvGrpSpPr>
              <p:grpSpPr bwMode="auto">
                <a:xfrm>
                  <a:off x="528" y="3158"/>
                  <a:ext cx="2362" cy="210"/>
                  <a:chOff x="528" y="3158"/>
                  <a:chExt cx="2362" cy="210"/>
                </a:xfrm>
              </p:grpSpPr>
              <p:sp>
                <p:nvSpPr>
                  <p:cNvPr id="102" name="Rectangle 94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103" name="Group 946"/>
                  <p:cNvGrpSpPr>
                    <a:grpSpLocks/>
                  </p:cNvGrpSpPr>
                  <p:nvPr/>
                </p:nvGrpSpPr>
                <p:grpSpPr bwMode="auto">
                  <a:xfrm>
                    <a:off x="2338" y="3297"/>
                    <a:ext cx="282" cy="46"/>
                    <a:chOff x="2304" y="3888"/>
                    <a:chExt cx="384" cy="88"/>
                  </a:xfrm>
                </p:grpSpPr>
                <p:sp>
                  <p:nvSpPr>
                    <p:cNvPr id="136" name="Rectangle 94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37" name="Rectangle 94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38" name="Rectangle 94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104" name="Oval 95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05" name="Oval 95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06" name="Oval 95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107" name="Group 953"/>
                  <p:cNvGrpSpPr>
                    <a:grpSpLocks/>
                  </p:cNvGrpSpPr>
                  <p:nvPr/>
                </p:nvGrpSpPr>
                <p:grpSpPr bwMode="auto">
                  <a:xfrm>
                    <a:off x="2816" y="3302"/>
                    <a:ext cx="39" cy="41"/>
                    <a:chOff x="3552" y="3486"/>
                    <a:chExt cx="56" cy="74"/>
                  </a:xfrm>
                </p:grpSpPr>
                <p:sp>
                  <p:nvSpPr>
                    <p:cNvPr id="134" name="Oval 95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135" name="Line 95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08" name="Group 956"/>
                  <p:cNvGrpSpPr>
                    <a:grpSpLocks/>
                  </p:cNvGrpSpPr>
                  <p:nvPr/>
                </p:nvGrpSpPr>
                <p:grpSpPr bwMode="auto">
                  <a:xfrm>
                    <a:off x="2242" y="3210"/>
                    <a:ext cx="492" cy="77"/>
                    <a:chOff x="2296" y="3104"/>
                    <a:chExt cx="480" cy="104"/>
                  </a:xfrm>
                </p:grpSpPr>
                <p:grpSp>
                  <p:nvGrpSpPr>
                    <p:cNvPr id="129" name="Group 957"/>
                    <p:cNvGrpSpPr>
                      <a:grpSpLocks/>
                    </p:cNvGrpSpPr>
                    <p:nvPr/>
                  </p:nvGrpSpPr>
                  <p:grpSpPr bwMode="auto">
                    <a:xfrm>
                      <a:off x="2310" y="3120"/>
                      <a:ext cx="448" cy="72"/>
                      <a:chOff x="2310" y="3120"/>
                      <a:chExt cx="432" cy="48"/>
                    </a:xfrm>
                  </p:grpSpPr>
                  <p:sp>
                    <p:nvSpPr>
                      <p:cNvPr id="131" name="Rectangle 95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32" name="Rectangle 95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33" name="Rectangle 96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130" name="Rectangle 96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109" name="Group 962"/>
                  <p:cNvGrpSpPr>
                    <a:grpSpLocks/>
                  </p:cNvGrpSpPr>
                  <p:nvPr/>
                </p:nvGrpSpPr>
                <p:grpSpPr bwMode="auto">
                  <a:xfrm>
                    <a:off x="577" y="3205"/>
                    <a:ext cx="599" cy="116"/>
                    <a:chOff x="1680" y="2536"/>
                    <a:chExt cx="584" cy="160"/>
                  </a:xfrm>
                </p:grpSpPr>
                <p:sp>
                  <p:nvSpPr>
                    <p:cNvPr id="120" name="Rectangle 96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21" name="Line 96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22" name="Line 96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123" name="Group 966"/>
                    <p:cNvGrpSpPr>
                      <a:grpSpLocks/>
                    </p:cNvGrpSpPr>
                    <p:nvPr/>
                  </p:nvGrpSpPr>
                  <p:grpSpPr bwMode="auto">
                    <a:xfrm>
                      <a:off x="1688" y="2648"/>
                      <a:ext cx="576" cy="32"/>
                      <a:chOff x="2496" y="2624"/>
                      <a:chExt cx="576" cy="32"/>
                    </a:xfrm>
                  </p:grpSpPr>
                  <p:sp>
                    <p:nvSpPr>
                      <p:cNvPr id="127" name="Line 96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28" name="Line 96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24" name="Group 969"/>
                    <p:cNvGrpSpPr>
                      <a:grpSpLocks/>
                    </p:cNvGrpSpPr>
                    <p:nvPr/>
                  </p:nvGrpSpPr>
                  <p:grpSpPr bwMode="auto">
                    <a:xfrm>
                      <a:off x="1696" y="2592"/>
                      <a:ext cx="320" cy="64"/>
                      <a:chOff x="1336" y="1856"/>
                      <a:chExt cx="320" cy="64"/>
                    </a:xfrm>
                  </p:grpSpPr>
                  <p:sp>
                    <p:nvSpPr>
                      <p:cNvPr id="125" name="Rectangle 97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126" name="Rectangle 97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110" name="Group 972"/>
                  <p:cNvGrpSpPr>
                    <a:grpSpLocks/>
                  </p:cNvGrpSpPr>
                  <p:nvPr/>
                </p:nvGrpSpPr>
                <p:grpSpPr bwMode="auto">
                  <a:xfrm>
                    <a:off x="1242" y="3205"/>
                    <a:ext cx="598" cy="116"/>
                    <a:chOff x="1680" y="2536"/>
                    <a:chExt cx="584" cy="160"/>
                  </a:xfrm>
                </p:grpSpPr>
                <p:sp>
                  <p:nvSpPr>
                    <p:cNvPr id="111" name="Rectangle 97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112" name="Line 97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13" name="Line 97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114" name="Group 976"/>
                    <p:cNvGrpSpPr>
                      <a:grpSpLocks/>
                    </p:cNvGrpSpPr>
                    <p:nvPr/>
                  </p:nvGrpSpPr>
                  <p:grpSpPr bwMode="auto">
                    <a:xfrm>
                      <a:off x="1688" y="2648"/>
                      <a:ext cx="576" cy="32"/>
                      <a:chOff x="2496" y="2624"/>
                      <a:chExt cx="576" cy="32"/>
                    </a:xfrm>
                  </p:grpSpPr>
                  <p:sp>
                    <p:nvSpPr>
                      <p:cNvPr id="118" name="Line 97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119" name="Line 97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115" name="Group 979"/>
                    <p:cNvGrpSpPr>
                      <a:grpSpLocks/>
                    </p:cNvGrpSpPr>
                    <p:nvPr/>
                  </p:nvGrpSpPr>
                  <p:grpSpPr bwMode="auto">
                    <a:xfrm>
                      <a:off x="1696" y="2592"/>
                      <a:ext cx="320" cy="64"/>
                      <a:chOff x="1336" y="1856"/>
                      <a:chExt cx="320" cy="64"/>
                    </a:xfrm>
                  </p:grpSpPr>
                  <p:sp>
                    <p:nvSpPr>
                      <p:cNvPr id="116" name="Rectangle 98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117" name="Rectangle 98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0" name="Group 982"/>
              <p:cNvGrpSpPr>
                <a:grpSpLocks/>
              </p:cNvGrpSpPr>
              <p:nvPr/>
            </p:nvGrpSpPr>
            <p:grpSpPr bwMode="auto">
              <a:xfrm>
                <a:off x="5035" y="2008"/>
                <a:ext cx="581" cy="56"/>
                <a:chOff x="528" y="3158"/>
                <a:chExt cx="2362" cy="210"/>
              </a:xfrm>
            </p:grpSpPr>
            <p:sp>
              <p:nvSpPr>
                <p:cNvPr id="61" name="Rectangle 983"/>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62" name="Group 984"/>
                <p:cNvGrpSpPr>
                  <a:grpSpLocks/>
                </p:cNvGrpSpPr>
                <p:nvPr/>
              </p:nvGrpSpPr>
              <p:grpSpPr bwMode="auto">
                <a:xfrm>
                  <a:off x="528" y="3158"/>
                  <a:ext cx="2362" cy="210"/>
                  <a:chOff x="528" y="3158"/>
                  <a:chExt cx="2362" cy="210"/>
                </a:xfrm>
              </p:grpSpPr>
              <p:sp>
                <p:nvSpPr>
                  <p:cNvPr id="63" name="Rectangle 985"/>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64" name="Group 986"/>
                  <p:cNvGrpSpPr>
                    <a:grpSpLocks/>
                  </p:cNvGrpSpPr>
                  <p:nvPr/>
                </p:nvGrpSpPr>
                <p:grpSpPr bwMode="auto">
                  <a:xfrm>
                    <a:off x="2338" y="3297"/>
                    <a:ext cx="282" cy="46"/>
                    <a:chOff x="2304" y="3888"/>
                    <a:chExt cx="384" cy="88"/>
                  </a:xfrm>
                </p:grpSpPr>
                <p:sp>
                  <p:nvSpPr>
                    <p:cNvPr id="97" name="Rectangle 987"/>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98" name="Rectangle 988"/>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99" name="Rectangle 989"/>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5" name="Oval 990"/>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6" name="Oval 991"/>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7" name="Oval 992"/>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68" name="Group 993"/>
                  <p:cNvGrpSpPr>
                    <a:grpSpLocks/>
                  </p:cNvGrpSpPr>
                  <p:nvPr/>
                </p:nvGrpSpPr>
                <p:grpSpPr bwMode="auto">
                  <a:xfrm>
                    <a:off x="2816" y="3302"/>
                    <a:ext cx="39" cy="41"/>
                    <a:chOff x="3552" y="3486"/>
                    <a:chExt cx="56" cy="74"/>
                  </a:xfrm>
                </p:grpSpPr>
                <p:sp>
                  <p:nvSpPr>
                    <p:cNvPr id="95" name="Oval 994"/>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96" name="Line 995"/>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9" name="Group 996"/>
                  <p:cNvGrpSpPr>
                    <a:grpSpLocks/>
                  </p:cNvGrpSpPr>
                  <p:nvPr/>
                </p:nvGrpSpPr>
                <p:grpSpPr bwMode="auto">
                  <a:xfrm>
                    <a:off x="2242" y="3210"/>
                    <a:ext cx="492" cy="77"/>
                    <a:chOff x="2296" y="3104"/>
                    <a:chExt cx="480" cy="104"/>
                  </a:xfrm>
                </p:grpSpPr>
                <p:grpSp>
                  <p:nvGrpSpPr>
                    <p:cNvPr id="90" name="Group 997"/>
                    <p:cNvGrpSpPr>
                      <a:grpSpLocks/>
                    </p:cNvGrpSpPr>
                    <p:nvPr/>
                  </p:nvGrpSpPr>
                  <p:grpSpPr bwMode="auto">
                    <a:xfrm>
                      <a:off x="2310" y="3120"/>
                      <a:ext cx="448" cy="72"/>
                      <a:chOff x="2310" y="3120"/>
                      <a:chExt cx="432" cy="48"/>
                    </a:xfrm>
                  </p:grpSpPr>
                  <p:sp>
                    <p:nvSpPr>
                      <p:cNvPr id="92" name="Rectangle 998"/>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93" name="Rectangle 999"/>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94" name="Rectangle 1000"/>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91" name="Rectangle 1001"/>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0" name="Group 1002"/>
                  <p:cNvGrpSpPr>
                    <a:grpSpLocks/>
                  </p:cNvGrpSpPr>
                  <p:nvPr/>
                </p:nvGrpSpPr>
                <p:grpSpPr bwMode="auto">
                  <a:xfrm>
                    <a:off x="577" y="3205"/>
                    <a:ext cx="599" cy="116"/>
                    <a:chOff x="1680" y="2536"/>
                    <a:chExt cx="584" cy="160"/>
                  </a:xfrm>
                </p:grpSpPr>
                <p:sp>
                  <p:nvSpPr>
                    <p:cNvPr id="81" name="Rectangle 100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2" name="Line 100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3" name="Line 100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84" name="Group 1006"/>
                    <p:cNvGrpSpPr>
                      <a:grpSpLocks/>
                    </p:cNvGrpSpPr>
                    <p:nvPr/>
                  </p:nvGrpSpPr>
                  <p:grpSpPr bwMode="auto">
                    <a:xfrm>
                      <a:off x="1688" y="2648"/>
                      <a:ext cx="576" cy="32"/>
                      <a:chOff x="2496" y="2624"/>
                      <a:chExt cx="576" cy="32"/>
                    </a:xfrm>
                  </p:grpSpPr>
                  <p:sp>
                    <p:nvSpPr>
                      <p:cNvPr id="88" name="Line 100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9" name="Line 100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85" name="Group 1009"/>
                    <p:cNvGrpSpPr>
                      <a:grpSpLocks/>
                    </p:cNvGrpSpPr>
                    <p:nvPr/>
                  </p:nvGrpSpPr>
                  <p:grpSpPr bwMode="auto">
                    <a:xfrm>
                      <a:off x="1696" y="2592"/>
                      <a:ext cx="320" cy="64"/>
                      <a:chOff x="1336" y="1856"/>
                      <a:chExt cx="320" cy="64"/>
                    </a:xfrm>
                  </p:grpSpPr>
                  <p:sp>
                    <p:nvSpPr>
                      <p:cNvPr id="86" name="Rectangle 101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87" name="Rectangle 101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1" name="Group 1012"/>
                  <p:cNvGrpSpPr>
                    <a:grpSpLocks/>
                  </p:cNvGrpSpPr>
                  <p:nvPr/>
                </p:nvGrpSpPr>
                <p:grpSpPr bwMode="auto">
                  <a:xfrm>
                    <a:off x="1242" y="3205"/>
                    <a:ext cx="598" cy="116"/>
                    <a:chOff x="1680" y="2536"/>
                    <a:chExt cx="584" cy="160"/>
                  </a:xfrm>
                </p:grpSpPr>
                <p:sp>
                  <p:nvSpPr>
                    <p:cNvPr id="72" name="Rectangle 1013"/>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 name="Line 1014"/>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4" name="Line 1015"/>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5" name="Group 1016"/>
                    <p:cNvGrpSpPr>
                      <a:grpSpLocks/>
                    </p:cNvGrpSpPr>
                    <p:nvPr/>
                  </p:nvGrpSpPr>
                  <p:grpSpPr bwMode="auto">
                    <a:xfrm>
                      <a:off x="1688" y="2648"/>
                      <a:ext cx="576" cy="32"/>
                      <a:chOff x="2496" y="2624"/>
                      <a:chExt cx="576" cy="32"/>
                    </a:xfrm>
                  </p:grpSpPr>
                  <p:sp>
                    <p:nvSpPr>
                      <p:cNvPr id="79" name="Line 1017"/>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0" name="Line 1018"/>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6" name="Group 1019"/>
                    <p:cNvGrpSpPr>
                      <a:grpSpLocks/>
                    </p:cNvGrpSpPr>
                    <p:nvPr/>
                  </p:nvGrpSpPr>
                  <p:grpSpPr bwMode="auto">
                    <a:xfrm>
                      <a:off x="1696" y="2592"/>
                      <a:ext cx="320" cy="64"/>
                      <a:chOff x="1336" y="1856"/>
                      <a:chExt cx="320" cy="64"/>
                    </a:xfrm>
                  </p:grpSpPr>
                  <p:sp>
                    <p:nvSpPr>
                      <p:cNvPr id="77" name="Rectangle 1020"/>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8" name="Rectangle 1021"/>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sp>
          <p:nvSpPr>
            <p:cNvPr id="462" name="CasellaDiTesto 331"/>
            <p:cNvSpPr txBox="1"/>
            <p:nvPr/>
          </p:nvSpPr>
          <p:spPr>
            <a:xfrm>
              <a:off x="6155896" y="4255511"/>
              <a:ext cx="1832039" cy="369332"/>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(GPFS)</a:t>
              </a:r>
            </a:p>
          </p:txBody>
        </p:sp>
      </p:grpSp>
      <p:grpSp>
        <p:nvGrpSpPr>
          <p:cNvPr id="33" name="Gruppo 32"/>
          <p:cNvGrpSpPr/>
          <p:nvPr/>
        </p:nvGrpSpPr>
        <p:grpSpPr>
          <a:xfrm>
            <a:off x="6494124" y="3487947"/>
            <a:ext cx="4917818" cy="1077218"/>
            <a:chOff x="5755779" y="3604578"/>
            <a:chExt cx="5616151" cy="1436291"/>
          </a:xfrm>
        </p:grpSpPr>
        <p:sp>
          <p:nvSpPr>
            <p:cNvPr id="3" name="CasellaDiTesto 2"/>
            <p:cNvSpPr txBox="1"/>
            <p:nvPr/>
          </p:nvSpPr>
          <p:spPr>
            <a:xfrm>
              <a:off x="7729977" y="3604578"/>
              <a:ext cx="3641953" cy="1436291"/>
            </a:xfrm>
            <a:prstGeom prst="rect">
              <a:avLst/>
            </a:prstGeom>
            <a:noFill/>
          </p:spPr>
          <p:txBody>
            <a:bodyPr wrap="square" rtlCol="0">
              <a:spAutoFit/>
            </a:bodyPr>
            <a:lstStyle/>
            <a:p>
              <a:r>
                <a:rPr lang="en-US" sz="1600" b="1" dirty="0"/>
                <a:t>Tutti </a:t>
              </a:r>
              <a:r>
                <a:rPr lang="en-US" sz="1600" b="1" dirty="0" err="1"/>
                <a:t>i</a:t>
              </a:r>
              <a:r>
                <a:rPr lang="en-US" sz="1600" b="1" dirty="0"/>
                <a:t> </a:t>
              </a:r>
              <a:r>
                <a:rPr lang="en-US" sz="1600" b="1" dirty="0" err="1"/>
                <a:t>principali</a:t>
              </a:r>
              <a:r>
                <a:rPr lang="en-US" sz="1600" b="1" dirty="0"/>
                <a:t> disk server </a:t>
              </a:r>
              <a:r>
                <a:rPr lang="en-US" sz="1600" b="1" dirty="0" err="1"/>
                <a:t>dello</a:t>
              </a:r>
              <a:r>
                <a:rPr lang="en-US" sz="1600" b="1" dirty="0"/>
                <a:t> storage </a:t>
              </a:r>
              <a:r>
                <a:rPr lang="en-US" sz="1600" b="1" dirty="0" err="1"/>
                <a:t>sono</a:t>
              </a:r>
              <a:r>
                <a:rPr lang="en-US" sz="1600" b="1" dirty="0"/>
                <a:t>  </a:t>
              </a:r>
              <a:r>
                <a:rPr lang="en-US" sz="1600" b="1" dirty="0" err="1"/>
                <a:t>collegati</a:t>
              </a:r>
              <a:r>
                <a:rPr lang="en-US" sz="1600" b="1" dirty="0"/>
                <a:t> </a:t>
              </a:r>
              <a:r>
                <a:rPr lang="en-US" sz="1600" b="1" dirty="0" err="1"/>
                <a:t>direttamente</a:t>
              </a:r>
              <a:r>
                <a:rPr lang="en-US" sz="1600" b="1" dirty="0"/>
                <a:t> ai CORE  2x 100Gb/s  (NO OVERSUBSCRIPTION) </a:t>
              </a:r>
            </a:p>
          </p:txBody>
        </p:sp>
        <p:cxnSp>
          <p:nvCxnSpPr>
            <p:cNvPr id="31" name="Connettore 1 30"/>
            <p:cNvCxnSpPr>
              <a:cxnSpLocks/>
              <a:stCxn id="3" idx="1"/>
            </p:cNvCxnSpPr>
            <p:nvPr/>
          </p:nvCxnSpPr>
          <p:spPr>
            <a:xfrm flipH="1" flipV="1">
              <a:off x="5755779" y="4255513"/>
              <a:ext cx="1974198" cy="67211"/>
            </a:xfrm>
            <a:prstGeom prst="line">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grpSp>
      <p:cxnSp>
        <p:nvCxnSpPr>
          <p:cNvPr id="882" name="Straight Arrow Connector 629"/>
          <p:cNvCxnSpPr>
            <a:cxnSpLocks/>
            <a:stCxn id="899" idx="0"/>
            <a:endCxn id="40" idx="4"/>
          </p:cNvCxnSpPr>
          <p:nvPr/>
        </p:nvCxnSpPr>
        <p:spPr>
          <a:xfrm flipV="1">
            <a:off x="8767395" y="1963222"/>
            <a:ext cx="6575" cy="435575"/>
          </a:xfrm>
          <a:prstGeom prst="straightConnector1">
            <a:avLst/>
          </a:prstGeom>
          <a:ln w="28575">
            <a:solidFill>
              <a:srgbClr val="2E75B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85" name="Rettangolo arrotondato 85">
            <a:extLst>
              <a:ext uri="{FF2B5EF4-FFF2-40B4-BE49-F238E27FC236}">
                <a16:creationId xmlns:a16="http://schemas.microsoft.com/office/drawing/2014/main" id="{BF2A7E01-5A70-644B-B8E2-1F7612ED6BA2}"/>
              </a:ext>
            </a:extLst>
          </p:cNvPr>
          <p:cNvSpPr/>
          <p:nvPr/>
        </p:nvSpPr>
        <p:spPr>
          <a:xfrm>
            <a:off x="330199" y="4603470"/>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grpSp>
        <p:nvGrpSpPr>
          <p:cNvPr id="911" name="Group 910">
            <a:extLst>
              <a:ext uri="{FF2B5EF4-FFF2-40B4-BE49-F238E27FC236}">
                <a16:creationId xmlns:a16="http://schemas.microsoft.com/office/drawing/2014/main" id="{43A561F4-E657-1E43-AF89-B95CEEBD53B1}"/>
              </a:ext>
            </a:extLst>
          </p:cNvPr>
          <p:cNvGrpSpPr/>
          <p:nvPr/>
        </p:nvGrpSpPr>
        <p:grpSpPr>
          <a:xfrm>
            <a:off x="251035" y="4991597"/>
            <a:ext cx="1453091" cy="1164642"/>
            <a:chOff x="251035" y="4991597"/>
            <a:chExt cx="1453091" cy="1164642"/>
          </a:xfrm>
        </p:grpSpPr>
        <p:pic>
          <p:nvPicPr>
            <p:cNvPr id="906" name="Immagine 159">
              <a:extLst>
                <a:ext uri="{FF2B5EF4-FFF2-40B4-BE49-F238E27FC236}">
                  <a16:creationId xmlns:a16="http://schemas.microsoft.com/office/drawing/2014/main" id="{6571D111-E159-EF4B-AD08-709E72D91400}"/>
                </a:ext>
              </a:extLst>
            </p:cNvPr>
            <p:cNvPicPr>
              <a:picLocks noChangeAspect="1"/>
            </p:cNvPicPr>
            <p:nvPr/>
          </p:nvPicPr>
          <p:blipFill>
            <a:blip r:embed="rId2"/>
            <a:stretch>
              <a:fillRect/>
            </a:stretch>
          </p:blipFill>
          <p:spPr>
            <a:xfrm>
              <a:off x="251035" y="5415591"/>
              <a:ext cx="1453091" cy="740648"/>
            </a:xfrm>
            <a:prstGeom prst="rect">
              <a:avLst/>
            </a:prstGeom>
          </p:spPr>
        </p:pic>
        <p:pic>
          <p:nvPicPr>
            <p:cNvPr id="893" name="Immagine 159">
              <a:extLst>
                <a:ext uri="{FF2B5EF4-FFF2-40B4-BE49-F238E27FC236}">
                  <a16:creationId xmlns:a16="http://schemas.microsoft.com/office/drawing/2014/main" id="{28AC1CC9-832C-5941-826F-9E10E528D120}"/>
                </a:ext>
              </a:extLst>
            </p:cNvPr>
            <p:cNvPicPr>
              <a:picLocks noChangeAspect="1"/>
            </p:cNvPicPr>
            <p:nvPr/>
          </p:nvPicPr>
          <p:blipFill>
            <a:blip r:embed="rId2"/>
            <a:stretch>
              <a:fillRect/>
            </a:stretch>
          </p:blipFill>
          <p:spPr>
            <a:xfrm>
              <a:off x="251035" y="4991597"/>
              <a:ext cx="1453091" cy="740648"/>
            </a:xfrm>
            <a:prstGeom prst="rect">
              <a:avLst/>
            </a:prstGeom>
          </p:spPr>
        </p:pic>
      </p:grpSp>
      <p:sp>
        <p:nvSpPr>
          <p:cNvPr id="894" name="Rettangolo arrotondato 85">
            <a:extLst>
              <a:ext uri="{FF2B5EF4-FFF2-40B4-BE49-F238E27FC236}">
                <a16:creationId xmlns:a16="http://schemas.microsoft.com/office/drawing/2014/main" id="{0512C06D-07C3-FD45-A310-B72EA3503799}"/>
              </a:ext>
            </a:extLst>
          </p:cNvPr>
          <p:cNvSpPr/>
          <p:nvPr/>
        </p:nvSpPr>
        <p:spPr>
          <a:xfrm>
            <a:off x="1737750" y="4601015"/>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sp>
        <p:nvSpPr>
          <p:cNvPr id="895" name="Rettangolo arrotondato 85">
            <a:extLst>
              <a:ext uri="{FF2B5EF4-FFF2-40B4-BE49-F238E27FC236}">
                <a16:creationId xmlns:a16="http://schemas.microsoft.com/office/drawing/2014/main" id="{91722906-2DDA-BE42-828E-FA2FD26821FD}"/>
              </a:ext>
            </a:extLst>
          </p:cNvPr>
          <p:cNvSpPr/>
          <p:nvPr/>
        </p:nvSpPr>
        <p:spPr>
          <a:xfrm>
            <a:off x="3147582" y="4603470"/>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cxnSp>
        <p:nvCxnSpPr>
          <p:cNvPr id="55" name="Straight Connector 54">
            <a:extLst>
              <a:ext uri="{FF2B5EF4-FFF2-40B4-BE49-F238E27FC236}">
                <a16:creationId xmlns:a16="http://schemas.microsoft.com/office/drawing/2014/main" id="{8F8FB489-99D3-0B44-B918-A7356644911A}"/>
              </a:ext>
            </a:extLst>
          </p:cNvPr>
          <p:cNvCxnSpPr>
            <a:stCxn id="885" idx="0"/>
            <a:endCxn id="4" idx="2"/>
          </p:cNvCxnSpPr>
          <p:nvPr/>
        </p:nvCxnSpPr>
        <p:spPr>
          <a:xfrm flipV="1">
            <a:off x="977582" y="3748461"/>
            <a:ext cx="2836445" cy="8550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592FC9ED-178E-384C-9115-091A48454D2C}"/>
              </a:ext>
            </a:extLst>
          </p:cNvPr>
          <p:cNvCxnSpPr>
            <a:stCxn id="885" idx="0"/>
            <a:endCxn id="5" idx="2"/>
          </p:cNvCxnSpPr>
          <p:nvPr/>
        </p:nvCxnSpPr>
        <p:spPr>
          <a:xfrm flipV="1">
            <a:off x="977582" y="3745642"/>
            <a:ext cx="5339996" cy="8578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114EC915-6FC7-E34F-93D8-2F53BCC95438}"/>
              </a:ext>
            </a:extLst>
          </p:cNvPr>
          <p:cNvCxnSpPr>
            <a:stCxn id="894" idx="0"/>
            <a:endCxn id="4" idx="2"/>
          </p:cNvCxnSpPr>
          <p:nvPr/>
        </p:nvCxnSpPr>
        <p:spPr>
          <a:xfrm flipV="1">
            <a:off x="2385133" y="3748461"/>
            <a:ext cx="1428894" cy="8525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28A7EAE0-40B9-E540-A4CD-38D580887148}"/>
              </a:ext>
            </a:extLst>
          </p:cNvPr>
          <p:cNvCxnSpPr>
            <a:stCxn id="894" idx="0"/>
            <a:endCxn id="5" idx="2"/>
          </p:cNvCxnSpPr>
          <p:nvPr/>
        </p:nvCxnSpPr>
        <p:spPr>
          <a:xfrm flipV="1">
            <a:off x="2385133" y="3745642"/>
            <a:ext cx="3932445" cy="8553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id="{99E5AB5B-B344-DB48-A697-75068486FB6B}"/>
              </a:ext>
            </a:extLst>
          </p:cNvPr>
          <p:cNvCxnSpPr>
            <a:stCxn id="895" idx="0"/>
            <a:endCxn id="4" idx="2"/>
          </p:cNvCxnSpPr>
          <p:nvPr/>
        </p:nvCxnSpPr>
        <p:spPr>
          <a:xfrm flipV="1">
            <a:off x="3794965" y="3748461"/>
            <a:ext cx="19062" cy="8550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C1A5C1F7-956D-5143-9A2D-CC83CC7726D0}"/>
              </a:ext>
            </a:extLst>
          </p:cNvPr>
          <p:cNvCxnSpPr>
            <a:stCxn id="895" idx="0"/>
            <a:endCxn id="5" idx="2"/>
          </p:cNvCxnSpPr>
          <p:nvPr/>
        </p:nvCxnSpPr>
        <p:spPr>
          <a:xfrm flipV="1">
            <a:off x="3794965" y="3745642"/>
            <a:ext cx="2522613" cy="8578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07" name="CasellaDiTesto 331">
            <a:extLst>
              <a:ext uri="{FF2B5EF4-FFF2-40B4-BE49-F238E27FC236}">
                <a16:creationId xmlns:a16="http://schemas.microsoft.com/office/drawing/2014/main" id="{D0E69369-4367-0C48-9B4A-FFCBCF496943}"/>
              </a:ext>
            </a:extLst>
          </p:cNvPr>
          <p:cNvSpPr txBox="1"/>
          <p:nvPr/>
        </p:nvSpPr>
        <p:spPr>
          <a:xfrm>
            <a:off x="171656" y="6156239"/>
            <a:ext cx="1554272" cy="307777"/>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err="1"/>
              <a:t>Farming</a:t>
            </a:r>
            <a:r>
              <a:rPr lang="it-IT" sz="1400" dirty="0"/>
              <a:t> </a:t>
            </a:r>
            <a:r>
              <a:rPr lang="it-IT" sz="1400" dirty="0" err="1"/>
              <a:t>Resources</a:t>
            </a:r>
            <a:endParaRPr lang="it-IT" sz="1400" dirty="0"/>
          </a:p>
        </p:txBody>
      </p:sp>
      <p:sp>
        <p:nvSpPr>
          <p:cNvPr id="908" name="CasellaDiTesto 331">
            <a:extLst>
              <a:ext uri="{FF2B5EF4-FFF2-40B4-BE49-F238E27FC236}">
                <a16:creationId xmlns:a16="http://schemas.microsoft.com/office/drawing/2014/main" id="{CDABF96D-408A-B943-A794-E924619EA18C}"/>
              </a:ext>
            </a:extLst>
          </p:cNvPr>
          <p:cNvSpPr txBox="1"/>
          <p:nvPr/>
        </p:nvSpPr>
        <p:spPr>
          <a:xfrm>
            <a:off x="1455990" y="3952063"/>
            <a:ext cx="1215654" cy="307777"/>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t>Simple L2 LAG</a:t>
            </a:r>
          </a:p>
        </p:txBody>
      </p:sp>
      <p:sp>
        <p:nvSpPr>
          <p:cNvPr id="910" name="CasellaDiTesto 331">
            <a:extLst>
              <a:ext uri="{FF2B5EF4-FFF2-40B4-BE49-F238E27FC236}">
                <a16:creationId xmlns:a16="http://schemas.microsoft.com/office/drawing/2014/main" id="{425D156F-8FDA-224B-A561-3E63B83CA5E0}"/>
              </a:ext>
            </a:extLst>
          </p:cNvPr>
          <p:cNvSpPr txBox="1"/>
          <p:nvPr/>
        </p:nvSpPr>
        <p:spPr>
          <a:xfrm>
            <a:off x="5287363" y="5044259"/>
            <a:ext cx="7000454" cy="193899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t>Tutte le risorse sono collegate ad entrambi i Core Switch</a:t>
            </a:r>
          </a:p>
          <a:p>
            <a:r>
              <a:rPr lang="it-IT" sz="2000" dirty="0"/>
              <a:t>I TOR </a:t>
            </a:r>
            <a:r>
              <a:rPr lang="it-IT" sz="2000" dirty="0" err="1"/>
              <a:t>switche</a:t>
            </a:r>
            <a:r>
              <a:rPr lang="it-IT" sz="2000" dirty="0"/>
              <a:t> devono gestire </a:t>
            </a:r>
            <a:r>
              <a:rPr lang="it-IT" sz="2000" b="1" dirty="0"/>
              <a:t>solo le VLAN (802.1Q)</a:t>
            </a:r>
            <a:r>
              <a:rPr lang="it-IT" sz="2000" dirty="0"/>
              <a:t> – </a:t>
            </a:r>
            <a:r>
              <a:rPr lang="it-IT" sz="2000" b="1" dirty="0"/>
              <a:t>Routing al CORE</a:t>
            </a:r>
            <a:r>
              <a:rPr lang="it-IT" sz="2000" dirty="0"/>
              <a:t> (</a:t>
            </a:r>
            <a:r>
              <a:rPr lang="it-IT" sz="2000" dirty="0" err="1"/>
              <a:t>Conf</a:t>
            </a:r>
            <a:r>
              <a:rPr lang="it-IT" sz="2000" dirty="0"/>
              <a:t>. Semplice e standard dei TOR) ci consente di potere utilizzare </a:t>
            </a:r>
            <a:r>
              <a:rPr lang="it-IT" sz="2000" b="1" dirty="0" err="1"/>
              <a:t>switch</a:t>
            </a:r>
            <a:r>
              <a:rPr lang="it-IT" sz="2000" b="1" dirty="0"/>
              <a:t> di qualunque </a:t>
            </a:r>
            <a:r>
              <a:rPr lang="it-IT" sz="2000" b="1" dirty="0" err="1"/>
              <a:t>vendor</a:t>
            </a:r>
            <a:r>
              <a:rPr lang="it-IT" sz="2000" b="1" dirty="0"/>
              <a:t> </a:t>
            </a:r>
            <a:r>
              <a:rPr lang="it-IT" sz="2000" dirty="0"/>
              <a:t>(Cisco, </a:t>
            </a:r>
            <a:r>
              <a:rPr lang="it-IT" sz="2000" dirty="0" err="1"/>
              <a:t>Juniper</a:t>
            </a:r>
            <a:r>
              <a:rPr lang="it-IT" sz="2000" dirty="0"/>
              <a:t>, </a:t>
            </a:r>
            <a:r>
              <a:rPr lang="it-IT" sz="2000" dirty="0" err="1"/>
              <a:t>Huawey</a:t>
            </a:r>
            <a:r>
              <a:rPr lang="it-IT" sz="2000" dirty="0"/>
              <a:t>, </a:t>
            </a:r>
            <a:r>
              <a:rPr lang="it-IT" sz="2000" dirty="0" err="1"/>
              <a:t>Lenovo</a:t>
            </a:r>
            <a:r>
              <a:rPr lang="it-IT" sz="2000" dirty="0"/>
              <a:t>, DELL, Extreme Networks, Super Micro).</a:t>
            </a:r>
          </a:p>
          <a:p>
            <a:endParaRPr lang="it-IT" sz="2000" b="1" dirty="0"/>
          </a:p>
        </p:txBody>
      </p:sp>
      <p:grpSp>
        <p:nvGrpSpPr>
          <p:cNvPr id="912" name="Group 911">
            <a:extLst>
              <a:ext uri="{FF2B5EF4-FFF2-40B4-BE49-F238E27FC236}">
                <a16:creationId xmlns:a16="http://schemas.microsoft.com/office/drawing/2014/main" id="{049E8550-1575-5644-9D88-E7B80F12C9BB}"/>
              </a:ext>
            </a:extLst>
          </p:cNvPr>
          <p:cNvGrpSpPr/>
          <p:nvPr/>
        </p:nvGrpSpPr>
        <p:grpSpPr>
          <a:xfrm>
            <a:off x="1669258" y="4967520"/>
            <a:ext cx="1453091" cy="1164642"/>
            <a:chOff x="251035" y="4991597"/>
            <a:chExt cx="1453091" cy="1164642"/>
          </a:xfrm>
        </p:grpSpPr>
        <p:pic>
          <p:nvPicPr>
            <p:cNvPr id="913" name="Immagine 159">
              <a:extLst>
                <a:ext uri="{FF2B5EF4-FFF2-40B4-BE49-F238E27FC236}">
                  <a16:creationId xmlns:a16="http://schemas.microsoft.com/office/drawing/2014/main" id="{E97D3276-7803-DF4E-A1EE-2D6A023E0B47}"/>
                </a:ext>
              </a:extLst>
            </p:cNvPr>
            <p:cNvPicPr>
              <a:picLocks noChangeAspect="1"/>
            </p:cNvPicPr>
            <p:nvPr/>
          </p:nvPicPr>
          <p:blipFill>
            <a:blip r:embed="rId2"/>
            <a:stretch>
              <a:fillRect/>
            </a:stretch>
          </p:blipFill>
          <p:spPr>
            <a:xfrm>
              <a:off x="251035" y="5415591"/>
              <a:ext cx="1453091" cy="740648"/>
            </a:xfrm>
            <a:prstGeom prst="rect">
              <a:avLst/>
            </a:prstGeom>
          </p:spPr>
        </p:pic>
        <p:pic>
          <p:nvPicPr>
            <p:cNvPr id="914" name="Immagine 159">
              <a:extLst>
                <a:ext uri="{FF2B5EF4-FFF2-40B4-BE49-F238E27FC236}">
                  <a16:creationId xmlns:a16="http://schemas.microsoft.com/office/drawing/2014/main" id="{B2294A62-F22A-FF46-9EDC-E9193AE2103C}"/>
                </a:ext>
              </a:extLst>
            </p:cNvPr>
            <p:cNvPicPr>
              <a:picLocks noChangeAspect="1"/>
            </p:cNvPicPr>
            <p:nvPr/>
          </p:nvPicPr>
          <p:blipFill>
            <a:blip r:embed="rId2"/>
            <a:stretch>
              <a:fillRect/>
            </a:stretch>
          </p:blipFill>
          <p:spPr>
            <a:xfrm>
              <a:off x="251035" y="4991597"/>
              <a:ext cx="1453091" cy="740648"/>
            </a:xfrm>
            <a:prstGeom prst="rect">
              <a:avLst/>
            </a:prstGeom>
          </p:spPr>
        </p:pic>
      </p:grpSp>
      <p:grpSp>
        <p:nvGrpSpPr>
          <p:cNvPr id="915" name="Group 914">
            <a:extLst>
              <a:ext uri="{FF2B5EF4-FFF2-40B4-BE49-F238E27FC236}">
                <a16:creationId xmlns:a16="http://schemas.microsoft.com/office/drawing/2014/main" id="{2F2C63B8-F70F-044E-919B-7716F82A3E03}"/>
              </a:ext>
            </a:extLst>
          </p:cNvPr>
          <p:cNvGrpSpPr/>
          <p:nvPr/>
        </p:nvGrpSpPr>
        <p:grpSpPr>
          <a:xfrm>
            <a:off x="3087481" y="4967520"/>
            <a:ext cx="1453091" cy="1164642"/>
            <a:chOff x="251035" y="4991597"/>
            <a:chExt cx="1453091" cy="1164642"/>
          </a:xfrm>
        </p:grpSpPr>
        <p:pic>
          <p:nvPicPr>
            <p:cNvPr id="916" name="Immagine 159">
              <a:extLst>
                <a:ext uri="{FF2B5EF4-FFF2-40B4-BE49-F238E27FC236}">
                  <a16:creationId xmlns:a16="http://schemas.microsoft.com/office/drawing/2014/main" id="{6F9C67BF-B5B6-7840-9908-B22BCA09506C}"/>
                </a:ext>
              </a:extLst>
            </p:cNvPr>
            <p:cNvPicPr>
              <a:picLocks noChangeAspect="1"/>
            </p:cNvPicPr>
            <p:nvPr/>
          </p:nvPicPr>
          <p:blipFill>
            <a:blip r:embed="rId2"/>
            <a:stretch>
              <a:fillRect/>
            </a:stretch>
          </p:blipFill>
          <p:spPr>
            <a:xfrm>
              <a:off x="251035" y="5415591"/>
              <a:ext cx="1453091" cy="740648"/>
            </a:xfrm>
            <a:prstGeom prst="rect">
              <a:avLst/>
            </a:prstGeom>
          </p:spPr>
        </p:pic>
        <p:pic>
          <p:nvPicPr>
            <p:cNvPr id="917" name="Immagine 159">
              <a:extLst>
                <a:ext uri="{FF2B5EF4-FFF2-40B4-BE49-F238E27FC236}">
                  <a16:creationId xmlns:a16="http://schemas.microsoft.com/office/drawing/2014/main" id="{764A2A84-7476-BB45-AD1A-B9EBDAB16021}"/>
                </a:ext>
              </a:extLst>
            </p:cNvPr>
            <p:cNvPicPr>
              <a:picLocks noChangeAspect="1"/>
            </p:cNvPicPr>
            <p:nvPr/>
          </p:nvPicPr>
          <p:blipFill>
            <a:blip r:embed="rId2"/>
            <a:stretch>
              <a:fillRect/>
            </a:stretch>
          </p:blipFill>
          <p:spPr>
            <a:xfrm>
              <a:off x="251035" y="4991597"/>
              <a:ext cx="1453091" cy="740648"/>
            </a:xfrm>
            <a:prstGeom prst="rect">
              <a:avLst/>
            </a:prstGeom>
          </p:spPr>
        </p:pic>
      </p:grpSp>
      <p:sp>
        <p:nvSpPr>
          <p:cNvPr id="919" name="Oval 918">
            <a:extLst>
              <a:ext uri="{FF2B5EF4-FFF2-40B4-BE49-F238E27FC236}">
                <a16:creationId xmlns:a16="http://schemas.microsoft.com/office/drawing/2014/main" id="{1E1DDE74-8B15-1B4E-B140-BE41EEFD76AE}"/>
              </a:ext>
            </a:extLst>
          </p:cNvPr>
          <p:cNvSpPr/>
          <p:nvPr/>
        </p:nvSpPr>
        <p:spPr>
          <a:xfrm rot="20530544">
            <a:off x="1494692" y="4281051"/>
            <a:ext cx="174566" cy="3317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CasellaDiTesto 331">
            <a:extLst>
              <a:ext uri="{FF2B5EF4-FFF2-40B4-BE49-F238E27FC236}">
                <a16:creationId xmlns:a16="http://schemas.microsoft.com/office/drawing/2014/main" id="{6A11BD4E-F7AE-5940-AD38-37E1CA7DD463}"/>
              </a:ext>
            </a:extLst>
          </p:cNvPr>
          <p:cNvSpPr txBox="1"/>
          <p:nvPr/>
        </p:nvSpPr>
        <p:spPr>
          <a:xfrm>
            <a:off x="49736" y="481924"/>
            <a:ext cx="3510898" cy="1754326"/>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b="1" dirty="0"/>
              <a:t>2 Core Switch </a:t>
            </a:r>
            <a:r>
              <a:rPr lang="it-IT" b="1" dirty="0" err="1"/>
              <a:t>Routers</a:t>
            </a:r>
            <a:endParaRPr lang="it-IT" b="1" dirty="0"/>
          </a:p>
          <a:p>
            <a:pPr marL="342900" indent="-342900">
              <a:buFont typeface="Arial" panose="020B0604020202020204" pitchFamily="34" charset="0"/>
              <a:buChar char="•"/>
            </a:pPr>
            <a:r>
              <a:rPr lang="it-IT" dirty="0"/>
              <a:t>152 x 100 </a:t>
            </a:r>
            <a:r>
              <a:rPr lang="it-IT" dirty="0" err="1"/>
              <a:t>Gbps</a:t>
            </a:r>
            <a:r>
              <a:rPr lang="it-IT" dirty="0"/>
              <a:t>  (</a:t>
            </a:r>
            <a:r>
              <a:rPr lang="it-IT" i="1" dirty="0"/>
              <a:t>64 in acquisto)</a:t>
            </a:r>
            <a:endParaRPr lang="it-IT" dirty="0"/>
          </a:p>
          <a:p>
            <a:pPr marL="342900" indent="-342900">
              <a:buFont typeface="Arial" panose="020B0604020202020204" pitchFamily="34" charset="0"/>
              <a:buChar char="•"/>
            </a:pPr>
            <a:r>
              <a:rPr lang="it-IT" dirty="0"/>
              <a:t>288 x 10/25 </a:t>
            </a:r>
            <a:r>
              <a:rPr lang="it-IT" dirty="0" err="1"/>
              <a:t>Gbps</a:t>
            </a:r>
            <a:r>
              <a:rPr lang="it-IT" dirty="0"/>
              <a:t> </a:t>
            </a:r>
          </a:p>
          <a:p>
            <a:r>
              <a:rPr lang="it-IT" b="1" dirty="0"/>
              <a:t>120 </a:t>
            </a:r>
            <a:r>
              <a:rPr lang="it-IT" b="1" dirty="0" err="1"/>
              <a:t>Switches</a:t>
            </a:r>
            <a:r>
              <a:rPr lang="it-IT" b="1" dirty="0"/>
              <a:t> (</a:t>
            </a:r>
            <a:r>
              <a:rPr lang="it-IT" b="1" dirty="0" err="1"/>
              <a:t>mainly</a:t>
            </a:r>
            <a:r>
              <a:rPr lang="it-IT" b="1" dirty="0"/>
              <a:t> TOR)</a:t>
            </a:r>
          </a:p>
          <a:p>
            <a:pPr marL="342900" indent="-342900">
              <a:buFont typeface="Arial" panose="020B0604020202020204" pitchFamily="34" charset="0"/>
              <a:buChar char="•"/>
            </a:pPr>
            <a:r>
              <a:rPr lang="it-IT" dirty="0"/>
              <a:t>Circa 5500 x 1 </a:t>
            </a:r>
            <a:r>
              <a:rPr lang="it-IT" dirty="0" err="1"/>
              <a:t>Gbps</a:t>
            </a:r>
            <a:endParaRPr lang="it-IT" dirty="0"/>
          </a:p>
          <a:p>
            <a:pPr marL="342900" indent="-342900">
              <a:buFont typeface="Arial" panose="020B0604020202020204" pitchFamily="34" charset="0"/>
              <a:buChar char="•"/>
            </a:pPr>
            <a:r>
              <a:rPr lang="it-IT" dirty="0"/>
              <a:t>Circa 400 x 10Gbps</a:t>
            </a:r>
          </a:p>
        </p:txBody>
      </p:sp>
      <p:sp>
        <p:nvSpPr>
          <p:cNvPr id="891" name="CasellaDiTesto 331">
            <a:extLst>
              <a:ext uri="{FF2B5EF4-FFF2-40B4-BE49-F238E27FC236}">
                <a16:creationId xmlns:a16="http://schemas.microsoft.com/office/drawing/2014/main" id="{93C6B6DE-B913-6943-A502-C42670EDE99A}"/>
              </a:ext>
            </a:extLst>
          </p:cNvPr>
          <p:cNvSpPr txBox="1"/>
          <p:nvPr/>
        </p:nvSpPr>
        <p:spPr>
          <a:xfrm>
            <a:off x="4685663" y="4484762"/>
            <a:ext cx="1773242"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b="1" dirty="0"/>
              <a:t>. . . . . . . . . . . . .</a:t>
            </a:r>
          </a:p>
        </p:txBody>
      </p:sp>
      <p:grpSp>
        <p:nvGrpSpPr>
          <p:cNvPr id="892" name="Group 891">
            <a:extLst>
              <a:ext uri="{FF2B5EF4-FFF2-40B4-BE49-F238E27FC236}">
                <a16:creationId xmlns:a16="http://schemas.microsoft.com/office/drawing/2014/main" id="{F7B3D461-0F00-9349-8892-66E1C7D6F9FA}"/>
              </a:ext>
            </a:extLst>
          </p:cNvPr>
          <p:cNvGrpSpPr/>
          <p:nvPr/>
        </p:nvGrpSpPr>
        <p:grpSpPr>
          <a:xfrm>
            <a:off x="8151329" y="2398797"/>
            <a:ext cx="1232132" cy="738987"/>
            <a:chOff x="6871983" y="2320302"/>
            <a:chExt cx="1458611" cy="691142"/>
          </a:xfrm>
        </p:grpSpPr>
        <p:grpSp>
          <p:nvGrpSpPr>
            <p:cNvPr id="897" name="Group 896">
              <a:extLst>
                <a:ext uri="{FF2B5EF4-FFF2-40B4-BE49-F238E27FC236}">
                  <a16:creationId xmlns:a16="http://schemas.microsoft.com/office/drawing/2014/main" id="{4F7B4CF0-6656-2049-A73E-5F49F59F6FB6}"/>
                </a:ext>
              </a:extLst>
            </p:cNvPr>
            <p:cNvGrpSpPr/>
            <p:nvPr/>
          </p:nvGrpSpPr>
          <p:grpSpPr>
            <a:xfrm>
              <a:off x="6900479" y="2366284"/>
              <a:ext cx="1396153" cy="600263"/>
              <a:chOff x="6840042" y="-661007"/>
              <a:chExt cx="1396153" cy="600263"/>
            </a:xfrm>
          </p:grpSpPr>
          <p:sp>
            <p:nvSpPr>
              <p:cNvPr id="901" name="Rounded Rectangle 6">
                <a:extLst>
                  <a:ext uri="{FF2B5EF4-FFF2-40B4-BE49-F238E27FC236}">
                    <a16:creationId xmlns:a16="http://schemas.microsoft.com/office/drawing/2014/main" id="{8C25345D-5423-D54D-977F-7A9D8CD5C8A3}"/>
                  </a:ext>
                </a:extLst>
              </p:cNvPr>
              <p:cNvSpPr/>
              <p:nvPr/>
            </p:nvSpPr>
            <p:spPr>
              <a:xfrm>
                <a:off x="6840042" y="-661007"/>
                <a:ext cx="1396153" cy="284390"/>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b="1" dirty="0">
                    <a:solidFill>
                      <a:srgbClr val="FFFFFF"/>
                    </a:solidFill>
                    <a:latin typeface="Monaco" charset="0"/>
                    <a:ea typeface="ヒラギノ角ゴ Pro W3" charset="-128"/>
                  </a:rPr>
                  <a:t>Cisco 95K</a:t>
                </a:r>
              </a:p>
            </p:txBody>
          </p:sp>
          <p:sp>
            <p:nvSpPr>
              <p:cNvPr id="903" name="Rounded Rectangle 6">
                <a:extLst>
                  <a:ext uri="{FF2B5EF4-FFF2-40B4-BE49-F238E27FC236}">
                    <a16:creationId xmlns:a16="http://schemas.microsoft.com/office/drawing/2014/main" id="{586C4080-EB1E-624A-9712-4CCBDEF32015}"/>
                  </a:ext>
                </a:extLst>
              </p:cNvPr>
              <p:cNvSpPr/>
              <p:nvPr/>
            </p:nvSpPr>
            <p:spPr>
              <a:xfrm>
                <a:off x="6840042" y="-345133"/>
                <a:ext cx="1396153" cy="284389"/>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400" b="1" dirty="0">
                    <a:solidFill>
                      <a:srgbClr val="FFFFFF"/>
                    </a:solidFill>
                    <a:latin typeface="Monaco" charset="0"/>
                    <a:ea typeface="ヒラギノ角ゴ Pro W3" charset="-128"/>
                  </a:rPr>
                  <a:t>Cisco 95K</a:t>
                </a:r>
              </a:p>
            </p:txBody>
          </p:sp>
        </p:grpSp>
        <p:sp>
          <p:nvSpPr>
            <p:cNvPr id="899" name="Rectangle 898">
              <a:extLst>
                <a:ext uri="{FF2B5EF4-FFF2-40B4-BE49-F238E27FC236}">
                  <a16:creationId xmlns:a16="http://schemas.microsoft.com/office/drawing/2014/main" id="{62434979-8A11-9349-A4C0-BCA55DECE7A9}"/>
                </a:ext>
              </a:extLst>
            </p:cNvPr>
            <p:cNvSpPr/>
            <p:nvPr/>
          </p:nvSpPr>
          <p:spPr>
            <a:xfrm>
              <a:off x="6871983" y="2320302"/>
              <a:ext cx="1458611" cy="69114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24" name="Rectangle 23">
            <a:extLst>
              <a:ext uri="{FF2B5EF4-FFF2-40B4-BE49-F238E27FC236}">
                <a16:creationId xmlns:a16="http://schemas.microsoft.com/office/drawing/2014/main" id="{14F7E41F-FC43-AF4A-9BBB-D84CEB28CA15}"/>
              </a:ext>
            </a:extLst>
          </p:cNvPr>
          <p:cNvSpPr/>
          <p:nvPr/>
        </p:nvSpPr>
        <p:spPr>
          <a:xfrm>
            <a:off x="4177107" y="2423104"/>
            <a:ext cx="1868525" cy="276999"/>
          </a:xfrm>
          <a:prstGeom prst="rect">
            <a:avLst/>
          </a:prstGeom>
        </p:spPr>
        <p:txBody>
          <a:bodyPr wrap="none">
            <a:spAutoFit/>
          </a:bodyPr>
          <a:lstStyle/>
          <a:p>
            <a:r>
              <a:rPr lang="it-IT" sz="1200" b="1" dirty="0"/>
              <a:t>VPC (Virtual Port Channel)</a:t>
            </a:r>
            <a:endParaRPr lang="en-IT" sz="1200" dirty="0"/>
          </a:p>
        </p:txBody>
      </p:sp>
      <p:grpSp>
        <p:nvGrpSpPr>
          <p:cNvPr id="35" name="Group 34">
            <a:extLst>
              <a:ext uri="{FF2B5EF4-FFF2-40B4-BE49-F238E27FC236}">
                <a16:creationId xmlns:a16="http://schemas.microsoft.com/office/drawing/2014/main" id="{F569CF51-E40F-E449-BC35-3DCE41C0C79C}"/>
              </a:ext>
            </a:extLst>
          </p:cNvPr>
          <p:cNvGrpSpPr/>
          <p:nvPr/>
        </p:nvGrpSpPr>
        <p:grpSpPr>
          <a:xfrm>
            <a:off x="27902" y="2219719"/>
            <a:ext cx="1426865" cy="2175186"/>
            <a:chOff x="9911066" y="-81866"/>
            <a:chExt cx="2392966" cy="3670875"/>
          </a:xfrm>
        </p:grpSpPr>
        <p:sp>
          <p:nvSpPr>
            <p:cNvPr id="925" name="Rettangolo arrotondato 1784">
              <a:extLst>
                <a:ext uri="{FF2B5EF4-FFF2-40B4-BE49-F238E27FC236}">
                  <a16:creationId xmlns:a16="http://schemas.microsoft.com/office/drawing/2014/main" id="{BCA52EB6-1AB1-5A48-95DA-C47AF58861EA}"/>
                </a:ext>
              </a:extLst>
            </p:cNvPr>
            <p:cNvSpPr/>
            <p:nvPr/>
          </p:nvSpPr>
          <p:spPr>
            <a:xfrm>
              <a:off x="9973691" y="-81866"/>
              <a:ext cx="2330341" cy="3670875"/>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a:p>
          </p:txBody>
        </p:sp>
        <p:pic>
          <p:nvPicPr>
            <p:cNvPr id="926" name="Immagine 158">
              <a:extLst>
                <a:ext uri="{FF2B5EF4-FFF2-40B4-BE49-F238E27FC236}">
                  <a16:creationId xmlns:a16="http://schemas.microsoft.com/office/drawing/2014/main" id="{D45F071D-F1C7-D04B-AE4B-75758019D3AA}"/>
                </a:ext>
              </a:extLst>
            </p:cNvPr>
            <p:cNvPicPr>
              <a:picLocks noChangeAspect="1"/>
            </p:cNvPicPr>
            <p:nvPr/>
          </p:nvPicPr>
          <p:blipFill>
            <a:blip r:embed="rId2"/>
            <a:stretch>
              <a:fillRect/>
            </a:stretch>
          </p:blipFill>
          <p:spPr>
            <a:xfrm>
              <a:off x="9911066" y="610323"/>
              <a:ext cx="1271464" cy="648072"/>
            </a:xfrm>
            <a:prstGeom prst="rect">
              <a:avLst/>
            </a:prstGeom>
          </p:spPr>
        </p:pic>
        <p:pic>
          <p:nvPicPr>
            <p:cNvPr id="927" name="Immagine 158">
              <a:extLst>
                <a:ext uri="{FF2B5EF4-FFF2-40B4-BE49-F238E27FC236}">
                  <a16:creationId xmlns:a16="http://schemas.microsoft.com/office/drawing/2014/main" id="{39E8A5E1-C1AD-C142-8EDD-121992A702DF}"/>
                </a:ext>
              </a:extLst>
            </p:cNvPr>
            <p:cNvPicPr>
              <a:picLocks noChangeAspect="1"/>
            </p:cNvPicPr>
            <p:nvPr/>
          </p:nvPicPr>
          <p:blipFill>
            <a:blip r:embed="rId2"/>
            <a:stretch>
              <a:fillRect/>
            </a:stretch>
          </p:blipFill>
          <p:spPr>
            <a:xfrm>
              <a:off x="9921780" y="1306404"/>
              <a:ext cx="1271464" cy="648072"/>
            </a:xfrm>
            <a:prstGeom prst="rect">
              <a:avLst/>
            </a:prstGeom>
          </p:spPr>
        </p:pic>
        <p:pic>
          <p:nvPicPr>
            <p:cNvPr id="928" name="Immagine 158">
              <a:extLst>
                <a:ext uri="{FF2B5EF4-FFF2-40B4-BE49-F238E27FC236}">
                  <a16:creationId xmlns:a16="http://schemas.microsoft.com/office/drawing/2014/main" id="{ECF9A185-E691-4E45-AE47-B4126CEB68B5}"/>
                </a:ext>
              </a:extLst>
            </p:cNvPr>
            <p:cNvPicPr>
              <a:picLocks noChangeAspect="1"/>
            </p:cNvPicPr>
            <p:nvPr/>
          </p:nvPicPr>
          <p:blipFill>
            <a:blip r:embed="rId2"/>
            <a:stretch>
              <a:fillRect/>
            </a:stretch>
          </p:blipFill>
          <p:spPr>
            <a:xfrm>
              <a:off x="9921780" y="2093051"/>
              <a:ext cx="1271464" cy="648072"/>
            </a:xfrm>
            <a:prstGeom prst="rect">
              <a:avLst/>
            </a:prstGeom>
          </p:spPr>
        </p:pic>
        <p:pic>
          <p:nvPicPr>
            <p:cNvPr id="929" name="Immagine 158">
              <a:extLst>
                <a:ext uri="{FF2B5EF4-FFF2-40B4-BE49-F238E27FC236}">
                  <a16:creationId xmlns:a16="http://schemas.microsoft.com/office/drawing/2014/main" id="{0F8D5BB9-7175-FF4B-89B0-91D8132CD131}"/>
                </a:ext>
              </a:extLst>
            </p:cNvPr>
            <p:cNvPicPr>
              <a:picLocks noChangeAspect="1"/>
            </p:cNvPicPr>
            <p:nvPr/>
          </p:nvPicPr>
          <p:blipFill>
            <a:blip r:embed="rId2"/>
            <a:stretch>
              <a:fillRect/>
            </a:stretch>
          </p:blipFill>
          <p:spPr>
            <a:xfrm>
              <a:off x="9921780" y="2905361"/>
              <a:ext cx="1271464" cy="648072"/>
            </a:xfrm>
            <a:prstGeom prst="rect">
              <a:avLst/>
            </a:prstGeom>
          </p:spPr>
        </p:pic>
        <p:sp>
          <p:nvSpPr>
            <p:cNvPr id="930" name="CasellaDiTesto 2001">
              <a:extLst>
                <a:ext uri="{FF2B5EF4-FFF2-40B4-BE49-F238E27FC236}">
                  <a16:creationId xmlns:a16="http://schemas.microsoft.com/office/drawing/2014/main" id="{3CEEBA5A-5AC5-E941-9B79-DFC1E7F7E137}"/>
                </a:ext>
              </a:extLst>
            </p:cNvPr>
            <p:cNvSpPr txBox="1"/>
            <p:nvPr/>
          </p:nvSpPr>
          <p:spPr>
            <a:xfrm>
              <a:off x="10103009" y="-42460"/>
              <a:ext cx="1873398" cy="727171"/>
            </a:xfrm>
            <a:prstGeom prst="rect">
              <a:avLst/>
            </a:prstGeom>
            <a:noFill/>
          </p:spPr>
          <p:txBody>
            <a:bodyPr wrap="square" rtlCol="0">
              <a:spAutoFit/>
            </a:bodyPr>
            <a:lstStyle/>
            <a:p>
              <a:pPr algn="ctr"/>
              <a:r>
                <a:rPr lang="it-IT" sz="1400" b="1" dirty="0"/>
                <a:t>CINECA</a:t>
              </a:r>
              <a:r>
                <a:rPr lang="it-IT" sz="800" b="1" dirty="0"/>
                <a:t> </a:t>
              </a:r>
            </a:p>
            <a:p>
              <a:pPr algn="ctr"/>
              <a:r>
                <a:rPr lang="it-IT" sz="800" b="1" dirty="0" err="1"/>
                <a:t>Hosted</a:t>
              </a:r>
              <a:r>
                <a:rPr lang="it-IT" sz="800" b="1" dirty="0"/>
                <a:t> </a:t>
              </a:r>
              <a:r>
                <a:rPr lang="it-IT" sz="800" b="1" dirty="0" err="1"/>
                <a:t>Resources</a:t>
              </a:r>
              <a:endParaRPr lang="it-IT" sz="800" b="1" dirty="0"/>
            </a:p>
          </p:txBody>
        </p:sp>
        <p:sp>
          <p:nvSpPr>
            <p:cNvPr id="932" name="Rettangolo arrotondato 85">
              <a:extLst>
                <a:ext uri="{FF2B5EF4-FFF2-40B4-BE49-F238E27FC236}">
                  <a16:creationId xmlns:a16="http://schemas.microsoft.com/office/drawing/2014/main" id="{1F6D1A86-4BA9-B74E-85F7-00F2F4AA8609}"/>
                </a:ext>
              </a:extLst>
            </p:cNvPr>
            <p:cNvSpPr/>
            <p:nvPr/>
          </p:nvSpPr>
          <p:spPr>
            <a:xfrm rot="5400000">
              <a:off x="10848136" y="1662815"/>
              <a:ext cx="1130860" cy="267403"/>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800" dirty="0"/>
                <a:t>NE 10032</a:t>
              </a:r>
            </a:p>
          </p:txBody>
        </p:sp>
        <p:cxnSp>
          <p:nvCxnSpPr>
            <p:cNvPr id="934" name="Straight Connector 933">
              <a:extLst>
                <a:ext uri="{FF2B5EF4-FFF2-40B4-BE49-F238E27FC236}">
                  <a16:creationId xmlns:a16="http://schemas.microsoft.com/office/drawing/2014/main" id="{026CA5AF-51CE-F94D-BCB2-C2375FBB24CC}"/>
                </a:ext>
              </a:extLst>
            </p:cNvPr>
            <p:cNvCxnSpPr>
              <a:endCxn id="932" idx="2"/>
            </p:cNvCxnSpPr>
            <p:nvPr/>
          </p:nvCxnSpPr>
          <p:spPr>
            <a:xfrm>
              <a:off x="11048558" y="948032"/>
              <a:ext cx="231307" cy="848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0E2D5D9C-69F2-824E-8042-18755354B20F}"/>
                </a:ext>
              </a:extLst>
            </p:cNvPr>
            <p:cNvCxnSpPr>
              <a:endCxn id="932" idx="2"/>
            </p:cNvCxnSpPr>
            <p:nvPr/>
          </p:nvCxnSpPr>
          <p:spPr>
            <a:xfrm>
              <a:off x="11046989" y="1681162"/>
              <a:ext cx="232876" cy="115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5D56B2A6-342F-7F44-A1B2-B78BD58033BA}"/>
                </a:ext>
              </a:extLst>
            </p:cNvPr>
            <p:cNvCxnSpPr>
              <a:endCxn id="932" idx="2"/>
            </p:cNvCxnSpPr>
            <p:nvPr/>
          </p:nvCxnSpPr>
          <p:spPr>
            <a:xfrm flipV="1">
              <a:off x="11029725" y="1796517"/>
              <a:ext cx="250140" cy="679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96FA0901-EDFB-CF40-AFB2-FC8064896351}"/>
                </a:ext>
              </a:extLst>
            </p:cNvPr>
            <p:cNvCxnSpPr>
              <a:endCxn id="932" idx="2"/>
            </p:cNvCxnSpPr>
            <p:nvPr/>
          </p:nvCxnSpPr>
          <p:spPr>
            <a:xfrm flipV="1">
              <a:off x="11046989" y="1796517"/>
              <a:ext cx="232876" cy="1473784"/>
            </a:xfrm>
            <a:prstGeom prst="line">
              <a:avLst/>
            </a:prstGeom>
          </p:spPr>
          <p:style>
            <a:lnRef idx="1">
              <a:schemeClr val="accent1"/>
            </a:lnRef>
            <a:fillRef idx="0">
              <a:schemeClr val="accent1"/>
            </a:fillRef>
            <a:effectRef idx="0">
              <a:schemeClr val="accent1"/>
            </a:effectRef>
            <a:fontRef idx="minor">
              <a:schemeClr val="tx1"/>
            </a:fontRef>
          </p:style>
        </p:cxnSp>
      </p:grpSp>
      <p:sp>
        <p:nvSpPr>
          <p:cNvPr id="918" name="Rettangolo 160">
            <a:extLst>
              <a:ext uri="{FF2B5EF4-FFF2-40B4-BE49-F238E27FC236}">
                <a16:creationId xmlns:a16="http://schemas.microsoft.com/office/drawing/2014/main" id="{8DCE1287-FA36-2443-A058-23EED33802CD}"/>
              </a:ext>
            </a:extLst>
          </p:cNvPr>
          <p:cNvSpPr/>
          <p:nvPr/>
        </p:nvSpPr>
        <p:spPr>
          <a:xfrm>
            <a:off x="1429052" y="3249763"/>
            <a:ext cx="1093153"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920" name="Rounded Rectangle 6">
            <a:extLst>
              <a:ext uri="{FF2B5EF4-FFF2-40B4-BE49-F238E27FC236}">
                <a16:creationId xmlns:a16="http://schemas.microsoft.com/office/drawing/2014/main" id="{1A49530C-E494-E94C-B9FE-296A88AAE648}"/>
              </a:ext>
            </a:extLst>
          </p:cNvPr>
          <p:cNvSpPr/>
          <p:nvPr/>
        </p:nvSpPr>
        <p:spPr>
          <a:xfrm>
            <a:off x="2386203" y="3142313"/>
            <a:ext cx="415402" cy="267355"/>
          </a:xfrm>
          <a:prstGeom prst="roundRect">
            <a:avLst/>
          </a:prstGeom>
          <a:solidFill>
            <a:srgbClr val="FFC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050" b="1" dirty="0">
                <a:solidFill>
                  <a:schemeClr val="bg1"/>
                </a:solidFill>
                <a:latin typeface="Monaco" charset="0"/>
                <a:ea typeface="ヒラギノ角ゴ Pro W3" charset="-128"/>
              </a:rPr>
              <a:t>TR</a:t>
            </a:r>
          </a:p>
        </p:txBody>
      </p:sp>
      <p:sp>
        <p:nvSpPr>
          <p:cNvPr id="921" name="Rounded Rectangle 6">
            <a:extLst>
              <a:ext uri="{FF2B5EF4-FFF2-40B4-BE49-F238E27FC236}">
                <a16:creationId xmlns:a16="http://schemas.microsoft.com/office/drawing/2014/main" id="{0DB311D5-25A0-A246-A4FB-CE739F5EB0D8}"/>
              </a:ext>
            </a:extLst>
          </p:cNvPr>
          <p:cNvSpPr/>
          <p:nvPr/>
        </p:nvSpPr>
        <p:spPr>
          <a:xfrm>
            <a:off x="1086654" y="3151769"/>
            <a:ext cx="415402" cy="267355"/>
          </a:xfrm>
          <a:prstGeom prst="roundRect">
            <a:avLst/>
          </a:prstGeom>
          <a:solidFill>
            <a:srgbClr val="FFC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050" b="1" dirty="0">
                <a:solidFill>
                  <a:schemeClr val="bg1"/>
                </a:solidFill>
                <a:latin typeface="Monaco" charset="0"/>
                <a:ea typeface="ヒラギノ角ゴ Pro W3" charset="-128"/>
              </a:rPr>
              <a:t>TR</a:t>
            </a:r>
          </a:p>
        </p:txBody>
      </p:sp>
      <p:sp>
        <p:nvSpPr>
          <p:cNvPr id="924" name="CasellaDiTesto 2001">
            <a:extLst>
              <a:ext uri="{FF2B5EF4-FFF2-40B4-BE49-F238E27FC236}">
                <a16:creationId xmlns:a16="http://schemas.microsoft.com/office/drawing/2014/main" id="{82EF1369-A1A6-1F4D-A1C5-E44031E606DE}"/>
              </a:ext>
            </a:extLst>
          </p:cNvPr>
          <p:cNvSpPr txBox="1"/>
          <p:nvPr/>
        </p:nvSpPr>
        <p:spPr>
          <a:xfrm>
            <a:off x="1691971" y="2809356"/>
            <a:ext cx="508474" cy="369332"/>
          </a:xfrm>
          <a:prstGeom prst="rect">
            <a:avLst/>
          </a:prstGeom>
          <a:noFill/>
        </p:spPr>
        <p:txBody>
          <a:bodyPr wrap="none" rtlCol="0">
            <a:spAutoFit/>
          </a:bodyPr>
          <a:lstStyle/>
          <a:p>
            <a:pPr algn="ctr"/>
            <a:r>
              <a:rPr lang="it-IT" dirty="0"/>
              <a:t>DCI</a:t>
            </a:r>
          </a:p>
        </p:txBody>
      </p:sp>
      <p:sp>
        <p:nvSpPr>
          <p:cNvPr id="938" name="CasellaDiTesto 2001">
            <a:extLst>
              <a:ext uri="{FF2B5EF4-FFF2-40B4-BE49-F238E27FC236}">
                <a16:creationId xmlns:a16="http://schemas.microsoft.com/office/drawing/2014/main" id="{E13667FD-67D3-D643-ABCA-3748DF92EEA1}"/>
              </a:ext>
            </a:extLst>
          </p:cNvPr>
          <p:cNvSpPr txBox="1"/>
          <p:nvPr/>
        </p:nvSpPr>
        <p:spPr>
          <a:xfrm>
            <a:off x="1500403" y="3259587"/>
            <a:ext cx="912430" cy="523220"/>
          </a:xfrm>
          <a:prstGeom prst="rect">
            <a:avLst/>
          </a:prstGeom>
          <a:noFill/>
        </p:spPr>
        <p:txBody>
          <a:bodyPr wrap="none" rtlCol="0">
            <a:spAutoFit/>
          </a:bodyPr>
          <a:lstStyle/>
          <a:p>
            <a:pPr algn="ctr"/>
            <a:r>
              <a:rPr lang="it-IT" sz="1400" dirty="0"/>
              <a:t>400 </a:t>
            </a:r>
            <a:r>
              <a:rPr lang="it-IT" sz="1400" dirty="0" err="1"/>
              <a:t>Gb</a:t>
            </a:r>
            <a:r>
              <a:rPr lang="it-IT" sz="1400" dirty="0"/>
              <a:t> su</a:t>
            </a:r>
          </a:p>
          <a:p>
            <a:pPr algn="ctr"/>
            <a:r>
              <a:rPr lang="it-IT" sz="1400" dirty="0"/>
              <a:t>1,2 </a:t>
            </a:r>
            <a:r>
              <a:rPr lang="it-IT" sz="1400" dirty="0" err="1"/>
              <a:t>Tb</a:t>
            </a:r>
            <a:r>
              <a:rPr lang="it-IT" sz="1400" dirty="0"/>
              <a:t>/</a:t>
            </a:r>
            <a:r>
              <a:rPr lang="it-IT" sz="1400" dirty="0" err="1"/>
              <a:t>s</a:t>
            </a:r>
            <a:endParaRPr lang="it-IT" sz="1400" dirty="0"/>
          </a:p>
        </p:txBody>
      </p:sp>
      <p:sp>
        <p:nvSpPr>
          <p:cNvPr id="465" name="TextBox 464">
            <a:extLst>
              <a:ext uri="{FF2B5EF4-FFF2-40B4-BE49-F238E27FC236}">
                <a16:creationId xmlns:a16="http://schemas.microsoft.com/office/drawing/2014/main" id="{BCD8974C-CCA2-CD4B-977F-BE1BB283AE99}"/>
              </a:ext>
            </a:extLst>
          </p:cNvPr>
          <p:cNvSpPr txBox="1"/>
          <p:nvPr/>
        </p:nvSpPr>
        <p:spPr>
          <a:xfrm>
            <a:off x="9474460" y="2011020"/>
            <a:ext cx="2737730" cy="923330"/>
          </a:xfrm>
          <a:prstGeom prst="rect">
            <a:avLst/>
          </a:prstGeom>
          <a:noFill/>
        </p:spPr>
        <p:txBody>
          <a:bodyPr wrap="square" rtlCol="0">
            <a:spAutoFit/>
          </a:bodyPr>
          <a:lstStyle/>
          <a:p>
            <a:r>
              <a:rPr lang="en-IT" dirty="0"/>
              <a:t>I principali flussi di dati: Disk Server (GPFS) </a:t>
            </a:r>
            <a:r>
              <a:rPr lang="en-IT" dirty="0">
                <a:sym typeface="Wingdings" pitchFamily="2" charset="2"/>
              </a:rPr>
              <a:t></a:t>
            </a:r>
            <a:r>
              <a:rPr lang="en-IT" dirty="0"/>
              <a:t>WNs</a:t>
            </a:r>
          </a:p>
          <a:p>
            <a:r>
              <a:rPr lang="en-IT" dirty="0"/>
              <a:t>Più di 600 Gbps sostenuti.</a:t>
            </a:r>
          </a:p>
        </p:txBody>
      </p:sp>
      <p:sp>
        <p:nvSpPr>
          <p:cNvPr id="466" name="Footer Placeholder 465">
            <a:extLst>
              <a:ext uri="{FF2B5EF4-FFF2-40B4-BE49-F238E27FC236}">
                <a16:creationId xmlns:a16="http://schemas.microsoft.com/office/drawing/2014/main" id="{0D28413C-0574-7A4E-9AEE-30BFA5517234}"/>
              </a:ext>
            </a:extLst>
          </p:cNvPr>
          <p:cNvSpPr>
            <a:spLocks noGrp="1"/>
          </p:cNvSpPr>
          <p:nvPr>
            <p:ph type="ftr" sz="quarter" idx="11"/>
          </p:nvPr>
        </p:nvSpPr>
        <p:spPr/>
        <p:txBody>
          <a:bodyPr/>
          <a:lstStyle/>
          <a:p>
            <a:r>
              <a:rPr lang="en-GB"/>
              <a:t>S.Zani</a:t>
            </a:r>
            <a:endParaRPr lang="en-IT"/>
          </a:p>
        </p:txBody>
      </p:sp>
      <p:sp>
        <p:nvSpPr>
          <p:cNvPr id="467" name="Slide Number Placeholder 466">
            <a:extLst>
              <a:ext uri="{FF2B5EF4-FFF2-40B4-BE49-F238E27FC236}">
                <a16:creationId xmlns:a16="http://schemas.microsoft.com/office/drawing/2014/main" id="{CFE07C73-2AD4-374A-9F44-8DB6141F5E92}"/>
              </a:ext>
            </a:extLst>
          </p:cNvPr>
          <p:cNvSpPr>
            <a:spLocks noGrp="1"/>
          </p:cNvSpPr>
          <p:nvPr>
            <p:ph type="sldNum" sz="quarter" idx="12"/>
          </p:nvPr>
        </p:nvSpPr>
        <p:spPr/>
        <p:txBody>
          <a:bodyPr/>
          <a:lstStyle/>
          <a:p>
            <a:fld id="{28D7C207-C58C-314B-B198-5F5DD3581319}" type="slidenum">
              <a:rPr lang="en-IT" smtClean="0"/>
              <a:t>4</a:t>
            </a:fld>
            <a:endParaRPr lang="en-IT"/>
          </a:p>
        </p:txBody>
      </p:sp>
      <p:pic>
        <p:nvPicPr>
          <p:cNvPr id="500" name="Picture 2" descr="logo">
            <a:extLst>
              <a:ext uri="{FF2B5EF4-FFF2-40B4-BE49-F238E27FC236}">
                <a16:creationId xmlns:a16="http://schemas.microsoft.com/office/drawing/2014/main" id="{B6F89F18-0339-4949-999B-8DA9BCBC3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866" y="61459"/>
            <a:ext cx="2347133" cy="10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3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dissolve">
                                      <p:cBhvr>
                                        <p:cTn id="7" dur="500"/>
                                        <p:tgtEl>
                                          <p:spTgt spid="6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B849-B04D-5647-B7B0-451E70C155AF}"/>
              </a:ext>
            </a:extLst>
          </p:cNvPr>
          <p:cNvSpPr>
            <a:spLocks noGrp="1"/>
          </p:cNvSpPr>
          <p:nvPr>
            <p:ph type="title"/>
          </p:nvPr>
        </p:nvSpPr>
        <p:spPr>
          <a:xfrm>
            <a:off x="838200" y="-3366"/>
            <a:ext cx="10515600" cy="1325563"/>
          </a:xfrm>
        </p:spPr>
        <p:txBody>
          <a:bodyPr>
            <a:normAutofit/>
          </a:bodyPr>
          <a:lstStyle/>
          <a:p>
            <a:r>
              <a:rPr lang="en-IT" sz="3200" b="1" dirty="0"/>
              <a:t>Architetture e requirement</a:t>
            </a:r>
          </a:p>
        </p:txBody>
      </p:sp>
      <p:sp>
        <p:nvSpPr>
          <p:cNvPr id="3" name="Content Placeholder 2">
            <a:extLst>
              <a:ext uri="{FF2B5EF4-FFF2-40B4-BE49-F238E27FC236}">
                <a16:creationId xmlns:a16="http://schemas.microsoft.com/office/drawing/2014/main" id="{C96B4485-38D6-9F4C-A1EF-E78618A74635}"/>
              </a:ext>
            </a:extLst>
          </p:cNvPr>
          <p:cNvSpPr>
            <a:spLocks noGrp="1"/>
          </p:cNvSpPr>
          <p:nvPr>
            <p:ph idx="1"/>
          </p:nvPr>
        </p:nvSpPr>
        <p:spPr>
          <a:xfrm>
            <a:off x="341194" y="1132764"/>
            <a:ext cx="11532358" cy="5595582"/>
          </a:xfrm>
        </p:spPr>
        <p:txBody>
          <a:bodyPr>
            <a:normAutofit fontScale="85000" lnSpcReduction="20000"/>
          </a:bodyPr>
          <a:lstStyle/>
          <a:p>
            <a:pPr marL="0" indent="0">
              <a:buNone/>
            </a:pPr>
            <a:r>
              <a:rPr lang="en-IT" b="1" dirty="0"/>
              <a:t>Abbiamo la possibilità di disegnare la rete del nuovo datacenter da zero</a:t>
            </a:r>
          </a:p>
          <a:p>
            <a:r>
              <a:rPr lang="en-IT" dirty="0"/>
              <a:t>L’architettura di rete di un datacenter dipende principalmente dai </a:t>
            </a:r>
            <a:r>
              <a:rPr lang="en-IT" b="1" dirty="0"/>
              <a:t> flussi di dati previsti  all’interno del centro di calcolo.</a:t>
            </a:r>
            <a:r>
              <a:rPr lang="en-IT" dirty="0"/>
              <a:t> </a:t>
            </a:r>
          </a:p>
          <a:p>
            <a:pPr marL="0" indent="0">
              <a:buNone/>
            </a:pPr>
            <a:r>
              <a:rPr lang="en-IT" dirty="0"/>
              <a:t>Rispondere ad alcune domande, ci guida nel disegno più opportuno della rete:</a:t>
            </a:r>
          </a:p>
          <a:p>
            <a:pPr lvl="1"/>
            <a:r>
              <a:rPr lang="en-IT" i="1" dirty="0"/>
              <a:t>Quale sarà l’entità dei flussi </a:t>
            </a:r>
            <a:r>
              <a:rPr lang="en-GB" i="1" dirty="0"/>
              <a:t>di </a:t>
            </a:r>
            <a:r>
              <a:rPr lang="en-GB" i="1" dirty="0" err="1"/>
              <a:t>dati</a:t>
            </a:r>
            <a:r>
              <a:rPr lang="en-GB" i="1" dirty="0"/>
              <a:t> in </a:t>
            </a:r>
            <a:r>
              <a:rPr lang="en-GB" i="1" dirty="0" err="1"/>
              <a:t>ingresso</a:t>
            </a:r>
            <a:r>
              <a:rPr lang="en-GB" i="1" dirty="0"/>
              <a:t> e ed </a:t>
            </a:r>
            <a:r>
              <a:rPr lang="en-GB" i="1" dirty="0" err="1"/>
              <a:t>uscita</a:t>
            </a:r>
            <a:r>
              <a:rPr lang="en-GB" i="1" dirty="0"/>
              <a:t> dal </a:t>
            </a:r>
            <a:r>
              <a:rPr lang="en-GB" i="1" dirty="0" err="1"/>
              <a:t>centro</a:t>
            </a:r>
            <a:r>
              <a:rPr lang="en-GB" i="1" dirty="0"/>
              <a:t>?</a:t>
            </a:r>
            <a:endParaRPr lang="en-IT" i="1" dirty="0"/>
          </a:p>
          <a:p>
            <a:pPr lvl="1"/>
            <a:r>
              <a:rPr lang="en-IT" i="1" dirty="0"/>
              <a:t>Ci sarà una predominanza di traffico fra nodi installati all’interno dello stesso rack (o addirittura fra container sullo stesso server fisico) o ci sarà una predominanza di traffico fra differenti aree del datacenter ?</a:t>
            </a:r>
          </a:p>
          <a:p>
            <a:pPr lvl="1"/>
            <a:r>
              <a:rPr lang="en-IT" i="1" dirty="0"/>
              <a:t>Avremo rack misti Storage/Compute con prevalenza di accesso allo storage locale ?</a:t>
            </a:r>
          </a:p>
          <a:p>
            <a:r>
              <a:rPr lang="en-IT" dirty="0"/>
              <a:t>Le tecnologie che si stanno valutando per il nuovo Datacenter dovranno rispondere, oltre a </a:t>
            </a:r>
            <a:r>
              <a:rPr lang="en-IT" b="1" dirty="0"/>
              <a:t>requisiti prestazionali</a:t>
            </a:r>
            <a:r>
              <a:rPr lang="en-IT" dirty="0"/>
              <a:t>, anche a </a:t>
            </a:r>
            <a:r>
              <a:rPr lang="en-IT" b="1" dirty="0"/>
              <a:t>requisiti di flessibilità </a:t>
            </a:r>
            <a:r>
              <a:rPr lang="en-IT" dirty="0"/>
              <a:t>(Mobilità di VM e Container),  </a:t>
            </a:r>
            <a:r>
              <a:rPr lang="en-IT" b="1" dirty="0"/>
              <a:t>gestione</a:t>
            </a:r>
            <a:r>
              <a:rPr lang="en-IT" dirty="0"/>
              <a:t> (automazione, programmabilità e telemetria) e </a:t>
            </a:r>
            <a:r>
              <a:rPr lang="en-IT" b="1" dirty="0"/>
              <a:t>segregazine dei contesti</a:t>
            </a:r>
            <a:r>
              <a:rPr lang="en-IT" dirty="0"/>
              <a:t>. </a:t>
            </a:r>
          </a:p>
          <a:p>
            <a:r>
              <a:rPr lang="en-IT" dirty="0"/>
              <a:t>Non è detto che una singola architettura soddisfi tutti </a:t>
            </a:r>
            <a:r>
              <a:rPr lang="en-GB" dirty="0" err="1"/>
              <a:t>i</a:t>
            </a:r>
            <a:r>
              <a:rPr lang="en-IT" dirty="0"/>
              <a:t> “Workflow” che dobbiamo gestire al CNAF, quindi è possibile che si arrivi ad una rete che implementi architetture differenti in differernti aree in base alle necessità dei diversi settori.</a:t>
            </a:r>
          </a:p>
          <a:p>
            <a:r>
              <a:rPr lang="en-IT" b="1" dirty="0"/>
              <a:t>I costi della infrastruttura di rete (CAPEX e OPEX) contribuiranno senza dubbio alla scelta delle tecnologie</a:t>
            </a:r>
            <a:r>
              <a:rPr lang="en-IT" dirty="0"/>
              <a:t>.</a:t>
            </a:r>
          </a:p>
          <a:p>
            <a:pPr marL="0" indent="0">
              <a:buNone/>
            </a:pPr>
            <a:endParaRPr lang="en-IT" dirty="0"/>
          </a:p>
        </p:txBody>
      </p:sp>
      <p:sp>
        <p:nvSpPr>
          <p:cNvPr id="4" name="Footer Placeholder 3">
            <a:extLst>
              <a:ext uri="{FF2B5EF4-FFF2-40B4-BE49-F238E27FC236}">
                <a16:creationId xmlns:a16="http://schemas.microsoft.com/office/drawing/2014/main" id="{EEE62ECF-A5DA-B74B-8279-0A5EE450E4B6}"/>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90F63E5B-F7EF-4041-B9F2-F40FC20A5D56}"/>
              </a:ext>
            </a:extLst>
          </p:cNvPr>
          <p:cNvSpPr>
            <a:spLocks noGrp="1"/>
          </p:cNvSpPr>
          <p:nvPr>
            <p:ph type="sldNum" sz="quarter" idx="12"/>
          </p:nvPr>
        </p:nvSpPr>
        <p:spPr/>
        <p:txBody>
          <a:bodyPr/>
          <a:lstStyle/>
          <a:p>
            <a:fld id="{28D7C207-C58C-314B-B198-5F5DD3581319}" type="slidenum">
              <a:rPr lang="en-IT" smtClean="0"/>
              <a:t>5</a:t>
            </a:fld>
            <a:endParaRPr lang="en-IT"/>
          </a:p>
        </p:txBody>
      </p:sp>
      <p:pic>
        <p:nvPicPr>
          <p:cNvPr id="6" name="Picture 2" descr="logo">
            <a:extLst>
              <a:ext uri="{FF2B5EF4-FFF2-40B4-BE49-F238E27FC236}">
                <a16:creationId xmlns:a16="http://schemas.microsoft.com/office/drawing/2014/main" id="{BCB7AA03-3490-3041-9146-DEABADEAA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866" y="61459"/>
            <a:ext cx="2347133" cy="10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75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044B-F7F6-1E48-BB48-2230C07EC97C}"/>
              </a:ext>
            </a:extLst>
          </p:cNvPr>
          <p:cNvSpPr>
            <a:spLocks noGrp="1"/>
          </p:cNvSpPr>
          <p:nvPr>
            <p:ph type="title"/>
          </p:nvPr>
        </p:nvSpPr>
        <p:spPr>
          <a:xfrm>
            <a:off x="586409" y="48978"/>
            <a:ext cx="10515600" cy="1325563"/>
          </a:xfrm>
        </p:spPr>
        <p:txBody>
          <a:bodyPr>
            <a:normAutofit/>
          </a:bodyPr>
          <a:lstStyle/>
          <a:p>
            <a:r>
              <a:rPr lang="it-IT" sz="3200" b="1" dirty="0"/>
              <a:t>Strumenti di gestione e nuove funzionalità </a:t>
            </a:r>
          </a:p>
        </p:txBody>
      </p:sp>
      <p:sp>
        <p:nvSpPr>
          <p:cNvPr id="3" name="Content Placeholder 2">
            <a:extLst>
              <a:ext uri="{FF2B5EF4-FFF2-40B4-BE49-F238E27FC236}">
                <a16:creationId xmlns:a16="http://schemas.microsoft.com/office/drawing/2014/main" id="{4A190DB6-E090-764A-BF05-D217837CC215}"/>
              </a:ext>
            </a:extLst>
          </p:cNvPr>
          <p:cNvSpPr>
            <a:spLocks noGrp="1"/>
          </p:cNvSpPr>
          <p:nvPr>
            <p:ph idx="1"/>
          </p:nvPr>
        </p:nvSpPr>
        <p:spPr>
          <a:xfrm>
            <a:off x="586409" y="1003304"/>
            <a:ext cx="10515600" cy="5426627"/>
          </a:xfrm>
        </p:spPr>
        <p:txBody>
          <a:bodyPr>
            <a:noAutofit/>
          </a:bodyPr>
          <a:lstStyle/>
          <a:p>
            <a:pPr marL="0" indent="0">
              <a:buNone/>
            </a:pPr>
            <a:r>
              <a:rPr lang="it-IT" sz="2200" dirty="0"/>
              <a:t>Tecnologie di incapsulamento e virtualizzazione della rete:</a:t>
            </a:r>
          </a:p>
          <a:p>
            <a:pPr marL="0" indent="0">
              <a:buNone/>
            </a:pPr>
            <a:endParaRPr lang="it-IT" sz="2200" dirty="0"/>
          </a:p>
          <a:p>
            <a:pPr marL="0" indent="0">
              <a:buNone/>
            </a:pPr>
            <a:r>
              <a:rPr lang="it-IT" sz="2200" dirty="0"/>
              <a:t>L’utilizzo diffuso di </a:t>
            </a:r>
            <a:r>
              <a:rPr lang="it-IT" sz="2200" i="1" dirty="0"/>
              <a:t>VM e container </a:t>
            </a:r>
            <a:r>
              <a:rPr lang="it-IT" sz="2200" dirty="0"/>
              <a:t>all’interno del datacenter, richiede che la rete sia in grado di gestire le VXLAN  </a:t>
            </a:r>
            <a:r>
              <a:rPr lang="it-IT" sz="2200" u="sng" dirty="0"/>
              <a:t>in hardware a line rate   </a:t>
            </a:r>
            <a:r>
              <a:rPr lang="it-IT" sz="2200" dirty="0"/>
              <a:t>e deve supportare i protocolli  necessari alla realizzazione di </a:t>
            </a:r>
            <a:r>
              <a:rPr lang="it-IT" sz="2200" b="1" dirty="0" err="1"/>
              <a:t>overlay</a:t>
            </a:r>
            <a:r>
              <a:rPr lang="it-IT" sz="2200" b="1" dirty="0"/>
              <a:t> network </a:t>
            </a:r>
            <a:r>
              <a:rPr lang="it-IT" sz="2200" dirty="0"/>
              <a:t>come per esempio BGP EVPN (Gli attuali switch di core ed alcuni degli edge già supportano queste funzionalità a line rate).</a:t>
            </a:r>
          </a:p>
          <a:p>
            <a:pPr marL="0" indent="0">
              <a:buNone/>
            </a:pPr>
            <a:r>
              <a:rPr lang="it-IT" sz="2200" dirty="0"/>
              <a:t>L’utilizzo di tecnologie di </a:t>
            </a:r>
            <a:r>
              <a:rPr lang="it-IT" sz="2200" dirty="0" err="1"/>
              <a:t>overlay</a:t>
            </a:r>
            <a:r>
              <a:rPr lang="it-IT" sz="2200" dirty="0"/>
              <a:t>, anche se certamente costose in termini economici e di </a:t>
            </a:r>
            <a:r>
              <a:rPr lang="it-IT" sz="2200" i="1" dirty="0"/>
              <a:t>complessità della rete </a:t>
            </a:r>
            <a:r>
              <a:rPr lang="it-IT" sz="2200" dirty="0"/>
              <a:t>è importante per il supporto di deployment di tipo IaaS, PaaS e </a:t>
            </a:r>
            <a:r>
              <a:rPr lang="it-IT" sz="2200" dirty="0" err="1"/>
              <a:t>SaaS</a:t>
            </a:r>
            <a:r>
              <a:rPr lang="it-IT" sz="2200" dirty="0"/>
              <a:t> tipici di un ambiente </a:t>
            </a:r>
            <a:r>
              <a:rPr lang="it-IT" sz="2200" dirty="0" err="1"/>
              <a:t>cloud</a:t>
            </a:r>
            <a:r>
              <a:rPr lang="it-IT" sz="2200" dirty="0"/>
              <a:t>  ed è interessante anche per la realizzazione di datacenter stretching su più sedi (Overlay DCI) o per facilitare il Cloud Bursting.</a:t>
            </a:r>
          </a:p>
          <a:p>
            <a:pPr marL="0" indent="0">
              <a:buNone/>
            </a:pPr>
            <a:endParaRPr lang="it-IT" sz="2200" dirty="0"/>
          </a:p>
        </p:txBody>
      </p:sp>
      <p:sp>
        <p:nvSpPr>
          <p:cNvPr id="4" name="Footer Placeholder 3">
            <a:extLst>
              <a:ext uri="{FF2B5EF4-FFF2-40B4-BE49-F238E27FC236}">
                <a16:creationId xmlns:a16="http://schemas.microsoft.com/office/drawing/2014/main" id="{1953DD3B-11CB-EE4D-BBC7-B36FEBDA6AA2}"/>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D6EC359C-51B5-A645-B853-66B6230E399D}"/>
              </a:ext>
            </a:extLst>
          </p:cNvPr>
          <p:cNvSpPr>
            <a:spLocks noGrp="1"/>
          </p:cNvSpPr>
          <p:nvPr>
            <p:ph type="sldNum" sz="quarter" idx="12"/>
          </p:nvPr>
        </p:nvSpPr>
        <p:spPr/>
        <p:txBody>
          <a:bodyPr/>
          <a:lstStyle/>
          <a:p>
            <a:fld id="{28D7C207-C58C-314B-B198-5F5DD3581319}" type="slidenum">
              <a:rPr lang="en-IT" smtClean="0"/>
              <a:t>6</a:t>
            </a:fld>
            <a:endParaRPr lang="en-IT"/>
          </a:p>
        </p:txBody>
      </p:sp>
      <p:pic>
        <p:nvPicPr>
          <p:cNvPr id="7" name="Picture 2" descr="logo">
            <a:extLst>
              <a:ext uri="{FF2B5EF4-FFF2-40B4-BE49-F238E27FC236}">
                <a16:creationId xmlns:a16="http://schemas.microsoft.com/office/drawing/2014/main" id="{5F0D8887-C6A8-FE42-9B49-DBC379D0A0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866" y="61459"/>
            <a:ext cx="2347133" cy="10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224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044B-F7F6-1E48-BB48-2230C07EC97C}"/>
              </a:ext>
            </a:extLst>
          </p:cNvPr>
          <p:cNvSpPr>
            <a:spLocks noGrp="1"/>
          </p:cNvSpPr>
          <p:nvPr>
            <p:ph type="title"/>
          </p:nvPr>
        </p:nvSpPr>
        <p:spPr>
          <a:xfrm>
            <a:off x="838200" y="-30715"/>
            <a:ext cx="10515600" cy="1325563"/>
          </a:xfrm>
        </p:spPr>
        <p:txBody>
          <a:bodyPr>
            <a:normAutofit/>
          </a:bodyPr>
          <a:lstStyle/>
          <a:p>
            <a:r>
              <a:rPr lang="it-IT" sz="3200" b="1" dirty="0"/>
              <a:t>Strumenti di gestione e nuove funzionalità </a:t>
            </a:r>
          </a:p>
        </p:txBody>
      </p:sp>
      <p:sp>
        <p:nvSpPr>
          <p:cNvPr id="3" name="Content Placeholder 2">
            <a:extLst>
              <a:ext uri="{FF2B5EF4-FFF2-40B4-BE49-F238E27FC236}">
                <a16:creationId xmlns:a16="http://schemas.microsoft.com/office/drawing/2014/main" id="{4A190DB6-E090-764A-BF05-D217837CC215}"/>
              </a:ext>
            </a:extLst>
          </p:cNvPr>
          <p:cNvSpPr>
            <a:spLocks noGrp="1"/>
          </p:cNvSpPr>
          <p:nvPr>
            <p:ph idx="1"/>
          </p:nvPr>
        </p:nvSpPr>
        <p:spPr>
          <a:xfrm>
            <a:off x="586409" y="1003304"/>
            <a:ext cx="10515600" cy="5426627"/>
          </a:xfrm>
        </p:spPr>
        <p:txBody>
          <a:bodyPr>
            <a:noAutofit/>
          </a:bodyPr>
          <a:lstStyle/>
          <a:p>
            <a:pPr marL="0" indent="0">
              <a:buNone/>
            </a:pPr>
            <a:r>
              <a:rPr lang="it-IT" sz="2200" dirty="0"/>
              <a:t>Per via delle dimensioni del nuovo Datacenter, e per ridurre il “Time to service” è necessario Introdurre un maggior livello di automazione.</a:t>
            </a:r>
          </a:p>
          <a:p>
            <a:pPr marL="0" indent="0">
              <a:buNone/>
            </a:pPr>
            <a:r>
              <a:rPr lang="it-IT" sz="2200" dirty="0"/>
              <a:t>Alcuni strumenti di uso comune  che stiamo valutando sono:</a:t>
            </a:r>
          </a:p>
          <a:p>
            <a:r>
              <a:rPr lang="it-IT" sz="2200" b="1" dirty="0"/>
              <a:t>ZTP</a:t>
            </a:r>
            <a:r>
              <a:rPr lang="it-IT" sz="2200" dirty="0"/>
              <a:t> per il provisioning</a:t>
            </a:r>
          </a:p>
          <a:p>
            <a:r>
              <a:rPr lang="it-IT" sz="2200" b="1" dirty="0"/>
              <a:t>Ansible</a:t>
            </a:r>
            <a:r>
              <a:rPr lang="it-IT" sz="2200" dirty="0"/>
              <a:t> per l’automazione nella gestione delle configurazioni</a:t>
            </a:r>
          </a:p>
          <a:p>
            <a:r>
              <a:rPr lang="it-IT" sz="2200" b="1" dirty="0"/>
              <a:t>Netconf</a:t>
            </a:r>
            <a:r>
              <a:rPr lang="it-IT" sz="2200" dirty="0"/>
              <a:t> come protocollo per l’interfacciamento via API con l’infrasttruttura di rete.</a:t>
            </a:r>
          </a:p>
          <a:p>
            <a:pPr marL="0" indent="0">
              <a:buNone/>
            </a:pPr>
            <a:r>
              <a:rPr lang="it-IT" sz="2200" dirty="0">
                <a:solidFill>
                  <a:srgbClr val="0070C0"/>
                </a:solidFill>
              </a:rPr>
              <a:t>Se usati da soli per gestire una rete complessa, richiedono un minimo di sviluppo ed il mantenimento di una certa quantità di codice.</a:t>
            </a:r>
            <a:endParaRPr lang="it-IT" sz="2200" dirty="0"/>
          </a:p>
          <a:p>
            <a:pPr marL="0" indent="0">
              <a:buNone/>
            </a:pPr>
            <a:r>
              <a:rPr lang="it-IT" sz="2200" dirty="0"/>
              <a:t>Software di network management come </a:t>
            </a:r>
            <a:r>
              <a:rPr lang="it-IT" sz="2200" i="1" dirty="0"/>
              <a:t>Cloud Vision </a:t>
            </a:r>
            <a:r>
              <a:rPr lang="it-IT" sz="2200" dirty="0"/>
              <a:t>(Arista), ACI o </a:t>
            </a:r>
            <a:r>
              <a:rPr lang="it-IT" sz="2200" i="1" dirty="0"/>
              <a:t>DCNM</a:t>
            </a:r>
            <a:r>
              <a:rPr lang="it-IT" sz="2200" dirty="0"/>
              <a:t> (Cisco) o SDN controller come  </a:t>
            </a:r>
            <a:r>
              <a:rPr lang="it-IT" sz="2200" i="1" dirty="0"/>
              <a:t>Contrail</a:t>
            </a:r>
            <a:r>
              <a:rPr lang="it-IT" sz="2200" dirty="0"/>
              <a:t> (Juniper) sono in fase di valutazione in associazione  alle relative soluzioni hardware. </a:t>
            </a:r>
            <a:endParaRPr lang="it-IT" sz="2200" dirty="0">
              <a:solidFill>
                <a:srgbClr val="0070C0"/>
              </a:solidFill>
            </a:endParaRPr>
          </a:p>
          <a:p>
            <a:pPr marL="0" indent="0">
              <a:buNone/>
            </a:pPr>
            <a:r>
              <a:rPr lang="it-IT" sz="2200" dirty="0">
                <a:solidFill>
                  <a:srgbClr val="0070C0"/>
                </a:solidFill>
              </a:rPr>
              <a:t>Strumenti software evoluti che aumentano il livello di automazione ma che introducono costi di licenza ed in alcuni casi possono portare rischi di “Vendor lock in”.</a:t>
            </a:r>
            <a:endParaRPr lang="it-IT" sz="2200" dirty="0"/>
          </a:p>
        </p:txBody>
      </p:sp>
      <p:sp>
        <p:nvSpPr>
          <p:cNvPr id="4" name="Footer Placeholder 3">
            <a:extLst>
              <a:ext uri="{FF2B5EF4-FFF2-40B4-BE49-F238E27FC236}">
                <a16:creationId xmlns:a16="http://schemas.microsoft.com/office/drawing/2014/main" id="{1953DD3B-11CB-EE4D-BBC7-B36FEBDA6AA2}"/>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D6EC359C-51B5-A645-B853-66B6230E399D}"/>
              </a:ext>
            </a:extLst>
          </p:cNvPr>
          <p:cNvSpPr>
            <a:spLocks noGrp="1"/>
          </p:cNvSpPr>
          <p:nvPr>
            <p:ph type="sldNum" sz="quarter" idx="12"/>
          </p:nvPr>
        </p:nvSpPr>
        <p:spPr/>
        <p:txBody>
          <a:bodyPr/>
          <a:lstStyle/>
          <a:p>
            <a:fld id="{28D7C207-C58C-314B-B198-5F5DD3581319}" type="slidenum">
              <a:rPr lang="en-IT" smtClean="0"/>
              <a:t>7</a:t>
            </a:fld>
            <a:endParaRPr lang="en-IT"/>
          </a:p>
        </p:txBody>
      </p:sp>
      <p:pic>
        <p:nvPicPr>
          <p:cNvPr id="6" name="Picture 2" descr="logo">
            <a:extLst>
              <a:ext uri="{FF2B5EF4-FFF2-40B4-BE49-F238E27FC236}">
                <a16:creationId xmlns:a16="http://schemas.microsoft.com/office/drawing/2014/main" id="{31C39E0C-BBF9-924B-9EB9-BBAD1E08A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4866" y="61459"/>
            <a:ext cx="2347133" cy="10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0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A7A3B-5B40-B64F-B5C5-B0B8E3EC9752}"/>
              </a:ext>
            </a:extLst>
          </p:cNvPr>
          <p:cNvSpPr>
            <a:spLocks noGrp="1"/>
          </p:cNvSpPr>
          <p:nvPr>
            <p:ph type="title"/>
          </p:nvPr>
        </p:nvSpPr>
        <p:spPr/>
        <p:txBody>
          <a:bodyPr>
            <a:normAutofit/>
          </a:bodyPr>
          <a:lstStyle/>
          <a:p>
            <a:r>
              <a:rPr lang="it-IT" sz="3200" b="1" dirty="0"/>
              <a:t>Considerazioni sulle possibili architettuture e le procedure di migrazione al tecnopolo</a:t>
            </a:r>
          </a:p>
        </p:txBody>
      </p:sp>
      <p:sp>
        <p:nvSpPr>
          <p:cNvPr id="3" name="Content Placeholder 2">
            <a:extLst>
              <a:ext uri="{FF2B5EF4-FFF2-40B4-BE49-F238E27FC236}">
                <a16:creationId xmlns:a16="http://schemas.microsoft.com/office/drawing/2014/main" id="{418099A1-DC33-2D48-8D0E-9FEBD5EB2416}"/>
              </a:ext>
            </a:extLst>
          </p:cNvPr>
          <p:cNvSpPr>
            <a:spLocks noGrp="1"/>
          </p:cNvSpPr>
          <p:nvPr>
            <p:ph idx="1"/>
          </p:nvPr>
        </p:nvSpPr>
        <p:spPr/>
        <p:txBody>
          <a:bodyPr/>
          <a:lstStyle/>
          <a:p>
            <a:pPr marL="0" indent="0">
              <a:buNone/>
            </a:pPr>
            <a:r>
              <a:rPr lang="it-IT" dirty="0"/>
              <a:t>Nelle prossime slide ci si concentrerà sulle possibili architetture da adottare nella rete del TIER1 e sulle interconnessioni con Leonardo e con l’attuale sede del datacenter.</a:t>
            </a:r>
          </a:p>
          <a:p>
            <a:pPr marL="0" indent="0">
              <a:buNone/>
            </a:pPr>
            <a:r>
              <a:rPr lang="it-IT" dirty="0"/>
              <a:t>Gli altri settori del CNAF, potranno migrare nella nuova sede mantenendo le attuali architetture di rete o potranno modificarle sulla base alle esigenze che avremo dalla metà del 2022 (occorre un confronto approfondito con ognuno dei settori). </a:t>
            </a:r>
          </a:p>
          <a:p>
            <a:pPr marL="0" indent="0">
              <a:buNone/>
            </a:pPr>
            <a:r>
              <a:rPr lang="it-IT" dirty="0"/>
              <a:t>Verranno comunque adeguate le velocità di collegamento alla rete geografica e l’eventuale interconnessione con il TIER1.</a:t>
            </a:r>
          </a:p>
        </p:txBody>
      </p:sp>
      <p:sp>
        <p:nvSpPr>
          <p:cNvPr id="4" name="Footer Placeholder 3">
            <a:extLst>
              <a:ext uri="{FF2B5EF4-FFF2-40B4-BE49-F238E27FC236}">
                <a16:creationId xmlns:a16="http://schemas.microsoft.com/office/drawing/2014/main" id="{7188CCAE-7E9A-5C40-A6BF-0AD32CF1EF2B}"/>
              </a:ext>
            </a:extLst>
          </p:cNvPr>
          <p:cNvSpPr>
            <a:spLocks noGrp="1"/>
          </p:cNvSpPr>
          <p:nvPr>
            <p:ph type="ftr" sz="quarter" idx="11"/>
          </p:nvPr>
        </p:nvSpPr>
        <p:spPr/>
        <p:txBody>
          <a:bodyPr/>
          <a:lstStyle/>
          <a:p>
            <a:r>
              <a:rPr lang="en-GB"/>
              <a:t>S.Zani</a:t>
            </a:r>
            <a:endParaRPr lang="en-IT"/>
          </a:p>
        </p:txBody>
      </p:sp>
      <p:sp>
        <p:nvSpPr>
          <p:cNvPr id="5" name="Slide Number Placeholder 4">
            <a:extLst>
              <a:ext uri="{FF2B5EF4-FFF2-40B4-BE49-F238E27FC236}">
                <a16:creationId xmlns:a16="http://schemas.microsoft.com/office/drawing/2014/main" id="{9D7D0D1E-37FC-4C4B-B4AA-04B8DD582915}"/>
              </a:ext>
            </a:extLst>
          </p:cNvPr>
          <p:cNvSpPr>
            <a:spLocks noGrp="1"/>
          </p:cNvSpPr>
          <p:nvPr>
            <p:ph type="sldNum" sz="quarter" idx="12"/>
          </p:nvPr>
        </p:nvSpPr>
        <p:spPr/>
        <p:txBody>
          <a:bodyPr/>
          <a:lstStyle/>
          <a:p>
            <a:fld id="{28D7C207-C58C-314B-B198-5F5DD3581319}" type="slidenum">
              <a:rPr lang="en-IT" smtClean="0"/>
              <a:t>8</a:t>
            </a:fld>
            <a:endParaRPr lang="en-IT"/>
          </a:p>
        </p:txBody>
      </p:sp>
    </p:spTree>
    <p:extLst>
      <p:ext uri="{BB962C8B-B14F-4D97-AF65-F5344CB8AC3E}">
        <p14:creationId xmlns:p14="http://schemas.microsoft.com/office/powerpoint/2010/main" val="300988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5" name="Straight Connector 854">
            <a:extLst>
              <a:ext uri="{FF2B5EF4-FFF2-40B4-BE49-F238E27FC236}">
                <a16:creationId xmlns:a16="http://schemas.microsoft.com/office/drawing/2014/main" id="{87D1ECE6-15E0-8E4D-AA28-6350D8E3DCF8}"/>
              </a:ext>
            </a:extLst>
          </p:cNvPr>
          <p:cNvCxnSpPr>
            <a:stCxn id="106" idx="3"/>
            <a:endCxn id="819" idx="1"/>
          </p:cNvCxnSpPr>
          <p:nvPr/>
        </p:nvCxnSpPr>
        <p:spPr>
          <a:xfrm>
            <a:off x="3822253" y="3674094"/>
            <a:ext cx="1792059" cy="709167"/>
          </a:xfrm>
          <a:prstGeom prst="line">
            <a:avLst/>
          </a:prstGeom>
          <a:ln w="38100"/>
        </p:spPr>
        <p:style>
          <a:lnRef idx="1">
            <a:schemeClr val="dk1"/>
          </a:lnRef>
          <a:fillRef idx="0">
            <a:schemeClr val="dk1"/>
          </a:fillRef>
          <a:effectRef idx="0">
            <a:schemeClr val="dk1"/>
          </a:effectRef>
          <a:fontRef idx="minor">
            <a:schemeClr val="tx1"/>
          </a:fontRef>
        </p:style>
      </p:cxnSp>
      <p:cxnSp>
        <p:nvCxnSpPr>
          <p:cNvPr id="851" name="Straight Connector 850">
            <a:extLst>
              <a:ext uri="{FF2B5EF4-FFF2-40B4-BE49-F238E27FC236}">
                <a16:creationId xmlns:a16="http://schemas.microsoft.com/office/drawing/2014/main" id="{295E376E-3E17-984F-B3DF-965358CE74EE}"/>
              </a:ext>
            </a:extLst>
          </p:cNvPr>
          <p:cNvCxnSpPr>
            <a:endCxn id="818" idx="3"/>
          </p:cNvCxnSpPr>
          <p:nvPr/>
        </p:nvCxnSpPr>
        <p:spPr>
          <a:xfrm flipH="1">
            <a:off x="5436959" y="3327085"/>
            <a:ext cx="5270810" cy="1056176"/>
          </a:xfrm>
          <a:prstGeom prst="line">
            <a:avLst/>
          </a:prstGeom>
          <a:ln w="38100"/>
        </p:spPr>
        <p:style>
          <a:lnRef idx="1">
            <a:schemeClr val="dk1"/>
          </a:lnRef>
          <a:fillRef idx="0">
            <a:schemeClr val="dk1"/>
          </a:fillRef>
          <a:effectRef idx="0">
            <a:schemeClr val="dk1"/>
          </a:effectRef>
          <a:fontRef idx="minor">
            <a:schemeClr val="tx1"/>
          </a:fontRef>
        </p:style>
      </p:cxnSp>
      <p:grpSp>
        <p:nvGrpSpPr>
          <p:cNvPr id="165" name="Group 164">
            <a:extLst>
              <a:ext uri="{FF2B5EF4-FFF2-40B4-BE49-F238E27FC236}">
                <a16:creationId xmlns:a16="http://schemas.microsoft.com/office/drawing/2014/main" id="{DE678CB7-BDDA-774B-8A82-75E461C2AA26}"/>
              </a:ext>
            </a:extLst>
          </p:cNvPr>
          <p:cNvGrpSpPr/>
          <p:nvPr/>
        </p:nvGrpSpPr>
        <p:grpSpPr>
          <a:xfrm>
            <a:off x="10550387" y="2856636"/>
            <a:ext cx="1734755" cy="4049524"/>
            <a:chOff x="72376" y="1751352"/>
            <a:chExt cx="1734755" cy="2905405"/>
          </a:xfrm>
        </p:grpSpPr>
        <p:sp>
          <p:nvSpPr>
            <p:cNvPr id="134" name="Rectangle 133">
              <a:extLst>
                <a:ext uri="{FF2B5EF4-FFF2-40B4-BE49-F238E27FC236}">
                  <a16:creationId xmlns:a16="http://schemas.microsoft.com/office/drawing/2014/main" id="{54E37846-5D9F-0C45-A35E-C3486C570A97}"/>
                </a:ext>
              </a:extLst>
            </p:cNvPr>
            <p:cNvSpPr/>
            <p:nvPr/>
          </p:nvSpPr>
          <p:spPr>
            <a:xfrm>
              <a:off x="102116" y="1751352"/>
              <a:ext cx="1611873" cy="2572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asellaDiTesto 334">
              <a:extLst>
                <a:ext uri="{FF2B5EF4-FFF2-40B4-BE49-F238E27FC236}">
                  <a16:creationId xmlns:a16="http://schemas.microsoft.com/office/drawing/2014/main" id="{5F04E9D4-6975-D64E-AD71-84EB17616334}"/>
                </a:ext>
              </a:extLst>
            </p:cNvPr>
            <p:cNvSpPr txBox="1"/>
            <p:nvPr/>
          </p:nvSpPr>
          <p:spPr>
            <a:xfrm>
              <a:off x="72376" y="3702650"/>
              <a:ext cx="1734755" cy="95410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HPC</a:t>
              </a:r>
            </a:p>
            <a:p>
              <a:pPr algn="ctr"/>
              <a:r>
                <a:rPr lang="it-IT" sz="2800" dirty="0"/>
                <a:t>CINECA</a:t>
              </a:r>
            </a:p>
          </p:txBody>
        </p:sp>
      </p:grpSp>
      <p:grpSp>
        <p:nvGrpSpPr>
          <p:cNvPr id="166" name="Group 165">
            <a:extLst>
              <a:ext uri="{FF2B5EF4-FFF2-40B4-BE49-F238E27FC236}">
                <a16:creationId xmlns:a16="http://schemas.microsoft.com/office/drawing/2014/main" id="{E50E2ACF-8B9D-2440-A9E4-0D1A00FE302B}"/>
              </a:ext>
            </a:extLst>
          </p:cNvPr>
          <p:cNvGrpSpPr/>
          <p:nvPr/>
        </p:nvGrpSpPr>
        <p:grpSpPr>
          <a:xfrm>
            <a:off x="-74256" y="3005380"/>
            <a:ext cx="1734755" cy="1859215"/>
            <a:chOff x="10330654" y="2292297"/>
            <a:chExt cx="1734755" cy="2358380"/>
          </a:xfrm>
        </p:grpSpPr>
        <p:sp>
          <p:nvSpPr>
            <p:cNvPr id="135" name="Rectangle 134">
              <a:extLst>
                <a:ext uri="{FF2B5EF4-FFF2-40B4-BE49-F238E27FC236}">
                  <a16:creationId xmlns:a16="http://schemas.microsoft.com/office/drawing/2014/main" id="{A431E5BE-4D18-1B41-A2A1-CE632D17395E}"/>
                </a:ext>
              </a:extLst>
            </p:cNvPr>
            <p:cNvSpPr/>
            <p:nvPr/>
          </p:nvSpPr>
          <p:spPr>
            <a:xfrm>
              <a:off x="10406528" y="2292297"/>
              <a:ext cx="1611873" cy="2358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asellaDiTesto 334">
              <a:extLst>
                <a:ext uri="{FF2B5EF4-FFF2-40B4-BE49-F238E27FC236}">
                  <a16:creationId xmlns:a16="http://schemas.microsoft.com/office/drawing/2014/main" id="{BFF90403-43A5-574F-97DF-4E08D5621327}"/>
                </a:ext>
              </a:extLst>
            </p:cNvPr>
            <p:cNvSpPr txBox="1"/>
            <p:nvPr/>
          </p:nvSpPr>
          <p:spPr>
            <a:xfrm>
              <a:off x="10330654" y="2292297"/>
              <a:ext cx="1734755"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CNAF</a:t>
              </a:r>
            </a:p>
          </p:txBody>
        </p:sp>
      </p:grpSp>
      <p:sp>
        <p:nvSpPr>
          <p:cNvPr id="10" name="Title 9">
            <a:extLst>
              <a:ext uri="{FF2B5EF4-FFF2-40B4-BE49-F238E27FC236}">
                <a16:creationId xmlns:a16="http://schemas.microsoft.com/office/drawing/2014/main" id="{96A63259-9859-E546-A435-EE94E44CCBAA}"/>
              </a:ext>
            </a:extLst>
          </p:cNvPr>
          <p:cNvSpPr>
            <a:spLocks noGrp="1"/>
          </p:cNvSpPr>
          <p:nvPr>
            <p:ph type="title"/>
          </p:nvPr>
        </p:nvSpPr>
        <p:spPr>
          <a:xfrm>
            <a:off x="286153" y="-321271"/>
            <a:ext cx="10618856" cy="1325563"/>
          </a:xfrm>
        </p:spPr>
        <p:txBody>
          <a:bodyPr>
            <a:normAutofit/>
          </a:bodyPr>
          <a:lstStyle/>
          <a:p>
            <a:r>
              <a:rPr lang="it-IT" sz="3200" dirty="0"/>
              <a:t>Ipotesi di architettura (Topologia analoga alla attuale)</a:t>
            </a:r>
          </a:p>
        </p:txBody>
      </p:sp>
      <p:grpSp>
        <p:nvGrpSpPr>
          <p:cNvPr id="160" name="Group 159">
            <a:extLst>
              <a:ext uri="{FF2B5EF4-FFF2-40B4-BE49-F238E27FC236}">
                <a16:creationId xmlns:a16="http://schemas.microsoft.com/office/drawing/2014/main" id="{11BAB027-B76F-C445-88A0-7187FCFC8339}"/>
              </a:ext>
            </a:extLst>
          </p:cNvPr>
          <p:cNvGrpSpPr/>
          <p:nvPr/>
        </p:nvGrpSpPr>
        <p:grpSpPr>
          <a:xfrm>
            <a:off x="4293565" y="1737617"/>
            <a:ext cx="2440167" cy="1150495"/>
            <a:chOff x="4534606" y="1805538"/>
            <a:chExt cx="2440167" cy="1150495"/>
          </a:xfrm>
        </p:grpSpPr>
        <p:grpSp>
          <p:nvGrpSpPr>
            <p:cNvPr id="95" name="Group 5">
              <a:extLst>
                <a:ext uri="{FF2B5EF4-FFF2-40B4-BE49-F238E27FC236}">
                  <a16:creationId xmlns:a16="http://schemas.microsoft.com/office/drawing/2014/main" id="{B81165C6-45D4-284E-84A2-8D3872DB6159}"/>
                </a:ext>
              </a:extLst>
            </p:cNvPr>
            <p:cNvGrpSpPr>
              <a:grpSpLocks/>
            </p:cNvGrpSpPr>
            <p:nvPr/>
          </p:nvGrpSpPr>
          <p:grpSpPr bwMode="auto">
            <a:xfrm>
              <a:off x="4571378" y="1805538"/>
              <a:ext cx="2403395" cy="1150495"/>
              <a:chOff x="2404" y="348"/>
              <a:chExt cx="1624" cy="904"/>
            </a:xfrm>
            <a:solidFill>
              <a:schemeClr val="accent1">
                <a:lumMod val="40000"/>
                <a:lumOff val="60000"/>
              </a:schemeClr>
            </a:solidFill>
          </p:grpSpPr>
          <p:sp>
            <p:nvSpPr>
              <p:cNvPr id="96" name="Oval 6">
                <a:extLst>
                  <a:ext uri="{FF2B5EF4-FFF2-40B4-BE49-F238E27FC236}">
                    <a16:creationId xmlns:a16="http://schemas.microsoft.com/office/drawing/2014/main" id="{21547416-9A2A-0845-AC11-122D0B57BAF4}"/>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97" name="Oval 7">
                <a:extLst>
                  <a:ext uri="{FF2B5EF4-FFF2-40B4-BE49-F238E27FC236}">
                    <a16:creationId xmlns:a16="http://schemas.microsoft.com/office/drawing/2014/main" id="{88BD27D7-0B7B-2341-9685-4A84D4E7A0A7}"/>
                  </a:ext>
                </a:extLst>
              </p:cNvPr>
              <p:cNvSpPr>
                <a:spLocks noChangeArrowheads="1"/>
              </p:cNvSpPr>
              <p:nvPr/>
            </p:nvSpPr>
            <p:spPr bwMode="auto">
              <a:xfrm>
                <a:off x="2552"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350"/>
              </a:p>
            </p:txBody>
          </p:sp>
          <p:sp>
            <p:nvSpPr>
              <p:cNvPr id="98" name="Oval 8">
                <a:extLst>
                  <a:ext uri="{FF2B5EF4-FFF2-40B4-BE49-F238E27FC236}">
                    <a16:creationId xmlns:a16="http://schemas.microsoft.com/office/drawing/2014/main" id="{DB7EED3D-D3A2-4E42-AE8C-50F01A362EBA}"/>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99" name="Oval 9">
                <a:extLst>
                  <a:ext uri="{FF2B5EF4-FFF2-40B4-BE49-F238E27FC236}">
                    <a16:creationId xmlns:a16="http://schemas.microsoft.com/office/drawing/2014/main" id="{78DD13BB-88C0-024B-85AE-8FF941AB32EF}"/>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grpSp>
        <p:sp>
          <p:nvSpPr>
            <p:cNvPr id="100" name="CasellaDiTesto 334">
              <a:extLst>
                <a:ext uri="{FF2B5EF4-FFF2-40B4-BE49-F238E27FC236}">
                  <a16:creationId xmlns:a16="http://schemas.microsoft.com/office/drawing/2014/main" id="{128B4631-E775-A749-8502-934F5F213FB6}"/>
                </a:ext>
              </a:extLst>
            </p:cNvPr>
            <p:cNvSpPr txBox="1"/>
            <p:nvPr/>
          </p:nvSpPr>
          <p:spPr>
            <a:xfrm>
              <a:off x="4534606" y="2195757"/>
              <a:ext cx="2135521"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solidFill>
                    <a:schemeClr val="bg1"/>
                  </a:solidFill>
                </a:rPr>
                <a:t>        LHC OPN/ONE</a:t>
              </a:r>
            </a:p>
          </p:txBody>
        </p:sp>
      </p:grpSp>
      <p:cxnSp>
        <p:nvCxnSpPr>
          <p:cNvPr id="102" name="Straight Connector 101">
            <a:extLst>
              <a:ext uri="{FF2B5EF4-FFF2-40B4-BE49-F238E27FC236}">
                <a16:creationId xmlns:a16="http://schemas.microsoft.com/office/drawing/2014/main" id="{B4D485E8-7BA4-334F-BBE9-EFE1ED9ED325}"/>
              </a:ext>
            </a:extLst>
          </p:cNvPr>
          <p:cNvCxnSpPr>
            <a:cxnSpLocks/>
            <a:stCxn id="818" idx="0"/>
            <a:endCxn id="97" idx="4"/>
          </p:cNvCxnSpPr>
          <p:nvPr/>
        </p:nvCxnSpPr>
        <p:spPr>
          <a:xfrm flipV="1">
            <a:off x="4877249" y="2888112"/>
            <a:ext cx="631107" cy="805638"/>
          </a:xfrm>
          <a:prstGeom prst="line">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70E13A-DF10-984B-8222-8A001AD03111}"/>
              </a:ext>
            </a:extLst>
          </p:cNvPr>
          <p:cNvCxnSpPr>
            <a:cxnSpLocks/>
            <a:stCxn id="97" idx="4"/>
            <a:endCxn id="819" idx="0"/>
          </p:cNvCxnSpPr>
          <p:nvPr/>
        </p:nvCxnSpPr>
        <p:spPr>
          <a:xfrm>
            <a:off x="5508356" y="2888112"/>
            <a:ext cx="665666" cy="805638"/>
          </a:xfrm>
          <a:prstGeom prst="line">
            <a:avLst/>
          </a:prstGeom>
          <a:ln w="508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06" name="Rettangolo arrotondato 85">
            <a:extLst>
              <a:ext uri="{FF2B5EF4-FFF2-40B4-BE49-F238E27FC236}">
                <a16:creationId xmlns:a16="http://schemas.microsoft.com/office/drawing/2014/main" id="{F5F4536D-F329-7E4A-9322-58CCA2036252}"/>
              </a:ext>
            </a:extLst>
          </p:cNvPr>
          <p:cNvSpPr/>
          <p:nvPr/>
        </p:nvSpPr>
        <p:spPr>
          <a:xfrm>
            <a:off x="2369901" y="3491532"/>
            <a:ext cx="1452352" cy="365124"/>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Transponder</a:t>
            </a:r>
          </a:p>
        </p:txBody>
      </p:sp>
      <p:sp>
        <p:nvSpPr>
          <p:cNvPr id="120" name="Rettangolo 160">
            <a:extLst>
              <a:ext uri="{FF2B5EF4-FFF2-40B4-BE49-F238E27FC236}">
                <a16:creationId xmlns:a16="http://schemas.microsoft.com/office/drawing/2014/main" id="{B665487F-88C8-9946-A03F-F47D4750325A}"/>
              </a:ext>
            </a:extLst>
          </p:cNvPr>
          <p:cNvSpPr/>
          <p:nvPr/>
        </p:nvSpPr>
        <p:spPr>
          <a:xfrm>
            <a:off x="1528078" y="3648031"/>
            <a:ext cx="841824"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p>
        </p:txBody>
      </p:sp>
      <p:sp>
        <p:nvSpPr>
          <p:cNvPr id="136" name="Rettangolo arrotondato 85">
            <a:extLst>
              <a:ext uri="{FF2B5EF4-FFF2-40B4-BE49-F238E27FC236}">
                <a16:creationId xmlns:a16="http://schemas.microsoft.com/office/drawing/2014/main" id="{FDCD7D2D-A856-9A46-A21A-EA8B78346E48}"/>
              </a:ext>
            </a:extLst>
          </p:cNvPr>
          <p:cNvSpPr/>
          <p:nvPr/>
        </p:nvSpPr>
        <p:spPr>
          <a:xfrm>
            <a:off x="81378" y="3495159"/>
            <a:ext cx="1452352" cy="365124"/>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Transponder</a:t>
            </a:r>
          </a:p>
        </p:txBody>
      </p:sp>
      <p:sp>
        <p:nvSpPr>
          <p:cNvPr id="144" name="Rettangolo arrotondato 85">
            <a:extLst>
              <a:ext uri="{FF2B5EF4-FFF2-40B4-BE49-F238E27FC236}">
                <a16:creationId xmlns:a16="http://schemas.microsoft.com/office/drawing/2014/main" id="{AE94397B-244E-8640-A799-40BB83B391D6}"/>
              </a:ext>
            </a:extLst>
          </p:cNvPr>
          <p:cNvSpPr/>
          <p:nvPr/>
        </p:nvSpPr>
        <p:spPr>
          <a:xfrm>
            <a:off x="10780017" y="3339000"/>
            <a:ext cx="1209690" cy="2646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IB/ETH GW</a:t>
            </a:r>
          </a:p>
        </p:txBody>
      </p:sp>
      <p:grpSp>
        <p:nvGrpSpPr>
          <p:cNvPr id="163" name="Group 162">
            <a:extLst>
              <a:ext uri="{FF2B5EF4-FFF2-40B4-BE49-F238E27FC236}">
                <a16:creationId xmlns:a16="http://schemas.microsoft.com/office/drawing/2014/main" id="{53CCAD56-6643-6A42-BBA7-3213AC43F2B0}"/>
              </a:ext>
            </a:extLst>
          </p:cNvPr>
          <p:cNvGrpSpPr/>
          <p:nvPr/>
        </p:nvGrpSpPr>
        <p:grpSpPr>
          <a:xfrm>
            <a:off x="8795686" y="1671744"/>
            <a:ext cx="1734755" cy="977178"/>
            <a:chOff x="1621181" y="1751351"/>
            <a:chExt cx="1734755" cy="977178"/>
          </a:xfrm>
        </p:grpSpPr>
        <p:sp>
          <p:nvSpPr>
            <p:cNvPr id="159" name="Rectangle 158">
              <a:extLst>
                <a:ext uri="{FF2B5EF4-FFF2-40B4-BE49-F238E27FC236}">
                  <a16:creationId xmlns:a16="http://schemas.microsoft.com/office/drawing/2014/main" id="{91C28BE0-CC2C-CD4C-B65B-77DCBEF45AC3}"/>
                </a:ext>
              </a:extLst>
            </p:cNvPr>
            <p:cNvSpPr/>
            <p:nvPr/>
          </p:nvSpPr>
          <p:spPr>
            <a:xfrm>
              <a:off x="1890549" y="1751352"/>
              <a:ext cx="1122151" cy="97717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asellaDiTesto 334">
              <a:extLst>
                <a:ext uri="{FF2B5EF4-FFF2-40B4-BE49-F238E27FC236}">
                  <a16:creationId xmlns:a16="http://schemas.microsoft.com/office/drawing/2014/main" id="{590849A3-99E1-A643-8077-456F795A1165}"/>
                </a:ext>
              </a:extLst>
            </p:cNvPr>
            <p:cNvSpPr txBox="1"/>
            <p:nvPr/>
          </p:nvSpPr>
          <p:spPr>
            <a:xfrm>
              <a:off x="1621181" y="1751351"/>
              <a:ext cx="1734755"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POD 1</a:t>
              </a:r>
            </a:p>
          </p:txBody>
        </p:sp>
      </p:grpSp>
      <p:grpSp>
        <p:nvGrpSpPr>
          <p:cNvPr id="164" name="Group 163">
            <a:extLst>
              <a:ext uri="{FF2B5EF4-FFF2-40B4-BE49-F238E27FC236}">
                <a16:creationId xmlns:a16="http://schemas.microsoft.com/office/drawing/2014/main" id="{1FF331CD-2211-3246-A0EA-1BE4F652F66E}"/>
              </a:ext>
            </a:extLst>
          </p:cNvPr>
          <p:cNvGrpSpPr/>
          <p:nvPr/>
        </p:nvGrpSpPr>
        <p:grpSpPr>
          <a:xfrm>
            <a:off x="7182830" y="1689889"/>
            <a:ext cx="1734755" cy="977177"/>
            <a:chOff x="2872940" y="1751351"/>
            <a:chExt cx="1734755" cy="977177"/>
          </a:xfrm>
        </p:grpSpPr>
        <p:sp>
          <p:nvSpPr>
            <p:cNvPr id="158" name="Rectangle 157">
              <a:extLst>
                <a:ext uri="{FF2B5EF4-FFF2-40B4-BE49-F238E27FC236}">
                  <a16:creationId xmlns:a16="http://schemas.microsoft.com/office/drawing/2014/main" id="{98745329-1A9D-2A43-8441-09C0368F6963}"/>
                </a:ext>
              </a:extLst>
            </p:cNvPr>
            <p:cNvSpPr/>
            <p:nvPr/>
          </p:nvSpPr>
          <p:spPr>
            <a:xfrm>
              <a:off x="3198067" y="1751351"/>
              <a:ext cx="1122151" cy="97717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asellaDiTesto 334">
              <a:extLst>
                <a:ext uri="{FF2B5EF4-FFF2-40B4-BE49-F238E27FC236}">
                  <a16:creationId xmlns:a16="http://schemas.microsoft.com/office/drawing/2014/main" id="{427EC81D-AF6E-EC43-8239-C7C55170E217}"/>
                </a:ext>
              </a:extLst>
            </p:cNvPr>
            <p:cNvSpPr txBox="1"/>
            <p:nvPr/>
          </p:nvSpPr>
          <p:spPr>
            <a:xfrm>
              <a:off x="2872940" y="1751351"/>
              <a:ext cx="1734755"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800" dirty="0"/>
                <a:t>POD 2</a:t>
              </a:r>
            </a:p>
          </p:txBody>
        </p:sp>
      </p:grpSp>
      <p:cxnSp>
        <p:nvCxnSpPr>
          <p:cNvPr id="168" name="Straight Connector 167">
            <a:extLst>
              <a:ext uri="{FF2B5EF4-FFF2-40B4-BE49-F238E27FC236}">
                <a16:creationId xmlns:a16="http://schemas.microsoft.com/office/drawing/2014/main" id="{71EBAAD1-8E7E-3747-A9F3-827EA2A45936}"/>
              </a:ext>
            </a:extLst>
          </p:cNvPr>
          <p:cNvCxnSpPr>
            <a:cxnSpLocks/>
            <a:stCxn id="159" idx="2"/>
            <a:endCxn id="818" idx="0"/>
          </p:cNvCxnSpPr>
          <p:nvPr/>
        </p:nvCxnSpPr>
        <p:spPr>
          <a:xfrm flipH="1">
            <a:off x="4877249" y="2648922"/>
            <a:ext cx="4748881" cy="104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EC079C6-9726-2248-9F9C-4B2F7099FB2A}"/>
              </a:ext>
            </a:extLst>
          </p:cNvPr>
          <p:cNvCxnSpPr>
            <a:cxnSpLocks/>
            <a:stCxn id="159" idx="2"/>
            <a:endCxn id="819" idx="0"/>
          </p:cNvCxnSpPr>
          <p:nvPr/>
        </p:nvCxnSpPr>
        <p:spPr>
          <a:xfrm flipH="1">
            <a:off x="6174022" y="2648922"/>
            <a:ext cx="3452108" cy="104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AACA9A6-2AD4-E440-842E-3D7E7EC3F2FA}"/>
              </a:ext>
            </a:extLst>
          </p:cNvPr>
          <p:cNvCxnSpPr>
            <a:cxnSpLocks/>
            <a:stCxn id="158" idx="2"/>
            <a:endCxn id="818" idx="0"/>
          </p:cNvCxnSpPr>
          <p:nvPr/>
        </p:nvCxnSpPr>
        <p:spPr>
          <a:xfrm flipH="1">
            <a:off x="4877249" y="2667066"/>
            <a:ext cx="3191784" cy="1026684"/>
          </a:xfrm>
          <a:prstGeom prst="line">
            <a:avLst/>
          </a:prstGeom>
          <a:ln/>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7883B9E0-5290-9544-ABEC-E47C81DA5036}"/>
              </a:ext>
            </a:extLst>
          </p:cNvPr>
          <p:cNvCxnSpPr>
            <a:cxnSpLocks/>
            <a:stCxn id="158" idx="2"/>
          </p:cNvCxnSpPr>
          <p:nvPr/>
        </p:nvCxnSpPr>
        <p:spPr>
          <a:xfrm flipH="1">
            <a:off x="6174023" y="2667066"/>
            <a:ext cx="1895010" cy="10519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30118E4C-C116-364C-AF99-1ACC1E67AA9F}"/>
              </a:ext>
            </a:extLst>
          </p:cNvPr>
          <p:cNvCxnSpPr>
            <a:cxnSpLocks/>
            <a:stCxn id="819" idx="0"/>
            <a:endCxn id="184" idx="2"/>
          </p:cNvCxnSpPr>
          <p:nvPr/>
        </p:nvCxnSpPr>
        <p:spPr>
          <a:xfrm flipH="1" flipV="1">
            <a:off x="3220641" y="2853700"/>
            <a:ext cx="2953381" cy="840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E12195D-4DB9-8B46-B7F8-D443110C40E4}"/>
              </a:ext>
            </a:extLst>
          </p:cNvPr>
          <p:cNvCxnSpPr>
            <a:cxnSpLocks/>
            <a:stCxn id="818" idx="0"/>
            <a:endCxn id="184" idx="2"/>
          </p:cNvCxnSpPr>
          <p:nvPr/>
        </p:nvCxnSpPr>
        <p:spPr>
          <a:xfrm flipH="1" flipV="1">
            <a:off x="3220641" y="2853700"/>
            <a:ext cx="1656608" cy="840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Rounded Rectangle 6">
            <a:extLst>
              <a:ext uri="{FF2B5EF4-FFF2-40B4-BE49-F238E27FC236}">
                <a16:creationId xmlns:a16="http://schemas.microsoft.com/office/drawing/2014/main" id="{C6A2A2E8-AB04-A043-A685-83FF452B40AF}"/>
              </a:ext>
            </a:extLst>
          </p:cNvPr>
          <p:cNvSpPr/>
          <p:nvPr/>
        </p:nvSpPr>
        <p:spPr>
          <a:xfrm>
            <a:off x="2649141" y="2315321"/>
            <a:ext cx="1143000" cy="538379"/>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algn="ctr" eaLnBrk="1" hangingPunct="1">
              <a:defRPr/>
            </a:pPr>
            <a:r>
              <a:rPr lang="en-US" altLang="it-IT" sz="1200" b="1" dirty="0">
                <a:solidFill>
                  <a:srgbClr val="FFFFFF"/>
                </a:solidFill>
                <a:latin typeface="Monaco" charset="0"/>
                <a:ea typeface="ヒラギノ角ゴ Pro W3" charset="-128"/>
              </a:rPr>
              <a:t>GENERL IP</a:t>
            </a:r>
          </a:p>
          <a:p>
            <a:pPr algn="ctr" eaLnBrk="1" hangingPunct="1">
              <a:defRPr/>
            </a:pPr>
            <a:r>
              <a:rPr lang="en-US" altLang="it-IT" sz="1200" b="1" dirty="0">
                <a:solidFill>
                  <a:srgbClr val="FFFFFF"/>
                </a:solidFill>
                <a:latin typeface="Monaco" charset="0"/>
                <a:ea typeface="ヒラギノ角ゴ Pro W3" charset="-128"/>
              </a:rPr>
              <a:t>ROUTER</a:t>
            </a:r>
          </a:p>
        </p:txBody>
      </p:sp>
      <p:grpSp>
        <p:nvGrpSpPr>
          <p:cNvPr id="198" name="Group 197">
            <a:extLst>
              <a:ext uri="{FF2B5EF4-FFF2-40B4-BE49-F238E27FC236}">
                <a16:creationId xmlns:a16="http://schemas.microsoft.com/office/drawing/2014/main" id="{10F31BA9-D54B-C846-82BF-2D0A76C67DE3}"/>
              </a:ext>
            </a:extLst>
          </p:cNvPr>
          <p:cNvGrpSpPr/>
          <p:nvPr/>
        </p:nvGrpSpPr>
        <p:grpSpPr>
          <a:xfrm>
            <a:off x="2200864" y="1188689"/>
            <a:ext cx="2010778" cy="759161"/>
            <a:chOff x="7223373" y="1025459"/>
            <a:chExt cx="2010778" cy="759161"/>
          </a:xfrm>
        </p:grpSpPr>
        <p:grpSp>
          <p:nvGrpSpPr>
            <p:cNvPr id="192" name="Group 5">
              <a:extLst>
                <a:ext uri="{FF2B5EF4-FFF2-40B4-BE49-F238E27FC236}">
                  <a16:creationId xmlns:a16="http://schemas.microsoft.com/office/drawing/2014/main" id="{6A472C79-6791-5A49-A3B1-04BAD883892B}"/>
                </a:ext>
              </a:extLst>
            </p:cNvPr>
            <p:cNvGrpSpPr>
              <a:grpSpLocks/>
            </p:cNvGrpSpPr>
            <p:nvPr/>
          </p:nvGrpSpPr>
          <p:grpSpPr bwMode="auto">
            <a:xfrm>
              <a:off x="7223373" y="1025459"/>
              <a:ext cx="2010778" cy="759161"/>
              <a:chOff x="2404" y="348"/>
              <a:chExt cx="1624" cy="904"/>
            </a:xfrm>
            <a:solidFill>
              <a:schemeClr val="accent1">
                <a:lumMod val="40000"/>
                <a:lumOff val="60000"/>
              </a:schemeClr>
            </a:solidFill>
          </p:grpSpPr>
          <p:sp>
            <p:nvSpPr>
              <p:cNvPr id="193" name="Oval 6">
                <a:extLst>
                  <a:ext uri="{FF2B5EF4-FFF2-40B4-BE49-F238E27FC236}">
                    <a16:creationId xmlns:a16="http://schemas.microsoft.com/office/drawing/2014/main" id="{0D8C95EC-A52F-C644-BB43-C60F4C766EBE}"/>
                  </a:ext>
                </a:extLst>
              </p:cNvPr>
              <p:cNvSpPr>
                <a:spLocks noChangeArrowheads="1"/>
              </p:cNvSpPr>
              <p:nvPr/>
            </p:nvSpPr>
            <p:spPr bwMode="auto">
              <a:xfrm>
                <a:off x="2404" y="487"/>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sp>
            <p:nvSpPr>
              <p:cNvPr id="194" name="Oval 7">
                <a:extLst>
                  <a:ext uri="{FF2B5EF4-FFF2-40B4-BE49-F238E27FC236}">
                    <a16:creationId xmlns:a16="http://schemas.microsoft.com/office/drawing/2014/main" id="{C60631CB-264D-E142-9C0A-6B96323B8A1A}"/>
                  </a:ext>
                </a:extLst>
              </p:cNvPr>
              <p:cNvSpPr>
                <a:spLocks noChangeArrowheads="1"/>
              </p:cNvSpPr>
              <p:nvPr/>
            </p:nvSpPr>
            <p:spPr bwMode="auto">
              <a:xfrm>
                <a:off x="2585" y="680"/>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1350"/>
              </a:p>
            </p:txBody>
          </p:sp>
          <p:sp>
            <p:nvSpPr>
              <p:cNvPr id="195" name="Oval 8">
                <a:extLst>
                  <a:ext uri="{FF2B5EF4-FFF2-40B4-BE49-F238E27FC236}">
                    <a16:creationId xmlns:a16="http://schemas.microsoft.com/office/drawing/2014/main" id="{AA933AF9-B7F8-DB4C-8C40-45C0403794D3}"/>
                  </a:ext>
                </a:extLst>
              </p:cNvPr>
              <p:cNvSpPr>
                <a:spLocks noChangeArrowheads="1"/>
              </p:cNvSpPr>
              <p:nvPr/>
            </p:nvSpPr>
            <p:spPr bwMode="auto">
              <a:xfrm>
                <a:off x="2684" y="348"/>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dirty="0"/>
              </a:p>
            </p:txBody>
          </p:sp>
          <p:sp>
            <p:nvSpPr>
              <p:cNvPr id="196" name="Oval 9">
                <a:extLst>
                  <a:ext uri="{FF2B5EF4-FFF2-40B4-BE49-F238E27FC236}">
                    <a16:creationId xmlns:a16="http://schemas.microsoft.com/office/drawing/2014/main" id="{9ACD6876-A462-3542-9F2F-6E679FC82986}"/>
                  </a:ext>
                </a:extLst>
              </p:cNvPr>
              <p:cNvSpPr>
                <a:spLocks noChangeArrowheads="1"/>
              </p:cNvSpPr>
              <p:nvPr/>
            </p:nvSpPr>
            <p:spPr bwMode="auto">
              <a:xfrm>
                <a:off x="2732" y="536"/>
                <a:ext cx="1296" cy="572"/>
              </a:xfrm>
              <a:prstGeom prst="ellipse">
                <a:avLst/>
              </a:prstGeom>
              <a:solidFill>
                <a:schemeClr val="accent1">
                  <a:lumMod val="75000"/>
                </a:schemeClr>
              </a:solidFill>
              <a:ln w="9525">
                <a:noFill/>
                <a:round/>
                <a:headEnd/>
                <a:tailEnd/>
              </a:ln>
              <a:effectLst/>
            </p:spPr>
            <p:txBody>
              <a:bodyPr wrap="none" anchor="ct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350"/>
              </a:p>
            </p:txBody>
          </p:sp>
        </p:grpSp>
        <p:sp>
          <p:nvSpPr>
            <p:cNvPr id="197" name="CasellaDiTesto 334">
              <a:extLst>
                <a:ext uri="{FF2B5EF4-FFF2-40B4-BE49-F238E27FC236}">
                  <a16:creationId xmlns:a16="http://schemas.microsoft.com/office/drawing/2014/main" id="{1435494C-889C-804B-A591-02B301822800}"/>
                </a:ext>
              </a:extLst>
            </p:cNvPr>
            <p:cNvSpPr txBox="1"/>
            <p:nvPr/>
          </p:nvSpPr>
          <p:spPr>
            <a:xfrm>
              <a:off x="7633280" y="1208833"/>
              <a:ext cx="1259832" cy="400110"/>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000" dirty="0">
                  <a:solidFill>
                    <a:schemeClr val="bg1"/>
                  </a:solidFill>
                </a:rPr>
                <a:t>General IP</a:t>
              </a:r>
            </a:p>
          </p:txBody>
        </p:sp>
      </p:grpSp>
      <p:cxnSp>
        <p:nvCxnSpPr>
          <p:cNvPr id="200" name="Straight Arrow Connector 199">
            <a:extLst>
              <a:ext uri="{FF2B5EF4-FFF2-40B4-BE49-F238E27FC236}">
                <a16:creationId xmlns:a16="http://schemas.microsoft.com/office/drawing/2014/main" id="{1252E7FF-DEC7-EB4F-82F7-66EA1752B1B4}"/>
              </a:ext>
            </a:extLst>
          </p:cNvPr>
          <p:cNvCxnSpPr>
            <a:stCxn id="184" idx="0"/>
            <a:endCxn id="194" idx="4"/>
          </p:cNvCxnSpPr>
          <p:nvPr/>
        </p:nvCxnSpPr>
        <p:spPr>
          <a:xfrm flipV="1">
            <a:off x="3220641" y="1947850"/>
            <a:ext cx="6661" cy="36747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7DC14261-274D-9140-AE45-CEED3D88C09A}"/>
              </a:ext>
            </a:extLst>
          </p:cNvPr>
          <p:cNvGrpSpPr/>
          <p:nvPr/>
        </p:nvGrpSpPr>
        <p:grpSpPr>
          <a:xfrm>
            <a:off x="10977956" y="4465502"/>
            <a:ext cx="1313409" cy="855494"/>
            <a:chOff x="52430" y="2781819"/>
            <a:chExt cx="1313409" cy="855494"/>
          </a:xfrm>
        </p:grpSpPr>
        <p:pic>
          <p:nvPicPr>
            <p:cNvPr id="112" name="Immagine 159">
              <a:extLst>
                <a:ext uri="{FF2B5EF4-FFF2-40B4-BE49-F238E27FC236}">
                  <a16:creationId xmlns:a16="http://schemas.microsoft.com/office/drawing/2014/main" id="{F82E208B-7643-1E4D-B1D6-A343986476B2}"/>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13" name="Immagine 159">
              <a:extLst>
                <a:ext uri="{FF2B5EF4-FFF2-40B4-BE49-F238E27FC236}">
                  <a16:creationId xmlns:a16="http://schemas.microsoft.com/office/drawing/2014/main" id="{8ACEA43A-7E25-9343-9428-09C291646251}"/>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14" name="Immagine 159">
              <a:extLst>
                <a:ext uri="{FF2B5EF4-FFF2-40B4-BE49-F238E27FC236}">
                  <a16:creationId xmlns:a16="http://schemas.microsoft.com/office/drawing/2014/main" id="{48659225-2727-5040-8C94-143CF427F5AD}"/>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15" name="Immagine 159">
              <a:extLst>
                <a:ext uri="{FF2B5EF4-FFF2-40B4-BE49-F238E27FC236}">
                  <a16:creationId xmlns:a16="http://schemas.microsoft.com/office/drawing/2014/main" id="{9FF60BCD-DDC0-1245-BFEF-4268E417BB33}"/>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2" name="Group 1">
            <a:extLst>
              <a:ext uri="{FF2B5EF4-FFF2-40B4-BE49-F238E27FC236}">
                <a16:creationId xmlns:a16="http://schemas.microsoft.com/office/drawing/2014/main" id="{8C6A8FB5-579D-C647-91BC-72088F0F892C}"/>
              </a:ext>
            </a:extLst>
          </p:cNvPr>
          <p:cNvGrpSpPr/>
          <p:nvPr/>
        </p:nvGrpSpPr>
        <p:grpSpPr>
          <a:xfrm>
            <a:off x="10504683" y="4494138"/>
            <a:ext cx="1313409" cy="855494"/>
            <a:chOff x="52430" y="2781819"/>
            <a:chExt cx="1313409" cy="855494"/>
          </a:xfrm>
        </p:grpSpPr>
        <p:pic>
          <p:nvPicPr>
            <p:cNvPr id="107" name="Immagine 159">
              <a:extLst>
                <a:ext uri="{FF2B5EF4-FFF2-40B4-BE49-F238E27FC236}">
                  <a16:creationId xmlns:a16="http://schemas.microsoft.com/office/drawing/2014/main" id="{FA847082-8A33-1543-B0A2-A9799D0305E0}"/>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08" name="Immagine 159">
              <a:extLst>
                <a:ext uri="{FF2B5EF4-FFF2-40B4-BE49-F238E27FC236}">
                  <a16:creationId xmlns:a16="http://schemas.microsoft.com/office/drawing/2014/main" id="{A635C3EB-EA7B-D647-8303-04812CD61C86}"/>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09" name="Immagine 159">
              <a:extLst>
                <a:ext uri="{FF2B5EF4-FFF2-40B4-BE49-F238E27FC236}">
                  <a16:creationId xmlns:a16="http://schemas.microsoft.com/office/drawing/2014/main" id="{76306AAA-5B10-C248-BB86-142A3B8CE170}"/>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10" name="Immagine 159">
              <a:extLst>
                <a:ext uri="{FF2B5EF4-FFF2-40B4-BE49-F238E27FC236}">
                  <a16:creationId xmlns:a16="http://schemas.microsoft.com/office/drawing/2014/main" id="{C3DBEF08-02C5-2148-9357-F6E35423C744}"/>
                </a:ext>
              </a:extLst>
            </p:cNvPr>
            <p:cNvPicPr>
              <a:picLocks noChangeAspect="1"/>
            </p:cNvPicPr>
            <p:nvPr/>
          </p:nvPicPr>
          <p:blipFill>
            <a:blip r:embed="rId2"/>
            <a:stretch>
              <a:fillRect/>
            </a:stretch>
          </p:blipFill>
          <p:spPr>
            <a:xfrm>
              <a:off x="565186" y="3229216"/>
              <a:ext cx="800653" cy="408097"/>
            </a:xfrm>
            <a:prstGeom prst="rect">
              <a:avLst/>
            </a:prstGeom>
          </p:spPr>
        </p:pic>
      </p:grpSp>
      <p:grpSp>
        <p:nvGrpSpPr>
          <p:cNvPr id="116" name="Group 115">
            <a:extLst>
              <a:ext uri="{FF2B5EF4-FFF2-40B4-BE49-F238E27FC236}">
                <a16:creationId xmlns:a16="http://schemas.microsoft.com/office/drawing/2014/main" id="{5A013E25-F48A-8E4A-BD69-8CF77463ED43}"/>
              </a:ext>
            </a:extLst>
          </p:cNvPr>
          <p:cNvGrpSpPr/>
          <p:nvPr/>
        </p:nvGrpSpPr>
        <p:grpSpPr>
          <a:xfrm>
            <a:off x="10530441" y="4558533"/>
            <a:ext cx="1313409" cy="855494"/>
            <a:chOff x="52430" y="2781819"/>
            <a:chExt cx="1313409" cy="855494"/>
          </a:xfrm>
        </p:grpSpPr>
        <p:pic>
          <p:nvPicPr>
            <p:cNvPr id="118" name="Immagine 159">
              <a:extLst>
                <a:ext uri="{FF2B5EF4-FFF2-40B4-BE49-F238E27FC236}">
                  <a16:creationId xmlns:a16="http://schemas.microsoft.com/office/drawing/2014/main" id="{1B692020-BF89-A546-B2C2-DF9EA029403B}"/>
                </a:ext>
              </a:extLst>
            </p:cNvPr>
            <p:cNvPicPr>
              <a:picLocks noChangeAspect="1"/>
            </p:cNvPicPr>
            <p:nvPr/>
          </p:nvPicPr>
          <p:blipFill>
            <a:blip r:embed="rId2"/>
            <a:stretch>
              <a:fillRect/>
            </a:stretch>
          </p:blipFill>
          <p:spPr>
            <a:xfrm>
              <a:off x="52430" y="2781819"/>
              <a:ext cx="800653" cy="408097"/>
            </a:xfrm>
            <a:prstGeom prst="rect">
              <a:avLst/>
            </a:prstGeom>
          </p:spPr>
        </p:pic>
        <p:pic>
          <p:nvPicPr>
            <p:cNvPr id="121" name="Immagine 159">
              <a:extLst>
                <a:ext uri="{FF2B5EF4-FFF2-40B4-BE49-F238E27FC236}">
                  <a16:creationId xmlns:a16="http://schemas.microsoft.com/office/drawing/2014/main" id="{0E387623-554D-5241-A8E8-84D0D1C24466}"/>
                </a:ext>
              </a:extLst>
            </p:cNvPr>
            <p:cNvPicPr>
              <a:picLocks noChangeAspect="1"/>
            </p:cNvPicPr>
            <p:nvPr/>
          </p:nvPicPr>
          <p:blipFill>
            <a:blip r:embed="rId2"/>
            <a:stretch>
              <a:fillRect/>
            </a:stretch>
          </p:blipFill>
          <p:spPr>
            <a:xfrm>
              <a:off x="164860" y="2931346"/>
              <a:ext cx="800653" cy="408097"/>
            </a:xfrm>
            <a:prstGeom prst="rect">
              <a:avLst/>
            </a:prstGeom>
          </p:spPr>
        </p:pic>
        <p:pic>
          <p:nvPicPr>
            <p:cNvPr id="122" name="Immagine 159">
              <a:extLst>
                <a:ext uri="{FF2B5EF4-FFF2-40B4-BE49-F238E27FC236}">
                  <a16:creationId xmlns:a16="http://schemas.microsoft.com/office/drawing/2014/main" id="{5614B9E3-EBB4-9642-A806-F9B6AA891BD9}"/>
                </a:ext>
              </a:extLst>
            </p:cNvPr>
            <p:cNvPicPr>
              <a:picLocks noChangeAspect="1"/>
            </p:cNvPicPr>
            <p:nvPr/>
          </p:nvPicPr>
          <p:blipFill>
            <a:blip r:embed="rId2"/>
            <a:stretch>
              <a:fillRect/>
            </a:stretch>
          </p:blipFill>
          <p:spPr>
            <a:xfrm>
              <a:off x="358772" y="3072586"/>
              <a:ext cx="800653" cy="408097"/>
            </a:xfrm>
            <a:prstGeom prst="rect">
              <a:avLst/>
            </a:prstGeom>
          </p:spPr>
        </p:pic>
        <p:pic>
          <p:nvPicPr>
            <p:cNvPr id="123" name="Immagine 159">
              <a:extLst>
                <a:ext uri="{FF2B5EF4-FFF2-40B4-BE49-F238E27FC236}">
                  <a16:creationId xmlns:a16="http://schemas.microsoft.com/office/drawing/2014/main" id="{EFE0FF5A-2A38-294F-B95A-8CD4757F5B62}"/>
                </a:ext>
              </a:extLst>
            </p:cNvPr>
            <p:cNvPicPr>
              <a:picLocks noChangeAspect="1"/>
            </p:cNvPicPr>
            <p:nvPr/>
          </p:nvPicPr>
          <p:blipFill>
            <a:blip r:embed="rId2"/>
            <a:stretch>
              <a:fillRect/>
            </a:stretch>
          </p:blipFill>
          <p:spPr>
            <a:xfrm>
              <a:off x="565186" y="3229216"/>
              <a:ext cx="800653" cy="408097"/>
            </a:xfrm>
            <a:prstGeom prst="rect">
              <a:avLst/>
            </a:prstGeom>
          </p:spPr>
        </p:pic>
      </p:grpSp>
      <p:sp>
        <p:nvSpPr>
          <p:cNvPr id="130" name="CasellaDiTesto 331">
            <a:extLst>
              <a:ext uri="{FF2B5EF4-FFF2-40B4-BE49-F238E27FC236}">
                <a16:creationId xmlns:a16="http://schemas.microsoft.com/office/drawing/2014/main" id="{8DEE821E-8BCA-DC40-BE18-185A64F5FDC2}"/>
              </a:ext>
            </a:extLst>
          </p:cNvPr>
          <p:cNvSpPr txBox="1"/>
          <p:nvPr/>
        </p:nvSpPr>
        <p:spPr>
          <a:xfrm>
            <a:off x="9009547" y="2836557"/>
            <a:ext cx="2582467"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1,6 </a:t>
            </a:r>
            <a:r>
              <a:rPr lang="it-IT" sz="1400" b="1" dirty="0" err="1"/>
              <a:t>Tbps</a:t>
            </a:r>
            <a:r>
              <a:rPr lang="it-IT" sz="1400" b="1" dirty="0"/>
              <a:t> </a:t>
            </a:r>
          </a:p>
          <a:p>
            <a:r>
              <a:rPr lang="it-IT" sz="1400" b="1" dirty="0"/>
              <a:t>Leonardo and CNAF</a:t>
            </a:r>
          </a:p>
        </p:txBody>
      </p:sp>
      <p:sp>
        <p:nvSpPr>
          <p:cNvPr id="131" name="CasellaDiTesto 331">
            <a:extLst>
              <a:ext uri="{FF2B5EF4-FFF2-40B4-BE49-F238E27FC236}">
                <a16:creationId xmlns:a16="http://schemas.microsoft.com/office/drawing/2014/main" id="{C4AF3DCD-BB9B-0547-AF4F-10C92938DD8F}"/>
              </a:ext>
            </a:extLst>
          </p:cNvPr>
          <p:cNvSpPr txBox="1"/>
          <p:nvPr/>
        </p:nvSpPr>
        <p:spPr>
          <a:xfrm>
            <a:off x="1605017" y="3327680"/>
            <a:ext cx="941643"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1,2 </a:t>
            </a:r>
            <a:r>
              <a:rPr lang="it-IT" sz="1400" b="1" dirty="0" err="1"/>
              <a:t>Tbps</a:t>
            </a:r>
            <a:r>
              <a:rPr lang="it-IT" sz="1400" b="1" dirty="0"/>
              <a:t> </a:t>
            </a:r>
          </a:p>
        </p:txBody>
      </p:sp>
      <p:cxnSp>
        <p:nvCxnSpPr>
          <p:cNvPr id="43" name="Straight Connector 42">
            <a:extLst>
              <a:ext uri="{FF2B5EF4-FFF2-40B4-BE49-F238E27FC236}">
                <a16:creationId xmlns:a16="http://schemas.microsoft.com/office/drawing/2014/main" id="{8A97CA8A-990F-344A-B721-774AD76749D4}"/>
              </a:ext>
            </a:extLst>
          </p:cNvPr>
          <p:cNvCxnSpPr>
            <a:cxnSpLocks/>
          </p:cNvCxnSpPr>
          <p:nvPr/>
        </p:nvCxnSpPr>
        <p:spPr>
          <a:xfrm>
            <a:off x="2961377" y="2888112"/>
            <a:ext cx="0" cy="577581"/>
          </a:xfrm>
          <a:prstGeom prst="line">
            <a:avLst/>
          </a:prstGeom>
          <a:ln w="38100"/>
        </p:spPr>
        <p:style>
          <a:lnRef idx="1">
            <a:schemeClr val="dk1"/>
          </a:lnRef>
          <a:fillRef idx="0">
            <a:schemeClr val="dk1"/>
          </a:fillRef>
          <a:effectRef idx="0">
            <a:schemeClr val="dk1"/>
          </a:effectRef>
          <a:fontRef idx="minor">
            <a:schemeClr val="tx1"/>
          </a:fontRef>
        </p:style>
      </p:cxnSp>
      <p:sp>
        <p:nvSpPr>
          <p:cNvPr id="147" name="Rettangolo arrotondato 85">
            <a:extLst>
              <a:ext uri="{FF2B5EF4-FFF2-40B4-BE49-F238E27FC236}">
                <a16:creationId xmlns:a16="http://schemas.microsoft.com/office/drawing/2014/main" id="{0D12C5D1-69C7-374E-8E0D-5324C0DBFDA5}"/>
              </a:ext>
            </a:extLst>
          </p:cNvPr>
          <p:cNvSpPr/>
          <p:nvPr/>
        </p:nvSpPr>
        <p:spPr>
          <a:xfrm>
            <a:off x="10770474" y="3027213"/>
            <a:ext cx="1209690" cy="26467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t>IB/ETH GW</a:t>
            </a:r>
          </a:p>
        </p:txBody>
      </p:sp>
      <p:sp>
        <p:nvSpPr>
          <p:cNvPr id="51" name="Rectangle 50">
            <a:extLst>
              <a:ext uri="{FF2B5EF4-FFF2-40B4-BE49-F238E27FC236}">
                <a16:creationId xmlns:a16="http://schemas.microsoft.com/office/drawing/2014/main" id="{29FFC67B-4B4C-D64D-A92B-53CDFC9211C7}"/>
              </a:ext>
            </a:extLst>
          </p:cNvPr>
          <p:cNvSpPr/>
          <p:nvPr/>
        </p:nvSpPr>
        <p:spPr>
          <a:xfrm>
            <a:off x="10729774" y="2950956"/>
            <a:ext cx="1300877" cy="710714"/>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76" name="Rettangolo arrotondato 85">
            <a:extLst>
              <a:ext uri="{FF2B5EF4-FFF2-40B4-BE49-F238E27FC236}">
                <a16:creationId xmlns:a16="http://schemas.microsoft.com/office/drawing/2014/main" id="{D2A7B25B-2AD5-2B43-92B8-F486890E5A33}"/>
              </a:ext>
            </a:extLst>
          </p:cNvPr>
          <p:cNvSpPr/>
          <p:nvPr/>
        </p:nvSpPr>
        <p:spPr>
          <a:xfrm>
            <a:off x="171391" y="5861193"/>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179" name="Immagine 159">
            <a:extLst>
              <a:ext uri="{FF2B5EF4-FFF2-40B4-BE49-F238E27FC236}">
                <a16:creationId xmlns:a16="http://schemas.microsoft.com/office/drawing/2014/main" id="{26A6B36D-7313-644D-8344-ADA0E1952804}"/>
              </a:ext>
            </a:extLst>
          </p:cNvPr>
          <p:cNvPicPr>
            <a:picLocks noChangeAspect="1"/>
          </p:cNvPicPr>
          <p:nvPr/>
        </p:nvPicPr>
        <p:blipFill>
          <a:blip r:embed="rId2"/>
          <a:stretch>
            <a:fillRect/>
          </a:stretch>
        </p:blipFill>
        <p:spPr>
          <a:xfrm>
            <a:off x="104811" y="6154283"/>
            <a:ext cx="1453091" cy="740648"/>
          </a:xfrm>
          <a:prstGeom prst="rect">
            <a:avLst/>
          </a:prstGeom>
        </p:spPr>
      </p:pic>
      <p:sp>
        <p:nvSpPr>
          <p:cNvPr id="180" name="Rettangolo arrotondato 85">
            <a:extLst>
              <a:ext uri="{FF2B5EF4-FFF2-40B4-BE49-F238E27FC236}">
                <a16:creationId xmlns:a16="http://schemas.microsoft.com/office/drawing/2014/main" id="{2B429EF1-C8AA-E24C-9EFE-D56771A8E400}"/>
              </a:ext>
            </a:extLst>
          </p:cNvPr>
          <p:cNvSpPr/>
          <p:nvPr/>
        </p:nvSpPr>
        <p:spPr>
          <a:xfrm>
            <a:off x="1594658" y="5867118"/>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182" name="Immagine 159">
            <a:extLst>
              <a:ext uri="{FF2B5EF4-FFF2-40B4-BE49-F238E27FC236}">
                <a16:creationId xmlns:a16="http://schemas.microsoft.com/office/drawing/2014/main" id="{3437FDA0-4CC9-954F-83B8-795F911B2E34}"/>
              </a:ext>
            </a:extLst>
          </p:cNvPr>
          <p:cNvPicPr>
            <a:picLocks noChangeAspect="1"/>
          </p:cNvPicPr>
          <p:nvPr/>
        </p:nvPicPr>
        <p:blipFill>
          <a:blip r:embed="rId2"/>
          <a:stretch>
            <a:fillRect/>
          </a:stretch>
        </p:blipFill>
        <p:spPr>
          <a:xfrm>
            <a:off x="1528078" y="6160208"/>
            <a:ext cx="1453091" cy="740648"/>
          </a:xfrm>
          <a:prstGeom prst="rect">
            <a:avLst/>
          </a:prstGeom>
        </p:spPr>
      </p:pic>
      <p:grpSp>
        <p:nvGrpSpPr>
          <p:cNvPr id="186" name="Gruppo 42">
            <a:extLst>
              <a:ext uri="{FF2B5EF4-FFF2-40B4-BE49-F238E27FC236}">
                <a16:creationId xmlns:a16="http://schemas.microsoft.com/office/drawing/2014/main" id="{C3E8380E-3DD8-3B42-AEBA-2A2D406E7D45}"/>
              </a:ext>
            </a:extLst>
          </p:cNvPr>
          <p:cNvGrpSpPr/>
          <p:nvPr/>
        </p:nvGrpSpPr>
        <p:grpSpPr>
          <a:xfrm>
            <a:off x="3472281" y="6305550"/>
            <a:ext cx="390525" cy="314325"/>
            <a:chOff x="4796367" y="5915025"/>
            <a:chExt cx="520700" cy="419100"/>
          </a:xfrm>
        </p:grpSpPr>
        <p:sp>
          <p:nvSpPr>
            <p:cNvPr id="604" name="AutoShape 795">
              <a:extLst>
                <a:ext uri="{FF2B5EF4-FFF2-40B4-BE49-F238E27FC236}">
                  <a16:creationId xmlns:a16="http://schemas.microsoft.com/office/drawing/2014/main" id="{622E0B6C-57F7-1F4F-8B7E-BB19F77AF38B}"/>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05" name="AutoShape 795">
              <a:extLst>
                <a:ext uri="{FF2B5EF4-FFF2-40B4-BE49-F238E27FC236}">
                  <a16:creationId xmlns:a16="http://schemas.microsoft.com/office/drawing/2014/main" id="{1C885C0B-3EB9-FB45-9125-4C8E17619199}"/>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06" name="AutoShape 795">
              <a:extLst>
                <a:ext uri="{FF2B5EF4-FFF2-40B4-BE49-F238E27FC236}">
                  <a16:creationId xmlns:a16="http://schemas.microsoft.com/office/drawing/2014/main" id="{7422D0DB-6B59-E04D-B474-A5B63FB2AE81}"/>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189" name="Group 821">
            <a:extLst>
              <a:ext uri="{FF2B5EF4-FFF2-40B4-BE49-F238E27FC236}">
                <a16:creationId xmlns:a16="http://schemas.microsoft.com/office/drawing/2014/main" id="{7A4F7890-1CD8-4148-A55A-C17D11DA65F7}"/>
              </a:ext>
            </a:extLst>
          </p:cNvPr>
          <p:cNvGrpSpPr>
            <a:grpSpLocks/>
          </p:cNvGrpSpPr>
          <p:nvPr/>
        </p:nvGrpSpPr>
        <p:grpSpPr bwMode="auto">
          <a:xfrm>
            <a:off x="3118129" y="6000329"/>
            <a:ext cx="881062" cy="207169"/>
            <a:chOff x="5034" y="2008"/>
            <a:chExt cx="582" cy="246"/>
          </a:xfrm>
        </p:grpSpPr>
        <p:grpSp>
          <p:nvGrpSpPr>
            <p:cNvPr id="404" name="Group 822">
              <a:extLst>
                <a:ext uri="{FF2B5EF4-FFF2-40B4-BE49-F238E27FC236}">
                  <a16:creationId xmlns:a16="http://schemas.microsoft.com/office/drawing/2014/main" id="{7A61E921-AE2A-B64B-BD20-4BBA253A016F}"/>
                </a:ext>
              </a:extLst>
            </p:cNvPr>
            <p:cNvGrpSpPr>
              <a:grpSpLocks/>
            </p:cNvGrpSpPr>
            <p:nvPr/>
          </p:nvGrpSpPr>
          <p:grpSpPr bwMode="auto">
            <a:xfrm>
              <a:off x="5035" y="2180"/>
              <a:ext cx="581" cy="74"/>
              <a:chOff x="528" y="3090"/>
              <a:chExt cx="2362" cy="278"/>
            </a:xfrm>
          </p:grpSpPr>
          <p:sp>
            <p:nvSpPr>
              <p:cNvPr id="565" name="Rectangle 823">
                <a:extLst>
                  <a:ext uri="{FF2B5EF4-FFF2-40B4-BE49-F238E27FC236}">
                    <a16:creationId xmlns:a16="http://schemas.microsoft.com/office/drawing/2014/main" id="{76789ECF-42D3-D541-941F-48C55A97CF45}"/>
                  </a:ext>
                </a:extLst>
              </p:cNvPr>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566" name="Group 824">
                <a:extLst>
                  <a:ext uri="{FF2B5EF4-FFF2-40B4-BE49-F238E27FC236}">
                    <a16:creationId xmlns:a16="http://schemas.microsoft.com/office/drawing/2014/main" id="{308BEFD6-57E5-3C4B-A9C9-6DCB9E7004DC}"/>
                  </a:ext>
                </a:extLst>
              </p:cNvPr>
              <p:cNvGrpSpPr>
                <a:grpSpLocks/>
              </p:cNvGrpSpPr>
              <p:nvPr/>
            </p:nvGrpSpPr>
            <p:grpSpPr bwMode="auto">
              <a:xfrm>
                <a:off x="528" y="3158"/>
                <a:ext cx="2362" cy="210"/>
                <a:chOff x="528" y="3158"/>
                <a:chExt cx="2362" cy="210"/>
              </a:xfrm>
            </p:grpSpPr>
            <p:sp>
              <p:nvSpPr>
                <p:cNvPr id="567" name="Rectangle 825">
                  <a:extLst>
                    <a:ext uri="{FF2B5EF4-FFF2-40B4-BE49-F238E27FC236}">
                      <a16:creationId xmlns:a16="http://schemas.microsoft.com/office/drawing/2014/main" id="{E47E4232-236B-2C44-A0A3-0B285DC4FD3D}"/>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568" name="Group 826">
                  <a:extLst>
                    <a:ext uri="{FF2B5EF4-FFF2-40B4-BE49-F238E27FC236}">
                      <a16:creationId xmlns:a16="http://schemas.microsoft.com/office/drawing/2014/main" id="{73E848BD-5737-5D45-AD40-CEB577940494}"/>
                    </a:ext>
                  </a:extLst>
                </p:cNvPr>
                <p:cNvGrpSpPr>
                  <a:grpSpLocks/>
                </p:cNvGrpSpPr>
                <p:nvPr/>
              </p:nvGrpSpPr>
              <p:grpSpPr bwMode="auto">
                <a:xfrm>
                  <a:off x="2338" y="3297"/>
                  <a:ext cx="282" cy="46"/>
                  <a:chOff x="2304" y="3888"/>
                  <a:chExt cx="384" cy="88"/>
                </a:xfrm>
              </p:grpSpPr>
              <p:sp>
                <p:nvSpPr>
                  <p:cNvPr id="601" name="Rectangle 827">
                    <a:extLst>
                      <a:ext uri="{FF2B5EF4-FFF2-40B4-BE49-F238E27FC236}">
                        <a16:creationId xmlns:a16="http://schemas.microsoft.com/office/drawing/2014/main" id="{0EC47B18-BF39-C942-A645-26B2971C63DB}"/>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02" name="Rectangle 828">
                    <a:extLst>
                      <a:ext uri="{FF2B5EF4-FFF2-40B4-BE49-F238E27FC236}">
                        <a16:creationId xmlns:a16="http://schemas.microsoft.com/office/drawing/2014/main" id="{4CFCC167-127F-D14A-B8BC-A4EB178095A8}"/>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03" name="Rectangle 829">
                    <a:extLst>
                      <a:ext uri="{FF2B5EF4-FFF2-40B4-BE49-F238E27FC236}">
                        <a16:creationId xmlns:a16="http://schemas.microsoft.com/office/drawing/2014/main" id="{0C1CF259-6019-A645-83CE-8F4755DE776D}"/>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69" name="Oval 830">
                  <a:extLst>
                    <a:ext uri="{FF2B5EF4-FFF2-40B4-BE49-F238E27FC236}">
                      <a16:creationId xmlns:a16="http://schemas.microsoft.com/office/drawing/2014/main" id="{6D950FA6-CE61-B54A-9AEB-FD67779BC1B9}"/>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70" name="Oval 831">
                  <a:extLst>
                    <a:ext uri="{FF2B5EF4-FFF2-40B4-BE49-F238E27FC236}">
                      <a16:creationId xmlns:a16="http://schemas.microsoft.com/office/drawing/2014/main" id="{F3BFACCD-4C29-2043-B891-255A5C8FCACA}"/>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71" name="Oval 832">
                  <a:extLst>
                    <a:ext uri="{FF2B5EF4-FFF2-40B4-BE49-F238E27FC236}">
                      <a16:creationId xmlns:a16="http://schemas.microsoft.com/office/drawing/2014/main" id="{58DB045B-421D-6944-A054-F6829A3F0B49}"/>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572" name="Group 833">
                  <a:extLst>
                    <a:ext uri="{FF2B5EF4-FFF2-40B4-BE49-F238E27FC236}">
                      <a16:creationId xmlns:a16="http://schemas.microsoft.com/office/drawing/2014/main" id="{58B65856-A3AF-1A4C-8117-C99699AA957F}"/>
                    </a:ext>
                  </a:extLst>
                </p:cNvPr>
                <p:cNvGrpSpPr>
                  <a:grpSpLocks/>
                </p:cNvGrpSpPr>
                <p:nvPr/>
              </p:nvGrpSpPr>
              <p:grpSpPr bwMode="auto">
                <a:xfrm>
                  <a:off x="2816" y="3302"/>
                  <a:ext cx="39" cy="41"/>
                  <a:chOff x="3552" y="3486"/>
                  <a:chExt cx="56" cy="74"/>
                </a:xfrm>
              </p:grpSpPr>
              <p:sp>
                <p:nvSpPr>
                  <p:cNvPr id="599" name="Oval 834">
                    <a:extLst>
                      <a:ext uri="{FF2B5EF4-FFF2-40B4-BE49-F238E27FC236}">
                        <a16:creationId xmlns:a16="http://schemas.microsoft.com/office/drawing/2014/main" id="{8B8F9DD8-866C-5441-A287-594404B52181}"/>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00" name="Line 835">
                    <a:extLst>
                      <a:ext uri="{FF2B5EF4-FFF2-40B4-BE49-F238E27FC236}">
                        <a16:creationId xmlns:a16="http://schemas.microsoft.com/office/drawing/2014/main" id="{DBD370C9-A3D5-1542-A641-D17434A70880}"/>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73" name="Group 836">
                  <a:extLst>
                    <a:ext uri="{FF2B5EF4-FFF2-40B4-BE49-F238E27FC236}">
                      <a16:creationId xmlns:a16="http://schemas.microsoft.com/office/drawing/2014/main" id="{4D29A443-99E5-9D48-B585-0ED3D8867B82}"/>
                    </a:ext>
                  </a:extLst>
                </p:cNvPr>
                <p:cNvGrpSpPr>
                  <a:grpSpLocks/>
                </p:cNvGrpSpPr>
                <p:nvPr/>
              </p:nvGrpSpPr>
              <p:grpSpPr bwMode="auto">
                <a:xfrm>
                  <a:off x="2242" y="3210"/>
                  <a:ext cx="492" cy="77"/>
                  <a:chOff x="2296" y="3104"/>
                  <a:chExt cx="480" cy="104"/>
                </a:xfrm>
              </p:grpSpPr>
              <p:grpSp>
                <p:nvGrpSpPr>
                  <p:cNvPr id="594" name="Group 837">
                    <a:extLst>
                      <a:ext uri="{FF2B5EF4-FFF2-40B4-BE49-F238E27FC236}">
                        <a16:creationId xmlns:a16="http://schemas.microsoft.com/office/drawing/2014/main" id="{9A3B177E-3C35-E646-B92D-8D1258946E24}"/>
                      </a:ext>
                    </a:extLst>
                  </p:cNvPr>
                  <p:cNvGrpSpPr>
                    <a:grpSpLocks/>
                  </p:cNvGrpSpPr>
                  <p:nvPr/>
                </p:nvGrpSpPr>
                <p:grpSpPr bwMode="auto">
                  <a:xfrm>
                    <a:off x="2310" y="3120"/>
                    <a:ext cx="448" cy="72"/>
                    <a:chOff x="2310" y="3120"/>
                    <a:chExt cx="432" cy="48"/>
                  </a:xfrm>
                </p:grpSpPr>
                <p:sp>
                  <p:nvSpPr>
                    <p:cNvPr id="596" name="Rectangle 838">
                      <a:extLst>
                        <a:ext uri="{FF2B5EF4-FFF2-40B4-BE49-F238E27FC236}">
                          <a16:creationId xmlns:a16="http://schemas.microsoft.com/office/drawing/2014/main" id="{55CA0776-C7DC-5A4E-A873-D96443A15052}"/>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97" name="Rectangle 839">
                      <a:extLst>
                        <a:ext uri="{FF2B5EF4-FFF2-40B4-BE49-F238E27FC236}">
                          <a16:creationId xmlns:a16="http://schemas.microsoft.com/office/drawing/2014/main" id="{5A6AA368-C10E-794C-960D-9474914293C8}"/>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98" name="Rectangle 840">
                      <a:extLst>
                        <a:ext uri="{FF2B5EF4-FFF2-40B4-BE49-F238E27FC236}">
                          <a16:creationId xmlns:a16="http://schemas.microsoft.com/office/drawing/2014/main" id="{ACBFAC5B-18E1-A840-B9C3-681EB3770464}"/>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95" name="Rectangle 841">
                    <a:extLst>
                      <a:ext uri="{FF2B5EF4-FFF2-40B4-BE49-F238E27FC236}">
                        <a16:creationId xmlns:a16="http://schemas.microsoft.com/office/drawing/2014/main" id="{7CF4B242-414A-F443-A04D-37251396FD87}"/>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574" name="Group 842">
                  <a:extLst>
                    <a:ext uri="{FF2B5EF4-FFF2-40B4-BE49-F238E27FC236}">
                      <a16:creationId xmlns:a16="http://schemas.microsoft.com/office/drawing/2014/main" id="{E438854C-D0D0-5F40-A052-2497F16BF76F}"/>
                    </a:ext>
                  </a:extLst>
                </p:cNvPr>
                <p:cNvGrpSpPr>
                  <a:grpSpLocks/>
                </p:cNvGrpSpPr>
                <p:nvPr/>
              </p:nvGrpSpPr>
              <p:grpSpPr bwMode="auto">
                <a:xfrm>
                  <a:off x="577" y="3205"/>
                  <a:ext cx="599" cy="116"/>
                  <a:chOff x="1680" y="2536"/>
                  <a:chExt cx="584" cy="160"/>
                </a:xfrm>
              </p:grpSpPr>
              <p:sp>
                <p:nvSpPr>
                  <p:cNvPr id="585" name="Rectangle 843">
                    <a:extLst>
                      <a:ext uri="{FF2B5EF4-FFF2-40B4-BE49-F238E27FC236}">
                        <a16:creationId xmlns:a16="http://schemas.microsoft.com/office/drawing/2014/main" id="{DCAE83B1-BA15-A44B-90E5-05E49CA3B92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86" name="Line 844">
                    <a:extLst>
                      <a:ext uri="{FF2B5EF4-FFF2-40B4-BE49-F238E27FC236}">
                        <a16:creationId xmlns:a16="http://schemas.microsoft.com/office/drawing/2014/main" id="{521EE1DA-9854-CF48-B89F-83135CF8A04D}"/>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87" name="Line 845">
                    <a:extLst>
                      <a:ext uri="{FF2B5EF4-FFF2-40B4-BE49-F238E27FC236}">
                        <a16:creationId xmlns:a16="http://schemas.microsoft.com/office/drawing/2014/main" id="{3C1448A4-D73A-604C-A4AF-8E9616C7737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88" name="Group 846">
                    <a:extLst>
                      <a:ext uri="{FF2B5EF4-FFF2-40B4-BE49-F238E27FC236}">
                        <a16:creationId xmlns:a16="http://schemas.microsoft.com/office/drawing/2014/main" id="{17EA4A7C-E0DA-9146-890B-6285C9663E06}"/>
                      </a:ext>
                    </a:extLst>
                  </p:cNvPr>
                  <p:cNvGrpSpPr>
                    <a:grpSpLocks/>
                  </p:cNvGrpSpPr>
                  <p:nvPr/>
                </p:nvGrpSpPr>
                <p:grpSpPr bwMode="auto">
                  <a:xfrm>
                    <a:off x="1688" y="2648"/>
                    <a:ext cx="576" cy="32"/>
                    <a:chOff x="2496" y="2624"/>
                    <a:chExt cx="576" cy="32"/>
                  </a:xfrm>
                </p:grpSpPr>
                <p:sp>
                  <p:nvSpPr>
                    <p:cNvPr id="592" name="Line 847">
                      <a:extLst>
                        <a:ext uri="{FF2B5EF4-FFF2-40B4-BE49-F238E27FC236}">
                          <a16:creationId xmlns:a16="http://schemas.microsoft.com/office/drawing/2014/main" id="{342ADC26-DFDD-4845-92C9-18AF486B566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93" name="Line 848">
                      <a:extLst>
                        <a:ext uri="{FF2B5EF4-FFF2-40B4-BE49-F238E27FC236}">
                          <a16:creationId xmlns:a16="http://schemas.microsoft.com/office/drawing/2014/main" id="{46518EE7-A5E4-2744-807A-D3BDABEC602F}"/>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89" name="Group 849">
                    <a:extLst>
                      <a:ext uri="{FF2B5EF4-FFF2-40B4-BE49-F238E27FC236}">
                        <a16:creationId xmlns:a16="http://schemas.microsoft.com/office/drawing/2014/main" id="{014E13B2-FC8A-7849-A379-1AA11180A0E8}"/>
                      </a:ext>
                    </a:extLst>
                  </p:cNvPr>
                  <p:cNvGrpSpPr>
                    <a:grpSpLocks/>
                  </p:cNvGrpSpPr>
                  <p:nvPr/>
                </p:nvGrpSpPr>
                <p:grpSpPr bwMode="auto">
                  <a:xfrm>
                    <a:off x="1696" y="2592"/>
                    <a:ext cx="320" cy="64"/>
                    <a:chOff x="1336" y="1856"/>
                    <a:chExt cx="320" cy="64"/>
                  </a:xfrm>
                </p:grpSpPr>
                <p:sp>
                  <p:nvSpPr>
                    <p:cNvPr id="590" name="Rectangle 850">
                      <a:extLst>
                        <a:ext uri="{FF2B5EF4-FFF2-40B4-BE49-F238E27FC236}">
                          <a16:creationId xmlns:a16="http://schemas.microsoft.com/office/drawing/2014/main" id="{0391029F-58A2-8B44-BC93-4654EAF1BBA1}"/>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91" name="Rectangle 851">
                      <a:extLst>
                        <a:ext uri="{FF2B5EF4-FFF2-40B4-BE49-F238E27FC236}">
                          <a16:creationId xmlns:a16="http://schemas.microsoft.com/office/drawing/2014/main" id="{C647E05D-90C5-984E-B0F1-FB73081C0946}"/>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575" name="Group 852">
                  <a:extLst>
                    <a:ext uri="{FF2B5EF4-FFF2-40B4-BE49-F238E27FC236}">
                      <a16:creationId xmlns:a16="http://schemas.microsoft.com/office/drawing/2014/main" id="{037F3E55-7961-D24F-8C18-0976258BC352}"/>
                    </a:ext>
                  </a:extLst>
                </p:cNvPr>
                <p:cNvGrpSpPr>
                  <a:grpSpLocks/>
                </p:cNvGrpSpPr>
                <p:nvPr/>
              </p:nvGrpSpPr>
              <p:grpSpPr bwMode="auto">
                <a:xfrm>
                  <a:off x="1242" y="3205"/>
                  <a:ext cx="598" cy="116"/>
                  <a:chOff x="1680" y="2536"/>
                  <a:chExt cx="584" cy="160"/>
                </a:xfrm>
              </p:grpSpPr>
              <p:sp>
                <p:nvSpPr>
                  <p:cNvPr id="576" name="Rectangle 853">
                    <a:extLst>
                      <a:ext uri="{FF2B5EF4-FFF2-40B4-BE49-F238E27FC236}">
                        <a16:creationId xmlns:a16="http://schemas.microsoft.com/office/drawing/2014/main" id="{535C8299-0533-1B4B-BDE1-736D3D2C5971}"/>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77" name="Line 854">
                    <a:extLst>
                      <a:ext uri="{FF2B5EF4-FFF2-40B4-BE49-F238E27FC236}">
                        <a16:creationId xmlns:a16="http://schemas.microsoft.com/office/drawing/2014/main" id="{5A44B081-ACE7-DC4A-A849-2162D0C8FEA8}"/>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78" name="Line 855">
                    <a:extLst>
                      <a:ext uri="{FF2B5EF4-FFF2-40B4-BE49-F238E27FC236}">
                        <a16:creationId xmlns:a16="http://schemas.microsoft.com/office/drawing/2014/main" id="{CC503056-D9B4-F44F-A4DF-6CA1B1CFD06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79" name="Group 856">
                    <a:extLst>
                      <a:ext uri="{FF2B5EF4-FFF2-40B4-BE49-F238E27FC236}">
                        <a16:creationId xmlns:a16="http://schemas.microsoft.com/office/drawing/2014/main" id="{FCDCE180-9462-8A44-8B4E-5C1806308F5A}"/>
                      </a:ext>
                    </a:extLst>
                  </p:cNvPr>
                  <p:cNvGrpSpPr>
                    <a:grpSpLocks/>
                  </p:cNvGrpSpPr>
                  <p:nvPr/>
                </p:nvGrpSpPr>
                <p:grpSpPr bwMode="auto">
                  <a:xfrm>
                    <a:off x="1688" y="2648"/>
                    <a:ext cx="576" cy="32"/>
                    <a:chOff x="2496" y="2624"/>
                    <a:chExt cx="576" cy="32"/>
                  </a:xfrm>
                </p:grpSpPr>
                <p:sp>
                  <p:nvSpPr>
                    <p:cNvPr id="583" name="Line 857">
                      <a:extLst>
                        <a:ext uri="{FF2B5EF4-FFF2-40B4-BE49-F238E27FC236}">
                          <a16:creationId xmlns:a16="http://schemas.microsoft.com/office/drawing/2014/main" id="{186BC9B2-5CB8-654E-B23D-7E6BC8A9A787}"/>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84" name="Line 858">
                      <a:extLst>
                        <a:ext uri="{FF2B5EF4-FFF2-40B4-BE49-F238E27FC236}">
                          <a16:creationId xmlns:a16="http://schemas.microsoft.com/office/drawing/2014/main" id="{321B2D90-7114-1540-A81D-65750BBF098D}"/>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80" name="Group 859">
                    <a:extLst>
                      <a:ext uri="{FF2B5EF4-FFF2-40B4-BE49-F238E27FC236}">
                        <a16:creationId xmlns:a16="http://schemas.microsoft.com/office/drawing/2014/main" id="{9847A514-3784-F044-909F-62FE18A6CE1E}"/>
                      </a:ext>
                    </a:extLst>
                  </p:cNvPr>
                  <p:cNvGrpSpPr>
                    <a:grpSpLocks/>
                  </p:cNvGrpSpPr>
                  <p:nvPr/>
                </p:nvGrpSpPr>
                <p:grpSpPr bwMode="auto">
                  <a:xfrm>
                    <a:off x="1696" y="2592"/>
                    <a:ext cx="320" cy="64"/>
                    <a:chOff x="1336" y="1856"/>
                    <a:chExt cx="320" cy="64"/>
                  </a:xfrm>
                </p:grpSpPr>
                <p:sp>
                  <p:nvSpPr>
                    <p:cNvPr id="581" name="Rectangle 860">
                      <a:extLst>
                        <a:ext uri="{FF2B5EF4-FFF2-40B4-BE49-F238E27FC236}">
                          <a16:creationId xmlns:a16="http://schemas.microsoft.com/office/drawing/2014/main" id="{51E3132E-0536-CF43-9167-51348C782434}"/>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82" name="Rectangle 861">
                      <a:extLst>
                        <a:ext uri="{FF2B5EF4-FFF2-40B4-BE49-F238E27FC236}">
                          <a16:creationId xmlns:a16="http://schemas.microsoft.com/office/drawing/2014/main" id="{2F1353A7-FC0D-3549-AB61-17BC65337F8E}"/>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5" name="Group 862">
              <a:extLst>
                <a:ext uri="{FF2B5EF4-FFF2-40B4-BE49-F238E27FC236}">
                  <a16:creationId xmlns:a16="http://schemas.microsoft.com/office/drawing/2014/main" id="{247B8AA6-6418-1E4B-922F-817DA7F04830}"/>
                </a:ext>
              </a:extLst>
            </p:cNvPr>
            <p:cNvGrpSpPr>
              <a:grpSpLocks/>
            </p:cNvGrpSpPr>
            <p:nvPr/>
          </p:nvGrpSpPr>
          <p:grpSpPr bwMode="auto">
            <a:xfrm>
              <a:off x="5035" y="2153"/>
              <a:ext cx="581" cy="55"/>
              <a:chOff x="528" y="3158"/>
              <a:chExt cx="2362" cy="210"/>
            </a:xfrm>
          </p:grpSpPr>
          <p:sp>
            <p:nvSpPr>
              <p:cNvPr id="526" name="Rectangle 863">
                <a:extLst>
                  <a:ext uri="{FF2B5EF4-FFF2-40B4-BE49-F238E27FC236}">
                    <a16:creationId xmlns:a16="http://schemas.microsoft.com/office/drawing/2014/main" id="{9C1458CA-3549-ED4F-9FDE-56825E9C7B91}"/>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527" name="Group 864">
                <a:extLst>
                  <a:ext uri="{FF2B5EF4-FFF2-40B4-BE49-F238E27FC236}">
                    <a16:creationId xmlns:a16="http://schemas.microsoft.com/office/drawing/2014/main" id="{714971E4-CFFC-8B45-B225-88ED6E3A2302}"/>
                  </a:ext>
                </a:extLst>
              </p:cNvPr>
              <p:cNvGrpSpPr>
                <a:grpSpLocks/>
              </p:cNvGrpSpPr>
              <p:nvPr/>
            </p:nvGrpSpPr>
            <p:grpSpPr bwMode="auto">
              <a:xfrm>
                <a:off x="528" y="3158"/>
                <a:ext cx="2362" cy="210"/>
                <a:chOff x="528" y="3158"/>
                <a:chExt cx="2362" cy="210"/>
              </a:xfrm>
            </p:grpSpPr>
            <p:sp>
              <p:nvSpPr>
                <p:cNvPr id="528" name="Rectangle 865">
                  <a:extLst>
                    <a:ext uri="{FF2B5EF4-FFF2-40B4-BE49-F238E27FC236}">
                      <a16:creationId xmlns:a16="http://schemas.microsoft.com/office/drawing/2014/main" id="{E271D102-F38F-2E49-87E4-7F8F929DAAA2}"/>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529" name="Group 866">
                  <a:extLst>
                    <a:ext uri="{FF2B5EF4-FFF2-40B4-BE49-F238E27FC236}">
                      <a16:creationId xmlns:a16="http://schemas.microsoft.com/office/drawing/2014/main" id="{B29EF589-FFB8-8747-98C8-D56AED59C482}"/>
                    </a:ext>
                  </a:extLst>
                </p:cNvPr>
                <p:cNvGrpSpPr>
                  <a:grpSpLocks/>
                </p:cNvGrpSpPr>
                <p:nvPr/>
              </p:nvGrpSpPr>
              <p:grpSpPr bwMode="auto">
                <a:xfrm>
                  <a:off x="2338" y="3297"/>
                  <a:ext cx="282" cy="46"/>
                  <a:chOff x="2304" y="3888"/>
                  <a:chExt cx="384" cy="88"/>
                </a:xfrm>
              </p:grpSpPr>
              <p:sp>
                <p:nvSpPr>
                  <p:cNvPr id="562" name="Rectangle 867">
                    <a:extLst>
                      <a:ext uri="{FF2B5EF4-FFF2-40B4-BE49-F238E27FC236}">
                        <a16:creationId xmlns:a16="http://schemas.microsoft.com/office/drawing/2014/main" id="{06A5BC6D-F71A-1F46-AED6-E6B46852D885}"/>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63" name="Rectangle 868">
                    <a:extLst>
                      <a:ext uri="{FF2B5EF4-FFF2-40B4-BE49-F238E27FC236}">
                        <a16:creationId xmlns:a16="http://schemas.microsoft.com/office/drawing/2014/main" id="{A0C4278D-3A9A-8146-9BB9-2CEC62D13D59}"/>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64" name="Rectangle 869">
                    <a:extLst>
                      <a:ext uri="{FF2B5EF4-FFF2-40B4-BE49-F238E27FC236}">
                        <a16:creationId xmlns:a16="http://schemas.microsoft.com/office/drawing/2014/main" id="{3D7C5699-CAC0-9244-BD6B-8E334D56E547}"/>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30" name="Oval 870">
                  <a:extLst>
                    <a:ext uri="{FF2B5EF4-FFF2-40B4-BE49-F238E27FC236}">
                      <a16:creationId xmlns:a16="http://schemas.microsoft.com/office/drawing/2014/main" id="{14524B93-3B7D-714A-94EA-BA3298CFE0C6}"/>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31" name="Oval 871">
                  <a:extLst>
                    <a:ext uri="{FF2B5EF4-FFF2-40B4-BE49-F238E27FC236}">
                      <a16:creationId xmlns:a16="http://schemas.microsoft.com/office/drawing/2014/main" id="{E6FAA571-BCA5-6340-9FCE-7CD4EC9EB39E}"/>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32" name="Oval 872">
                  <a:extLst>
                    <a:ext uri="{FF2B5EF4-FFF2-40B4-BE49-F238E27FC236}">
                      <a16:creationId xmlns:a16="http://schemas.microsoft.com/office/drawing/2014/main" id="{B4A4AD87-FF0F-4F40-A9FC-35380ACFE341}"/>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533" name="Group 873">
                  <a:extLst>
                    <a:ext uri="{FF2B5EF4-FFF2-40B4-BE49-F238E27FC236}">
                      <a16:creationId xmlns:a16="http://schemas.microsoft.com/office/drawing/2014/main" id="{64EAD4AA-08E6-0B4E-8AA8-A6EA07DE547E}"/>
                    </a:ext>
                  </a:extLst>
                </p:cNvPr>
                <p:cNvGrpSpPr>
                  <a:grpSpLocks/>
                </p:cNvGrpSpPr>
                <p:nvPr/>
              </p:nvGrpSpPr>
              <p:grpSpPr bwMode="auto">
                <a:xfrm>
                  <a:off x="2816" y="3302"/>
                  <a:ext cx="39" cy="41"/>
                  <a:chOff x="3552" y="3486"/>
                  <a:chExt cx="56" cy="74"/>
                </a:xfrm>
              </p:grpSpPr>
              <p:sp>
                <p:nvSpPr>
                  <p:cNvPr id="560" name="Oval 874">
                    <a:extLst>
                      <a:ext uri="{FF2B5EF4-FFF2-40B4-BE49-F238E27FC236}">
                        <a16:creationId xmlns:a16="http://schemas.microsoft.com/office/drawing/2014/main" id="{4B2101DC-0DEB-4742-83D5-6A14B569F82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61" name="Line 875">
                    <a:extLst>
                      <a:ext uri="{FF2B5EF4-FFF2-40B4-BE49-F238E27FC236}">
                        <a16:creationId xmlns:a16="http://schemas.microsoft.com/office/drawing/2014/main" id="{085BDF74-F9E6-9A49-8079-0504DF4C35DC}"/>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34" name="Group 876">
                  <a:extLst>
                    <a:ext uri="{FF2B5EF4-FFF2-40B4-BE49-F238E27FC236}">
                      <a16:creationId xmlns:a16="http://schemas.microsoft.com/office/drawing/2014/main" id="{F097782B-F721-E548-B098-74489CBB32D4}"/>
                    </a:ext>
                  </a:extLst>
                </p:cNvPr>
                <p:cNvGrpSpPr>
                  <a:grpSpLocks/>
                </p:cNvGrpSpPr>
                <p:nvPr/>
              </p:nvGrpSpPr>
              <p:grpSpPr bwMode="auto">
                <a:xfrm>
                  <a:off x="2242" y="3210"/>
                  <a:ext cx="492" cy="77"/>
                  <a:chOff x="2296" y="3104"/>
                  <a:chExt cx="480" cy="104"/>
                </a:xfrm>
              </p:grpSpPr>
              <p:grpSp>
                <p:nvGrpSpPr>
                  <p:cNvPr id="555" name="Group 877">
                    <a:extLst>
                      <a:ext uri="{FF2B5EF4-FFF2-40B4-BE49-F238E27FC236}">
                        <a16:creationId xmlns:a16="http://schemas.microsoft.com/office/drawing/2014/main" id="{7BF958B6-258B-1944-8DDD-B20E81E355F4}"/>
                      </a:ext>
                    </a:extLst>
                  </p:cNvPr>
                  <p:cNvGrpSpPr>
                    <a:grpSpLocks/>
                  </p:cNvGrpSpPr>
                  <p:nvPr/>
                </p:nvGrpSpPr>
                <p:grpSpPr bwMode="auto">
                  <a:xfrm>
                    <a:off x="2310" y="3120"/>
                    <a:ext cx="448" cy="72"/>
                    <a:chOff x="2310" y="3120"/>
                    <a:chExt cx="432" cy="48"/>
                  </a:xfrm>
                </p:grpSpPr>
                <p:sp>
                  <p:nvSpPr>
                    <p:cNvPr id="557" name="Rectangle 878">
                      <a:extLst>
                        <a:ext uri="{FF2B5EF4-FFF2-40B4-BE49-F238E27FC236}">
                          <a16:creationId xmlns:a16="http://schemas.microsoft.com/office/drawing/2014/main" id="{1074818E-72C2-B548-B232-AE8FF8CAFA85}"/>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58" name="Rectangle 879">
                      <a:extLst>
                        <a:ext uri="{FF2B5EF4-FFF2-40B4-BE49-F238E27FC236}">
                          <a16:creationId xmlns:a16="http://schemas.microsoft.com/office/drawing/2014/main" id="{DE950604-9E66-5F44-AC9B-688BF409EE86}"/>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59" name="Rectangle 880">
                      <a:extLst>
                        <a:ext uri="{FF2B5EF4-FFF2-40B4-BE49-F238E27FC236}">
                          <a16:creationId xmlns:a16="http://schemas.microsoft.com/office/drawing/2014/main" id="{7A17F8DD-A3AF-E747-A9A1-694C55879C8B}"/>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56" name="Rectangle 881">
                    <a:extLst>
                      <a:ext uri="{FF2B5EF4-FFF2-40B4-BE49-F238E27FC236}">
                        <a16:creationId xmlns:a16="http://schemas.microsoft.com/office/drawing/2014/main" id="{401DCC4D-6161-F94B-9CE9-B4F4AF3D3C17}"/>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535" name="Group 882">
                  <a:extLst>
                    <a:ext uri="{FF2B5EF4-FFF2-40B4-BE49-F238E27FC236}">
                      <a16:creationId xmlns:a16="http://schemas.microsoft.com/office/drawing/2014/main" id="{3F31955F-CFF2-0243-B0D8-6E531864C160}"/>
                    </a:ext>
                  </a:extLst>
                </p:cNvPr>
                <p:cNvGrpSpPr>
                  <a:grpSpLocks/>
                </p:cNvGrpSpPr>
                <p:nvPr/>
              </p:nvGrpSpPr>
              <p:grpSpPr bwMode="auto">
                <a:xfrm>
                  <a:off x="577" y="3205"/>
                  <a:ext cx="599" cy="116"/>
                  <a:chOff x="1680" y="2536"/>
                  <a:chExt cx="584" cy="160"/>
                </a:xfrm>
              </p:grpSpPr>
              <p:sp>
                <p:nvSpPr>
                  <p:cNvPr id="546" name="Rectangle 883">
                    <a:extLst>
                      <a:ext uri="{FF2B5EF4-FFF2-40B4-BE49-F238E27FC236}">
                        <a16:creationId xmlns:a16="http://schemas.microsoft.com/office/drawing/2014/main" id="{2C113F24-4731-A149-8022-BE50F276C900}"/>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47" name="Line 884">
                    <a:extLst>
                      <a:ext uri="{FF2B5EF4-FFF2-40B4-BE49-F238E27FC236}">
                        <a16:creationId xmlns:a16="http://schemas.microsoft.com/office/drawing/2014/main" id="{B6E2BCB7-7536-E04E-9613-0444CA2803F7}"/>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48" name="Line 885">
                    <a:extLst>
                      <a:ext uri="{FF2B5EF4-FFF2-40B4-BE49-F238E27FC236}">
                        <a16:creationId xmlns:a16="http://schemas.microsoft.com/office/drawing/2014/main" id="{2AF2D3D2-8DAD-6847-B5A5-9236988016F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49" name="Group 886">
                    <a:extLst>
                      <a:ext uri="{FF2B5EF4-FFF2-40B4-BE49-F238E27FC236}">
                        <a16:creationId xmlns:a16="http://schemas.microsoft.com/office/drawing/2014/main" id="{6326939B-262C-5E42-83C5-585E95923300}"/>
                      </a:ext>
                    </a:extLst>
                  </p:cNvPr>
                  <p:cNvGrpSpPr>
                    <a:grpSpLocks/>
                  </p:cNvGrpSpPr>
                  <p:nvPr/>
                </p:nvGrpSpPr>
                <p:grpSpPr bwMode="auto">
                  <a:xfrm>
                    <a:off x="1688" y="2648"/>
                    <a:ext cx="576" cy="32"/>
                    <a:chOff x="2496" y="2624"/>
                    <a:chExt cx="576" cy="32"/>
                  </a:xfrm>
                </p:grpSpPr>
                <p:sp>
                  <p:nvSpPr>
                    <p:cNvPr id="553" name="Line 887">
                      <a:extLst>
                        <a:ext uri="{FF2B5EF4-FFF2-40B4-BE49-F238E27FC236}">
                          <a16:creationId xmlns:a16="http://schemas.microsoft.com/office/drawing/2014/main" id="{F4D7CB52-3773-6949-9903-987AA6E99FE2}"/>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54" name="Line 888">
                      <a:extLst>
                        <a:ext uri="{FF2B5EF4-FFF2-40B4-BE49-F238E27FC236}">
                          <a16:creationId xmlns:a16="http://schemas.microsoft.com/office/drawing/2014/main" id="{FEB3A474-F7A0-7342-B120-48B65E5AD071}"/>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50" name="Group 889">
                    <a:extLst>
                      <a:ext uri="{FF2B5EF4-FFF2-40B4-BE49-F238E27FC236}">
                        <a16:creationId xmlns:a16="http://schemas.microsoft.com/office/drawing/2014/main" id="{AEE9B84A-A078-E14F-9519-615CEE59E192}"/>
                      </a:ext>
                    </a:extLst>
                  </p:cNvPr>
                  <p:cNvGrpSpPr>
                    <a:grpSpLocks/>
                  </p:cNvGrpSpPr>
                  <p:nvPr/>
                </p:nvGrpSpPr>
                <p:grpSpPr bwMode="auto">
                  <a:xfrm>
                    <a:off x="1696" y="2592"/>
                    <a:ext cx="320" cy="64"/>
                    <a:chOff x="1336" y="1856"/>
                    <a:chExt cx="320" cy="64"/>
                  </a:xfrm>
                </p:grpSpPr>
                <p:sp>
                  <p:nvSpPr>
                    <p:cNvPr id="551" name="Rectangle 890">
                      <a:extLst>
                        <a:ext uri="{FF2B5EF4-FFF2-40B4-BE49-F238E27FC236}">
                          <a16:creationId xmlns:a16="http://schemas.microsoft.com/office/drawing/2014/main" id="{40B1BE6A-01C5-3A47-ADA0-F360A85A26ED}"/>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52" name="Rectangle 891">
                      <a:extLst>
                        <a:ext uri="{FF2B5EF4-FFF2-40B4-BE49-F238E27FC236}">
                          <a16:creationId xmlns:a16="http://schemas.microsoft.com/office/drawing/2014/main" id="{35F7BCCA-01BA-8B46-8EAB-B382DCE4D14F}"/>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536" name="Group 892">
                  <a:extLst>
                    <a:ext uri="{FF2B5EF4-FFF2-40B4-BE49-F238E27FC236}">
                      <a16:creationId xmlns:a16="http://schemas.microsoft.com/office/drawing/2014/main" id="{3A8F7AD2-4CAA-0A42-955D-7F7F510596B6}"/>
                    </a:ext>
                  </a:extLst>
                </p:cNvPr>
                <p:cNvGrpSpPr>
                  <a:grpSpLocks/>
                </p:cNvGrpSpPr>
                <p:nvPr/>
              </p:nvGrpSpPr>
              <p:grpSpPr bwMode="auto">
                <a:xfrm>
                  <a:off x="1242" y="3205"/>
                  <a:ext cx="598" cy="116"/>
                  <a:chOff x="1680" y="2536"/>
                  <a:chExt cx="584" cy="160"/>
                </a:xfrm>
              </p:grpSpPr>
              <p:sp>
                <p:nvSpPr>
                  <p:cNvPr id="537" name="Rectangle 893">
                    <a:extLst>
                      <a:ext uri="{FF2B5EF4-FFF2-40B4-BE49-F238E27FC236}">
                        <a16:creationId xmlns:a16="http://schemas.microsoft.com/office/drawing/2014/main" id="{E20EC6B1-FFF4-BF43-AB60-D569E8922494}"/>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38" name="Line 894">
                    <a:extLst>
                      <a:ext uri="{FF2B5EF4-FFF2-40B4-BE49-F238E27FC236}">
                        <a16:creationId xmlns:a16="http://schemas.microsoft.com/office/drawing/2014/main" id="{E289DF2C-A2AD-8E4C-9A9B-CC00840F3BE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39" name="Line 895">
                    <a:extLst>
                      <a:ext uri="{FF2B5EF4-FFF2-40B4-BE49-F238E27FC236}">
                        <a16:creationId xmlns:a16="http://schemas.microsoft.com/office/drawing/2014/main" id="{5540FEF5-CBB0-1746-A2A1-9260B4AA5D00}"/>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40" name="Group 896">
                    <a:extLst>
                      <a:ext uri="{FF2B5EF4-FFF2-40B4-BE49-F238E27FC236}">
                        <a16:creationId xmlns:a16="http://schemas.microsoft.com/office/drawing/2014/main" id="{3B9869EA-1CF1-AA46-82D7-9085A638E185}"/>
                      </a:ext>
                    </a:extLst>
                  </p:cNvPr>
                  <p:cNvGrpSpPr>
                    <a:grpSpLocks/>
                  </p:cNvGrpSpPr>
                  <p:nvPr/>
                </p:nvGrpSpPr>
                <p:grpSpPr bwMode="auto">
                  <a:xfrm>
                    <a:off x="1688" y="2648"/>
                    <a:ext cx="576" cy="32"/>
                    <a:chOff x="2496" y="2624"/>
                    <a:chExt cx="576" cy="32"/>
                  </a:xfrm>
                </p:grpSpPr>
                <p:sp>
                  <p:nvSpPr>
                    <p:cNvPr id="544" name="Line 897">
                      <a:extLst>
                        <a:ext uri="{FF2B5EF4-FFF2-40B4-BE49-F238E27FC236}">
                          <a16:creationId xmlns:a16="http://schemas.microsoft.com/office/drawing/2014/main" id="{8FFD7920-851A-1F4F-B859-9A4727A01D6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45" name="Line 898">
                      <a:extLst>
                        <a:ext uri="{FF2B5EF4-FFF2-40B4-BE49-F238E27FC236}">
                          <a16:creationId xmlns:a16="http://schemas.microsoft.com/office/drawing/2014/main" id="{E684A6C8-50F1-0741-AC1C-1FCB94F07EBE}"/>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41" name="Group 899">
                    <a:extLst>
                      <a:ext uri="{FF2B5EF4-FFF2-40B4-BE49-F238E27FC236}">
                        <a16:creationId xmlns:a16="http://schemas.microsoft.com/office/drawing/2014/main" id="{5DEA70E6-EC1C-4E45-80A9-F8CF1CC5D916}"/>
                      </a:ext>
                    </a:extLst>
                  </p:cNvPr>
                  <p:cNvGrpSpPr>
                    <a:grpSpLocks/>
                  </p:cNvGrpSpPr>
                  <p:nvPr/>
                </p:nvGrpSpPr>
                <p:grpSpPr bwMode="auto">
                  <a:xfrm>
                    <a:off x="1696" y="2592"/>
                    <a:ext cx="320" cy="64"/>
                    <a:chOff x="1336" y="1856"/>
                    <a:chExt cx="320" cy="64"/>
                  </a:xfrm>
                </p:grpSpPr>
                <p:sp>
                  <p:nvSpPr>
                    <p:cNvPr id="542" name="Rectangle 900">
                      <a:extLst>
                        <a:ext uri="{FF2B5EF4-FFF2-40B4-BE49-F238E27FC236}">
                          <a16:creationId xmlns:a16="http://schemas.microsoft.com/office/drawing/2014/main" id="{9C7FE1C3-5D71-2E45-A4C7-2132333F8634}"/>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43" name="Rectangle 901">
                      <a:extLst>
                        <a:ext uri="{FF2B5EF4-FFF2-40B4-BE49-F238E27FC236}">
                          <a16:creationId xmlns:a16="http://schemas.microsoft.com/office/drawing/2014/main" id="{D231D4A2-AF41-014F-A914-A5940C5BC820}"/>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6" name="Group 902">
              <a:extLst>
                <a:ext uri="{FF2B5EF4-FFF2-40B4-BE49-F238E27FC236}">
                  <a16:creationId xmlns:a16="http://schemas.microsoft.com/office/drawing/2014/main" id="{36CC7ADC-7BFC-A948-83B6-091AA4EA83A6}"/>
                </a:ext>
              </a:extLst>
            </p:cNvPr>
            <p:cNvGrpSpPr>
              <a:grpSpLocks/>
            </p:cNvGrpSpPr>
            <p:nvPr/>
          </p:nvGrpSpPr>
          <p:grpSpPr bwMode="auto">
            <a:xfrm>
              <a:off x="5034" y="2100"/>
              <a:ext cx="582" cy="56"/>
              <a:chOff x="528" y="3158"/>
              <a:chExt cx="2362" cy="210"/>
            </a:xfrm>
          </p:grpSpPr>
          <p:sp>
            <p:nvSpPr>
              <p:cNvPr id="487" name="Rectangle 903">
                <a:extLst>
                  <a:ext uri="{FF2B5EF4-FFF2-40B4-BE49-F238E27FC236}">
                    <a16:creationId xmlns:a16="http://schemas.microsoft.com/office/drawing/2014/main" id="{E33F9108-B7E8-8C44-A8F9-86C3FEEED4BF}"/>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88" name="Group 904">
                <a:extLst>
                  <a:ext uri="{FF2B5EF4-FFF2-40B4-BE49-F238E27FC236}">
                    <a16:creationId xmlns:a16="http://schemas.microsoft.com/office/drawing/2014/main" id="{69EEF379-1B76-6F4A-9A98-BB17C201F0F4}"/>
                  </a:ext>
                </a:extLst>
              </p:cNvPr>
              <p:cNvGrpSpPr>
                <a:grpSpLocks/>
              </p:cNvGrpSpPr>
              <p:nvPr/>
            </p:nvGrpSpPr>
            <p:grpSpPr bwMode="auto">
              <a:xfrm>
                <a:off x="528" y="3158"/>
                <a:ext cx="2362" cy="210"/>
                <a:chOff x="528" y="3158"/>
                <a:chExt cx="2362" cy="210"/>
              </a:xfrm>
            </p:grpSpPr>
            <p:sp>
              <p:nvSpPr>
                <p:cNvPr id="489" name="Rectangle 905">
                  <a:extLst>
                    <a:ext uri="{FF2B5EF4-FFF2-40B4-BE49-F238E27FC236}">
                      <a16:creationId xmlns:a16="http://schemas.microsoft.com/office/drawing/2014/main" id="{FFAFA32A-13D6-6141-A96F-C11E4402BBD3}"/>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90" name="Group 906">
                  <a:extLst>
                    <a:ext uri="{FF2B5EF4-FFF2-40B4-BE49-F238E27FC236}">
                      <a16:creationId xmlns:a16="http://schemas.microsoft.com/office/drawing/2014/main" id="{75B99E27-33AC-924B-8673-05C856D81C21}"/>
                    </a:ext>
                  </a:extLst>
                </p:cNvPr>
                <p:cNvGrpSpPr>
                  <a:grpSpLocks/>
                </p:cNvGrpSpPr>
                <p:nvPr/>
              </p:nvGrpSpPr>
              <p:grpSpPr bwMode="auto">
                <a:xfrm>
                  <a:off x="2338" y="3297"/>
                  <a:ext cx="282" cy="46"/>
                  <a:chOff x="2304" y="3888"/>
                  <a:chExt cx="384" cy="88"/>
                </a:xfrm>
              </p:grpSpPr>
              <p:sp>
                <p:nvSpPr>
                  <p:cNvPr id="523" name="Rectangle 907">
                    <a:extLst>
                      <a:ext uri="{FF2B5EF4-FFF2-40B4-BE49-F238E27FC236}">
                        <a16:creationId xmlns:a16="http://schemas.microsoft.com/office/drawing/2014/main" id="{0EFCCCBD-66CE-F647-8674-3AA00E7CF10D}"/>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24" name="Rectangle 908">
                    <a:extLst>
                      <a:ext uri="{FF2B5EF4-FFF2-40B4-BE49-F238E27FC236}">
                        <a16:creationId xmlns:a16="http://schemas.microsoft.com/office/drawing/2014/main" id="{83D5AE95-31CD-174B-947B-63869A51EDF4}"/>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25" name="Rectangle 909">
                    <a:extLst>
                      <a:ext uri="{FF2B5EF4-FFF2-40B4-BE49-F238E27FC236}">
                        <a16:creationId xmlns:a16="http://schemas.microsoft.com/office/drawing/2014/main" id="{E6975D98-1A35-3F49-A649-917239D552BA}"/>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91" name="Oval 910">
                  <a:extLst>
                    <a:ext uri="{FF2B5EF4-FFF2-40B4-BE49-F238E27FC236}">
                      <a16:creationId xmlns:a16="http://schemas.microsoft.com/office/drawing/2014/main" id="{70852F52-1B84-0E4E-86C5-778AB8D89CE8}"/>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92" name="Oval 911">
                  <a:extLst>
                    <a:ext uri="{FF2B5EF4-FFF2-40B4-BE49-F238E27FC236}">
                      <a16:creationId xmlns:a16="http://schemas.microsoft.com/office/drawing/2014/main" id="{A4AB5D47-3825-E84E-BEA7-AD3982D4C8E7}"/>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93" name="Oval 912">
                  <a:extLst>
                    <a:ext uri="{FF2B5EF4-FFF2-40B4-BE49-F238E27FC236}">
                      <a16:creationId xmlns:a16="http://schemas.microsoft.com/office/drawing/2014/main" id="{1708B1E9-AE5E-F14C-882D-C22E68159C79}"/>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94" name="Group 913">
                  <a:extLst>
                    <a:ext uri="{FF2B5EF4-FFF2-40B4-BE49-F238E27FC236}">
                      <a16:creationId xmlns:a16="http://schemas.microsoft.com/office/drawing/2014/main" id="{56C5A518-601B-7A46-BD23-15BEA3CDE798}"/>
                    </a:ext>
                  </a:extLst>
                </p:cNvPr>
                <p:cNvGrpSpPr>
                  <a:grpSpLocks/>
                </p:cNvGrpSpPr>
                <p:nvPr/>
              </p:nvGrpSpPr>
              <p:grpSpPr bwMode="auto">
                <a:xfrm>
                  <a:off x="2816" y="3302"/>
                  <a:ext cx="39" cy="41"/>
                  <a:chOff x="3552" y="3486"/>
                  <a:chExt cx="56" cy="74"/>
                </a:xfrm>
              </p:grpSpPr>
              <p:sp>
                <p:nvSpPr>
                  <p:cNvPr id="521" name="Oval 914">
                    <a:extLst>
                      <a:ext uri="{FF2B5EF4-FFF2-40B4-BE49-F238E27FC236}">
                        <a16:creationId xmlns:a16="http://schemas.microsoft.com/office/drawing/2014/main" id="{602D5CD5-271E-3644-B8DA-B29875FD895A}"/>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522" name="Line 915">
                    <a:extLst>
                      <a:ext uri="{FF2B5EF4-FFF2-40B4-BE49-F238E27FC236}">
                        <a16:creationId xmlns:a16="http://schemas.microsoft.com/office/drawing/2014/main" id="{26BD74F6-2D21-4943-8CCD-D58C79B41AAE}"/>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95" name="Group 916">
                  <a:extLst>
                    <a:ext uri="{FF2B5EF4-FFF2-40B4-BE49-F238E27FC236}">
                      <a16:creationId xmlns:a16="http://schemas.microsoft.com/office/drawing/2014/main" id="{A30E7AC3-9CA5-BC44-AD59-4E8FD8A4AE73}"/>
                    </a:ext>
                  </a:extLst>
                </p:cNvPr>
                <p:cNvGrpSpPr>
                  <a:grpSpLocks/>
                </p:cNvGrpSpPr>
                <p:nvPr/>
              </p:nvGrpSpPr>
              <p:grpSpPr bwMode="auto">
                <a:xfrm>
                  <a:off x="2242" y="3210"/>
                  <a:ext cx="492" cy="77"/>
                  <a:chOff x="2296" y="3104"/>
                  <a:chExt cx="480" cy="104"/>
                </a:xfrm>
              </p:grpSpPr>
              <p:grpSp>
                <p:nvGrpSpPr>
                  <p:cNvPr id="516" name="Group 917">
                    <a:extLst>
                      <a:ext uri="{FF2B5EF4-FFF2-40B4-BE49-F238E27FC236}">
                        <a16:creationId xmlns:a16="http://schemas.microsoft.com/office/drawing/2014/main" id="{69BDC73F-2A53-3C44-A1C6-E34670368212}"/>
                      </a:ext>
                    </a:extLst>
                  </p:cNvPr>
                  <p:cNvGrpSpPr>
                    <a:grpSpLocks/>
                  </p:cNvGrpSpPr>
                  <p:nvPr/>
                </p:nvGrpSpPr>
                <p:grpSpPr bwMode="auto">
                  <a:xfrm>
                    <a:off x="2310" y="3120"/>
                    <a:ext cx="448" cy="72"/>
                    <a:chOff x="2310" y="3120"/>
                    <a:chExt cx="432" cy="48"/>
                  </a:xfrm>
                </p:grpSpPr>
                <p:sp>
                  <p:nvSpPr>
                    <p:cNvPr id="518" name="Rectangle 918">
                      <a:extLst>
                        <a:ext uri="{FF2B5EF4-FFF2-40B4-BE49-F238E27FC236}">
                          <a16:creationId xmlns:a16="http://schemas.microsoft.com/office/drawing/2014/main" id="{BF9D6132-0136-4E4D-B8AC-B482D06A0758}"/>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19" name="Rectangle 919">
                      <a:extLst>
                        <a:ext uri="{FF2B5EF4-FFF2-40B4-BE49-F238E27FC236}">
                          <a16:creationId xmlns:a16="http://schemas.microsoft.com/office/drawing/2014/main" id="{4D41164F-7381-0643-A050-51081E21B702}"/>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20" name="Rectangle 920">
                      <a:extLst>
                        <a:ext uri="{FF2B5EF4-FFF2-40B4-BE49-F238E27FC236}">
                          <a16:creationId xmlns:a16="http://schemas.microsoft.com/office/drawing/2014/main" id="{29D9DF32-FBCF-3543-A96D-CEC5EB3DB2C7}"/>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517" name="Rectangle 921">
                    <a:extLst>
                      <a:ext uri="{FF2B5EF4-FFF2-40B4-BE49-F238E27FC236}">
                        <a16:creationId xmlns:a16="http://schemas.microsoft.com/office/drawing/2014/main" id="{F97B9D09-5C02-144E-AF03-2155E761FAFD}"/>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96" name="Group 922">
                  <a:extLst>
                    <a:ext uri="{FF2B5EF4-FFF2-40B4-BE49-F238E27FC236}">
                      <a16:creationId xmlns:a16="http://schemas.microsoft.com/office/drawing/2014/main" id="{520F49FE-ECFB-B949-AC98-43C66DEDC6DF}"/>
                    </a:ext>
                  </a:extLst>
                </p:cNvPr>
                <p:cNvGrpSpPr>
                  <a:grpSpLocks/>
                </p:cNvGrpSpPr>
                <p:nvPr/>
              </p:nvGrpSpPr>
              <p:grpSpPr bwMode="auto">
                <a:xfrm>
                  <a:off x="577" y="3205"/>
                  <a:ext cx="599" cy="116"/>
                  <a:chOff x="1680" y="2536"/>
                  <a:chExt cx="584" cy="160"/>
                </a:xfrm>
              </p:grpSpPr>
              <p:sp>
                <p:nvSpPr>
                  <p:cNvPr id="507" name="Rectangle 923">
                    <a:extLst>
                      <a:ext uri="{FF2B5EF4-FFF2-40B4-BE49-F238E27FC236}">
                        <a16:creationId xmlns:a16="http://schemas.microsoft.com/office/drawing/2014/main" id="{4E4D8E74-6AD0-504B-804B-76742B04A7A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508" name="Line 924">
                    <a:extLst>
                      <a:ext uri="{FF2B5EF4-FFF2-40B4-BE49-F238E27FC236}">
                        <a16:creationId xmlns:a16="http://schemas.microsoft.com/office/drawing/2014/main" id="{21E8C7A3-177A-8D4F-9900-79F1423D43AD}"/>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09" name="Line 925">
                    <a:extLst>
                      <a:ext uri="{FF2B5EF4-FFF2-40B4-BE49-F238E27FC236}">
                        <a16:creationId xmlns:a16="http://schemas.microsoft.com/office/drawing/2014/main" id="{9A1F3623-1A9D-0A41-A88B-ABE256B07EFD}"/>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10" name="Group 926">
                    <a:extLst>
                      <a:ext uri="{FF2B5EF4-FFF2-40B4-BE49-F238E27FC236}">
                        <a16:creationId xmlns:a16="http://schemas.microsoft.com/office/drawing/2014/main" id="{042168CE-F125-6249-8459-714036BAA613}"/>
                      </a:ext>
                    </a:extLst>
                  </p:cNvPr>
                  <p:cNvGrpSpPr>
                    <a:grpSpLocks/>
                  </p:cNvGrpSpPr>
                  <p:nvPr/>
                </p:nvGrpSpPr>
                <p:grpSpPr bwMode="auto">
                  <a:xfrm>
                    <a:off x="1688" y="2648"/>
                    <a:ext cx="576" cy="32"/>
                    <a:chOff x="2496" y="2624"/>
                    <a:chExt cx="576" cy="32"/>
                  </a:xfrm>
                </p:grpSpPr>
                <p:sp>
                  <p:nvSpPr>
                    <p:cNvPr id="514" name="Line 927">
                      <a:extLst>
                        <a:ext uri="{FF2B5EF4-FFF2-40B4-BE49-F238E27FC236}">
                          <a16:creationId xmlns:a16="http://schemas.microsoft.com/office/drawing/2014/main" id="{85057496-C708-0744-BABE-BE04F2C44F11}"/>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15" name="Line 928">
                      <a:extLst>
                        <a:ext uri="{FF2B5EF4-FFF2-40B4-BE49-F238E27FC236}">
                          <a16:creationId xmlns:a16="http://schemas.microsoft.com/office/drawing/2014/main" id="{255E13E5-E783-4D42-82CA-B428C7C0C4EE}"/>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11" name="Group 929">
                    <a:extLst>
                      <a:ext uri="{FF2B5EF4-FFF2-40B4-BE49-F238E27FC236}">
                        <a16:creationId xmlns:a16="http://schemas.microsoft.com/office/drawing/2014/main" id="{38079A81-1998-0840-8D8E-6376854948A3}"/>
                      </a:ext>
                    </a:extLst>
                  </p:cNvPr>
                  <p:cNvGrpSpPr>
                    <a:grpSpLocks/>
                  </p:cNvGrpSpPr>
                  <p:nvPr/>
                </p:nvGrpSpPr>
                <p:grpSpPr bwMode="auto">
                  <a:xfrm>
                    <a:off x="1696" y="2592"/>
                    <a:ext cx="320" cy="64"/>
                    <a:chOff x="1336" y="1856"/>
                    <a:chExt cx="320" cy="64"/>
                  </a:xfrm>
                </p:grpSpPr>
                <p:sp>
                  <p:nvSpPr>
                    <p:cNvPr id="512" name="Rectangle 930">
                      <a:extLst>
                        <a:ext uri="{FF2B5EF4-FFF2-40B4-BE49-F238E27FC236}">
                          <a16:creationId xmlns:a16="http://schemas.microsoft.com/office/drawing/2014/main" id="{84033DEC-ACE8-EF4B-AB90-C2C152C075AF}"/>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13" name="Rectangle 931">
                      <a:extLst>
                        <a:ext uri="{FF2B5EF4-FFF2-40B4-BE49-F238E27FC236}">
                          <a16:creationId xmlns:a16="http://schemas.microsoft.com/office/drawing/2014/main" id="{6F9914B9-7BE4-C741-9AB4-12409B551CF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97" name="Group 932">
                  <a:extLst>
                    <a:ext uri="{FF2B5EF4-FFF2-40B4-BE49-F238E27FC236}">
                      <a16:creationId xmlns:a16="http://schemas.microsoft.com/office/drawing/2014/main" id="{04220EA4-05D1-4448-843E-857B0A0DF490}"/>
                    </a:ext>
                  </a:extLst>
                </p:cNvPr>
                <p:cNvGrpSpPr>
                  <a:grpSpLocks/>
                </p:cNvGrpSpPr>
                <p:nvPr/>
              </p:nvGrpSpPr>
              <p:grpSpPr bwMode="auto">
                <a:xfrm>
                  <a:off x="1242" y="3205"/>
                  <a:ext cx="598" cy="116"/>
                  <a:chOff x="1680" y="2536"/>
                  <a:chExt cx="584" cy="160"/>
                </a:xfrm>
              </p:grpSpPr>
              <p:sp>
                <p:nvSpPr>
                  <p:cNvPr id="498" name="Rectangle 933">
                    <a:extLst>
                      <a:ext uri="{FF2B5EF4-FFF2-40B4-BE49-F238E27FC236}">
                        <a16:creationId xmlns:a16="http://schemas.microsoft.com/office/drawing/2014/main" id="{D556B9A6-698B-864A-8B09-B7E1147E699C}"/>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99" name="Line 934">
                    <a:extLst>
                      <a:ext uri="{FF2B5EF4-FFF2-40B4-BE49-F238E27FC236}">
                        <a16:creationId xmlns:a16="http://schemas.microsoft.com/office/drawing/2014/main" id="{8224EF5D-DBAA-8840-B39A-82CC969BBF5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00" name="Line 935">
                    <a:extLst>
                      <a:ext uri="{FF2B5EF4-FFF2-40B4-BE49-F238E27FC236}">
                        <a16:creationId xmlns:a16="http://schemas.microsoft.com/office/drawing/2014/main" id="{993E70CB-4F15-134A-9458-A95B17F0AE32}"/>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501" name="Group 936">
                    <a:extLst>
                      <a:ext uri="{FF2B5EF4-FFF2-40B4-BE49-F238E27FC236}">
                        <a16:creationId xmlns:a16="http://schemas.microsoft.com/office/drawing/2014/main" id="{DD085149-F4B0-824F-B1E6-176B1E57AAB7}"/>
                      </a:ext>
                    </a:extLst>
                  </p:cNvPr>
                  <p:cNvGrpSpPr>
                    <a:grpSpLocks/>
                  </p:cNvGrpSpPr>
                  <p:nvPr/>
                </p:nvGrpSpPr>
                <p:grpSpPr bwMode="auto">
                  <a:xfrm>
                    <a:off x="1688" y="2648"/>
                    <a:ext cx="576" cy="32"/>
                    <a:chOff x="2496" y="2624"/>
                    <a:chExt cx="576" cy="32"/>
                  </a:xfrm>
                </p:grpSpPr>
                <p:sp>
                  <p:nvSpPr>
                    <p:cNvPr id="505" name="Line 937">
                      <a:extLst>
                        <a:ext uri="{FF2B5EF4-FFF2-40B4-BE49-F238E27FC236}">
                          <a16:creationId xmlns:a16="http://schemas.microsoft.com/office/drawing/2014/main" id="{E790A8DE-9293-EF4A-9AC9-BAFFA90BEE2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506" name="Line 938">
                      <a:extLst>
                        <a:ext uri="{FF2B5EF4-FFF2-40B4-BE49-F238E27FC236}">
                          <a16:creationId xmlns:a16="http://schemas.microsoft.com/office/drawing/2014/main" id="{A62BCA29-8671-524E-B9C1-E073337904F6}"/>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502" name="Group 939">
                    <a:extLst>
                      <a:ext uri="{FF2B5EF4-FFF2-40B4-BE49-F238E27FC236}">
                        <a16:creationId xmlns:a16="http://schemas.microsoft.com/office/drawing/2014/main" id="{E407BF05-2142-4541-AE74-103DFCAE3327}"/>
                      </a:ext>
                    </a:extLst>
                  </p:cNvPr>
                  <p:cNvGrpSpPr>
                    <a:grpSpLocks/>
                  </p:cNvGrpSpPr>
                  <p:nvPr/>
                </p:nvGrpSpPr>
                <p:grpSpPr bwMode="auto">
                  <a:xfrm>
                    <a:off x="1696" y="2592"/>
                    <a:ext cx="320" cy="64"/>
                    <a:chOff x="1336" y="1856"/>
                    <a:chExt cx="320" cy="64"/>
                  </a:xfrm>
                </p:grpSpPr>
                <p:sp>
                  <p:nvSpPr>
                    <p:cNvPr id="503" name="Rectangle 940">
                      <a:extLst>
                        <a:ext uri="{FF2B5EF4-FFF2-40B4-BE49-F238E27FC236}">
                          <a16:creationId xmlns:a16="http://schemas.microsoft.com/office/drawing/2014/main" id="{189C6FD9-352D-C844-9E05-9F3320FB61E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504" name="Rectangle 941">
                      <a:extLst>
                        <a:ext uri="{FF2B5EF4-FFF2-40B4-BE49-F238E27FC236}">
                          <a16:creationId xmlns:a16="http://schemas.microsoft.com/office/drawing/2014/main" id="{648DD07C-7DEE-BA4D-8037-0A32023B0FFC}"/>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7" name="Group 942">
              <a:extLst>
                <a:ext uri="{FF2B5EF4-FFF2-40B4-BE49-F238E27FC236}">
                  <a16:creationId xmlns:a16="http://schemas.microsoft.com/office/drawing/2014/main" id="{6B48B1C7-4762-3D44-BA34-FEE5A16D6F93}"/>
                </a:ext>
              </a:extLst>
            </p:cNvPr>
            <p:cNvGrpSpPr>
              <a:grpSpLocks/>
            </p:cNvGrpSpPr>
            <p:nvPr/>
          </p:nvGrpSpPr>
          <p:grpSpPr bwMode="auto">
            <a:xfrm>
              <a:off x="5035" y="2057"/>
              <a:ext cx="581" cy="55"/>
              <a:chOff x="528" y="3158"/>
              <a:chExt cx="2362" cy="210"/>
            </a:xfrm>
          </p:grpSpPr>
          <p:sp>
            <p:nvSpPr>
              <p:cNvPr id="448" name="Rectangle 943">
                <a:extLst>
                  <a:ext uri="{FF2B5EF4-FFF2-40B4-BE49-F238E27FC236}">
                    <a16:creationId xmlns:a16="http://schemas.microsoft.com/office/drawing/2014/main" id="{5841F8CE-5689-3A40-896C-A89843105D9D}"/>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49" name="Group 944">
                <a:extLst>
                  <a:ext uri="{FF2B5EF4-FFF2-40B4-BE49-F238E27FC236}">
                    <a16:creationId xmlns:a16="http://schemas.microsoft.com/office/drawing/2014/main" id="{2381559E-5866-5847-A294-11FBC38F7B84}"/>
                  </a:ext>
                </a:extLst>
              </p:cNvPr>
              <p:cNvGrpSpPr>
                <a:grpSpLocks/>
              </p:cNvGrpSpPr>
              <p:nvPr/>
            </p:nvGrpSpPr>
            <p:grpSpPr bwMode="auto">
              <a:xfrm>
                <a:off x="528" y="3158"/>
                <a:ext cx="2362" cy="210"/>
                <a:chOff x="528" y="3158"/>
                <a:chExt cx="2362" cy="210"/>
              </a:xfrm>
            </p:grpSpPr>
            <p:sp>
              <p:nvSpPr>
                <p:cNvPr id="450" name="Rectangle 945">
                  <a:extLst>
                    <a:ext uri="{FF2B5EF4-FFF2-40B4-BE49-F238E27FC236}">
                      <a16:creationId xmlns:a16="http://schemas.microsoft.com/office/drawing/2014/main" id="{404D77F2-D730-CD4F-8687-946E6C43A658}"/>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51" name="Group 946">
                  <a:extLst>
                    <a:ext uri="{FF2B5EF4-FFF2-40B4-BE49-F238E27FC236}">
                      <a16:creationId xmlns:a16="http://schemas.microsoft.com/office/drawing/2014/main" id="{8EC50C25-C1EE-514E-A4ED-F2A810BE7A71}"/>
                    </a:ext>
                  </a:extLst>
                </p:cNvPr>
                <p:cNvGrpSpPr>
                  <a:grpSpLocks/>
                </p:cNvGrpSpPr>
                <p:nvPr/>
              </p:nvGrpSpPr>
              <p:grpSpPr bwMode="auto">
                <a:xfrm>
                  <a:off x="2338" y="3297"/>
                  <a:ext cx="282" cy="46"/>
                  <a:chOff x="2304" y="3888"/>
                  <a:chExt cx="384" cy="88"/>
                </a:xfrm>
              </p:grpSpPr>
              <p:sp>
                <p:nvSpPr>
                  <p:cNvPr id="484" name="Rectangle 947">
                    <a:extLst>
                      <a:ext uri="{FF2B5EF4-FFF2-40B4-BE49-F238E27FC236}">
                        <a16:creationId xmlns:a16="http://schemas.microsoft.com/office/drawing/2014/main" id="{4466A42E-E69C-DC45-86AF-5B5EABF8A344}"/>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5" name="Rectangle 948">
                    <a:extLst>
                      <a:ext uri="{FF2B5EF4-FFF2-40B4-BE49-F238E27FC236}">
                        <a16:creationId xmlns:a16="http://schemas.microsoft.com/office/drawing/2014/main" id="{46FE6FA8-D759-F143-A4D6-8B7BB1A0B390}"/>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6" name="Rectangle 949">
                    <a:extLst>
                      <a:ext uri="{FF2B5EF4-FFF2-40B4-BE49-F238E27FC236}">
                        <a16:creationId xmlns:a16="http://schemas.microsoft.com/office/drawing/2014/main" id="{87463771-B646-B84A-A20F-5420352A7202}"/>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52" name="Oval 950">
                  <a:extLst>
                    <a:ext uri="{FF2B5EF4-FFF2-40B4-BE49-F238E27FC236}">
                      <a16:creationId xmlns:a16="http://schemas.microsoft.com/office/drawing/2014/main" id="{128EC5EA-169F-834E-A5C6-4812482AB9C3}"/>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53" name="Oval 951">
                  <a:extLst>
                    <a:ext uri="{FF2B5EF4-FFF2-40B4-BE49-F238E27FC236}">
                      <a16:creationId xmlns:a16="http://schemas.microsoft.com/office/drawing/2014/main" id="{D76A8031-B23E-BF4A-A939-BB40517BD6AB}"/>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54" name="Oval 952">
                  <a:extLst>
                    <a:ext uri="{FF2B5EF4-FFF2-40B4-BE49-F238E27FC236}">
                      <a16:creationId xmlns:a16="http://schemas.microsoft.com/office/drawing/2014/main" id="{31FC2485-A8EA-5846-9060-779E4A9F610C}"/>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55" name="Group 953">
                  <a:extLst>
                    <a:ext uri="{FF2B5EF4-FFF2-40B4-BE49-F238E27FC236}">
                      <a16:creationId xmlns:a16="http://schemas.microsoft.com/office/drawing/2014/main" id="{22AAE514-C4DE-024A-857E-2DC8FE9CECBD}"/>
                    </a:ext>
                  </a:extLst>
                </p:cNvPr>
                <p:cNvGrpSpPr>
                  <a:grpSpLocks/>
                </p:cNvGrpSpPr>
                <p:nvPr/>
              </p:nvGrpSpPr>
              <p:grpSpPr bwMode="auto">
                <a:xfrm>
                  <a:off x="2816" y="3302"/>
                  <a:ext cx="39" cy="41"/>
                  <a:chOff x="3552" y="3486"/>
                  <a:chExt cx="56" cy="74"/>
                </a:xfrm>
              </p:grpSpPr>
              <p:sp>
                <p:nvSpPr>
                  <p:cNvPr id="482" name="Oval 954">
                    <a:extLst>
                      <a:ext uri="{FF2B5EF4-FFF2-40B4-BE49-F238E27FC236}">
                        <a16:creationId xmlns:a16="http://schemas.microsoft.com/office/drawing/2014/main" id="{8C41C58E-A1B0-5548-906E-0EFC150B903E}"/>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83" name="Line 955">
                    <a:extLst>
                      <a:ext uri="{FF2B5EF4-FFF2-40B4-BE49-F238E27FC236}">
                        <a16:creationId xmlns:a16="http://schemas.microsoft.com/office/drawing/2014/main" id="{754CEA2F-770E-1046-9BBA-9BD1517AAA4C}"/>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56" name="Group 956">
                  <a:extLst>
                    <a:ext uri="{FF2B5EF4-FFF2-40B4-BE49-F238E27FC236}">
                      <a16:creationId xmlns:a16="http://schemas.microsoft.com/office/drawing/2014/main" id="{4F2C3163-7380-D745-A8EB-77D324AD3DC1}"/>
                    </a:ext>
                  </a:extLst>
                </p:cNvPr>
                <p:cNvGrpSpPr>
                  <a:grpSpLocks/>
                </p:cNvGrpSpPr>
                <p:nvPr/>
              </p:nvGrpSpPr>
              <p:grpSpPr bwMode="auto">
                <a:xfrm>
                  <a:off x="2242" y="3210"/>
                  <a:ext cx="492" cy="77"/>
                  <a:chOff x="2296" y="3104"/>
                  <a:chExt cx="480" cy="104"/>
                </a:xfrm>
              </p:grpSpPr>
              <p:grpSp>
                <p:nvGrpSpPr>
                  <p:cNvPr id="477" name="Group 957">
                    <a:extLst>
                      <a:ext uri="{FF2B5EF4-FFF2-40B4-BE49-F238E27FC236}">
                        <a16:creationId xmlns:a16="http://schemas.microsoft.com/office/drawing/2014/main" id="{62C3A8F4-E632-CE4B-8E18-D6C0D511F351}"/>
                      </a:ext>
                    </a:extLst>
                  </p:cNvPr>
                  <p:cNvGrpSpPr>
                    <a:grpSpLocks/>
                  </p:cNvGrpSpPr>
                  <p:nvPr/>
                </p:nvGrpSpPr>
                <p:grpSpPr bwMode="auto">
                  <a:xfrm>
                    <a:off x="2310" y="3120"/>
                    <a:ext cx="448" cy="72"/>
                    <a:chOff x="2310" y="3120"/>
                    <a:chExt cx="432" cy="48"/>
                  </a:xfrm>
                </p:grpSpPr>
                <p:sp>
                  <p:nvSpPr>
                    <p:cNvPr id="479" name="Rectangle 958">
                      <a:extLst>
                        <a:ext uri="{FF2B5EF4-FFF2-40B4-BE49-F238E27FC236}">
                          <a16:creationId xmlns:a16="http://schemas.microsoft.com/office/drawing/2014/main" id="{E456B337-AEF5-E54F-BBD8-23BB930AF34D}"/>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0" name="Rectangle 959">
                      <a:extLst>
                        <a:ext uri="{FF2B5EF4-FFF2-40B4-BE49-F238E27FC236}">
                          <a16:creationId xmlns:a16="http://schemas.microsoft.com/office/drawing/2014/main" id="{E076E647-1149-8C48-B378-51532D904FBE}"/>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81" name="Rectangle 960">
                      <a:extLst>
                        <a:ext uri="{FF2B5EF4-FFF2-40B4-BE49-F238E27FC236}">
                          <a16:creationId xmlns:a16="http://schemas.microsoft.com/office/drawing/2014/main" id="{DD9B0117-AD81-114C-945F-05DB74DB6F42}"/>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78" name="Rectangle 961">
                    <a:extLst>
                      <a:ext uri="{FF2B5EF4-FFF2-40B4-BE49-F238E27FC236}">
                        <a16:creationId xmlns:a16="http://schemas.microsoft.com/office/drawing/2014/main" id="{94D65199-532B-314D-8C84-DA4AE4C9EDC6}"/>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57" name="Group 962">
                  <a:extLst>
                    <a:ext uri="{FF2B5EF4-FFF2-40B4-BE49-F238E27FC236}">
                      <a16:creationId xmlns:a16="http://schemas.microsoft.com/office/drawing/2014/main" id="{65229FB0-24EF-644D-8C7C-4A1D32BFC233}"/>
                    </a:ext>
                  </a:extLst>
                </p:cNvPr>
                <p:cNvGrpSpPr>
                  <a:grpSpLocks/>
                </p:cNvGrpSpPr>
                <p:nvPr/>
              </p:nvGrpSpPr>
              <p:grpSpPr bwMode="auto">
                <a:xfrm>
                  <a:off x="577" y="3205"/>
                  <a:ext cx="599" cy="116"/>
                  <a:chOff x="1680" y="2536"/>
                  <a:chExt cx="584" cy="160"/>
                </a:xfrm>
              </p:grpSpPr>
              <p:sp>
                <p:nvSpPr>
                  <p:cNvPr id="468" name="Rectangle 963">
                    <a:extLst>
                      <a:ext uri="{FF2B5EF4-FFF2-40B4-BE49-F238E27FC236}">
                        <a16:creationId xmlns:a16="http://schemas.microsoft.com/office/drawing/2014/main" id="{8A0A1FB1-C14C-E443-82D4-B86062338BF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69" name="Line 964">
                    <a:extLst>
                      <a:ext uri="{FF2B5EF4-FFF2-40B4-BE49-F238E27FC236}">
                        <a16:creationId xmlns:a16="http://schemas.microsoft.com/office/drawing/2014/main" id="{5178B771-69A2-7E4B-A609-CA65832132EB}"/>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70" name="Line 965">
                    <a:extLst>
                      <a:ext uri="{FF2B5EF4-FFF2-40B4-BE49-F238E27FC236}">
                        <a16:creationId xmlns:a16="http://schemas.microsoft.com/office/drawing/2014/main" id="{855FE138-0011-1C4A-B046-824C95D6A3F5}"/>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71" name="Group 966">
                    <a:extLst>
                      <a:ext uri="{FF2B5EF4-FFF2-40B4-BE49-F238E27FC236}">
                        <a16:creationId xmlns:a16="http://schemas.microsoft.com/office/drawing/2014/main" id="{42C9C051-F882-394C-AB66-B5BF19EC17C0}"/>
                      </a:ext>
                    </a:extLst>
                  </p:cNvPr>
                  <p:cNvGrpSpPr>
                    <a:grpSpLocks/>
                  </p:cNvGrpSpPr>
                  <p:nvPr/>
                </p:nvGrpSpPr>
                <p:grpSpPr bwMode="auto">
                  <a:xfrm>
                    <a:off x="1688" y="2648"/>
                    <a:ext cx="576" cy="32"/>
                    <a:chOff x="2496" y="2624"/>
                    <a:chExt cx="576" cy="32"/>
                  </a:xfrm>
                </p:grpSpPr>
                <p:sp>
                  <p:nvSpPr>
                    <p:cNvPr id="475" name="Line 967">
                      <a:extLst>
                        <a:ext uri="{FF2B5EF4-FFF2-40B4-BE49-F238E27FC236}">
                          <a16:creationId xmlns:a16="http://schemas.microsoft.com/office/drawing/2014/main" id="{297B5530-F184-DA4A-9D2B-9C59BFBF453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76" name="Line 968">
                      <a:extLst>
                        <a:ext uri="{FF2B5EF4-FFF2-40B4-BE49-F238E27FC236}">
                          <a16:creationId xmlns:a16="http://schemas.microsoft.com/office/drawing/2014/main" id="{6B038F9C-5501-6A4A-A54D-7A6DF08A4B82}"/>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72" name="Group 969">
                    <a:extLst>
                      <a:ext uri="{FF2B5EF4-FFF2-40B4-BE49-F238E27FC236}">
                        <a16:creationId xmlns:a16="http://schemas.microsoft.com/office/drawing/2014/main" id="{50D073ED-489C-E146-9372-35E01B4ADD40}"/>
                      </a:ext>
                    </a:extLst>
                  </p:cNvPr>
                  <p:cNvGrpSpPr>
                    <a:grpSpLocks/>
                  </p:cNvGrpSpPr>
                  <p:nvPr/>
                </p:nvGrpSpPr>
                <p:grpSpPr bwMode="auto">
                  <a:xfrm>
                    <a:off x="1696" y="2592"/>
                    <a:ext cx="320" cy="64"/>
                    <a:chOff x="1336" y="1856"/>
                    <a:chExt cx="320" cy="64"/>
                  </a:xfrm>
                </p:grpSpPr>
                <p:sp>
                  <p:nvSpPr>
                    <p:cNvPr id="473" name="Rectangle 970">
                      <a:extLst>
                        <a:ext uri="{FF2B5EF4-FFF2-40B4-BE49-F238E27FC236}">
                          <a16:creationId xmlns:a16="http://schemas.microsoft.com/office/drawing/2014/main" id="{84B8ED1B-C917-594B-8E7A-81D96900A541}"/>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74" name="Rectangle 971">
                      <a:extLst>
                        <a:ext uri="{FF2B5EF4-FFF2-40B4-BE49-F238E27FC236}">
                          <a16:creationId xmlns:a16="http://schemas.microsoft.com/office/drawing/2014/main" id="{D96692E9-8868-E349-997E-243C4E62174D}"/>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58" name="Group 972">
                  <a:extLst>
                    <a:ext uri="{FF2B5EF4-FFF2-40B4-BE49-F238E27FC236}">
                      <a16:creationId xmlns:a16="http://schemas.microsoft.com/office/drawing/2014/main" id="{8912E98B-0F91-7C44-9904-A1641FA55094}"/>
                    </a:ext>
                  </a:extLst>
                </p:cNvPr>
                <p:cNvGrpSpPr>
                  <a:grpSpLocks/>
                </p:cNvGrpSpPr>
                <p:nvPr/>
              </p:nvGrpSpPr>
              <p:grpSpPr bwMode="auto">
                <a:xfrm>
                  <a:off x="1242" y="3205"/>
                  <a:ext cx="598" cy="116"/>
                  <a:chOff x="1680" y="2536"/>
                  <a:chExt cx="584" cy="160"/>
                </a:xfrm>
              </p:grpSpPr>
              <p:sp>
                <p:nvSpPr>
                  <p:cNvPr id="459" name="Rectangle 973">
                    <a:extLst>
                      <a:ext uri="{FF2B5EF4-FFF2-40B4-BE49-F238E27FC236}">
                        <a16:creationId xmlns:a16="http://schemas.microsoft.com/office/drawing/2014/main" id="{F53617B2-B308-8F44-B77F-9EEAEB561F0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60" name="Line 974">
                    <a:extLst>
                      <a:ext uri="{FF2B5EF4-FFF2-40B4-BE49-F238E27FC236}">
                        <a16:creationId xmlns:a16="http://schemas.microsoft.com/office/drawing/2014/main" id="{4CE9174F-5D0D-CE44-A7C8-116E9896D861}"/>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61" name="Line 975">
                    <a:extLst>
                      <a:ext uri="{FF2B5EF4-FFF2-40B4-BE49-F238E27FC236}">
                        <a16:creationId xmlns:a16="http://schemas.microsoft.com/office/drawing/2014/main" id="{4F387A1C-37EE-E04E-A33B-B6AC578FFC64}"/>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62" name="Group 976">
                    <a:extLst>
                      <a:ext uri="{FF2B5EF4-FFF2-40B4-BE49-F238E27FC236}">
                        <a16:creationId xmlns:a16="http://schemas.microsoft.com/office/drawing/2014/main" id="{19E202CC-89DC-F947-BC4A-89C515E2C9FF}"/>
                      </a:ext>
                    </a:extLst>
                  </p:cNvPr>
                  <p:cNvGrpSpPr>
                    <a:grpSpLocks/>
                  </p:cNvGrpSpPr>
                  <p:nvPr/>
                </p:nvGrpSpPr>
                <p:grpSpPr bwMode="auto">
                  <a:xfrm>
                    <a:off x="1688" y="2648"/>
                    <a:ext cx="576" cy="32"/>
                    <a:chOff x="2496" y="2624"/>
                    <a:chExt cx="576" cy="32"/>
                  </a:xfrm>
                </p:grpSpPr>
                <p:sp>
                  <p:nvSpPr>
                    <p:cNvPr id="466" name="Line 977">
                      <a:extLst>
                        <a:ext uri="{FF2B5EF4-FFF2-40B4-BE49-F238E27FC236}">
                          <a16:creationId xmlns:a16="http://schemas.microsoft.com/office/drawing/2014/main" id="{ADD88750-91CD-7240-B179-0E241612EDF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67" name="Line 978">
                      <a:extLst>
                        <a:ext uri="{FF2B5EF4-FFF2-40B4-BE49-F238E27FC236}">
                          <a16:creationId xmlns:a16="http://schemas.microsoft.com/office/drawing/2014/main" id="{61E4AB2B-5BFF-7945-8E77-9F82F96652A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63" name="Group 979">
                    <a:extLst>
                      <a:ext uri="{FF2B5EF4-FFF2-40B4-BE49-F238E27FC236}">
                        <a16:creationId xmlns:a16="http://schemas.microsoft.com/office/drawing/2014/main" id="{D84FC46E-BF86-6548-B943-2A6F8F2C24D2}"/>
                      </a:ext>
                    </a:extLst>
                  </p:cNvPr>
                  <p:cNvGrpSpPr>
                    <a:grpSpLocks/>
                  </p:cNvGrpSpPr>
                  <p:nvPr/>
                </p:nvGrpSpPr>
                <p:grpSpPr bwMode="auto">
                  <a:xfrm>
                    <a:off x="1696" y="2592"/>
                    <a:ext cx="320" cy="64"/>
                    <a:chOff x="1336" y="1856"/>
                    <a:chExt cx="320" cy="64"/>
                  </a:xfrm>
                </p:grpSpPr>
                <p:sp>
                  <p:nvSpPr>
                    <p:cNvPr id="464" name="Rectangle 980">
                      <a:extLst>
                        <a:ext uri="{FF2B5EF4-FFF2-40B4-BE49-F238E27FC236}">
                          <a16:creationId xmlns:a16="http://schemas.microsoft.com/office/drawing/2014/main" id="{9BE0D36D-682E-9840-BDFC-6206EB4BFFA7}"/>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65" name="Rectangle 981">
                      <a:extLst>
                        <a:ext uri="{FF2B5EF4-FFF2-40B4-BE49-F238E27FC236}">
                          <a16:creationId xmlns:a16="http://schemas.microsoft.com/office/drawing/2014/main" id="{35CA0C93-1F8D-1042-A4C8-6C89E358317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408" name="Group 982">
              <a:extLst>
                <a:ext uri="{FF2B5EF4-FFF2-40B4-BE49-F238E27FC236}">
                  <a16:creationId xmlns:a16="http://schemas.microsoft.com/office/drawing/2014/main" id="{4A588BA2-B5C9-F74D-B9D7-F48F204463CB}"/>
                </a:ext>
              </a:extLst>
            </p:cNvPr>
            <p:cNvGrpSpPr>
              <a:grpSpLocks/>
            </p:cNvGrpSpPr>
            <p:nvPr/>
          </p:nvGrpSpPr>
          <p:grpSpPr bwMode="auto">
            <a:xfrm>
              <a:off x="5035" y="2008"/>
              <a:ext cx="581" cy="56"/>
              <a:chOff x="528" y="3158"/>
              <a:chExt cx="2362" cy="210"/>
            </a:xfrm>
          </p:grpSpPr>
          <p:sp>
            <p:nvSpPr>
              <p:cNvPr id="409" name="Rectangle 983">
                <a:extLst>
                  <a:ext uri="{FF2B5EF4-FFF2-40B4-BE49-F238E27FC236}">
                    <a16:creationId xmlns:a16="http://schemas.microsoft.com/office/drawing/2014/main" id="{427908B5-60A9-F84A-A62E-11316EA21ACA}"/>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410" name="Group 984">
                <a:extLst>
                  <a:ext uri="{FF2B5EF4-FFF2-40B4-BE49-F238E27FC236}">
                    <a16:creationId xmlns:a16="http://schemas.microsoft.com/office/drawing/2014/main" id="{71E7787B-530B-1841-81D8-C43B47F8C49E}"/>
                  </a:ext>
                </a:extLst>
              </p:cNvPr>
              <p:cNvGrpSpPr>
                <a:grpSpLocks/>
              </p:cNvGrpSpPr>
              <p:nvPr/>
            </p:nvGrpSpPr>
            <p:grpSpPr bwMode="auto">
              <a:xfrm>
                <a:off x="528" y="3158"/>
                <a:ext cx="2362" cy="210"/>
                <a:chOff x="528" y="3158"/>
                <a:chExt cx="2362" cy="210"/>
              </a:xfrm>
            </p:grpSpPr>
            <p:sp>
              <p:nvSpPr>
                <p:cNvPr id="411" name="Rectangle 985">
                  <a:extLst>
                    <a:ext uri="{FF2B5EF4-FFF2-40B4-BE49-F238E27FC236}">
                      <a16:creationId xmlns:a16="http://schemas.microsoft.com/office/drawing/2014/main" id="{426FE608-5F02-A64D-AC1F-ED81386EB13D}"/>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412" name="Group 986">
                  <a:extLst>
                    <a:ext uri="{FF2B5EF4-FFF2-40B4-BE49-F238E27FC236}">
                      <a16:creationId xmlns:a16="http://schemas.microsoft.com/office/drawing/2014/main" id="{C4D819BD-097D-004A-ABA4-BDAE1C0BFE9B}"/>
                    </a:ext>
                  </a:extLst>
                </p:cNvPr>
                <p:cNvGrpSpPr>
                  <a:grpSpLocks/>
                </p:cNvGrpSpPr>
                <p:nvPr/>
              </p:nvGrpSpPr>
              <p:grpSpPr bwMode="auto">
                <a:xfrm>
                  <a:off x="2338" y="3297"/>
                  <a:ext cx="282" cy="46"/>
                  <a:chOff x="2304" y="3888"/>
                  <a:chExt cx="384" cy="88"/>
                </a:xfrm>
              </p:grpSpPr>
              <p:sp>
                <p:nvSpPr>
                  <p:cNvPr id="445" name="Rectangle 987">
                    <a:extLst>
                      <a:ext uri="{FF2B5EF4-FFF2-40B4-BE49-F238E27FC236}">
                        <a16:creationId xmlns:a16="http://schemas.microsoft.com/office/drawing/2014/main" id="{F9DDB400-C0BF-BE4D-A926-63A200728227}"/>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6" name="Rectangle 988">
                    <a:extLst>
                      <a:ext uri="{FF2B5EF4-FFF2-40B4-BE49-F238E27FC236}">
                        <a16:creationId xmlns:a16="http://schemas.microsoft.com/office/drawing/2014/main" id="{0B78B059-8CBC-D941-9688-63FB2DFECC45}"/>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7" name="Rectangle 989">
                    <a:extLst>
                      <a:ext uri="{FF2B5EF4-FFF2-40B4-BE49-F238E27FC236}">
                        <a16:creationId xmlns:a16="http://schemas.microsoft.com/office/drawing/2014/main" id="{6759CCEC-CAE3-9B40-8E80-3D280869ED55}"/>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13" name="Oval 990">
                  <a:extLst>
                    <a:ext uri="{FF2B5EF4-FFF2-40B4-BE49-F238E27FC236}">
                      <a16:creationId xmlns:a16="http://schemas.microsoft.com/office/drawing/2014/main" id="{00929119-68E6-8C49-ABF1-BCB52B0A3BDB}"/>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14" name="Oval 991">
                  <a:extLst>
                    <a:ext uri="{FF2B5EF4-FFF2-40B4-BE49-F238E27FC236}">
                      <a16:creationId xmlns:a16="http://schemas.microsoft.com/office/drawing/2014/main" id="{01D4ABCD-98AA-9042-8EB0-2C950E0813A3}"/>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15" name="Oval 992">
                  <a:extLst>
                    <a:ext uri="{FF2B5EF4-FFF2-40B4-BE49-F238E27FC236}">
                      <a16:creationId xmlns:a16="http://schemas.microsoft.com/office/drawing/2014/main" id="{38AECAE9-77F1-5143-AC88-4F02E1141157}"/>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416" name="Group 993">
                  <a:extLst>
                    <a:ext uri="{FF2B5EF4-FFF2-40B4-BE49-F238E27FC236}">
                      <a16:creationId xmlns:a16="http://schemas.microsoft.com/office/drawing/2014/main" id="{4D08434F-AD72-FA48-A16B-0BB52E337E3C}"/>
                    </a:ext>
                  </a:extLst>
                </p:cNvPr>
                <p:cNvGrpSpPr>
                  <a:grpSpLocks/>
                </p:cNvGrpSpPr>
                <p:nvPr/>
              </p:nvGrpSpPr>
              <p:grpSpPr bwMode="auto">
                <a:xfrm>
                  <a:off x="2816" y="3302"/>
                  <a:ext cx="39" cy="41"/>
                  <a:chOff x="3552" y="3486"/>
                  <a:chExt cx="56" cy="74"/>
                </a:xfrm>
              </p:grpSpPr>
              <p:sp>
                <p:nvSpPr>
                  <p:cNvPr id="443" name="Oval 994">
                    <a:extLst>
                      <a:ext uri="{FF2B5EF4-FFF2-40B4-BE49-F238E27FC236}">
                        <a16:creationId xmlns:a16="http://schemas.microsoft.com/office/drawing/2014/main" id="{84003F06-CB0A-6F47-B4FF-7399C3CE6D52}"/>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444" name="Line 995">
                    <a:extLst>
                      <a:ext uri="{FF2B5EF4-FFF2-40B4-BE49-F238E27FC236}">
                        <a16:creationId xmlns:a16="http://schemas.microsoft.com/office/drawing/2014/main" id="{94DAC7C0-182D-8343-8EFB-C9E803E12E36}"/>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17" name="Group 996">
                  <a:extLst>
                    <a:ext uri="{FF2B5EF4-FFF2-40B4-BE49-F238E27FC236}">
                      <a16:creationId xmlns:a16="http://schemas.microsoft.com/office/drawing/2014/main" id="{F559F90E-5279-1F45-ACA3-40F06116B97A}"/>
                    </a:ext>
                  </a:extLst>
                </p:cNvPr>
                <p:cNvGrpSpPr>
                  <a:grpSpLocks/>
                </p:cNvGrpSpPr>
                <p:nvPr/>
              </p:nvGrpSpPr>
              <p:grpSpPr bwMode="auto">
                <a:xfrm>
                  <a:off x="2242" y="3210"/>
                  <a:ext cx="492" cy="77"/>
                  <a:chOff x="2296" y="3104"/>
                  <a:chExt cx="480" cy="104"/>
                </a:xfrm>
              </p:grpSpPr>
              <p:grpSp>
                <p:nvGrpSpPr>
                  <p:cNvPr id="438" name="Group 997">
                    <a:extLst>
                      <a:ext uri="{FF2B5EF4-FFF2-40B4-BE49-F238E27FC236}">
                        <a16:creationId xmlns:a16="http://schemas.microsoft.com/office/drawing/2014/main" id="{DAA917E8-264A-CF46-B1CF-76C273358164}"/>
                      </a:ext>
                    </a:extLst>
                  </p:cNvPr>
                  <p:cNvGrpSpPr>
                    <a:grpSpLocks/>
                  </p:cNvGrpSpPr>
                  <p:nvPr/>
                </p:nvGrpSpPr>
                <p:grpSpPr bwMode="auto">
                  <a:xfrm>
                    <a:off x="2310" y="3120"/>
                    <a:ext cx="448" cy="72"/>
                    <a:chOff x="2310" y="3120"/>
                    <a:chExt cx="432" cy="48"/>
                  </a:xfrm>
                </p:grpSpPr>
                <p:sp>
                  <p:nvSpPr>
                    <p:cNvPr id="440" name="Rectangle 998">
                      <a:extLst>
                        <a:ext uri="{FF2B5EF4-FFF2-40B4-BE49-F238E27FC236}">
                          <a16:creationId xmlns:a16="http://schemas.microsoft.com/office/drawing/2014/main" id="{08789CE8-1817-834A-8B8C-86775DCBB576}"/>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1" name="Rectangle 999">
                      <a:extLst>
                        <a:ext uri="{FF2B5EF4-FFF2-40B4-BE49-F238E27FC236}">
                          <a16:creationId xmlns:a16="http://schemas.microsoft.com/office/drawing/2014/main" id="{A2B0C195-79EE-FF42-9886-537B83ABC149}"/>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42" name="Rectangle 1000">
                      <a:extLst>
                        <a:ext uri="{FF2B5EF4-FFF2-40B4-BE49-F238E27FC236}">
                          <a16:creationId xmlns:a16="http://schemas.microsoft.com/office/drawing/2014/main" id="{2C2DF34A-DE61-DA46-B6C2-640537FF50AB}"/>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439" name="Rectangle 1001">
                    <a:extLst>
                      <a:ext uri="{FF2B5EF4-FFF2-40B4-BE49-F238E27FC236}">
                        <a16:creationId xmlns:a16="http://schemas.microsoft.com/office/drawing/2014/main" id="{8F1F6156-1FF1-F845-8C7C-8FF2C4418146}"/>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418" name="Group 1002">
                  <a:extLst>
                    <a:ext uri="{FF2B5EF4-FFF2-40B4-BE49-F238E27FC236}">
                      <a16:creationId xmlns:a16="http://schemas.microsoft.com/office/drawing/2014/main" id="{5A2B2E7B-2204-454F-AB62-1C177B9D3F5B}"/>
                    </a:ext>
                  </a:extLst>
                </p:cNvPr>
                <p:cNvGrpSpPr>
                  <a:grpSpLocks/>
                </p:cNvGrpSpPr>
                <p:nvPr/>
              </p:nvGrpSpPr>
              <p:grpSpPr bwMode="auto">
                <a:xfrm>
                  <a:off x="577" y="3205"/>
                  <a:ext cx="599" cy="116"/>
                  <a:chOff x="1680" y="2536"/>
                  <a:chExt cx="584" cy="160"/>
                </a:xfrm>
              </p:grpSpPr>
              <p:sp>
                <p:nvSpPr>
                  <p:cNvPr id="429" name="Rectangle 1003">
                    <a:extLst>
                      <a:ext uri="{FF2B5EF4-FFF2-40B4-BE49-F238E27FC236}">
                        <a16:creationId xmlns:a16="http://schemas.microsoft.com/office/drawing/2014/main" id="{0E29D0E4-090A-9E45-A5CA-06362A92AA77}"/>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30" name="Line 1004">
                    <a:extLst>
                      <a:ext uri="{FF2B5EF4-FFF2-40B4-BE49-F238E27FC236}">
                        <a16:creationId xmlns:a16="http://schemas.microsoft.com/office/drawing/2014/main" id="{76BDE41E-8EB6-7D45-B798-F463CBBB40E6}"/>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31" name="Line 1005">
                    <a:extLst>
                      <a:ext uri="{FF2B5EF4-FFF2-40B4-BE49-F238E27FC236}">
                        <a16:creationId xmlns:a16="http://schemas.microsoft.com/office/drawing/2014/main" id="{FAD85517-57BD-5B48-A0A8-EEB176D91841}"/>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32" name="Group 1006">
                    <a:extLst>
                      <a:ext uri="{FF2B5EF4-FFF2-40B4-BE49-F238E27FC236}">
                        <a16:creationId xmlns:a16="http://schemas.microsoft.com/office/drawing/2014/main" id="{E48B0DAB-0334-CC41-A179-14E8365E7E5C}"/>
                      </a:ext>
                    </a:extLst>
                  </p:cNvPr>
                  <p:cNvGrpSpPr>
                    <a:grpSpLocks/>
                  </p:cNvGrpSpPr>
                  <p:nvPr/>
                </p:nvGrpSpPr>
                <p:grpSpPr bwMode="auto">
                  <a:xfrm>
                    <a:off x="1688" y="2648"/>
                    <a:ext cx="576" cy="32"/>
                    <a:chOff x="2496" y="2624"/>
                    <a:chExt cx="576" cy="32"/>
                  </a:xfrm>
                </p:grpSpPr>
                <p:sp>
                  <p:nvSpPr>
                    <p:cNvPr id="436" name="Line 1007">
                      <a:extLst>
                        <a:ext uri="{FF2B5EF4-FFF2-40B4-BE49-F238E27FC236}">
                          <a16:creationId xmlns:a16="http://schemas.microsoft.com/office/drawing/2014/main" id="{35431050-B4F3-2646-9405-F2C8BAA9ECC7}"/>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37" name="Line 1008">
                      <a:extLst>
                        <a:ext uri="{FF2B5EF4-FFF2-40B4-BE49-F238E27FC236}">
                          <a16:creationId xmlns:a16="http://schemas.microsoft.com/office/drawing/2014/main" id="{FA7F5BA6-9019-C54A-B294-66C9E9191E0E}"/>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33" name="Group 1009">
                    <a:extLst>
                      <a:ext uri="{FF2B5EF4-FFF2-40B4-BE49-F238E27FC236}">
                        <a16:creationId xmlns:a16="http://schemas.microsoft.com/office/drawing/2014/main" id="{D932BBFC-9FCE-414A-94C3-AD5B07BAE5E8}"/>
                      </a:ext>
                    </a:extLst>
                  </p:cNvPr>
                  <p:cNvGrpSpPr>
                    <a:grpSpLocks/>
                  </p:cNvGrpSpPr>
                  <p:nvPr/>
                </p:nvGrpSpPr>
                <p:grpSpPr bwMode="auto">
                  <a:xfrm>
                    <a:off x="1696" y="2592"/>
                    <a:ext cx="320" cy="64"/>
                    <a:chOff x="1336" y="1856"/>
                    <a:chExt cx="320" cy="64"/>
                  </a:xfrm>
                </p:grpSpPr>
                <p:sp>
                  <p:nvSpPr>
                    <p:cNvPr id="434" name="Rectangle 1010">
                      <a:extLst>
                        <a:ext uri="{FF2B5EF4-FFF2-40B4-BE49-F238E27FC236}">
                          <a16:creationId xmlns:a16="http://schemas.microsoft.com/office/drawing/2014/main" id="{17DA4E13-1E91-6442-9BD0-47FE5075A0F3}"/>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35" name="Rectangle 1011">
                      <a:extLst>
                        <a:ext uri="{FF2B5EF4-FFF2-40B4-BE49-F238E27FC236}">
                          <a16:creationId xmlns:a16="http://schemas.microsoft.com/office/drawing/2014/main" id="{2C310108-56CB-A243-9B70-C2126F688A07}"/>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419" name="Group 1012">
                  <a:extLst>
                    <a:ext uri="{FF2B5EF4-FFF2-40B4-BE49-F238E27FC236}">
                      <a16:creationId xmlns:a16="http://schemas.microsoft.com/office/drawing/2014/main" id="{22DA7CBB-EB6A-3A44-9C70-0DCD7CC2E9C3}"/>
                    </a:ext>
                  </a:extLst>
                </p:cNvPr>
                <p:cNvGrpSpPr>
                  <a:grpSpLocks/>
                </p:cNvGrpSpPr>
                <p:nvPr/>
              </p:nvGrpSpPr>
              <p:grpSpPr bwMode="auto">
                <a:xfrm>
                  <a:off x="1242" y="3205"/>
                  <a:ext cx="598" cy="116"/>
                  <a:chOff x="1680" y="2536"/>
                  <a:chExt cx="584" cy="160"/>
                </a:xfrm>
              </p:grpSpPr>
              <p:sp>
                <p:nvSpPr>
                  <p:cNvPr id="420" name="Rectangle 1013">
                    <a:extLst>
                      <a:ext uri="{FF2B5EF4-FFF2-40B4-BE49-F238E27FC236}">
                        <a16:creationId xmlns:a16="http://schemas.microsoft.com/office/drawing/2014/main" id="{C98EC03A-D0EA-4246-BFD5-E557CB88B7ED}"/>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21" name="Line 1014">
                    <a:extLst>
                      <a:ext uri="{FF2B5EF4-FFF2-40B4-BE49-F238E27FC236}">
                        <a16:creationId xmlns:a16="http://schemas.microsoft.com/office/drawing/2014/main" id="{5482E5D2-258B-E547-85EC-582155E47E55}"/>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22" name="Line 1015">
                    <a:extLst>
                      <a:ext uri="{FF2B5EF4-FFF2-40B4-BE49-F238E27FC236}">
                        <a16:creationId xmlns:a16="http://schemas.microsoft.com/office/drawing/2014/main" id="{4493C218-F2F3-204C-875D-AEB842F87061}"/>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423" name="Group 1016">
                    <a:extLst>
                      <a:ext uri="{FF2B5EF4-FFF2-40B4-BE49-F238E27FC236}">
                        <a16:creationId xmlns:a16="http://schemas.microsoft.com/office/drawing/2014/main" id="{9EC897AB-6D78-DA46-87BE-D5412032E2B8}"/>
                      </a:ext>
                    </a:extLst>
                  </p:cNvPr>
                  <p:cNvGrpSpPr>
                    <a:grpSpLocks/>
                  </p:cNvGrpSpPr>
                  <p:nvPr/>
                </p:nvGrpSpPr>
                <p:grpSpPr bwMode="auto">
                  <a:xfrm>
                    <a:off x="1688" y="2648"/>
                    <a:ext cx="576" cy="32"/>
                    <a:chOff x="2496" y="2624"/>
                    <a:chExt cx="576" cy="32"/>
                  </a:xfrm>
                </p:grpSpPr>
                <p:sp>
                  <p:nvSpPr>
                    <p:cNvPr id="427" name="Line 1017">
                      <a:extLst>
                        <a:ext uri="{FF2B5EF4-FFF2-40B4-BE49-F238E27FC236}">
                          <a16:creationId xmlns:a16="http://schemas.microsoft.com/office/drawing/2014/main" id="{AB7F676D-CB2D-6F43-A01E-AAFCEBC3A5A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428" name="Line 1018">
                      <a:extLst>
                        <a:ext uri="{FF2B5EF4-FFF2-40B4-BE49-F238E27FC236}">
                          <a16:creationId xmlns:a16="http://schemas.microsoft.com/office/drawing/2014/main" id="{AE500393-C76D-534F-A936-93CD4BBFCD55}"/>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424" name="Group 1019">
                    <a:extLst>
                      <a:ext uri="{FF2B5EF4-FFF2-40B4-BE49-F238E27FC236}">
                        <a16:creationId xmlns:a16="http://schemas.microsoft.com/office/drawing/2014/main" id="{D3508937-B90A-9D4F-9AC8-5DE5648CE181}"/>
                      </a:ext>
                    </a:extLst>
                  </p:cNvPr>
                  <p:cNvGrpSpPr>
                    <a:grpSpLocks/>
                  </p:cNvGrpSpPr>
                  <p:nvPr/>
                </p:nvGrpSpPr>
                <p:grpSpPr bwMode="auto">
                  <a:xfrm>
                    <a:off x="1696" y="2592"/>
                    <a:ext cx="320" cy="64"/>
                    <a:chOff x="1336" y="1856"/>
                    <a:chExt cx="320" cy="64"/>
                  </a:xfrm>
                </p:grpSpPr>
                <p:sp>
                  <p:nvSpPr>
                    <p:cNvPr id="425" name="Rectangle 1020">
                      <a:extLst>
                        <a:ext uri="{FF2B5EF4-FFF2-40B4-BE49-F238E27FC236}">
                          <a16:creationId xmlns:a16="http://schemas.microsoft.com/office/drawing/2014/main" id="{F1A1FC84-E447-AE47-B34C-461E2188FDD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426" name="Rectangle 1021">
                      <a:extLst>
                        <a:ext uri="{FF2B5EF4-FFF2-40B4-BE49-F238E27FC236}">
                          <a16:creationId xmlns:a16="http://schemas.microsoft.com/office/drawing/2014/main" id="{C58D2CBD-0968-C04D-A1CB-D6CEA835621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grpSp>
        <p:nvGrpSpPr>
          <p:cNvPr id="190" name="Gruppo 456">
            <a:extLst>
              <a:ext uri="{FF2B5EF4-FFF2-40B4-BE49-F238E27FC236}">
                <a16:creationId xmlns:a16="http://schemas.microsoft.com/office/drawing/2014/main" id="{D5AB8717-B576-A64D-9959-F2A5FE9DF8E9}"/>
              </a:ext>
            </a:extLst>
          </p:cNvPr>
          <p:cNvGrpSpPr/>
          <p:nvPr/>
        </p:nvGrpSpPr>
        <p:grpSpPr>
          <a:xfrm>
            <a:off x="4787880" y="6291974"/>
            <a:ext cx="390525" cy="314325"/>
            <a:chOff x="4796367" y="5915025"/>
            <a:chExt cx="520700" cy="419100"/>
          </a:xfrm>
        </p:grpSpPr>
        <p:sp>
          <p:nvSpPr>
            <p:cNvPr id="401" name="AutoShape 795">
              <a:extLst>
                <a:ext uri="{FF2B5EF4-FFF2-40B4-BE49-F238E27FC236}">
                  <a16:creationId xmlns:a16="http://schemas.microsoft.com/office/drawing/2014/main" id="{AEB14C6B-A9B6-BD45-87F2-4EE74A3E2650}"/>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402" name="AutoShape 795">
              <a:extLst>
                <a:ext uri="{FF2B5EF4-FFF2-40B4-BE49-F238E27FC236}">
                  <a16:creationId xmlns:a16="http://schemas.microsoft.com/office/drawing/2014/main" id="{F9CF01F6-74AE-3D4A-A9A6-6FF45C18785B}"/>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403" name="AutoShape 795">
              <a:extLst>
                <a:ext uri="{FF2B5EF4-FFF2-40B4-BE49-F238E27FC236}">
                  <a16:creationId xmlns:a16="http://schemas.microsoft.com/office/drawing/2014/main" id="{E9783425-B233-DD4F-8647-8561F8F2AB1A}"/>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191" name="Group 821">
            <a:extLst>
              <a:ext uri="{FF2B5EF4-FFF2-40B4-BE49-F238E27FC236}">
                <a16:creationId xmlns:a16="http://schemas.microsoft.com/office/drawing/2014/main" id="{8EC6FB9B-29FF-A84F-B6BE-27C60CCC4D9F}"/>
              </a:ext>
            </a:extLst>
          </p:cNvPr>
          <p:cNvGrpSpPr>
            <a:grpSpLocks/>
          </p:cNvGrpSpPr>
          <p:nvPr/>
        </p:nvGrpSpPr>
        <p:grpSpPr bwMode="auto">
          <a:xfrm>
            <a:off x="4502519" y="6000329"/>
            <a:ext cx="881062" cy="207169"/>
            <a:chOff x="5034" y="2008"/>
            <a:chExt cx="582" cy="246"/>
          </a:xfrm>
        </p:grpSpPr>
        <p:grpSp>
          <p:nvGrpSpPr>
            <p:cNvPr id="201" name="Group 822">
              <a:extLst>
                <a:ext uri="{FF2B5EF4-FFF2-40B4-BE49-F238E27FC236}">
                  <a16:creationId xmlns:a16="http://schemas.microsoft.com/office/drawing/2014/main" id="{46656E43-684A-9748-8348-3911542C0BE1}"/>
                </a:ext>
              </a:extLst>
            </p:cNvPr>
            <p:cNvGrpSpPr>
              <a:grpSpLocks/>
            </p:cNvGrpSpPr>
            <p:nvPr/>
          </p:nvGrpSpPr>
          <p:grpSpPr bwMode="auto">
            <a:xfrm>
              <a:off x="5035" y="2180"/>
              <a:ext cx="581" cy="74"/>
              <a:chOff x="528" y="3090"/>
              <a:chExt cx="2362" cy="278"/>
            </a:xfrm>
          </p:grpSpPr>
          <p:sp>
            <p:nvSpPr>
              <p:cNvPr id="362" name="Rectangle 823">
                <a:extLst>
                  <a:ext uri="{FF2B5EF4-FFF2-40B4-BE49-F238E27FC236}">
                    <a16:creationId xmlns:a16="http://schemas.microsoft.com/office/drawing/2014/main" id="{1DB87CDC-C214-524E-8BF6-A5E35BD38BAD}"/>
                  </a:ext>
                </a:extLst>
              </p:cNvPr>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63" name="Group 824">
                <a:extLst>
                  <a:ext uri="{FF2B5EF4-FFF2-40B4-BE49-F238E27FC236}">
                    <a16:creationId xmlns:a16="http://schemas.microsoft.com/office/drawing/2014/main" id="{AE980ED9-E398-454C-8738-A3F7166D514E}"/>
                  </a:ext>
                </a:extLst>
              </p:cNvPr>
              <p:cNvGrpSpPr>
                <a:grpSpLocks/>
              </p:cNvGrpSpPr>
              <p:nvPr/>
            </p:nvGrpSpPr>
            <p:grpSpPr bwMode="auto">
              <a:xfrm>
                <a:off x="528" y="3158"/>
                <a:ext cx="2362" cy="210"/>
                <a:chOff x="528" y="3158"/>
                <a:chExt cx="2362" cy="210"/>
              </a:xfrm>
            </p:grpSpPr>
            <p:sp>
              <p:nvSpPr>
                <p:cNvPr id="364" name="Rectangle 825">
                  <a:extLst>
                    <a:ext uri="{FF2B5EF4-FFF2-40B4-BE49-F238E27FC236}">
                      <a16:creationId xmlns:a16="http://schemas.microsoft.com/office/drawing/2014/main" id="{F6E98C47-756E-2441-9A32-1C5A1B67BD80}"/>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65" name="Group 826">
                  <a:extLst>
                    <a:ext uri="{FF2B5EF4-FFF2-40B4-BE49-F238E27FC236}">
                      <a16:creationId xmlns:a16="http://schemas.microsoft.com/office/drawing/2014/main" id="{2F81B37E-FBCE-D941-8E15-2809529567BA}"/>
                    </a:ext>
                  </a:extLst>
                </p:cNvPr>
                <p:cNvGrpSpPr>
                  <a:grpSpLocks/>
                </p:cNvGrpSpPr>
                <p:nvPr/>
              </p:nvGrpSpPr>
              <p:grpSpPr bwMode="auto">
                <a:xfrm>
                  <a:off x="2338" y="3297"/>
                  <a:ext cx="282" cy="46"/>
                  <a:chOff x="2304" y="3888"/>
                  <a:chExt cx="384" cy="88"/>
                </a:xfrm>
              </p:grpSpPr>
              <p:sp>
                <p:nvSpPr>
                  <p:cNvPr id="398" name="Rectangle 827">
                    <a:extLst>
                      <a:ext uri="{FF2B5EF4-FFF2-40B4-BE49-F238E27FC236}">
                        <a16:creationId xmlns:a16="http://schemas.microsoft.com/office/drawing/2014/main" id="{32CC8DEB-F442-CC4D-88BC-04453302B755}"/>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9" name="Rectangle 828">
                    <a:extLst>
                      <a:ext uri="{FF2B5EF4-FFF2-40B4-BE49-F238E27FC236}">
                        <a16:creationId xmlns:a16="http://schemas.microsoft.com/office/drawing/2014/main" id="{91988577-956B-9D4D-9611-ADE62368434E}"/>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400" name="Rectangle 829">
                    <a:extLst>
                      <a:ext uri="{FF2B5EF4-FFF2-40B4-BE49-F238E27FC236}">
                        <a16:creationId xmlns:a16="http://schemas.microsoft.com/office/drawing/2014/main" id="{C1E7BFAB-93D8-F745-8EDC-8BBC8300D7BA}"/>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66" name="Oval 830">
                  <a:extLst>
                    <a:ext uri="{FF2B5EF4-FFF2-40B4-BE49-F238E27FC236}">
                      <a16:creationId xmlns:a16="http://schemas.microsoft.com/office/drawing/2014/main" id="{B1F5D603-CB4D-A942-BFC4-4BEE52DB7074}"/>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67" name="Oval 831">
                  <a:extLst>
                    <a:ext uri="{FF2B5EF4-FFF2-40B4-BE49-F238E27FC236}">
                      <a16:creationId xmlns:a16="http://schemas.microsoft.com/office/drawing/2014/main" id="{E4E78122-9F5E-F14D-910B-CF6EB895B77A}"/>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68" name="Oval 832">
                  <a:extLst>
                    <a:ext uri="{FF2B5EF4-FFF2-40B4-BE49-F238E27FC236}">
                      <a16:creationId xmlns:a16="http://schemas.microsoft.com/office/drawing/2014/main" id="{9086F05C-C9F6-3F4E-9D77-3503BDD20D6B}"/>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69" name="Group 833">
                  <a:extLst>
                    <a:ext uri="{FF2B5EF4-FFF2-40B4-BE49-F238E27FC236}">
                      <a16:creationId xmlns:a16="http://schemas.microsoft.com/office/drawing/2014/main" id="{3250A0AD-F5ED-E442-91C1-71CE32D2C0EE}"/>
                    </a:ext>
                  </a:extLst>
                </p:cNvPr>
                <p:cNvGrpSpPr>
                  <a:grpSpLocks/>
                </p:cNvGrpSpPr>
                <p:nvPr/>
              </p:nvGrpSpPr>
              <p:grpSpPr bwMode="auto">
                <a:xfrm>
                  <a:off x="2816" y="3302"/>
                  <a:ext cx="39" cy="41"/>
                  <a:chOff x="3552" y="3486"/>
                  <a:chExt cx="56" cy="74"/>
                </a:xfrm>
              </p:grpSpPr>
              <p:sp>
                <p:nvSpPr>
                  <p:cNvPr id="396" name="Oval 834">
                    <a:extLst>
                      <a:ext uri="{FF2B5EF4-FFF2-40B4-BE49-F238E27FC236}">
                        <a16:creationId xmlns:a16="http://schemas.microsoft.com/office/drawing/2014/main" id="{D5354DDD-7036-BE46-9974-4E6967E74319}"/>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97" name="Line 835">
                    <a:extLst>
                      <a:ext uri="{FF2B5EF4-FFF2-40B4-BE49-F238E27FC236}">
                        <a16:creationId xmlns:a16="http://schemas.microsoft.com/office/drawing/2014/main" id="{05FD75F1-CEDE-0146-9BEC-11F27991C26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70" name="Group 836">
                  <a:extLst>
                    <a:ext uri="{FF2B5EF4-FFF2-40B4-BE49-F238E27FC236}">
                      <a16:creationId xmlns:a16="http://schemas.microsoft.com/office/drawing/2014/main" id="{DAA5AC90-F9B9-A548-884C-F1DE503F0C75}"/>
                    </a:ext>
                  </a:extLst>
                </p:cNvPr>
                <p:cNvGrpSpPr>
                  <a:grpSpLocks/>
                </p:cNvGrpSpPr>
                <p:nvPr/>
              </p:nvGrpSpPr>
              <p:grpSpPr bwMode="auto">
                <a:xfrm>
                  <a:off x="2242" y="3210"/>
                  <a:ext cx="492" cy="77"/>
                  <a:chOff x="2296" y="3104"/>
                  <a:chExt cx="480" cy="104"/>
                </a:xfrm>
              </p:grpSpPr>
              <p:grpSp>
                <p:nvGrpSpPr>
                  <p:cNvPr id="391" name="Group 837">
                    <a:extLst>
                      <a:ext uri="{FF2B5EF4-FFF2-40B4-BE49-F238E27FC236}">
                        <a16:creationId xmlns:a16="http://schemas.microsoft.com/office/drawing/2014/main" id="{4286D2CC-1ECF-A74B-B005-E7A939E332CB}"/>
                      </a:ext>
                    </a:extLst>
                  </p:cNvPr>
                  <p:cNvGrpSpPr>
                    <a:grpSpLocks/>
                  </p:cNvGrpSpPr>
                  <p:nvPr/>
                </p:nvGrpSpPr>
                <p:grpSpPr bwMode="auto">
                  <a:xfrm>
                    <a:off x="2310" y="3120"/>
                    <a:ext cx="448" cy="72"/>
                    <a:chOff x="2310" y="3120"/>
                    <a:chExt cx="432" cy="48"/>
                  </a:xfrm>
                </p:grpSpPr>
                <p:sp>
                  <p:nvSpPr>
                    <p:cNvPr id="393" name="Rectangle 838">
                      <a:extLst>
                        <a:ext uri="{FF2B5EF4-FFF2-40B4-BE49-F238E27FC236}">
                          <a16:creationId xmlns:a16="http://schemas.microsoft.com/office/drawing/2014/main" id="{046CD5DC-EEC1-AA49-ADED-9363C6CA9032}"/>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4" name="Rectangle 839">
                      <a:extLst>
                        <a:ext uri="{FF2B5EF4-FFF2-40B4-BE49-F238E27FC236}">
                          <a16:creationId xmlns:a16="http://schemas.microsoft.com/office/drawing/2014/main" id="{B20F157D-A5FC-CF4A-8884-81F304DFD25B}"/>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95" name="Rectangle 840">
                      <a:extLst>
                        <a:ext uri="{FF2B5EF4-FFF2-40B4-BE49-F238E27FC236}">
                          <a16:creationId xmlns:a16="http://schemas.microsoft.com/office/drawing/2014/main" id="{5147BFFF-8587-E845-A9D0-44E1F0D3CB23}"/>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92" name="Rectangle 841">
                    <a:extLst>
                      <a:ext uri="{FF2B5EF4-FFF2-40B4-BE49-F238E27FC236}">
                        <a16:creationId xmlns:a16="http://schemas.microsoft.com/office/drawing/2014/main" id="{BAA450E7-E86A-F944-A43A-433BC672E09D}"/>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71" name="Group 842">
                  <a:extLst>
                    <a:ext uri="{FF2B5EF4-FFF2-40B4-BE49-F238E27FC236}">
                      <a16:creationId xmlns:a16="http://schemas.microsoft.com/office/drawing/2014/main" id="{DF4AC348-71C7-1748-A6D5-1E57F0E38FBD}"/>
                    </a:ext>
                  </a:extLst>
                </p:cNvPr>
                <p:cNvGrpSpPr>
                  <a:grpSpLocks/>
                </p:cNvGrpSpPr>
                <p:nvPr/>
              </p:nvGrpSpPr>
              <p:grpSpPr bwMode="auto">
                <a:xfrm>
                  <a:off x="577" y="3205"/>
                  <a:ext cx="599" cy="116"/>
                  <a:chOff x="1680" y="2536"/>
                  <a:chExt cx="584" cy="160"/>
                </a:xfrm>
              </p:grpSpPr>
              <p:sp>
                <p:nvSpPr>
                  <p:cNvPr id="382" name="Rectangle 843">
                    <a:extLst>
                      <a:ext uri="{FF2B5EF4-FFF2-40B4-BE49-F238E27FC236}">
                        <a16:creationId xmlns:a16="http://schemas.microsoft.com/office/drawing/2014/main" id="{451FBF77-3F0B-1840-830E-37DDA96049D9}"/>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83" name="Line 844">
                    <a:extLst>
                      <a:ext uri="{FF2B5EF4-FFF2-40B4-BE49-F238E27FC236}">
                        <a16:creationId xmlns:a16="http://schemas.microsoft.com/office/drawing/2014/main" id="{32C5F235-2DFA-AC45-BB90-EFFA89DC4F40}"/>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84" name="Line 845">
                    <a:extLst>
                      <a:ext uri="{FF2B5EF4-FFF2-40B4-BE49-F238E27FC236}">
                        <a16:creationId xmlns:a16="http://schemas.microsoft.com/office/drawing/2014/main" id="{83A04793-51C7-2D43-AE6E-0EEFA6DEC111}"/>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85" name="Group 846">
                    <a:extLst>
                      <a:ext uri="{FF2B5EF4-FFF2-40B4-BE49-F238E27FC236}">
                        <a16:creationId xmlns:a16="http://schemas.microsoft.com/office/drawing/2014/main" id="{53055D90-DEE1-6342-8D82-BBC3B7872276}"/>
                      </a:ext>
                    </a:extLst>
                  </p:cNvPr>
                  <p:cNvGrpSpPr>
                    <a:grpSpLocks/>
                  </p:cNvGrpSpPr>
                  <p:nvPr/>
                </p:nvGrpSpPr>
                <p:grpSpPr bwMode="auto">
                  <a:xfrm>
                    <a:off x="1688" y="2648"/>
                    <a:ext cx="576" cy="32"/>
                    <a:chOff x="2496" y="2624"/>
                    <a:chExt cx="576" cy="32"/>
                  </a:xfrm>
                </p:grpSpPr>
                <p:sp>
                  <p:nvSpPr>
                    <p:cNvPr id="389" name="Line 847">
                      <a:extLst>
                        <a:ext uri="{FF2B5EF4-FFF2-40B4-BE49-F238E27FC236}">
                          <a16:creationId xmlns:a16="http://schemas.microsoft.com/office/drawing/2014/main" id="{05BB1403-4E99-4840-AFF6-915298425870}"/>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90" name="Line 848">
                      <a:extLst>
                        <a:ext uri="{FF2B5EF4-FFF2-40B4-BE49-F238E27FC236}">
                          <a16:creationId xmlns:a16="http://schemas.microsoft.com/office/drawing/2014/main" id="{205504FE-690D-C249-AB73-563C24F6382C}"/>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86" name="Group 849">
                    <a:extLst>
                      <a:ext uri="{FF2B5EF4-FFF2-40B4-BE49-F238E27FC236}">
                        <a16:creationId xmlns:a16="http://schemas.microsoft.com/office/drawing/2014/main" id="{80F2887A-3852-FD49-916F-46C473E1600F}"/>
                      </a:ext>
                    </a:extLst>
                  </p:cNvPr>
                  <p:cNvGrpSpPr>
                    <a:grpSpLocks/>
                  </p:cNvGrpSpPr>
                  <p:nvPr/>
                </p:nvGrpSpPr>
                <p:grpSpPr bwMode="auto">
                  <a:xfrm>
                    <a:off x="1696" y="2592"/>
                    <a:ext cx="320" cy="64"/>
                    <a:chOff x="1336" y="1856"/>
                    <a:chExt cx="320" cy="64"/>
                  </a:xfrm>
                </p:grpSpPr>
                <p:sp>
                  <p:nvSpPr>
                    <p:cNvPr id="387" name="Rectangle 850">
                      <a:extLst>
                        <a:ext uri="{FF2B5EF4-FFF2-40B4-BE49-F238E27FC236}">
                          <a16:creationId xmlns:a16="http://schemas.microsoft.com/office/drawing/2014/main" id="{A221E744-7891-404D-A845-5D5EC2F53CAB}"/>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88" name="Rectangle 851">
                      <a:extLst>
                        <a:ext uri="{FF2B5EF4-FFF2-40B4-BE49-F238E27FC236}">
                          <a16:creationId xmlns:a16="http://schemas.microsoft.com/office/drawing/2014/main" id="{DA564CD2-14C7-AB43-82B2-9D36F533399B}"/>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72" name="Group 852">
                  <a:extLst>
                    <a:ext uri="{FF2B5EF4-FFF2-40B4-BE49-F238E27FC236}">
                      <a16:creationId xmlns:a16="http://schemas.microsoft.com/office/drawing/2014/main" id="{81F8D415-BA59-6B4C-9022-5A67FDA70C98}"/>
                    </a:ext>
                  </a:extLst>
                </p:cNvPr>
                <p:cNvGrpSpPr>
                  <a:grpSpLocks/>
                </p:cNvGrpSpPr>
                <p:nvPr/>
              </p:nvGrpSpPr>
              <p:grpSpPr bwMode="auto">
                <a:xfrm>
                  <a:off x="1242" y="3205"/>
                  <a:ext cx="598" cy="116"/>
                  <a:chOff x="1680" y="2536"/>
                  <a:chExt cx="584" cy="160"/>
                </a:xfrm>
              </p:grpSpPr>
              <p:sp>
                <p:nvSpPr>
                  <p:cNvPr id="373" name="Rectangle 853">
                    <a:extLst>
                      <a:ext uri="{FF2B5EF4-FFF2-40B4-BE49-F238E27FC236}">
                        <a16:creationId xmlns:a16="http://schemas.microsoft.com/office/drawing/2014/main" id="{BD6B3C9C-F4B2-F849-85D7-A209341FB79A}"/>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74" name="Line 854">
                    <a:extLst>
                      <a:ext uri="{FF2B5EF4-FFF2-40B4-BE49-F238E27FC236}">
                        <a16:creationId xmlns:a16="http://schemas.microsoft.com/office/drawing/2014/main" id="{BDF1DD18-83C6-BD4E-9BA2-EFB47CE29B7B}"/>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75" name="Line 855">
                    <a:extLst>
                      <a:ext uri="{FF2B5EF4-FFF2-40B4-BE49-F238E27FC236}">
                        <a16:creationId xmlns:a16="http://schemas.microsoft.com/office/drawing/2014/main" id="{C6029C9D-30D3-3E49-AD16-E47A089BD24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76" name="Group 856">
                    <a:extLst>
                      <a:ext uri="{FF2B5EF4-FFF2-40B4-BE49-F238E27FC236}">
                        <a16:creationId xmlns:a16="http://schemas.microsoft.com/office/drawing/2014/main" id="{1F24C222-A8BB-4946-913C-00B9AB95A7DB}"/>
                      </a:ext>
                    </a:extLst>
                  </p:cNvPr>
                  <p:cNvGrpSpPr>
                    <a:grpSpLocks/>
                  </p:cNvGrpSpPr>
                  <p:nvPr/>
                </p:nvGrpSpPr>
                <p:grpSpPr bwMode="auto">
                  <a:xfrm>
                    <a:off x="1688" y="2648"/>
                    <a:ext cx="576" cy="32"/>
                    <a:chOff x="2496" y="2624"/>
                    <a:chExt cx="576" cy="32"/>
                  </a:xfrm>
                </p:grpSpPr>
                <p:sp>
                  <p:nvSpPr>
                    <p:cNvPr id="380" name="Line 857">
                      <a:extLst>
                        <a:ext uri="{FF2B5EF4-FFF2-40B4-BE49-F238E27FC236}">
                          <a16:creationId xmlns:a16="http://schemas.microsoft.com/office/drawing/2014/main" id="{BCB8A551-A282-5E40-96D5-BB66AB6896F3}"/>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81" name="Line 858">
                      <a:extLst>
                        <a:ext uri="{FF2B5EF4-FFF2-40B4-BE49-F238E27FC236}">
                          <a16:creationId xmlns:a16="http://schemas.microsoft.com/office/drawing/2014/main" id="{7810193E-01D3-D041-B4F1-36B2EFCC3AD0}"/>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77" name="Group 859">
                    <a:extLst>
                      <a:ext uri="{FF2B5EF4-FFF2-40B4-BE49-F238E27FC236}">
                        <a16:creationId xmlns:a16="http://schemas.microsoft.com/office/drawing/2014/main" id="{4F47E882-7EA6-B441-B622-4629D53DD103}"/>
                      </a:ext>
                    </a:extLst>
                  </p:cNvPr>
                  <p:cNvGrpSpPr>
                    <a:grpSpLocks/>
                  </p:cNvGrpSpPr>
                  <p:nvPr/>
                </p:nvGrpSpPr>
                <p:grpSpPr bwMode="auto">
                  <a:xfrm>
                    <a:off x="1696" y="2592"/>
                    <a:ext cx="320" cy="64"/>
                    <a:chOff x="1336" y="1856"/>
                    <a:chExt cx="320" cy="64"/>
                  </a:xfrm>
                </p:grpSpPr>
                <p:sp>
                  <p:nvSpPr>
                    <p:cNvPr id="378" name="Rectangle 860">
                      <a:extLst>
                        <a:ext uri="{FF2B5EF4-FFF2-40B4-BE49-F238E27FC236}">
                          <a16:creationId xmlns:a16="http://schemas.microsoft.com/office/drawing/2014/main" id="{FEA53053-D08D-6A4D-99BE-98FB150A6463}"/>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79" name="Rectangle 861">
                      <a:extLst>
                        <a:ext uri="{FF2B5EF4-FFF2-40B4-BE49-F238E27FC236}">
                          <a16:creationId xmlns:a16="http://schemas.microsoft.com/office/drawing/2014/main" id="{C541BC8B-36DA-6C45-A978-933D7020FABF}"/>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2" name="Group 862">
              <a:extLst>
                <a:ext uri="{FF2B5EF4-FFF2-40B4-BE49-F238E27FC236}">
                  <a16:creationId xmlns:a16="http://schemas.microsoft.com/office/drawing/2014/main" id="{7872D734-D866-3B43-A777-FC977335488A}"/>
                </a:ext>
              </a:extLst>
            </p:cNvPr>
            <p:cNvGrpSpPr>
              <a:grpSpLocks/>
            </p:cNvGrpSpPr>
            <p:nvPr/>
          </p:nvGrpSpPr>
          <p:grpSpPr bwMode="auto">
            <a:xfrm>
              <a:off x="5035" y="2153"/>
              <a:ext cx="581" cy="55"/>
              <a:chOff x="528" y="3158"/>
              <a:chExt cx="2362" cy="210"/>
            </a:xfrm>
          </p:grpSpPr>
          <p:sp>
            <p:nvSpPr>
              <p:cNvPr id="323" name="Rectangle 863">
                <a:extLst>
                  <a:ext uri="{FF2B5EF4-FFF2-40B4-BE49-F238E27FC236}">
                    <a16:creationId xmlns:a16="http://schemas.microsoft.com/office/drawing/2014/main" id="{4118BFFB-10FB-124B-95F2-1ED95FC5F493}"/>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324" name="Group 864">
                <a:extLst>
                  <a:ext uri="{FF2B5EF4-FFF2-40B4-BE49-F238E27FC236}">
                    <a16:creationId xmlns:a16="http://schemas.microsoft.com/office/drawing/2014/main" id="{8B2C6242-E482-B140-9B21-96768CA0F003}"/>
                  </a:ext>
                </a:extLst>
              </p:cNvPr>
              <p:cNvGrpSpPr>
                <a:grpSpLocks/>
              </p:cNvGrpSpPr>
              <p:nvPr/>
            </p:nvGrpSpPr>
            <p:grpSpPr bwMode="auto">
              <a:xfrm>
                <a:off x="528" y="3158"/>
                <a:ext cx="2362" cy="210"/>
                <a:chOff x="528" y="3158"/>
                <a:chExt cx="2362" cy="210"/>
              </a:xfrm>
            </p:grpSpPr>
            <p:sp>
              <p:nvSpPr>
                <p:cNvPr id="325" name="Rectangle 865">
                  <a:extLst>
                    <a:ext uri="{FF2B5EF4-FFF2-40B4-BE49-F238E27FC236}">
                      <a16:creationId xmlns:a16="http://schemas.microsoft.com/office/drawing/2014/main" id="{21C629EA-C9A0-F64F-93A8-745A5D9176A7}"/>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326" name="Group 866">
                  <a:extLst>
                    <a:ext uri="{FF2B5EF4-FFF2-40B4-BE49-F238E27FC236}">
                      <a16:creationId xmlns:a16="http://schemas.microsoft.com/office/drawing/2014/main" id="{F53D2892-55EC-7C43-80F5-5C2D2EA1F28A}"/>
                    </a:ext>
                  </a:extLst>
                </p:cNvPr>
                <p:cNvGrpSpPr>
                  <a:grpSpLocks/>
                </p:cNvGrpSpPr>
                <p:nvPr/>
              </p:nvGrpSpPr>
              <p:grpSpPr bwMode="auto">
                <a:xfrm>
                  <a:off x="2338" y="3297"/>
                  <a:ext cx="282" cy="46"/>
                  <a:chOff x="2304" y="3888"/>
                  <a:chExt cx="384" cy="88"/>
                </a:xfrm>
              </p:grpSpPr>
              <p:sp>
                <p:nvSpPr>
                  <p:cNvPr id="359" name="Rectangle 867">
                    <a:extLst>
                      <a:ext uri="{FF2B5EF4-FFF2-40B4-BE49-F238E27FC236}">
                        <a16:creationId xmlns:a16="http://schemas.microsoft.com/office/drawing/2014/main" id="{27C1B8EB-B91F-B045-8309-7A6913A4D032}"/>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60" name="Rectangle 868">
                    <a:extLst>
                      <a:ext uri="{FF2B5EF4-FFF2-40B4-BE49-F238E27FC236}">
                        <a16:creationId xmlns:a16="http://schemas.microsoft.com/office/drawing/2014/main" id="{9B449361-CFF4-E243-BD4D-87AAD9F11384}"/>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61" name="Rectangle 869">
                    <a:extLst>
                      <a:ext uri="{FF2B5EF4-FFF2-40B4-BE49-F238E27FC236}">
                        <a16:creationId xmlns:a16="http://schemas.microsoft.com/office/drawing/2014/main" id="{EC3815AA-056A-EA45-BF86-727BEB5C8227}"/>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27" name="Oval 870">
                  <a:extLst>
                    <a:ext uri="{FF2B5EF4-FFF2-40B4-BE49-F238E27FC236}">
                      <a16:creationId xmlns:a16="http://schemas.microsoft.com/office/drawing/2014/main" id="{B6724D1D-C662-1F48-9CA0-0788D453D6C0}"/>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28" name="Oval 871">
                  <a:extLst>
                    <a:ext uri="{FF2B5EF4-FFF2-40B4-BE49-F238E27FC236}">
                      <a16:creationId xmlns:a16="http://schemas.microsoft.com/office/drawing/2014/main" id="{C3544280-F988-B645-BBEB-1AEE7B2C022A}"/>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29" name="Oval 872">
                  <a:extLst>
                    <a:ext uri="{FF2B5EF4-FFF2-40B4-BE49-F238E27FC236}">
                      <a16:creationId xmlns:a16="http://schemas.microsoft.com/office/drawing/2014/main" id="{D162C00F-837D-1446-8906-97A4008F20DA}"/>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330" name="Group 873">
                  <a:extLst>
                    <a:ext uri="{FF2B5EF4-FFF2-40B4-BE49-F238E27FC236}">
                      <a16:creationId xmlns:a16="http://schemas.microsoft.com/office/drawing/2014/main" id="{F4C316BC-B390-6A4A-9361-B08D628B6D63}"/>
                    </a:ext>
                  </a:extLst>
                </p:cNvPr>
                <p:cNvGrpSpPr>
                  <a:grpSpLocks/>
                </p:cNvGrpSpPr>
                <p:nvPr/>
              </p:nvGrpSpPr>
              <p:grpSpPr bwMode="auto">
                <a:xfrm>
                  <a:off x="2816" y="3302"/>
                  <a:ext cx="39" cy="41"/>
                  <a:chOff x="3552" y="3486"/>
                  <a:chExt cx="56" cy="74"/>
                </a:xfrm>
              </p:grpSpPr>
              <p:sp>
                <p:nvSpPr>
                  <p:cNvPr id="357" name="Oval 874">
                    <a:extLst>
                      <a:ext uri="{FF2B5EF4-FFF2-40B4-BE49-F238E27FC236}">
                        <a16:creationId xmlns:a16="http://schemas.microsoft.com/office/drawing/2014/main" id="{1A242FC6-749C-484B-AE3A-2D5EC13BB655}"/>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58" name="Line 875">
                    <a:extLst>
                      <a:ext uri="{FF2B5EF4-FFF2-40B4-BE49-F238E27FC236}">
                        <a16:creationId xmlns:a16="http://schemas.microsoft.com/office/drawing/2014/main" id="{91AC39A8-0D5F-5C4E-8140-183DB97BC6C6}"/>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31" name="Group 876">
                  <a:extLst>
                    <a:ext uri="{FF2B5EF4-FFF2-40B4-BE49-F238E27FC236}">
                      <a16:creationId xmlns:a16="http://schemas.microsoft.com/office/drawing/2014/main" id="{886ABA45-9A49-CE4A-A2DD-9F06A2FB2F1D}"/>
                    </a:ext>
                  </a:extLst>
                </p:cNvPr>
                <p:cNvGrpSpPr>
                  <a:grpSpLocks/>
                </p:cNvGrpSpPr>
                <p:nvPr/>
              </p:nvGrpSpPr>
              <p:grpSpPr bwMode="auto">
                <a:xfrm>
                  <a:off x="2242" y="3210"/>
                  <a:ext cx="492" cy="77"/>
                  <a:chOff x="2296" y="3104"/>
                  <a:chExt cx="480" cy="104"/>
                </a:xfrm>
              </p:grpSpPr>
              <p:grpSp>
                <p:nvGrpSpPr>
                  <p:cNvPr id="352" name="Group 877">
                    <a:extLst>
                      <a:ext uri="{FF2B5EF4-FFF2-40B4-BE49-F238E27FC236}">
                        <a16:creationId xmlns:a16="http://schemas.microsoft.com/office/drawing/2014/main" id="{0FCA5EAE-9651-C04C-A53A-A64A01E87E97}"/>
                      </a:ext>
                    </a:extLst>
                  </p:cNvPr>
                  <p:cNvGrpSpPr>
                    <a:grpSpLocks/>
                  </p:cNvGrpSpPr>
                  <p:nvPr/>
                </p:nvGrpSpPr>
                <p:grpSpPr bwMode="auto">
                  <a:xfrm>
                    <a:off x="2310" y="3120"/>
                    <a:ext cx="448" cy="72"/>
                    <a:chOff x="2310" y="3120"/>
                    <a:chExt cx="432" cy="48"/>
                  </a:xfrm>
                </p:grpSpPr>
                <p:sp>
                  <p:nvSpPr>
                    <p:cNvPr id="354" name="Rectangle 878">
                      <a:extLst>
                        <a:ext uri="{FF2B5EF4-FFF2-40B4-BE49-F238E27FC236}">
                          <a16:creationId xmlns:a16="http://schemas.microsoft.com/office/drawing/2014/main" id="{2DB215C3-18E2-1942-9C65-836891203BF0}"/>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55" name="Rectangle 879">
                      <a:extLst>
                        <a:ext uri="{FF2B5EF4-FFF2-40B4-BE49-F238E27FC236}">
                          <a16:creationId xmlns:a16="http://schemas.microsoft.com/office/drawing/2014/main" id="{8034F382-5920-0846-8E95-D543D29FEC1A}"/>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56" name="Rectangle 880">
                      <a:extLst>
                        <a:ext uri="{FF2B5EF4-FFF2-40B4-BE49-F238E27FC236}">
                          <a16:creationId xmlns:a16="http://schemas.microsoft.com/office/drawing/2014/main" id="{DAEB6B2F-A07C-A041-BD5C-282D80A446B5}"/>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53" name="Rectangle 881">
                    <a:extLst>
                      <a:ext uri="{FF2B5EF4-FFF2-40B4-BE49-F238E27FC236}">
                        <a16:creationId xmlns:a16="http://schemas.microsoft.com/office/drawing/2014/main" id="{7DDC7B2E-42DC-8E43-AF2E-9981775FEF17}"/>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332" name="Group 882">
                  <a:extLst>
                    <a:ext uri="{FF2B5EF4-FFF2-40B4-BE49-F238E27FC236}">
                      <a16:creationId xmlns:a16="http://schemas.microsoft.com/office/drawing/2014/main" id="{16259676-D856-B24E-BCFD-84295DFA1431}"/>
                    </a:ext>
                  </a:extLst>
                </p:cNvPr>
                <p:cNvGrpSpPr>
                  <a:grpSpLocks/>
                </p:cNvGrpSpPr>
                <p:nvPr/>
              </p:nvGrpSpPr>
              <p:grpSpPr bwMode="auto">
                <a:xfrm>
                  <a:off x="577" y="3205"/>
                  <a:ext cx="599" cy="116"/>
                  <a:chOff x="1680" y="2536"/>
                  <a:chExt cx="584" cy="160"/>
                </a:xfrm>
              </p:grpSpPr>
              <p:sp>
                <p:nvSpPr>
                  <p:cNvPr id="343" name="Rectangle 883">
                    <a:extLst>
                      <a:ext uri="{FF2B5EF4-FFF2-40B4-BE49-F238E27FC236}">
                        <a16:creationId xmlns:a16="http://schemas.microsoft.com/office/drawing/2014/main" id="{98B1ECB7-78F2-2649-A34F-D08F70915A22}"/>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44" name="Line 884">
                    <a:extLst>
                      <a:ext uri="{FF2B5EF4-FFF2-40B4-BE49-F238E27FC236}">
                        <a16:creationId xmlns:a16="http://schemas.microsoft.com/office/drawing/2014/main" id="{136ED4B9-6A78-BB4A-8BC1-C3F39982CAB4}"/>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45" name="Line 885">
                    <a:extLst>
                      <a:ext uri="{FF2B5EF4-FFF2-40B4-BE49-F238E27FC236}">
                        <a16:creationId xmlns:a16="http://schemas.microsoft.com/office/drawing/2014/main" id="{F46F1B7A-E985-224F-8455-FA87B6BFE7C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46" name="Group 886">
                    <a:extLst>
                      <a:ext uri="{FF2B5EF4-FFF2-40B4-BE49-F238E27FC236}">
                        <a16:creationId xmlns:a16="http://schemas.microsoft.com/office/drawing/2014/main" id="{D1FDEF42-1920-C945-BBCB-8A98A98EF13B}"/>
                      </a:ext>
                    </a:extLst>
                  </p:cNvPr>
                  <p:cNvGrpSpPr>
                    <a:grpSpLocks/>
                  </p:cNvGrpSpPr>
                  <p:nvPr/>
                </p:nvGrpSpPr>
                <p:grpSpPr bwMode="auto">
                  <a:xfrm>
                    <a:off x="1688" y="2648"/>
                    <a:ext cx="576" cy="32"/>
                    <a:chOff x="2496" y="2624"/>
                    <a:chExt cx="576" cy="32"/>
                  </a:xfrm>
                </p:grpSpPr>
                <p:sp>
                  <p:nvSpPr>
                    <p:cNvPr id="350" name="Line 887">
                      <a:extLst>
                        <a:ext uri="{FF2B5EF4-FFF2-40B4-BE49-F238E27FC236}">
                          <a16:creationId xmlns:a16="http://schemas.microsoft.com/office/drawing/2014/main" id="{7FD38F65-163C-2643-8878-891318D7E63C}"/>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51" name="Line 888">
                      <a:extLst>
                        <a:ext uri="{FF2B5EF4-FFF2-40B4-BE49-F238E27FC236}">
                          <a16:creationId xmlns:a16="http://schemas.microsoft.com/office/drawing/2014/main" id="{00249D7D-B5B8-9B41-88F3-C25894E88B52}"/>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47" name="Group 889">
                    <a:extLst>
                      <a:ext uri="{FF2B5EF4-FFF2-40B4-BE49-F238E27FC236}">
                        <a16:creationId xmlns:a16="http://schemas.microsoft.com/office/drawing/2014/main" id="{A029CADC-8417-DF49-A754-E22AD55BDD90}"/>
                      </a:ext>
                    </a:extLst>
                  </p:cNvPr>
                  <p:cNvGrpSpPr>
                    <a:grpSpLocks/>
                  </p:cNvGrpSpPr>
                  <p:nvPr/>
                </p:nvGrpSpPr>
                <p:grpSpPr bwMode="auto">
                  <a:xfrm>
                    <a:off x="1696" y="2592"/>
                    <a:ext cx="320" cy="64"/>
                    <a:chOff x="1336" y="1856"/>
                    <a:chExt cx="320" cy="64"/>
                  </a:xfrm>
                </p:grpSpPr>
                <p:sp>
                  <p:nvSpPr>
                    <p:cNvPr id="348" name="Rectangle 890">
                      <a:extLst>
                        <a:ext uri="{FF2B5EF4-FFF2-40B4-BE49-F238E27FC236}">
                          <a16:creationId xmlns:a16="http://schemas.microsoft.com/office/drawing/2014/main" id="{1337B482-F723-6B40-877F-7126B840FF42}"/>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49" name="Rectangle 891">
                      <a:extLst>
                        <a:ext uri="{FF2B5EF4-FFF2-40B4-BE49-F238E27FC236}">
                          <a16:creationId xmlns:a16="http://schemas.microsoft.com/office/drawing/2014/main" id="{A4C9A599-8C19-5B49-BA57-1879361F62F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333" name="Group 892">
                  <a:extLst>
                    <a:ext uri="{FF2B5EF4-FFF2-40B4-BE49-F238E27FC236}">
                      <a16:creationId xmlns:a16="http://schemas.microsoft.com/office/drawing/2014/main" id="{9A37147A-ADB4-0A49-9179-53E85637B7F3}"/>
                    </a:ext>
                  </a:extLst>
                </p:cNvPr>
                <p:cNvGrpSpPr>
                  <a:grpSpLocks/>
                </p:cNvGrpSpPr>
                <p:nvPr/>
              </p:nvGrpSpPr>
              <p:grpSpPr bwMode="auto">
                <a:xfrm>
                  <a:off x="1242" y="3205"/>
                  <a:ext cx="598" cy="116"/>
                  <a:chOff x="1680" y="2536"/>
                  <a:chExt cx="584" cy="160"/>
                </a:xfrm>
              </p:grpSpPr>
              <p:sp>
                <p:nvSpPr>
                  <p:cNvPr id="334" name="Rectangle 893">
                    <a:extLst>
                      <a:ext uri="{FF2B5EF4-FFF2-40B4-BE49-F238E27FC236}">
                        <a16:creationId xmlns:a16="http://schemas.microsoft.com/office/drawing/2014/main" id="{3D82B7C0-A8BA-BD46-B939-E1FBBBDF3B9D}"/>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35" name="Line 894">
                    <a:extLst>
                      <a:ext uri="{FF2B5EF4-FFF2-40B4-BE49-F238E27FC236}">
                        <a16:creationId xmlns:a16="http://schemas.microsoft.com/office/drawing/2014/main" id="{8E175155-3EB4-8040-AE16-F50CA3CED52E}"/>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36" name="Line 895">
                    <a:extLst>
                      <a:ext uri="{FF2B5EF4-FFF2-40B4-BE49-F238E27FC236}">
                        <a16:creationId xmlns:a16="http://schemas.microsoft.com/office/drawing/2014/main" id="{E29F22AA-FA29-6143-BCDF-4FCC5FAF96F9}"/>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37" name="Group 896">
                    <a:extLst>
                      <a:ext uri="{FF2B5EF4-FFF2-40B4-BE49-F238E27FC236}">
                        <a16:creationId xmlns:a16="http://schemas.microsoft.com/office/drawing/2014/main" id="{9C1D0C26-A7E3-3242-AA66-A11B42C56C93}"/>
                      </a:ext>
                    </a:extLst>
                  </p:cNvPr>
                  <p:cNvGrpSpPr>
                    <a:grpSpLocks/>
                  </p:cNvGrpSpPr>
                  <p:nvPr/>
                </p:nvGrpSpPr>
                <p:grpSpPr bwMode="auto">
                  <a:xfrm>
                    <a:off x="1688" y="2648"/>
                    <a:ext cx="576" cy="32"/>
                    <a:chOff x="2496" y="2624"/>
                    <a:chExt cx="576" cy="32"/>
                  </a:xfrm>
                </p:grpSpPr>
                <p:sp>
                  <p:nvSpPr>
                    <p:cNvPr id="341" name="Line 897">
                      <a:extLst>
                        <a:ext uri="{FF2B5EF4-FFF2-40B4-BE49-F238E27FC236}">
                          <a16:creationId xmlns:a16="http://schemas.microsoft.com/office/drawing/2014/main" id="{0528BAE5-8B64-FE4A-A4AD-EC2F682801F2}"/>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42" name="Line 898">
                      <a:extLst>
                        <a:ext uri="{FF2B5EF4-FFF2-40B4-BE49-F238E27FC236}">
                          <a16:creationId xmlns:a16="http://schemas.microsoft.com/office/drawing/2014/main" id="{39A5F7B3-2B56-124B-8C2A-0E1F3604CF70}"/>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38" name="Group 899">
                    <a:extLst>
                      <a:ext uri="{FF2B5EF4-FFF2-40B4-BE49-F238E27FC236}">
                        <a16:creationId xmlns:a16="http://schemas.microsoft.com/office/drawing/2014/main" id="{2732F131-8B92-B84F-A66B-32BBDE3FA1AE}"/>
                      </a:ext>
                    </a:extLst>
                  </p:cNvPr>
                  <p:cNvGrpSpPr>
                    <a:grpSpLocks/>
                  </p:cNvGrpSpPr>
                  <p:nvPr/>
                </p:nvGrpSpPr>
                <p:grpSpPr bwMode="auto">
                  <a:xfrm>
                    <a:off x="1696" y="2592"/>
                    <a:ext cx="320" cy="64"/>
                    <a:chOff x="1336" y="1856"/>
                    <a:chExt cx="320" cy="64"/>
                  </a:xfrm>
                </p:grpSpPr>
                <p:sp>
                  <p:nvSpPr>
                    <p:cNvPr id="339" name="Rectangle 900">
                      <a:extLst>
                        <a:ext uri="{FF2B5EF4-FFF2-40B4-BE49-F238E27FC236}">
                          <a16:creationId xmlns:a16="http://schemas.microsoft.com/office/drawing/2014/main" id="{AAE5F79F-6316-6443-AE80-00EA2626680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40" name="Rectangle 901">
                      <a:extLst>
                        <a:ext uri="{FF2B5EF4-FFF2-40B4-BE49-F238E27FC236}">
                          <a16:creationId xmlns:a16="http://schemas.microsoft.com/office/drawing/2014/main" id="{F15F63A2-BFFE-9B4A-A09D-6B9A02C0F0D6}"/>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3" name="Group 902">
              <a:extLst>
                <a:ext uri="{FF2B5EF4-FFF2-40B4-BE49-F238E27FC236}">
                  <a16:creationId xmlns:a16="http://schemas.microsoft.com/office/drawing/2014/main" id="{6897EE1B-7171-D84B-9278-508AF903F672}"/>
                </a:ext>
              </a:extLst>
            </p:cNvPr>
            <p:cNvGrpSpPr>
              <a:grpSpLocks/>
            </p:cNvGrpSpPr>
            <p:nvPr/>
          </p:nvGrpSpPr>
          <p:grpSpPr bwMode="auto">
            <a:xfrm>
              <a:off x="5034" y="2100"/>
              <a:ext cx="582" cy="56"/>
              <a:chOff x="528" y="3158"/>
              <a:chExt cx="2362" cy="210"/>
            </a:xfrm>
          </p:grpSpPr>
          <p:sp>
            <p:nvSpPr>
              <p:cNvPr id="284" name="Rectangle 903">
                <a:extLst>
                  <a:ext uri="{FF2B5EF4-FFF2-40B4-BE49-F238E27FC236}">
                    <a16:creationId xmlns:a16="http://schemas.microsoft.com/office/drawing/2014/main" id="{13656899-B701-7249-95C3-5012CA0D92A2}"/>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85" name="Group 904">
                <a:extLst>
                  <a:ext uri="{FF2B5EF4-FFF2-40B4-BE49-F238E27FC236}">
                    <a16:creationId xmlns:a16="http://schemas.microsoft.com/office/drawing/2014/main" id="{BA631578-53F4-B649-B87E-877B0DF93B92}"/>
                  </a:ext>
                </a:extLst>
              </p:cNvPr>
              <p:cNvGrpSpPr>
                <a:grpSpLocks/>
              </p:cNvGrpSpPr>
              <p:nvPr/>
            </p:nvGrpSpPr>
            <p:grpSpPr bwMode="auto">
              <a:xfrm>
                <a:off x="528" y="3158"/>
                <a:ext cx="2362" cy="210"/>
                <a:chOff x="528" y="3158"/>
                <a:chExt cx="2362" cy="210"/>
              </a:xfrm>
            </p:grpSpPr>
            <p:sp>
              <p:nvSpPr>
                <p:cNvPr id="286" name="Rectangle 905">
                  <a:extLst>
                    <a:ext uri="{FF2B5EF4-FFF2-40B4-BE49-F238E27FC236}">
                      <a16:creationId xmlns:a16="http://schemas.microsoft.com/office/drawing/2014/main" id="{27B99F29-3C05-014C-B0B1-67454AE77677}"/>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87" name="Group 906">
                  <a:extLst>
                    <a:ext uri="{FF2B5EF4-FFF2-40B4-BE49-F238E27FC236}">
                      <a16:creationId xmlns:a16="http://schemas.microsoft.com/office/drawing/2014/main" id="{E0C3D737-24AE-9042-9876-957D0F7F24C2}"/>
                    </a:ext>
                  </a:extLst>
                </p:cNvPr>
                <p:cNvGrpSpPr>
                  <a:grpSpLocks/>
                </p:cNvGrpSpPr>
                <p:nvPr/>
              </p:nvGrpSpPr>
              <p:grpSpPr bwMode="auto">
                <a:xfrm>
                  <a:off x="2338" y="3297"/>
                  <a:ext cx="282" cy="46"/>
                  <a:chOff x="2304" y="3888"/>
                  <a:chExt cx="384" cy="88"/>
                </a:xfrm>
              </p:grpSpPr>
              <p:sp>
                <p:nvSpPr>
                  <p:cNvPr id="320" name="Rectangle 907">
                    <a:extLst>
                      <a:ext uri="{FF2B5EF4-FFF2-40B4-BE49-F238E27FC236}">
                        <a16:creationId xmlns:a16="http://schemas.microsoft.com/office/drawing/2014/main" id="{30F7E7ED-9EE0-1749-8E12-4C330BEC8FF3}"/>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21" name="Rectangle 908">
                    <a:extLst>
                      <a:ext uri="{FF2B5EF4-FFF2-40B4-BE49-F238E27FC236}">
                        <a16:creationId xmlns:a16="http://schemas.microsoft.com/office/drawing/2014/main" id="{22AEE82D-60F2-544A-B607-B090766BBA40}"/>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22" name="Rectangle 909">
                    <a:extLst>
                      <a:ext uri="{FF2B5EF4-FFF2-40B4-BE49-F238E27FC236}">
                        <a16:creationId xmlns:a16="http://schemas.microsoft.com/office/drawing/2014/main" id="{365EEE69-499B-5F48-A798-CCE0F25F251E}"/>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88" name="Oval 910">
                  <a:extLst>
                    <a:ext uri="{FF2B5EF4-FFF2-40B4-BE49-F238E27FC236}">
                      <a16:creationId xmlns:a16="http://schemas.microsoft.com/office/drawing/2014/main" id="{4F19DE3F-31D5-1447-80C9-ECFF7FE267E7}"/>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89" name="Oval 911">
                  <a:extLst>
                    <a:ext uri="{FF2B5EF4-FFF2-40B4-BE49-F238E27FC236}">
                      <a16:creationId xmlns:a16="http://schemas.microsoft.com/office/drawing/2014/main" id="{167DD21C-9F2B-1140-91C7-1E034174D956}"/>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90" name="Oval 912">
                  <a:extLst>
                    <a:ext uri="{FF2B5EF4-FFF2-40B4-BE49-F238E27FC236}">
                      <a16:creationId xmlns:a16="http://schemas.microsoft.com/office/drawing/2014/main" id="{EB2D52B6-CBC5-B646-AA01-11EA58330EA2}"/>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91" name="Group 913">
                  <a:extLst>
                    <a:ext uri="{FF2B5EF4-FFF2-40B4-BE49-F238E27FC236}">
                      <a16:creationId xmlns:a16="http://schemas.microsoft.com/office/drawing/2014/main" id="{781F669D-0B65-DE4C-BCDF-1C7517962254}"/>
                    </a:ext>
                  </a:extLst>
                </p:cNvPr>
                <p:cNvGrpSpPr>
                  <a:grpSpLocks/>
                </p:cNvGrpSpPr>
                <p:nvPr/>
              </p:nvGrpSpPr>
              <p:grpSpPr bwMode="auto">
                <a:xfrm>
                  <a:off x="2816" y="3302"/>
                  <a:ext cx="39" cy="41"/>
                  <a:chOff x="3552" y="3486"/>
                  <a:chExt cx="56" cy="74"/>
                </a:xfrm>
              </p:grpSpPr>
              <p:sp>
                <p:nvSpPr>
                  <p:cNvPr id="318" name="Oval 914">
                    <a:extLst>
                      <a:ext uri="{FF2B5EF4-FFF2-40B4-BE49-F238E27FC236}">
                        <a16:creationId xmlns:a16="http://schemas.microsoft.com/office/drawing/2014/main" id="{3CEF9E30-BA04-F046-AA25-01E4E708AD33}"/>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319" name="Line 915">
                    <a:extLst>
                      <a:ext uri="{FF2B5EF4-FFF2-40B4-BE49-F238E27FC236}">
                        <a16:creationId xmlns:a16="http://schemas.microsoft.com/office/drawing/2014/main" id="{AF2CBF6D-55D1-E445-8769-9899F953BB7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92" name="Group 916">
                  <a:extLst>
                    <a:ext uri="{FF2B5EF4-FFF2-40B4-BE49-F238E27FC236}">
                      <a16:creationId xmlns:a16="http://schemas.microsoft.com/office/drawing/2014/main" id="{E8EF34E4-4E0E-5C4B-84D8-68217A0DA566}"/>
                    </a:ext>
                  </a:extLst>
                </p:cNvPr>
                <p:cNvGrpSpPr>
                  <a:grpSpLocks/>
                </p:cNvGrpSpPr>
                <p:nvPr/>
              </p:nvGrpSpPr>
              <p:grpSpPr bwMode="auto">
                <a:xfrm>
                  <a:off x="2242" y="3210"/>
                  <a:ext cx="492" cy="77"/>
                  <a:chOff x="2296" y="3104"/>
                  <a:chExt cx="480" cy="104"/>
                </a:xfrm>
              </p:grpSpPr>
              <p:grpSp>
                <p:nvGrpSpPr>
                  <p:cNvPr id="313" name="Group 917">
                    <a:extLst>
                      <a:ext uri="{FF2B5EF4-FFF2-40B4-BE49-F238E27FC236}">
                        <a16:creationId xmlns:a16="http://schemas.microsoft.com/office/drawing/2014/main" id="{34D2456F-0F9D-8D45-B25A-65A8683D60E2}"/>
                      </a:ext>
                    </a:extLst>
                  </p:cNvPr>
                  <p:cNvGrpSpPr>
                    <a:grpSpLocks/>
                  </p:cNvGrpSpPr>
                  <p:nvPr/>
                </p:nvGrpSpPr>
                <p:grpSpPr bwMode="auto">
                  <a:xfrm>
                    <a:off x="2310" y="3120"/>
                    <a:ext cx="448" cy="72"/>
                    <a:chOff x="2310" y="3120"/>
                    <a:chExt cx="432" cy="48"/>
                  </a:xfrm>
                </p:grpSpPr>
                <p:sp>
                  <p:nvSpPr>
                    <p:cNvPr id="315" name="Rectangle 918">
                      <a:extLst>
                        <a:ext uri="{FF2B5EF4-FFF2-40B4-BE49-F238E27FC236}">
                          <a16:creationId xmlns:a16="http://schemas.microsoft.com/office/drawing/2014/main" id="{D3B91A97-E54C-3145-AEFD-2B9AD04BE2AF}"/>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16" name="Rectangle 919">
                      <a:extLst>
                        <a:ext uri="{FF2B5EF4-FFF2-40B4-BE49-F238E27FC236}">
                          <a16:creationId xmlns:a16="http://schemas.microsoft.com/office/drawing/2014/main" id="{149DDEAD-56D3-0643-8D6E-BE8AB624E5F5}"/>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17" name="Rectangle 920">
                      <a:extLst>
                        <a:ext uri="{FF2B5EF4-FFF2-40B4-BE49-F238E27FC236}">
                          <a16:creationId xmlns:a16="http://schemas.microsoft.com/office/drawing/2014/main" id="{F67CC986-EF2D-0F42-A76D-908DA76A6C7A}"/>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314" name="Rectangle 921">
                    <a:extLst>
                      <a:ext uri="{FF2B5EF4-FFF2-40B4-BE49-F238E27FC236}">
                        <a16:creationId xmlns:a16="http://schemas.microsoft.com/office/drawing/2014/main" id="{1C39C73D-16D1-D544-A188-2BC35A58E155}"/>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93" name="Group 922">
                  <a:extLst>
                    <a:ext uri="{FF2B5EF4-FFF2-40B4-BE49-F238E27FC236}">
                      <a16:creationId xmlns:a16="http://schemas.microsoft.com/office/drawing/2014/main" id="{D606DB1D-D18D-E74B-B3D0-873B8555C7F8}"/>
                    </a:ext>
                  </a:extLst>
                </p:cNvPr>
                <p:cNvGrpSpPr>
                  <a:grpSpLocks/>
                </p:cNvGrpSpPr>
                <p:nvPr/>
              </p:nvGrpSpPr>
              <p:grpSpPr bwMode="auto">
                <a:xfrm>
                  <a:off x="577" y="3205"/>
                  <a:ext cx="599" cy="116"/>
                  <a:chOff x="1680" y="2536"/>
                  <a:chExt cx="584" cy="160"/>
                </a:xfrm>
              </p:grpSpPr>
              <p:sp>
                <p:nvSpPr>
                  <p:cNvPr id="304" name="Rectangle 923">
                    <a:extLst>
                      <a:ext uri="{FF2B5EF4-FFF2-40B4-BE49-F238E27FC236}">
                        <a16:creationId xmlns:a16="http://schemas.microsoft.com/office/drawing/2014/main" id="{85164C57-B3A6-7D40-B754-AF88AF8013B1}"/>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305" name="Line 924">
                    <a:extLst>
                      <a:ext uri="{FF2B5EF4-FFF2-40B4-BE49-F238E27FC236}">
                        <a16:creationId xmlns:a16="http://schemas.microsoft.com/office/drawing/2014/main" id="{7817CF94-2FA7-B243-AAE6-924B3A894F6C}"/>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06" name="Line 925">
                    <a:extLst>
                      <a:ext uri="{FF2B5EF4-FFF2-40B4-BE49-F238E27FC236}">
                        <a16:creationId xmlns:a16="http://schemas.microsoft.com/office/drawing/2014/main" id="{F5926EB4-FF12-1F45-A5BD-A12788C2DE05}"/>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307" name="Group 926">
                    <a:extLst>
                      <a:ext uri="{FF2B5EF4-FFF2-40B4-BE49-F238E27FC236}">
                        <a16:creationId xmlns:a16="http://schemas.microsoft.com/office/drawing/2014/main" id="{C23B867F-D4AC-7347-AD5D-CB0BCABEB9AE}"/>
                      </a:ext>
                    </a:extLst>
                  </p:cNvPr>
                  <p:cNvGrpSpPr>
                    <a:grpSpLocks/>
                  </p:cNvGrpSpPr>
                  <p:nvPr/>
                </p:nvGrpSpPr>
                <p:grpSpPr bwMode="auto">
                  <a:xfrm>
                    <a:off x="1688" y="2648"/>
                    <a:ext cx="576" cy="32"/>
                    <a:chOff x="2496" y="2624"/>
                    <a:chExt cx="576" cy="32"/>
                  </a:xfrm>
                </p:grpSpPr>
                <p:sp>
                  <p:nvSpPr>
                    <p:cNvPr id="311" name="Line 927">
                      <a:extLst>
                        <a:ext uri="{FF2B5EF4-FFF2-40B4-BE49-F238E27FC236}">
                          <a16:creationId xmlns:a16="http://schemas.microsoft.com/office/drawing/2014/main" id="{87E20985-5175-8F46-936C-3FA694B503F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12" name="Line 928">
                      <a:extLst>
                        <a:ext uri="{FF2B5EF4-FFF2-40B4-BE49-F238E27FC236}">
                          <a16:creationId xmlns:a16="http://schemas.microsoft.com/office/drawing/2014/main" id="{0776CA11-E55E-2044-B6AE-B933A75F9A61}"/>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308" name="Group 929">
                    <a:extLst>
                      <a:ext uri="{FF2B5EF4-FFF2-40B4-BE49-F238E27FC236}">
                        <a16:creationId xmlns:a16="http://schemas.microsoft.com/office/drawing/2014/main" id="{E6751F4E-BBD8-2542-BFE7-D7FDBAE94452}"/>
                      </a:ext>
                    </a:extLst>
                  </p:cNvPr>
                  <p:cNvGrpSpPr>
                    <a:grpSpLocks/>
                  </p:cNvGrpSpPr>
                  <p:nvPr/>
                </p:nvGrpSpPr>
                <p:grpSpPr bwMode="auto">
                  <a:xfrm>
                    <a:off x="1696" y="2592"/>
                    <a:ext cx="320" cy="64"/>
                    <a:chOff x="1336" y="1856"/>
                    <a:chExt cx="320" cy="64"/>
                  </a:xfrm>
                </p:grpSpPr>
                <p:sp>
                  <p:nvSpPr>
                    <p:cNvPr id="309" name="Rectangle 930">
                      <a:extLst>
                        <a:ext uri="{FF2B5EF4-FFF2-40B4-BE49-F238E27FC236}">
                          <a16:creationId xmlns:a16="http://schemas.microsoft.com/office/drawing/2014/main" id="{D5E97976-63CB-7945-B18D-09139B01AE8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10" name="Rectangle 931">
                      <a:extLst>
                        <a:ext uri="{FF2B5EF4-FFF2-40B4-BE49-F238E27FC236}">
                          <a16:creationId xmlns:a16="http://schemas.microsoft.com/office/drawing/2014/main" id="{FA7F4119-A9B1-7D40-8DBB-1E8AD71D44ED}"/>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94" name="Group 932">
                  <a:extLst>
                    <a:ext uri="{FF2B5EF4-FFF2-40B4-BE49-F238E27FC236}">
                      <a16:creationId xmlns:a16="http://schemas.microsoft.com/office/drawing/2014/main" id="{30B79FE3-3144-D143-A848-CD4A2A2AEDC8}"/>
                    </a:ext>
                  </a:extLst>
                </p:cNvPr>
                <p:cNvGrpSpPr>
                  <a:grpSpLocks/>
                </p:cNvGrpSpPr>
                <p:nvPr/>
              </p:nvGrpSpPr>
              <p:grpSpPr bwMode="auto">
                <a:xfrm>
                  <a:off x="1242" y="3205"/>
                  <a:ext cx="598" cy="116"/>
                  <a:chOff x="1680" y="2536"/>
                  <a:chExt cx="584" cy="160"/>
                </a:xfrm>
              </p:grpSpPr>
              <p:sp>
                <p:nvSpPr>
                  <p:cNvPr id="295" name="Rectangle 933">
                    <a:extLst>
                      <a:ext uri="{FF2B5EF4-FFF2-40B4-BE49-F238E27FC236}">
                        <a16:creationId xmlns:a16="http://schemas.microsoft.com/office/drawing/2014/main" id="{0DEA9D49-5CCF-824E-A3A1-B09382001459}"/>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96" name="Line 934">
                    <a:extLst>
                      <a:ext uri="{FF2B5EF4-FFF2-40B4-BE49-F238E27FC236}">
                        <a16:creationId xmlns:a16="http://schemas.microsoft.com/office/drawing/2014/main" id="{49E66B19-C749-E244-BA18-F91C624B6304}"/>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97" name="Line 935">
                    <a:extLst>
                      <a:ext uri="{FF2B5EF4-FFF2-40B4-BE49-F238E27FC236}">
                        <a16:creationId xmlns:a16="http://schemas.microsoft.com/office/drawing/2014/main" id="{FFEB5C74-267A-7B46-9A51-702521957CA0}"/>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98" name="Group 936">
                    <a:extLst>
                      <a:ext uri="{FF2B5EF4-FFF2-40B4-BE49-F238E27FC236}">
                        <a16:creationId xmlns:a16="http://schemas.microsoft.com/office/drawing/2014/main" id="{53BCD211-9CF8-664E-93A4-5A80010E2FF5}"/>
                      </a:ext>
                    </a:extLst>
                  </p:cNvPr>
                  <p:cNvGrpSpPr>
                    <a:grpSpLocks/>
                  </p:cNvGrpSpPr>
                  <p:nvPr/>
                </p:nvGrpSpPr>
                <p:grpSpPr bwMode="auto">
                  <a:xfrm>
                    <a:off x="1688" y="2648"/>
                    <a:ext cx="576" cy="32"/>
                    <a:chOff x="2496" y="2624"/>
                    <a:chExt cx="576" cy="32"/>
                  </a:xfrm>
                </p:grpSpPr>
                <p:sp>
                  <p:nvSpPr>
                    <p:cNvPr id="302" name="Line 937">
                      <a:extLst>
                        <a:ext uri="{FF2B5EF4-FFF2-40B4-BE49-F238E27FC236}">
                          <a16:creationId xmlns:a16="http://schemas.microsoft.com/office/drawing/2014/main" id="{A105B823-B5FD-6141-BB61-20D0593B3CE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303" name="Line 938">
                      <a:extLst>
                        <a:ext uri="{FF2B5EF4-FFF2-40B4-BE49-F238E27FC236}">
                          <a16:creationId xmlns:a16="http://schemas.microsoft.com/office/drawing/2014/main" id="{5549C325-0786-9544-9CFF-7C09442F2019}"/>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99" name="Group 939">
                    <a:extLst>
                      <a:ext uri="{FF2B5EF4-FFF2-40B4-BE49-F238E27FC236}">
                        <a16:creationId xmlns:a16="http://schemas.microsoft.com/office/drawing/2014/main" id="{AA71E078-AAF4-D447-A091-61264E0174D7}"/>
                      </a:ext>
                    </a:extLst>
                  </p:cNvPr>
                  <p:cNvGrpSpPr>
                    <a:grpSpLocks/>
                  </p:cNvGrpSpPr>
                  <p:nvPr/>
                </p:nvGrpSpPr>
                <p:grpSpPr bwMode="auto">
                  <a:xfrm>
                    <a:off x="1696" y="2592"/>
                    <a:ext cx="320" cy="64"/>
                    <a:chOff x="1336" y="1856"/>
                    <a:chExt cx="320" cy="64"/>
                  </a:xfrm>
                </p:grpSpPr>
                <p:sp>
                  <p:nvSpPr>
                    <p:cNvPr id="300" name="Rectangle 940">
                      <a:extLst>
                        <a:ext uri="{FF2B5EF4-FFF2-40B4-BE49-F238E27FC236}">
                          <a16:creationId xmlns:a16="http://schemas.microsoft.com/office/drawing/2014/main" id="{AAEB08B8-41D3-FB4F-99DA-4D65C79A583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301" name="Rectangle 941">
                      <a:extLst>
                        <a:ext uri="{FF2B5EF4-FFF2-40B4-BE49-F238E27FC236}">
                          <a16:creationId xmlns:a16="http://schemas.microsoft.com/office/drawing/2014/main" id="{97318A14-D109-4C4E-AAF2-49C395DE20EA}"/>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4" name="Group 942">
              <a:extLst>
                <a:ext uri="{FF2B5EF4-FFF2-40B4-BE49-F238E27FC236}">
                  <a16:creationId xmlns:a16="http://schemas.microsoft.com/office/drawing/2014/main" id="{8E42DA5D-C5BC-0640-988F-7EEF10041DB4}"/>
                </a:ext>
              </a:extLst>
            </p:cNvPr>
            <p:cNvGrpSpPr>
              <a:grpSpLocks/>
            </p:cNvGrpSpPr>
            <p:nvPr/>
          </p:nvGrpSpPr>
          <p:grpSpPr bwMode="auto">
            <a:xfrm>
              <a:off x="5035" y="2057"/>
              <a:ext cx="581" cy="55"/>
              <a:chOff x="528" y="3158"/>
              <a:chExt cx="2362" cy="210"/>
            </a:xfrm>
          </p:grpSpPr>
          <p:sp>
            <p:nvSpPr>
              <p:cNvPr id="245" name="Rectangle 943">
                <a:extLst>
                  <a:ext uri="{FF2B5EF4-FFF2-40B4-BE49-F238E27FC236}">
                    <a16:creationId xmlns:a16="http://schemas.microsoft.com/office/drawing/2014/main" id="{41DDC606-6F75-F940-A4BE-5389DF45048E}"/>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46" name="Group 944">
                <a:extLst>
                  <a:ext uri="{FF2B5EF4-FFF2-40B4-BE49-F238E27FC236}">
                    <a16:creationId xmlns:a16="http://schemas.microsoft.com/office/drawing/2014/main" id="{E3F86E8E-2FE6-CF4A-A5A5-E71D6165797A}"/>
                  </a:ext>
                </a:extLst>
              </p:cNvPr>
              <p:cNvGrpSpPr>
                <a:grpSpLocks/>
              </p:cNvGrpSpPr>
              <p:nvPr/>
            </p:nvGrpSpPr>
            <p:grpSpPr bwMode="auto">
              <a:xfrm>
                <a:off x="528" y="3158"/>
                <a:ext cx="2362" cy="210"/>
                <a:chOff x="528" y="3158"/>
                <a:chExt cx="2362" cy="210"/>
              </a:xfrm>
            </p:grpSpPr>
            <p:sp>
              <p:nvSpPr>
                <p:cNvPr id="247" name="Rectangle 945">
                  <a:extLst>
                    <a:ext uri="{FF2B5EF4-FFF2-40B4-BE49-F238E27FC236}">
                      <a16:creationId xmlns:a16="http://schemas.microsoft.com/office/drawing/2014/main" id="{C9A977E9-A3E7-F743-ACDC-7BF981CFC090}"/>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48" name="Group 946">
                  <a:extLst>
                    <a:ext uri="{FF2B5EF4-FFF2-40B4-BE49-F238E27FC236}">
                      <a16:creationId xmlns:a16="http://schemas.microsoft.com/office/drawing/2014/main" id="{20C8D15C-1961-1C4C-AD68-47626761F8AE}"/>
                    </a:ext>
                  </a:extLst>
                </p:cNvPr>
                <p:cNvGrpSpPr>
                  <a:grpSpLocks/>
                </p:cNvGrpSpPr>
                <p:nvPr/>
              </p:nvGrpSpPr>
              <p:grpSpPr bwMode="auto">
                <a:xfrm>
                  <a:off x="2338" y="3297"/>
                  <a:ext cx="282" cy="46"/>
                  <a:chOff x="2304" y="3888"/>
                  <a:chExt cx="384" cy="88"/>
                </a:xfrm>
              </p:grpSpPr>
              <p:sp>
                <p:nvSpPr>
                  <p:cNvPr id="281" name="Rectangle 947">
                    <a:extLst>
                      <a:ext uri="{FF2B5EF4-FFF2-40B4-BE49-F238E27FC236}">
                        <a16:creationId xmlns:a16="http://schemas.microsoft.com/office/drawing/2014/main" id="{45F56763-BFF7-094A-9047-7804B66FFBE4}"/>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82" name="Rectangle 948">
                    <a:extLst>
                      <a:ext uri="{FF2B5EF4-FFF2-40B4-BE49-F238E27FC236}">
                        <a16:creationId xmlns:a16="http://schemas.microsoft.com/office/drawing/2014/main" id="{3EDEF626-2618-A340-AA5E-9430CF1FB10E}"/>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83" name="Rectangle 949">
                    <a:extLst>
                      <a:ext uri="{FF2B5EF4-FFF2-40B4-BE49-F238E27FC236}">
                        <a16:creationId xmlns:a16="http://schemas.microsoft.com/office/drawing/2014/main" id="{DD73C5B1-08DA-B847-B69A-4C992A38C8B4}"/>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49" name="Oval 950">
                  <a:extLst>
                    <a:ext uri="{FF2B5EF4-FFF2-40B4-BE49-F238E27FC236}">
                      <a16:creationId xmlns:a16="http://schemas.microsoft.com/office/drawing/2014/main" id="{B77D5B6A-F4AF-6447-993C-2A16D4A7C46E}"/>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50" name="Oval 951">
                  <a:extLst>
                    <a:ext uri="{FF2B5EF4-FFF2-40B4-BE49-F238E27FC236}">
                      <a16:creationId xmlns:a16="http://schemas.microsoft.com/office/drawing/2014/main" id="{1EF15EAF-0930-B745-97B2-CBAA9294322E}"/>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51" name="Oval 952">
                  <a:extLst>
                    <a:ext uri="{FF2B5EF4-FFF2-40B4-BE49-F238E27FC236}">
                      <a16:creationId xmlns:a16="http://schemas.microsoft.com/office/drawing/2014/main" id="{7645CDBF-CA64-6E44-8AED-BBEE97855EEF}"/>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52" name="Group 953">
                  <a:extLst>
                    <a:ext uri="{FF2B5EF4-FFF2-40B4-BE49-F238E27FC236}">
                      <a16:creationId xmlns:a16="http://schemas.microsoft.com/office/drawing/2014/main" id="{EA8C3CEA-C195-0D4A-8290-5A65B5A7A5A7}"/>
                    </a:ext>
                  </a:extLst>
                </p:cNvPr>
                <p:cNvGrpSpPr>
                  <a:grpSpLocks/>
                </p:cNvGrpSpPr>
                <p:nvPr/>
              </p:nvGrpSpPr>
              <p:grpSpPr bwMode="auto">
                <a:xfrm>
                  <a:off x="2816" y="3302"/>
                  <a:ext cx="39" cy="41"/>
                  <a:chOff x="3552" y="3486"/>
                  <a:chExt cx="56" cy="74"/>
                </a:xfrm>
              </p:grpSpPr>
              <p:sp>
                <p:nvSpPr>
                  <p:cNvPr id="279" name="Oval 954">
                    <a:extLst>
                      <a:ext uri="{FF2B5EF4-FFF2-40B4-BE49-F238E27FC236}">
                        <a16:creationId xmlns:a16="http://schemas.microsoft.com/office/drawing/2014/main" id="{8FBE3E73-D2D5-B842-8927-F09329CFB2C1}"/>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80" name="Line 955">
                    <a:extLst>
                      <a:ext uri="{FF2B5EF4-FFF2-40B4-BE49-F238E27FC236}">
                        <a16:creationId xmlns:a16="http://schemas.microsoft.com/office/drawing/2014/main" id="{BC9901FA-F591-7E46-8043-5B5592231969}"/>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53" name="Group 956">
                  <a:extLst>
                    <a:ext uri="{FF2B5EF4-FFF2-40B4-BE49-F238E27FC236}">
                      <a16:creationId xmlns:a16="http://schemas.microsoft.com/office/drawing/2014/main" id="{268B6350-AB5D-F246-894A-B15CC867088B}"/>
                    </a:ext>
                  </a:extLst>
                </p:cNvPr>
                <p:cNvGrpSpPr>
                  <a:grpSpLocks/>
                </p:cNvGrpSpPr>
                <p:nvPr/>
              </p:nvGrpSpPr>
              <p:grpSpPr bwMode="auto">
                <a:xfrm>
                  <a:off x="2242" y="3210"/>
                  <a:ext cx="492" cy="77"/>
                  <a:chOff x="2296" y="3104"/>
                  <a:chExt cx="480" cy="104"/>
                </a:xfrm>
              </p:grpSpPr>
              <p:grpSp>
                <p:nvGrpSpPr>
                  <p:cNvPr id="274" name="Group 957">
                    <a:extLst>
                      <a:ext uri="{FF2B5EF4-FFF2-40B4-BE49-F238E27FC236}">
                        <a16:creationId xmlns:a16="http://schemas.microsoft.com/office/drawing/2014/main" id="{3CD9C00A-82A4-5A40-A036-611080CFB45E}"/>
                      </a:ext>
                    </a:extLst>
                  </p:cNvPr>
                  <p:cNvGrpSpPr>
                    <a:grpSpLocks/>
                  </p:cNvGrpSpPr>
                  <p:nvPr/>
                </p:nvGrpSpPr>
                <p:grpSpPr bwMode="auto">
                  <a:xfrm>
                    <a:off x="2310" y="3120"/>
                    <a:ext cx="448" cy="72"/>
                    <a:chOff x="2310" y="3120"/>
                    <a:chExt cx="432" cy="48"/>
                  </a:xfrm>
                </p:grpSpPr>
                <p:sp>
                  <p:nvSpPr>
                    <p:cNvPr id="276" name="Rectangle 958">
                      <a:extLst>
                        <a:ext uri="{FF2B5EF4-FFF2-40B4-BE49-F238E27FC236}">
                          <a16:creationId xmlns:a16="http://schemas.microsoft.com/office/drawing/2014/main" id="{B1E8A773-5054-8346-A7F4-C6B18F195A71}"/>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77" name="Rectangle 959">
                      <a:extLst>
                        <a:ext uri="{FF2B5EF4-FFF2-40B4-BE49-F238E27FC236}">
                          <a16:creationId xmlns:a16="http://schemas.microsoft.com/office/drawing/2014/main" id="{215C5AD5-EE05-F541-B496-5264BD88320B}"/>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78" name="Rectangle 960">
                      <a:extLst>
                        <a:ext uri="{FF2B5EF4-FFF2-40B4-BE49-F238E27FC236}">
                          <a16:creationId xmlns:a16="http://schemas.microsoft.com/office/drawing/2014/main" id="{C3350ADA-1BB0-B445-AC13-6E8A1C25B153}"/>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75" name="Rectangle 961">
                    <a:extLst>
                      <a:ext uri="{FF2B5EF4-FFF2-40B4-BE49-F238E27FC236}">
                        <a16:creationId xmlns:a16="http://schemas.microsoft.com/office/drawing/2014/main" id="{36A44832-EA04-4740-881E-3C51EC01468C}"/>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54" name="Group 962">
                  <a:extLst>
                    <a:ext uri="{FF2B5EF4-FFF2-40B4-BE49-F238E27FC236}">
                      <a16:creationId xmlns:a16="http://schemas.microsoft.com/office/drawing/2014/main" id="{3D2DA633-6E6A-F644-A4A3-47D04F63096B}"/>
                    </a:ext>
                  </a:extLst>
                </p:cNvPr>
                <p:cNvGrpSpPr>
                  <a:grpSpLocks/>
                </p:cNvGrpSpPr>
                <p:nvPr/>
              </p:nvGrpSpPr>
              <p:grpSpPr bwMode="auto">
                <a:xfrm>
                  <a:off x="577" y="3205"/>
                  <a:ext cx="599" cy="116"/>
                  <a:chOff x="1680" y="2536"/>
                  <a:chExt cx="584" cy="160"/>
                </a:xfrm>
              </p:grpSpPr>
              <p:sp>
                <p:nvSpPr>
                  <p:cNvPr id="265" name="Rectangle 963">
                    <a:extLst>
                      <a:ext uri="{FF2B5EF4-FFF2-40B4-BE49-F238E27FC236}">
                        <a16:creationId xmlns:a16="http://schemas.microsoft.com/office/drawing/2014/main" id="{8AD2FB4B-2B98-6C45-B4D4-13F897EFED3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66" name="Line 964">
                    <a:extLst>
                      <a:ext uri="{FF2B5EF4-FFF2-40B4-BE49-F238E27FC236}">
                        <a16:creationId xmlns:a16="http://schemas.microsoft.com/office/drawing/2014/main" id="{0BF21BA6-ADC6-3C4C-9F1F-9647C9693F7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67" name="Line 965">
                    <a:extLst>
                      <a:ext uri="{FF2B5EF4-FFF2-40B4-BE49-F238E27FC236}">
                        <a16:creationId xmlns:a16="http://schemas.microsoft.com/office/drawing/2014/main" id="{776A888E-830B-5C42-9FFE-5C6F1073DED3}"/>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68" name="Group 966">
                    <a:extLst>
                      <a:ext uri="{FF2B5EF4-FFF2-40B4-BE49-F238E27FC236}">
                        <a16:creationId xmlns:a16="http://schemas.microsoft.com/office/drawing/2014/main" id="{8836FD73-BB17-9046-9CD3-775389667EEC}"/>
                      </a:ext>
                    </a:extLst>
                  </p:cNvPr>
                  <p:cNvGrpSpPr>
                    <a:grpSpLocks/>
                  </p:cNvGrpSpPr>
                  <p:nvPr/>
                </p:nvGrpSpPr>
                <p:grpSpPr bwMode="auto">
                  <a:xfrm>
                    <a:off x="1688" y="2648"/>
                    <a:ext cx="576" cy="32"/>
                    <a:chOff x="2496" y="2624"/>
                    <a:chExt cx="576" cy="32"/>
                  </a:xfrm>
                </p:grpSpPr>
                <p:sp>
                  <p:nvSpPr>
                    <p:cNvPr id="272" name="Line 967">
                      <a:extLst>
                        <a:ext uri="{FF2B5EF4-FFF2-40B4-BE49-F238E27FC236}">
                          <a16:creationId xmlns:a16="http://schemas.microsoft.com/office/drawing/2014/main" id="{202F5ED2-5852-C643-81FF-F36108A7DE0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73" name="Line 968">
                      <a:extLst>
                        <a:ext uri="{FF2B5EF4-FFF2-40B4-BE49-F238E27FC236}">
                          <a16:creationId xmlns:a16="http://schemas.microsoft.com/office/drawing/2014/main" id="{1556834F-7E05-7D4B-9496-A6D7380A6A99}"/>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69" name="Group 969">
                    <a:extLst>
                      <a:ext uri="{FF2B5EF4-FFF2-40B4-BE49-F238E27FC236}">
                        <a16:creationId xmlns:a16="http://schemas.microsoft.com/office/drawing/2014/main" id="{58A09EEB-BFD5-F240-A53D-230A8BF5EC8E}"/>
                      </a:ext>
                    </a:extLst>
                  </p:cNvPr>
                  <p:cNvGrpSpPr>
                    <a:grpSpLocks/>
                  </p:cNvGrpSpPr>
                  <p:nvPr/>
                </p:nvGrpSpPr>
                <p:grpSpPr bwMode="auto">
                  <a:xfrm>
                    <a:off x="1696" y="2592"/>
                    <a:ext cx="320" cy="64"/>
                    <a:chOff x="1336" y="1856"/>
                    <a:chExt cx="320" cy="64"/>
                  </a:xfrm>
                </p:grpSpPr>
                <p:sp>
                  <p:nvSpPr>
                    <p:cNvPr id="270" name="Rectangle 970">
                      <a:extLst>
                        <a:ext uri="{FF2B5EF4-FFF2-40B4-BE49-F238E27FC236}">
                          <a16:creationId xmlns:a16="http://schemas.microsoft.com/office/drawing/2014/main" id="{CC222B73-8943-B642-ABAD-C04BB4AEA23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71" name="Rectangle 971">
                      <a:extLst>
                        <a:ext uri="{FF2B5EF4-FFF2-40B4-BE49-F238E27FC236}">
                          <a16:creationId xmlns:a16="http://schemas.microsoft.com/office/drawing/2014/main" id="{F02D43DA-CD5F-2E4C-8E6E-86882593E30D}"/>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55" name="Group 972">
                  <a:extLst>
                    <a:ext uri="{FF2B5EF4-FFF2-40B4-BE49-F238E27FC236}">
                      <a16:creationId xmlns:a16="http://schemas.microsoft.com/office/drawing/2014/main" id="{4018B9F2-2F97-DD4E-93A4-96EADEFEBD9E}"/>
                    </a:ext>
                  </a:extLst>
                </p:cNvPr>
                <p:cNvGrpSpPr>
                  <a:grpSpLocks/>
                </p:cNvGrpSpPr>
                <p:nvPr/>
              </p:nvGrpSpPr>
              <p:grpSpPr bwMode="auto">
                <a:xfrm>
                  <a:off x="1242" y="3205"/>
                  <a:ext cx="598" cy="116"/>
                  <a:chOff x="1680" y="2536"/>
                  <a:chExt cx="584" cy="160"/>
                </a:xfrm>
              </p:grpSpPr>
              <p:sp>
                <p:nvSpPr>
                  <p:cNvPr id="256" name="Rectangle 973">
                    <a:extLst>
                      <a:ext uri="{FF2B5EF4-FFF2-40B4-BE49-F238E27FC236}">
                        <a16:creationId xmlns:a16="http://schemas.microsoft.com/office/drawing/2014/main" id="{8E2BC12C-9FAD-9F41-BBA5-3D5D5FF2C9AB}"/>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57" name="Line 974">
                    <a:extLst>
                      <a:ext uri="{FF2B5EF4-FFF2-40B4-BE49-F238E27FC236}">
                        <a16:creationId xmlns:a16="http://schemas.microsoft.com/office/drawing/2014/main" id="{AEDFDBE7-9223-BB43-AAC3-17BC7D5BACD0}"/>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58" name="Line 975">
                    <a:extLst>
                      <a:ext uri="{FF2B5EF4-FFF2-40B4-BE49-F238E27FC236}">
                        <a16:creationId xmlns:a16="http://schemas.microsoft.com/office/drawing/2014/main" id="{FA43136C-9B21-B642-A55A-7170D36DC30E}"/>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59" name="Group 976">
                    <a:extLst>
                      <a:ext uri="{FF2B5EF4-FFF2-40B4-BE49-F238E27FC236}">
                        <a16:creationId xmlns:a16="http://schemas.microsoft.com/office/drawing/2014/main" id="{5386284B-3393-5147-98D6-7DD5B2CD0D64}"/>
                      </a:ext>
                    </a:extLst>
                  </p:cNvPr>
                  <p:cNvGrpSpPr>
                    <a:grpSpLocks/>
                  </p:cNvGrpSpPr>
                  <p:nvPr/>
                </p:nvGrpSpPr>
                <p:grpSpPr bwMode="auto">
                  <a:xfrm>
                    <a:off x="1688" y="2648"/>
                    <a:ext cx="576" cy="32"/>
                    <a:chOff x="2496" y="2624"/>
                    <a:chExt cx="576" cy="32"/>
                  </a:xfrm>
                </p:grpSpPr>
                <p:sp>
                  <p:nvSpPr>
                    <p:cNvPr id="263" name="Line 977">
                      <a:extLst>
                        <a:ext uri="{FF2B5EF4-FFF2-40B4-BE49-F238E27FC236}">
                          <a16:creationId xmlns:a16="http://schemas.microsoft.com/office/drawing/2014/main" id="{BEC69CE6-111B-794D-8A19-84F65739C771}"/>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64" name="Line 978">
                      <a:extLst>
                        <a:ext uri="{FF2B5EF4-FFF2-40B4-BE49-F238E27FC236}">
                          <a16:creationId xmlns:a16="http://schemas.microsoft.com/office/drawing/2014/main" id="{3D21A542-656A-E84F-9384-320DE988DB78}"/>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60" name="Group 979">
                    <a:extLst>
                      <a:ext uri="{FF2B5EF4-FFF2-40B4-BE49-F238E27FC236}">
                        <a16:creationId xmlns:a16="http://schemas.microsoft.com/office/drawing/2014/main" id="{872CF965-AFA2-F041-A0FC-FDEA37D04504}"/>
                      </a:ext>
                    </a:extLst>
                  </p:cNvPr>
                  <p:cNvGrpSpPr>
                    <a:grpSpLocks/>
                  </p:cNvGrpSpPr>
                  <p:nvPr/>
                </p:nvGrpSpPr>
                <p:grpSpPr bwMode="auto">
                  <a:xfrm>
                    <a:off x="1696" y="2592"/>
                    <a:ext cx="320" cy="64"/>
                    <a:chOff x="1336" y="1856"/>
                    <a:chExt cx="320" cy="64"/>
                  </a:xfrm>
                </p:grpSpPr>
                <p:sp>
                  <p:nvSpPr>
                    <p:cNvPr id="261" name="Rectangle 980">
                      <a:extLst>
                        <a:ext uri="{FF2B5EF4-FFF2-40B4-BE49-F238E27FC236}">
                          <a16:creationId xmlns:a16="http://schemas.microsoft.com/office/drawing/2014/main" id="{259FFB54-3C6E-2242-B20D-59C26E70570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62" name="Rectangle 981">
                      <a:extLst>
                        <a:ext uri="{FF2B5EF4-FFF2-40B4-BE49-F238E27FC236}">
                          <a16:creationId xmlns:a16="http://schemas.microsoft.com/office/drawing/2014/main" id="{61EB4916-959F-4747-BFCE-9FF2A956EED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205" name="Group 982">
              <a:extLst>
                <a:ext uri="{FF2B5EF4-FFF2-40B4-BE49-F238E27FC236}">
                  <a16:creationId xmlns:a16="http://schemas.microsoft.com/office/drawing/2014/main" id="{1B4646A8-A72B-1045-B6F7-494955823DE3}"/>
                </a:ext>
              </a:extLst>
            </p:cNvPr>
            <p:cNvGrpSpPr>
              <a:grpSpLocks/>
            </p:cNvGrpSpPr>
            <p:nvPr/>
          </p:nvGrpSpPr>
          <p:grpSpPr bwMode="auto">
            <a:xfrm>
              <a:off x="5035" y="2008"/>
              <a:ext cx="581" cy="56"/>
              <a:chOff x="528" y="3158"/>
              <a:chExt cx="2362" cy="210"/>
            </a:xfrm>
          </p:grpSpPr>
          <p:sp>
            <p:nvSpPr>
              <p:cNvPr id="206" name="Rectangle 983">
                <a:extLst>
                  <a:ext uri="{FF2B5EF4-FFF2-40B4-BE49-F238E27FC236}">
                    <a16:creationId xmlns:a16="http://schemas.microsoft.com/office/drawing/2014/main" id="{05451E69-F9B8-C140-B003-538B35C782F6}"/>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207" name="Group 984">
                <a:extLst>
                  <a:ext uri="{FF2B5EF4-FFF2-40B4-BE49-F238E27FC236}">
                    <a16:creationId xmlns:a16="http://schemas.microsoft.com/office/drawing/2014/main" id="{449C4F0F-8F82-C74C-9A07-34CF7B24C6E8}"/>
                  </a:ext>
                </a:extLst>
              </p:cNvPr>
              <p:cNvGrpSpPr>
                <a:grpSpLocks/>
              </p:cNvGrpSpPr>
              <p:nvPr/>
            </p:nvGrpSpPr>
            <p:grpSpPr bwMode="auto">
              <a:xfrm>
                <a:off x="528" y="3158"/>
                <a:ext cx="2362" cy="210"/>
                <a:chOff x="528" y="3158"/>
                <a:chExt cx="2362" cy="210"/>
              </a:xfrm>
            </p:grpSpPr>
            <p:sp>
              <p:nvSpPr>
                <p:cNvPr id="208" name="Rectangle 985">
                  <a:extLst>
                    <a:ext uri="{FF2B5EF4-FFF2-40B4-BE49-F238E27FC236}">
                      <a16:creationId xmlns:a16="http://schemas.microsoft.com/office/drawing/2014/main" id="{37C97D0B-398A-4E4F-9BFF-1A834DF0F2CA}"/>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209" name="Group 986">
                  <a:extLst>
                    <a:ext uri="{FF2B5EF4-FFF2-40B4-BE49-F238E27FC236}">
                      <a16:creationId xmlns:a16="http://schemas.microsoft.com/office/drawing/2014/main" id="{0FDB8E07-3972-8344-86D8-E4A277464EAD}"/>
                    </a:ext>
                  </a:extLst>
                </p:cNvPr>
                <p:cNvGrpSpPr>
                  <a:grpSpLocks/>
                </p:cNvGrpSpPr>
                <p:nvPr/>
              </p:nvGrpSpPr>
              <p:grpSpPr bwMode="auto">
                <a:xfrm>
                  <a:off x="2338" y="3297"/>
                  <a:ext cx="282" cy="46"/>
                  <a:chOff x="2304" y="3888"/>
                  <a:chExt cx="384" cy="88"/>
                </a:xfrm>
              </p:grpSpPr>
              <p:sp>
                <p:nvSpPr>
                  <p:cNvPr id="242" name="Rectangle 987">
                    <a:extLst>
                      <a:ext uri="{FF2B5EF4-FFF2-40B4-BE49-F238E27FC236}">
                        <a16:creationId xmlns:a16="http://schemas.microsoft.com/office/drawing/2014/main" id="{2524D5A6-B240-184F-BAD0-4FCAE5565E3B}"/>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43" name="Rectangle 988">
                    <a:extLst>
                      <a:ext uri="{FF2B5EF4-FFF2-40B4-BE49-F238E27FC236}">
                        <a16:creationId xmlns:a16="http://schemas.microsoft.com/office/drawing/2014/main" id="{5F288560-EBEC-CC49-AB86-5D44C2A4234F}"/>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44" name="Rectangle 989">
                    <a:extLst>
                      <a:ext uri="{FF2B5EF4-FFF2-40B4-BE49-F238E27FC236}">
                        <a16:creationId xmlns:a16="http://schemas.microsoft.com/office/drawing/2014/main" id="{FDCF34AB-D8D8-854D-9111-B0CB47957F3C}"/>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10" name="Oval 990">
                  <a:extLst>
                    <a:ext uri="{FF2B5EF4-FFF2-40B4-BE49-F238E27FC236}">
                      <a16:creationId xmlns:a16="http://schemas.microsoft.com/office/drawing/2014/main" id="{8283A390-908C-7943-BC60-095203FCE5B3}"/>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11" name="Oval 991">
                  <a:extLst>
                    <a:ext uri="{FF2B5EF4-FFF2-40B4-BE49-F238E27FC236}">
                      <a16:creationId xmlns:a16="http://schemas.microsoft.com/office/drawing/2014/main" id="{143C5936-A6AA-354D-A102-C5B041AD0478}"/>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12" name="Oval 992">
                  <a:extLst>
                    <a:ext uri="{FF2B5EF4-FFF2-40B4-BE49-F238E27FC236}">
                      <a16:creationId xmlns:a16="http://schemas.microsoft.com/office/drawing/2014/main" id="{EEADA9C0-5DCB-4349-BD52-CB3DCBA3AC77}"/>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213" name="Group 993">
                  <a:extLst>
                    <a:ext uri="{FF2B5EF4-FFF2-40B4-BE49-F238E27FC236}">
                      <a16:creationId xmlns:a16="http://schemas.microsoft.com/office/drawing/2014/main" id="{80C2718D-4B03-6A4F-BA1F-C15EA31824F8}"/>
                    </a:ext>
                  </a:extLst>
                </p:cNvPr>
                <p:cNvGrpSpPr>
                  <a:grpSpLocks/>
                </p:cNvGrpSpPr>
                <p:nvPr/>
              </p:nvGrpSpPr>
              <p:grpSpPr bwMode="auto">
                <a:xfrm>
                  <a:off x="2816" y="3302"/>
                  <a:ext cx="39" cy="41"/>
                  <a:chOff x="3552" y="3486"/>
                  <a:chExt cx="56" cy="74"/>
                </a:xfrm>
              </p:grpSpPr>
              <p:sp>
                <p:nvSpPr>
                  <p:cNvPr id="240" name="Oval 994">
                    <a:extLst>
                      <a:ext uri="{FF2B5EF4-FFF2-40B4-BE49-F238E27FC236}">
                        <a16:creationId xmlns:a16="http://schemas.microsoft.com/office/drawing/2014/main" id="{AEDEF2B1-9E85-4046-9A9E-82E7FAC8C956}"/>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241" name="Line 995">
                    <a:extLst>
                      <a:ext uri="{FF2B5EF4-FFF2-40B4-BE49-F238E27FC236}">
                        <a16:creationId xmlns:a16="http://schemas.microsoft.com/office/drawing/2014/main" id="{D5A643DA-3A10-834F-ADEE-32DF25775891}"/>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14" name="Group 996">
                  <a:extLst>
                    <a:ext uri="{FF2B5EF4-FFF2-40B4-BE49-F238E27FC236}">
                      <a16:creationId xmlns:a16="http://schemas.microsoft.com/office/drawing/2014/main" id="{92540581-7193-8542-939A-42C7B29E09BA}"/>
                    </a:ext>
                  </a:extLst>
                </p:cNvPr>
                <p:cNvGrpSpPr>
                  <a:grpSpLocks/>
                </p:cNvGrpSpPr>
                <p:nvPr/>
              </p:nvGrpSpPr>
              <p:grpSpPr bwMode="auto">
                <a:xfrm>
                  <a:off x="2242" y="3210"/>
                  <a:ext cx="492" cy="77"/>
                  <a:chOff x="2296" y="3104"/>
                  <a:chExt cx="480" cy="104"/>
                </a:xfrm>
              </p:grpSpPr>
              <p:grpSp>
                <p:nvGrpSpPr>
                  <p:cNvPr id="235" name="Group 997">
                    <a:extLst>
                      <a:ext uri="{FF2B5EF4-FFF2-40B4-BE49-F238E27FC236}">
                        <a16:creationId xmlns:a16="http://schemas.microsoft.com/office/drawing/2014/main" id="{66FCEE48-6C31-FA4F-901A-A05B2C2A6257}"/>
                      </a:ext>
                    </a:extLst>
                  </p:cNvPr>
                  <p:cNvGrpSpPr>
                    <a:grpSpLocks/>
                  </p:cNvGrpSpPr>
                  <p:nvPr/>
                </p:nvGrpSpPr>
                <p:grpSpPr bwMode="auto">
                  <a:xfrm>
                    <a:off x="2310" y="3120"/>
                    <a:ext cx="448" cy="72"/>
                    <a:chOff x="2310" y="3120"/>
                    <a:chExt cx="432" cy="48"/>
                  </a:xfrm>
                </p:grpSpPr>
                <p:sp>
                  <p:nvSpPr>
                    <p:cNvPr id="237" name="Rectangle 998">
                      <a:extLst>
                        <a:ext uri="{FF2B5EF4-FFF2-40B4-BE49-F238E27FC236}">
                          <a16:creationId xmlns:a16="http://schemas.microsoft.com/office/drawing/2014/main" id="{F60ECB99-F3C3-E24F-8B11-83D2D7C57E99}"/>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38" name="Rectangle 999">
                      <a:extLst>
                        <a:ext uri="{FF2B5EF4-FFF2-40B4-BE49-F238E27FC236}">
                          <a16:creationId xmlns:a16="http://schemas.microsoft.com/office/drawing/2014/main" id="{D8EF166D-C74E-4945-8BAC-EFEF860B3590}"/>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39" name="Rectangle 1000">
                      <a:extLst>
                        <a:ext uri="{FF2B5EF4-FFF2-40B4-BE49-F238E27FC236}">
                          <a16:creationId xmlns:a16="http://schemas.microsoft.com/office/drawing/2014/main" id="{8042136D-6309-0A46-886F-5A57537FACD6}"/>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236" name="Rectangle 1001">
                    <a:extLst>
                      <a:ext uri="{FF2B5EF4-FFF2-40B4-BE49-F238E27FC236}">
                        <a16:creationId xmlns:a16="http://schemas.microsoft.com/office/drawing/2014/main" id="{D423DC3D-D0CA-DF48-9414-3588B7B596C3}"/>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215" name="Group 1002">
                  <a:extLst>
                    <a:ext uri="{FF2B5EF4-FFF2-40B4-BE49-F238E27FC236}">
                      <a16:creationId xmlns:a16="http://schemas.microsoft.com/office/drawing/2014/main" id="{1E40F0ED-A46F-B94E-89C2-8904E5E245D0}"/>
                    </a:ext>
                  </a:extLst>
                </p:cNvPr>
                <p:cNvGrpSpPr>
                  <a:grpSpLocks/>
                </p:cNvGrpSpPr>
                <p:nvPr/>
              </p:nvGrpSpPr>
              <p:grpSpPr bwMode="auto">
                <a:xfrm>
                  <a:off x="577" y="3205"/>
                  <a:ext cx="599" cy="116"/>
                  <a:chOff x="1680" y="2536"/>
                  <a:chExt cx="584" cy="160"/>
                </a:xfrm>
              </p:grpSpPr>
              <p:sp>
                <p:nvSpPr>
                  <p:cNvPr id="226" name="Rectangle 1003">
                    <a:extLst>
                      <a:ext uri="{FF2B5EF4-FFF2-40B4-BE49-F238E27FC236}">
                        <a16:creationId xmlns:a16="http://schemas.microsoft.com/office/drawing/2014/main" id="{B5586406-4C97-4547-990E-4C4DC7530E29}"/>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27" name="Line 1004">
                    <a:extLst>
                      <a:ext uri="{FF2B5EF4-FFF2-40B4-BE49-F238E27FC236}">
                        <a16:creationId xmlns:a16="http://schemas.microsoft.com/office/drawing/2014/main" id="{AAB0DDB9-A61F-2B46-8E59-13F1B07958FF}"/>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28" name="Line 1005">
                    <a:extLst>
                      <a:ext uri="{FF2B5EF4-FFF2-40B4-BE49-F238E27FC236}">
                        <a16:creationId xmlns:a16="http://schemas.microsoft.com/office/drawing/2014/main" id="{95F89102-1646-8849-B834-B436052E011F}"/>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29" name="Group 1006">
                    <a:extLst>
                      <a:ext uri="{FF2B5EF4-FFF2-40B4-BE49-F238E27FC236}">
                        <a16:creationId xmlns:a16="http://schemas.microsoft.com/office/drawing/2014/main" id="{42E32062-0BAA-4340-ABD0-C6012D93970B}"/>
                      </a:ext>
                    </a:extLst>
                  </p:cNvPr>
                  <p:cNvGrpSpPr>
                    <a:grpSpLocks/>
                  </p:cNvGrpSpPr>
                  <p:nvPr/>
                </p:nvGrpSpPr>
                <p:grpSpPr bwMode="auto">
                  <a:xfrm>
                    <a:off x="1688" y="2648"/>
                    <a:ext cx="576" cy="32"/>
                    <a:chOff x="2496" y="2624"/>
                    <a:chExt cx="576" cy="32"/>
                  </a:xfrm>
                </p:grpSpPr>
                <p:sp>
                  <p:nvSpPr>
                    <p:cNvPr id="233" name="Line 1007">
                      <a:extLst>
                        <a:ext uri="{FF2B5EF4-FFF2-40B4-BE49-F238E27FC236}">
                          <a16:creationId xmlns:a16="http://schemas.microsoft.com/office/drawing/2014/main" id="{337D433E-C874-8449-BA12-EE381FA5410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34" name="Line 1008">
                      <a:extLst>
                        <a:ext uri="{FF2B5EF4-FFF2-40B4-BE49-F238E27FC236}">
                          <a16:creationId xmlns:a16="http://schemas.microsoft.com/office/drawing/2014/main" id="{F259C184-78BF-B648-97A7-1358C355D5C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30" name="Group 1009">
                    <a:extLst>
                      <a:ext uri="{FF2B5EF4-FFF2-40B4-BE49-F238E27FC236}">
                        <a16:creationId xmlns:a16="http://schemas.microsoft.com/office/drawing/2014/main" id="{B6812171-A060-B148-A754-72F236B1A9A8}"/>
                      </a:ext>
                    </a:extLst>
                  </p:cNvPr>
                  <p:cNvGrpSpPr>
                    <a:grpSpLocks/>
                  </p:cNvGrpSpPr>
                  <p:nvPr/>
                </p:nvGrpSpPr>
                <p:grpSpPr bwMode="auto">
                  <a:xfrm>
                    <a:off x="1696" y="2592"/>
                    <a:ext cx="320" cy="64"/>
                    <a:chOff x="1336" y="1856"/>
                    <a:chExt cx="320" cy="64"/>
                  </a:xfrm>
                </p:grpSpPr>
                <p:sp>
                  <p:nvSpPr>
                    <p:cNvPr id="231" name="Rectangle 1010">
                      <a:extLst>
                        <a:ext uri="{FF2B5EF4-FFF2-40B4-BE49-F238E27FC236}">
                          <a16:creationId xmlns:a16="http://schemas.microsoft.com/office/drawing/2014/main" id="{8FDBBFD5-5B06-F847-92CD-C902039B3215}"/>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32" name="Rectangle 1011">
                      <a:extLst>
                        <a:ext uri="{FF2B5EF4-FFF2-40B4-BE49-F238E27FC236}">
                          <a16:creationId xmlns:a16="http://schemas.microsoft.com/office/drawing/2014/main" id="{DC0084A7-FACC-AF43-9416-5890F77468C1}"/>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216" name="Group 1012">
                  <a:extLst>
                    <a:ext uri="{FF2B5EF4-FFF2-40B4-BE49-F238E27FC236}">
                      <a16:creationId xmlns:a16="http://schemas.microsoft.com/office/drawing/2014/main" id="{E3F6357D-F421-AC48-8554-B7134EF37D2E}"/>
                    </a:ext>
                  </a:extLst>
                </p:cNvPr>
                <p:cNvGrpSpPr>
                  <a:grpSpLocks/>
                </p:cNvGrpSpPr>
                <p:nvPr/>
              </p:nvGrpSpPr>
              <p:grpSpPr bwMode="auto">
                <a:xfrm>
                  <a:off x="1242" y="3205"/>
                  <a:ext cx="598" cy="116"/>
                  <a:chOff x="1680" y="2536"/>
                  <a:chExt cx="584" cy="160"/>
                </a:xfrm>
              </p:grpSpPr>
              <p:sp>
                <p:nvSpPr>
                  <p:cNvPr id="217" name="Rectangle 1013">
                    <a:extLst>
                      <a:ext uri="{FF2B5EF4-FFF2-40B4-BE49-F238E27FC236}">
                        <a16:creationId xmlns:a16="http://schemas.microsoft.com/office/drawing/2014/main" id="{E5D0FC5B-8840-2B46-A230-A5FE87710B71}"/>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218" name="Line 1014">
                    <a:extLst>
                      <a:ext uri="{FF2B5EF4-FFF2-40B4-BE49-F238E27FC236}">
                        <a16:creationId xmlns:a16="http://schemas.microsoft.com/office/drawing/2014/main" id="{0823EF2D-3347-5A4E-9771-31DFF51F16C9}"/>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19" name="Line 1015">
                    <a:extLst>
                      <a:ext uri="{FF2B5EF4-FFF2-40B4-BE49-F238E27FC236}">
                        <a16:creationId xmlns:a16="http://schemas.microsoft.com/office/drawing/2014/main" id="{A7C4ECDF-BBE9-BD4A-81F5-D6426F2D0B25}"/>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220" name="Group 1016">
                    <a:extLst>
                      <a:ext uri="{FF2B5EF4-FFF2-40B4-BE49-F238E27FC236}">
                        <a16:creationId xmlns:a16="http://schemas.microsoft.com/office/drawing/2014/main" id="{D95BF39A-8754-2740-944C-A1E885E48C51}"/>
                      </a:ext>
                    </a:extLst>
                  </p:cNvPr>
                  <p:cNvGrpSpPr>
                    <a:grpSpLocks/>
                  </p:cNvGrpSpPr>
                  <p:nvPr/>
                </p:nvGrpSpPr>
                <p:grpSpPr bwMode="auto">
                  <a:xfrm>
                    <a:off x="1688" y="2648"/>
                    <a:ext cx="576" cy="32"/>
                    <a:chOff x="2496" y="2624"/>
                    <a:chExt cx="576" cy="32"/>
                  </a:xfrm>
                </p:grpSpPr>
                <p:sp>
                  <p:nvSpPr>
                    <p:cNvPr id="224" name="Line 1017">
                      <a:extLst>
                        <a:ext uri="{FF2B5EF4-FFF2-40B4-BE49-F238E27FC236}">
                          <a16:creationId xmlns:a16="http://schemas.microsoft.com/office/drawing/2014/main" id="{FE4E0FBD-F9D7-8242-B194-5FDB797D8212}"/>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225" name="Line 1018">
                      <a:extLst>
                        <a:ext uri="{FF2B5EF4-FFF2-40B4-BE49-F238E27FC236}">
                          <a16:creationId xmlns:a16="http://schemas.microsoft.com/office/drawing/2014/main" id="{2E4C142C-7A9F-E04B-80CB-8AE24832EB9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221" name="Group 1019">
                    <a:extLst>
                      <a:ext uri="{FF2B5EF4-FFF2-40B4-BE49-F238E27FC236}">
                        <a16:creationId xmlns:a16="http://schemas.microsoft.com/office/drawing/2014/main" id="{326FAE8E-BA94-E847-888D-E0B672B800AE}"/>
                      </a:ext>
                    </a:extLst>
                  </p:cNvPr>
                  <p:cNvGrpSpPr>
                    <a:grpSpLocks/>
                  </p:cNvGrpSpPr>
                  <p:nvPr/>
                </p:nvGrpSpPr>
                <p:grpSpPr bwMode="auto">
                  <a:xfrm>
                    <a:off x="1696" y="2592"/>
                    <a:ext cx="320" cy="64"/>
                    <a:chOff x="1336" y="1856"/>
                    <a:chExt cx="320" cy="64"/>
                  </a:xfrm>
                </p:grpSpPr>
                <p:sp>
                  <p:nvSpPr>
                    <p:cNvPr id="222" name="Rectangle 1020">
                      <a:extLst>
                        <a:ext uri="{FF2B5EF4-FFF2-40B4-BE49-F238E27FC236}">
                          <a16:creationId xmlns:a16="http://schemas.microsoft.com/office/drawing/2014/main" id="{B2B291DC-F921-8042-8D97-F26761AF929D}"/>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223" name="Rectangle 1021">
                      <a:extLst>
                        <a:ext uri="{FF2B5EF4-FFF2-40B4-BE49-F238E27FC236}">
                          <a16:creationId xmlns:a16="http://schemas.microsoft.com/office/drawing/2014/main" id="{34AFADAF-F6A6-0141-8984-C03B1960C9D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sp>
        <p:nvSpPr>
          <p:cNvPr id="199" name="CasellaDiTesto 331">
            <a:extLst>
              <a:ext uri="{FF2B5EF4-FFF2-40B4-BE49-F238E27FC236}">
                <a16:creationId xmlns:a16="http://schemas.microsoft.com/office/drawing/2014/main" id="{326148A0-833E-C541-937A-713CE07E2924}"/>
              </a:ext>
            </a:extLst>
          </p:cNvPr>
          <p:cNvSpPr txBox="1"/>
          <p:nvPr/>
        </p:nvSpPr>
        <p:spPr>
          <a:xfrm>
            <a:off x="4502519" y="6590229"/>
            <a:ext cx="973856" cy="276999"/>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a:t>
            </a:r>
          </a:p>
        </p:txBody>
      </p:sp>
      <p:sp>
        <p:nvSpPr>
          <p:cNvPr id="607" name="CasellaDiTesto 331">
            <a:extLst>
              <a:ext uri="{FF2B5EF4-FFF2-40B4-BE49-F238E27FC236}">
                <a16:creationId xmlns:a16="http://schemas.microsoft.com/office/drawing/2014/main" id="{F6378DFC-97E1-B242-85C2-DC141173913B}"/>
              </a:ext>
            </a:extLst>
          </p:cNvPr>
          <p:cNvSpPr txBox="1"/>
          <p:nvPr/>
        </p:nvSpPr>
        <p:spPr>
          <a:xfrm>
            <a:off x="3156963" y="6564528"/>
            <a:ext cx="973856" cy="276999"/>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a:t>
            </a:r>
          </a:p>
        </p:txBody>
      </p:sp>
      <p:sp>
        <p:nvSpPr>
          <p:cNvPr id="608" name="Rettangolo arrotondato 85">
            <a:extLst>
              <a:ext uri="{FF2B5EF4-FFF2-40B4-BE49-F238E27FC236}">
                <a16:creationId xmlns:a16="http://schemas.microsoft.com/office/drawing/2014/main" id="{EA93B433-519A-7C49-838B-EE1CF5DB4104}"/>
              </a:ext>
            </a:extLst>
          </p:cNvPr>
          <p:cNvSpPr/>
          <p:nvPr/>
        </p:nvSpPr>
        <p:spPr>
          <a:xfrm>
            <a:off x="7778406" y="5808766"/>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609" name="Immagine 159">
            <a:extLst>
              <a:ext uri="{FF2B5EF4-FFF2-40B4-BE49-F238E27FC236}">
                <a16:creationId xmlns:a16="http://schemas.microsoft.com/office/drawing/2014/main" id="{39952DE5-6F6C-EB42-87C5-50CBA932CF7D}"/>
              </a:ext>
            </a:extLst>
          </p:cNvPr>
          <p:cNvPicPr>
            <a:picLocks noChangeAspect="1"/>
          </p:cNvPicPr>
          <p:nvPr/>
        </p:nvPicPr>
        <p:blipFill>
          <a:blip r:embed="rId2"/>
          <a:stretch>
            <a:fillRect/>
          </a:stretch>
        </p:blipFill>
        <p:spPr>
          <a:xfrm>
            <a:off x="7711826" y="6101856"/>
            <a:ext cx="1453091" cy="740648"/>
          </a:xfrm>
          <a:prstGeom prst="rect">
            <a:avLst/>
          </a:prstGeom>
        </p:spPr>
      </p:pic>
      <p:sp>
        <p:nvSpPr>
          <p:cNvPr id="610" name="Rettangolo arrotondato 85">
            <a:extLst>
              <a:ext uri="{FF2B5EF4-FFF2-40B4-BE49-F238E27FC236}">
                <a16:creationId xmlns:a16="http://schemas.microsoft.com/office/drawing/2014/main" id="{C34253FC-D8D1-B94E-9B32-36F7C4DFDC98}"/>
              </a:ext>
            </a:extLst>
          </p:cNvPr>
          <p:cNvSpPr/>
          <p:nvPr/>
        </p:nvSpPr>
        <p:spPr>
          <a:xfrm>
            <a:off x="9201673" y="5814691"/>
            <a:ext cx="1294765" cy="20817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TOR</a:t>
            </a:r>
          </a:p>
        </p:txBody>
      </p:sp>
      <p:pic>
        <p:nvPicPr>
          <p:cNvPr id="611" name="Immagine 159">
            <a:extLst>
              <a:ext uri="{FF2B5EF4-FFF2-40B4-BE49-F238E27FC236}">
                <a16:creationId xmlns:a16="http://schemas.microsoft.com/office/drawing/2014/main" id="{EA0DE068-9EA8-CB4F-A37A-1E2B96ECA9CC}"/>
              </a:ext>
            </a:extLst>
          </p:cNvPr>
          <p:cNvPicPr>
            <a:picLocks noChangeAspect="1"/>
          </p:cNvPicPr>
          <p:nvPr/>
        </p:nvPicPr>
        <p:blipFill>
          <a:blip r:embed="rId2"/>
          <a:stretch>
            <a:fillRect/>
          </a:stretch>
        </p:blipFill>
        <p:spPr>
          <a:xfrm>
            <a:off x="9135093" y="6107781"/>
            <a:ext cx="1453091" cy="740648"/>
          </a:xfrm>
          <a:prstGeom prst="rect">
            <a:avLst/>
          </a:prstGeom>
        </p:spPr>
      </p:pic>
      <p:grpSp>
        <p:nvGrpSpPr>
          <p:cNvPr id="612" name="Gruppo 456">
            <a:extLst>
              <a:ext uri="{FF2B5EF4-FFF2-40B4-BE49-F238E27FC236}">
                <a16:creationId xmlns:a16="http://schemas.microsoft.com/office/drawing/2014/main" id="{04DF7813-3641-7F48-9B7D-BDDEAACAF113}"/>
              </a:ext>
            </a:extLst>
          </p:cNvPr>
          <p:cNvGrpSpPr/>
          <p:nvPr/>
        </p:nvGrpSpPr>
        <p:grpSpPr>
          <a:xfrm>
            <a:off x="6273715" y="6291974"/>
            <a:ext cx="390525" cy="314325"/>
            <a:chOff x="4796367" y="5915025"/>
            <a:chExt cx="520700" cy="419100"/>
          </a:xfrm>
        </p:grpSpPr>
        <p:sp>
          <p:nvSpPr>
            <p:cNvPr id="613" name="AutoShape 795">
              <a:extLst>
                <a:ext uri="{FF2B5EF4-FFF2-40B4-BE49-F238E27FC236}">
                  <a16:creationId xmlns:a16="http://schemas.microsoft.com/office/drawing/2014/main" id="{9156185E-16AF-3E48-A643-72735D8BF068}"/>
                </a:ext>
              </a:extLst>
            </p:cNvPr>
            <p:cNvSpPr>
              <a:spLocks noChangeArrowheads="1"/>
            </p:cNvSpPr>
            <p:nvPr/>
          </p:nvSpPr>
          <p:spPr bwMode="auto">
            <a:xfrm>
              <a:off x="4796367" y="59150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14" name="AutoShape 795">
              <a:extLst>
                <a:ext uri="{FF2B5EF4-FFF2-40B4-BE49-F238E27FC236}">
                  <a16:creationId xmlns:a16="http://schemas.microsoft.com/office/drawing/2014/main" id="{38789875-BC69-9448-AD3E-67C1A3600BDD}"/>
                </a:ext>
              </a:extLst>
            </p:cNvPr>
            <p:cNvSpPr>
              <a:spLocks noChangeArrowheads="1"/>
            </p:cNvSpPr>
            <p:nvPr/>
          </p:nvSpPr>
          <p:spPr bwMode="auto">
            <a:xfrm>
              <a:off x="5075767" y="5940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sp>
          <p:nvSpPr>
            <p:cNvPr id="615" name="AutoShape 795">
              <a:extLst>
                <a:ext uri="{FF2B5EF4-FFF2-40B4-BE49-F238E27FC236}">
                  <a16:creationId xmlns:a16="http://schemas.microsoft.com/office/drawing/2014/main" id="{DD7E6176-AC2A-BD42-93CB-630615634320}"/>
                </a:ext>
              </a:extLst>
            </p:cNvPr>
            <p:cNvSpPr>
              <a:spLocks noChangeArrowheads="1"/>
            </p:cNvSpPr>
            <p:nvPr/>
          </p:nvSpPr>
          <p:spPr bwMode="auto">
            <a:xfrm>
              <a:off x="4948767" y="6067425"/>
              <a:ext cx="241300" cy="266700"/>
            </a:xfrm>
            <a:prstGeom prst="can">
              <a:avLst>
                <a:gd name="adj" fmla="val 40424"/>
              </a:avLst>
            </a:prstGeom>
            <a:solidFill>
              <a:schemeClr val="accent1"/>
            </a:solidFill>
            <a:ln w="9525">
              <a:solidFill>
                <a:schemeClr val="tx1"/>
              </a:solidFill>
              <a:round/>
              <a:headEnd/>
              <a:tailEnd/>
            </a:ln>
          </p:spPr>
          <p:txBody>
            <a:bodyPr wrap="none" anchor="ctr"/>
            <a:lstStyle/>
            <a:p>
              <a:endParaRPr lang="it-IT" sz="1350">
                <a:latin typeface="Calibri" charset="0"/>
              </a:endParaRPr>
            </a:p>
          </p:txBody>
        </p:sp>
      </p:grpSp>
      <p:grpSp>
        <p:nvGrpSpPr>
          <p:cNvPr id="616" name="Group 821">
            <a:extLst>
              <a:ext uri="{FF2B5EF4-FFF2-40B4-BE49-F238E27FC236}">
                <a16:creationId xmlns:a16="http://schemas.microsoft.com/office/drawing/2014/main" id="{80D952B4-2852-8C41-B0AB-B0F52C9DAFF4}"/>
              </a:ext>
            </a:extLst>
          </p:cNvPr>
          <p:cNvGrpSpPr>
            <a:grpSpLocks/>
          </p:cNvGrpSpPr>
          <p:nvPr/>
        </p:nvGrpSpPr>
        <p:grpSpPr bwMode="auto">
          <a:xfrm>
            <a:off x="5988354" y="6000329"/>
            <a:ext cx="881062" cy="207169"/>
            <a:chOff x="5034" y="2008"/>
            <a:chExt cx="582" cy="246"/>
          </a:xfrm>
        </p:grpSpPr>
        <p:grpSp>
          <p:nvGrpSpPr>
            <p:cNvPr id="617" name="Group 822">
              <a:extLst>
                <a:ext uri="{FF2B5EF4-FFF2-40B4-BE49-F238E27FC236}">
                  <a16:creationId xmlns:a16="http://schemas.microsoft.com/office/drawing/2014/main" id="{A3130D65-A985-1D46-A212-A19E5A53358D}"/>
                </a:ext>
              </a:extLst>
            </p:cNvPr>
            <p:cNvGrpSpPr>
              <a:grpSpLocks/>
            </p:cNvGrpSpPr>
            <p:nvPr/>
          </p:nvGrpSpPr>
          <p:grpSpPr bwMode="auto">
            <a:xfrm>
              <a:off x="5035" y="2180"/>
              <a:ext cx="581" cy="74"/>
              <a:chOff x="528" y="3090"/>
              <a:chExt cx="2362" cy="278"/>
            </a:xfrm>
          </p:grpSpPr>
          <p:sp>
            <p:nvSpPr>
              <p:cNvPr id="778" name="Rectangle 823">
                <a:extLst>
                  <a:ext uri="{FF2B5EF4-FFF2-40B4-BE49-F238E27FC236}">
                    <a16:creationId xmlns:a16="http://schemas.microsoft.com/office/drawing/2014/main" id="{1F000E89-61E3-3F49-8E8A-E1598DCDC3D4}"/>
                  </a:ext>
                </a:extLst>
              </p:cNvPr>
              <p:cNvSpPr>
                <a:spLocks noChangeArrowheads="1"/>
              </p:cNvSpPr>
              <p:nvPr/>
            </p:nvSpPr>
            <p:spPr bwMode="auto">
              <a:xfrm>
                <a:off x="528" y="3090"/>
                <a:ext cx="2362" cy="211"/>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779" name="Group 824">
                <a:extLst>
                  <a:ext uri="{FF2B5EF4-FFF2-40B4-BE49-F238E27FC236}">
                    <a16:creationId xmlns:a16="http://schemas.microsoft.com/office/drawing/2014/main" id="{3A88143B-B2D5-A94A-9BD4-EB5036185DE9}"/>
                  </a:ext>
                </a:extLst>
              </p:cNvPr>
              <p:cNvGrpSpPr>
                <a:grpSpLocks/>
              </p:cNvGrpSpPr>
              <p:nvPr/>
            </p:nvGrpSpPr>
            <p:grpSpPr bwMode="auto">
              <a:xfrm>
                <a:off x="528" y="3158"/>
                <a:ext cx="2362" cy="210"/>
                <a:chOff x="528" y="3158"/>
                <a:chExt cx="2362" cy="210"/>
              </a:xfrm>
            </p:grpSpPr>
            <p:sp>
              <p:nvSpPr>
                <p:cNvPr id="780" name="Rectangle 825">
                  <a:extLst>
                    <a:ext uri="{FF2B5EF4-FFF2-40B4-BE49-F238E27FC236}">
                      <a16:creationId xmlns:a16="http://schemas.microsoft.com/office/drawing/2014/main" id="{AA9B8240-1CAA-1C40-B012-169EC1D5292B}"/>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781" name="Group 826">
                  <a:extLst>
                    <a:ext uri="{FF2B5EF4-FFF2-40B4-BE49-F238E27FC236}">
                      <a16:creationId xmlns:a16="http://schemas.microsoft.com/office/drawing/2014/main" id="{33DF8B8F-5D67-A24F-BD13-B967F91401AE}"/>
                    </a:ext>
                  </a:extLst>
                </p:cNvPr>
                <p:cNvGrpSpPr>
                  <a:grpSpLocks/>
                </p:cNvGrpSpPr>
                <p:nvPr/>
              </p:nvGrpSpPr>
              <p:grpSpPr bwMode="auto">
                <a:xfrm>
                  <a:off x="2338" y="3297"/>
                  <a:ext cx="282" cy="46"/>
                  <a:chOff x="2304" y="3888"/>
                  <a:chExt cx="384" cy="88"/>
                </a:xfrm>
              </p:grpSpPr>
              <p:sp>
                <p:nvSpPr>
                  <p:cNvPr id="814" name="Rectangle 827">
                    <a:extLst>
                      <a:ext uri="{FF2B5EF4-FFF2-40B4-BE49-F238E27FC236}">
                        <a16:creationId xmlns:a16="http://schemas.microsoft.com/office/drawing/2014/main" id="{D5A5A5C6-810A-1E46-9C3D-22E074495F7F}"/>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5" name="Rectangle 828">
                    <a:extLst>
                      <a:ext uri="{FF2B5EF4-FFF2-40B4-BE49-F238E27FC236}">
                        <a16:creationId xmlns:a16="http://schemas.microsoft.com/office/drawing/2014/main" id="{BF1A71FC-87FA-EF4A-A112-EDEE54B0DD2F}"/>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6" name="Rectangle 829">
                    <a:extLst>
                      <a:ext uri="{FF2B5EF4-FFF2-40B4-BE49-F238E27FC236}">
                        <a16:creationId xmlns:a16="http://schemas.microsoft.com/office/drawing/2014/main" id="{66FE69FC-10A7-C749-A662-3360CB59E846}"/>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82" name="Oval 830">
                  <a:extLst>
                    <a:ext uri="{FF2B5EF4-FFF2-40B4-BE49-F238E27FC236}">
                      <a16:creationId xmlns:a16="http://schemas.microsoft.com/office/drawing/2014/main" id="{37665A9A-401C-B149-9E02-79D6ACBA0A3E}"/>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83" name="Oval 831">
                  <a:extLst>
                    <a:ext uri="{FF2B5EF4-FFF2-40B4-BE49-F238E27FC236}">
                      <a16:creationId xmlns:a16="http://schemas.microsoft.com/office/drawing/2014/main" id="{9FEB84BD-4775-B54E-B2AC-4C9F59C09888}"/>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84" name="Oval 832">
                  <a:extLst>
                    <a:ext uri="{FF2B5EF4-FFF2-40B4-BE49-F238E27FC236}">
                      <a16:creationId xmlns:a16="http://schemas.microsoft.com/office/drawing/2014/main" id="{A317CAFD-730D-D748-8612-6518291222FE}"/>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785" name="Group 833">
                  <a:extLst>
                    <a:ext uri="{FF2B5EF4-FFF2-40B4-BE49-F238E27FC236}">
                      <a16:creationId xmlns:a16="http://schemas.microsoft.com/office/drawing/2014/main" id="{10786D78-BA9E-0E41-9400-6147BE57B14E}"/>
                    </a:ext>
                  </a:extLst>
                </p:cNvPr>
                <p:cNvGrpSpPr>
                  <a:grpSpLocks/>
                </p:cNvGrpSpPr>
                <p:nvPr/>
              </p:nvGrpSpPr>
              <p:grpSpPr bwMode="auto">
                <a:xfrm>
                  <a:off x="2816" y="3302"/>
                  <a:ext cx="39" cy="41"/>
                  <a:chOff x="3552" y="3486"/>
                  <a:chExt cx="56" cy="74"/>
                </a:xfrm>
              </p:grpSpPr>
              <p:sp>
                <p:nvSpPr>
                  <p:cNvPr id="812" name="Oval 834">
                    <a:extLst>
                      <a:ext uri="{FF2B5EF4-FFF2-40B4-BE49-F238E27FC236}">
                        <a16:creationId xmlns:a16="http://schemas.microsoft.com/office/drawing/2014/main" id="{23425B6B-CFC3-2741-83AA-4133E57F665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813" name="Line 835">
                    <a:extLst>
                      <a:ext uri="{FF2B5EF4-FFF2-40B4-BE49-F238E27FC236}">
                        <a16:creationId xmlns:a16="http://schemas.microsoft.com/office/drawing/2014/main" id="{85F944D9-57F2-6242-9F2B-BB028E5A6D12}"/>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86" name="Group 836">
                  <a:extLst>
                    <a:ext uri="{FF2B5EF4-FFF2-40B4-BE49-F238E27FC236}">
                      <a16:creationId xmlns:a16="http://schemas.microsoft.com/office/drawing/2014/main" id="{C87FBB88-03C0-EB41-A2E1-E0EE605D264A}"/>
                    </a:ext>
                  </a:extLst>
                </p:cNvPr>
                <p:cNvGrpSpPr>
                  <a:grpSpLocks/>
                </p:cNvGrpSpPr>
                <p:nvPr/>
              </p:nvGrpSpPr>
              <p:grpSpPr bwMode="auto">
                <a:xfrm>
                  <a:off x="2242" y="3210"/>
                  <a:ext cx="492" cy="77"/>
                  <a:chOff x="2296" y="3104"/>
                  <a:chExt cx="480" cy="104"/>
                </a:xfrm>
              </p:grpSpPr>
              <p:grpSp>
                <p:nvGrpSpPr>
                  <p:cNvPr id="807" name="Group 837">
                    <a:extLst>
                      <a:ext uri="{FF2B5EF4-FFF2-40B4-BE49-F238E27FC236}">
                        <a16:creationId xmlns:a16="http://schemas.microsoft.com/office/drawing/2014/main" id="{B6DD44A8-EF58-D144-9F04-53D963871866}"/>
                      </a:ext>
                    </a:extLst>
                  </p:cNvPr>
                  <p:cNvGrpSpPr>
                    <a:grpSpLocks/>
                  </p:cNvGrpSpPr>
                  <p:nvPr/>
                </p:nvGrpSpPr>
                <p:grpSpPr bwMode="auto">
                  <a:xfrm>
                    <a:off x="2310" y="3120"/>
                    <a:ext cx="448" cy="72"/>
                    <a:chOff x="2310" y="3120"/>
                    <a:chExt cx="432" cy="48"/>
                  </a:xfrm>
                </p:grpSpPr>
                <p:sp>
                  <p:nvSpPr>
                    <p:cNvPr id="809" name="Rectangle 838">
                      <a:extLst>
                        <a:ext uri="{FF2B5EF4-FFF2-40B4-BE49-F238E27FC236}">
                          <a16:creationId xmlns:a16="http://schemas.microsoft.com/office/drawing/2014/main" id="{39893CB9-1F04-BC42-A5C3-F8071C867F31}"/>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0" name="Rectangle 839">
                      <a:extLst>
                        <a:ext uri="{FF2B5EF4-FFF2-40B4-BE49-F238E27FC236}">
                          <a16:creationId xmlns:a16="http://schemas.microsoft.com/office/drawing/2014/main" id="{8F07461D-6CE1-E54E-848C-411FE52B857E}"/>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811" name="Rectangle 840">
                      <a:extLst>
                        <a:ext uri="{FF2B5EF4-FFF2-40B4-BE49-F238E27FC236}">
                          <a16:creationId xmlns:a16="http://schemas.microsoft.com/office/drawing/2014/main" id="{91934E8E-3CD2-A542-873D-4645BB84AB76}"/>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808" name="Rectangle 841">
                    <a:extLst>
                      <a:ext uri="{FF2B5EF4-FFF2-40B4-BE49-F238E27FC236}">
                        <a16:creationId xmlns:a16="http://schemas.microsoft.com/office/drawing/2014/main" id="{75D24F71-A9CD-9645-A681-57C28916E3E8}"/>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87" name="Group 842">
                  <a:extLst>
                    <a:ext uri="{FF2B5EF4-FFF2-40B4-BE49-F238E27FC236}">
                      <a16:creationId xmlns:a16="http://schemas.microsoft.com/office/drawing/2014/main" id="{BA87B140-713B-3D42-AFD6-FC9EE2948592}"/>
                    </a:ext>
                  </a:extLst>
                </p:cNvPr>
                <p:cNvGrpSpPr>
                  <a:grpSpLocks/>
                </p:cNvGrpSpPr>
                <p:nvPr/>
              </p:nvGrpSpPr>
              <p:grpSpPr bwMode="auto">
                <a:xfrm>
                  <a:off x="577" y="3205"/>
                  <a:ext cx="599" cy="116"/>
                  <a:chOff x="1680" y="2536"/>
                  <a:chExt cx="584" cy="160"/>
                </a:xfrm>
              </p:grpSpPr>
              <p:sp>
                <p:nvSpPr>
                  <p:cNvPr id="798" name="Rectangle 843">
                    <a:extLst>
                      <a:ext uri="{FF2B5EF4-FFF2-40B4-BE49-F238E27FC236}">
                        <a16:creationId xmlns:a16="http://schemas.microsoft.com/office/drawing/2014/main" id="{D2C58743-7A4F-BC48-A857-34BCA54C3678}"/>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99" name="Line 844">
                    <a:extLst>
                      <a:ext uri="{FF2B5EF4-FFF2-40B4-BE49-F238E27FC236}">
                        <a16:creationId xmlns:a16="http://schemas.microsoft.com/office/drawing/2014/main" id="{2892540A-05D1-0442-A877-ADA99BD60DB7}"/>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00" name="Line 845">
                    <a:extLst>
                      <a:ext uri="{FF2B5EF4-FFF2-40B4-BE49-F238E27FC236}">
                        <a16:creationId xmlns:a16="http://schemas.microsoft.com/office/drawing/2014/main" id="{C48389AE-F068-6F4A-BA7D-47138E40CC3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801" name="Group 846">
                    <a:extLst>
                      <a:ext uri="{FF2B5EF4-FFF2-40B4-BE49-F238E27FC236}">
                        <a16:creationId xmlns:a16="http://schemas.microsoft.com/office/drawing/2014/main" id="{CB1F788A-B3E8-F041-A07F-E8A360064324}"/>
                      </a:ext>
                    </a:extLst>
                  </p:cNvPr>
                  <p:cNvGrpSpPr>
                    <a:grpSpLocks/>
                  </p:cNvGrpSpPr>
                  <p:nvPr/>
                </p:nvGrpSpPr>
                <p:grpSpPr bwMode="auto">
                  <a:xfrm>
                    <a:off x="1688" y="2648"/>
                    <a:ext cx="576" cy="32"/>
                    <a:chOff x="2496" y="2624"/>
                    <a:chExt cx="576" cy="32"/>
                  </a:xfrm>
                </p:grpSpPr>
                <p:sp>
                  <p:nvSpPr>
                    <p:cNvPr id="805" name="Line 847">
                      <a:extLst>
                        <a:ext uri="{FF2B5EF4-FFF2-40B4-BE49-F238E27FC236}">
                          <a16:creationId xmlns:a16="http://schemas.microsoft.com/office/drawing/2014/main" id="{BB641DFC-CEE3-434F-8BF8-3A5C7B5C07F6}"/>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806" name="Line 848">
                      <a:extLst>
                        <a:ext uri="{FF2B5EF4-FFF2-40B4-BE49-F238E27FC236}">
                          <a16:creationId xmlns:a16="http://schemas.microsoft.com/office/drawing/2014/main" id="{EB071866-2385-9E40-929E-9013729D59E1}"/>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802" name="Group 849">
                    <a:extLst>
                      <a:ext uri="{FF2B5EF4-FFF2-40B4-BE49-F238E27FC236}">
                        <a16:creationId xmlns:a16="http://schemas.microsoft.com/office/drawing/2014/main" id="{1F63C564-CE2C-E24B-AACB-79F273513BBA}"/>
                      </a:ext>
                    </a:extLst>
                  </p:cNvPr>
                  <p:cNvGrpSpPr>
                    <a:grpSpLocks/>
                  </p:cNvGrpSpPr>
                  <p:nvPr/>
                </p:nvGrpSpPr>
                <p:grpSpPr bwMode="auto">
                  <a:xfrm>
                    <a:off x="1696" y="2592"/>
                    <a:ext cx="320" cy="64"/>
                    <a:chOff x="1336" y="1856"/>
                    <a:chExt cx="320" cy="64"/>
                  </a:xfrm>
                </p:grpSpPr>
                <p:sp>
                  <p:nvSpPr>
                    <p:cNvPr id="803" name="Rectangle 850">
                      <a:extLst>
                        <a:ext uri="{FF2B5EF4-FFF2-40B4-BE49-F238E27FC236}">
                          <a16:creationId xmlns:a16="http://schemas.microsoft.com/office/drawing/2014/main" id="{DD428418-44AA-3B48-B131-21A0B3B1EFDE}"/>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804" name="Rectangle 851">
                      <a:extLst>
                        <a:ext uri="{FF2B5EF4-FFF2-40B4-BE49-F238E27FC236}">
                          <a16:creationId xmlns:a16="http://schemas.microsoft.com/office/drawing/2014/main" id="{26011549-365A-ED41-8F6B-BFE3C20FACC3}"/>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88" name="Group 852">
                  <a:extLst>
                    <a:ext uri="{FF2B5EF4-FFF2-40B4-BE49-F238E27FC236}">
                      <a16:creationId xmlns:a16="http://schemas.microsoft.com/office/drawing/2014/main" id="{DCAF5AAA-2CC0-2845-B40E-393550E8FF4E}"/>
                    </a:ext>
                  </a:extLst>
                </p:cNvPr>
                <p:cNvGrpSpPr>
                  <a:grpSpLocks/>
                </p:cNvGrpSpPr>
                <p:nvPr/>
              </p:nvGrpSpPr>
              <p:grpSpPr bwMode="auto">
                <a:xfrm>
                  <a:off x="1242" y="3205"/>
                  <a:ext cx="598" cy="116"/>
                  <a:chOff x="1680" y="2536"/>
                  <a:chExt cx="584" cy="160"/>
                </a:xfrm>
              </p:grpSpPr>
              <p:sp>
                <p:nvSpPr>
                  <p:cNvPr id="789" name="Rectangle 853">
                    <a:extLst>
                      <a:ext uri="{FF2B5EF4-FFF2-40B4-BE49-F238E27FC236}">
                        <a16:creationId xmlns:a16="http://schemas.microsoft.com/office/drawing/2014/main" id="{F6388A7E-58C6-094F-A6B9-62864789D7C3}"/>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90" name="Line 854">
                    <a:extLst>
                      <a:ext uri="{FF2B5EF4-FFF2-40B4-BE49-F238E27FC236}">
                        <a16:creationId xmlns:a16="http://schemas.microsoft.com/office/drawing/2014/main" id="{1B52600F-741A-EE4E-ACFA-AB294FBD69BB}"/>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91" name="Line 855">
                    <a:extLst>
                      <a:ext uri="{FF2B5EF4-FFF2-40B4-BE49-F238E27FC236}">
                        <a16:creationId xmlns:a16="http://schemas.microsoft.com/office/drawing/2014/main" id="{2B68031A-B846-4D4D-8644-D589516BC44A}"/>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92" name="Group 856">
                    <a:extLst>
                      <a:ext uri="{FF2B5EF4-FFF2-40B4-BE49-F238E27FC236}">
                        <a16:creationId xmlns:a16="http://schemas.microsoft.com/office/drawing/2014/main" id="{EF5E2CCD-6539-AF46-8A1E-567EC73BDE8A}"/>
                      </a:ext>
                    </a:extLst>
                  </p:cNvPr>
                  <p:cNvGrpSpPr>
                    <a:grpSpLocks/>
                  </p:cNvGrpSpPr>
                  <p:nvPr/>
                </p:nvGrpSpPr>
                <p:grpSpPr bwMode="auto">
                  <a:xfrm>
                    <a:off x="1688" y="2648"/>
                    <a:ext cx="576" cy="32"/>
                    <a:chOff x="2496" y="2624"/>
                    <a:chExt cx="576" cy="32"/>
                  </a:xfrm>
                </p:grpSpPr>
                <p:sp>
                  <p:nvSpPr>
                    <p:cNvPr id="796" name="Line 857">
                      <a:extLst>
                        <a:ext uri="{FF2B5EF4-FFF2-40B4-BE49-F238E27FC236}">
                          <a16:creationId xmlns:a16="http://schemas.microsoft.com/office/drawing/2014/main" id="{516B0989-39EA-E24E-BCE9-EB6374A2F7B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97" name="Line 858">
                      <a:extLst>
                        <a:ext uri="{FF2B5EF4-FFF2-40B4-BE49-F238E27FC236}">
                          <a16:creationId xmlns:a16="http://schemas.microsoft.com/office/drawing/2014/main" id="{9A4E9F25-2507-FB48-8DFD-343430FF3165}"/>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93" name="Group 859">
                    <a:extLst>
                      <a:ext uri="{FF2B5EF4-FFF2-40B4-BE49-F238E27FC236}">
                        <a16:creationId xmlns:a16="http://schemas.microsoft.com/office/drawing/2014/main" id="{AB33DAF6-5AC4-0E44-90E2-0B2585FFE256}"/>
                      </a:ext>
                    </a:extLst>
                  </p:cNvPr>
                  <p:cNvGrpSpPr>
                    <a:grpSpLocks/>
                  </p:cNvGrpSpPr>
                  <p:nvPr/>
                </p:nvGrpSpPr>
                <p:grpSpPr bwMode="auto">
                  <a:xfrm>
                    <a:off x="1696" y="2592"/>
                    <a:ext cx="320" cy="64"/>
                    <a:chOff x="1336" y="1856"/>
                    <a:chExt cx="320" cy="64"/>
                  </a:xfrm>
                </p:grpSpPr>
                <p:sp>
                  <p:nvSpPr>
                    <p:cNvPr id="794" name="Rectangle 860">
                      <a:extLst>
                        <a:ext uri="{FF2B5EF4-FFF2-40B4-BE49-F238E27FC236}">
                          <a16:creationId xmlns:a16="http://schemas.microsoft.com/office/drawing/2014/main" id="{2582E290-4275-F24E-A2F1-8B7C223E69C5}"/>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95" name="Rectangle 861">
                      <a:extLst>
                        <a:ext uri="{FF2B5EF4-FFF2-40B4-BE49-F238E27FC236}">
                          <a16:creationId xmlns:a16="http://schemas.microsoft.com/office/drawing/2014/main" id="{3FFC8550-170D-C24E-8851-C4E397182FDE}"/>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18" name="Group 862">
              <a:extLst>
                <a:ext uri="{FF2B5EF4-FFF2-40B4-BE49-F238E27FC236}">
                  <a16:creationId xmlns:a16="http://schemas.microsoft.com/office/drawing/2014/main" id="{22D94115-3760-944C-96F7-DC94AB4A88C9}"/>
                </a:ext>
              </a:extLst>
            </p:cNvPr>
            <p:cNvGrpSpPr>
              <a:grpSpLocks/>
            </p:cNvGrpSpPr>
            <p:nvPr/>
          </p:nvGrpSpPr>
          <p:grpSpPr bwMode="auto">
            <a:xfrm>
              <a:off x="5035" y="2153"/>
              <a:ext cx="581" cy="55"/>
              <a:chOff x="528" y="3158"/>
              <a:chExt cx="2362" cy="210"/>
            </a:xfrm>
          </p:grpSpPr>
          <p:sp>
            <p:nvSpPr>
              <p:cNvPr id="739" name="Rectangle 863">
                <a:extLst>
                  <a:ext uri="{FF2B5EF4-FFF2-40B4-BE49-F238E27FC236}">
                    <a16:creationId xmlns:a16="http://schemas.microsoft.com/office/drawing/2014/main" id="{BF8E223D-FF38-BB4E-9026-496B15ABFEBB}"/>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740" name="Group 864">
                <a:extLst>
                  <a:ext uri="{FF2B5EF4-FFF2-40B4-BE49-F238E27FC236}">
                    <a16:creationId xmlns:a16="http://schemas.microsoft.com/office/drawing/2014/main" id="{062CBBC1-37AE-E94C-B0A9-D05130BDCD38}"/>
                  </a:ext>
                </a:extLst>
              </p:cNvPr>
              <p:cNvGrpSpPr>
                <a:grpSpLocks/>
              </p:cNvGrpSpPr>
              <p:nvPr/>
            </p:nvGrpSpPr>
            <p:grpSpPr bwMode="auto">
              <a:xfrm>
                <a:off x="528" y="3158"/>
                <a:ext cx="2362" cy="210"/>
                <a:chOff x="528" y="3158"/>
                <a:chExt cx="2362" cy="210"/>
              </a:xfrm>
            </p:grpSpPr>
            <p:sp>
              <p:nvSpPr>
                <p:cNvPr id="741" name="Rectangle 865">
                  <a:extLst>
                    <a:ext uri="{FF2B5EF4-FFF2-40B4-BE49-F238E27FC236}">
                      <a16:creationId xmlns:a16="http://schemas.microsoft.com/office/drawing/2014/main" id="{0BF3A482-E71A-5448-8A3B-451723EBA8EE}"/>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742" name="Group 866">
                  <a:extLst>
                    <a:ext uri="{FF2B5EF4-FFF2-40B4-BE49-F238E27FC236}">
                      <a16:creationId xmlns:a16="http://schemas.microsoft.com/office/drawing/2014/main" id="{E6062064-2032-E54C-B8B5-8270589B5364}"/>
                    </a:ext>
                  </a:extLst>
                </p:cNvPr>
                <p:cNvGrpSpPr>
                  <a:grpSpLocks/>
                </p:cNvGrpSpPr>
                <p:nvPr/>
              </p:nvGrpSpPr>
              <p:grpSpPr bwMode="auto">
                <a:xfrm>
                  <a:off x="2338" y="3297"/>
                  <a:ext cx="282" cy="46"/>
                  <a:chOff x="2304" y="3888"/>
                  <a:chExt cx="384" cy="88"/>
                </a:xfrm>
              </p:grpSpPr>
              <p:sp>
                <p:nvSpPr>
                  <p:cNvPr id="775" name="Rectangle 867">
                    <a:extLst>
                      <a:ext uri="{FF2B5EF4-FFF2-40B4-BE49-F238E27FC236}">
                        <a16:creationId xmlns:a16="http://schemas.microsoft.com/office/drawing/2014/main" id="{17E27D74-7DEE-AA49-AF29-0694B9BA53C8}"/>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6" name="Rectangle 868">
                    <a:extLst>
                      <a:ext uri="{FF2B5EF4-FFF2-40B4-BE49-F238E27FC236}">
                        <a16:creationId xmlns:a16="http://schemas.microsoft.com/office/drawing/2014/main" id="{743B63E7-6707-044F-BCE3-F8B1BD491249}"/>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7" name="Rectangle 869">
                    <a:extLst>
                      <a:ext uri="{FF2B5EF4-FFF2-40B4-BE49-F238E27FC236}">
                        <a16:creationId xmlns:a16="http://schemas.microsoft.com/office/drawing/2014/main" id="{60A6DEE8-E537-E748-A55E-075837F2DBE0}"/>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43" name="Oval 870">
                  <a:extLst>
                    <a:ext uri="{FF2B5EF4-FFF2-40B4-BE49-F238E27FC236}">
                      <a16:creationId xmlns:a16="http://schemas.microsoft.com/office/drawing/2014/main" id="{122102F3-2F70-F541-B248-8F364D081BF3}"/>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44" name="Oval 871">
                  <a:extLst>
                    <a:ext uri="{FF2B5EF4-FFF2-40B4-BE49-F238E27FC236}">
                      <a16:creationId xmlns:a16="http://schemas.microsoft.com/office/drawing/2014/main" id="{829433AE-EAEB-5D4F-B3B9-B6811B8C2E7E}"/>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45" name="Oval 872">
                  <a:extLst>
                    <a:ext uri="{FF2B5EF4-FFF2-40B4-BE49-F238E27FC236}">
                      <a16:creationId xmlns:a16="http://schemas.microsoft.com/office/drawing/2014/main" id="{DF8AD4F7-4347-DC42-BDC2-041847C85C92}"/>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746" name="Group 873">
                  <a:extLst>
                    <a:ext uri="{FF2B5EF4-FFF2-40B4-BE49-F238E27FC236}">
                      <a16:creationId xmlns:a16="http://schemas.microsoft.com/office/drawing/2014/main" id="{0A4C5726-42BC-8A4F-997A-26A0C9A27B57}"/>
                    </a:ext>
                  </a:extLst>
                </p:cNvPr>
                <p:cNvGrpSpPr>
                  <a:grpSpLocks/>
                </p:cNvGrpSpPr>
                <p:nvPr/>
              </p:nvGrpSpPr>
              <p:grpSpPr bwMode="auto">
                <a:xfrm>
                  <a:off x="2816" y="3302"/>
                  <a:ext cx="39" cy="41"/>
                  <a:chOff x="3552" y="3486"/>
                  <a:chExt cx="56" cy="74"/>
                </a:xfrm>
              </p:grpSpPr>
              <p:sp>
                <p:nvSpPr>
                  <p:cNvPr id="773" name="Oval 874">
                    <a:extLst>
                      <a:ext uri="{FF2B5EF4-FFF2-40B4-BE49-F238E27FC236}">
                        <a16:creationId xmlns:a16="http://schemas.microsoft.com/office/drawing/2014/main" id="{3960CBD9-D314-0A44-9E60-1F17589CE5BD}"/>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74" name="Line 875">
                    <a:extLst>
                      <a:ext uri="{FF2B5EF4-FFF2-40B4-BE49-F238E27FC236}">
                        <a16:creationId xmlns:a16="http://schemas.microsoft.com/office/drawing/2014/main" id="{8903446F-D304-A84A-81EC-E6AB0FE7C47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47" name="Group 876">
                  <a:extLst>
                    <a:ext uri="{FF2B5EF4-FFF2-40B4-BE49-F238E27FC236}">
                      <a16:creationId xmlns:a16="http://schemas.microsoft.com/office/drawing/2014/main" id="{6DAFE5AE-11BC-E94F-9CA6-30E8D074D08F}"/>
                    </a:ext>
                  </a:extLst>
                </p:cNvPr>
                <p:cNvGrpSpPr>
                  <a:grpSpLocks/>
                </p:cNvGrpSpPr>
                <p:nvPr/>
              </p:nvGrpSpPr>
              <p:grpSpPr bwMode="auto">
                <a:xfrm>
                  <a:off x="2242" y="3210"/>
                  <a:ext cx="492" cy="77"/>
                  <a:chOff x="2296" y="3104"/>
                  <a:chExt cx="480" cy="104"/>
                </a:xfrm>
              </p:grpSpPr>
              <p:grpSp>
                <p:nvGrpSpPr>
                  <p:cNvPr id="768" name="Group 877">
                    <a:extLst>
                      <a:ext uri="{FF2B5EF4-FFF2-40B4-BE49-F238E27FC236}">
                        <a16:creationId xmlns:a16="http://schemas.microsoft.com/office/drawing/2014/main" id="{E23488AC-F720-B540-8C8B-E0D1E5B7D5C3}"/>
                      </a:ext>
                    </a:extLst>
                  </p:cNvPr>
                  <p:cNvGrpSpPr>
                    <a:grpSpLocks/>
                  </p:cNvGrpSpPr>
                  <p:nvPr/>
                </p:nvGrpSpPr>
                <p:grpSpPr bwMode="auto">
                  <a:xfrm>
                    <a:off x="2310" y="3120"/>
                    <a:ext cx="448" cy="72"/>
                    <a:chOff x="2310" y="3120"/>
                    <a:chExt cx="432" cy="48"/>
                  </a:xfrm>
                </p:grpSpPr>
                <p:sp>
                  <p:nvSpPr>
                    <p:cNvPr id="770" name="Rectangle 878">
                      <a:extLst>
                        <a:ext uri="{FF2B5EF4-FFF2-40B4-BE49-F238E27FC236}">
                          <a16:creationId xmlns:a16="http://schemas.microsoft.com/office/drawing/2014/main" id="{CA28585A-5D1A-F74B-AA62-D4D4D0746F29}"/>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1" name="Rectangle 879">
                      <a:extLst>
                        <a:ext uri="{FF2B5EF4-FFF2-40B4-BE49-F238E27FC236}">
                          <a16:creationId xmlns:a16="http://schemas.microsoft.com/office/drawing/2014/main" id="{CAE3AB25-C0F6-C54F-91EB-D002F6121AF0}"/>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72" name="Rectangle 880">
                      <a:extLst>
                        <a:ext uri="{FF2B5EF4-FFF2-40B4-BE49-F238E27FC236}">
                          <a16:creationId xmlns:a16="http://schemas.microsoft.com/office/drawing/2014/main" id="{E931FDBD-A197-E349-9D90-4A1DADE782E7}"/>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69" name="Rectangle 881">
                    <a:extLst>
                      <a:ext uri="{FF2B5EF4-FFF2-40B4-BE49-F238E27FC236}">
                        <a16:creationId xmlns:a16="http://schemas.microsoft.com/office/drawing/2014/main" id="{C90205DD-B42B-9C43-8B8E-026F33FD3B89}"/>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48" name="Group 882">
                  <a:extLst>
                    <a:ext uri="{FF2B5EF4-FFF2-40B4-BE49-F238E27FC236}">
                      <a16:creationId xmlns:a16="http://schemas.microsoft.com/office/drawing/2014/main" id="{EABE0775-9EF9-3E44-9997-96E4432C2625}"/>
                    </a:ext>
                  </a:extLst>
                </p:cNvPr>
                <p:cNvGrpSpPr>
                  <a:grpSpLocks/>
                </p:cNvGrpSpPr>
                <p:nvPr/>
              </p:nvGrpSpPr>
              <p:grpSpPr bwMode="auto">
                <a:xfrm>
                  <a:off x="577" y="3205"/>
                  <a:ext cx="599" cy="116"/>
                  <a:chOff x="1680" y="2536"/>
                  <a:chExt cx="584" cy="160"/>
                </a:xfrm>
              </p:grpSpPr>
              <p:sp>
                <p:nvSpPr>
                  <p:cNvPr id="759" name="Rectangle 883">
                    <a:extLst>
                      <a:ext uri="{FF2B5EF4-FFF2-40B4-BE49-F238E27FC236}">
                        <a16:creationId xmlns:a16="http://schemas.microsoft.com/office/drawing/2014/main" id="{FEE415E8-7411-E64B-A9DE-0E89F464421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60" name="Line 884">
                    <a:extLst>
                      <a:ext uri="{FF2B5EF4-FFF2-40B4-BE49-F238E27FC236}">
                        <a16:creationId xmlns:a16="http://schemas.microsoft.com/office/drawing/2014/main" id="{E11DF967-B3F8-374E-AC9A-CD97BD8FF640}"/>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61" name="Line 885">
                    <a:extLst>
                      <a:ext uri="{FF2B5EF4-FFF2-40B4-BE49-F238E27FC236}">
                        <a16:creationId xmlns:a16="http://schemas.microsoft.com/office/drawing/2014/main" id="{0157EF20-FA97-E148-9C2F-0D33363502D9}"/>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62" name="Group 886">
                    <a:extLst>
                      <a:ext uri="{FF2B5EF4-FFF2-40B4-BE49-F238E27FC236}">
                        <a16:creationId xmlns:a16="http://schemas.microsoft.com/office/drawing/2014/main" id="{D4BED7E1-FCDF-6C47-9E3E-803E37169685}"/>
                      </a:ext>
                    </a:extLst>
                  </p:cNvPr>
                  <p:cNvGrpSpPr>
                    <a:grpSpLocks/>
                  </p:cNvGrpSpPr>
                  <p:nvPr/>
                </p:nvGrpSpPr>
                <p:grpSpPr bwMode="auto">
                  <a:xfrm>
                    <a:off x="1688" y="2648"/>
                    <a:ext cx="576" cy="32"/>
                    <a:chOff x="2496" y="2624"/>
                    <a:chExt cx="576" cy="32"/>
                  </a:xfrm>
                </p:grpSpPr>
                <p:sp>
                  <p:nvSpPr>
                    <p:cNvPr id="766" name="Line 887">
                      <a:extLst>
                        <a:ext uri="{FF2B5EF4-FFF2-40B4-BE49-F238E27FC236}">
                          <a16:creationId xmlns:a16="http://schemas.microsoft.com/office/drawing/2014/main" id="{7AC0E7D8-F630-A74A-84C1-506E8C161C18}"/>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67" name="Line 888">
                      <a:extLst>
                        <a:ext uri="{FF2B5EF4-FFF2-40B4-BE49-F238E27FC236}">
                          <a16:creationId xmlns:a16="http://schemas.microsoft.com/office/drawing/2014/main" id="{FC8CC8E0-0433-D34B-AC36-6D3710F46AD3}"/>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63" name="Group 889">
                    <a:extLst>
                      <a:ext uri="{FF2B5EF4-FFF2-40B4-BE49-F238E27FC236}">
                        <a16:creationId xmlns:a16="http://schemas.microsoft.com/office/drawing/2014/main" id="{4B6E2283-EB5B-4443-A93C-E80863B4EA45}"/>
                      </a:ext>
                    </a:extLst>
                  </p:cNvPr>
                  <p:cNvGrpSpPr>
                    <a:grpSpLocks/>
                  </p:cNvGrpSpPr>
                  <p:nvPr/>
                </p:nvGrpSpPr>
                <p:grpSpPr bwMode="auto">
                  <a:xfrm>
                    <a:off x="1696" y="2592"/>
                    <a:ext cx="320" cy="64"/>
                    <a:chOff x="1336" y="1856"/>
                    <a:chExt cx="320" cy="64"/>
                  </a:xfrm>
                </p:grpSpPr>
                <p:sp>
                  <p:nvSpPr>
                    <p:cNvPr id="764" name="Rectangle 890">
                      <a:extLst>
                        <a:ext uri="{FF2B5EF4-FFF2-40B4-BE49-F238E27FC236}">
                          <a16:creationId xmlns:a16="http://schemas.microsoft.com/office/drawing/2014/main" id="{DC3A799D-1C77-E84F-B99D-679A091073C9}"/>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65" name="Rectangle 891">
                      <a:extLst>
                        <a:ext uri="{FF2B5EF4-FFF2-40B4-BE49-F238E27FC236}">
                          <a16:creationId xmlns:a16="http://schemas.microsoft.com/office/drawing/2014/main" id="{F41ACB00-49D0-F742-972F-7A087A7B50B0}"/>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49" name="Group 892">
                  <a:extLst>
                    <a:ext uri="{FF2B5EF4-FFF2-40B4-BE49-F238E27FC236}">
                      <a16:creationId xmlns:a16="http://schemas.microsoft.com/office/drawing/2014/main" id="{7B5508C1-2D79-E842-96BD-C6DD8A5377A7}"/>
                    </a:ext>
                  </a:extLst>
                </p:cNvPr>
                <p:cNvGrpSpPr>
                  <a:grpSpLocks/>
                </p:cNvGrpSpPr>
                <p:nvPr/>
              </p:nvGrpSpPr>
              <p:grpSpPr bwMode="auto">
                <a:xfrm>
                  <a:off x="1242" y="3205"/>
                  <a:ext cx="598" cy="116"/>
                  <a:chOff x="1680" y="2536"/>
                  <a:chExt cx="584" cy="160"/>
                </a:xfrm>
              </p:grpSpPr>
              <p:sp>
                <p:nvSpPr>
                  <p:cNvPr id="750" name="Rectangle 893">
                    <a:extLst>
                      <a:ext uri="{FF2B5EF4-FFF2-40B4-BE49-F238E27FC236}">
                        <a16:creationId xmlns:a16="http://schemas.microsoft.com/office/drawing/2014/main" id="{88CC2B44-EB99-BC4A-9750-4D4C14D1A244}"/>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51" name="Line 894">
                    <a:extLst>
                      <a:ext uri="{FF2B5EF4-FFF2-40B4-BE49-F238E27FC236}">
                        <a16:creationId xmlns:a16="http://schemas.microsoft.com/office/drawing/2014/main" id="{D1A6F79D-9411-F146-8D2E-04EAA18B67B2}"/>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52" name="Line 895">
                    <a:extLst>
                      <a:ext uri="{FF2B5EF4-FFF2-40B4-BE49-F238E27FC236}">
                        <a16:creationId xmlns:a16="http://schemas.microsoft.com/office/drawing/2014/main" id="{F2FA805D-A036-2F47-8FCE-16CDE3FDEBB6}"/>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53" name="Group 896">
                    <a:extLst>
                      <a:ext uri="{FF2B5EF4-FFF2-40B4-BE49-F238E27FC236}">
                        <a16:creationId xmlns:a16="http://schemas.microsoft.com/office/drawing/2014/main" id="{4B1C2669-FCE1-9545-A7C9-8986B1EB258E}"/>
                      </a:ext>
                    </a:extLst>
                  </p:cNvPr>
                  <p:cNvGrpSpPr>
                    <a:grpSpLocks/>
                  </p:cNvGrpSpPr>
                  <p:nvPr/>
                </p:nvGrpSpPr>
                <p:grpSpPr bwMode="auto">
                  <a:xfrm>
                    <a:off x="1688" y="2648"/>
                    <a:ext cx="576" cy="32"/>
                    <a:chOff x="2496" y="2624"/>
                    <a:chExt cx="576" cy="32"/>
                  </a:xfrm>
                </p:grpSpPr>
                <p:sp>
                  <p:nvSpPr>
                    <p:cNvPr id="757" name="Line 897">
                      <a:extLst>
                        <a:ext uri="{FF2B5EF4-FFF2-40B4-BE49-F238E27FC236}">
                          <a16:creationId xmlns:a16="http://schemas.microsoft.com/office/drawing/2014/main" id="{A6AC9F1A-1957-9A4C-9D77-17E5473CBA6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58" name="Line 898">
                      <a:extLst>
                        <a:ext uri="{FF2B5EF4-FFF2-40B4-BE49-F238E27FC236}">
                          <a16:creationId xmlns:a16="http://schemas.microsoft.com/office/drawing/2014/main" id="{D624A726-1139-AE45-BCF7-D7BA84F4702B}"/>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54" name="Group 899">
                    <a:extLst>
                      <a:ext uri="{FF2B5EF4-FFF2-40B4-BE49-F238E27FC236}">
                        <a16:creationId xmlns:a16="http://schemas.microsoft.com/office/drawing/2014/main" id="{4876C796-7A68-DC43-BDC7-953B8F660586}"/>
                      </a:ext>
                    </a:extLst>
                  </p:cNvPr>
                  <p:cNvGrpSpPr>
                    <a:grpSpLocks/>
                  </p:cNvGrpSpPr>
                  <p:nvPr/>
                </p:nvGrpSpPr>
                <p:grpSpPr bwMode="auto">
                  <a:xfrm>
                    <a:off x="1696" y="2592"/>
                    <a:ext cx="320" cy="64"/>
                    <a:chOff x="1336" y="1856"/>
                    <a:chExt cx="320" cy="64"/>
                  </a:xfrm>
                </p:grpSpPr>
                <p:sp>
                  <p:nvSpPr>
                    <p:cNvPr id="755" name="Rectangle 900">
                      <a:extLst>
                        <a:ext uri="{FF2B5EF4-FFF2-40B4-BE49-F238E27FC236}">
                          <a16:creationId xmlns:a16="http://schemas.microsoft.com/office/drawing/2014/main" id="{497FC85E-CC31-AE41-A43E-CC6A7665F5AC}"/>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56" name="Rectangle 901">
                      <a:extLst>
                        <a:ext uri="{FF2B5EF4-FFF2-40B4-BE49-F238E27FC236}">
                          <a16:creationId xmlns:a16="http://schemas.microsoft.com/office/drawing/2014/main" id="{4FE51066-8669-C84F-88BD-B7B126C66F79}"/>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19" name="Group 902">
              <a:extLst>
                <a:ext uri="{FF2B5EF4-FFF2-40B4-BE49-F238E27FC236}">
                  <a16:creationId xmlns:a16="http://schemas.microsoft.com/office/drawing/2014/main" id="{0A785BF9-740E-024D-A77E-6C8B5F3BF358}"/>
                </a:ext>
              </a:extLst>
            </p:cNvPr>
            <p:cNvGrpSpPr>
              <a:grpSpLocks/>
            </p:cNvGrpSpPr>
            <p:nvPr/>
          </p:nvGrpSpPr>
          <p:grpSpPr bwMode="auto">
            <a:xfrm>
              <a:off x="5034" y="2100"/>
              <a:ext cx="582" cy="56"/>
              <a:chOff x="528" y="3158"/>
              <a:chExt cx="2362" cy="210"/>
            </a:xfrm>
          </p:grpSpPr>
          <p:sp>
            <p:nvSpPr>
              <p:cNvPr id="700" name="Rectangle 903">
                <a:extLst>
                  <a:ext uri="{FF2B5EF4-FFF2-40B4-BE49-F238E27FC236}">
                    <a16:creationId xmlns:a16="http://schemas.microsoft.com/office/drawing/2014/main" id="{3AF69290-A9E1-1041-BEB7-E0D11116EB69}"/>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701" name="Group 904">
                <a:extLst>
                  <a:ext uri="{FF2B5EF4-FFF2-40B4-BE49-F238E27FC236}">
                    <a16:creationId xmlns:a16="http://schemas.microsoft.com/office/drawing/2014/main" id="{510961D3-18C1-F44E-923A-EF1E7622B9BC}"/>
                  </a:ext>
                </a:extLst>
              </p:cNvPr>
              <p:cNvGrpSpPr>
                <a:grpSpLocks/>
              </p:cNvGrpSpPr>
              <p:nvPr/>
            </p:nvGrpSpPr>
            <p:grpSpPr bwMode="auto">
              <a:xfrm>
                <a:off x="528" y="3158"/>
                <a:ext cx="2362" cy="210"/>
                <a:chOff x="528" y="3158"/>
                <a:chExt cx="2362" cy="210"/>
              </a:xfrm>
            </p:grpSpPr>
            <p:sp>
              <p:nvSpPr>
                <p:cNvPr id="702" name="Rectangle 905">
                  <a:extLst>
                    <a:ext uri="{FF2B5EF4-FFF2-40B4-BE49-F238E27FC236}">
                      <a16:creationId xmlns:a16="http://schemas.microsoft.com/office/drawing/2014/main" id="{FD07636F-8DA1-6845-B069-68982B7A9E7A}"/>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703" name="Group 906">
                  <a:extLst>
                    <a:ext uri="{FF2B5EF4-FFF2-40B4-BE49-F238E27FC236}">
                      <a16:creationId xmlns:a16="http://schemas.microsoft.com/office/drawing/2014/main" id="{BA047383-195E-4A45-B8CC-612DE53410D2}"/>
                    </a:ext>
                  </a:extLst>
                </p:cNvPr>
                <p:cNvGrpSpPr>
                  <a:grpSpLocks/>
                </p:cNvGrpSpPr>
                <p:nvPr/>
              </p:nvGrpSpPr>
              <p:grpSpPr bwMode="auto">
                <a:xfrm>
                  <a:off x="2338" y="3297"/>
                  <a:ext cx="282" cy="46"/>
                  <a:chOff x="2304" y="3888"/>
                  <a:chExt cx="384" cy="88"/>
                </a:xfrm>
              </p:grpSpPr>
              <p:sp>
                <p:nvSpPr>
                  <p:cNvPr id="736" name="Rectangle 907">
                    <a:extLst>
                      <a:ext uri="{FF2B5EF4-FFF2-40B4-BE49-F238E27FC236}">
                        <a16:creationId xmlns:a16="http://schemas.microsoft.com/office/drawing/2014/main" id="{DE56531B-CA36-E748-953D-C1466ED62980}"/>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7" name="Rectangle 908">
                    <a:extLst>
                      <a:ext uri="{FF2B5EF4-FFF2-40B4-BE49-F238E27FC236}">
                        <a16:creationId xmlns:a16="http://schemas.microsoft.com/office/drawing/2014/main" id="{0386B8C4-1733-984B-B212-A15D786E9419}"/>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8" name="Rectangle 909">
                    <a:extLst>
                      <a:ext uri="{FF2B5EF4-FFF2-40B4-BE49-F238E27FC236}">
                        <a16:creationId xmlns:a16="http://schemas.microsoft.com/office/drawing/2014/main" id="{5A61B432-C867-864C-BD9E-0CE004C6ACD5}"/>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04" name="Oval 910">
                  <a:extLst>
                    <a:ext uri="{FF2B5EF4-FFF2-40B4-BE49-F238E27FC236}">
                      <a16:creationId xmlns:a16="http://schemas.microsoft.com/office/drawing/2014/main" id="{741473B2-1C94-CE44-A178-31954828E7BF}"/>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05" name="Oval 911">
                  <a:extLst>
                    <a:ext uri="{FF2B5EF4-FFF2-40B4-BE49-F238E27FC236}">
                      <a16:creationId xmlns:a16="http://schemas.microsoft.com/office/drawing/2014/main" id="{5317D454-139B-194F-9CDC-77339D752E20}"/>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06" name="Oval 912">
                  <a:extLst>
                    <a:ext uri="{FF2B5EF4-FFF2-40B4-BE49-F238E27FC236}">
                      <a16:creationId xmlns:a16="http://schemas.microsoft.com/office/drawing/2014/main" id="{4C473675-BF45-614B-A10F-2B8E2FE193E5}"/>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707" name="Group 913">
                  <a:extLst>
                    <a:ext uri="{FF2B5EF4-FFF2-40B4-BE49-F238E27FC236}">
                      <a16:creationId xmlns:a16="http://schemas.microsoft.com/office/drawing/2014/main" id="{0A756604-AFBF-E84E-9B7B-25EB467F4033}"/>
                    </a:ext>
                  </a:extLst>
                </p:cNvPr>
                <p:cNvGrpSpPr>
                  <a:grpSpLocks/>
                </p:cNvGrpSpPr>
                <p:nvPr/>
              </p:nvGrpSpPr>
              <p:grpSpPr bwMode="auto">
                <a:xfrm>
                  <a:off x="2816" y="3302"/>
                  <a:ext cx="39" cy="41"/>
                  <a:chOff x="3552" y="3486"/>
                  <a:chExt cx="56" cy="74"/>
                </a:xfrm>
              </p:grpSpPr>
              <p:sp>
                <p:nvSpPr>
                  <p:cNvPr id="734" name="Oval 914">
                    <a:extLst>
                      <a:ext uri="{FF2B5EF4-FFF2-40B4-BE49-F238E27FC236}">
                        <a16:creationId xmlns:a16="http://schemas.microsoft.com/office/drawing/2014/main" id="{CB0F2E58-C88A-C141-9B59-B20D6B95CFA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735" name="Line 915">
                    <a:extLst>
                      <a:ext uri="{FF2B5EF4-FFF2-40B4-BE49-F238E27FC236}">
                        <a16:creationId xmlns:a16="http://schemas.microsoft.com/office/drawing/2014/main" id="{F6D37FC6-DE6C-F94B-9428-BABD4F3770BA}"/>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08" name="Group 916">
                  <a:extLst>
                    <a:ext uri="{FF2B5EF4-FFF2-40B4-BE49-F238E27FC236}">
                      <a16:creationId xmlns:a16="http://schemas.microsoft.com/office/drawing/2014/main" id="{6E72D4E9-0404-9A48-9996-0B44BBB58D88}"/>
                    </a:ext>
                  </a:extLst>
                </p:cNvPr>
                <p:cNvGrpSpPr>
                  <a:grpSpLocks/>
                </p:cNvGrpSpPr>
                <p:nvPr/>
              </p:nvGrpSpPr>
              <p:grpSpPr bwMode="auto">
                <a:xfrm>
                  <a:off x="2242" y="3210"/>
                  <a:ext cx="492" cy="77"/>
                  <a:chOff x="2296" y="3104"/>
                  <a:chExt cx="480" cy="104"/>
                </a:xfrm>
              </p:grpSpPr>
              <p:grpSp>
                <p:nvGrpSpPr>
                  <p:cNvPr id="729" name="Group 917">
                    <a:extLst>
                      <a:ext uri="{FF2B5EF4-FFF2-40B4-BE49-F238E27FC236}">
                        <a16:creationId xmlns:a16="http://schemas.microsoft.com/office/drawing/2014/main" id="{F37150E0-AA28-6C4F-949E-89DF2D7354D7}"/>
                      </a:ext>
                    </a:extLst>
                  </p:cNvPr>
                  <p:cNvGrpSpPr>
                    <a:grpSpLocks/>
                  </p:cNvGrpSpPr>
                  <p:nvPr/>
                </p:nvGrpSpPr>
                <p:grpSpPr bwMode="auto">
                  <a:xfrm>
                    <a:off x="2310" y="3120"/>
                    <a:ext cx="448" cy="72"/>
                    <a:chOff x="2310" y="3120"/>
                    <a:chExt cx="432" cy="48"/>
                  </a:xfrm>
                </p:grpSpPr>
                <p:sp>
                  <p:nvSpPr>
                    <p:cNvPr id="731" name="Rectangle 918">
                      <a:extLst>
                        <a:ext uri="{FF2B5EF4-FFF2-40B4-BE49-F238E27FC236}">
                          <a16:creationId xmlns:a16="http://schemas.microsoft.com/office/drawing/2014/main" id="{414FFD45-8478-084F-8BD4-2AA3B2DCBBB3}"/>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2" name="Rectangle 919">
                      <a:extLst>
                        <a:ext uri="{FF2B5EF4-FFF2-40B4-BE49-F238E27FC236}">
                          <a16:creationId xmlns:a16="http://schemas.microsoft.com/office/drawing/2014/main" id="{D0FD22AC-176F-3E4D-BCBD-80636F85CAC0}"/>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33" name="Rectangle 920">
                      <a:extLst>
                        <a:ext uri="{FF2B5EF4-FFF2-40B4-BE49-F238E27FC236}">
                          <a16:creationId xmlns:a16="http://schemas.microsoft.com/office/drawing/2014/main" id="{AA983FDB-D3AC-DD43-9746-6BB031E14FE9}"/>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730" name="Rectangle 921">
                    <a:extLst>
                      <a:ext uri="{FF2B5EF4-FFF2-40B4-BE49-F238E27FC236}">
                        <a16:creationId xmlns:a16="http://schemas.microsoft.com/office/drawing/2014/main" id="{4A9D217F-DFCA-1C42-8791-8644BC6DD5B0}"/>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709" name="Group 922">
                  <a:extLst>
                    <a:ext uri="{FF2B5EF4-FFF2-40B4-BE49-F238E27FC236}">
                      <a16:creationId xmlns:a16="http://schemas.microsoft.com/office/drawing/2014/main" id="{B5B50473-46C0-E849-879B-B2454D541B37}"/>
                    </a:ext>
                  </a:extLst>
                </p:cNvPr>
                <p:cNvGrpSpPr>
                  <a:grpSpLocks/>
                </p:cNvGrpSpPr>
                <p:nvPr/>
              </p:nvGrpSpPr>
              <p:grpSpPr bwMode="auto">
                <a:xfrm>
                  <a:off x="577" y="3205"/>
                  <a:ext cx="599" cy="116"/>
                  <a:chOff x="1680" y="2536"/>
                  <a:chExt cx="584" cy="160"/>
                </a:xfrm>
              </p:grpSpPr>
              <p:sp>
                <p:nvSpPr>
                  <p:cNvPr id="720" name="Rectangle 923">
                    <a:extLst>
                      <a:ext uri="{FF2B5EF4-FFF2-40B4-BE49-F238E27FC236}">
                        <a16:creationId xmlns:a16="http://schemas.microsoft.com/office/drawing/2014/main" id="{12625611-1575-6A49-A11D-B3C9EE6D250D}"/>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21" name="Line 924">
                    <a:extLst>
                      <a:ext uri="{FF2B5EF4-FFF2-40B4-BE49-F238E27FC236}">
                        <a16:creationId xmlns:a16="http://schemas.microsoft.com/office/drawing/2014/main" id="{46202064-4622-F549-9A65-16B4FFD2BEAD}"/>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22" name="Line 925">
                    <a:extLst>
                      <a:ext uri="{FF2B5EF4-FFF2-40B4-BE49-F238E27FC236}">
                        <a16:creationId xmlns:a16="http://schemas.microsoft.com/office/drawing/2014/main" id="{5C65509D-C832-FA46-AEE9-DC31DA466C70}"/>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23" name="Group 926">
                    <a:extLst>
                      <a:ext uri="{FF2B5EF4-FFF2-40B4-BE49-F238E27FC236}">
                        <a16:creationId xmlns:a16="http://schemas.microsoft.com/office/drawing/2014/main" id="{0D44E2C7-766B-0343-91F3-97D58473F1FB}"/>
                      </a:ext>
                    </a:extLst>
                  </p:cNvPr>
                  <p:cNvGrpSpPr>
                    <a:grpSpLocks/>
                  </p:cNvGrpSpPr>
                  <p:nvPr/>
                </p:nvGrpSpPr>
                <p:grpSpPr bwMode="auto">
                  <a:xfrm>
                    <a:off x="1688" y="2648"/>
                    <a:ext cx="576" cy="32"/>
                    <a:chOff x="2496" y="2624"/>
                    <a:chExt cx="576" cy="32"/>
                  </a:xfrm>
                </p:grpSpPr>
                <p:sp>
                  <p:nvSpPr>
                    <p:cNvPr id="727" name="Line 927">
                      <a:extLst>
                        <a:ext uri="{FF2B5EF4-FFF2-40B4-BE49-F238E27FC236}">
                          <a16:creationId xmlns:a16="http://schemas.microsoft.com/office/drawing/2014/main" id="{13B36A50-C773-0D4B-A941-4A631160127D}"/>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28" name="Line 928">
                      <a:extLst>
                        <a:ext uri="{FF2B5EF4-FFF2-40B4-BE49-F238E27FC236}">
                          <a16:creationId xmlns:a16="http://schemas.microsoft.com/office/drawing/2014/main" id="{74DB822C-FCB5-964C-BD1D-D74BABA8B182}"/>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24" name="Group 929">
                    <a:extLst>
                      <a:ext uri="{FF2B5EF4-FFF2-40B4-BE49-F238E27FC236}">
                        <a16:creationId xmlns:a16="http://schemas.microsoft.com/office/drawing/2014/main" id="{215E6715-C05E-234B-AFCB-B848F82B85D2}"/>
                      </a:ext>
                    </a:extLst>
                  </p:cNvPr>
                  <p:cNvGrpSpPr>
                    <a:grpSpLocks/>
                  </p:cNvGrpSpPr>
                  <p:nvPr/>
                </p:nvGrpSpPr>
                <p:grpSpPr bwMode="auto">
                  <a:xfrm>
                    <a:off x="1696" y="2592"/>
                    <a:ext cx="320" cy="64"/>
                    <a:chOff x="1336" y="1856"/>
                    <a:chExt cx="320" cy="64"/>
                  </a:xfrm>
                </p:grpSpPr>
                <p:sp>
                  <p:nvSpPr>
                    <p:cNvPr id="725" name="Rectangle 930">
                      <a:extLst>
                        <a:ext uri="{FF2B5EF4-FFF2-40B4-BE49-F238E27FC236}">
                          <a16:creationId xmlns:a16="http://schemas.microsoft.com/office/drawing/2014/main" id="{04504AA6-09FB-3149-B85E-43F42ED333C7}"/>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26" name="Rectangle 931">
                      <a:extLst>
                        <a:ext uri="{FF2B5EF4-FFF2-40B4-BE49-F238E27FC236}">
                          <a16:creationId xmlns:a16="http://schemas.microsoft.com/office/drawing/2014/main" id="{C1D78126-3A67-B44F-A279-2A6B8574F0F9}"/>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710" name="Group 932">
                  <a:extLst>
                    <a:ext uri="{FF2B5EF4-FFF2-40B4-BE49-F238E27FC236}">
                      <a16:creationId xmlns:a16="http://schemas.microsoft.com/office/drawing/2014/main" id="{D46F2580-3E29-424D-8B9D-32942F42F966}"/>
                    </a:ext>
                  </a:extLst>
                </p:cNvPr>
                <p:cNvGrpSpPr>
                  <a:grpSpLocks/>
                </p:cNvGrpSpPr>
                <p:nvPr/>
              </p:nvGrpSpPr>
              <p:grpSpPr bwMode="auto">
                <a:xfrm>
                  <a:off x="1242" y="3205"/>
                  <a:ext cx="598" cy="116"/>
                  <a:chOff x="1680" y="2536"/>
                  <a:chExt cx="584" cy="160"/>
                </a:xfrm>
              </p:grpSpPr>
              <p:sp>
                <p:nvSpPr>
                  <p:cNvPr id="711" name="Rectangle 933">
                    <a:extLst>
                      <a:ext uri="{FF2B5EF4-FFF2-40B4-BE49-F238E27FC236}">
                        <a16:creationId xmlns:a16="http://schemas.microsoft.com/office/drawing/2014/main" id="{F9014D7D-E875-6C40-9749-4237402F3407}"/>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712" name="Line 934">
                    <a:extLst>
                      <a:ext uri="{FF2B5EF4-FFF2-40B4-BE49-F238E27FC236}">
                        <a16:creationId xmlns:a16="http://schemas.microsoft.com/office/drawing/2014/main" id="{FC7D27EE-E0BB-F042-B04D-FD657A0896F3}"/>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13" name="Line 935">
                    <a:extLst>
                      <a:ext uri="{FF2B5EF4-FFF2-40B4-BE49-F238E27FC236}">
                        <a16:creationId xmlns:a16="http://schemas.microsoft.com/office/drawing/2014/main" id="{A719A52C-7AB4-2E42-9E99-5515A824F70C}"/>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714" name="Group 936">
                    <a:extLst>
                      <a:ext uri="{FF2B5EF4-FFF2-40B4-BE49-F238E27FC236}">
                        <a16:creationId xmlns:a16="http://schemas.microsoft.com/office/drawing/2014/main" id="{13BEF66C-4B16-AC49-91C2-A378275C3757}"/>
                      </a:ext>
                    </a:extLst>
                  </p:cNvPr>
                  <p:cNvGrpSpPr>
                    <a:grpSpLocks/>
                  </p:cNvGrpSpPr>
                  <p:nvPr/>
                </p:nvGrpSpPr>
                <p:grpSpPr bwMode="auto">
                  <a:xfrm>
                    <a:off x="1688" y="2648"/>
                    <a:ext cx="576" cy="32"/>
                    <a:chOff x="2496" y="2624"/>
                    <a:chExt cx="576" cy="32"/>
                  </a:xfrm>
                </p:grpSpPr>
                <p:sp>
                  <p:nvSpPr>
                    <p:cNvPr id="718" name="Line 937">
                      <a:extLst>
                        <a:ext uri="{FF2B5EF4-FFF2-40B4-BE49-F238E27FC236}">
                          <a16:creationId xmlns:a16="http://schemas.microsoft.com/office/drawing/2014/main" id="{77751AC2-C287-E64B-9DD9-FE0105B4408C}"/>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719" name="Line 938">
                      <a:extLst>
                        <a:ext uri="{FF2B5EF4-FFF2-40B4-BE49-F238E27FC236}">
                          <a16:creationId xmlns:a16="http://schemas.microsoft.com/office/drawing/2014/main" id="{26065973-A0F7-3540-869F-1D684EF5AE9A}"/>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715" name="Group 939">
                    <a:extLst>
                      <a:ext uri="{FF2B5EF4-FFF2-40B4-BE49-F238E27FC236}">
                        <a16:creationId xmlns:a16="http://schemas.microsoft.com/office/drawing/2014/main" id="{73946804-62C9-5341-8C6E-C6AFB8CDCFFD}"/>
                      </a:ext>
                    </a:extLst>
                  </p:cNvPr>
                  <p:cNvGrpSpPr>
                    <a:grpSpLocks/>
                  </p:cNvGrpSpPr>
                  <p:nvPr/>
                </p:nvGrpSpPr>
                <p:grpSpPr bwMode="auto">
                  <a:xfrm>
                    <a:off x="1696" y="2592"/>
                    <a:ext cx="320" cy="64"/>
                    <a:chOff x="1336" y="1856"/>
                    <a:chExt cx="320" cy="64"/>
                  </a:xfrm>
                </p:grpSpPr>
                <p:sp>
                  <p:nvSpPr>
                    <p:cNvPr id="716" name="Rectangle 940">
                      <a:extLst>
                        <a:ext uri="{FF2B5EF4-FFF2-40B4-BE49-F238E27FC236}">
                          <a16:creationId xmlns:a16="http://schemas.microsoft.com/office/drawing/2014/main" id="{6FCF5C1C-AC86-8549-A166-3B1730F4AC5C}"/>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717" name="Rectangle 941">
                      <a:extLst>
                        <a:ext uri="{FF2B5EF4-FFF2-40B4-BE49-F238E27FC236}">
                          <a16:creationId xmlns:a16="http://schemas.microsoft.com/office/drawing/2014/main" id="{3DE1F9D3-A9E0-B34E-A66A-B0B21B1FC6C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20" name="Group 942">
              <a:extLst>
                <a:ext uri="{FF2B5EF4-FFF2-40B4-BE49-F238E27FC236}">
                  <a16:creationId xmlns:a16="http://schemas.microsoft.com/office/drawing/2014/main" id="{F0CE407E-7890-144D-AAD8-2F40E5A2FA11}"/>
                </a:ext>
              </a:extLst>
            </p:cNvPr>
            <p:cNvGrpSpPr>
              <a:grpSpLocks/>
            </p:cNvGrpSpPr>
            <p:nvPr/>
          </p:nvGrpSpPr>
          <p:grpSpPr bwMode="auto">
            <a:xfrm>
              <a:off x="5035" y="2057"/>
              <a:ext cx="581" cy="55"/>
              <a:chOff x="528" y="3158"/>
              <a:chExt cx="2362" cy="210"/>
            </a:xfrm>
          </p:grpSpPr>
          <p:sp>
            <p:nvSpPr>
              <p:cNvPr id="661" name="Rectangle 943">
                <a:extLst>
                  <a:ext uri="{FF2B5EF4-FFF2-40B4-BE49-F238E27FC236}">
                    <a16:creationId xmlns:a16="http://schemas.microsoft.com/office/drawing/2014/main" id="{06754B6A-8882-244D-8D96-8DD287697930}"/>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662" name="Group 944">
                <a:extLst>
                  <a:ext uri="{FF2B5EF4-FFF2-40B4-BE49-F238E27FC236}">
                    <a16:creationId xmlns:a16="http://schemas.microsoft.com/office/drawing/2014/main" id="{539B8121-FE9E-054D-B4B0-51BA24136A5C}"/>
                  </a:ext>
                </a:extLst>
              </p:cNvPr>
              <p:cNvGrpSpPr>
                <a:grpSpLocks/>
              </p:cNvGrpSpPr>
              <p:nvPr/>
            </p:nvGrpSpPr>
            <p:grpSpPr bwMode="auto">
              <a:xfrm>
                <a:off x="528" y="3158"/>
                <a:ext cx="2362" cy="210"/>
                <a:chOff x="528" y="3158"/>
                <a:chExt cx="2362" cy="210"/>
              </a:xfrm>
            </p:grpSpPr>
            <p:sp>
              <p:nvSpPr>
                <p:cNvPr id="663" name="Rectangle 945">
                  <a:extLst>
                    <a:ext uri="{FF2B5EF4-FFF2-40B4-BE49-F238E27FC236}">
                      <a16:creationId xmlns:a16="http://schemas.microsoft.com/office/drawing/2014/main" id="{600BFEB6-849B-0745-A071-E7BD6F88D9C1}"/>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664" name="Group 946">
                  <a:extLst>
                    <a:ext uri="{FF2B5EF4-FFF2-40B4-BE49-F238E27FC236}">
                      <a16:creationId xmlns:a16="http://schemas.microsoft.com/office/drawing/2014/main" id="{94ECA49C-F1A6-204F-A3FB-69155F209321}"/>
                    </a:ext>
                  </a:extLst>
                </p:cNvPr>
                <p:cNvGrpSpPr>
                  <a:grpSpLocks/>
                </p:cNvGrpSpPr>
                <p:nvPr/>
              </p:nvGrpSpPr>
              <p:grpSpPr bwMode="auto">
                <a:xfrm>
                  <a:off x="2338" y="3297"/>
                  <a:ext cx="282" cy="46"/>
                  <a:chOff x="2304" y="3888"/>
                  <a:chExt cx="384" cy="88"/>
                </a:xfrm>
              </p:grpSpPr>
              <p:sp>
                <p:nvSpPr>
                  <p:cNvPr id="697" name="Rectangle 947">
                    <a:extLst>
                      <a:ext uri="{FF2B5EF4-FFF2-40B4-BE49-F238E27FC236}">
                        <a16:creationId xmlns:a16="http://schemas.microsoft.com/office/drawing/2014/main" id="{6570BE4C-215A-5243-9C23-D6AD979B0BFA}"/>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8" name="Rectangle 948">
                    <a:extLst>
                      <a:ext uri="{FF2B5EF4-FFF2-40B4-BE49-F238E27FC236}">
                        <a16:creationId xmlns:a16="http://schemas.microsoft.com/office/drawing/2014/main" id="{34FA356A-8F4B-0C40-BFE9-8177035583BB}"/>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9" name="Rectangle 949">
                    <a:extLst>
                      <a:ext uri="{FF2B5EF4-FFF2-40B4-BE49-F238E27FC236}">
                        <a16:creationId xmlns:a16="http://schemas.microsoft.com/office/drawing/2014/main" id="{CB54637F-5299-D340-AB08-0E4A87EE19D8}"/>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65" name="Oval 950">
                  <a:extLst>
                    <a:ext uri="{FF2B5EF4-FFF2-40B4-BE49-F238E27FC236}">
                      <a16:creationId xmlns:a16="http://schemas.microsoft.com/office/drawing/2014/main" id="{101ABDC1-B193-194D-8F11-926826AD4E32}"/>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66" name="Oval 951">
                  <a:extLst>
                    <a:ext uri="{FF2B5EF4-FFF2-40B4-BE49-F238E27FC236}">
                      <a16:creationId xmlns:a16="http://schemas.microsoft.com/office/drawing/2014/main" id="{5622114F-6344-EF45-8307-C895936982E5}"/>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67" name="Oval 952">
                  <a:extLst>
                    <a:ext uri="{FF2B5EF4-FFF2-40B4-BE49-F238E27FC236}">
                      <a16:creationId xmlns:a16="http://schemas.microsoft.com/office/drawing/2014/main" id="{E73790B3-D36B-9143-B366-8284317E0463}"/>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668" name="Group 953">
                  <a:extLst>
                    <a:ext uri="{FF2B5EF4-FFF2-40B4-BE49-F238E27FC236}">
                      <a16:creationId xmlns:a16="http://schemas.microsoft.com/office/drawing/2014/main" id="{BCD0E3DF-99B1-5F48-8A45-0E3F3AD9E0C3}"/>
                    </a:ext>
                  </a:extLst>
                </p:cNvPr>
                <p:cNvGrpSpPr>
                  <a:grpSpLocks/>
                </p:cNvGrpSpPr>
                <p:nvPr/>
              </p:nvGrpSpPr>
              <p:grpSpPr bwMode="auto">
                <a:xfrm>
                  <a:off x="2816" y="3302"/>
                  <a:ext cx="39" cy="41"/>
                  <a:chOff x="3552" y="3486"/>
                  <a:chExt cx="56" cy="74"/>
                </a:xfrm>
              </p:grpSpPr>
              <p:sp>
                <p:nvSpPr>
                  <p:cNvPr id="695" name="Oval 954">
                    <a:extLst>
                      <a:ext uri="{FF2B5EF4-FFF2-40B4-BE49-F238E27FC236}">
                        <a16:creationId xmlns:a16="http://schemas.microsoft.com/office/drawing/2014/main" id="{972DB012-7B5B-2942-B75C-3D06AEDC11FF}"/>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96" name="Line 955">
                    <a:extLst>
                      <a:ext uri="{FF2B5EF4-FFF2-40B4-BE49-F238E27FC236}">
                        <a16:creationId xmlns:a16="http://schemas.microsoft.com/office/drawing/2014/main" id="{E5A7BE26-DE7B-9148-8701-8D2179F72583}"/>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69" name="Group 956">
                  <a:extLst>
                    <a:ext uri="{FF2B5EF4-FFF2-40B4-BE49-F238E27FC236}">
                      <a16:creationId xmlns:a16="http://schemas.microsoft.com/office/drawing/2014/main" id="{4DB3414C-ABA6-7E4D-81ED-32BF3A5219F2}"/>
                    </a:ext>
                  </a:extLst>
                </p:cNvPr>
                <p:cNvGrpSpPr>
                  <a:grpSpLocks/>
                </p:cNvGrpSpPr>
                <p:nvPr/>
              </p:nvGrpSpPr>
              <p:grpSpPr bwMode="auto">
                <a:xfrm>
                  <a:off x="2242" y="3210"/>
                  <a:ext cx="492" cy="77"/>
                  <a:chOff x="2296" y="3104"/>
                  <a:chExt cx="480" cy="104"/>
                </a:xfrm>
              </p:grpSpPr>
              <p:grpSp>
                <p:nvGrpSpPr>
                  <p:cNvPr id="690" name="Group 957">
                    <a:extLst>
                      <a:ext uri="{FF2B5EF4-FFF2-40B4-BE49-F238E27FC236}">
                        <a16:creationId xmlns:a16="http://schemas.microsoft.com/office/drawing/2014/main" id="{067F634C-3198-5546-9163-BBF51AC4633F}"/>
                      </a:ext>
                    </a:extLst>
                  </p:cNvPr>
                  <p:cNvGrpSpPr>
                    <a:grpSpLocks/>
                  </p:cNvGrpSpPr>
                  <p:nvPr/>
                </p:nvGrpSpPr>
                <p:grpSpPr bwMode="auto">
                  <a:xfrm>
                    <a:off x="2310" y="3120"/>
                    <a:ext cx="448" cy="72"/>
                    <a:chOff x="2310" y="3120"/>
                    <a:chExt cx="432" cy="48"/>
                  </a:xfrm>
                </p:grpSpPr>
                <p:sp>
                  <p:nvSpPr>
                    <p:cNvPr id="692" name="Rectangle 958">
                      <a:extLst>
                        <a:ext uri="{FF2B5EF4-FFF2-40B4-BE49-F238E27FC236}">
                          <a16:creationId xmlns:a16="http://schemas.microsoft.com/office/drawing/2014/main" id="{A083C2D9-27E3-7445-8DC9-127643D8E453}"/>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3" name="Rectangle 959">
                      <a:extLst>
                        <a:ext uri="{FF2B5EF4-FFF2-40B4-BE49-F238E27FC236}">
                          <a16:creationId xmlns:a16="http://schemas.microsoft.com/office/drawing/2014/main" id="{1E9785A5-1487-0C49-9855-BED151E50839}"/>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94" name="Rectangle 960">
                      <a:extLst>
                        <a:ext uri="{FF2B5EF4-FFF2-40B4-BE49-F238E27FC236}">
                          <a16:creationId xmlns:a16="http://schemas.microsoft.com/office/drawing/2014/main" id="{B86BDB5B-F346-3F45-B3F6-222F2DBF732F}"/>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91" name="Rectangle 961">
                    <a:extLst>
                      <a:ext uri="{FF2B5EF4-FFF2-40B4-BE49-F238E27FC236}">
                        <a16:creationId xmlns:a16="http://schemas.microsoft.com/office/drawing/2014/main" id="{D08DBB7E-04CC-4F41-8C03-C93E298DDD5D}"/>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670" name="Group 962">
                  <a:extLst>
                    <a:ext uri="{FF2B5EF4-FFF2-40B4-BE49-F238E27FC236}">
                      <a16:creationId xmlns:a16="http://schemas.microsoft.com/office/drawing/2014/main" id="{E1076609-F6AB-5B4E-AA19-BF92BEF897D6}"/>
                    </a:ext>
                  </a:extLst>
                </p:cNvPr>
                <p:cNvGrpSpPr>
                  <a:grpSpLocks/>
                </p:cNvGrpSpPr>
                <p:nvPr/>
              </p:nvGrpSpPr>
              <p:grpSpPr bwMode="auto">
                <a:xfrm>
                  <a:off x="577" y="3205"/>
                  <a:ext cx="599" cy="116"/>
                  <a:chOff x="1680" y="2536"/>
                  <a:chExt cx="584" cy="160"/>
                </a:xfrm>
              </p:grpSpPr>
              <p:sp>
                <p:nvSpPr>
                  <p:cNvPr id="681" name="Rectangle 963">
                    <a:extLst>
                      <a:ext uri="{FF2B5EF4-FFF2-40B4-BE49-F238E27FC236}">
                        <a16:creationId xmlns:a16="http://schemas.microsoft.com/office/drawing/2014/main" id="{519D33AE-FCCF-CA40-987E-32BAA5165175}"/>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82" name="Line 964">
                    <a:extLst>
                      <a:ext uri="{FF2B5EF4-FFF2-40B4-BE49-F238E27FC236}">
                        <a16:creationId xmlns:a16="http://schemas.microsoft.com/office/drawing/2014/main" id="{BE667FED-7407-E249-B5DE-E1A6745263A3}"/>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83" name="Line 965">
                    <a:extLst>
                      <a:ext uri="{FF2B5EF4-FFF2-40B4-BE49-F238E27FC236}">
                        <a16:creationId xmlns:a16="http://schemas.microsoft.com/office/drawing/2014/main" id="{0129CB2E-2BCA-4340-89F3-5C4B04F4E4E2}"/>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84" name="Group 966">
                    <a:extLst>
                      <a:ext uri="{FF2B5EF4-FFF2-40B4-BE49-F238E27FC236}">
                        <a16:creationId xmlns:a16="http://schemas.microsoft.com/office/drawing/2014/main" id="{F0F226EF-BDF3-0641-A907-89EBB5D4064C}"/>
                      </a:ext>
                    </a:extLst>
                  </p:cNvPr>
                  <p:cNvGrpSpPr>
                    <a:grpSpLocks/>
                  </p:cNvGrpSpPr>
                  <p:nvPr/>
                </p:nvGrpSpPr>
                <p:grpSpPr bwMode="auto">
                  <a:xfrm>
                    <a:off x="1688" y="2648"/>
                    <a:ext cx="576" cy="32"/>
                    <a:chOff x="2496" y="2624"/>
                    <a:chExt cx="576" cy="32"/>
                  </a:xfrm>
                </p:grpSpPr>
                <p:sp>
                  <p:nvSpPr>
                    <p:cNvPr id="688" name="Line 967">
                      <a:extLst>
                        <a:ext uri="{FF2B5EF4-FFF2-40B4-BE49-F238E27FC236}">
                          <a16:creationId xmlns:a16="http://schemas.microsoft.com/office/drawing/2014/main" id="{136C1AA2-DCDB-A14F-9842-663F04F14B9B}"/>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89" name="Line 968">
                      <a:extLst>
                        <a:ext uri="{FF2B5EF4-FFF2-40B4-BE49-F238E27FC236}">
                          <a16:creationId xmlns:a16="http://schemas.microsoft.com/office/drawing/2014/main" id="{783DBA12-B65C-134A-A91C-2E73D32CC36B}"/>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85" name="Group 969">
                    <a:extLst>
                      <a:ext uri="{FF2B5EF4-FFF2-40B4-BE49-F238E27FC236}">
                        <a16:creationId xmlns:a16="http://schemas.microsoft.com/office/drawing/2014/main" id="{838B839E-B5DF-DA48-A542-4F9FFF66C1D4}"/>
                      </a:ext>
                    </a:extLst>
                  </p:cNvPr>
                  <p:cNvGrpSpPr>
                    <a:grpSpLocks/>
                  </p:cNvGrpSpPr>
                  <p:nvPr/>
                </p:nvGrpSpPr>
                <p:grpSpPr bwMode="auto">
                  <a:xfrm>
                    <a:off x="1696" y="2592"/>
                    <a:ext cx="320" cy="64"/>
                    <a:chOff x="1336" y="1856"/>
                    <a:chExt cx="320" cy="64"/>
                  </a:xfrm>
                </p:grpSpPr>
                <p:sp>
                  <p:nvSpPr>
                    <p:cNvPr id="686" name="Rectangle 970">
                      <a:extLst>
                        <a:ext uri="{FF2B5EF4-FFF2-40B4-BE49-F238E27FC236}">
                          <a16:creationId xmlns:a16="http://schemas.microsoft.com/office/drawing/2014/main" id="{F61A6E62-CF5C-5C49-BD4D-85A492ABE930}"/>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87" name="Rectangle 971">
                      <a:extLst>
                        <a:ext uri="{FF2B5EF4-FFF2-40B4-BE49-F238E27FC236}">
                          <a16:creationId xmlns:a16="http://schemas.microsoft.com/office/drawing/2014/main" id="{D4C302F0-371F-7D4E-B296-DD4C2FFD9014}"/>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671" name="Group 972">
                  <a:extLst>
                    <a:ext uri="{FF2B5EF4-FFF2-40B4-BE49-F238E27FC236}">
                      <a16:creationId xmlns:a16="http://schemas.microsoft.com/office/drawing/2014/main" id="{781EBD01-3CBF-B14D-84D7-576AE3935666}"/>
                    </a:ext>
                  </a:extLst>
                </p:cNvPr>
                <p:cNvGrpSpPr>
                  <a:grpSpLocks/>
                </p:cNvGrpSpPr>
                <p:nvPr/>
              </p:nvGrpSpPr>
              <p:grpSpPr bwMode="auto">
                <a:xfrm>
                  <a:off x="1242" y="3205"/>
                  <a:ext cx="598" cy="116"/>
                  <a:chOff x="1680" y="2536"/>
                  <a:chExt cx="584" cy="160"/>
                </a:xfrm>
              </p:grpSpPr>
              <p:sp>
                <p:nvSpPr>
                  <p:cNvPr id="672" name="Rectangle 973">
                    <a:extLst>
                      <a:ext uri="{FF2B5EF4-FFF2-40B4-BE49-F238E27FC236}">
                        <a16:creationId xmlns:a16="http://schemas.microsoft.com/office/drawing/2014/main" id="{EEEAEA01-0F1D-DC4A-A1C8-9046D9F0F41F}"/>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73" name="Line 974">
                    <a:extLst>
                      <a:ext uri="{FF2B5EF4-FFF2-40B4-BE49-F238E27FC236}">
                        <a16:creationId xmlns:a16="http://schemas.microsoft.com/office/drawing/2014/main" id="{4A521BF8-C68D-9840-B902-1F39EDB3AB95}"/>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74" name="Line 975">
                    <a:extLst>
                      <a:ext uri="{FF2B5EF4-FFF2-40B4-BE49-F238E27FC236}">
                        <a16:creationId xmlns:a16="http://schemas.microsoft.com/office/drawing/2014/main" id="{97BE3893-EEAD-BA4D-AEB0-066FE40290C9}"/>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75" name="Group 976">
                    <a:extLst>
                      <a:ext uri="{FF2B5EF4-FFF2-40B4-BE49-F238E27FC236}">
                        <a16:creationId xmlns:a16="http://schemas.microsoft.com/office/drawing/2014/main" id="{C8AE7A04-9325-2847-B018-D8810D5EFAAF}"/>
                      </a:ext>
                    </a:extLst>
                  </p:cNvPr>
                  <p:cNvGrpSpPr>
                    <a:grpSpLocks/>
                  </p:cNvGrpSpPr>
                  <p:nvPr/>
                </p:nvGrpSpPr>
                <p:grpSpPr bwMode="auto">
                  <a:xfrm>
                    <a:off x="1688" y="2648"/>
                    <a:ext cx="576" cy="32"/>
                    <a:chOff x="2496" y="2624"/>
                    <a:chExt cx="576" cy="32"/>
                  </a:xfrm>
                </p:grpSpPr>
                <p:sp>
                  <p:nvSpPr>
                    <p:cNvPr id="679" name="Line 977">
                      <a:extLst>
                        <a:ext uri="{FF2B5EF4-FFF2-40B4-BE49-F238E27FC236}">
                          <a16:creationId xmlns:a16="http://schemas.microsoft.com/office/drawing/2014/main" id="{E11016A5-4064-214D-9AC7-4BBB7CD27F5B}"/>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80" name="Line 978">
                      <a:extLst>
                        <a:ext uri="{FF2B5EF4-FFF2-40B4-BE49-F238E27FC236}">
                          <a16:creationId xmlns:a16="http://schemas.microsoft.com/office/drawing/2014/main" id="{05D4202B-0D17-DB4D-93B9-D354F8C3C449}"/>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76" name="Group 979">
                    <a:extLst>
                      <a:ext uri="{FF2B5EF4-FFF2-40B4-BE49-F238E27FC236}">
                        <a16:creationId xmlns:a16="http://schemas.microsoft.com/office/drawing/2014/main" id="{4676DAD3-E362-234B-AD52-63EBD8E8F323}"/>
                      </a:ext>
                    </a:extLst>
                  </p:cNvPr>
                  <p:cNvGrpSpPr>
                    <a:grpSpLocks/>
                  </p:cNvGrpSpPr>
                  <p:nvPr/>
                </p:nvGrpSpPr>
                <p:grpSpPr bwMode="auto">
                  <a:xfrm>
                    <a:off x="1696" y="2592"/>
                    <a:ext cx="320" cy="64"/>
                    <a:chOff x="1336" y="1856"/>
                    <a:chExt cx="320" cy="64"/>
                  </a:xfrm>
                </p:grpSpPr>
                <p:sp>
                  <p:nvSpPr>
                    <p:cNvPr id="677" name="Rectangle 980">
                      <a:extLst>
                        <a:ext uri="{FF2B5EF4-FFF2-40B4-BE49-F238E27FC236}">
                          <a16:creationId xmlns:a16="http://schemas.microsoft.com/office/drawing/2014/main" id="{C4FBA983-7293-FF44-91F0-1E32C18A4F6A}"/>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78" name="Rectangle 981">
                      <a:extLst>
                        <a:ext uri="{FF2B5EF4-FFF2-40B4-BE49-F238E27FC236}">
                          <a16:creationId xmlns:a16="http://schemas.microsoft.com/office/drawing/2014/main" id="{9CB8CDFD-BE78-5D47-9478-0A1CAC758BE0}"/>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nvGrpSpPr>
            <p:cNvPr id="621" name="Group 982">
              <a:extLst>
                <a:ext uri="{FF2B5EF4-FFF2-40B4-BE49-F238E27FC236}">
                  <a16:creationId xmlns:a16="http://schemas.microsoft.com/office/drawing/2014/main" id="{FCB53D95-C60E-7241-B644-2C131D6F4C89}"/>
                </a:ext>
              </a:extLst>
            </p:cNvPr>
            <p:cNvGrpSpPr>
              <a:grpSpLocks/>
            </p:cNvGrpSpPr>
            <p:nvPr/>
          </p:nvGrpSpPr>
          <p:grpSpPr bwMode="auto">
            <a:xfrm>
              <a:off x="5035" y="2008"/>
              <a:ext cx="581" cy="56"/>
              <a:chOff x="528" y="3158"/>
              <a:chExt cx="2362" cy="210"/>
            </a:xfrm>
          </p:grpSpPr>
          <p:sp>
            <p:nvSpPr>
              <p:cNvPr id="622" name="Rectangle 983">
                <a:extLst>
                  <a:ext uri="{FF2B5EF4-FFF2-40B4-BE49-F238E27FC236}">
                    <a16:creationId xmlns:a16="http://schemas.microsoft.com/office/drawing/2014/main" id="{7E202F37-6852-DA4C-8850-F5160C469F02}"/>
                  </a:ext>
                </a:extLst>
              </p:cNvPr>
              <p:cNvSpPr>
                <a:spLocks noChangeArrowheads="1"/>
              </p:cNvSpPr>
              <p:nvPr/>
            </p:nvSpPr>
            <p:spPr bwMode="auto">
              <a:xfrm>
                <a:off x="528" y="3158"/>
                <a:ext cx="2362" cy="210"/>
              </a:xfrm>
              <a:prstGeom prst="rect">
                <a:avLst/>
              </a:prstGeom>
              <a:solidFill>
                <a:schemeClr val="bg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2"/>
                </a:extrusionClr>
              </a:sp3d>
            </p:spPr>
            <p:txBody>
              <a:bodyPr wrap="none" anchor="ctr">
                <a:flatTx/>
              </a:bodyPr>
              <a:lstStyle/>
              <a:p>
                <a:endParaRPr lang="it-IT" sz="1350">
                  <a:latin typeface="Calibri" charset="0"/>
                </a:endParaRPr>
              </a:p>
            </p:txBody>
          </p:sp>
          <p:grpSp>
            <p:nvGrpSpPr>
              <p:cNvPr id="623" name="Group 984">
                <a:extLst>
                  <a:ext uri="{FF2B5EF4-FFF2-40B4-BE49-F238E27FC236}">
                    <a16:creationId xmlns:a16="http://schemas.microsoft.com/office/drawing/2014/main" id="{3D8EC17B-47CD-204E-A90B-147EF42D1AE7}"/>
                  </a:ext>
                </a:extLst>
              </p:cNvPr>
              <p:cNvGrpSpPr>
                <a:grpSpLocks/>
              </p:cNvGrpSpPr>
              <p:nvPr/>
            </p:nvGrpSpPr>
            <p:grpSpPr bwMode="auto">
              <a:xfrm>
                <a:off x="528" y="3158"/>
                <a:ext cx="2362" cy="210"/>
                <a:chOff x="528" y="3158"/>
                <a:chExt cx="2362" cy="210"/>
              </a:xfrm>
            </p:grpSpPr>
            <p:sp>
              <p:nvSpPr>
                <p:cNvPr id="624" name="Rectangle 985">
                  <a:extLst>
                    <a:ext uri="{FF2B5EF4-FFF2-40B4-BE49-F238E27FC236}">
                      <a16:creationId xmlns:a16="http://schemas.microsoft.com/office/drawing/2014/main" id="{CA266436-DC64-E741-88B4-A5712F72E3F8}"/>
                    </a:ext>
                  </a:extLst>
                </p:cNvPr>
                <p:cNvSpPr>
                  <a:spLocks noChangeArrowheads="1"/>
                </p:cNvSpPr>
                <p:nvPr/>
              </p:nvSpPr>
              <p:spPr bwMode="auto">
                <a:xfrm>
                  <a:off x="528" y="3158"/>
                  <a:ext cx="2362" cy="21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nvGrpSpPr>
                <p:cNvPr id="625" name="Group 986">
                  <a:extLst>
                    <a:ext uri="{FF2B5EF4-FFF2-40B4-BE49-F238E27FC236}">
                      <a16:creationId xmlns:a16="http://schemas.microsoft.com/office/drawing/2014/main" id="{E569B4EF-62AD-EE4C-B5F5-4BB3DA1163FF}"/>
                    </a:ext>
                  </a:extLst>
                </p:cNvPr>
                <p:cNvGrpSpPr>
                  <a:grpSpLocks/>
                </p:cNvGrpSpPr>
                <p:nvPr/>
              </p:nvGrpSpPr>
              <p:grpSpPr bwMode="auto">
                <a:xfrm>
                  <a:off x="2338" y="3297"/>
                  <a:ext cx="282" cy="46"/>
                  <a:chOff x="2304" y="3888"/>
                  <a:chExt cx="384" cy="88"/>
                </a:xfrm>
              </p:grpSpPr>
              <p:sp>
                <p:nvSpPr>
                  <p:cNvPr id="658" name="Rectangle 987">
                    <a:extLst>
                      <a:ext uri="{FF2B5EF4-FFF2-40B4-BE49-F238E27FC236}">
                        <a16:creationId xmlns:a16="http://schemas.microsoft.com/office/drawing/2014/main" id="{6E600935-1959-F141-B3CF-06F35C90D4A3}"/>
                      </a:ext>
                    </a:extLst>
                  </p:cNvPr>
                  <p:cNvSpPr>
                    <a:spLocks noChangeArrowheads="1"/>
                  </p:cNvSpPr>
                  <p:nvPr/>
                </p:nvSpPr>
                <p:spPr bwMode="auto">
                  <a:xfrm>
                    <a:off x="2304" y="3888"/>
                    <a:ext cx="384"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59" name="Rectangle 988">
                    <a:extLst>
                      <a:ext uri="{FF2B5EF4-FFF2-40B4-BE49-F238E27FC236}">
                        <a16:creationId xmlns:a16="http://schemas.microsoft.com/office/drawing/2014/main" id="{33EDE152-7560-D740-9F7A-235992262893}"/>
                      </a:ext>
                    </a:extLst>
                  </p:cNvPr>
                  <p:cNvSpPr>
                    <a:spLocks noChangeArrowheads="1"/>
                  </p:cNvSpPr>
                  <p:nvPr/>
                </p:nvSpPr>
                <p:spPr bwMode="auto">
                  <a:xfrm>
                    <a:off x="2448" y="3911"/>
                    <a:ext cx="96"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60" name="Rectangle 989">
                    <a:extLst>
                      <a:ext uri="{FF2B5EF4-FFF2-40B4-BE49-F238E27FC236}">
                        <a16:creationId xmlns:a16="http://schemas.microsoft.com/office/drawing/2014/main" id="{9842F79C-5AAC-FE48-AD78-99096FA11723}"/>
                      </a:ext>
                    </a:extLst>
                  </p:cNvPr>
                  <p:cNvSpPr>
                    <a:spLocks noChangeArrowheads="1"/>
                  </p:cNvSpPr>
                  <p:nvPr/>
                </p:nvSpPr>
                <p:spPr bwMode="auto">
                  <a:xfrm>
                    <a:off x="2603" y="3949"/>
                    <a:ext cx="4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26" name="Oval 990">
                  <a:extLst>
                    <a:ext uri="{FF2B5EF4-FFF2-40B4-BE49-F238E27FC236}">
                      <a16:creationId xmlns:a16="http://schemas.microsoft.com/office/drawing/2014/main" id="{11844BFA-7FD8-E845-B3C9-C33FC8552ADD}"/>
                    </a:ext>
                  </a:extLst>
                </p:cNvPr>
                <p:cNvSpPr>
                  <a:spLocks noChangeArrowheads="1"/>
                </p:cNvSpPr>
                <p:nvPr/>
              </p:nvSpPr>
              <p:spPr bwMode="auto">
                <a:xfrm>
                  <a:off x="2814"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27" name="Oval 991">
                  <a:extLst>
                    <a:ext uri="{FF2B5EF4-FFF2-40B4-BE49-F238E27FC236}">
                      <a16:creationId xmlns:a16="http://schemas.microsoft.com/office/drawing/2014/main" id="{E51498F6-40AE-7749-BD98-7364A53534AB}"/>
                    </a:ext>
                  </a:extLst>
                </p:cNvPr>
                <p:cNvSpPr>
                  <a:spLocks noChangeArrowheads="1"/>
                </p:cNvSpPr>
                <p:nvPr/>
              </p:nvSpPr>
              <p:spPr bwMode="auto">
                <a:xfrm>
                  <a:off x="2765" y="3209"/>
                  <a:ext cx="28" cy="23"/>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28" name="Oval 992">
                  <a:extLst>
                    <a:ext uri="{FF2B5EF4-FFF2-40B4-BE49-F238E27FC236}">
                      <a16:creationId xmlns:a16="http://schemas.microsoft.com/office/drawing/2014/main" id="{EC14254D-96D3-1E44-91F4-CCFDE8A8601F}"/>
                    </a:ext>
                  </a:extLst>
                </p:cNvPr>
                <p:cNvSpPr>
                  <a:spLocks noChangeArrowheads="1"/>
                </p:cNvSpPr>
                <p:nvPr/>
              </p:nvSpPr>
              <p:spPr bwMode="auto">
                <a:xfrm>
                  <a:off x="2765" y="3235"/>
                  <a:ext cx="28" cy="24"/>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grpSp>
              <p:nvGrpSpPr>
                <p:cNvPr id="629" name="Group 993">
                  <a:extLst>
                    <a:ext uri="{FF2B5EF4-FFF2-40B4-BE49-F238E27FC236}">
                      <a16:creationId xmlns:a16="http://schemas.microsoft.com/office/drawing/2014/main" id="{A0A6A327-8C26-F547-AEC2-C2B4C7AEE6D4}"/>
                    </a:ext>
                  </a:extLst>
                </p:cNvPr>
                <p:cNvGrpSpPr>
                  <a:grpSpLocks/>
                </p:cNvGrpSpPr>
                <p:nvPr/>
              </p:nvGrpSpPr>
              <p:grpSpPr bwMode="auto">
                <a:xfrm>
                  <a:off x="2816" y="3302"/>
                  <a:ext cx="39" cy="41"/>
                  <a:chOff x="3552" y="3486"/>
                  <a:chExt cx="56" cy="74"/>
                </a:xfrm>
              </p:grpSpPr>
              <p:sp>
                <p:nvSpPr>
                  <p:cNvPr id="656" name="Oval 994">
                    <a:extLst>
                      <a:ext uri="{FF2B5EF4-FFF2-40B4-BE49-F238E27FC236}">
                        <a16:creationId xmlns:a16="http://schemas.microsoft.com/office/drawing/2014/main" id="{C6A0CA2C-6120-B84D-B0AC-03FC40851C0C}"/>
                      </a:ext>
                    </a:extLst>
                  </p:cNvPr>
                  <p:cNvSpPr>
                    <a:spLocks noChangeArrowheads="1"/>
                  </p:cNvSpPr>
                  <p:nvPr/>
                </p:nvSpPr>
                <p:spPr bwMode="auto">
                  <a:xfrm>
                    <a:off x="3552" y="3504"/>
                    <a:ext cx="56" cy="56"/>
                  </a:xfrm>
                  <a:prstGeom prst="ellipse">
                    <a:avLst/>
                  </a:prstGeom>
                  <a:solidFill>
                    <a:schemeClr val="bg2"/>
                  </a:solidFill>
                  <a:ln w="9525">
                    <a:solidFill>
                      <a:schemeClr val="tx1"/>
                    </a:solidFill>
                    <a:round/>
                    <a:headEnd/>
                    <a:tailEnd/>
                  </a:ln>
                </p:spPr>
                <p:txBody>
                  <a:bodyPr wrap="none" anchor="ctr"/>
                  <a:lstStyle/>
                  <a:p>
                    <a:endParaRPr lang="it-IT" sz="1350">
                      <a:latin typeface="Calibri" charset="0"/>
                    </a:endParaRPr>
                  </a:p>
                </p:txBody>
              </p:sp>
              <p:sp>
                <p:nvSpPr>
                  <p:cNvPr id="657" name="Line 995">
                    <a:extLst>
                      <a:ext uri="{FF2B5EF4-FFF2-40B4-BE49-F238E27FC236}">
                        <a16:creationId xmlns:a16="http://schemas.microsoft.com/office/drawing/2014/main" id="{2D58E634-10B2-D248-9112-BEDBECB99164}"/>
                      </a:ext>
                    </a:extLst>
                  </p:cNvPr>
                  <p:cNvSpPr>
                    <a:spLocks noChangeShapeType="1"/>
                  </p:cNvSpPr>
                  <p:nvPr/>
                </p:nvSpPr>
                <p:spPr bwMode="auto">
                  <a:xfrm>
                    <a:off x="3580" y="3486"/>
                    <a:ext cx="0" cy="48"/>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30" name="Group 996">
                  <a:extLst>
                    <a:ext uri="{FF2B5EF4-FFF2-40B4-BE49-F238E27FC236}">
                      <a16:creationId xmlns:a16="http://schemas.microsoft.com/office/drawing/2014/main" id="{B8AAD736-9AAC-274D-A554-DF6A9002D507}"/>
                    </a:ext>
                  </a:extLst>
                </p:cNvPr>
                <p:cNvGrpSpPr>
                  <a:grpSpLocks/>
                </p:cNvGrpSpPr>
                <p:nvPr/>
              </p:nvGrpSpPr>
              <p:grpSpPr bwMode="auto">
                <a:xfrm>
                  <a:off x="2242" y="3210"/>
                  <a:ext cx="492" cy="77"/>
                  <a:chOff x="2296" y="3104"/>
                  <a:chExt cx="480" cy="104"/>
                </a:xfrm>
              </p:grpSpPr>
              <p:grpSp>
                <p:nvGrpSpPr>
                  <p:cNvPr id="651" name="Group 997">
                    <a:extLst>
                      <a:ext uri="{FF2B5EF4-FFF2-40B4-BE49-F238E27FC236}">
                        <a16:creationId xmlns:a16="http://schemas.microsoft.com/office/drawing/2014/main" id="{8AAFF613-EAC9-0648-A88C-3F4B2909AD2D}"/>
                      </a:ext>
                    </a:extLst>
                  </p:cNvPr>
                  <p:cNvGrpSpPr>
                    <a:grpSpLocks/>
                  </p:cNvGrpSpPr>
                  <p:nvPr/>
                </p:nvGrpSpPr>
                <p:grpSpPr bwMode="auto">
                  <a:xfrm>
                    <a:off x="2310" y="3120"/>
                    <a:ext cx="448" cy="72"/>
                    <a:chOff x="2310" y="3120"/>
                    <a:chExt cx="432" cy="48"/>
                  </a:xfrm>
                </p:grpSpPr>
                <p:sp>
                  <p:nvSpPr>
                    <p:cNvPr id="653" name="Rectangle 998">
                      <a:extLst>
                        <a:ext uri="{FF2B5EF4-FFF2-40B4-BE49-F238E27FC236}">
                          <a16:creationId xmlns:a16="http://schemas.microsoft.com/office/drawing/2014/main" id="{6045C13F-C8DC-874F-9D8E-42CC7B5BBF85}"/>
                        </a:ext>
                      </a:extLst>
                    </p:cNvPr>
                    <p:cNvSpPr>
                      <a:spLocks noChangeArrowheads="1"/>
                    </p:cNvSpPr>
                    <p:nvPr/>
                  </p:nvSpPr>
                  <p:spPr bwMode="auto">
                    <a:xfrm>
                      <a:off x="2310" y="3120"/>
                      <a:ext cx="432" cy="48"/>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54" name="Rectangle 999">
                      <a:extLst>
                        <a:ext uri="{FF2B5EF4-FFF2-40B4-BE49-F238E27FC236}">
                          <a16:creationId xmlns:a16="http://schemas.microsoft.com/office/drawing/2014/main" id="{652F922B-AC8D-A841-8DA6-A787F7C7C9BB}"/>
                        </a:ext>
                      </a:extLst>
                    </p:cNvPr>
                    <p:cNvSpPr>
                      <a:spLocks noChangeArrowheads="1"/>
                    </p:cNvSpPr>
                    <p:nvPr/>
                  </p:nvSpPr>
                  <p:spPr bwMode="auto">
                    <a:xfrm>
                      <a:off x="2508" y="3126"/>
                      <a:ext cx="48" cy="42"/>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55" name="Rectangle 1000">
                      <a:extLst>
                        <a:ext uri="{FF2B5EF4-FFF2-40B4-BE49-F238E27FC236}">
                          <a16:creationId xmlns:a16="http://schemas.microsoft.com/office/drawing/2014/main" id="{E7CAA867-BB73-5341-927F-39E50FB84754}"/>
                        </a:ext>
                      </a:extLst>
                    </p:cNvPr>
                    <p:cNvSpPr>
                      <a:spLocks noChangeArrowheads="1"/>
                    </p:cNvSpPr>
                    <p:nvPr/>
                  </p:nvSpPr>
                  <p:spPr bwMode="auto">
                    <a:xfrm>
                      <a:off x="2460" y="3126"/>
                      <a:ext cx="38" cy="27"/>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sp>
                <p:nvSpPr>
                  <p:cNvPr id="652" name="Rectangle 1001">
                    <a:extLst>
                      <a:ext uri="{FF2B5EF4-FFF2-40B4-BE49-F238E27FC236}">
                        <a16:creationId xmlns:a16="http://schemas.microsoft.com/office/drawing/2014/main" id="{C832D413-48C1-864B-ADE4-2FD29041F114}"/>
                      </a:ext>
                    </a:extLst>
                  </p:cNvPr>
                  <p:cNvSpPr>
                    <a:spLocks noChangeArrowheads="1"/>
                  </p:cNvSpPr>
                  <p:nvPr/>
                </p:nvSpPr>
                <p:spPr bwMode="auto">
                  <a:xfrm>
                    <a:off x="2296" y="3104"/>
                    <a:ext cx="480" cy="10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nvGrpSpPr>
                <p:cNvPr id="631" name="Group 1002">
                  <a:extLst>
                    <a:ext uri="{FF2B5EF4-FFF2-40B4-BE49-F238E27FC236}">
                      <a16:creationId xmlns:a16="http://schemas.microsoft.com/office/drawing/2014/main" id="{006252A7-959A-124E-9588-9304F97FE359}"/>
                    </a:ext>
                  </a:extLst>
                </p:cNvPr>
                <p:cNvGrpSpPr>
                  <a:grpSpLocks/>
                </p:cNvGrpSpPr>
                <p:nvPr/>
              </p:nvGrpSpPr>
              <p:grpSpPr bwMode="auto">
                <a:xfrm>
                  <a:off x="577" y="3205"/>
                  <a:ext cx="599" cy="116"/>
                  <a:chOff x="1680" y="2536"/>
                  <a:chExt cx="584" cy="160"/>
                </a:xfrm>
              </p:grpSpPr>
              <p:sp>
                <p:nvSpPr>
                  <p:cNvPr id="642" name="Rectangle 1003">
                    <a:extLst>
                      <a:ext uri="{FF2B5EF4-FFF2-40B4-BE49-F238E27FC236}">
                        <a16:creationId xmlns:a16="http://schemas.microsoft.com/office/drawing/2014/main" id="{506F3DB2-E24C-704B-ABC7-7BF277F456FF}"/>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43" name="Line 1004">
                    <a:extLst>
                      <a:ext uri="{FF2B5EF4-FFF2-40B4-BE49-F238E27FC236}">
                        <a16:creationId xmlns:a16="http://schemas.microsoft.com/office/drawing/2014/main" id="{12CEBA87-165C-1046-9730-C00EA2BB2B5A}"/>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44" name="Line 1005">
                    <a:extLst>
                      <a:ext uri="{FF2B5EF4-FFF2-40B4-BE49-F238E27FC236}">
                        <a16:creationId xmlns:a16="http://schemas.microsoft.com/office/drawing/2014/main" id="{0FF4B5F1-62BC-AF42-95A4-AECFD658BD5B}"/>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45" name="Group 1006">
                    <a:extLst>
                      <a:ext uri="{FF2B5EF4-FFF2-40B4-BE49-F238E27FC236}">
                        <a16:creationId xmlns:a16="http://schemas.microsoft.com/office/drawing/2014/main" id="{1A812BDC-A5A7-8F4F-9AD5-BBF1067F83BA}"/>
                      </a:ext>
                    </a:extLst>
                  </p:cNvPr>
                  <p:cNvGrpSpPr>
                    <a:grpSpLocks/>
                  </p:cNvGrpSpPr>
                  <p:nvPr/>
                </p:nvGrpSpPr>
                <p:grpSpPr bwMode="auto">
                  <a:xfrm>
                    <a:off x="1688" y="2648"/>
                    <a:ext cx="576" cy="32"/>
                    <a:chOff x="2496" y="2624"/>
                    <a:chExt cx="576" cy="32"/>
                  </a:xfrm>
                </p:grpSpPr>
                <p:sp>
                  <p:nvSpPr>
                    <p:cNvPr id="649" name="Line 1007">
                      <a:extLst>
                        <a:ext uri="{FF2B5EF4-FFF2-40B4-BE49-F238E27FC236}">
                          <a16:creationId xmlns:a16="http://schemas.microsoft.com/office/drawing/2014/main" id="{38829126-F93A-D647-B16F-D52D71AE1B65}"/>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50" name="Line 1008">
                      <a:extLst>
                        <a:ext uri="{FF2B5EF4-FFF2-40B4-BE49-F238E27FC236}">
                          <a16:creationId xmlns:a16="http://schemas.microsoft.com/office/drawing/2014/main" id="{4EFD1E00-3A55-9E4A-9BF3-CAC8B88F4E17}"/>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46" name="Group 1009">
                    <a:extLst>
                      <a:ext uri="{FF2B5EF4-FFF2-40B4-BE49-F238E27FC236}">
                        <a16:creationId xmlns:a16="http://schemas.microsoft.com/office/drawing/2014/main" id="{D4DC9084-AD38-0845-9204-D60DDF955308}"/>
                      </a:ext>
                    </a:extLst>
                  </p:cNvPr>
                  <p:cNvGrpSpPr>
                    <a:grpSpLocks/>
                  </p:cNvGrpSpPr>
                  <p:nvPr/>
                </p:nvGrpSpPr>
                <p:grpSpPr bwMode="auto">
                  <a:xfrm>
                    <a:off x="1696" y="2592"/>
                    <a:ext cx="320" cy="64"/>
                    <a:chOff x="1336" y="1856"/>
                    <a:chExt cx="320" cy="64"/>
                  </a:xfrm>
                </p:grpSpPr>
                <p:sp>
                  <p:nvSpPr>
                    <p:cNvPr id="647" name="Rectangle 1010">
                      <a:extLst>
                        <a:ext uri="{FF2B5EF4-FFF2-40B4-BE49-F238E27FC236}">
                          <a16:creationId xmlns:a16="http://schemas.microsoft.com/office/drawing/2014/main" id="{56803FDF-06C5-7E41-9C00-CC653EEF8EB4}"/>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48" name="Rectangle 1011">
                      <a:extLst>
                        <a:ext uri="{FF2B5EF4-FFF2-40B4-BE49-F238E27FC236}">
                          <a16:creationId xmlns:a16="http://schemas.microsoft.com/office/drawing/2014/main" id="{5F95B41B-FED1-4147-B6A4-037EF5052038}"/>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nvGrpSpPr>
                <p:cNvPr id="632" name="Group 1012">
                  <a:extLst>
                    <a:ext uri="{FF2B5EF4-FFF2-40B4-BE49-F238E27FC236}">
                      <a16:creationId xmlns:a16="http://schemas.microsoft.com/office/drawing/2014/main" id="{7A9C1C4F-729A-2647-B8BF-B1E27904927E}"/>
                    </a:ext>
                  </a:extLst>
                </p:cNvPr>
                <p:cNvGrpSpPr>
                  <a:grpSpLocks/>
                </p:cNvGrpSpPr>
                <p:nvPr/>
              </p:nvGrpSpPr>
              <p:grpSpPr bwMode="auto">
                <a:xfrm>
                  <a:off x="1242" y="3205"/>
                  <a:ext cx="598" cy="116"/>
                  <a:chOff x="1680" y="2536"/>
                  <a:chExt cx="584" cy="160"/>
                </a:xfrm>
              </p:grpSpPr>
              <p:sp>
                <p:nvSpPr>
                  <p:cNvPr id="633" name="Rectangle 1013">
                    <a:extLst>
                      <a:ext uri="{FF2B5EF4-FFF2-40B4-BE49-F238E27FC236}">
                        <a16:creationId xmlns:a16="http://schemas.microsoft.com/office/drawing/2014/main" id="{C78DC156-ABB4-8242-BA1B-152B9AF2F94E}"/>
                      </a:ext>
                    </a:extLst>
                  </p:cNvPr>
                  <p:cNvSpPr>
                    <a:spLocks noChangeArrowheads="1"/>
                  </p:cNvSpPr>
                  <p:nvPr/>
                </p:nvSpPr>
                <p:spPr bwMode="auto">
                  <a:xfrm>
                    <a:off x="1680" y="2536"/>
                    <a:ext cx="584" cy="160"/>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sp>
                <p:nvSpPr>
                  <p:cNvPr id="634" name="Line 1014">
                    <a:extLst>
                      <a:ext uri="{FF2B5EF4-FFF2-40B4-BE49-F238E27FC236}">
                        <a16:creationId xmlns:a16="http://schemas.microsoft.com/office/drawing/2014/main" id="{5BF40213-00BD-9845-9326-CA48704E5B02}"/>
                      </a:ext>
                    </a:extLst>
                  </p:cNvPr>
                  <p:cNvSpPr>
                    <a:spLocks noChangeShapeType="1"/>
                  </p:cNvSpPr>
                  <p:nvPr/>
                </p:nvSpPr>
                <p:spPr bwMode="auto">
                  <a:xfrm>
                    <a:off x="1680" y="2568"/>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35" name="Line 1015">
                    <a:extLst>
                      <a:ext uri="{FF2B5EF4-FFF2-40B4-BE49-F238E27FC236}">
                        <a16:creationId xmlns:a16="http://schemas.microsoft.com/office/drawing/2014/main" id="{1464ECAA-09AE-D24A-8463-9C4862E2777A}"/>
                      </a:ext>
                    </a:extLst>
                  </p:cNvPr>
                  <p:cNvSpPr>
                    <a:spLocks noChangeShapeType="1"/>
                  </p:cNvSpPr>
                  <p:nvPr/>
                </p:nvSpPr>
                <p:spPr bwMode="auto">
                  <a:xfrm>
                    <a:off x="1680" y="2600"/>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nvGrpSpPr>
                  <p:cNvPr id="636" name="Group 1016">
                    <a:extLst>
                      <a:ext uri="{FF2B5EF4-FFF2-40B4-BE49-F238E27FC236}">
                        <a16:creationId xmlns:a16="http://schemas.microsoft.com/office/drawing/2014/main" id="{FBEE468E-6B5A-D444-A47C-5809BE93AAA2}"/>
                      </a:ext>
                    </a:extLst>
                  </p:cNvPr>
                  <p:cNvGrpSpPr>
                    <a:grpSpLocks/>
                  </p:cNvGrpSpPr>
                  <p:nvPr/>
                </p:nvGrpSpPr>
                <p:grpSpPr bwMode="auto">
                  <a:xfrm>
                    <a:off x="1688" y="2648"/>
                    <a:ext cx="576" cy="32"/>
                    <a:chOff x="2496" y="2624"/>
                    <a:chExt cx="576" cy="32"/>
                  </a:xfrm>
                </p:grpSpPr>
                <p:sp>
                  <p:nvSpPr>
                    <p:cNvPr id="640" name="Line 1017">
                      <a:extLst>
                        <a:ext uri="{FF2B5EF4-FFF2-40B4-BE49-F238E27FC236}">
                          <a16:creationId xmlns:a16="http://schemas.microsoft.com/office/drawing/2014/main" id="{F1D26A1E-EACB-804A-8A52-2FDFD1275D0F}"/>
                        </a:ext>
                      </a:extLst>
                    </p:cNvPr>
                    <p:cNvSpPr>
                      <a:spLocks noChangeShapeType="1"/>
                    </p:cNvSpPr>
                    <p:nvPr/>
                  </p:nvSpPr>
                  <p:spPr bwMode="auto">
                    <a:xfrm>
                      <a:off x="2496" y="2624"/>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sp>
                  <p:nvSpPr>
                    <p:cNvPr id="641" name="Line 1018">
                      <a:extLst>
                        <a:ext uri="{FF2B5EF4-FFF2-40B4-BE49-F238E27FC236}">
                          <a16:creationId xmlns:a16="http://schemas.microsoft.com/office/drawing/2014/main" id="{0ECD20B6-AA61-ED4D-B260-0964787636CD}"/>
                        </a:ext>
                      </a:extLst>
                    </p:cNvPr>
                    <p:cNvSpPr>
                      <a:spLocks noChangeShapeType="1"/>
                    </p:cNvSpPr>
                    <p:nvPr/>
                  </p:nvSpPr>
                  <p:spPr bwMode="auto">
                    <a:xfrm>
                      <a:off x="2496" y="2656"/>
                      <a:ext cx="57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sz="1350"/>
                    </a:p>
                  </p:txBody>
                </p:sp>
              </p:grpSp>
              <p:grpSp>
                <p:nvGrpSpPr>
                  <p:cNvPr id="637" name="Group 1019">
                    <a:extLst>
                      <a:ext uri="{FF2B5EF4-FFF2-40B4-BE49-F238E27FC236}">
                        <a16:creationId xmlns:a16="http://schemas.microsoft.com/office/drawing/2014/main" id="{16DC7FC0-CF03-0A4A-9E85-22CF37843252}"/>
                      </a:ext>
                    </a:extLst>
                  </p:cNvPr>
                  <p:cNvGrpSpPr>
                    <a:grpSpLocks/>
                  </p:cNvGrpSpPr>
                  <p:nvPr/>
                </p:nvGrpSpPr>
                <p:grpSpPr bwMode="auto">
                  <a:xfrm>
                    <a:off x="1696" y="2592"/>
                    <a:ext cx="320" cy="64"/>
                    <a:chOff x="1336" y="1856"/>
                    <a:chExt cx="320" cy="64"/>
                  </a:xfrm>
                </p:grpSpPr>
                <p:sp>
                  <p:nvSpPr>
                    <p:cNvPr id="638" name="Rectangle 1020">
                      <a:extLst>
                        <a:ext uri="{FF2B5EF4-FFF2-40B4-BE49-F238E27FC236}">
                          <a16:creationId xmlns:a16="http://schemas.microsoft.com/office/drawing/2014/main" id="{30A43715-DB20-DD4B-B736-876C38E45ECF}"/>
                        </a:ext>
                      </a:extLst>
                    </p:cNvPr>
                    <p:cNvSpPr>
                      <a:spLocks noChangeArrowheads="1"/>
                    </p:cNvSpPr>
                    <p:nvPr/>
                  </p:nvSpPr>
                  <p:spPr bwMode="auto">
                    <a:xfrm>
                      <a:off x="1336" y="1856"/>
                      <a:ext cx="264" cy="64"/>
                    </a:xfrm>
                    <a:prstGeom prst="rect">
                      <a:avLst/>
                    </a:prstGeom>
                    <a:solidFill>
                      <a:schemeClr val="bg2"/>
                    </a:solidFill>
                    <a:ln w="9525">
                      <a:solidFill>
                        <a:schemeClr val="tx2"/>
                      </a:solidFill>
                      <a:miter lim="800000"/>
                      <a:headEnd/>
                      <a:tailEnd/>
                    </a:ln>
                  </p:spPr>
                  <p:txBody>
                    <a:bodyPr wrap="none" anchor="ctr"/>
                    <a:lstStyle/>
                    <a:p>
                      <a:endParaRPr lang="it-IT" sz="1350">
                        <a:latin typeface="Calibri" charset="0"/>
                      </a:endParaRPr>
                    </a:p>
                  </p:txBody>
                </p:sp>
                <p:sp>
                  <p:nvSpPr>
                    <p:cNvPr id="639" name="Rectangle 1021">
                      <a:extLst>
                        <a:ext uri="{FF2B5EF4-FFF2-40B4-BE49-F238E27FC236}">
                          <a16:creationId xmlns:a16="http://schemas.microsoft.com/office/drawing/2014/main" id="{7287001D-30AD-C54E-9A04-2B0A85C711E9}"/>
                        </a:ext>
                      </a:extLst>
                    </p:cNvPr>
                    <p:cNvSpPr>
                      <a:spLocks noChangeArrowheads="1"/>
                    </p:cNvSpPr>
                    <p:nvPr/>
                  </p:nvSpPr>
                  <p:spPr bwMode="auto">
                    <a:xfrm>
                      <a:off x="1608" y="1856"/>
                      <a:ext cx="48" cy="64"/>
                    </a:xfrm>
                    <a:prstGeom prst="rect">
                      <a:avLst/>
                    </a:prstGeom>
                    <a:solidFill>
                      <a:schemeClr val="bg2"/>
                    </a:solidFill>
                    <a:ln w="9525">
                      <a:solidFill>
                        <a:schemeClr val="tx1"/>
                      </a:solidFill>
                      <a:miter lim="800000"/>
                      <a:headEnd/>
                      <a:tailEnd/>
                    </a:ln>
                  </p:spPr>
                  <p:txBody>
                    <a:bodyPr wrap="none" anchor="ctr"/>
                    <a:lstStyle/>
                    <a:p>
                      <a:endParaRPr lang="it-IT" sz="1350">
                        <a:latin typeface="Calibri" charset="0"/>
                      </a:endParaRPr>
                    </a:p>
                  </p:txBody>
                </p:sp>
              </p:grpSp>
            </p:grpSp>
          </p:grpSp>
        </p:grpSp>
      </p:grpSp>
      <p:sp>
        <p:nvSpPr>
          <p:cNvPr id="817" name="CasellaDiTesto 331">
            <a:extLst>
              <a:ext uri="{FF2B5EF4-FFF2-40B4-BE49-F238E27FC236}">
                <a16:creationId xmlns:a16="http://schemas.microsoft.com/office/drawing/2014/main" id="{FF4A44A2-CAC9-654A-98AD-01933FE2D593}"/>
              </a:ext>
            </a:extLst>
          </p:cNvPr>
          <p:cNvSpPr txBox="1"/>
          <p:nvPr/>
        </p:nvSpPr>
        <p:spPr>
          <a:xfrm>
            <a:off x="5988354" y="6590229"/>
            <a:ext cx="973856" cy="276999"/>
          </a:xfrm>
          <a:prstGeom prst="rect">
            <a:avLst/>
          </a:prstGeom>
          <a:noFill/>
        </p:spPr>
        <p:txBody>
          <a:bodyPr wrap="non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dirty="0"/>
              <a:t>Disk </a:t>
            </a:r>
            <a:r>
              <a:rPr lang="it-IT" sz="1200" dirty="0" err="1"/>
              <a:t>Servers</a:t>
            </a:r>
            <a:r>
              <a:rPr lang="it-IT" sz="1200" dirty="0"/>
              <a:t> </a:t>
            </a:r>
          </a:p>
        </p:txBody>
      </p:sp>
      <p:sp>
        <p:nvSpPr>
          <p:cNvPr id="818" name="Rounded Rectangle 6">
            <a:extLst>
              <a:ext uri="{FF2B5EF4-FFF2-40B4-BE49-F238E27FC236}">
                <a16:creationId xmlns:a16="http://schemas.microsoft.com/office/drawing/2014/main" id="{572367E9-FAC0-BA4A-AC58-351F0791C194}"/>
              </a:ext>
            </a:extLst>
          </p:cNvPr>
          <p:cNvSpPr/>
          <p:nvPr/>
        </p:nvSpPr>
        <p:spPr>
          <a:xfrm>
            <a:off x="4317539" y="3693750"/>
            <a:ext cx="1119420" cy="1379022"/>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High density Modular SW</a:t>
            </a:r>
          </a:p>
        </p:txBody>
      </p:sp>
      <p:sp>
        <p:nvSpPr>
          <p:cNvPr id="819" name="Rounded Rectangle 6">
            <a:extLst>
              <a:ext uri="{FF2B5EF4-FFF2-40B4-BE49-F238E27FC236}">
                <a16:creationId xmlns:a16="http://schemas.microsoft.com/office/drawing/2014/main" id="{2DC8A29F-51FA-2343-820B-858C6F262742}"/>
              </a:ext>
            </a:extLst>
          </p:cNvPr>
          <p:cNvSpPr/>
          <p:nvPr/>
        </p:nvSpPr>
        <p:spPr>
          <a:xfrm>
            <a:off x="5614312" y="3693750"/>
            <a:ext cx="1119420" cy="1379022"/>
          </a:xfrm>
          <a:prstGeom prst="roundRect">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1200" b="1" dirty="0">
                <a:solidFill>
                  <a:srgbClr val="FFFFFF"/>
                </a:solidFill>
                <a:latin typeface="Monaco" charset="0"/>
                <a:ea typeface="ヒラギノ角ゴ Pro W3" charset="-128"/>
              </a:rPr>
              <a:t>High density Modular </a:t>
            </a:r>
          </a:p>
          <a:p>
            <a:pPr algn="ctr">
              <a:defRPr/>
            </a:pPr>
            <a:r>
              <a:rPr lang="en-US" sz="1200" b="1" dirty="0">
                <a:solidFill>
                  <a:srgbClr val="FFFFFF"/>
                </a:solidFill>
                <a:latin typeface="Monaco" charset="0"/>
                <a:ea typeface="ヒラギノ角ゴ Pro W3" charset="-128"/>
              </a:rPr>
              <a:t>SW</a:t>
            </a:r>
          </a:p>
        </p:txBody>
      </p:sp>
      <p:cxnSp>
        <p:nvCxnSpPr>
          <p:cNvPr id="171" name="Straight Connector 170">
            <a:extLst>
              <a:ext uri="{FF2B5EF4-FFF2-40B4-BE49-F238E27FC236}">
                <a16:creationId xmlns:a16="http://schemas.microsoft.com/office/drawing/2014/main" id="{AB418C53-0BC4-1848-B36D-95B8181E4EF8}"/>
              </a:ext>
            </a:extLst>
          </p:cNvPr>
          <p:cNvCxnSpPr>
            <a:stCxn id="180" idx="0"/>
            <a:endCxn id="818" idx="2"/>
          </p:cNvCxnSpPr>
          <p:nvPr/>
        </p:nvCxnSpPr>
        <p:spPr>
          <a:xfrm flipV="1">
            <a:off x="2242041" y="5072772"/>
            <a:ext cx="2635208" cy="794346"/>
          </a:xfrm>
          <a:prstGeom prst="line">
            <a:avLst/>
          </a:prstGeom>
        </p:spPr>
        <p:style>
          <a:lnRef idx="1">
            <a:schemeClr val="dk1"/>
          </a:lnRef>
          <a:fillRef idx="0">
            <a:schemeClr val="dk1"/>
          </a:fillRef>
          <a:effectRef idx="0">
            <a:schemeClr val="dk1"/>
          </a:effectRef>
          <a:fontRef idx="minor">
            <a:schemeClr val="tx1"/>
          </a:fontRef>
        </p:style>
      </p:cxnSp>
      <p:cxnSp>
        <p:nvCxnSpPr>
          <p:cNvPr id="820" name="Straight Connector 819">
            <a:extLst>
              <a:ext uri="{FF2B5EF4-FFF2-40B4-BE49-F238E27FC236}">
                <a16:creationId xmlns:a16="http://schemas.microsoft.com/office/drawing/2014/main" id="{28E5D02B-B31D-9C44-BB4B-41780ECC5F9F}"/>
              </a:ext>
            </a:extLst>
          </p:cNvPr>
          <p:cNvCxnSpPr>
            <a:stCxn id="176" idx="0"/>
            <a:endCxn id="818" idx="2"/>
          </p:cNvCxnSpPr>
          <p:nvPr/>
        </p:nvCxnSpPr>
        <p:spPr>
          <a:xfrm flipV="1">
            <a:off x="818774" y="5072772"/>
            <a:ext cx="4058475" cy="788421"/>
          </a:xfrm>
          <a:prstGeom prst="line">
            <a:avLst/>
          </a:prstGeom>
        </p:spPr>
        <p:style>
          <a:lnRef idx="1">
            <a:schemeClr val="dk1"/>
          </a:lnRef>
          <a:fillRef idx="0">
            <a:schemeClr val="dk1"/>
          </a:fillRef>
          <a:effectRef idx="0">
            <a:schemeClr val="dk1"/>
          </a:effectRef>
          <a:fontRef idx="minor">
            <a:schemeClr val="tx1"/>
          </a:fontRef>
        </p:style>
      </p:cxnSp>
      <p:cxnSp>
        <p:nvCxnSpPr>
          <p:cNvPr id="822" name="Straight Connector 821">
            <a:extLst>
              <a:ext uri="{FF2B5EF4-FFF2-40B4-BE49-F238E27FC236}">
                <a16:creationId xmlns:a16="http://schemas.microsoft.com/office/drawing/2014/main" id="{D7C4125B-4776-C44A-8FCC-C0A40066D9CA}"/>
              </a:ext>
            </a:extLst>
          </p:cNvPr>
          <p:cNvCxnSpPr>
            <a:stCxn id="180" idx="0"/>
            <a:endCxn id="819" idx="2"/>
          </p:cNvCxnSpPr>
          <p:nvPr/>
        </p:nvCxnSpPr>
        <p:spPr>
          <a:xfrm flipV="1">
            <a:off x="2242041" y="5072772"/>
            <a:ext cx="3931981" cy="794346"/>
          </a:xfrm>
          <a:prstGeom prst="line">
            <a:avLst/>
          </a:prstGeom>
        </p:spPr>
        <p:style>
          <a:lnRef idx="1">
            <a:schemeClr val="dk1"/>
          </a:lnRef>
          <a:fillRef idx="0">
            <a:schemeClr val="dk1"/>
          </a:fillRef>
          <a:effectRef idx="0">
            <a:schemeClr val="dk1"/>
          </a:effectRef>
          <a:fontRef idx="minor">
            <a:schemeClr val="tx1"/>
          </a:fontRef>
        </p:style>
      </p:cxnSp>
      <p:cxnSp>
        <p:nvCxnSpPr>
          <p:cNvPr id="824" name="Straight Connector 823">
            <a:extLst>
              <a:ext uri="{FF2B5EF4-FFF2-40B4-BE49-F238E27FC236}">
                <a16:creationId xmlns:a16="http://schemas.microsoft.com/office/drawing/2014/main" id="{64502A16-EBFE-6047-9680-A25045D42A55}"/>
              </a:ext>
            </a:extLst>
          </p:cNvPr>
          <p:cNvCxnSpPr>
            <a:stCxn id="176" idx="0"/>
            <a:endCxn id="819" idx="2"/>
          </p:cNvCxnSpPr>
          <p:nvPr/>
        </p:nvCxnSpPr>
        <p:spPr>
          <a:xfrm flipV="1">
            <a:off x="818774" y="5072772"/>
            <a:ext cx="5355248" cy="788421"/>
          </a:xfrm>
          <a:prstGeom prst="line">
            <a:avLst/>
          </a:prstGeom>
        </p:spPr>
        <p:style>
          <a:lnRef idx="1">
            <a:schemeClr val="dk1"/>
          </a:lnRef>
          <a:fillRef idx="0">
            <a:schemeClr val="dk1"/>
          </a:fillRef>
          <a:effectRef idx="0">
            <a:schemeClr val="dk1"/>
          </a:effectRef>
          <a:fontRef idx="minor">
            <a:schemeClr val="tx1"/>
          </a:fontRef>
        </p:style>
      </p:cxnSp>
      <p:cxnSp>
        <p:nvCxnSpPr>
          <p:cNvPr id="828" name="Straight Connector 827">
            <a:extLst>
              <a:ext uri="{FF2B5EF4-FFF2-40B4-BE49-F238E27FC236}">
                <a16:creationId xmlns:a16="http://schemas.microsoft.com/office/drawing/2014/main" id="{400CE78D-09A8-3149-BA18-8350276158D1}"/>
              </a:ext>
            </a:extLst>
          </p:cNvPr>
          <p:cNvCxnSpPr>
            <a:cxnSpLocks/>
            <a:stCxn id="818" idx="2"/>
          </p:cNvCxnSpPr>
          <p:nvPr/>
        </p:nvCxnSpPr>
        <p:spPr>
          <a:xfrm flipH="1">
            <a:off x="3677069" y="5072772"/>
            <a:ext cx="1200180" cy="735994"/>
          </a:xfrm>
          <a:prstGeom prst="line">
            <a:avLst/>
          </a:prstGeom>
        </p:spPr>
        <p:style>
          <a:lnRef idx="1">
            <a:schemeClr val="dk1"/>
          </a:lnRef>
          <a:fillRef idx="0">
            <a:schemeClr val="dk1"/>
          </a:fillRef>
          <a:effectRef idx="0">
            <a:schemeClr val="dk1"/>
          </a:effectRef>
          <a:fontRef idx="minor">
            <a:schemeClr val="tx1"/>
          </a:fontRef>
        </p:style>
      </p:cxnSp>
      <p:cxnSp>
        <p:nvCxnSpPr>
          <p:cNvPr id="831" name="Straight Connector 830">
            <a:extLst>
              <a:ext uri="{FF2B5EF4-FFF2-40B4-BE49-F238E27FC236}">
                <a16:creationId xmlns:a16="http://schemas.microsoft.com/office/drawing/2014/main" id="{29E3FD6D-E7CA-2949-B12E-C22E15255CDF}"/>
              </a:ext>
            </a:extLst>
          </p:cNvPr>
          <p:cNvCxnSpPr>
            <a:endCxn id="818" idx="2"/>
          </p:cNvCxnSpPr>
          <p:nvPr/>
        </p:nvCxnSpPr>
        <p:spPr>
          <a:xfrm flipH="1" flipV="1">
            <a:off x="4877249" y="5072772"/>
            <a:ext cx="168154" cy="743471"/>
          </a:xfrm>
          <a:prstGeom prst="line">
            <a:avLst/>
          </a:prstGeom>
        </p:spPr>
        <p:style>
          <a:lnRef idx="1">
            <a:schemeClr val="dk1"/>
          </a:lnRef>
          <a:fillRef idx="0">
            <a:schemeClr val="dk1"/>
          </a:fillRef>
          <a:effectRef idx="0">
            <a:schemeClr val="dk1"/>
          </a:effectRef>
          <a:fontRef idx="minor">
            <a:schemeClr val="tx1"/>
          </a:fontRef>
        </p:style>
      </p:cxnSp>
      <p:cxnSp>
        <p:nvCxnSpPr>
          <p:cNvPr id="833" name="Straight Connector 832">
            <a:extLst>
              <a:ext uri="{FF2B5EF4-FFF2-40B4-BE49-F238E27FC236}">
                <a16:creationId xmlns:a16="http://schemas.microsoft.com/office/drawing/2014/main" id="{CC59AF9D-549B-9747-A983-2D0F65BC517A}"/>
              </a:ext>
            </a:extLst>
          </p:cNvPr>
          <p:cNvCxnSpPr>
            <a:stCxn id="819" idx="2"/>
          </p:cNvCxnSpPr>
          <p:nvPr/>
        </p:nvCxnSpPr>
        <p:spPr>
          <a:xfrm flipH="1">
            <a:off x="3677068" y="5072772"/>
            <a:ext cx="2496954" cy="759619"/>
          </a:xfrm>
          <a:prstGeom prst="line">
            <a:avLst/>
          </a:prstGeom>
        </p:spPr>
        <p:style>
          <a:lnRef idx="1">
            <a:schemeClr val="dk1"/>
          </a:lnRef>
          <a:fillRef idx="0">
            <a:schemeClr val="dk1"/>
          </a:fillRef>
          <a:effectRef idx="0">
            <a:schemeClr val="dk1"/>
          </a:effectRef>
          <a:fontRef idx="minor">
            <a:schemeClr val="tx1"/>
          </a:fontRef>
        </p:style>
      </p:cxnSp>
      <p:cxnSp>
        <p:nvCxnSpPr>
          <p:cNvPr id="835" name="Straight Connector 834">
            <a:extLst>
              <a:ext uri="{FF2B5EF4-FFF2-40B4-BE49-F238E27FC236}">
                <a16:creationId xmlns:a16="http://schemas.microsoft.com/office/drawing/2014/main" id="{E85820D5-82A1-AE40-B14C-A8680144D3A5}"/>
              </a:ext>
            </a:extLst>
          </p:cNvPr>
          <p:cNvCxnSpPr>
            <a:stCxn id="819" idx="2"/>
          </p:cNvCxnSpPr>
          <p:nvPr/>
        </p:nvCxnSpPr>
        <p:spPr>
          <a:xfrm flipH="1">
            <a:off x="5045403" y="5072772"/>
            <a:ext cx="1128619" cy="757317"/>
          </a:xfrm>
          <a:prstGeom prst="line">
            <a:avLst/>
          </a:prstGeom>
        </p:spPr>
        <p:style>
          <a:lnRef idx="1">
            <a:schemeClr val="dk1"/>
          </a:lnRef>
          <a:fillRef idx="0">
            <a:schemeClr val="dk1"/>
          </a:fillRef>
          <a:effectRef idx="0">
            <a:schemeClr val="dk1"/>
          </a:effectRef>
          <a:fontRef idx="minor">
            <a:schemeClr val="tx1"/>
          </a:fontRef>
        </p:style>
      </p:cxnSp>
      <p:cxnSp>
        <p:nvCxnSpPr>
          <p:cNvPr id="837" name="Straight Connector 836">
            <a:extLst>
              <a:ext uri="{FF2B5EF4-FFF2-40B4-BE49-F238E27FC236}">
                <a16:creationId xmlns:a16="http://schemas.microsoft.com/office/drawing/2014/main" id="{31AA62DF-FCFB-DC4A-B8EF-7736A3011E59}"/>
              </a:ext>
            </a:extLst>
          </p:cNvPr>
          <p:cNvCxnSpPr>
            <a:stCxn id="819" idx="2"/>
          </p:cNvCxnSpPr>
          <p:nvPr/>
        </p:nvCxnSpPr>
        <p:spPr>
          <a:xfrm>
            <a:off x="6174022" y="5072772"/>
            <a:ext cx="341970" cy="766946"/>
          </a:xfrm>
          <a:prstGeom prst="line">
            <a:avLst/>
          </a:prstGeom>
        </p:spPr>
        <p:style>
          <a:lnRef idx="1">
            <a:schemeClr val="dk1"/>
          </a:lnRef>
          <a:fillRef idx="0">
            <a:schemeClr val="dk1"/>
          </a:fillRef>
          <a:effectRef idx="0">
            <a:schemeClr val="dk1"/>
          </a:effectRef>
          <a:fontRef idx="minor">
            <a:schemeClr val="tx1"/>
          </a:fontRef>
        </p:style>
      </p:cxnSp>
      <p:cxnSp>
        <p:nvCxnSpPr>
          <p:cNvPr id="839" name="Straight Connector 838">
            <a:extLst>
              <a:ext uri="{FF2B5EF4-FFF2-40B4-BE49-F238E27FC236}">
                <a16:creationId xmlns:a16="http://schemas.microsoft.com/office/drawing/2014/main" id="{B9D0581C-EEB4-C946-816B-E61D3D90D482}"/>
              </a:ext>
            </a:extLst>
          </p:cNvPr>
          <p:cNvCxnSpPr>
            <a:stCxn id="819" idx="2"/>
            <a:endCxn id="608" idx="0"/>
          </p:cNvCxnSpPr>
          <p:nvPr/>
        </p:nvCxnSpPr>
        <p:spPr>
          <a:xfrm>
            <a:off x="6174022" y="5072772"/>
            <a:ext cx="2251767" cy="735994"/>
          </a:xfrm>
          <a:prstGeom prst="line">
            <a:avLst/>
          </a:prstGeom>
        </p:spPr>
        <p:style>
          <a:lnRef idx="1">
            <a:schemeClr val="dk1"/>
          </a:lnRef>
          <a:fillRef idx="0">
            <a:schemeClr val="dk1"/>
          </a:fillRef>
          <a:effectRef idx="0">
            <a:schemeClr val="dk1"/>
          </a:effectRef>
          <a:fontRef idx="minor">
            <a:schemeClr val="tx1"/>
          </a:fontRef>
        </p:style>
      </p:cxnSp>
      <p:cxnSp>
        <p:nvCxnSpPr>
          <p:cNvPr id="841" name="Straight Connector 840">
            <a:extLst>
              <a:ext uri="{FF2B5EF4-FFF2-40B4-BE49-F238E27FC236}">
                <a16:creationId xmlns:a16="http://schemas.microsoft.com/office/drawing/2014/main" id="{6CF44A37-0388-F14E-AC25-FA79181E546D}"/>
              </a:ext>
            </a:extLst>
          </p:cNvPr>
          <p:cNvCxnSpPr>
            <a:endCxn id="818" idx="2"/>
          </p:cNvCxnSpPr>
          <p:nvPr/>
        </p:nvCxnSpPr>
        <p:spPr>
          <a:xfrm flipH="1" flipV="1">
            <a:off x="4877249" y="5072772"/>
            <a:ext cx="1604384" cy="732874"/>
          </a:xfrm>
          <a:prstGeom prst="line">
            <a:avLst/>
          </a:prstGeom>
        </p:spPr>
        <p:style>
          <a:lnRef idx="1">
            <a:schemeClr val="dk1"/>
          </a:lnRef>
          <a:fillRef idx="0">
            <a:schemeClr val="dk1"/>
          </a:fillRef>
          <a:effectRef idx="0">
            <a:schemeClr val="dk1"/>
          </a:effectRef>
          <a:fontRef idx="minor">
            <a:schemeClr val="tx1"/>
          </a:fontRef>
        </p:style>
      </p:cxnSp>
      <p:cxnSp>
        <p:nvCxnSpPr>
          <p:cNvPr id="843" name="Straight Connector 842">
            <a:extLst>
              <a:ext uri="{FF2B5EF4-FFF2-40B4-BE49-F238E27FC236}">
                <a16:creationId xmlns:a16="http://schemas.microsoft.com/office/drawing/2014/main" id="{24A3A9C5-E348-A54A-9932-33E70AC0FD56}"/>
              </a:ext>
            </a:extLst>
          </p:cNvPr>
          <p:cNvCxnSpPr>
            <a:stCxn id="818" idx="2"/>
            <a:endCxn id="608" idx="0"/>
          </p:cNvCxnSpPr>
          <p:nvPr/>
        </p:nvCxnSpPr>
        <p:spPr>
          <a:xfrm>
            <a:off x="4877249" y="5072772"/>
            <a:ext cx="3548540" cy="735994"/>
          </a:xfrm>
          <a:prstGeom prst="line">
            <a:avLst/>
          </a:prstGeom>
        </p:spPr>
        <p:style>
          <a:lnRef idx="1">
            <a:schemeClr val="dk1"/>
          </a:lnRef>
          <a:fillRef idx="0">
            <a:schemeClr val="dk1"/>
          </a:fillRef>
          <a:effectRef idx="0">
            <a:schemeClr val="dk1"/>
          </a:effectRef>
          <a:fontRef idx="minor">
            <a:schemeClr val="tx1"/>
          </a:fontRef>
        </p:style>
      </p:cxnSp>
      <p:cxnSp>
        <p:nvCxnSpPr>
          <p:cNvPr id="845" name="Straight Connector 844">
            <a:extLst>
              <a:ext uri="{FF2B5EF4-FFF2-40B4-BE49-F238E27FC236}">
                <a16:creationId xmlns:a16="http://schemas.microsoft.com/office/drawing/2014/main" id="{B766791E-F3B8-0D4A-9010-E03DC418BCD1}"/>
              </a:ext>
            </a:extLst>
          </p:cNvPr>
          <p:cNvCxnSpPr>
            <a:stCxn id="610" idx="0"/>
            <a:endCxn id="818" idx="2"/>
          </p:cNvCxnSpPr>
          <p:nvPr/>
        </p:nvCxnSpPr>
        <p:spPr>
          <a:xfrm flipH="1" flipV="1">
            <a:off x="4877249" y="5072772"/>
            <a:ext cx="4971807" cy="741919"/>
          </a:xfrm>
          <a:prstGeom prst="line">
            <a:avLst/>
          </a:prstGeom>
        </p:spPr>
        <p:style>
          <a:lnRef idx="1">
            <a:schemeClr val="dk1"/>
          </a:lnRef>
          <a:fillRef idx="0">
            <a:schemeClr val="dk1"/>
          </a:fillRef>
          <a:effectRef idx="0">
            <a:schemeClr val="dk1"/>
          </a:effectRef>
          <a:fontRef idx="minor">
            <a:schemeClr val="tx1"/>
          </a:fontRef>
        </p:style>
      </p:cxnSp>
      <p:cxnSp>
        <p:nvCxnSpPr>
          <p:cNvPr id="847" name="Straight Connector 846">
            <a:extLst>
              <a:ext uri="{FF2B5EF4-FFF2-40B4-BE49-F238E27FC236}">
                <a16:creationId xmlns:a16="http://schemas.microsoft.com/office/drawing/2014/main" id="{8F55B449-542D-F54A-A7E0-4E42F4287016}"/>
              </a:ext>
            </a:extLst>
          </p:cNvPr>
          <p:cNvCxnSpPr>
            <a:stCxn id="610" idx="0"/>
            <a:endCxn id="819" idx="2"/>
          </p:cNvCxnSpPr>
          <p:nvPr/>
        </p:nvCxnSpPr>
        <p:spPr>
          <a:xfrm flipH="1" flipV="1">
            <a:off x="6174022" y="5072772"/>
            <a:ext cx="3675034" cy="741919"/>
          </a:xfrm>
          <a:prstGeom prst="line">
            <a:avLst/>
          </a:prstGeom>
        </p:spPr>
        <p:style>
          <a:lnRef idx="1">
            <a:schemeClr val="dk1"/>
          </a:lnRef>
          <a:fillRef idx="0">
            <a:schemeClr val="dk1"/>
          </a:fillRef>
          <a:effectRef idx="0">
            <a:schemeClr val="dk1"/>
          </a:effectRef>
          <a:fontRef idx="minor">
            <a:schemeClr val="tx1"/>
          </a:fontRef>
        </p:style>
      </p:cxnSp>
      <p:cxnSp>
        <p:nvCxnSpPr>
          <p:cNvPr id="849" name="Straight Connector 848">
            <a:extLst>
              <a:ext uri="{FF2B5EF4-FFF2-40B4-BE49-F238E27FC236}">
                <a16:creationId xmlns:a16="http://schemas.microsoft.com/office/drawing/2014/main" id="{1A3ECDB5-0263-3E48-8699-E1173ADF9CBE}"/>
              </a:ext>
            </a:extLst>
          </p:cNvPr>
          <p:cNvCxnSpPr>
            <a:stCxn id="51" idx="1"/>
            <a:endCxn id="819" idx="3"/>
          </p:cNvCxnSpPr>
          <p:nvPr/>
        </p:nvCxnSpPr>
        <p:spPr>
          <a:xfrm flipH="1">
            <a:off x="6733732" y="3306313"/>
            <a:ext cx="3996042" cy="1076948"/>
          </a:xfrm>
          <a:prstGeom prst="line">
            <a:avLst/>
          </a:prstGeom>
          <a:ln w="38100"/>
        </p:spPr>
        <p:style>
          <a:lnRef idx="1">
            <a:schemeClr val="dk1"/>
          </a:lnRef>
          <a:fillRef idx="0">
            <a:schemeClr val="dk1"/>
          </a:fillRef>
          <a:effectRef idx="0">
            <a:schemeClr val="dk1"/>
          </a:effectRef>
          <a:fontRef idx="minor">
            <a:schemeClr val="tx1"/>
          </a:fontRef>
        </p:style>
      </p:cxnSp>
      <p:cxnSp>
        <p:nvCxnSpPr>
          <p:cNvPr id="853" name="Straight Connector 852">
            <a:extLst>
              <a:ext uri="{FF2B5EF4-FFF2-40B4-BE49-F238E27FC236}">
                <a16:creationId xmlns:a16="http://schemas.microsoft.com/office/drawing/2014/main" id="{35AABC5C-0C3A-F746-B7A6-830E25C85F19}"/>
              </a:ext>
            </a:extLst>
          </p:cNvPr>
          <p:cNvCxnSpPr>
            <a:stCxn id="106" idx="3"/>
            <a:endCxn id="818" idx="1"/>
          </p:cNvCxnSpPr>
          <p:nvPr/>
        </p:nvCxnSpPr>
        <p:spPr>
          <a:xfrm>
            <a:off x="3822253" y="3674094"/>
            <a:ext cx="495286" cy="709167"/>
          </a:xfrm>
          <a:prstGeom prst="line">
            <a:avLst/>
          </a:prstGeom>
          <a:ln w="38100"/>
        </p:spPr>
        <p:style>
          <a:lnRef idx="1">
            <a:schemeClr val="dk1"/>
          </a:lnRef>
          <a:fillRef idx="0">
            <a:schemeClr val="dk1"/>
          </a:fillRef>
          <a:effectRef idx="0">
            <a:schemeClr val="dk1"/>
          </a:effectRef>
          <a:fontRef idx="minor">
            <a:schemeClr val="tx1"/>
          </a:fontRef>
        </p:style>
      </p:cxnSp>
      <p:sp>
        <p:nvSpPr>
          <p:cNvPr id="856" name="CasellaDiTesto 331">
            <a:extLst>
              <a:ext uri="{FF2B5EF4-FFF2-40B4-BE49-F238E27FC236}">
                <a16:creationId xmlns:a16="http://schemas.microsoft.com/office/drawing/2014/main" id="{3A886E77-486B-2046-98CC-F612B1CDAF37}"/>
              </a:ext>
            </a:extLst>
          </p:cNvPr>
          <p:cNvSpPr txBox="1"/>
          <p:nvPr/>
        </p:nvSpPr>
        <p:spPr>
          <a:xfrm>
            <a:off x="6853248" y="4944936"/>
            <a:ext cx="3031485" cy="30777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Multi chassis LAG Modular Switches</a:t>
            </a:r>
          </a:p>
        </p:txBody>
      </p:sp>
      <p:sp>
        <p:nvSpPr>
          <p:cNvPr id="857" name="Rectangle 856">
            <a:extLst>
              <a:ext uri="{FF2B5EF4-FFF2-40B4-BE49-F238E27FC236}">
                <a16:creationId xmlns:a16="http://schemas.microsoft.com/office/drawing/2014/main" id="{46F25721-0DFA-5141-A2AC-9F311EA52555}"/>
              </a:ext>
            </a:extLst>
          </p:cNvPr>
          <p:cNvSpPr/>
          <p:nvPr/>
        </p:nvSpPr>
        <p:spPr>
          <a:xfrm>
            <a:off x="4208031" y="3603676"/>
            <a:ext cx="2661385" cy="1541907"/>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61" name="CasellaDiTesto 334">
            <a:extLst>
              <a:ext uri="{FF2B5EF4-FFF2-40B4-BE49-F238E27FC236}">
                <a16:creationId xmlns:a16="http://schemas.microsoft.com/office/drawing/2014/main" id="{C93F21F8-085B-7544-B61F-D9469675A18A}"/>
              </a:ext>
            </a:extLst>
          </p:cNvPr>
          <p:cNvSpPr txBox="1"/>
          <p:nvPr/>
        </p:nvSpPr>
        <p:spPr>
          <a:xfrm>
            <a:off x="-532740" y="3997826"/>
            <a:ext cx="2146231" cy="83099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it-IT" sz="2800" dirty="0"/>
              <a:t>TIER 1</a:t>
            </a:r>
          </a:p>
          <a:p>
            <a:pPr lvl="1" algn="ctr"/>
            <a:r>
              <a:rPr lang="it-IT" sz="2000" dirty="0"/>
              <a:t>Berti </a:t>
            </a:r>
            <a:r>
              <a:rPr lang="it-IT" sz="2000" dirty="0" err="1"/>
              <a:t>Pichat</a:t>
            </a:r>
            <a:endParaRPr lang="it-IT" sz="2000" dirty="0"/>
          </a:p>
        </p:txBody>
      </p:sp>
      <p:sp>
        <p:nvSpPr>
          <p:cNvPr id="863" name="CasellaDiTesto 331">
            <a:extLst>
              <a:ext uri="{FF2B5EF4-FFF2-40B4-BE49-F238E27FC236}">
                <a16:creationId xmlns:a16="http://schemas.microsoft.com/office/drawing/2014/main" id="{9CFFD9CC-0630-314E-AF53-6598E09D6323}"/>
              </a:ext>
            </a:extLst>
          </p:cNvPr>
          <p:cNvSpPr txBox="1"/>
          <p:nvPr/>
        </p:nvSpPr>
        <p:spPr>
          <a:xfrm>
            <a:off x="-43940" y="1173752"/>
            <a:ext cx="2822771" cy="156966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dirty="0"/>
              <a:t>NUMERI FASE 1 (IPOTESI)</a:t>
            </a:r>
          </a:p>
          <a:p>
            <a:r>
              <a:rPr lang="it-IT" sz="1600" dirty="0"/>
              <a:t>10x 100GE WAN </a:t>
            </a:r>
            <a:r>
              <a:rPr lang="it-IT" sz="1600" dirty="0" err="1"/>
              <a:t>Ports</a:t>
            </a:r>
            <a:endParaRPr lang="it-IT" sz="1600" dirty="0"/>
          </a:p>
          <a:p>
            <a:r>
              <a:rPr lang="it-IT" sz="1600" dirty="0"/>
              <a:t>12x 100GE DCI – CNAF</a:t>
            </a:r>
          </a:p>
          <a:p>
            <a:r>
              <a:rPr lang="it-IT" sz="1600" dirty="0"/>
              <a:t>120 100GE </a:t>
            </a:r>
            <a:r>
              <a:rPr lang="it-IT" sz="1600" dirty="0" err="1"/>
              <a:t>Ports</a:t>
            </a:r>
            <a:r>
              <a:rPr lang="it-IT" sz="1600" dirty="0"/>
              <a:t> (Storage)</a:t>
            </a:r>
          </a:p>
          <a:p>
            <a:r>
              <a:rPr lang="it-IT" sz="1600" dirty="0"/>
              <a:t>60 100GE  </a:t>
            </a:r>
            <a:r>
              <a:rPr lang="it-IT" sz="1600" dirty="0" err="1"/>
              <a:t>Ports</a:t>
            </a:r>
            <a:r>
              <a:rPr lang="it-IT" sz="1600" dirty="0"/>
              <a:t>  (</a:t>
            </a:r>
            <a:r>
              <a:rPr lang="it-IT" sz="1600" dirty="0" err="1"/>
              <a:t>Farming</a:t>
            </a:r>
            <a:r>
              <a:rPr lang="it-IT" sz="1600" dirty="0"/>
              <a:t>)</a:t>
            </a:r>
          </a:p>
          <a:p>
            <a:r>
              <a:rPr lang="it-IT" sz="1600" dirty="0"/>
              <a:t>4x400 GE Leonardo</a:t>
            </a:r>
          </a:p>
        </p:txBody>
      </p:sp>
      <p:sp>
        <p:nvSpPr>
          <p:cNvPr id="864" name="CasellaDiTesto 331">
            <a:extLst>
              <a:ext uri="{FF2B5EF4-FFF2-40B4-BE49-F238E27FC236}">
                <a16:creationId xmlns:a16="http://schemas.microsoft.com/office/drawing/2014/main" id="{2F07253D-E477-6044-87CA-6DECD9DA5DC1}"/>
              </a:ext>
            </a:extLst>
          </p:cNvPr>
          <p:cNvSpPr txBox="1"/>
          <p:nvPr/>
        </p:nvSpPr>
        <p:spPr>
          <a:xfrm>
            <a:off x="1732147" y="4156125"/>
            <a:ext cx="2582467" cy="954107"/>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Possibile riutilizzo delle schede degli attuali CORE nel caso si </a:t>
            </a:r>
            <a:r>
              <a:rPr lang="it-IT" sz="1400" b="1" dirty="0" err="1"/>
              <a:t>diospiegassero</a:t>
            </a:r>
            <a:r>
              <a:rPr lang="it-IT" sz="1400" b="1" dirty="0"/>
              <a:t> apparati analoghi agli attuali.</a:t>
            </a:r>
          </a:p>
        </p:txBody>
      </p:sp>
      <p:sp>
        <p:nvSpPr>
          <p:cNvPr id="867" name="Footer Placeholder 866">
            <a:extLst>
              <a:ext uri="{FF2B5EF4-FFF2-40B4-BE49-F238E27FC236}">
                <a16:creationId xmlns:a16="http://schemas.microsoft.com/office/drawing/2014/main" id="{E1DC71E0-CFD6-1346-B938-4FA0347DFA79}"/>
              </a:ext>
            </a:extLst>
          </p:cNvPr>
          <p:cNvSpPr>
            <a:spLocks noGrp="1"/>
          </p:cNvSpPr>
          <p:nvPr>
            <p:ph type="ftr" sz="quarter" idx="11"/>
          </p:nvPr>
        </p:nvSpPr>
        <p:spPr/>
        <p:txBody>
          <a:bodyPr/>
          <a:lstStyle/>
          <a:p>
            <a:r>
              <a:rPr lang="en-GB"/>
              <a:t>S.Zani</a:t>
            </a:r>
            <a:endParaRPr lang="en-IT"/>
          </a:p>
        </p:txBody>
      </p:sp>
      <p:sp>
        <p:nvSpPr>
          <p:cNvPr id="868" name="Slide Number Placeholder 867">
            <a:extLst>
              <a:ext uri="{FF2B5EF4-FFF2-40B4-BE49-F238E27FC236}">
                <a16:creationId xmlns:a16="http://schemas.microsoft.com/office/drawing/2014/main" id="{7BFA8E1C-6B5C-B648-ACE6-AB3CFCDFE44E}"/>
              </a:ext>
            </a:extLst>
          </p:cNvPr>
          <p:cNvSpPr>
            <a:spLocks noGrp="1"/>
          </p:cNvSpPr>
          <p:nvPr>
            <p:ph type="sldNum" sz="quarter" idx="12"/>
          </p:nvPr>
        </p:nvSpPr>
        <p:spPr/>
        <p:txBody>
          <a:bodyPr/>
          <a:lstStyle/>
          <a:p>
            <a:fld id="{28D7C207-C58C-314B-B198-5F5DD3581319}" type="slidenum">
              <a:rPr lang="en-IT" smtClean="0"/>
              <a:t>9</a:t>
            </a:fld>
            <a:endParaRPr lang="en-IT"/>
          </a:p>
        </p:txBody>
      </p:sp>
      <p:sp>
        <p:nvSpPr>
          <p:cNvPr id="869" name="TextBox 868">
            <a:extLst>
              <a:ext uri="{FF2B5EF4-FFF2-40B4-BE49-F238E27FC236}">
                <a16:creationId xmlns:a16="http://schemas.microsoft.com/office/drawing/2014/main" id="{DDAC720B-11F6-F548-BAC6-854636098F0E}"/>
              </a:ext>
            </a:extLst>
          </p:cNvPr>
          <p:cNvSpPr txBox="1"/>
          <p:nvPr/>
        </p:nvSpPr>
        <p:spPr>
          <a:xfrm>
            <a:off x="7352336" y="538506"/>
            <a:ext cx="4532211" cy="923330"/>
          </a:xfrm>
          <a:prstGeom prst="rect">
            <a:avLst/>
          </a:prstGeom>
          <a:noFill/>
        </p:spPr>
        <p:txBody>
          <a:bodyPr wrap="square" rtlCol="0">
            <a:spAutoFit/>
          </a:bodyPr>
          <a:lstStyle/>
          <a:p>
            <a:r>
              <a:rPr lang="en-IT" dirty="0"/>
              <a:t>Infrastrutture di rete per servizi differenti</a:t>
            </a:r>
          </a:p>
          <a:p>
            <a:r>
              <a:rPr lang="en-GB" dirty="0"/>
              <a:t>(</a:t>
            </a:r>
            <a:r>
              <a:rPr lang="en-GB" dirty="0" err="1"/>
              <a:t>Cocentrazione</a:t>
            </a:r>
            <a:r>
              <a:rPr lang="en-GB" dirty="0"/>
              <a:t> di nodi a </a:t>
            </a:r>
            <a:r>
              <a:rPr lang="en-GB" dirty="0" err="1"/>
              <a:t>velocità</a:t>
            </a:r>
            <a:r>
              <a:rPr lang="en-GB" dirty="0"/>
              <a:t> diverse o con </a:t>
            </a:r>
            <a:r>
              <a:rPr lang="en-GB" dirty="0" err="1"/>
              <a:t>tecnologie</a:t>
            </a:r>
            <a:r>
              <a:rPr lang="en-GB" dirty="0"/>
              <a:t> </a:t>
            </a:r>
            <a:r>
              <a:rPr lang="en-GB" dirty="0" err="1"/>
              <a:t>differenti</a:t>
            </a:r>
            <a:r>
              <a:rPr lang="en-GB" dirty="0"/>
              <a:t>)</a:t>
            </a:r>
            <a:endParaRPr lang="en-IT" dirty="0"/>
          </a:p>
        </p:txBody>
      </p:sp>
      <p:cxnSp>
        <p:nvCxnSpPr>
          <p:cNvPr id="870" name="Straight Arrow Connector 869">
            <a:extLst>
              <a:ext uri="{FF2B5EF4-FFF2-40B4-BE49-F238E27FC236}">
                <a16:creationId xmlns:a16="http://schemas.microsoft.com/office/drawing/2014/main" id="{571E322E-0C50-1645-B5E2-BCD6C6BBC4D0}"/>
              </a:ext>
            </a:extLst>
          </p:cNvPr>
          <p:cNvCxnSpPr>
            <a:cxnSpLocks/>
          </p:cNvCxnSpPr>
          <p:nvPr/>
        </p:nvCxnSpPr>
        <p:spPr>
          <a:xfrm flipH="1">
            <a:off x="8487623" y="1445737"/>
            <a:ext cx="212564" cy="1852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1" name="Straight Arrow Connector 870">
            <a:extLst>
              <a:ext uri="{FF2B5EF4-FFF2-40B4-BE49-F238E27FC236}">
                <a16:creationId xmlns:a16="http://schemas.microsoft.com/office/drawing/2014/main" id="{18B895E9-B90D-7848-84DB-1CB6E284ED48}"/>
              </a:ext>
            </a:extLst>
          </p:cNvPr>
          <p:cNvCxnSpPr/>
          <p:nvPr/>
        </p:nvCxnSpPr>
        <p:spPr>
          <a:xfrm>
            <a:off x="8795686" y="1460403"/>
            <a:ext cx="277485" cy="1662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21" name="CasellaDiTesto 331">
            <a:extLst>
              <a:ext uri="{FF2B5EF4-FFF2-40B4-BE49-F238E27FC236}">
                <a16:creationId xmlns:a16="http://schemas.microsoft.com/office/drawing/2014/main" id="{2F07253D-E477-6044-87CA-6DECD9DA5DC1}"/>
              </a:ext>
            </a:extLst>
          </p:cNvPr>
          <p:cNvSpPr txBox="1"/>
          <p:nvPr/>
        </p:nvSpPr>
        <p:spPr>
          <a:xfrm>
            <a:off x="6839688" y="4379551"/>
            <a:ext cx="2582467"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b="1" dirty="0"/>
              <a:t>Vxlan switching e routing (supportato a  wire speed)</a:t>
            </a:r>
          </a:p>
        </p:txBody>
      </p:sp>
    </p:spTree>
    <p:extLst>
      <p:ext uri="{BB962C8B-B14F-4D97-AF65-F5344CB8AC3E}">
        <p14:creationId xmlns:p14="http://schemas.microsoft.com/office/powerpoint/2010/main" val="3362426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16059</TotalTime>
  <Words>2987</Words>
  <Application>Microsoft Office PowerPoint</Application>
  <PresentationFormat>Widescreen</PresentationFormat>
  <Paragraphs>519</Paragraphs>
  <Slides>29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Calibri Light</vt:lpstr>
      <vt:lpstr>DejaVu Sans</vt:lpstr>
      <vt:lpstr>Helvetica</vt:lpstr>
      <vt:lpstr>Monaco</vt:lpstr>
      <vt:lpstr>Noto Sans</vt:lpstr>
      <vt:lpstr>Tahoma</vt:lpstr>
      <vt:lpstr>Wingdings</vt:lpstr>
      <vt:lpstr>ヒラギノ角ゴ Pro W3</vt:lpstr>
      <vt:lpstr>Office Theme</vt:lpstr>
      <vt:lpstr>Rete al Tecnopolo CNAF Reloaded 10/11/2020</vt:lpstr>
      <vt:lpstr>Obiettivi generali</vt:lpstr>
      <vt:lpstr>PowerPoint Presentation</vt:lpstr>
      <vt:lpstr>INFN CNAF TIER1 (Architettura attuale)</vt:lpstr>
      <vt:lpstr>Architetture e requirement</vt:lpstr>
      <vt:lpstr>Strumenti di gestione e nuove funzionalità </vt:lpstr>
      <vt:lpstr>Strumenti di gestione e nuove funzionalità </vt:lpstr>
      <vt:lpstr>Considerazioni sulle possibili architettuture e le procedure di migrazione al tecnopolo</vt:lpstr>
      <vt:lpstr>Ipotesi di architettura (Topologia analoga alla attuale)</vt:lpstr>
      <vt:lpstr>Ipotesi di architettura (Spine-Leaf )</vt:lpstr>
      <vt:lpstr>Building Block per il nuovo DC (TechTrack) Periodo presunto per la costruzione della rete al Tecnopolo: Q2 2022</vt:lpstr>
      <vt:lpstr>Technology tracking e POC (in preparazione dei tender)</vt:lpstr>
      <vt:lpstr>Technology Tracking e POC  Esempio di implementazione di una rete Spine Leaf.</vt:lpstr>
      <vt:lpstr>Considerazioni relative al cablaggio ed alla tecnologia dei Transceiver</vt:lpstr>
      <vt:lpstr>Predisposizione del cablaggio</vt:lpstr>
      <vt:lpstr>Interconnessioni di rete per la transizione </vt:lpstr>
      <vt:lpstr>Note sulla transizione </vt:lpstr>
      <vt:lpstr>DCI fra CERN e CNAF (Attività di R&amp;D di evoluzione)</vt:lpstr>
      <vt:lpstr>Potenziale interesse a supportare il progetto da parte di GARR e GEANT</vt:lpstr>
      <vt:lpstr>FINE</vt:lpstr>
      <vt:lpstr>Backup slides</vt:lpstr>
      <vt:lpstr>Gateway Infiniband to Ethernet</vt:lpstr>
      <vt:lpstr>Connectivity requirements (Transizione)</vt:lpstr>
      <vt:lpstr>Transponder for DCI between CNAF and Tecnopolo site</vt:lpstr>
      <vt:lpstr>What could we use for network management ?</vt:lpstr>
      <vt:lpstr>Fabric Management Systems</vt:lpstr>
      <vt:lpstr>Fabric Management Systems</vt:lpstr>
      <vt:lpstr>CNAF TIER1 9/2020 </vt:lpstr>
      <vt:lpstr>Some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Stefano Zani</dc:creator>
  <cp:lastModifiedBy>Stefano Zani</cp:lastModifiedBy>
  <cp:revision>210</cp:revision>
  <dcterms:created xsi:type="dcterms:W3CDTF">2020-10-29T15:14:13Z</dcterms:created>
  <dcterms:modified xsi:type="dcterms:W3CDTF">2020-11-10T07:39:58Z</dcterms:modified>
</cp:coreProperties>
</file>