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0" r:id="rId3"/>
    <p:sldId id="267" r:id="rId4"/>
    <p:sldId id="268" r:id="rId5"/>
    <p:sldId id="269" r:id="rId6"/>
    <p:sldId id="270" r:id="rId7"/>
    <p:sldId id="262" r:id="rId8"/>
    <p:sldId id="265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33" autoAdjust="0"/>
  </p:normalViewPr>
  <p:slideViewPr>
    <p:cSldViewPr snapToGrid="0" snapToObjects="1">
      <p:cViewPr>
        <p:scale>
          <a:sx n="130" d="100"/>
          <a:sy n="130" d="100"/>
        </p:scale>
        <p:origin x="-488" y="-2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91B50-9924-7F48-A3D8-F34FBCCB7642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A41A0-5792-5A40-9228-AA805827E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88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A40E1-88AA-B445-B24F-C54D2B76C884}" type="datetimeFigureOut">
              <a:rPr lang="en-US" smtClean="0"/>
              <a:t>14/10/20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4BEB-BE98-3A4A-BBDA-CE7CE8412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4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97CFA-070A-F843-9717-A941557E108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3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70A9-C16C-064C-8F23-EAA1E17C406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854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1432-305C-C44B-A4F4-C0953DB9144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573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4310-9B1E-9042-8F36-BA1554257C5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810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0D51-4431-E142-AF64-2A88489900F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10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DA6F9-6ECB-1242-A58F-CA76FCE3B04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550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F63A7-76BF-AD42-8E36-7BE3F5ED978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35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BC87-2D0B-4843-89C8-1D25DB3B432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923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341F-F447-FC4A-9308-8A67F628EF4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911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DFA0-3EEA-2946-AA3C-A827BB24951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865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5E7B-2B08-5C40-AFE5-4100DB53C56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34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0650"/>
            <a:ext cx="8229600" cy="307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6424"/>
            <a:ext cx="8229600" cy="406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CDD9D-0CDD-B049-B25A-131697CF185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14/10/20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522F4-5EB7-8248-BED7-CA66648F16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507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event/23790/contributions/120150/attachments/75889/97403/CSN1_RDMUCOL_NPastrone_1ott20.pdf" TargetMode="External"/><Relationship Id="rId4" Type="http://schemas.openxmlformats.org/officeDocument/2006/relationships/hyperlink" Target="https://agenda.infn.it/event/23790/contributions/120151/attachments/75900/97419/tarta_CSN1_MUCOL_referee_v2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genda.infn.it/event/2379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01"/>
            <a:ext cx="8229600" cy="473417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Meeting CSN1 di </a:t>
            </a:r>
            <a:r>
              <a:rPr lang="en-US" dirty="0" err="1" smtClean="0">
                <a:solidFill>
                  <a:srgbClr val="FF0000"/>
                </a:solidFill>
              </a:rPr>
              <a:t>Settembre</a:t>
            </a:r>
            <a:r>
              <a:rPr lang="en-US" dirty="0" smtClean="0">
                <a:solidFill>
                  <a:srgbClr val="FF0000"/>
                </a:solidFill>
              </a:rPr>
              <a:t>:   Perugia, 28/09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 2/10</a:t>
            </a:r>
          </a:p>
          <a:p>
            <a:pPr lvl="1"/>
            <a:r>
              <a:rPr lang="en-US" dirty="0">
                <a:hlinkClick r:id="rId2"/>
              </a:rPr>
              <a:t>https://agenda.infn.it/event/23790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Talk RD_MUCOL: Nadia </a:t>
            </a:r>
            <a:r>
              <a:rPr lang="en-US" dirty="0" err="1" smtClean="0"/>
              <a:t>Pastrone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://agenda.infn.it/event/23790/contributions/120150/attachments/75889/97403/CSN1_RDMUCOL_NPastrone_1ott20.</a:t>
            </a:r>
            <a:r>
              <a:rPr lang="en-US" dirty="0" smtClean="0">
                <a:hlinkClick r:id="rId3"/>
              </a:rPr>
              <a:t>pdf</a:t>
            </a:r>
            <a:endParaRPr lang="en-US" dirty="0" smtClean="0"/>
          </a:p>
          <a:p>
            <a:r>
              <a:rPr lang="en-US" dirty="0" smtClean="0"/>
              <a:t>Summary referees: Francesco </a:t>
            </a:r>
            <a:r>
              <a:rPr lang="en-US" dirty="0" err="1" smtClean="0"/>
              <a:t>Tartarelli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https://agenda.infn.it/event/23790/contributions/120151/attachments/75900/97419/tarta_CSN1_MUCOL_referee_v2.</a:t>
            </a:r>
            <a:r>
              <a:rPr lang="en-US" dirty="0" smtClean="0">
                <a:hlinkClick r:id="rId4"/>
              </a:rPr>
              <a:t>pdf</a:t>
            </a:r>
            <a:endParaRPr lang="en-US" dirty="0" smtClean="0"/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nostri</a:t>
            </a:r>
            <a:r>
              <a:rPr lang="en-US" dirty="0" smtClean="0"/>
              <a:t> referees </a:t>
            </a:r>
            <a:r>
              <a:rPr lang="en-US" dirty="0" err="1" smtClean="0"/>
              <a:t>dopo</a:t>
            </a:r>
            <a:r>
              <a:rPr lang="en-US" dirty="0" smtClean="0"/>
              <a:t> lo splitting RD_MUCOL e RD_FCC </a:t>
            </a:r>
            <a:r>
              <a:rPr lang="en-US" dirty="0" err="1" smtClean="0"/>
              <a:t>sono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Patrizia</a:t>
            </a:r>
            <a:r>
              <a:rPr lang="en-US" dirty="0" smtClean="0"/>
              <a:t> </a:t>
            </a:r>
            <a:r>
              <a:rPr lang="en-US" dirty="0" err="1" smtClean="0"/>
              <a:t>Azzi</a:t>
            </a:r>
            <a:r>
              <a:rPr lang="en-US" dirty="0" smtClean="0"/>
              <a:t>, Daniele Del Re, Claudia </a:t>
            </a:r>
            <a:r>
              <a:rPr lang="en-US" dirty="0" err="1" smtClean="0"/>
              <a:t>Patrignani</a:t>
            </a:r>
            <a:r>
              <a:rPr lang="en-US" dirty="0" smtClean="0"/>
              <a:t>, Francesco </a:t>
            </a:r>
            <a:r>
              <a:rPr lang="en-US" dirty="0" err="1" smtClean="0"/>
              <a:t>Tartarelli</a:t>
            </a:r>
            <a:endParaRPr lang="en-US" dirty="0" smtClean="0"/>
          </a:p>
          <a:p>
            <a:r>
              <a:rPr lang="en-US" sz="1800" dirty="0" smtClean="0"/>
              <a:t>Le </a:t>
            </a:r>
            <a:r>
              <a:rPr lang="en-US" sz="1800" dirty="0" err="1" smtClean="0"/>
              <a:t>nostre</a:t>
            </a:r>
            <a:r>
              <a:rPr lang="en-US" sz="1800" dirty="0" smtClean="0"/>
              <a:t> </a:t>
            </a:r>
            <a:r>
              <a:rPr lang="en-US" sz="1800" dirty="0" err="1" smtClean="0"/>
              <a:t>richieste</a:t>
            </a:r>
            <a:r>
              <a:rPr lang="en-US" sz="1800" dirty="0" smtClean="0"/>
              <a:t> </a:t>
            </a:r>
            <a:r>
              <a:rPr lang="en-US" sz="1800" dirty="0" err="1" smtClean="0"/>
              <a:t>sono</a:t>
            </a:r>
            <a:r>
              <a:rPr lang="en-US" sz="1800" dirty="0" smtClean="0"/>
              <a:t> state in </a:t>
            </a:r>
            <a:r>
              <a:rPr lang="en-US" sz="1800" dirty="0" err="1" smtClean="0"/>
              <a:t>buona</a:t>
            </a:r>
            <a:r>
              <a:rPr lang="en-US" sz="1800" dirty="0" smtClean="0"/>
              <a:t> parte </a:t>
            </a:r>
            <a:r>
              <a:rPr lang="en-US" sz="1800" dirty="0" err="1" smtClean="0"/>
              <a:t>accettate</a:t>
            </a:r>
            <a:r>
              <a:rPr lang="en-US" sz="1800" dirty="0" smtClean="0"/>
              <a:t>, con </a:t>
            </a:r>
            <a:r>
              <a:rPr lang="en-US" sz="1800" dirty="0" err="1" smtClean="0"/>
              <a:t>una</a:t>
            </a:r>
            <a:r>
              <a:rPr lang="en-US" sz="1800" dirty="0" smtClean="0"/>
              <a:t> parte sub </a:t>
            </a:r>
            <a:r>
              <a:rPr lang="en-US" sz="1800" dirty="0" err="1" smtClean="0"/>
              <a:t>judice</a:t>
            </a:r>
            <a:r>
              <a:rPr lang="en-US" sz="1800" dirty="0" smtClean="0"/>
              <a:t> (in </a:t>
            </a:r>
            <a:r>
              <a:rPr lang="en-US" sz="1800" dirty="0" err="1" smtClean="0"/>
              <a:t>particolare</a:t>
            </a:r>
            <a:r>
              <a:rPr lang="en-US" sz="1800" dirty="0" smtClean="0"/>
              <a:t> le </a:t>
            </a:r>
            <a:r>
              <a:rPr lang="en-US" sz="1800" dirty="0" err="1" smtClean="0"/>
              <a:t>spese</a:t>
            </a:r>
            <a:r>
              <a:rPr lang="en-US" sz="1800" dirty="0" smtClean="0"/>
              <a:t> di TB </a:t>
            </a:r>
            <a:r>
              <a:rPr lang="en-US" sz="1800" dirty="0" err="1" smtClean="0"/>
              <a:t>condizionate</a:t>
            </a:r>
            <a:r>
              <a:rPr lang="en-US" sz="1800" dirty="0" smtClean="0"/>
              <a:t> </a:t>
            </a:r>
            <a:r>
              <a:rPr lang="en-US" sz="1800" dirty="0" err="1" smtClean="0"/>
              <a:t>alla</a:t>
            </a:r>
            <a:r>
              <a:rPr lang="en-US" sz="1800" dirty="0" smtClean="0"/>
              <a:t> </a:t>
            </a:r>
            <a:r>
              <a:rPr lang="en-US" sz="1800" dirty="0" err="1" smtClean="0"/>
              <a:t>sua</a:t>
            </a:r>
            <a:r>
              <a:rPr lang="en-US" sz="1800" dirty="0" smtClean="0"/>
              <a:t> </a:t>
            </a:r>
            <a:r>
              <a:rPr lang="en-US" sz="1800" dirty="0" err="1" smtClean="0"/>
              <a:t>approvazione</a:t>
            </a:r>
            <a:r>
              <a:rPr lang="en-US" sz="1800" dirty="0" smtClean="0"/>
              <a:t>)</a:t>
            </a:r>
          </a:p>
          <a:p>
            <a:r>
              <a:rPr lang="en-US" sz="1800" dirty="0" err="1" smtClean="0"/>
              <a:t>Assegnate</a:t>
            </a:r>
            <a:r>
              <a:rPr lang="en-US" sz="1800" dirty="0" smtClean="0"/>
              <a:t> </a:t>
            </a:r>
            <a:r>
              <a:rPr lang="en-US" sz="1800" dirty="0" err="1" smtClean="0"/>
              <a:t>alle</a:t>
            </a:r>
            <a:r>
              <a:rPr lang="en-US" sz="1800" dirty="0" smtClean="0"/>
              <a:t> </a:t>
            </a:r>
            <a:r>
              <a:rPr lang="en-US" sz="1800" dirty="0" err="1" smtClean="0"/>
              <a:t>sezioni</a:t>
            </a:r>
            <a:r>
              <a:rPr lang="en-US" sz="1800" dirty="0" smtClean="0"/>
              <a:t> solo </a:t>
            </a:r>
            <a:r>
              <a:rPr lang="en-US" sz="1800" dirty="0" err="1" smtClean="0"/>
              <a:t>i</a:t>
            </a:r>
            <a:r>
              <a:rPr lang="en-US" sz="1800" dirty="0" smtClean="0"/>
              <a:t> fond di </a:t>
            </a:r>
            <a:r>
              <a:rPr lang="en-US" sz="1800" dirty="0" err="1" smtClean="0"/>
              <a:t>missione</a:t>
            </a:r>
            <a:r>
              <a:rPr lang="en-US" sz="1800" dirty="0" smtClean="0"/>
              <a:t> per </a:t>
            </a:r>
            <a:r>
              <a:rPr lang="en-US" sz="1800" dirty="0" err="1" smtClean="0"/>
              <a:t>attivit</a:t>
            </a:r>
            <a:r>
              <a:rPr lang="en-US" sz="1800" dirty="0" err="1" smtClean="0"/>
              <a:t>à</a:t>
            </a:r>
            <a:r>
              <a:rPr lang="en-US" sz="1800" dirty="0" smtClean="0"/>
              <a:t> </a:t>
            </a:r>
            <a:r>
              <a:rPr lang="en-US" sz="1800" dirty="0" err="1" smtClean="0"/>
              <a:t>specifiche</a:t>
            </a:r>
            <a:r>
              <a:rPr lang="en-US" sz="1800" dirty="0" smtClean="0"/>
              <a:t>,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resto</a:t>
            </a:r>
            <a:r>
              <a:rPr lang="en-US" sz="1800" dirty="0" smtClean="0"/>
              <a:t> </a:t>
            </a:r>
            <a:r>
              <a:rPr lang="en-US" sz="1800" dirty="0" err="1" smtClean="0"/>
              <a:t>è</a:t>
            </a:r>
            <a:r>
              <a:rPr lang="en-US" sz="1800" dirty="0" smtClean="0"/>
              <a:t> </a:t>
            </a:r>
            <a:r>
              <a:rPr lang="en-US" sz="1800" dirty="0" err="1" smtClean="0"/>
              <a:t>stato</a:t>
            </a:r>
            <a:r>
              <a:rPr lang="en-US" sz="1800" dirty="0" smtClean="0"/>
              <a:t> </a:t>
            </a:r>
            <a:r>
              <a:rPr lang="en-US" sz="1800" dirty="0" err="1" smtClean="0"/>
              <a:t>assegnato</a:t>
            </a:r>
            <a:r>
              <a:rPr lang="en-US" sz="1800" dirty="0" smtClean="0"/>
              <a:t> </a:t>
            </a:r>
            <a:r>
              <a:rPr lang="en-US" sz="1800" dirty="0" err="1" smtClean="0"/>
              <a:t>indiviso</a:t>
            </a:r>
            <a:r>
              <a:rPr lang="en-US" sz="1800" dirty="0" smtClean="0"/>
              <a:t> </a:t>
            </a:r>
            <a:r>
              <a:rPr lang="en-US" sz="1800" dirty="0" err="1" smtClean="0"/>
              <a:t>alla</a:t>
            </a:r>
            <a:r>
              <a:rPr lang="en-US" sz="1800" dirty="0" smtClean="0"/>
              <a:t> </a:t>
            </a:r>
            <a:r>
              <a:rPr lang="en-US" sz="1800" dirty="0" err="1" smtClean="0"/>
              <a:t>Sezione</a:t>
            </a:r>
            <a:r>
              <a:rPr lang="en-US" sz="1800" dirty="0" smtClean="0"/>
              <a:t> di Torino (</a:t>
            </a:r>
            <a:r>
              <a:rPr lang="en-US" sz="1800" dirty="0" err="1" smtClean="0"/>
              <a:t>sede</a:t>
            </a:r>
            <a:r>
              <a:rPr lang="en-US" sz="1800" dirty="0" smtClean="0"/>
              <a:t> del RN)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104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0"/>
            <a:ext cx="6860415" cy="5143500"/>
          </a:xfrm>
          <a:prstGeom prst="rect">
            <a:avLst/>
          </a:prstGeom>
        </p:spPr>
      </p:pic>
      <p:sp>
        <p:nvSpPr>
          <p:cNvPr id="6" name="Striped Right Arrow 5"/>
          <p:cNvSpPr/>
          <p:nvPr/>
        </p:nvSpPr>
        <p:spPr>
          <a:xfrm>
            <a:off x="224692" y="3214078"/>
            <a:ext cx="1113693" cy="205153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97001" y="3214078"/>
            <a:ext cx="4034691" cy="20515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75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-9769"/>
            <a:ext cx="6860415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0385" y="1250466"/>
            <a:ext cx="7600461" cy="674071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8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9769"/>
            <a:ext cx="6860415" cy="5143500"/>
          </a:xfrm>
          <a:prstGeom prst="rect">
            <a:avLst/>
          </a:prstGeom>
        </p:spPr>
      </p:pic>
      <p:sp>
        <p:nvSpPr>
          <p:cNvPr id="5" name="Striped Right Arrow 4"/>
          <p:cNvSpPr/>
          <p:nvPr/>
        </p:nvSpPr>
        <p:spPr>
          <a:xfrm>
            <a:off x="341922" y="2676770"/>
            <a:ext cx="1113693" cy="205153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5615" y="2676770"/>
            <a:ext cx="6183923" cy="20515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8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740" y="0"/>
            <a:ext cx="6358590" cy="4767264"/>
          </a:xfrm>
          <a:prstGeom prst="rect">
            <a:avLst/>
          </a:prstGeom>
        </p:spPr>
      </p:pic>
      <p:sp>
        <p:nvSpPr>
          <p:cNvPr id="5" name="Striped Right Arrow 4"/>
          <p:cNvSpPr/>
          <p:nvPr/>
        </p:nvSpPr>
        <p:spPr>
          <a:xfrm>
            <a:off x="1593047" y="2784232"/>
            <a:ext cx="1113693" cy="205153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06740" y="2774467"/>
            <a:ext cx="6437260" cy="293068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9924" y="497878"/>
            <a:ext cx="2596816" cy="4001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Roma1 </a:t>
            </a:r>
            <a:r>
              <a:rPr lang="en-US" dirty="0" smtClean="0"/>
              <a:t>(</a:t>
            </a:r>
            <a:r>
              <a:rPr lang="en-US" dirty="0" err="1" smtClean="0"/>
              <a:t>kEuro</a:t>
            </a:r>
            <a:r>
              <a:rPr lang="en-US" dirty="0" smtClean="0"/>
              <a:t>):</a:t>
            </a:r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Missioni</a:t>
            </a:r>
            <a:r>
              <a:rPr lang="en-US" sz="1600" dirty="0" smtClean="0"/>
              <a:t>: 2.5 + 1.5SJ</a:t>
            </a:r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Consumo</a:t>
            </a:r>
            <a:r>
              <a:rPr lang="en-US" sz="1600" dirty="0" smtClean="0"/>
              <a:t>: 2.0</a:t>
            </a:r>
          </a:p>
          <a:p>
            <a:r>
              <a:rPr lang="en-US" dirty="0" smtClean="0"/>
              <a:t>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Inoltre</a:t>
            </a:r>
            <a:r>
              <a:rPr lang="en-US" sz="1600" dirty="0" smtClean="0"/>
              <a:t> </a:t>
            </a:r>
            <a:r>
              <a:rPr lang="en-US" sz="1600" dirty="0" err="1" smtClean="0"/>
              <a:t>abbiamo</a:t>
            </a:r>
            <a:r>
              <a:rPr lang="en-US" sz="1600" dirty="0" smtClean="0"/>
              <a:t> 30 </a:t>
            </a:r>
            <a:r>
              <a:rPr lang="en-US" sz="1600" dirty="0" err="1" smtClean="0"/>
              <a:t>kEuro</a:t>
            </a:r>
            <a:r>
              <a:rPr lang="en-US" sz="1600" dirty="0" smtClean="0"/>
              <a:t> per la </a:t>
            </a:r>
            <a:r>
              <a:rPr lang="en-US" sz="1600" dirty="0" err="1" smtClean="0"/>
              <a:t>termocamera</a:t>
            </a:r>
            <a:r>
              <a:rPr lang="en-US" sz="1600" dirty="0" smtClean="0"/>
              <a:t> (</a:t>
            </a:r>
            <a:r>
              <a:rPr lang="en-US" sz="1600" dirty="0" err="1" smtClean="0"/>
              <a:t>assegnati</a:t>
            </a:r>
            <a:r>
              <a:rPr lang="en-US" sz="1600" dirty="0" smtClean="0"/>
              <a:t> per </a:t>
            </a:r>
            <a:r>
              <a:rPr lang="en-US" sz="1600" dirty="0" err="1" smtClean="0"/>
              <a:t>il</a:t>
            </a:r>
            <a:r>
              <a:rPr lang="en-US" sz="1600" dirty="0" smtClean="0"/>
              <a:t> 2020)</a:t>
            </a:r>
            <a:endParaRPr lang="en-US" sz="1600" dirty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corso</a:t>
            </a:r>
            <a:r>
              <a:rPr lang="en-US" sz="1600" dirty="0" smtClean="0"/>
              <a:t> per la </a:t>
            </a:r>
            <a:r>
              <a:rPr lang="en-US" sz="1600" dirty="0" err="1" smtClean="0"/>
              <a:t>termocamera</a:t>
            </a:r>
            <a:r>
              <a:rPr lang="en-US" sz="1600" dirty="0" smtClean="0"/>
              <a:t> </a:t>
            </a:r>
            <a:r>
              <a:rPr lang="en-US" sz="1600" dirty="0" err="1" smtClean="0"/>
              <a:t>dovrebbe</a:t>
            </a:r>
            <a:r>
              <a:rPr lang="en-US" sz="1600" dirty="0" smtClean="0"/>
              <a:t> </a:t>
            </a:r>
            <a:r>
              <a:rPr lang="en-US" sz="1600" dirty="0" err="1" smtClean="0"/>
              <a:t>essere</a:t>
            </a:r>
            <a:r>
              <a:rPr lang="en-US" sz="1600" dirty="0" smtClean="0"/>
              <a:t> </a:t>
            </a:r>
            <a:r>
              <a:rPr lang="en-US" sz="1600" dirty="0" err="1" smtClean="0"/>
              <a:t>finanziato</a:t>
            </a:r>
            <a:r>
              <a:rPr lang="en-US" sz="1600" dirty="0" smtClean="0"/>
              <a:t> con </a:t>
            </a:r>
            <a:r>
              <a:rPr lang="en-US" sz="1600" dirty="0" err="1" smtClean="0"/>
              <a:t>fondi</a:t>
            </a:r>
            <a:r>
              <a:rPr lang="en-US" sz="1600" dirty="0" smtClean="0"/>
              <a:t> di </a:t>
            </a:r>
            <a:r>
              <a:rPr lang="en-US" sz="1600" dirty="0" err="1" smtClean="0"/>
              <a:t>formazione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678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838" y="0"/>
            <a:ext cx="6860415" cy="5143500"/>
          </a:xfrm>
          <a:prstGeom prst="rect">
            <a:avLst/>
          </a:prstGeom>
        </p:spPr>
      </p:pic>
      <p:sp>
        <p:nvSpPr>
          <p:cNvPr id="5" name="Striped Right Arrow 4"/>
          <p:cNvSpPr/>
          <p:nvPr/>
        </p:nvSpPr>
        <p:spPr>
          <a:xfrm>
            <a:off x="972428" y="1123463"/>
            <a:ext cx="1113693" cy="205153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7464" y="508005"/>
            <a:ext cx="2071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Contributi</a:t>
            </a:r>
            <a:r>
              <a:rPr lang="en-US" dirty="0" smtClean="0"/>
              <a:t> </a:t>
            </a:r>
            <a:r>
              <a:rPr lang="en-US" dirty="0" err="1" smtClean="0"/>
              <a:t>aspettati</a:t>
            </a:r>
            <a:r>
              <a:rPr lang="en-US" dirty="0" smtClean="0"/>
              <a:t> da RM1</a:t>
            </a:r>
            <a:endParaRPr lang="en-US" dirty="0"/>
          </a:p>
        </p:txBody>
      </p:sp>
      <p:sp>
        <p:nvSpPr>
          <p:cNvPr id="6" name="Striped Right Arrow 5"/>
          <p:cNvSpPr/>
          <p:nvPr/>
        </p:nvSpPr>
        <p:spPr>
          <a:xfrm>
            <a:off x="972428" y="3503248"/>
            <a:ext cx="1113693" cy="205153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riped Right Arrow 6"/>
          <p:cNvSpPr/>
          <p:nvPr/>
        </p:nvSpPr>
        <p:spPr>
          <a:xfrm>
            <a:off x="983762" y="4148016"/>
            <a:ext cx="1113693" cy="205153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/>
          <p:cNvSpPr/>
          <p:nvPr/>
        </p:nvSpPr>
        <p:spPr>
          <a:xfrm>
            <a:off x="972428" y="1779955"/>
            <a:ext cx="1113693" cy="205153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9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0"/>
            <a:ext cx="6860415" cy="51435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5075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Anagrafica</a:t>
            </a:r>
            <a:r>
              <a:rPr lang="en-US" dirty="0" smtClean="0"/>
              <a:t> e </a:t>
            </a:r>
            <a:r>
              <a:rPr lang="en-US" dirty="0" err="1" smtClean="0"/>
              <a:t>richieste</a:t>
            </a:r>
            <a:r>
              <a:rPr lang="en-US" dirty="0" smtClean="0"/>
              <a:t> 2021</a:t>
            </a:r>
            <a:endParaRPr lang="en-US" dirty="0"/>
          </a:p>
        </p:txBody>
      </p:sp>
      <p:pic>
        <p:nvPicPr>
          <p:cNvPr id="4" name="Picture 3" descr="Screen Shot 2020-09-15 at 00.39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208"/>
            <a:ext cx="9144000" cy="21741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527402"/>
            <a:ext cx="493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Inoltre</a:t>
            </a:r>
            <a:r>
              <a:rPr lang="en-US" dirty="0" smtClean="0"/>
              <a:t>:   </a:t>
            </a:r>
            <a:r>
              <a:rPr lang="en-US" dirty="0" err="1" smtClean="0"/>
              <a:t>Gianmario</a:t>
            </a:r>
            <a:r>
              <a:rPr lang="en-US" dirty="0" smtClean="0"/>
              <a:t> </a:t>
            </a:r>
            <a:r>
              <a:rPr lang="en-US" dirty="0" err="1" smtClean="0"/>
              <a:t>Cesarini</a:t>
            </a:r>
            <a:r>
              <a:rPr lang="en-US" dirty="0" smtClean="0"/>
              <a:t>,  </a:t>
            </a:r>
            <a:r>
              <a:rPr lang="en-US" dirty="0" err="1" smtClean="0"/>
              <a:t>Gianluca</a:t>
            </a:r>
            <a:r>
              <a:rPr lang="en-US" dirty="0" smtClean="0"/>
              <a:t> </a:t>
            </a:r>
            <a:r>
              <a:rPr lang="en-US" dirty="0" err="1" smtClean="0"/>
              <a:t>Cavoto</a:t>
            </a:r>
            <a:endParaRPr lang="en-US" dirty="0" smtClean="0"/>
          </a:p>
          <a:p>
            <a:r>
              <a:rPr lang="en-US" dirty="0" smtClean="0"/>
              <a:t>Alessandro </a:t>
            </a:r>
            <a:r>
              <a:rPr lang="en-US" dirty="0" err="1" smtClean="0"/>
              <a:t>Variola</a:t>
            </a:r>
            <a:r>
              <a:rPr lang="en-US" dirty="0" smtClean="0"/>
              <a:t> non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entrato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sigla</a:t>
            </a:r>
            <a:endParaRPr lang="en-US" dirty="0"/>
          </a:p>
        </p:txBody>
      </p:sp>
      <p:pic>
        <p:nvPicPr>
          <p:cNvPr id="6" name="Picture 5" descr="Screen Shot 2020-09-15 at 00.42.2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66" y="3173119"/>
            <a:ext cx="8686800" cy="188082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4197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0650"/>
            <a:ext cx="8229600" cy="35770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Attività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el </a:t>
            </a:r>
            <a:r>
              <a:rPr lang="en-US" dirty="0" err="1" smtClean="0"/>
              <a:t>gruppo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600201"/>
            <a:ext cx="8229600" cy="4292735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err="1" smtClean="0"/>
              <a:t>Fisica</a:t>
            </a:r>
            <a:r>
              <a:rPr lang="en-US" u="sng" dirty="0" smtClean="0"/>
              <a:t>:</a:t>
            </a:r>
            <a:r>
              <a:rPr lang="en-US" dirty="0" smtClean="0"/>
              <a:t>   Barbara</a:t>
            </a:r>
          </a:p>
          <a:p>
            <a:r>
              <a:rPr lang="en-US" u="sng" dirty="0" smtClean="0"/>
              <a:t>Detector simulation </a:t>
            </a:r>
            <a:r>
              <a:rPr lang="en-US" dirty="0" smtClean="0"/>
              <a:t>(per </a:t>
            </a:r>
            <a:r>
              <a:rPr lang="en-US" dirty="0" err="1" smtClean="0"/>
              <a:t>muon</a:t>
            </a:r>
            <a:r>
              <a:rPr lang="en-US" dirty="0" smtClean="0"/>
              <a:t> collider): 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interessati</a:t>
            </a:r>
            <a:r>
              <a:rPr lang="en-US" dirty="0" smtClean="0"/>
              <a:t> al </a:t>
            </a:r>
            <a:r>
              <a:rPr lang="en-US" dirty="0" err="1" smtClean="0"/>
              <a:t>momento</a:t>
            </a:r>
            <a:r>
              <a:rPr lang="en-US" dirty="0" smtClean="0"/>
              <a:t>?</a:t>
            </a:r>
          </a:p>
          <a:p>
            <a:r>
              <a:rPr lang="en-US" u="sng" dirty="0" smtClean="0"/>
              <a:t>MDI:</a:t>
            </a:r>
            <a:r>
              <a:rPr lang="en-US" dirty="0" smtClean="0"/>
              <a:t>     Francesco </a:t>
            </a:r>
          </a:p>
          <a:p>
            <a:r>
              <a:rPr lang="en-US" u="sng" dirty="0" err="1" smtClean="0"/>
              <a:t>Bersagli</a:t>
            </a:r>
            <a:r>
              <a:rPr lang="en-US" u="sng" dirty="0" smtClean="0"/>
              <a:t>:</a:t>
            </a:r>
            <a:r>
              <a:rPr lang="en-US" dirty="0" smtClean="0"/>
              <a:t>   Roberto (</a:t>
            </a:r>
            <a:r>
              <a:rPr lang="en-US" dirty="0" err="1" smtClean="0"/>
              <a:t>coordinatore</a:t>
            </a:r>
            <a:r>
              <a:rPr lang="en-US" dirty="0" smtClean="0"/>
              <a:t>), </a:t>
            </a:r>
            <a:r>
              <a:rPr lang="en-US" dirty="0" err="1" smtClean="0"/>
              <a:t>Gianmario</a:t>
            </a:r>
            <a:r>
              <a:rPr lang="en-US" dirty="0" smtClean="0"/>
              <a:t>, </a:t>
            </a:r>
            <a:r>
              <a:rPr lang="en-US" dirty="0" err="1" smtClean="0"/>
              <a:t>Fausto</a:t>
            </a:r>
            <a:r>
              <a:rPr lang="en-US" dirty="0" smtClean="0"/>
              <a:t>, </a:t>
            </a:r>
            <a:r>
              <a:rPr lang="en-US" dirty="0" err="1" smtClean="0"/>
              <a:t>piu</a:t>
            </a:r>
            <a:r>
              <a:rPr lang="en-US" dirty="0" smtClean="0"/>
              <a:t>` quasi </a:t>
            </a:r>
            <a:r>
              <a:rPr lang="en-US" dirty="0" err="1" smtClean="0"/>
              <a:t>tutti</a:t>
            </a:r>
            <a:endParaRPr lang="en-US" dirty="0" smtClean="0"/>
          </a:p>
          <a:p>
            <a:pPr lvl="1"/>
            <a:r>
              <a:rPr lang="en-US" dirty="0" err="1" smtClean="0"/>
              <a:t>principalmente</a:t>
            </a:r>
            <a:r>
              <a:rPr lang="en-US" dirty="0" smtClean="0"/>
              <a:t>  </a:t>
            </a:r>
            <a:r>
              <a:rPr lang="en-US" dirty="0" err="1" smtClean="0"/>
              <a:t>studi</a:t>
            </a:r>
            <a:r>
              <a:rPr lang="en-US" dirty="0" smtClean="0"/>
              <a:t> stress </a:t>
            </a:r>
            <a:r>
              <a:rPr lang="en-US" dirty="0" err="1" smtClean="0"/>
              <a:t>termo-meccaini</a:t>
            </a:r>
            <a:r>
              <a:rPr lang="en-US" dirty="0" smtClean="0"/>
              <a:t> di </a:t>
            </a:r>
            <a:r>
              <a:rPr lang="en-US" dirty="0" err="1" smtClean="0"/>
              <a:t>targhette</a:t>
            </a:r>
            <a:r>
              <a:rPr lang="en-US" dirty="0" smtClean="0"/>
              <a:t> per </a:t>
            </a:r>
            <a:r>
              <a:rPr lang="en-US" dirty="0" err="1" smtClean="0"/>
              <a:t>produzione</a:t>
            </a:r>
            <a:r>
              <a:rPr lang="en-US" dirty="0" smtClean="0"/>
              <a:t> di mu (</a:t>
            </a:r>
            <a:r>
              <a:rPr lang="en-US" dirty="0" err="1" smtClean="0"/>
              <a:t>simulazioni</a:t>
            </a:r>
            <a:r>
              <a:rPr lang="en-US" dirty="0" smtClean="0"/>
              <a:t> e </a:t>
            </a:r>
            <a:r>
              <a:rPr lang="en-US" dirty="0" err="1" smtClean="0"/>
              <a:t>modelli</a:t>
            </a:r>
            <a:r>
              <a:rPr lang="en-US" dirty="0" smtClean="0"/>
              <a:t>).  </a:t>
            </a:r>
            <a:r>
              <a:rPr lang="en-US" dirty="0" err="1" smtClean="0"/>
              <a:t>Prevista</a:t>
            </a:r>
            <a:r>
              <a:rPr lang="en-US" dirty="0" smtClean="0"/>
              <a:t> </a:t>
            </a:r>
            <a:r>
              <a:rPr lang="en-US" dirty="0" err="1" smtClean="0"/>
              <a:t>attività</a:t>
            </a:r>
            <a:r>
              <a:rPr lang="en-US" dirty="0" smtClean="0"/>
              <a:t> </a:t>
            </a:r>
            <a:r>
              <a:rPr lang="en-US" dirty="0" err="1" smtClean="0"/>
              <a:t>sperimentale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2021</a:t>
            </a:r>
          </a:p>
          <a:p>
            <a:r>
              <a:rPr lang="en-US" u="sng" dirty="0" smtClean="0"/>
              <a:t>Test Beam:</a:t>
            </a:r>
            <a:r>
              <a:rPr lang="en-US" dirty="0" smtClean="0"/>
              <a:t> Fabio(co-</a:t>
            </a:r>
            <a:r>
              <a:rPr lang="en-US" dirty="0" err="1" smtClean="0"/>
              <a:t>coordinatore</a:t>
            </a:r>
            <a:r>
              <a:rPr lang="en-US" dirty="0" smtClean="0"/>
              <a:t>) +  quasi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endParaRPr lang="en-US" dirty="0" smtClean="0"/>
          </a:p>
          <a:p>
            <a:pPr lvl="1"/>
            <a:r>
              <a:rPr lang="en-US" dirty="0" smtClean="0"/>
              <a:t>Roma e` </a:t>
            </a:r>
            <a:r>
              <a:rPr lang="en-US" dirty="0" err="1" smtClean="0"/>
              <a:t>impegnata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dell’esperimento</a:t>
            </a:r>
            <a:r>
              <a:rPr lang="en-US" dirty="0" smtClean="0"/>
              <a:t>,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simulazione</a:t>
            </a:r>
            <a:r>
              <a:rPr lang="en-US" dirty="0" smtClean="0"/>
              <a:t> con GEANT4, e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preparazione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calorimetri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Manca</a:t>
            </a:r>
            <a:r>
              <a:rPr lang="en-US" dirty="0" smtClean="0"/>
              <a:t> </a:t>
            </a:r>
            <a:r>
              <a:rPr lang="en-US" dirty="0" err="1" smtClean="0"/>
              <a:t>qualcosa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A me non e` </a:t>
            </a:r>
            <a:r>
              <a:rPr lang="en-US" dirty="0" err="1" smtClean="0"/>
              <a:t>chiarissimo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consistono</a:t>
            </a:r>
            <a:r>
              <a:rPr lang="en-US" dirty="0" smtClean="0"/>
              <a:t> e come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organizzate</a:t>
            </a:r>
            <a:r>
              <a:rPr lang="en-US" dirty="0" smtClean="0"/>
              <a:t> </a:t>
            </a:r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attività</a:t>
            </a:r>
            <a:r>
              <a:rPr lang="en-US" dirty="0" smtClean="0"/>
              <a:t>, e se ci </a:t>
            </a:r>
            <a:r>
              <a:rPr lang="en-US" dirty="0" err="1" smtClean="0"/>
              <a:t>fossero</a:t>
            </a:r>
            <a:r>
              <a:rPr lang="en-US" dirty="0" smtClean="0"/>
              <a:t>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attivita</a:t>
            </a:r>
            <a:r>
              <a:rPr lang="en-US" dirty="0" smtClean="0"/>
              <a:t>` </a:t>
            </a:r>
            <a:r>
              <a:rPr lang="en-US" dirty="0" err="1" smtClean="0"/>
              <a:t>all’interno</a:t>
            </a:r>
            <a:r>
              <a:rPr lang="en-US" dirty="0" smtClean="0"/>
              <a:t> di RD_MUCOL di </a:t>
            </a:r>
            <a:r>
              <a:rPr lang="en-US" dirty="0" err="1" smtClean="0"/>
              <a:t>interesse</a:t>
            </a:r>
            <a:r>
              <a:rPr lang="en-US" dirty="0" smtClean="0"/>
              <a:t> per </a:t>
            </a:r>
            <a:r>
              <a:rPr lang="en-US" dirty="0" err="1" smtClean="0"/>
              <a:t>alcuni</a:t>
            </a:r>
            <a:r>
              <a:rPr lang="en-US" dirty="0" smtClean="0"/>
              <a:t> di </a:t>
            </a:r>
            <a:r>
              <a:rPr lang="en-US" dirty="0" err="1" smtClean="0"/>
              <a:t>noi</a:t>
            </a:r>
            <a:r>
              <a:rPr lang="en-US" dirty="0" smtClean="0"/>
              <a:t>.  </a:t>
            </a:r>
            <a:r>
              <a:rPr lang="en-US" dirty="0" err="1" smtClean="0"/>
              <a:t>Possiamo</a:t>
            </a:r>
            <a:r>
              <a:rPr lang="en-US" dirty="0" smtClean="0"/>
              <a:t> </a:t>
            </a:r>
            <a:r>
              <a:rPr lang="en-US" dirty="0" err="1" smtClean="0"/>
              <a:t>cominciare</a:t>
            </a:r>
            <a:r>
              <a:rPr lang="en-US" dirty="0" smtClean="0"/>
              <a:t> a </a:t>
            </a:r>
            <a:r>
              <a:rPr lang="en-US" dirty="0" err="1" smtClean="0"/>
              <a:t>discuterne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F. Anulli - General Info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114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413</Words>
  <Application>Microsoft Macintosh PowerPoint</Application>
  <PresentationFormat>On-screen Show (16:9)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Anagrafica e richieste 2021</vt:lpstr>
      <vt:lpstr>Attività del gruppo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fabio</dc:creator>
  <cp:lastModifiedBy>fabio</cp:lastModifiedBy>
  <cp:revision>15</cp:revision>
  <dcterms:created xsi:type="dcterms:W3CDTF">2020-09-14T20:06:36Z</dcterms:created>
  <dcterms:modified xsi:type="dcterms:W3CDTF">2020-10-14T09:02:32Z</dcterms:modified>
</cp:coreProperties>
</file>