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88619-4FD2-43C5-9AE8-D0858FC62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8B58D8-7E8E-4087-92F6-2DEFC5979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5CB6F1-AB4D-4AD2-9C6D-90F09D5F8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956A58-8C0B-4E45-B1DD-1DBF067A6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D001BC-3407-4521-846E-4364E407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4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15C769-B499-414C-9D2C-DF384239B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8A62A26-EC74-4FAE-B24F-AC4CBDFC1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D9A4F4-4E70-4B87-8171-8E3AA1B54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2636B9-83BC-4D12-AB43-BC4DB43B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E7CC2A-74AB-4C4F-9B27-5F8F73B8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9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819EC03-AE4F-4A89-A7CA-2AF351759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612E2C5-F5D0-4D11-A41B-03EB38C02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6CEE08-F718-456B-9F23-50AC3029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DC5ADA-18A0-458E-AFB6-1D702CAC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40011F-3D04-4272-AFC5-50539811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07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7CF5C2-EAE8-4017-B400-BF76A098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881644-CD2A-4A27-B919-C445CE307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600D7B-0367-4C12-BBC5-CD3EC096E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12E8D7-211A-4E8C-91A4-22DCB0A4A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410819-546B-4B9F-AE2C-489D9E25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1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E6BEBF-844D-440B-AF0D-84B392C46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9B7893E-F342-4966-B52F-384795E13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57B14F-BC97-46C9-A709-28FCDCDA0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8FB258-8313-44B0-9118-8E76EB3F9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12324D-B746-40EC-AC9D-CB438BB68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43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D4DDAD-3A7B-40A3-A044-43624620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82AB4C-0324-4135-85D9-0C62E5976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3FFE0F-244F-4F80-A5BC-AC49FC633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55B012-41D2-4119-B041-F16D709D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756638-FA3D-40E6-9A5A-7C917885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0B9B34-43A6-49D5-91E6-BBF5D854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167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46E856-6B84-4B4E-AB6F-3DA276188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C482A6-C99E-47C7-84FC-A2883C21F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AB6E577-3FD4-47D0-AE27-7960BD3A3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9F061E2-E55E-4A72-89B0-69F743C98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B7CA3EB-6F86-4697-AB81-F58DEAD26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0A14334-E903-4714-8197-9D377898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5821546-43A2-499C-8391-3972F43A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4E8C47B-729C-4A00-B055-2644181B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14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862063-B184-4100-AAB3-C7C5A6A5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ABBB3EA-E036-47FF-81EB-60141B41E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C0E173-D705-4ED6-B838-6B8CA55C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D81A996-0B21-4E96-922C-5E530C87A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21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9A2AF8B-E623-4869-9582-A68C6C1FD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C8997BA-126B-4BB1-BB91-99E8FF30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8F77C8-1AAC-43A3-8DC8-C49BA002F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79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04EE5F-BBC0-4372-9586-2F7D5828E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72F519-8B96-4BC6-9B39-F1DA6294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7515957-CAD0-4D21-BCCF-E16B419C2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137D83-89DF-4A2D-849B-437D8C6E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91328E-3CF5-4318-9802-796E20767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E4F3837-864A-47D0-946F-F0E1DD5AB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69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F18E1-0D0E-4A3E-A6B1-B95BF4C9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B138399-0FCF-4470-A12A-952AE03C6D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6B4E506-D229-40A6-9AAD-65CB86E46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8F08AB-38EE-4242-8442-F66716474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5F9B83-CB50-4A20-A7A0-0D22635E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CBCF6A-7DCC-4DAC-A9D1-D7840949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78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A77A1EC-25FA-4251-9465-E41B459A9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B32B81-BA9C-41D6-B0D8-5E6D19DCC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8D50B0-FAF6-4830-8316-276FD1AE4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12AA-E1E6-4DB5-8965-586E754F5CA4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A53ED1-E2BC-40E0-B3AE-98663FF79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499C44-1FE3-45F8-9A74-FAC130C8A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8A20F-061D-45F0-B633-0D07CBF517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44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B3677-3A53-4DFA-9FCD-2ABB439A15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Nuovo sito di Sezione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C8E14A2-436F-4E2E-9223-F667AC0C0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R.Santacesaria</a:t>
            </a:r>
            <a:endParaRPr lang="it-IT" dirty="0"/>
          </a:p>
          <a:p>
            <a:r>
              <a:rPr lang="it-IT" dirty="0"/>
              <a:t>29 settembre 2020</a:t>
            </a:r>
          </a:p>
        </p:txBody>
      </p:sp>
    </p:spTree>
    <p:extLst>
      <p:ext uri="{BB962C8B-B14F-4D97-AF65-F5344CB8AC3E}">
        <p14:creationId xmlns:p14="http://schemas.microsoft.com/office/powerpoint/2010/main" val="42081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19D9A-9DAA-4E74-99C3-24C95C07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7966"/>
            <a:ext cx="10515600" cy="772160"/>
          </a:xfrm>
        </p:spPr>
        <p:txBody>
          <a:bodyPr/>
          <a:lstStyle/>
          <a:p>
            <a:pPr algn="ctr"/>
            <a:r>
              <a:rPr lang="it-IT" dirty="0"/>
              <a:t>Qualche osservazione generale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F5B22A7-C15D-481D-9B5B-0DB83EA77DFD}"/>
              </a:ext>
            </a:extLst>
          </p:cNvPr>
          <p:cNvSpPr txBox="1"/>
          <p:nvPr/>
        </p:nvSpPr>
        <p:spPr>
          <a:xfrm flipH="1">
            <a:off x="711517" y="907703"/>
            <a:ext cx="1040415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800" dirty="0" err="1"/>
              <a:t>Bisognera’</a:t>
            </a:r>
            <a:r>
              <a:rPr lang="it-IT" sz="2800" dirty="0"/>
              <a:t> inserire dei contenuti «</a:t>
            </a:r>
            <a:r>
              <a:rPr lang="it-IT" sz="2800" dirty="0" err="1"/>
              <a:t>outreach</a:t>
            </a:r>
            <a:r>
              <a:rPr lang="it-IT" sz="2800" dirty="0"/>
              <a:t>» </a:t>
            </a:r>
            <a:r>
              <a:rPr lang="it-IT" sz="2800" dirty="0" err="1"/>
              <a:t>poiche</a:t>
            </a:r>
            <a:r>
              <a:rPr lang="it-IT" sz="2800" dirty="0"/>
              <a:t>’ sul sito attuale c’e’ poco o niente. Il look </a:t>
            </a:r>
            <a:r>
              <a:rPr lang="it-IT" sz="2800" dirty="0" err="1"/>
              <a:t>piu’</a:t>
            </a:r>
            <a:r>
              <a:rPr lang="it-IT" sz="2800" dirty="0"/>
              <a:t> moderno del nuovo sito</a:t>
            </a:r>
          </a:p>
          <a:p>
            <a:r>
              <a:rPr lang="it-IT" sz="2800" dirty="0"/>
              <a:t>      </a:t>
            </a:r>
            <a:r>
              <a:rPr lang="it-IT" sz="2800" dirty="0" err="1"/>
              <a:t>aiutera’</a:t>
            </a:r>
            <a:endParaRPr lang="it-IT" sz="2800" dirty="0"/>
          </a:p>
          <a:p>
            <a:pPr marL="514350" indent="-514350">
              <a:buAutoNum type="arabicPeriod" startAt="2"/>
            </a:pPr>
            <a:r>
              <a:rPr lang="it-IT" sz="2800" dirty="0"/>
              <a:t>Una grave mancanza che secondo me andrebbe colmata riguarda   </a:t>
            </a:r>
          </a:p>
          <a:p>
            <a:r>
              <a:rPr lang="it-IT" sz="2800" dirty="0"/>
              <a:t>       l’assenza di una pagina di storia della fisica delle alte energie legata    </a:t>
            </a:r>
          </a:p>
          <a:p>
            <a:r>
              <a:rPr lang="it-IT" sz="2800" dirty="0"/>
              <a:t>       al dipartimento, a partire da Fermi, </a:t>
            </a:r>
            <a:r>
              <a:rPr lang="it-IT" sz="2800" dirty="0" err="1"/>
              <a:t>Amaldi,Conversi,Touschek</a:t>
            </a:r>
            <a:r>
              <a:rPr lang="it-IT" sz="2800" dirty="0"/>
              <a:t>. E’ </a:t>
            </a:r>
          </a:p>
          <a:p>
            <a:r>
              <a:rPr lang="it-IT" sz="2800" dirty="0"/>
              <a:t>       un po’ assurdo che non ci sia niente in una sede come la nostra.   </a:t>
            </a:r>
          </a:p>
          <a:p>
            <a:r>
              <a:rPr lang="it-IT" sz="2800" dirty="0"/>
              <a:t>       Esempio: Sotto Chi </a:t>
            </a:r>
            <a:r>
              <a:rPr lang="it-IT" sz="2800" dirty="0" err="1"/>
              <a:t>siamo</a:t>
            </a:r>
            <a:r>
              <a:rPr lang="it-IT" sz="2800" dirty="0" err="1">
                <a:sym typeface="Wingdings" panose="05000000000000000000" pitchFamily="2" charset="2"/>
              </a:rPr>
              <a:t>Storia</a:t>
            </a:r>
            <a:r>
              <a:rPr lang="it-IT" sz="2800" dirty="0">
                <a:sym typeface="Wingdings" panose="05000000000000000000" pitchFamily="2" charset="2"/>
              </a:rPr>
              <a:t> del Dipartimento</a:t>
            </a:r>
          </a:p>
          <a:p>
            <a:r>
              <a:rPr lang="it-IT" sz="2800" dirty="0">
                <a:sym typeface="Wingdings" panose="05000000000000000000" pitchFamily="2" charset="2"/>
              </a:rPr>
              <a:t>3.    </a:t>
            </a:r>
            <a:r>
              <a:rPr lang="it-IT" sz="2800" dirty="0"/>
              <a:t>Almeno alcune informazioni «pratiche» andrebbero fornite anche   </a:t>
            </a:r>
          </a:p>
          <a:p>
            <a:r>
              <a:rPr lang="it-IT" sz="2800" dirty="0"/>
              <a:t>       in inglese (vedi sito LNF)</a:t>
            </a:r>
          </a:p>
          <a:p>
            <a:r>
              <a:rPr lang="it-IT" sz="2800" dirty="0"/>
              <a:t>4.    Anche a sito ultimato andrebbe definito un gruppo di persone che   </a:t>
            </a:r>
          </a:p>
          <a:p>
            <a:r>
              <a:rPr lang="it-IT" sz="2800" dirty="0"/>
              <a:t>       si occupino della manutenzione dei contenuti, per i servizi, gli </a:t>
            </a:r>
          </a:p>
          <a:p>
            <a:r>
              <a:rPr lang="it-IT" sz="2800" dirty="0"/>
              <a:t>       esperimenti, la divulgazione </a:t>
            </a:r>
            <a:r>
              <a:rPr lang="it-IT" sz="2800" dirty="0" err="1"/>
              <a:t>etc</a:t>
            </a:r>
            <a:endParaRPr lang="it-IT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5915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5D58B0-39FE-4757-BE1A-D81268647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3580"/>
          </a:xfrm>
        </p:spPr>
        <p:txBody>
          <a:bodyPr/>
          <a:lstStyle/>
          <a:p>
            <a:pPr algn="ctr"/>
            <a:r>
              <a:rPr lang="it-IT" dirty="0"/>
              <a:t>Suggerimenti vari navigando sul sito attuale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CA4028-8581-49F3-A861-672C710F8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145"/>
            <a:ext cx="10660380" cy="55092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Ci sono alcune pagine vuote sul sito attuale che nel trasporto al nuovo sito andranno sistemate. Qualche esempio (ma non ho ancora guardato tutto il sito)</a:t>
            </a:r>
          </a:p>
          <a:p>
            <a:pPr marL="0" indent="0">
              <a:buNone/>
            </a:pPr>
            <a:r>
              <a:rPr lang="it-IT" i="1" dirty="0"/>
              <a:t>Sotto direzione</a:t>
            </a:r>
          </a:p>
          <a:p>
            <a:r>
              <a:rPr lang="it-IT" dirty="0"/>
              <a:t>Contratti</a:t>
            </a:r>
          </a:p>
          <a:p>
            <a:r>
              <a:rPr lang="it-IT" dirty="0"/>
              <a:t>Medicina del lavoro-&gt;visite mediche/modulistica</a:t>
            </a:r>
          </a:p>
          <a:p>
            <a:r>
              <a:rPr lang="it-IT" dirty="0"/>
              <a:t>Borse di studio…</a:t>
            </a:r>
          </a:p>
          <a:p>
            <a:r>
              <a:rPr lang="it-IT" dirty="0"/>
              <a:t>Assegni di ricerca…</a:t>
            </a:r>
          </a:p>
          <a:p>
            <a:r>
              <a:rPr lang="it-IT" dirty="0"/>
              <a:t>Registrazione ospiti…(trattati altrove)</a:t>
            </a:r>
          </a:p>
          <a:p>
            <a:r>
              <a:rPr lang="it-IT" dirty="0"/>
              <a:t>Normativa</a:t>
            </a:r>
          </a:p>
          <a:p>
            <a:r>
              <a:rPr lang="it-IT" dirty="0"/>
              <a:t>Dottorato fisica degli acceleratori</a:t>
            </a:r>
          </a:p>
          <a:p>
            <a:pPr marL="0" indent="0">
              <a:buNone/>
            </a:pPr>
            <a:r>
              <a:rPr lang="it-IT" i="1" dirty="0"/>
              <a:t>Sotto Amministrazione</a:t>
            </a:r>
          </a:p>
          <a:p>
            <a:r>
              <a:rPr lang="it-IT" dirty="0"/>
              <a:t>Patrimonio</a:t>
            </a:r>
          </a:p>
          <a:p>
            <a:pPr marL="0" indent="0">
              <a:buNone/>
            </a:pPr>
            <a:r>
              <a:rPr lang="it-IT" i="1" dirty="0"/>
              <a:t>Terza missione</a:t>
            </a:r>
          </a:p>
          <a:p>
            <a:r>
              <a:rPr lang="it-IT" dirty="0"/>
              <a:t>Porta direttamente ad un </a:t>
            </a:r>
            <a:r>
              <a:rPr lang="it-IT" dirty="0" err="1"/>
              <a:t>form</a:t>
            </a:r>
            <a:r>
              <a:rPr lang="it-IT" dirty="0"/>
              <a:t>, senza spiegare cosa sia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22495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240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Nuovo sito di Sezione</vt:lpstr>
      <vt:lpstr>Qualche osservazione generale</vt:lpstr>
      <vt:lpstr>Suggerimenti vari navigando sul sito attuale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Nuovo sito di Sezione</dc:title>
  <dc:creator>Roberta Santacesaria</dc:creator>
  <cp:lastModifiedBy>Roberta Santacesaria</cp:lastModifiedBy>
  <cp:revision>21</cp:revision>
  <dcterms:created xsi:type="dcterms:W3CDTF">2020-09-06T18:10:11Z</dcterms:created>
  <dcterms:modified xsi:type="dcterms:W3CDTF">2020-09-29T07:22:28Z</dcterms:modified>
</cp:coreProperties>
</file>