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626" r:id="rId2"/>
    <p:sldId id="657" r:id="rId3"/>
    <p:sldId id="661" r:id="rId4"/>
    <p:sldId id="629" r:id="rId5"/>
    <p:sldId id="655" r:id="rId6"/>
    <p:sldId id="663" r:id="rId7"/>
    <p:sldId id="479" r:id="rId8"/>
    <p:sldId id="654" r:id="rId9"/>
    <p:sldId id="656" r:id="rId10"/>
    <p:sldId id="664" r:id="rId11"/>
    <p:sldId id="475" r:id="rId12"/>
    <p:sldId id="662" r:id="rId13"/>
    <p:sldId id="651" r:id="rId14"/>
    <p:sldId id="653" r:id="rId15"/>
    <p:sldId id="641" r:id="rId16"/>
    <p:sldId id="660" r:id="rId17"/>
    <p:sldId id="474" r:id="rId18"/>
    <p:sldId id="658" r:id="rId19"/>
    <p:sldId id="659" r:id="rId20"/>
    <p:sldId id="643" r:id="rId21"/>
  </p:sldIdLst>
  <p:sldSz cx="9906000" cy="6858000" type="A4"/>
  <p:notesSz cx="6858000" cy="9144000"/>
  <p:defaultTextStyle>
    <a:defPPr>
      <a:defRPr lang="it-IT"/>
    </a:defPPr>
    <a:lvl1pPr marL="0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39"/>
    <p:restoredTop sz="97308"/>
  </p:normalViewPr>
  <p:slideViewPr>
    <p:cSldViewPr snapToGrid="0" snapToObjects="1">
      <p:cViewPr>
        <p:scale>
          <a:sx n="130" d="100"/>
          <a:sy n="130" d="100"/>
        </p:scale>
        <p:origin x="1208" y="144"/>
      </p:cViewPr>
      <p:guideLst/>
    </p:cSldViewPr>
  </p:slideViewPr>
  <p:outlineViewPr>
    <p:cViewPr>
      <p:scale>
        <a:sx n="33" d="100"/>
        <a:sy n="33" d="100"/>
      </p:scale>
      <p:origin x="0" y="-6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0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1.png"/><Relationship Id="rId7" Type="http://schemas.openxmlformats.org/officeDocument/2006/relationships/image" Target="../media/image24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1.png"/><Relationship Id="rId7" Type="http://schemas.openxmlformats.org/officeDocument/2006/relationships/image" Target="../media/image24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7ACD820-2338-4B4C-BC17-26C95FA2F0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Mostra di Padova Online</a:t>
          </a:r>
          <a:endParaRPr lang="en-US" sz="1600" dirty="0"/>
        </a:p>
      </dgm:t>
    </dgm:pt>
    <dgm:pt modelId="{EB28B524-67E1-4274-A8CE-65402AD70B77}" type="parTrans" cxnId="{16E07327-17CA-44DE-8E48-4E9F2D3811B5}">
      <dgm:prSet/>
      <dgm:spPr/>
      <dgm:t>
        <a:bodyPr/>
        <a:lstStyle/>
        <a:p>
          <a:endParaRPr lang="en-US"/>
        </a:p>
      </dgm:t>
    </dgm:pt>
    <dgm:pt modelId="{872B5D61-DCB4-4236-A6F2-0F637CC6920A}" type="sibTrans" cxnId="{16E07327-17CA-44DE-8E48-4E9F2D3811B5}">
      <dgm:prSet/>
      <dgm:spPr/>
      <dgm:t>
        <a:bodyPr/>
        <a:lstStyle/>
        <a:p>
          <a:endParaRPr lang="en-US"/>
        </a:p>
      </dgm:t>
    </dgm:pt>
    <dgm:pt modelId="{F669CD9C-0986-4924-BA10-2B8E8A8437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Mostra Nazionale MANN Aprile/Maggio 2021</a:t>
          </a:r>
          <a:endParaRPr lang="en-US" sz="1800" dirty="0"/>
        </a:p>
      </dgm:t>
    </dgm:pt>
    <dgm:pt modelId="{899521A7-49F7-4011-8320-3B6095167C7A}" type="parTrans" cxnId="{9A50DEA1-1209-47EA-898F-21C87C526786}">
      <dgm:prSet/>
      <dgm:spPr/>
      <dgm:t>
        <a:bodyPr/>
        <a:lstStyle/>
        <a:p>
          <a:endParaRPr lang="en-US"/>
        </a:p>
      </dgm:t>
    </dgm:pt>
    <dgm:pt modelId="{C356D469-BDC6-41E1-B03E-73ACF130C3A3}" type="sibTrans" cxnId="{9A50DEA1-1209-47EA-898F-21C87C526786}">
      <dgm:prSet/>
      <dgm:spPr/>
      <dgm:t>
        <a:bodyPr/>
        <a:lstStyle/>
        <a:p>
          <a:endParaRPr lang="en-US"/>
        </a:p>
      </dgm:t>
    </dgm:pt>
    <dgm:pt modelId="{80462E27-1380-443A-A79F-545E976B03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Mostra di Torino Online oppure Università</a:t>
          </a:r>
          <a:endParaRPr lang="en-US" sz="1600" dirty="0"/>
        </a:p>
      </dgm:t>
    </dgm:pt>
    <dgm:pt modelId="{60BB4083-0A92-4C38-BFD9-3AE04DF13CF7}" type="parTrans" cxnId="{E65471A4-D3A3-4B14-9DA8-6314DF6FF4B6}">
      <dgm:prSet/>
      <dgm:spPr/>
      <dgm:t>
        <a:bodyPr/>
        <a:lstStyle/>
        <a:p>
          <a:endParaRPr lang="en-US"/>
        </a:p>
      </dgm:t>
    </dgm:pt>
    <dgm:pt modelId="{4C4AE493-5F65-40D1-A149-1A3FFFB6A469}" type="sibTrans" cxnId="{E65471A4-D3A3-4B14-9DA8-6314DF6FF4B6}">
      <dgm:prSet/>
      <dgm:spPr/>
      <dgm:t>
        <a:bodyPr/>
        <a:lstStyle/>
        <a:p>
          <a:endParaRPr lang="en-US"/>
        </a:p>
      </dgm:t>
    </dgm:pt>
    <dgm:pt modelId="{4B23A09B-2FEC-4DF0-910C-3218BD1D4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Master al CERN Settembre 2021</a:t>
          </a:r>
          <a:endParaRPr lang="en-US" sz="1600" dirty="0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8D99526B-414A-8C47-AFBE-ECD01A06E4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Mostra di Napoli Online oppure Università</a:t>
          </a:r>
        </a:p>
      </dgm:t>
    </dgm:pt>
    <dgm:pt modelId="{C36BABD1-5987-394C-A35E-27F47B14CFBA}" type="parTrans" cxnId="{C68299B0-2D94-B247-95A3-32F7AC16817C}">
      <dgm:prSet/>
      <dgm:spPr/>
      <dgm:t>
        <a:bodyPr/>
        <a:lstStyle/>
        <a:p>
          <a:endParaRPr lang="it-IT"/>
        </a:p>
      </dgm:t>
    </dgm:pt>
    <dgm:pt modelId="{C1377FE2-EDC8-664C-979A-21EC2A66C937}" type="sibTrans" cxnId="{C68299B0-2D94-B247-95A3-32F7AC16817C}">
      <dgm:prSet/>
      <dgm:spPr/>
      <dgm:t>
        <a:bodyPr/>
        <a:lstStyle/>
        <a:p>
          <a:endParaRPr lang="it-IT"/>
        </a:p>
      </dgm:t>
    </dgm:pt>
    <dgm:pt modelId="{2902AE7C-2DE0-499B-9DE4-ECFDC7AC5386}" type="pres">
      <dgm:prSet presAssocID="{207771D1-F224-4536-84EC-224402640C6C}" presName="root" presStyleCnt="0">
        <dgm:presLayoutVars>
          <dgm:dir/>
          <dgm:resizeHandles val="exact"/>
        </dgm:presLayoutVars>
      </dgm:prSet>
      <dgm:spPr/>
    </dgm:pt>
    <dgm:pt modelId="{FE82EE4F-1286-4594-A0E7-3831B0DAFEA6}" type="pres">
      <dgm:prSet presAssocID="{57ACD820-2338-4B4C-BC17-26C95FA2F0E6}" presName="compNode" presStyleCnt="0"/>
      <dgm:spPr/>
    </dgm:pt>
    <dgm:pt modelId="{D08F4068-C807-4192-83FC-294B3DB1982F}" type="pres">
      <dgm:prSet presAssocID="{57ACD820-2338-4B4C-BC17-26C95FA2F0E6}" presName="bgRect" presStyleLbl="bgShp" presStyleIdx="0" presStyleCnt="5"/>
      <dgm:spPr/>
    </dgm:pt>
    <dgm:pt modelId="{AFDE890E-C6C7-4CF9-9F20-05E2EA53BEA3}" type="pres">
      <dgm:prSet presAssocID="{57ACD820-2338-4B4C-BC17-26C95FA2F0E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ating"/>
        </a:ext>
      </dgm:extLst>
    </dgm:pt>
    <dgm:pt modelId="{24272C45-D0C7-481F-BEF3-AD3937AAACC7}" type="pres">
      <dgm:prSet presAssocID="{57ACD820-2338-4B4C-BC17-26C95FA2F0E6}" presName="spaceRect" presStyleCnt="0"/>
      <dgm:spPr/>
    </dgm:pt>
    <dgm:pt modelId="{C7D8C923-3F0F-4647-BC81-6ACECEC2390A}" type="pres">
      <dgm:prSet presAssocID="{57ACD820-2338-4B4C-BC17-26C95FA2F0E6}" presName="parTx" presStyleLbl="revTx" presStyleIdx="0" presStyleCnt="5">
        <dgm:presLayoutVars>
          <dgm:chMax val="0"/>
          <dgm:chPref val="0"/>
        </dgm:presLayoutVars>
      </dgm:prSet>
      <dgm:spPr/>
    </dgm:pt>
    <dgm:pt modelId="{CB3E1391-D3A7-470E-BC78-6882871D5967}" type="pres">
      <dgm:prSet presAssocID="{872B5D61-DCB4-4236-A6F2-0F637CC6920A}" presName="sibTrans" presStyleCnt="0"/>
      <dgm:spPr/>
    </dgm:pt>
    <dgm:pt modelId="{08FCBD7B-B0A9-4E06-A45D-044469A2A684}" type="pres">
      <dgm:prSet presAssocID="{80462E27-1380-443A-A79F-545E976B0390}" presName="compNode" presStyleCnt="0"/>
      <dgm:spPr/>
    </dgm:pt>
    <dgm:pt modelId="{E7EB5FC8-D24B-41F0-BA53-4E978EB41FF7}" type="pres">
      <dgm:prSet presAssocID="{80462E27-1380-443A-A79F-545E976B0390}" presName="bgRect" presStyleLbl="bgShp" presStyleIdx="1" presStyleCnt="5"/>
      <dgm:spPr/>
    </dgm:pt>
    <dgm:pt modelId="{66931FCF-D746-4A33-BA71-342781CD6C22}" type="pres">
      <dgm:prSet presAssocID="{80462E27-1380-443A-A79F-545E976B039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61865A5-BF96-49EC-B70A-F3AE87D99702}" type="pres">
      <dgm:prSet presAssocID="{80462E27-1380-443A-A79F-545E976B0390}" presName="spaceRect" presStyleCnt="0"/>
      <dgm:spPr/>
    </dgm:pt>
    <dgm:pt modelId="{57F844B7-B689-4313-B6D5-E2E9109A66B9}" type="pres">
      <dgm:prSet presAssocID="{80462E27-1380-443A-A79F-545E976B0390}" presName="parTx" presStyleLbl="revTx" presStyleIdx="1" presStyleCnt="5">
        <dgm:presLayoutVars>
          <dgm:chMax val="0"/>
          <dgm:chPref val="0"/>
        </dgm:presLayoutVars>
      </dgm:prSet>
      <dgm:spPr/>
    </dgm:pt>
    <dgm:pt modelId="{02B489E0-65A0-4146-8744-E2890C9ED0AD}" type="pres">
      <dgm:prSet presAssocID="{4C4AE493-5F65-40D1-A149-1A3FFFB6A469}" presName="sibTrans" presStyleCnt="0"/>
      <dgm:spPr/>
    </dgm:pt>
    <dgm:pt modelId="{1A8118EA-36BC-9745-B5AC-D2D429DBE03E}" type="pres">
      <dgm:prSet presAssocID="{8D99526B-414A-8C47-AFBE-ECD01A06E42A}" presName="compNode" presStyleCnt="0"/>
      <dgm:spPr/>
    </dgm:pt>
    <dgm:pt modelId="{CE4CB27E-C995-6043-9F4F-6588240733EC}" type="pres">
      <dgm:prSet presAssocID="{8D99526B-414A-8C47-AFBE-ECD01A06E42A}" presName="bgRect" presStyleLbl="bgShp" presStyleIdx="2" presStyleCnt="5"/>
      <dgm:spPr/>
    </dgm:pt>
    <dgm:pt modelId="{6BBB4F36-D84D-ED4D-9E2C-5074C53EB505}" type="pres">
      <dgm:prSet presAssocID="{8D99526B-414A-8C47-AFBE-ECD01A06E42A}" presName="iconRect" presStyleLbl="node1" presStyleIdx="2" presStyleCnt="5"/>
      <dgm:spPr/>
    </dgm:pt>
    <dgm:pt modelId="{6DBCB6B0-B3E8-6F4F-82C7-EDCC137ED750}" type="pres">
      <dgm:prSet presAssocID="{8D99526B-414A-8C47-AFBE-ECD01A06E42A}" presName="spaceRect" presStyleCnt="0"/>
      <dgm:spPr/>
    </dgm:pt>
    <dgm:pt modelId="{FC6F086E-9442-E346-A8E6-E3F810C25F21}" type="pres">
      <dgm:prSet presAssocID="{8D99526B-414A-8C47-AFBE-ECD01A06E42A}" presName="parTx" presStyleLbl="revTx" presStyleIdx="2" presStyleCnt="5">
        <dgm:presLayoutVars>
          <dgm:chMax val="0"/>
          <dgm:chPref val="0"/>
        </dgm:presLayoutVars>
      </dgm:prSet>
      <dgm:spPr/>
    </dgm:pt>
    <dgm:pt modelId="{E74A551E-6591-0644-9F0D-55FECEC0BF19}" type="pres">
      <dgm:prSet presAssocID="{C1377FE2-EDC8-664C-979A-21EC2A66C937}" presName="sibTrans" presStyleCnt="0"/>
      <dgm:spPr/>
    </dgm:pt>
    <dgm:pt modelId="{06B965B1-1366-4D81-83D3-1509AE60F96F}" type="pres">
      <dgm:prSet presAssocID="{F669CD9C-0986-4924-BA10-2B8E8A843748}" presName="compNode" presStyleCnt="0"/>
      <dgm:spPr/>
    </dgm:pt>
    <dgm:pt modelId="{C29E93A3-2396-48D0-A300-F54BF27F0696}" type="pres">
      <dgm:prSet presAssocID="{F669CD9C-0986-4924-BA10-2B8E8A843748}" presName="bgRect" presStyleLbl="bgShp" presStyleIdx="3" presStyleCnt="5"/>
      <dgm:spPr/>
    </dgm:pt>
    <dgm:pt modelId="{3C53FACF-D57B-4FB8-AC04-58028B14FC3F}" type="pres">
      <dgm:prSet presAssocID="{F669CD9C-0986-4924-BA10-2B8E8A843748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D7622318-38BA-47C2-B5E4-7C23AC40D435}" type="pres">
      <dgm:prSet presAssocID="{F669CD9C-0986-4924-BA10-2B8E8A843748}" presName="spaceRect" presStyleCnt="0"/>
      <dgm:spPr/>
    </dgm:pt>
    <dgm:pt modelId="{1F0B19E1-ABC5-4B23-945F-18BEEAFC384D}" type="pres">
      <dgm:prSet presAssocID="{F669CD9C-0986-4924-BA10-2B8E8A843748}" presName="parTx" presStyleLbl="revTx" presStyleIdx="3" presStyleCnt="5">
        <dgm:presLayoutVars>
          <dgm:chMax val="0"/>
          <dgm:chPref val="0"/>
        </dgm:presLayoutVars>
      </dgm:prSet>
      <dgm:spPr/>
    </dgm:pt>
    <dgm:pt modelId="{BC592C29-7077-430F-A37D-66BD63267FCD}" type="pres">
      <dgm:prSet presAssocID="{C356D469-BDC6-41E1-B03E-73ACF130C3A3}" presName="sibTrans" presStyleCnt="0"/>
      <dgm:spPr/>
    </dgm:pt>
    <dgm:pt modelId="{88177B6D-CEAE-48EE-88F1-3A074BDC237E}" type="pres">
      <dgm:prSet presAssocID="{4B23A09B-2FEC-4DF0-910C-3218BD1D4F2B}" presName="compNode" presStyleCnt="0"/>
      <dgm:spPr/>
    </dgm:pt>
    <dgm:pt modelId="{E2731D6D-3E53-4251-8078-557E7D173271}" type="pres">
      <dgm:prSet presAssocID="{4B23A09B-2FEC-4DF0-910C-3218BD1D4F2B}" presName="bgRect" presStyleLbl="bgShp" presStyleIdx="4" presStyleCnt="5"/>
      <dgm:spPr/>
    </dgm:pt>
    <dgm:pt modelId="{BAF483EC-B430-4CA3-8B0F-1BF69912CB63}" type="pres">
      <dgm:prSet presAssocID="{4B23A09B-2FEC-4DF0-910C-3218BD1D4F2B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DA78A47-8DC4-467B-B281-35856E884604}" type="pres">
      <dgm:prSet presAssocID="{4B23A09B-2FEC-4DF0-910C-3218BD1D4F2B}" presName="spaceRect" presStyleCnt="0"/>
      <dgm:spPr/>
    </dgm:pt>
    <dgm:pt modelId="{B88193F8-4929-4F9F-BDE3-8FD4ECA108F5}" type="pres">
      <dgm:prSet presAssocID="{4B23A09B-2FEC-4DF0-910C-3218BD1D4F2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6E07327-17CA-44DE-8E48-4E9F2D3811B5}" srcId="{207771D1-F224-4536-84EC-224402640C6C}" destId="{57ACD820-2338-4B4C-BC17-26C95FA2F0E6}" srcOrd="0" destOrd="0" parTransId="{EB28B524-67E1-4274-A8CE-65402AD70B77}" sibTransId="{872B5D61-DCB4-4236-A6F2-0F637CC6920A}"/>
    <dgm:cxn modelId="{9998E741-241A-8A45-8F93-AEA9F51811CC}" type="presOf" srcId="{80462E27-1380-443A-A79F-545E976B0390}" destId="{57F844B7-B689-4313-B6D5-E2E9109A66B9}" srcOrd="0" destOrd="0" presId="urn:microsoft.com/office/officeart/2018/2/layout/IconVerticalSolidList"/>
    <dgm:cxn modelId="{A974737A-CA5F-5A46-A65B-9699158488FB}" type="presOf" srcId="{F669CD9C-0986-4924-BA10-2B8E8A843748}" destId="{1F0B19E1-ABC5-4B23-945F-18BEEAFC384D}" srcOrd="0" destOrd="0" presId="urn:microsoft.com/office/officeart/2018/2/layout/IconVerticalSolidList"/>
    <dgm:cxn modelId="{3FB7607F-9922-1341-880E-D265601FCD02}" type="presOf" srcId="{57ACD820-2338-4B4C-BC17-26C95FA2F0E6}" destId="{C7D8C923-3F0F-4647-BC81-6ACECEC2390A}" srcOrd="0" destOrd="0" presId="urn:microsoft.com/office/officeart/2018/2/layout/IconVerticalSolidList"/>
    <dgm:cxn modelId="{9A50DEA1-1209-47EA-898F-21C87C526786}" srcId="{207771D1-F224-4536-84EC-224402640C6C}" destId="{F669CD9C-0986-4924-BA10-2B8E8A843748}" srcOrd="3" destOrd="0" parTransId="{899521A7-49F7-4011-8320-3B6095167C7A}" sibTransId="{C356D469-BDC6-41E1-B03E-73ACF130C3A3}"/>
    <dgm:cxn modelId="{E65471A4-D3A3-4B14-9DA8-6314DF6FF4B6}" srcId="{207771D1-F224-4536-84EC-224402640C6C}" destId="{80462E27-1380-443A-A79F-545E976B0390}" srcOrd="1" destOrd="0" parTransId="{60BB4083-0A92-4C38-BFD9-3AE04DF13CF7}" sibTransId="{4C4AE493-5F65-40D1-A149-1A3FFFB6A469}"/>
    <dgm:cxn modelId="{60022AAE-0C43-EE45-9358-A279BB0534E8}" type="presOf" srcId="{4B23A09B-2FEC-4DF0-910C-3218BD1D4F2B}" destId="{B88193F8-4929-4F9F-BDE3-8FD4ECA108F5}" srcOrd="0" destOrd="0" presId="urn:microsoft.com/office/officeart/2018/2/layout/IconVerticalSolidList"/>
    <dgm:cxn modelId="{C68299B0-2D94-B247-95A3-32F7AC16817C}" srcId="{207771D1-F224-4536-84EC-224402640C6C}" destId="{8D99526B-414A-8C47-AFBE-ECD01A06E42A}" srcOrd="2" destOrd="0" parTransId="{C36BABD1-5987-394C-A35E-27F47B14CFBA}" sibTransId="{C1377FE2-EDC8-664C-979A-21EC2A66C937}"/>
    <dgm:cxn modelId="{ADE70DC8-B512-476A-BEEE-302D7A9D58A0}" type="presOf" srcId="{207771D1-F224-4536-84EC-224402640C6C}" destId="{2902AE7C-2DE0-499B-9DE4-ECFDC7AC5386}" srcOrd="0" destOrd="0" presId="urn:microsoft.com/office/officeart/2018/2/layout/IconVerticalSolidList"/>
    <dgm:cxn modelId="{3DCEF7D5-BDB4-4A78-A515-47DAE63DE2F4}" srcId="{207771D1-F224-4536-84EC-224402640C6C}" destId="{4B23A09B-2FEC-4DF0-910C-3218BD1D4F2B}" srcOrd="4" destOrd="0" parTransId="{7F897924-F451-4933-923E-7064E71BEEFD}" sibTransId="{272BCC51-C082-4CCE-9A8E-AD384D7F3CC0}"/>
    <dgm:cxn modelId="{FE9FBFE9-F2E6-6D43-9178-7CDDD54EC180}" type="presOf" srcId="{8D99526B-414A-8C47-AFBE-ECD01A06E42A}" destId="{FC6F086E-9442-E346-A8E6-E3F810C25F21}" srcOrd="0" destOrd="0" presId="urn:microsoft.com/office/officeart/2018/2/layout/IconVerticalSolidList"/>
    <dgm:cxn modelId="{E67728A3-071B-A140-8936-A3C74C12120F}" type="presParOf" srcId="{2902AE7C-2DE0-499B-9DE4-ECFDC7AC5386}" destId="{FE82EE4F-1286-4594-A0E7-3831B0DAFEA6}" srcOrd="0" destOrd="0" presId="urn:microsoft.com/office/officeart/2018/2/layout/IconVerticalSolidList"/>
    <dgm:cxn modelId="{6BBEA150-D904-574A-8F5D-A3F2715CBE4E}" type="presParOf" srcId="{FE82EE4F-1286-4594-A0E7-3831B0DAFEA6}" destId="{D08F4068-C807-4192-83FC-294B3DB1982F}" srcOrd="0" destOrd="0" presId="urn:microsoft.com/office/officeart/2018/2/layout/IconVerticalSolidList"/>
    <dgm:cxn modelId="{5B77B236-A229-6444-8B73-4A1CBF11039B}" type="presParOf" srcId="{FE82EE4F-1286-4594-A0E7-3831B0DAFEA6}" destId="{AFDE890E-C6C7-4CF9-9F20-05E2EA53BEA3}" srcOrd="1" destOrd="0" presId="urn:microsoft.com/office/officeart/2018/2/layout/IconVerticalSolidList"/>
    <dgm:cxn modelId="{9A37FA26-92E1-6540-90A0-04FEEF8BEEAC}" type="presParOf" srcId="{FE82EE4F-1286-4594-A0E7-3831B0DAFEA6}" destId="{24272C45-D0C7-481F-BEF3-AD3937AAACC7}" srcOrd="2" destOrd="0" presId="urn:microsoft.com/office/officeart/2018/2/layout/IconVerticalSolidList"/>
    <dgm:cxn modelId="{954E3219-31A0-4A40-8D0E-4CAC848783F5}" type="presParOf" srcId="{FE82EE4F-1286-4594-A0E7-3831B0DAFEA6}" destId="{C7D8C923-3F0F-4647-BC81-6ACECEC2390A}" srcOrd="3" destOrd="0" presId="urn:microsoft.com/office/officeart/2018/2/layout/IconVerticalSolidList"/>
    <dgm:cxn modelId="{790B4255-F0B6-2E49-8080-A7EC5678C191}" type="presParOf" srcId="{2902AE7C-2DE0-499B-9DE4-ECFDC7AC5386}" destId="{CB3E1391-D3A7-470E-BC78-6882871D5967}" srcOrd="1" destOrd="0" presId="urn:microsoft.com/office/officeart/2018/2/layout/IconVerticalSolidList"/>
    <dgm:cxn modelId="{24A6B68E-BE98-7C40-BB09-860D8D966E5B}" type="presParOf" srcId="{2902AE7C-2DE0-499B-9DE4-ECFDC7AC5386}" destId="{08FCBD7B-B0A9-4E06-A45D-044469A2A684}" srcOrd="2" destOrd="0" presId="urn:microsoft.com/office/officeart/2018/2/layout/IconVerticalSolidList"/>
    <dgm:cxn modelId="{E9586956-8579-664E-9ED4-B8257ED33FEB}" type="presParOf" srcId="{08FCBD7B-B0A9-4E06-A45D-044469A2A684}" destId="{E7EB5FC8-D24B-41F0-BA53-4E978EB41FF7}" srcOrd="0" destOrd="0" presId="urn:microsoft.com/office/officeart/2018/2/layout/IconVerticalSolidList"/>
    <dgm:cxn modelId="{B3199706-1435-A344-8DCF-A94353A3FB84}" type="presParOf" srcId="{08FCBD7B-B0A9-4E06-A45D-044469A2A684}" destId="{66931FCF-D746-4A33-BA71-342781CD6C22}" srcOrd="1" destOrd="0" presId="urn:microsoft.com/office/officeart/2018/2/layout/IconVerticalSolidList"/>
    <dgm:cxn modelId="{E9029E56-953F-734B-BAD2-518147DB3DE8}" type="presParOf" srcId="{08FCBD7B-B0A9-4E06-A45D-044469A2A684}" destId="{561865A5-BF96-49EC-B70A-F3AE87D99702}" srcOrd="2" destOrd="0" presId="urn:microsoft.com/office/officeart/2018/2/layout/IconVerticalSolidList"/>
    <dgm:cxn modelId="{4646910F-7E22-CA46-8537-9941635B707C}" type="presParOf" srcId="{08FCBD7B-B0A9-4E06-A45D-044469A2A684}" destId="{57F844B7-B689-4313-B6D5-E2E9109A66B9}" srcOrd="3" destOrd="0" presId="urn:microsoft.com/office/officeart/2018/2/layout/IconVerticalSolidList"/>
    <dgm:cxn modelId="{938D3374-52B1-3E4B-A8C6-12E5B6A39448}" type="presParOf" srcId="{2902AE7C-2DE0-499B-9DE4-ECFDC7AC5386}" destId="{02B489E0-65A0-4146-8744-E2890C9ED0AD}" srcOrd="3" destOrd="0" presId="urn:microsoft.com/office/officeart/2018/2/layout/IconVerticalSolidList"/>
    <dgm:cxn modelId="{9B239D38-C5CA-4444-B08F-26A3D1258296}" type="presParOf" srcId="{2902AE7C-2DE0-499B-9DE4-ECFDC7AC5386}" destId="{1A8118EA-36BC-9745-B5AC-D2D429DBE03E}" srcOrd="4" destOrd="0" presId="urn:microsoft.com/office/officeart/2018/2/layout/IconVerticalSolidList"/>
    <dgm:cxn modelId="{1657DD52-FE94-0641-BD82-5C45297C33DC}" type="presParOf" srcId="{1A8118EA-36BC-9745-B5AC-D2D429DBE03E}" destId="{CE4CB27E-C995-6043-9F4F-6588240733EC}" srcOrd="0" destOrd="0" presId="urn:microsoft.com/office/officeart/2018/2/layout/IconVerticalSolidList"/>
    <dgm:cxn modelId="{AEAD6E74-5145-364A-9A59-4E09FFF76327}" type="presParOf" srcId="{1A8118EA-36BC-9745-B5AC-D2D429DBE03E}" destId="{6BBB4F36-D84D-ED4D-9E2C-5074C53EB505}" srcOrd="1" destOrd="0" presId="urn:microsoft.com/office/officeart/2018/2/layout/IconVerticalSolidList"/>
    <dgm:cxn modelId="{F33C0F70-166E-534C-93C8-3F30ED169714}" type="presParOf" srcId="{1A8118EA-36BC-9745-B5AC-D2D429DBE03E}" destId="{6DBCB6B0-B3E8-6F4F-82C7-EDCC137ED750}" srcOrd="2" destOrd="0" presId="urn:microsoft.com/office/officeart/2018/2/layout/IconVerticalSolidList"/>
    <dgm:cxn modelId="{33ED7D7B-FB01-6B41-B4F2-AD6500DB7DFC}" type="presParOf" srcId="{1A8118EA-36BC-9745-B5AC-D2D429DBE03E}" destId="{FC6F086E-9442-E346-A8E6-E3F810C25F21}" srcOrd="3" destOrd="0" presId="urn:microsoft.com/office/officeart/2018/2/layout/IconVerticalSolidList"/>
    <dgm:cxn modelId="{87F36632-EB7D-9849-8A93-D187C61C6FCB}" type="presParOf" srcId="{2902AE7C-2DE0-499B-9DE4-ECFDC7AC5386}" destId="{E74A551E-6591-0644-9F0D-55FECEC0BF19}" srcOrd="5" destOrd="0" presId="urn:microsoft.com/office/officeart/2018/2/layout/IconVerticalSolidList"/>
    <dgm:cxn modelId="{F7FD6D4F-A177-5A47-821F-74DDBA7743B7}" type="presParOf" srcId="{2902AE7C-2DE0-499B-9DE4-ECFDC7AC5386}" destId="{06B965B1-1366-4D81-83D3-1509AE60F96F}" srcOrd="6" destOrd="0" presId="urn:microsoft.com/office/officeart/2018/2/layout/IconVerticalSolidList"/>
    <dgm:cxn modelId="{CE0A6CB5-5903-A44B-9D31-1342D09E6186}" type="presParOf" srcId="{06B965B1-1366-4D81-83D3-1509AE60F96F}" destId="{C29E93A3-2396-48D0-A300-F54BF27F0696}" srcOrd="0" destOrd="0" presId="urn:microsoft.com/office/officeart/2018/2/layout/IconVerticalSolidList"/>
    <dgm:cxn modelId="{6C634BF1-1FA4-694C-827F-5D9919CDC84C}" type="presParOf" srcId="{06B965B1-1366-4D81-83D3-1509AE60F96F}" destId="{3C53FACF-D57B-4FB8-AC04-58028B14FC3F}" srcOrd="1" destOrd="0" presId="urn:microsoft.com/office/officeart/2018/2/layout/IconVerticalSolidList"/>
    <dgm:cxn modelId="{14D95ABF-CB52-9F4E-83C4-50749A6B898B}" type="presParOf" srcId="{06B965B1-1366-4D81-83D3-1509AE60F96F}" destId="{D7622318-38BA-47C2-B5E4-7C23AC40D435}" srcOrd="2" destOrd="0" presId="urn:microsoft.com/office/officeart/2018/2/layout/IconVerticalSolidList"/>
    <dgm:cxn modelId="{02A80981-5DE4-5146-8263-9A41B7C7E3EA}" type="presParOf" srcId="{06B965B1-1366-4D81-83D3-1509AE60F96F}" destId="{1F0B19E1-ABC5-4B23-945F-18BEEAFC384D}" srcOrd="3" destOrd="0" presId="urn:microsoft.com/office/officeart/2018/2/layout/IconVerticalSolidList"/>
    <dgm:cxn modelId="{4E5AF01C-E98A-2D42-969C-BEF9FA74C30D}" type="presParOf" srcId="{2902AE7C-2DE0-499B-9DE4-ECFDC7AC5386}" destId="{BC592C29-7077-430F-A37D-66BD63267FCD}" srcOrd="7" destOrd="0" presId="urn:microsoft.com/office/officeart/2018/2/layout/IconVerticalSolidList"/>
    <dgm:cxn modelId="{04F626BB-AF04-A24D-946C-CCB77E7780F5}" type="presParOf" srcId="{2902AE7C-2DE0-499B-9DE4-ECFDC7AC5386}" destId="{88177B6D-CEAE-48EE-88F1-3A074BDC237E}" srcOrd="8" destOrd="0" presId="urn:microsoft.com/office/officeart/2018/2/layout/IconVerticalSolidList"/>
    <dgm:cxn modelId="{73534CBA-8338-F34E-BA0A-9D2FECBFB342}" type="presParOf" srcId="{88177B6D-CEAE-48EE-88F1-3A074BDC237E}" destId="{E2731D6D-3E53-4251-8078-557E7D173271}" srcOrd="0" destOrd="0" presId="urn:microsoft.com/office/officeart/2018/2/layout/IconVerticalSolidList"/>
    <dgm:cxn modelId="{70DA51D0-EB1D-284D-A108-821729A5F048}" type="presParOf" srcId="{88177B6D-CEAE-48EE-88F1-3A074BDC237E}" destId="{BAF483EC-B430-4CA3-8B0F-1BF69912CB63}" srcOrd="1" destOrd="0" presId="urn:microsoft.com/office/officeart/2018/2/layout/IconVerticalSolidList"/>
    <dgm:cxn modelId="{37304669-A182-AD49-9256-E6EA48CFC860}" type="presParOf" srcId="{88177B6D-CEAE-48EE-88F1-3A074BDC237E}" destId="{2DA78A47-8DC4-467B-B281-35856E884604}" srcOrd="2" destOrd="0" presId="urn:microsoft.com/office/officeart/2018/2/layout/IconVerticalSolidList"/>
    <dgm:cxn modelId="{1540ADB9-F2F2-DE40-A5DE-48B43563517C}" type="presParOf" srcId="{88177B6D-CEAE-48EE-88F1-3A074BDC237E}" destId="{B88193F8-4929-4F9F-BDE3-8FD4ECA108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7ACD820-2338-4B4C-BC17-26C95FA2F0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Registrazioni scuole entro fine ottobre</a:t>
          </a:r>
          <a:endParaRPr lang="en-US" sz="1600" dirty="0"/>
        </a:p>
      </dgm:t>
    </dgm:pt>
    <dgm:pt modelId="{EB28B524-67E1-4274-A8CE-65402AD70B77}" type="parTrans" cxnId="{16E07327-17CA-44DE-8E48-4E9F2D3811B5}">
      <dgm:prSet/>
      <dgm:spPr/>
      <dgm:t>
        <a:bodyPr/>
        <a:lstStyle/>
        <a:p>
          <a:endParaRPr lang="en-US"/>
        </a:p>
      </dgm:t>
    </dgm:pt>
    <dgm:pt modelId="{872B5D61-DCB4-4236-A6F2-0F637CC6920A}" type="sibTrans" cxnId="{16E07327-17CA-44DE-8E48-4E9F2D3811B5}">
      <dgm:prSet/>
      <dgm:spPr/>
      <dgm:t>
        <a:bodyPr/>
        <a:lstStyle/>
        <a:p>
          <a:endParaRPr lang="en-US"/>
        </a:p>
      </dgm:t>
    </dgm:pt>
    <dgm:pt modelId="{F669CD9C-0986-4924-BA10-2B8E8A8437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Fase creativa: aprile-dicembre 2021</a:t>
          </a:r>
          <a:endParaRPr lang="en-US" sz="1800" dirty="0"/>
        </a:p>
      </dgm:t>
    </dgm:pt>
    <dgm:pt modelId="{899521A7-49F7-4011-8320-3B6095167C7A}" type="parTrans" cxnId="{9A50DEA1-1209-47EA-898F-21C87C526786}">
      <dgm:prSet/>
      <dgm:spPr/>
      <dgm:t>
        <a:bodyPr/>
        <a:lstStyle/>
        <a:p>
          <a:endParaRPr lang="en-US"/>
        </a:p>
      </dgm:t>
    </dgm:pt>
    <dgm:pt modelId="{C356D469-BDC6-41E1-B03E-73ACF130C3A3}" type="sibTrans" cxnId="{9A50DEA1-1209-47EA-898F-21C87C526786}">
      <dgm:prSet/>
      <dgm:spPr/>
      <dgm:t>
        <a:bodyPr/>
        <a:lstStyle/>
        <a:p>
          <a:endParaRPr lang="en-US"/>
        </a:p>
      </dgm:t>
    </dgm:pt>
    <dgm:pt modelId="{80462E27-1380-443A-A79F-545E976B03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Fase divulgativa: online da novembre 2020</a:t>
          </a:r>
          <a:endParaRPr lang="en-US" sz="1600" dirty="0"/>
        </a:p>
      </dgm:t>
    </dgm:pt>
    <dgm:pt modelId="{60BB4083-0A92-4C38-BFD9-3AE04DF13CF7}" type="parTrans" cxnId="{E65471A4-D3A3-4B14-9DA8-6314DF6FF4B6}">
      <dgm:prSet/>
      <dgm:spPr/>
      <dgm:t>
        <a:bodyPr/>
        <a:lstStyle/>
        <a:p>
          <a:endParaRPr lang="en-US"/>
        </a:p>
      </dgm:t>
    </dgm:pt>
    <dgm:pt modelId="{4C4AE493-5F65-40D1-A149-1A3FFFB6A469}" type="sibTrans" cxnId="{E65471A4-D3A3-4B14-9DA8-6314DF6FF4B6}">
      <dgm:prSet/>
      <dgm:spPr/>
      <dgm:t>
        <a:bodyPr/>
        <a:lstStyle/>
        <a:p>
          <a:endParaRPr lang="en-US"/>
        </a:p>
      </dgm:t>
    </dgm:pt>
    <dgm:pt modelId="{4B23A09B-2FEC-4DF0-910C-3218BD1D4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Master al CERN Settembre 2022</a:t>
          </a:r>
          <a:endParaRPr lang="en-US" sz="1800" dirty="0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8D99526B-414A-8C47-AFBE-ECD01A06E4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Speriamo di tornare a scuola nella primavera 2021</a:t>
          </a:r>
        </a:p>
      </dgm:t>
    </dgm:pt>
    <dgm:pt modelId="{C36BABD1-5987-394C-A35E-27F47B14CFBA}" type="parTrans" cxnId="{C68299B0-2D94-B247-95A3-32F7AC16817C}">
      <dgm:prSet/>
      <dgm:spPr/>
      <dgm:t>
        <a:bodyPr/>
        <a:lstStyle/>
        <a:p>
          <a:endParaRPr lang="it-IT"/>
        </a:p>
      </dgm:t>
    </dgm:pt>
    <dgm:pt modelId="{C1377FE2-EDC8-664C-979A-21EC2A66C937}" type="sibTrans" cxnId="{C68299B0-2D94-B247-95A3-32F7AC16817C}">
      <dgm:prSet/>
      <dgm:spPr/>
      <dgm:t>
        <a:bodyPr/>
        <a:lstStyle/>
        <a:p>
          <a:endParaRPr lang="it-IT"/>
        </a:p>
      </dgm:t>
    </dgm:pt>
    <dgm:pt modelId="{B4D8406D-B8B7-544A-A2A1-815D3C9985D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Mostre: dicembre 2021 - maggio 2022</a:t>
          </a:r>
        </a:p>
      </dgm:t>
    </dgm:pt>
    <dgm:pt modelId="{A00E26AC-27BA-C745-803B-1647C2BF37E7}" type="parTrans" cxnId="{9A5F09D7-613D-0D41-857A-8F2E61458A74}">
      <dgm:prSet/>
      <dgm:spPr/>
      <dgm:t>
        <a:bodyPr/>
        <a:lstStyle/>
        <a:p>
          <a:endParaRPr lang="it-IT"/>
        </a:p>
      </dgm:t>
    </dgm:pt>
    <dgm:pt modelId="{0DC47D16-E3B2-1949-9567-14E606BB6ECF}" type="sibTrans" cxnId="{9A5F09D7-613D-0D41-857A-8F2E61458A74}">
      <dgm:prSet/>
      <dgm:spPr/>
      <dgm:t>
        <a:bodyPr/>
        <a:lstStyle/>
        <a:p>
          <a:endParaRPr lang="it-IT"/>
        </a:p>
      </dgm:t>
    </dgm:pt>
    <dgm:pt modelId="{2902AE7C-2DE0-499B-9DE4-ECFDC7AC5386}" type="pres">
      <dgm:prSet presAssocID="{207771D1-F224-4536-84EC-224402640C6C}" presName="root" presStyleCnt="0">
        <dgm:presLayoutVars>
          <dgm:dir/>
          <dgm:resizeHandles val="exact"/>
        </dgm:presLayoutVars>
      </dgm:prSet>
      <dgm:spPr/>
    </dgm:pt>
    <dgm:pt modelId="{FE82EE4F-1286-4594-A0E7-3831B0DAFEA6}" type="pres">
      <dgm:prSet presAssocID="{57ACD820-2338-4B4C-BC17-26C95FA2F0E6}" presName="compNode" presStyleCnt="0"/>
      <dgm:spPr/>
    </dgm:pt>
    <dgm:pt modelId="{D08F4068-C807-4192-83FC-294B3DB1982F}" type="pres">
      <dgm:prSet presAssocID="{57ACD820-2338-4B4C-BC17-26C95FA2F0E6}" presName="bgRect" presStyleLbl="bgShp" presStyleIdx="0" presStyleCnt="6"/>
      <dgm:spPr/>
    </dgm:pt>
    <dgm:pt modelId="{AFDE890E-C6C7-4CF9-9F20-05E2EA53BEA3}" type="pres">
      <dgm:prSet presAssocID="{57ACD820-2338-4B4C-BC17-26C95FA2F0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ating"/>
        </a:ext>
      </dgm:extLst>
    </dgm:pt>
    <dgm:pt modelId="{24272C45-D0C7-481F-BEF3-AD3937AAACC7}" type="pres">
      <dgm:prSet presAssocID="{57ACD820-2338-4B4C-BC17-26C95FA2F0E6}" presName="spaceRect" presStyleCnt="0"/>
      <dgm:spPr/>
    </dgm:pt>
    <dgm:pt modelId="{C7D8C923-3F0F-4647-BC81-6ACECEC2390A}" type="pres">
      <dgm:prSet presAssocID="{57ACD820-2338-4B4C-BC17-26C95FA2F0E6}" presName="parTx" presStyleLbl="revTx" presStyleIdx="0" presStyleCnt="6">
        <dgm:presLayoutVars>
          <dgm:chMax val="0"/>
          <dgm:chPref val="0"/>
        </dgm:presLayoutVars>
      </dgm:prSet>
      <dgm:spPr/>
    </dgm:pt>
    <dgm:pt modelId="{CB3E1391-D3A7-470E-BC78-6882871D5967}" type="pres">
      <dgm:prSet presAssocID="{872B5D61-DCB4-4236-A6F2-0F637CC6920A}" presName="sibTrans" presStyleCnt="0"/>
      <dgm:spPr/>
    </dgm:pt>
    <dgm:pt modelId="{08FCBD7B-B0A9-4E06-A45D-044469A2A684}" type="pres">
      <dgm:prSet presAssocID="{80462E27-1380-443A-A79F-545E976B0390}" presName="compNode" presStyleCnt="0"/>
      <dgm:spPr/>
    </dgm:pt>
    <dgm:pt modelId="{E7EB5FC8-D24B-41F0-BA53-4E978EB41FF7}" type="pres">
      <dgm:prSet presAssocID="{80462E27-1380-443A-A79F-545E976B0390}" presName="bgRect" presStyleLbl="bgShp" presStyleIdx="1" presStyleCnt="6"/>
      <dgm:spPr/>
    </dgm:pt>
    <dgm:pt modelId="{66931FCF-D746-4A33-BA71-342781CD6C22}" type="pres">
      <dgm:prSet presAssocID="{80462E27-1380-443A-A79F-545E976B039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61865A5-BF96-49EC-B70A-F3AE87D99702}" type="pres">
      <dgm:prSet presAssocID="{80462E27-1380-443A-A79F-545E976B0390}" presName="spaceRect" presStyleCnt="0"/>
      <dgm:spPr/>
    </dgm:pt>
    <dgm:pt modelId="{57F844B7-B689-4313-B6D5-E2E9109A66B9}" type="pres">
      <dgm:prSet presAssocID="{80462E27-1380-443A-A79F-545E976B0390}" presName="parTx" presStyleLbl="revTx" presStyleIdx="1" presStyleCnt="6">
        <dgm:presLayoutVars>
          <dgm:chMax val="0"/>
          <dgm:chPref val="0"/>
        </dgm:presLayoutVars>
      </dgm:prSet>
      <dgm:spPr/>
    </dgm:pt>
    <dgm:pt modelId="{02B489E0-65A0-4146-8744-E2890C9ED0AD}" type="pres">
      <dgm:prSet presAssocID="{4C4AE493-5F65-40D1-A149-1A3FFFB6A469}" presName="sibTrans" presStyleCnt="0"/>
      <dgm:spPr/>
    </dgm:pt>
    <dgm:pt modelId="{1A8118EA-36BC-9745-B5AC-D2D429DBE03E}" type="pres">
      <dgm:prSet presAssocID="{8D99526B-414A-8C47-AFBE-ECD01A06E42A}" presName="compNode" presStyleCnt="0"/>
      <dgm:spPr/>
    </dgm:pt>
    <dgm:pt modelId="{CE4CB27E-C995-6043-9F4F-6588240733EC}" type="pres">
      <dgm:prSet presAssocID="{8D99526B-414A-8C47-AFBE-ECD01A06E42A}" presName="bgRect" presStyleLbl="bgShp" presStyleIdx="2" presStyleCnt="6"/>
      <dgm:spPr/>
    </dgm:pt>
    <dgm:pt modelId="{6BBB4F36-D84D-ED4D-9E2C-5074C53EB505}" type="pres">
      <dgm:prSet presAssocID="{8D99526B-414A-8C47-AFBE-ECD01A06E42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BCB6B0-B3E8-6F4F-82C7-EDCC137ED750}" type="pres">
      <dgm:prSet presAssocID="{8D99526B-414A-8C47-AFBE-ECD01A06E42A}" presName="spaceRect" presStyleCnt="0"/>
      <dgm:spPr/>
    </dgm:pt>
    <dgm:pt modelId="{FC6F086E-9442-E346-A8E6-E3F810C25F21}" type="pres">
      <dgm:prSet presAssocID="{8D99526B-414A-8C47-AFBE-ECD01A06E42A}" presName="parTx" presStyleLbl="revTx" presStyleIdx="2" presStyleCnt="6">
        <dgm:presLayoutVars>
          <dgm:chMax val="0"/>
          <dgm:chPref val="0"/>
        </dgm:presLayoutVars>
      </dgm:prSet>
      <dgm:spPr/>
    </dgm:pt>
    <dgm:pt modelId="{E74A551E-6591-0644-9F0D-55FECEC0BF19}" type="pres">
      <dgm:prSet presAssocID="{C1377FE2-EDC8-664C-979A-21EC2A66C937}" presName="sibTrans" presStyleCnt="0"/>
      <dgm:spPr/>
    </dgm:pt>
    <dgm:pt modelId="{06B965B1-1366-4D81-83D3-1509AE60F96F}" type="pres">
      <dgm:prSet presAssocID="{F669CD9C-0986-4924-BA10-2B8E8A843748}" presName="compNode" presStyleCnt="0"/>
      <dgm:spPr/>
    </dgm:pt>
    <dgm:pt modelId="{C29E93A3-2396-48D0-A300-F54BF27F0696}" type="pres">
      <dgm:prSet presAssocID="{F669CD9C-0986-4924-BA10-2B8E8A843748}" presName="bgRect" presStyleLbl="bgShp" presStyleIdx="3" presStyleCnt="6"/>
      <dgm:spPr/>
    </dgm:pt>
    <dgm:pt modelId="{3C53FACF-D57B-4FB8-AC04-58028B14FC3F}" type="pres">
      <dgm:prSet presAssocID="{F669CD9C-0986-4924-BA10-2B8E8A843748}" presName="iconRect" presStyleLbl="node1" presStyleIdx="3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D7622318-38BA-47C2-B5E4-7C23AC40D435}" type="pres">
      <dgm:prSet presAssocID="{F669CD9C-0986-4924-BA10-2B8E8A843748}" presName="spaceRect" presStyleCnt="0"/>
      <dgm:spPr/>
    </dgm:pt>
    <dgm:pt modelId="{1F0B19E1-ABC5-4B23-945F-18BEEAFC384D}" type="pres">
      <dgm:prSet presAssocID="{F669CD9C-0986-4924-BA10-2B8E8A843748}" presName="parTx" presStyleLbl="revTx" presStyleIdx="3" presStyleCnt="6">
        <dgm:presLayoutVars>
          <dgm:chMax val="0"/>
          <dgm:chPref val="0"/>
        </dgm:presLayoutVars>
      </dgm:prSet>
      <dgm:spPr/>
    </dgm:pt>
    <dgm:pt modelId="{BC592C29-7077-430F-A37D-66BD63267FCD}" type="pres">
      <dgm:prSet presAssocID="{C356D469-BDC6-41E1-B03E-73ACF130C3A3}" presName="sibTrans" presStyleCnt="0"/>
      <dgm:spPr/>
    </dgm:pt>
    <dgm:pt modelId="{8D629BD0-4536-3C4E-89B3-858D5F65F385}" type="pres">
      <dgm:prSet presAssocID="{B4D8406D-B8B7-544A-A2A1-815D3C9985D6}" presName="compNode" presStyleCnt="0"/>
      <dgm:spPr/>
    </dgm:pt>
    <dgm:pt modelId="{A3421320-C66A-784D-B58D-03164072A7FA}" type="pres">
      <dgm:prSet presAssocID="{B4D8406D-B8B7-544A-A2A1-815D3C9985D6}" presName="bgRect" presStyleLbl="bgShp" presStyleIdx="4" presStyleCnt="6"/>
      <dgm:spPr/>
    </dgm:pt>
    <dgm:pt modelId="{596BA53D-CB43-D648-B73B-5D26B80F8EEA}" type="pres">
      <dgm:prSet presAssocID="{B4D8406D-B8B7-544A-A2A1-815D3C9985D6}" presName="iconRect" presStyleLbl="node1" presStyleIdx="4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9FCC35A1-057C-6D48-A8B1-D518BACFF956}" type="pres">
      <dgm:prSet presAssocID="{B4D8406D-B8B7-544A-A2A1-815D3C9985D6}" presName="spaceRect" presStyleCnt="0"/>
      <dgm:spPr/>
    </dgm:pt>
    <dgm:pt modelId="{8270B023-F947-C444-BCFB-73758BF8AAC3}" type="pres">
      <dgm:prSet presAssocID="{B4D8406D-B8B7-544A-A2A1-815D3C9985D6}" presName="parTx" presStyleLbl="revTx" presStyleIdx="4" presStyleCnt="6">
        <dgm:presLayoutVars>
          <dgm:chMax val="0"/>
          <dgm:chPref val="0"/>
        </dgm:presLayoutVars>
      </dgm:prSet>
      <dgm:spPr/>
    </dgm:pt>
    <dgm:pt modelId="{1C645319-D087-804E-813A-56C274DC2A6C}" type="pres">
      <dgm:prSet presAssocID="{0DC47D16-E3B2-1949-9567-14E606BB6ECF}" presName="sibTrans" presStyleCnt="0"/>
      <dgm:spPr/>
    </dgm:pt>
    <dgm:pt modelId="{88177B6D-CEAE-48EE-88F1-3A074BDC237E}" type="pres">
      <dgm:prSet presAssocID="{4B23A09B-2FEC-4DF0-910C-3218BD1D4F2B}" presName="compNode" presStyleCnt="0"/>
      <dgm:spPr/>
    </dgm:pt>
    <dgm:pt modelId="{E2731D6D-3E53-4251-8078-557E7D173271}" type="pres">
      <dgm:prSet presAssocID="{4B23A09B-2FEC-4DF0-910C-3218BD1D4F2B}" presName="bgRect" presStyleLbl="bgShp" presStyleIdx="5" presStyleCnt="6"/>
      <dgm:spPr/>
    </dgm:pt>
    <dgm:pt modelId="{BAF483EC-B430-4CA3-8B0F-1BF69912CB63}" type="pres">
      <dgm:prSet presAssocID="{4B23A09B-2FEC-4DF0-910C-3218BD1D4F2B}" presName="iconRect" presStyleLbl="node1" presStyleIdx="5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DA78A47-8DC4-467B-B281-35856E884604}" type="pres">
      <dgm:prSet presAssocID="{4B23A09B-2FEC-4DF0-910C-3218BD1D4F2B}" presName="spaceRect" presStyleCnt="0"/>
      <dgm:spPr/>
    </dgm:pt>
    <dgm:pt modelId="{B88193F8-4929-4F9F-BDE3-8FD4ECA108F5}" type="pres">
      <dgm:prSet presAssocID="{4B23A09B-2FEC-4DF0-910C-3218BD1D4F2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7B32A27-424F-C045-B472-1ECE581A616F}" type="presOf" srcId="{80462E27-1380-443A-A79F-545E976B0390}" destId="{57F844B7-B689-4313-B6D5-E2E9109A66B9}" srcOrd="0" destOrd="0" presId="urn:microsoft.com/office/officeart/2018/2/layout/IconVerticalSolidList"/>
    <dgm:cxn modelId="{16E07327-17CA-44DE-8E48-4E9F2D3811B5}" srcId="{207771D1-F224-4536-84EC-224402640C6C}" destId="{57ACD820-2338-4B4C-BC17-26C95FA2F0E6}" srcOrd="0" destOrd="0" parTransId="{EB28B524-67E1-4274-A8CE-65402AD70B77}" sibTransId="{872B5D61-DCB4-4236-A6F2-0F637CC6920A}"/>
    <dgm:cxn modelId="{72F58236-BE24-6742-B57F-B89CAF521FBC}" type="presOf" srcId="{4B23A09B-2FEC-4DF0-910C-3218BD1D4F2B}" destId="{B88193F8-4929-4F9F-BDE3-8FD4ECA108F5}" srcOrd="0" destOrd="0" presId="urn:microsoft.com/office/officeart/2018/2/layout/IconVerticalSolidList"/>
    <dgm:cxn modelId="{FD570E6B-5CA7-7C46-AF8A-4C88E07A4E35}" type="presOf" srcId="{F669CD9C-0986-4924-BA10-2B8E8A843748}" destId="{1F0B19E1-ABC5-4B23-945F-18BEEAFC384D}" srcOrd="0" destOrd="0" presId="urn:microsoft.com/office/officeart/2018/2/layout/IconVerticalSolidList"/>
    <dgm:cxn modelId="{9A50DEA1-1209-47EA-898F-21C87C526786}" srcId="{207771D1-F224-4536-84EC-224402640C6C}" destId="{F669CD9C-0986-4924-BA10-2B8E8A843748}" srcOrd="3" destOrd="0" parTransId="{899521A7-49F7-4011-8320-3B6095167C7A}" sibTransId="{C356D469-BDC6-41E1-B03E-73ACF130C3A3}"/>
    <dgm:cxn modelId="{E65471A4-D3A3-4B14-9DA8-6314DF6FF4B6}" srcId="{207771D1-F224-4536-84EC-224402640C6C}" destId="{80462E27-1380-443A-A79F-545E976B0390}" srcOrd="1" destOrd="0" parTransId="{60BB4083-0A92-4C38-BFD9-3AE04DF13CF7}" sibTransId="{4C4AE493-5F65-40D1-A149-1A3FFFB6A469}"/>
    <dgm:cxn modelId="{C68299B0-2D94-B247-95A3-32F7AC16817C}" srcId="{207771D1-F224-4536-84EC-224402640C6C}" destId="{8D99526B-414A-8C47-AFBE-ECD01A06E42A}" srcOrd="2" destOrd="0" parTransId="{C36BABD1-5987-394C-A35E-27F47B14CFBA}" sibTransId="{C1377FE2-EDC8-664C-979A-21EC2A66C937}"/>
    <dgm:cxn modelId="{64019CBD-8B5A-DD4C-8A6D-D41E2C8FAE2A}" type="presOf" srcId="{B4D8406D-B8B7-544A-A2A1-815D3C9985D6}" destId="{8270B023-F947-C444-BCFB-73758BF8AAC3}" srcOrd="0" destOrd="0" presId="urn:microsoft.com/office/officeart/2018/2/layout/IconVerticalSolidList"/>
    <dgm:cxn modelId="{ADE70DC8-B512-476A-BEEE-302D7A9D58A0}" type="presOf" srcId="{207771D1-F224-4536-84EC-224402640C6C}" destId="{2902AE7C-2DE0-499B-9DE4-ECFDC7AC5386}" srcOrd="0" destOrd="0" presId="urn:microsoft.com/office/officeart/2018/2/layout/IconVerticalSolidList"/>
    <dgm:cxn modelId="{3DCEF7D5-BDB4-4A78-A515-47DAE63DE2F4}" srcId="{207771D1-F224-4536-84EC-224402640C6C}" destId="{4B23A09B-2FEC-4DF0-910C-3218BD1D4F2B}" srcOrd="5" destOrd="0" parTransId="{7F897924-F451-4933-923E-7064E71BEEFD}" sibTransId="{272BCC51-C082-4CCE-9A8E-AD384D7F3CC0}"/>
    <dgm:cxn modelId="{9A5F09D7-613D-0D41-857A-8F2E61458A74}" srcId="{207771D1-F224-4536-84EC-224402640C6C}" destId="{B4D8406D-B8B7-544A-A2A1-815D3C9985D6}" srcOrd="4" destOrd="0" parTransId="{A00E26AC-27BA-C745-803B-1647C2BF37E7}" sibTransId="{0DC47D16-E3B2-1949-9567-14E606BB6ECF}"/>
    <dgm:cxn modelId="{0A1DD7E1-5BB6-7E42-B67C-BF6FCB8B1B33}" type="presOf" srcId="{57ACD820-2338-4B4C-BC17-26C95FA2F0E6}" destId="{C7D8C923-3F0F-4647-BC81-6ACECEC2390A}" srcOrd="0" destOrd="0" presId="urn:microsoft.com/office/officeart/2018/2/layout/IconVerticalSolidList"/>
    <dgm:cxn modelId="{64E589FF-DDAC-6748-A835-C25C2DE8CFA4}" type="presOf" srcId="{8D99526B-414A-8C47-AFBE-ECD01A06E42A}" destId="{FC6F086E-9442-E346-A8E6-E3F810C25F21}" srcOrd="0" destOrd="0" presId="urn:microsoft.com/office/officeart/2018/2/layout/IconVerticalSolidList"/>
    <dgm:cxn modelId="{1D297AE1-9565-2241-AC70-9142E8A9B0B8}" type="presParOf" srcId="{2902AE7C-2DE0-499B-9DE4-ECFDC7AC5386}" destId="{FE82EE4F-1286-4594-A0E7-3831B0DAFEA6}" srcOrd="0" destOrd="0" presId="urn:microsoft.com/office/officeart/2018/2/layout/IconVerticalSolidList"/>
    <dgm:cxn modelId="{9720ECA5-A859-734F-97D1-9DD663486CF4}" type="presParOf" srcId="{FE82EE4F-1286-4594-A0E7-3831B0DAFEA6}" destId="{D08F4068-C807-4192-83FC-294B3DB1982F}" srcOrd="0" destOrd="0" presId="urn:microsoft.com/office/officeart/2018/2/layout/IconVerticalSolidList"/>
    <dgm:cxn modelId="{4FEF6DA2-22A6-8645-8A85-6FB1DBFC891E}" type="presParOf" srcId="{FE82EE4F-1286-4594-A0E7-3831B0DAFEA6}" destId="{AFDE890E-C6C7-4CF9-9F20-05E2EA53BEA3}" srcOrd="1" destOrd="0" presId="urn:microsoft.com/office/officeart/2018/2/layout/IconVerticalSolidList"/>
    <dgm:cxn modelId="{CB41AC00-9768-B641-8CF7-3E73CF484101}" type="presParOf" srcId="{FE82EE4F-1286-4594-A0E7-3831B0DAFEA6}" destId="{24272C45-D0C7-481F-BEF3-AD3937AAACC7}" srcOrd="2" destOrd="0" presId="urn:microsoft.com/office/officeart/2018/2/layout/IconVerticalSolidList"/>
    <dgm:cxn modelId="{F6BF5FE2-4982-D04B-98FC-BD5423B2FE4C}" type="presParOf" srcId="{FE82EE4F-1286-4594-A0E7-3831B0DAFEA6}" destId="{C7D8C923-3F0F-4647-BC81-6ACECEC2390A}" srcOrd="3" destOrd="0" presId="urn:microsoft.com/office/officeart/2018/2/layout/IconVerticalSolidList"/>
    <dgm:cxn modelId="{75FEC50A-299C-0E41-8A6E-A32C75D32F87}" type="presParOf" srcId="{2902AE7C-2DE0-499B-9DE4-ECFDC7AC5386}" destId="{CB3E1391-D3A7-470E-BC78-6882871D5967}" srcOrd="1" destOrd="0" presId="urn:microsoft.com/office/officeart/2018/2/layout/IconVerticalSolidList"/>
    <dgm:cxn modelId="{FD912503-C41D-0C44-A8E8-BB24C3D47D2D}" type="presParOf" srcId="{2902AE7C-2DE0-499B-9DE4-ECFDC7AC5386}" destId="{08FCBD7B-B0A9-4E06-A45D-044469A2A684}" srcOrd="2" destOrd="0" presId="urn:microsoft.com/office/officeart/2018/2/layout/IconVerticalSolidList"/>
    <dgm:cxn modelId="{376879ED-04D9-094C-8235-EC40511EE6DC}" type="presParOf" srcId="{08FCBD7B-B0A9-4E06-A45D-044469A2A684}" destId="{E7EB5FC8-D24B-41F0-BA53-4E978EB41FF7}" srcOrd="0" destOrd="0" presId="urn:microsoft.com/office/officeart/2018/2/layout/IconVerticalSolidList"/>
    <dgm:cxn modelId="{FFB213D3-307E-4746-B178-1A51F8038B42}" type="presParOf" srcId="{08FCBD7B-B0A9-4E06-A45D-044469A2A684}" destId="{66931FCF-D746-4A33-BA71-342781CD6C22}" srcOrd="1" destOrd="0" presId="urn:microsoft.com/office/officeart/2018/2/layout/IconVerticalSolidList"/>
    <dgm:cxn modelId="{76B1E041-BD2D-D842-B197-3FABD482B66A}" type="presParOf" srcId="{08FCBD7B-B0A9-4E06-A45D-044469A2A684}" destId="{561865A5-BF96-49EC-B70A-F3AE87D99702}" srcOrd="2" destOrd="0" presId="urn:microsoft.com/office/officeart/2018/2/layout/IconVerticalSolidList"/>
    <dgm:cxn modelId="{7C324056-EDA1-054A-ACD0-D0D97B26119A}" type="presParOf" srcId="{08FCBD7B-B0A9-4E06-A45D-044469A2A684}" destId="{57F844B7-B689-4313-B6D5-E2E9109A66B9}" srcOrd="3" destOrd="0" presId="urn:microsoft.com/office/officeart/2018/2/layout/IconVerticalSolidList"/>
    <dgm:cxn modelId="{B73BEA92-5938-664A-84F4-E987AB26F82C}" type="presParOf" srcId="{2902AE7C-2DE0-499B-9DE4-ECFDC7AC5386}" destId="{02B489E0-65A0-4146-8744-E2890C9ED0AD}" srcOrd="3" destOrd="0" presId="urn:microsoft.com/office/officeart/2018/2/layout/IconVerticalSolidList"/>
    <dgm:cxn modelId="{7F67A782-C623-5F4D-B136-4F296ABE2536}" type="presParOf" srcId="{2902AE7C-2DE0-499B-9DE4-ECFDC7AC5386}" destId="{1A8118EA-36BC-9745-B5AC-D2D429DBE03E}" srcOrd="4" destOrd="0" presId="urn:microsoft.com/office/officeart/2018/2/layout/IconVerticalSolidList"/>
    <dgm:cxn modelId="{2B0F42E8-9A7E-B040-8A90-75CC8D804855}" type="presParOf" srcId="{1A8118EA-36BC-9745-B5AC-D2D429DBE03E}" destId="{CE4CB27E-C995-6043-9F4F-6588240733EC}" srcOrd="0" destOrd="0" presId="urn:microsoft.com/office/officeart/2018/2/layout/IconVerticalSolidList"/>
    <dgm:cxn modelId="{B4DEB0E9-55B3-8C4F-8D83-174DE4E64D79}" type="presParOf" srcId="{1A8118EA-36BC-9745-B5AC-D2D429DBE03E}" destId="{6BBB4F36-D84D-ED4D-9E2C-5074C53EB505}" srcOrd="1" destOrd="0" presId="urn:microsoft.com/office/officeart/2018/2/layout/IconVerticalSolidList"/>
    <dgm:cxn modelId="{03B2995D-8924-C443-AE94-6B2038015D52}" type="presParOf" srcId="{1A8118EA-36BC-9745-B5AC-D2D429DBE03E}" destId="{6DBCB6B0-B3E8-6F4F-82C7-EDCC137ED750}" srcOrd="2" destOrd="0" presId="urn:microsoft.com/office/officeart/2018/2/layout/IconVerticalSolidList"/>
    <dgm:cxn modelId="{E0F2633E-4A22-BB45-BAF3-28E61BF9F02E}" type="presParOf" srcId="{1A8118EA-36BC-9745-B5AC-D2D429DBE03E}" destId="{FC6F086E-9442-E346-A8E6-E3F810C25F21}" srcOrd="3" destOrd="0" presId="urn:microsoft.com/office/officeart/2018/2/layout/IconVerticalSolidList"/>
    <dgm:cxn modelId="{8BEDDDDE-A99B-1247-ACB8-02BCB6DFE50B}" type="presParOf" srcId="{2902AE7C-2DE0-499B-9DE4-ECFDC7AC5386}" destId="{E74A551E-6591-0644-9F0D-55FECEC0BF19}" srcOrd="5" destOrd="0" presId="urn:microsoft.com/office/officeart/2018/2/layout/IconVerticalSolidList"/>
    <dgm:cxn modelId="{91C64908-353B-754A-9B72-5A7F2B4D88EA}" type="presParOf" srcId="{2902AE7C-2DE0-499B-9DE4-ECFDC7AC5386}" destId="{06B965B1-1366-4D81-83D3-1509AE60F96F}" srcOrd="6" destOrd="0" presId="urn:microsoft.com/office/officeart/2018/2/layout/IconVerticalSolidList"/>
    <dgm:cxn modelId="{5FCAB456-4C80-3A4F-A10F-93FA07B534E8}" type="presParOf" srcId="{06B965B1-1366-4D81-83D3-1509AE60F96F}" destId="{C29E93A3-2396-48D0-A300-F54BF27F0696}" srcOrd="0" destOrd="0" presId="urn:microsoft.com/office/officeart/2018/2/layout/IconVerticalSolidList"/>
    <dgm:cxn modelId="{CE5E7BD6-D452-434F-B7FF-D245F94DDFD1}" type="presParOf" srcId="{06B965B1-1366-4D81-83D3-1509AE60F96F}" destId="{3C53FACF-D57B-4FB8-AC04-58028B14FC3F}" srcOrd="1" destOrd="0" presId="urn:microsoft.com/office/officeart/2018/2/layout/IconVerticalSolidList"/>
    <dgm:cxn modelId="{D8DF7EC0-AA6E-D845-BE0F-624FE2CA6974}" type="presParOf" srcId="{06B965B1-1366-4D81-83D3-1509AE60F96F}" destId="{D7622318-38BA-47C2-B5E4-7C23AC40D435}" srcOrd="2" destOrd="0" presId="urn:microsoft.com/office/officeart/2018/2/layout/IconVerticalSolidList"/>
    <dgm:cxn modelId="{EF070DCC-183E-9B41-8C70-AB6E23B575A8}" type="presParOf" srcId="{06B965B1-1366-4D81-83D3-1509AE60F96F}" destId="{1F0B19E1-ABC5-4B23-945F-18BEEAFC384D}" srcOrd="3" destOrd="0" presId="urn:microsoft.com/office/officeart/2018/2/layout/IconVerticalSolidList"/>
    <dgm:cxn modelId="{CCAE8936-7A31-B44E-8519-7566066FC32C}" type="presParOf" srcId="{2902AE7C-2DE0-499B-9DE4-ECFDC7AC5386}" destId="{BC592C29-7077-430F-A37D-66BD63267FCD}" srcOrd="7" destOrd="0" presId="urn:microsoft.com/office/officeart/2018/2/layout/IconVerticalSolidList"/>
    <dgm:cxn modelId="{21AE6001-9FEA-8843-B1D3-C20569ABDCE7}" type="presParOf" srcId="{2902AE7C-2DE0-499B-9DE4-ECFDC7AC5386}" destId="{8D629BD0-4536-3C4E-89B3-858D5F65F385}" srcOrd="8" destOrd="0" presId="urn:microsoft.com/office/officeart/2018/2/layout/IconVerticalSolidList"/>
    <dgm:cxn modelId="{BB6E219F-EC2A-0743-8106-9F4DE9D2FB46}" type="presParOf" srcId="{8D629BD0-4536-3C4E-89B3-858D5F65F385}" destId="{A3421320-C66A-784D-B58D-03164072A7FA}" srcOrd="0" destOrd="0" presId="urn:microsoft.com/office/officeart/2018/2/layout/IconVerticalSolidList"/>
    <dgm:cxn modelId="{E934EFA9-ACAD-2B45-B24B-901504CB2F4C}" type="presParOf" srcId="{8D629BD0-4536-3C4E-89B3-858D5F65F385}" destId="{596BA53D-CB43-D648-B73B-5D26B80F8EEA}" srcOrd="1" destOrd="0" presId="urn:microsoft.com/office/officeart/2018/2/layout/IconVerticalSolidList"/>
    <dgm:cxn modelId="{28CDB15A-1AD5-014F-AC47-560007D8C021}" type="presParOf" srcId="{8D629BD0-4536-3C4E-89B3-858D5F65F385}" destId="{9FCC35A1-057C-6D48-A8B1-D518BACFF956}" srcOrd="2" destOrd="0" presId="urn:microsoft.com/office/officeart/2018/2/layout/IconVerticalSolidList"/>
    <dgm:cxn modelId="{359DA504-B12B-E148-AE98-6ADC34633478}" type="presParOf" srcId="{8D629BD0-4536-3C4E-89B3-858D5F65F385}" destId="{8270B023-F947-C444-BCFB-73758BF8AAC3}" srcOrd="3" destOrd="0" presId="urn:microsoft.com/office/officeart/2018/2/layout/IconVerticalSolidList"/>
    <dgm:cxn modelId="{3823BE5F-D539-5644-9C2B-12EEBCA1191C}" type="presParOf" srcId="{2902AE7C-2DE0-499B-9DE4-ECFDC7AC5386}" destId="{1C645319-D087-804E-813A-56C274DC2A6C}" srcOrd="9" destOrd="0" presId="urn:microsoft.com/office/officeart/2018/2/layout/IconVerticalSolidList"/>
    <dgm:cxn modelId="{E9D712D6-D742-8447-A473-7D23B73033C0}" type="presParOf" srcId="{2902AE7C-2DE0-499B-9DE4-ECFDC7AC5386}" destId="{88177B6D-CEAE-48EE-88F1-3A074BDC237E}" srcOrd="10" destOrd="0" presId="urn:microsoft.com/office/officeart/2018/2/layout/IconVerticalSolidList"/>
    <dgm:cxn modelId="{42B9D986-E745-0042-A207-C209922461FF}" type="presParOf" srcId="{88177B6D-CEAE-48EE-88F1-3A074BDC237E}" destId="{E2731D6D-3E53-4251-8078-557E7D173271}" srcOrd="0" destOrd="0" presId="urn:microsoft.com/office/officeart/2018/2/layout/IconVerticalSolidList"/>
    <dgm:cxn modelId="{C2B39D31-FCD4-754C-AC4E-36C27C2C722E}" type="presParOf" srcId="{88177B6D-CEAE-48EE-88F1-3A074BDC237E}" destId="{BAF483EC-B430-4CA3-8B0F-1BF69912CB63}" srcOrd="1" destOrd="0" presId="urn:microsoft.com/office/officeart/2018/2/layout/IconVerticalSolidList"/>
    <dgm:cxn modelId="{52202503-CF4D-8B45-B108-9C68A2EEDF10}" type="presParOf" srcId="{88177B6D-CEAE-48EE-88F1-3A074BDC237E}" destId="{2DA78A47-8DC4-467B-B281-35856E884604}" srcOrd="2" destOrd="0" presId="urn:microsoft.com/office/officeart/2018/2/layout/IconVerticalSolidList"/>
    <dgm:cxn modelId="{2F5BA678-F4A1-4949-B380-D69D70767E87}" type="presParOf" srcId="{88177B6D-CEAE-48EE-88F1-3A074BDC237E}" destId="{B88193F8-4929-4F9F-BDE3-8FD4ECA108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F3C779-8FC7-418D-BE9B-BECA8733458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2B399C-304D-486F-BD56-F65DEAD01F96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it-IT" sz="2000" dirty="0">
              <a:solidFill>
                <a:srgbClr val="FF0000"/>
              </a:solidFill>
            </a:rPr>
            <a:t>CAEN				5 k€</a:t>
          </a:r>
          <a:endParaRPr lang="en-US" sz="2000" dirty="0">
            <a:solidFill>
              <a:srgbClr val="FF0000"/>
            </a:solidFill>
          </a:endParaRPr>
        </a:p>
      </dgm:t>
    </dgm:pt>
    <dgm:pt modelId="{8EC73E1F-4C5E-4460-BD45-5ED59B369FF4}" type="parTrans" cxnId="{CFD79DF7-DE93-4071-BFA9-952446367E45}">
      <dgm:prSet/>
      <dgm:spPr/>
      <dgm:t>
        <a:bodyPr/>
        <a:lstStyle/>
        <a:p>
          <a:endParaRPr lang="en-US"/>
        </a:p>
      </dgm:t>
    </dgm:pt>
    <dgm:pt modelId="{62796A0D-1274-4FC3-BC9F-4B44CE04F19E}" type="sibTrans" cxnId="{CFD79DF7-DE93-4071-BFA9-952446367E45}">
      <dgm:prSet/>
      <dgm:spPr/>
      <dgm:t>
        <a:bodyPr/>
        <a:lstStyle/>
        <a:p>
          <a:endParaRPr lang="en-US"/>
        </a:p>
      </dgm:t>
    </dgm:pt>
    <dgm:pt modelId="{67D24E05-A0C4-4DAF-9DC7-F810EE5DC460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it-IT" sz="2000" dirty="0">
              <a:solidFill>
                <a:srgbClr val="FF0000"/>
              </a:solidFill>
            </a:rPr>
            <a:t>HITRAC	(Roma)			6 k€</a:t>
          </a:r>
          <a:endParaRPr lang="en-US" sz="2000" dirty="0">
            <a:solidFill>
              <a:srgbClr val="FF0000"/>
            </a:solidFill>
          </a:endParaRPr>
        </a:p>
      </dgm:t>
    </dgm:pt>
    <dgm:pt modelId="{E8CA0151-D49C-43A4-9E58-D76AFEA5BCD1}" type="parTrans" cxnId="{69E25354-8948-4D8C-AB65-0F9840432DDA}">
      <dgm:prSet/>
      <dgm:spPr/>
      <dgm:t>
        <a:bodyPr/>
        <a:lstStyle/>
        <a:p>
          <a:endParaRPr lang="en-US"/>
        </a:p>
      </dgm:t>
    </dgm:pt>
    <dgm:pt modelId="{9DF3F2AD-195D-4AC0-B364-49E046810ABB}" type="sibTrans" cxnId="{69E25354-8948-4D8C-AB65-0F9840432DDA}">
      <dgm:prSet/>
      <dgm:spPr/>
      <dgm:t>
        <a:bodyPr/>
        <a:lstStyle/>
        <a:p>
          <a:endParaRPr lang="en-US"/>
        </a:p>
      </dgm:t>
    </dgm:pt>
    <dgm:pt modelId="{015D92D6-4110-44B7-ADAB-19B1749F0040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2000" dirty="0">
              <a:solidFill>
                <a:srgbClr val="FF0000"/>
              </a:solidFill>
            </a:rPr>
            <a:t>KIMBO (Napoli)			5 k€</a:t>
          </a:r>
          <a:endParaRPr lang="en-US" sz="2000" dirty="0">
            <a:solidFill>
              <a:srgbClr val="FF0000"/>
            </a:solidFill>
          </a:endParaRPr>
        </a:p>
      </dgm:t>
    </dgm:pt>
    <dgm:pt modelId="{0633485E-39FF-4BA3-BFBE-E90D07F152E0}" type="parTrans" cxnId="{6D329C2D-E494-46A2-BB90-BA6119CD49E0}">
      <dgm:prSet/>
      <dgm:spPr/>
      <dgm:t>
        <a:bodyPr/>
        <a:lstStyle/>
        <a:p>
          <a:endParaRPr lang="en-US"/>
        </a:p>
      </dgm:t>
    </dgm:pt>
    <dgm:pt modelId="{1D277C56-25AF-448E-91D2-C4CF40D623C4}" type="sibTrans" cxnId="{6D329C2D-E494-46A2-BB90-BA6119CD49E0}">
      <dgm:prSet/>
      <dgm:spPr/>
      <dgm:t>
        <a:bodyPr/>
        <a:lstStyle/>
        <a:p>
          <a:endParaRPr lang="en-US"/>
        </a:p>
      </dgm:t>
    </dgm:pt>
    <dgm:pt modelId="{8C291CDB-00B7-4B6C-BA48-B2357F67CDE9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t-IT" sz="2000" dirty="0"/>
            <a:t>ENI Basilicata			</a:t>
          </a:r>
          <a:r>
            <a:rPr lang="it-IT" sz="2000" dirty="0">
              <a:solidFill>
                <a:srgbClr val="FF0000"/>
              </a:solidFill>
            </a:rPr>
            <a:t>5 k€</a:t>
          </a:r>
          <a:endParaRPr lang="en-US" sz="2000" dirty="0">
            <a:solidFill>
              <a:srgbClr val="FF0000"/>
            </a:solidFill>
          </a:endParaRPr>
        </a:p>
      </dgm:t>
    </dgm:pt>
    <dgm:pt modelId="{7D8A291A-AABA-480B-9390-7BBACF9F4E88}" type="parTrans" cxnId="{2B0F89B9-122D-4CBF-9CDA-E09C4AC4E446}">
      <dgm:prSet/>
      <dgm:spPr/>
      <dgm:t>
        <a:bodyPr/>
        <a:lstStyle/>
        <a:p>
          <a:endParaRPr lang="en-US"/>
        </a:p>
      </dgm:t>
    </dgm:pt>
    <dgm:pt modelId="{E1399AA0-858F-4002-98BD-1E50D8014803}" type="sibTrans" cxnId="{2B0F89B9-122D-4CBF-9CDA-E09C4AC4E446}">
      <dgm:prSet/>
      <dgm:spPr/>
      <dgm:t>
        <a:bodyPr/>
        <a:lstStyle/>
        <a:p>
          <a:endParaRPr lang="en-US"/>
        </a:p>
      </dgm:t>
    </dgm:pt>
    <dgm:pt modelId="{0621E4AE-4C4D-45F9-AA30-21F7308CA2F5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it-IT" sz="2000" dirty="0"/>
            <a:t>Network Europei			</a:t>
          </a:r>
          <a:r>
            <a:rPr lang="it-IT" sz="2000" dirty="0">
              <a:solidFill>
                <a:srgbClr val="FF0000"/>
              </a:solidFill>
            </a:rPr>
            <a:t>3 k€</a:t>
          </a:r>
          <a:endParaRPr lang="en-US" sz="2000" dirty="0">
            <a:solidFill>
              <a:srgbClr val="FF0000"/>
            </a:solidFill>
          </a:endParaRPr>
        </a:p>
      </dgm:t>
    </dgm:pt>
    <dgm:pt modelId="{7C62813C-8B51-4FE8-B336-3488F39A10D7}" type="parTrans" cxnId="{8619C185-2A90-4177-8945-5A38260CB693}">
      <dgm:prSet/>
      <dgm:spPr/>
      <dgm:t>
        <a:bodyPr/>
        <a:lstStyle/>
        <a:p>
          <a:endParaRPr lang="en-US"/>
        </a:p>
      </dgm:t>
    </dgm:pt>
    <dgm:pt modelId="{29070AD5-FFA4-433A-AD11-89B12986F094}" type="sibTrans" cxnId="{8619C185-2A90-4177-8945-5A38260CB693}">
      <dgm:prSet/>
      <dgm:spPr/>
      <dgm:t>
        <a:bodyPr/>
        <a:lstStyle/>
        <a:p>
          <a:endParaRPr lang="en-US"/>
        </a:p>
      </dgm:t>
    </dgm:pt>
    <dgm:pt modelId="{79780364-2EEB-4A71-AE55-33A6D42F3F23}">
      <dgm:prSet custT="1"/>
      <dgm:spPr/>
      <dgm:t>
        <a:bodyPr/>
        <a:lstStyle/>
        <a:p>
          <a:r>
            <a:rPr lang="it-IT" sz="2000" dirty="0"/>
            <a:t>Contributi </a:t>
          </a:r>
          <a:r>
            <a:rPr lang="it-IT" sz="2000" dirty="0" err="1"/>
            <a:t>dip</a:t>
          </a:r>
          <a:r>
            <a:rPr lang="it-IT" sz="2000" dirty="0"/>
            <a:t>. Federico II (</a:t>
          </a:r>
          <a:r>
            <a:rPr lang="it-IT" sz="2000" dirty="0" err="1"/>
            <a:t>Nap</a:t>
          </a:r>
          <a:r>
            <a:rPr lang="it-IT" sz="2000" dirty="0"/>
            <a:t>.) 	5 k€</a:t>
          </a:r>
          <a:endParaRPr lang="en-US" sz="2000" dirty="0"/>
        </a:p>
      </dgm:t>
    </dgm:pt>
    <dgm:pt modelId="{37216571-4BC7-42FF-A1F7-69A6D6E05C15}" type="parTrans" cxnId="{5F224FC4-0EAF-4B38-8006-C31B3C46F62C}">
      <dgm:prSet/>
      <dgm:spPr/>
      <dgm:t>
        <a:bodyPr/>
        <a:lstStyle/>
        <a:p>
          <a:endParaRPr lang="en-US"/>
        </a:p>
      </dgm:t>
    </dgm:pt>
    <dgm:pt modelId="{23C39AA0-B6C7-4DFA-A371-E37B06FF4C2D}" type="sibTrans" cxnId="{5F224FC4-0EAF-4B38-8006-C31B3C46F62C}">
      <dgm:prSet/>
      <dgm:spPr/>
      <dgm:t>
        <a:bodyPr/>
        <a:lstStyle/>
        <a:p>
          <a:endParaRPr lang="en-US"/>
        </a:p>
      </dgm:t>
    </dgm:pt>
    <dgm:pt modelId="{BEEFC1E7-7689-4A8E-B1E4-9B7E1D87556B}">
      <dgm:prSet custT="1"/>
      <dgm:spPr/>
      <dgm:t>
        <a:bodyPr/>
        <a:lstStyle/>
        <a:p>
          <a:r>
            <a:rPr lang="it-IT" sz="2000" dirty="0"/>
            <a:t>CNR/SPIN (</a:t>
          </a:r>
          <a:r>
            <a:rPr lang="it-IT" sz="2000" dirty="0" err="1"/>
            <a:t>Nap</a:t>
          </a:r>
          <a:r>
            <a:rPr lang="it-IT" sz="2000" dirty="0"/>
            <a:t>.)			1 k€ 		</a:t>
          </a:r>
          <a:endParaRPr lang="en-US" sz="2000" dirty="0"/>
        </a:p>
      </dgm:t>
    </dgm:pt>
    <dgm:pt modelId="{3C46BB27-C4C9-4BBE-BA00-AB8D1389A000}" type="parTrans" cxnId="{776E607C-8A43-4F86-93BA-7373E688E0AC}">
      <dgm:prSet/>
      <dgm:spPr/>
      <dgm:t>
        <a:bodyPr/>
        <a:lstStyle/>
        <a:p>
          <a:endParaRPr lang="en-US"/>
        </a:p>
      </dgm:t>
    </dgm:pt>
    <dgm:pt modelId="{EFD8AFE3-4E39-46E0-9EB3-50D7D532202A}" type="sibTrans" cxnId="{776E607C-8A43-4F86-93BA-7373E688E0AC}">
      <dgm:prSet/>
      <dgm:spPr/>
      <dgm:t>
        <a:bodyPr/>
        <a:lstStyle/>
        <a:p>
          <a:endParaRPr lang="en-US"/>
        </a:p>
      </dgm:t>
    </dgm:pt>
    <dgm:pt modelId="{792CD4B2-A9EB-406D-8620-D7A66C3D178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2000" dirty="0"/>
            <a:t>Cassa di Risparmio di Padova	</a:t>
          </a:r>
          <a:r>
            <a:rPr lang="it-IT" sz="2000" dirty="0">
              <a:solidFill>
                <a:srgbClr val="FF0000"/>
              </a:solidFill>
            </a:rPr>
            <a:t>10.000</a:t>
          </a:r>
          <a:endParaRPr lang="en-US" sz="2000" dirty="0">
            <a:solidFill>
              <a:srgbClr val="FF0000"/>
            </a:solidFill>
          </a:endParaRPr>
        </a:p>
      </dgm:t>
    </dgm:pt>
    <dgm:pt modelId="{B2809317-3023-404A-B838-C666A9B8F8BA}" type="parTrans" cxnId="{6B50215D-85D5-494D-9DF2-7F9D8B0EA5B9}">
      <dgm:prSet/>
      <dgm:spPr/>
      <dgm:t>
        <a:bodyPr/>
        <a:lstStyle/>
        <a:p>
          <a:endParaRPr lang="en-US"/>
        </a:p>
      </dgm:t>
    </dgm:pt>
    <dgm:pt modelId="{DA1B088E-0DD3-4A84-AD7A-635E2C9A36FD}" type="sibTrans" cxnId="{6B50215D-85D5-494D-9DF2-7F9D8B0EA5B9}">
      <dgm:prSet/>
      <dgm:spPr/>
      <dgm:t>
        <a:bodyPr/>
        <a:lstStyle/>
        <a:p>
          <a:endParaRPr lang="en-US"/>
        </a:p>
      </dgm:t>
    </dgm:pt>
    <dgm:pt modelId="{D713747A-44FC-49D3-8034-854ADA14F86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2000" b="0" i="0" u="none" dirty="0"/>
            <a:t>FDFP (</a:t>
          </a:r>
          <a:r>
            <a:rPr lang="it-IT" sz="2000" b="0" i="0" u="none" dirty="0" err="1"/>
            <a:t>Frontier</a:t>
          </a:r>
          <a:r>
            <a:rPr lang="it-IT" sz="2000" b="0" i="0" u="none" dirty="0"/>
            <a:t> Detectors for </a:t>
          </a:r>
          <a:r>
            <a:rPr lang="it-IT" sz="2000" b="0" i="0" u="none" dirty="0" err="1"/>
            <a:t>Frontier</a:t>
          </a:r>
          <a:r>
            <a:rPr lang="it-IT" sz="2000" b="0" i="0" u="none" dirty="0"/>
            <a:t> </a:t>
          </a:r>
          <a:r>
            <a:rPr lang="it-IT" sz="2000" b="0" i="0" u="none" dirty="0" err="1"/>
            <a:t>Physics</a:t>
          </a:r>
          <a:r>
            <a:rPr lang="it-IT" sz="2000" b="0" i="0" u="none" dirty="0"/>
            <a:t>)  RFF (Ricerca Fondamentale in Fisica) (Pisa) </a:t>
          </a:r>
          <a:r>
            <a:rPr lang="it-IT" sz="2000" b="0" i="0" u="none" dirty="0">
              <a:solidFill>
                <a:srgbClr val="FF0000"/>
              </a:solidFill>
            </a:rPr>
            <a:t>4.100 </a:t>
          </a:r>
          <a:endParaRPr lang="en-US" sz="2000" dirty="0">
            <a:solidFill>
              <a:srgbClr val="FF0000"/>
            </a:solidFill>
          </a:endParaRPr>
        </a:p>
      </dgm:t>
    </dgm:pt>
    <dgm:pt modelId="{C809E0C0-1363-403C-9BEC-E454373FB4DF}" type="parTrans" cxnId="{D3E04265-BC1C-4EC9-A459-BF45229035D2}">
      <dgm:prSet/>
      <dgm:spPr/>
      <dgm:t>
        <a:bodyPr/>
        <a:lstStyle/>
        <a:p>
          <a:endParaRPr lang="en-US"/>
        </a:p>
      </dgm:t>
    </dgm:pt>
    <dgm:pt modelId="{513BD99E-8D1E-4F96-BBE9-32F4B5A1CC20}" type="sibTrans" cxnId="{D3E04265-BC1C-4EC9-A459-BF45229035D2}">
      <dgm:prSet/>
      <dgm:spPr/>
      <dgm:t>
        <a:bodyPr/>
        <a:lstStyle/>
        <a:p>
          <a:endParaRPr lang="en-US"/>
        </a:p>
      </dgm:t>
    </dgm:pt>
    <dgm:pt modelId="{F2FF78B8-FAED-2147-ABFB-1F3342555F8B}" type="pres">
      <dgm:prSet presAssocID="{52F3C779-8FC7-418D-BE9B-BECA87334589}" presName="vert0" presStyleCnt="0">
        <dgm:presLayoutVars>
          <dgm:dir/>
          <dgm:animOne val="branch"/>
          <dgm:animLvl val="lvl"/>
        </dgm:presLayoutVars>
      </dgm:prSet>
      <dgm:spPr/>
    </dgm:pt>
    <dgm:pt modelId="{ABF1B83F-0D6D-A84A-A625-110258746C77}" type="pres">
      <dgm:prSet presAssocID="{B52B399C-304D-486F-BD56-F65DEAD01F96}" presName="thickLine" presStyleLbl="alignNode1" presStyleIdx="0" presStyleCnt="9"/>
      <dgm:spPr/>
    </dgm:pt>
    <dgm:pt modelId="{6FF769C7-30C3-0D42-8357-F3B66C69673B}" type="pres">
      <dgm:prSet presAssocID="{B52B399C-304D-486F-BD56-F65DEAD01F96}" presName="horz1" presStyleCnt="0"/>
      <dgm:spPr/>
    </dgm:pt>
    <dgm:pt modelId="{9D84212B-FD99-D74E-B66A-8850E5CA367B}" type="pres">
      <dgm:prSet presAssocID="{B52B399C-304D-486F-BD56-F65DEAD01F96}" presName="tx1" presStyleLbl="revTx" presStyleIdx="0" presStyleCnt="9"/>
      <dgm:spPr/>
    </dgm:pt>
    <dgm:pt modelId="{6F638061-C1D5-064E-907F-226587824AC9}" type="pres">
      <dgm:prSet presAssocID="{B52B399C-304D-486F-BD56-F65DEAD01F96}" presName="vert1" presStyleCnt="0"/>
      <dgm:spPr/>
    </dgm:pt>
    <dgm:pt modelId="{D7D67DF4-74D5-7F4C-82DE-2DC29A33F02B}" type="pres">
      <dgm:prSet presAssocID="{67D24E05-A0C4-4DAF-9DC7-F810EE5DC460}" presName="thickLine" presStyleLbl="alignNode1" presStyleIdx="1" presStyleCnt="9"/>
      <dgm:spPr/>
    </dgm:pt>
    <dgm:pt modelId="{77CF87D9-135F-0044-B35F-8295A2D8AE6E}" type="pres">
      <dgm:prSet presAssocID="{67D24E05-A0C4-4DAF-9DC7-F810EE5DC460}" presName="horz1" presStyleCnt="0"/>
      <dgm:spPr/>
    </dgm:pt>
    <dgm:pt modelId="{0E9DE656-DCE5-4549-86AD-63F32D0A1944}" type="pres">
      <dgm:prSet presAssocID="{67D24E05-A0C4-4DAF-9DC7-F810EE5DC460}" presName="tx1" presStyleLbl="revTx" presStyleIdx="1" presStyleCnt="9"/>
      <dgm:spPr/>
    </dgm:pt>
    <dgm:pt modelId="{5E3BAB30-0A77-0248-A907-31EBC3F2AC9A}" type="pres">
      <dgm:prSet presAssocID="{67D24E05-A0C4-4DAF-9DC7-F810EE5DC460}" presName="vert1" presStyleCnt="0"/>
      <dgm:spPr/>
    </dgm:pt>
    <dgm:pt modelId="{7DA60566-489B-5C4D-AB80-D0FADCD5969B}" type="pres">
      <dgm:prSet presAssocID="{015D92D6-4110-44B7-ADAB-19B1749F0040}" presName="thickLine" presStyleLbl="alignNode1" presStyleIdx="2" presStyleCnt="9"/>
      <dgm:spPr/>
    </dgm:pt>
    <dgm:pt modelId="{DCF5FA6C-1966-684F-8BDA-61F65038BAA0}" type="pres">
      <dgm:prSet presAssocID="{015D92D6-4110-44B7-ADAB-19B1749F0040}" presName="horz1" presStyleCnt="0"/>
      <dgm:spPr/>
    </dgm:pt>
    <dgm:pt modelId="{A4287627-CCD6-4545-A50A-BEB236F11C4C}" type="pres">
      <dgm:prSet presAssocID="{015D92D6-4110-44B7-ADAB-19B1749F0040}" presName="tx1" presStyleLbl="revTx" presStyleIdx="2" presStyleCnt="9"/>
      <dgm:spPr/>
    </dgm:pt>
    <dgm:pt modelId="{D213AE21-4A5E-7C47-8D3A-FB60AD8583D7}" type="pres">
      <dgm:prSet presAssocID="{015D92D6-4110-44B7-ADAB-19B1749F0040}" presName="vert1" presStyleCnt="0"/>
      <dgm:spPr/>
    </dgm:pt>
    <dgm:pt modelId="{C056942A-8C2F-ED43-AAB6-E9591453674C}" type="pres">
      <dgm:prSet presAssocID="{8C291CDB-00B7-4B6C-BA48-B2357F67CDE9}" presName="thickLine" presStyleLbl="alignNode1" presStyleIdx="3" presStyleCnt="9"/>
      <dgm:spPr/>
    </dgm:pt>
    <dgm:pt modelId="{40048B6E-BE85-0949-9209-BCDACFE9A888}" type="pres">
      <dgm:prSet presAssocID="{8C291CDB-00B7-4B6C-BA48-B2357F67CDE9}" presName="horz1" presStyleCnt="0"/>
      <dgm:spPr/>
    </dgm:pt>
    <dgm:pt modelId="{DA205491-C758-3A47-A1FE-B794852C5001}" type="pres">
      <dgm:prSet presAssocID="{8C291CDB-00B7-4B6C-BA48-B2357F67CDE9}" presName="tx1" presStyleLbl="revTx" presStyleIdx="3" presStyleCnt="9"/>
      <dgm:spPr/>
    </dgm:pt>
    <dgm:pt modelId="{1D452D25-CBCC-3D4F-AD35-C049D71317D5}" type="pres">
      <dgm:prSet presAssocID="{8C291CDB-00B7-4B6C-BA48-B2357F67CDE9}" presName="vert1" presStyleCnt="0"/>
      <dgm:spPr/>
    </dgm:pt>
    <dgm:pt modelId="{06E6F2B1-B7C9-C641-AB91-B6CADE1433D6}" type="pres">
      <dgm:prSet presAssocID="{0621E4AE-4C4D-45F9-AA30-21F7308CA2F5}" presName="thickLine" presStyleLbl="alignNode1" presStyleIdx="4" presStyleCnt="9"/>
      <dgm:spPr/>
    </dgm:pt>
    <dgm:pt modelId="{92ADA8AB-CE06-D04B-9A69-15AE7851C23B}" type="pres">
      <dgm:prSet presAssocID="{0621E4AE-4C4D-45F9-AA30-21F7308CA2F5}" presName="horz1" presStyleCnt="0"/>
      <dgm:spPr/>
    </dgm:pt>
    <dgm:pt modelId="{487B6C85-3A8E-FF40-9BE5-F9D1F0CD0ECB}" type="pres">
      <dgm:prSet presAssocID="{0621E4AE-4C4D-45F9-AA30-21F7308CA2F5}" presName="tx1" presStyleLbl="revTx" presStyleIdx="4" presStyleCnt="9"/>
      <dgm:spPr/>
    </dgm:pt>
    <dgm:pt modelId="{8DB6477C-3E0F-634C-A726-0D6D6FEE5770}" type="pres">
      <dgm:prSet presAssocID="{0621E4AE-4C4D-45F9-AA30-21F7308CA2F5}" presName="vert1" presStyleCnt="0"/>
      <dgm:spPr/>
    </dgm:pt>
    <dgm:pt modelId="{4CC9920A-10C4-774D-8525-EF800D6E3F4E}" type="pres">
      <dgm:prSet presAssocID="{79780364-2EEB-4A71-AE55-33A6D42F3F23}" presName="thickLine" presStyleLbl="alignNode1" presStyleIdx="5" presStyleCnt="9"/>
      <dgm:spPr/>
    </dgm:pt>
    <dgm:pt modelId="{BC381E2E-40EE-9E43-A9BE-EAC6B33605BF}" type="pres">
      <dgm:prSet presAssocID="{79780364-2EEB-4A71-AE55-33A6D42F3F23}" presName="horz1" presStyleCnt="0"/>
      <dgm:spPr/>
    </dgm:pt>
    <dgm:pt modelId="{CB47233C-6FDC-1B4C-B5AC-FAA02E73FCB8}" type="pres">
      <dgm:prSet presAssocID="{79780364-2EEB-4A71-AE55-33A6D42F3F23}" presName="tx1" presStyleLbl="revTx" presStyleIdx="5" presStyleCnt="9"/>
      <dgm:spPr/>
    </dgm:pt>
    <dgm:pt modelId="{3E125ADF-30D4-8947-AD10-76781D8DF257}" type="pres">
      <dgm:prSet presAssocID="{79780364-2EEB-4A71-AE55-33A6D42F3F23}" presName="vert1" presStyleCnt="0"/>
      <dgm:spPr/>
    </dgm:pt>
    <dgm:pt modelId="{CCEC4D8A-1C53-2841-BE3B-4C95355E410A}" type="pres">
      <dgm:prSet presAssocID="{BEEFC1E7-7689-4A8E-B1E4-9B7E1D87556B}" presName="thickLine" presStyleLbl="alignNode1" presStyleIdx="6" presStyleCnt="9"/>
      <dgm:spPr/>
    </dgm:pt>
    <dgm:pt modelId="{6B361596-3D76-5741-B2C4-1AC1B0559485}" type="pres">
      <dgm:prSet presAssocID="{BEEFC1E7-7689-4A8E-B1E4-9B7E1D87556B}" presName="horz1" presStyleCnt="0"/>
      <dgm:spPr/>
    </dgm:pt>
    <dgm:pt modelId="{41F56971-11E3-A341-A0E3-4FEC8B6F833D}" type="pres">
      <dgm:prSet presAssocID="{BEEFC1E7-7689-4A8E-B1E4-9B7E1D87556B}" presName="tx1" presStyleLbl="revTx" presStyleIdx="6" presStyleCnt="9"/>
      <dgm:spPr/>
    </dgm:pt>
    <dgm:pt modelId="{D8240487-038C-3E4C-80CF-F947A87467D9}" type="pres">
      <dgm:prSet presAssocID="{BEEFC1E7-7689-4A8E-B1E4-9B7E1D87556B}" presName="vert1" presStyleCnt="0"/>
      <dgm:spPr/>
    </dgm:pt>
    <dgm:pt modelId="{BF5F2A66-5C6F-B341-A748-B47AB23323DB}" type="pres">
      <dgm:prSet presAssocID="{792CD4B2-A9EB-406D-8620-D7A66C3D1787}" presName="thickLine" presStyleLbl="alignNode1" presStyleIdx="7" presStyleCnt="9"/>
      <dgm:spPr/>
    </dgm:pt>
    <dgm:pt modelId="{9125F271-E55B-0D43-8FEE-714F23DACE2E}" type="pres">
      <dgm:prSet presAssocID="{792CD4B2-A9EB-406D-8620-D7A66C3D1787}" presName="horz1" presStyleCnt="0"/>
      <dgm:spPr/>
    </dgm:pt>
    <dgm:pt modelId="{DCCDB5F6-EDE0-0B42-B431-A66829610178}" type="pres">
      <dgm:prSet presAssocID="{792CD4B2-A9EB-406D-8620-D7A66C3D1787}" presName="tx1" presStyleLbl="revTx" presStyleIdx="7" presStyleCnt="9"/>
      <dgm:spPr/>
    </dgm:pt>
    <dgm:pt modelId="{61EB06FD-4365-C146-81EC-D95FF3CE3406}" type="pres">
      <dgm:prSet presAssocID="{792CD4B2-A9EB-406D-8620-D7A66C3D1787}" presName="vert1" presStyleCnt="0"/>
      <dgm:spPr/>
    </dgm:pt>
    <dgm:pt modelId="{522F1723-B205-664E-B589-FC630FB9D477}" type="pres">
      <dgm:prSet presAssocID="{D713747A-44FC-49D3-8034-854ADA14F86C}" presName="thickLine" presStyleLbl="alignNode1" presStyleIdx="8" presStyleCnt="9"/>
      <dgm:spPr/>
    </dgm:pt>
    <dgm:pt modelId="{EBC56D51-9D73-704B-8F48-0D5818AFF287}" type="pres">
      <dgm:prSet presAssocID="{D713747A-44FC-49D3-8034-854ADA14F86C}" presName="horz1" presStyleCnt="0"/>
      <dgm:spPr/>
    </dgm:pt>
    <dgm:pt modelId="{2DE1A167-C3D3-9C48-BF3B-5A606ABECF20}" type="pres">
      <dgm:prSet presAssocID="{D713747A-44FC-49D3-8034-854ADA14F86C}" presName="tx1" presStyleLbl="revTx" presStyleIdx="8" presStyleCnt="9"/>
      <dgm:spPr/>
    </dgm:pt>
    <dgm:pt modelId="{10157718-0D29-DD44-8875-36B4615E6F73}" type="pres">
      <dgm:prSet presAssocID="{D713747A-44FC-49D3-8034-854ADA14F86C}" presName="vert1" presStyleCnt="0"/>
      <dgm:spPr/>
    </dgm:pt>
  </dgm:ptLst>
  <dgm:cxnLst>
    <dgm:cxn modelId="{3B1EAC01-92FC-F042-B944-69E827A8A756}" type="presOf" srcId="{52F3C779-8FC7-418D-BE9B-BECA87334589}" destId="{F2FF78B8-FAED-2147-ABFB-1F3342555F8B}" srcOrd="0" destOrd="0" presId="urn:microsoft.com/office/officeart/2008/layout/LinedList"/>
    <dgm:cxn modelId="{2D15A011-DD86-D347-BD8A-A62EC420D1AF}" type="presOf" srcId="{B52B399C-304D-486F-BD56-F65DEAD01F96}" destId="{9D84212B-FD99-D74E-B66A-8850E5CA367B}" srcOrd="0" destOrd="0" presId="urn:microsoft.com/office/officeart/2008/layout/LinedList"/>
    <dgm:cxn modelId="{981C161D-CAB8-234F-B0F8-E8D9BE57AD3D}" type="presOf" srcId="{67D24E05-A0C4-4DAF-9DC7-F810EE5DC460}" destId="{0E9DE656-DCE5-4549-86AD-63F32D0A1944}" srcOrd="0" destOrd="0" presId="urn:microsoft.com/office/officeart/2008/layout/LinedList"/>
    <dgm:cxn modelId="{6D329C2D-E494-46A2-BB90-BA6119CD49E0}" srcId="{52F3C779-8FC7-418D-BE9B-BECA87334589}" destId="{015D92D6-4110-44B7-ADAB-19B1749F0040}" srcOrd="2" destOrd="0" parTransId="{0633485E-39FF-4BA3-BFBE-E90D07F152E0}" sibTransId="{1D277C56-25AF-448E-91D2-C4CF40D623C4}"/>
    <dgm:cxn modelId="{B19BDF33-B462-B740-8CC9-F7A256CC1A71}" type="presOf" srcId="{BEEFC1E7-7689-4A8E-B1E4-9B7E1D87556B}" destId="{41F56971-11E3-A341-A0E3-4FEC8B6F833D}" srcOrd="0" destOrd="0" presId="urn:microsoft.com/office/officeart/2008/layout/LinedList"/>
    <dgm:cxn modelId="{58033C4D-873A-8D4C-AECA-26156FB57160}" type="presOf" srcId="{D713747A-44FC-49D3-8034-854ADA14F86C}" destId="{2DE1A167-C3D3-9C48-BF3B-5A606ABECF20}" srcOrd="0" destOrd="0" presId="urn:microsoft.com/office/officeart/2008/layout/LinedList"/>
    <dgm:cxn modelId="{69E25354-8948-4D8C-AB65-0F9840432DDA}" srcId="{52F3C779-8FC7-418D-BE9B-BECA87334589}" destId="{67D24E05-A0C4-4DAF-9DC7-F810EE5DC460}" srcOrd="1" destOrd="0" parTransId="{E8CA0151-D49C-43A4-9E58-D76AFEA5BCD1}" sibTransId="{9DF3F2AD-195D-4AC0-B364-49E046810ABB}"/>
    <dgm:cxn modelId="{72B49258-359F-1E4E-89C5-A997481EA56F}" type="presOf" srcId="{015D92D6-4110-44B7-ADAB-19B1749F0040}" destId="{A4287627-CCD6-4545-A50A-BEB236F11C4C}" srcOrd="0" destOrd="0" presId="urn:microsoft.com/office/officeart/2008/layout/LinedList"/>
    <dgm:cxn modelId="{6B50215D-85D5-494D-9DF2-7F9D8B0EA5B9}" srcId="{52F3C779-8FC7-418D-BE9B-BECA87334589}" destId="{792CD4B2-A9EB-406D-8620-D7A66C3D1787}" srcOrd="7" destOrd="0" parTransId="{B2809317-3023-404A-B838-C666A9B8F8BA}" sibTransId="{DA1B088E-0DD3-4A84-AD7A-635E2C9A36FD}"/>
    <dgm:cxn modelId="{D3E04265-BC1C-4EC9-A459-BF45229035D2}" srcId="{52F3C779-8FC7-418D-BE9B-BECA87334589}" destId="{D713747A-44FC-49D3-8034-854ADA14F86C}" srcOrd="8" destOrd="0" parTransId="{C809E0C0-1363-403C-9BEC-E454373FB4DF}" sibTransId="{513BD99E-8D1E-4F96-BBE9-32F4B5A1CC20}"/>
    <dgm:cxn modelId="{776E607C-8A43-4F86-93BA-7373E688E0AC}" srcId="{52F3C779-8FC7-418D-BE9B-BECA87334589}" destId="{BEEFC1E7-7689-4A8E-B1E4-9B7E1D87556B}" srcOrd="6" destOrd="0" parTransId="{3C46BB27-C4C9-4BBE-BA00-AB8D1389A000}" sibTransId="{EFD8AFE3-4E39-46E0-9EB3-50D7D532202A}"/>
    <dgm:cxn modelId="{8619C185-2A90-4177-8945-5A38260CB693}" srcId="{52F3C779-8FC7-418D-BE9B-BECA87334589}" destId="{0621E4AE-4C4D-45F9-AA30-21F7308CA2F5}" srcOrd="4" destOrd="0" parTransId="{7C62813C-8B51-4FE8-B336-3488F39A10D7}" sibTransId="{29070AD5-FFA4-433A-AD11-89B12986F094}"/>
    <dgm:cxn modelId="{4B2696A2-61CC-804B-891A-E03CB1AB2671}" type="presOf" srcId="{792CD4B2-A9EB-406D-8620-D7A66C3D1787}" destId="{DCCDB5F6-EDE0-0B42-B431-A66829610178}" srcOrd="0" destOrd="0" presId="urn:microsoft.com/office/officeart/2008/layout/LinedList"/>
    <dgm:cxn modelId="{DF9322A9-A922-5443-BBC0-1F28C5637BE3}" type="presOf" srcId="{79780364-2EEB-4A71-AE55-33A6D42F3F23}" destId="{CB47233C-6FDC-1B4C-B5AC-FAA02E73FCB8}" srcOrd="0" destOrd="0" presId="urn:microsoft.com/office/officeart/2008/layout/LinedList"/>
    <dgm:cxn modelId="{2B0F89B9-122D-4CBF-9CDA-E09C4AC4E446}" srcId="{52F3C779-8FC7-418D-BE9B-BECA87334589}" destId="{8C291CDB-00B7-4B6C-BA48-B2357F67CDE9}" srcOrd="3" destOrd="0" parTransId="{7D8A291A-AABA-480B-9390-7BBACF9F4E88}" sibTransId="{E1399AA0-858F-4002-98BD-1E50D8014803}"/>
    <dgm:cxn modelId="{5F224FC4-0EAF-4B38-8006-C31B3C46F62C}" srcId="{52F3C779-8FC7-418D-BE9B-BECA87334589}" destId="{79780364-2EEB-4A71-AE55-33A6D42F3F23}" srcOrd="5" destOrd="0" parTransId="{37216571-4BC7-42FF-A1F7-69A6D6E05C15}" sibTransId="{23C39AA0-B6C7-4DFA-A371-E37B06FF4C2D}"/>
    <dgm:cxn modelId="{5D798CD8-039F-E848-B33B-77FA11E2FD83}" type="presOf" srcId="{0621E4AE-4C4D-45F9-AA30-21F7308CA2F5}" destId="{487B6C85-3A8E-FF40-9BE5-F9D1F0CD0ECB}" srcOrd="0" destOrd="0" presId="urn:microsoft.com/office/officeart/2008/layout/LinedList"/>
    <dgm:cxn modelId="{5A8863EF-BE1D-0A44-9D75-D9C3AF2547D9}" type="presOf" srcId="{8C291CDB-00B7-4B6C-BA48-B2357F67CDE9}" destId="{DA205491-C758-3A47-A1FE-B794852C5001}" srcOrd="0" destOrd="0" presId="urn:microsoft.com/office/officeart/2008/layout/LinedList"/>
    <dgm:cxn modelId="{CFD79DF7-DE93-4071-BFA9-952446367E45}" srcId="{52F3C779-8FC7-418D-BE9B-BECA87334589}" destId="{B52B399C-304D-486F-BD56-F65DEAD01F96}" srcOrd="0" destOrd="0" parTransId="{8EC73E1F-4C5E-4460-BD45-5ED59B369FF4}" sibTransId="{62796A0D-1274-4FC3-BC9F-4B44CE04F19E}"/>
    <dgm:cxn modelId="{59D107A9-93DB-5846-B4BA-D658A10B4CBF}" type="presParOf" srcId="{F2FF78B8-FAED-2147-ABFB-1F3342555F8B}" destId="{ABF1B83F-0D6D-A84A-A625-110258746C77}" srcOrd="0" destOrd="0" presId="urn:microsoft.com/office/officeart/2008/layout/LinedList"/>
    <dgm:cxn modelId="{D51061CA-A85C-0F46-9893-FA684AEE99E3}" type="presParOf" srcId="{F2FF78B8-FAED-2147-ABFB-1F3342555F8B}" destId="{6FF769C7-30C3-0D42-8357-F3B66C69673B}" srcOrd="1" destOrd="0" presId="urn:microsoft.com/office/officeart/2008/layout/LinedList"/>
    <dgm:cxn modelId="{DADD53D4-6D02-1E4F-ADD7-7363E0767C3F}" type="presParOf" srcId="{6FF769C7-30C3-0D42-8357-F3B66C69673B}" destId="{9D84212B-FD99-D74E-B66A-8850E5CA367B}" srcOrd="0" destOrd="0" presId="urn:microsoft.com/office/officeart/2008/layout/LinedList"/>
    <dgm:cxn modelId="{ECBA91B5-7A4B-C04E-A43F-876CA888D2B2}" type="presParOf" srcId="{6FF769C7-30C3-0D42-8357-F3B66C69673B}" destId="{6F638061-C1D5-064E-907F-226587824AC9}" srcOrd="1" destOrd="0" presId="urn:microsoft.com/office/officeart/2008/layout/LinedList"/>
    <dgm:cxn modelId="{4FABE1DB-C68C-D046-ADDF-C3293CADCD9B}" type="presParOf" srcId="{F2FF78B8-FAED-2147-ABFB-1F3342555F8B}" destId="{D7D67DF4-74D5-7F4C-82DE-2DC29A33F02B}" srcOrd="2" destOrd="0" presId="urn:microsoft.com/office/officeart/2008/layout/LinedList"/>
    <dgm:cxn modelId="{9E33ABB6-1257-B543-8BBE-AE5DB99396D9}" type="presParOf" srcId="{F2FF78B8-FAED-2147-ABFB-1F3342555F8B}" destId="{77CF87D9-135F-0044-B35F-8295A2D8AE6E}" srcOrd="3" destOrd="0" presId="urn:microsoft.com/office/officeart/2008/layout/LinedList"/>
    <dgm:cxn modelId="{3DF15529-B19F-9948-9F96-5119210A0DDD}" type="presParOf" srcId="{77CF87D9-135F-0044-B35F-8295A2D8AE6E}" destId="{0E9DE656-DCE5-4549-86AD-63F32D0A1944}" srcOrd="0" destOrd="0" presId="urn:microsoft.com/office/officeart/2008/layout/LinedList"/>
    <dgm:cxn modelId="{7AFECA76-0665-1E42-ADC0-AD8F78EC3BE0}" type="presParOf" srcId="{77CF87D9-135F-0044-B35F-8295A2D8AE6E}" destId="{5E3BAB30-0A77-0248-A907-31EBC3F2AC9A}" srcOrd="1" destOrd="0" presId="urn:microsoft.com/office/officeart/2008/layout/LinedList"/>
    <dgm:cxn modelId="{43D1195D-9148-F148-BF79-5E51E3D2A1AB}" type="presParOf" srcId="{F2FF78B8-FAED-2147-ABFB-1F3342555F8B}" destId="{7DA60566-489B-5C4D-AB80-D0FADCD5969B}" srcOrd="4" destOrd="0" presId="urn:microsoft.com/office/officeart/2008/layout/LinedList"/>
    <dgm:cxn modelId="{190D6AF6-2BB8-3A47-BE38-AE1343A6CB1D}" type="presParOf" srcId="{F2FF78B8-FAED-2147-ABFB-1F3342555F8B}" destId="{DCF5FA6C-1966-684F-8BDA-61F65038BAA0}" srcOrd="5" destOrd="0" presId="urn:microsoft.com/office/officeart/2008/layout/LinedList"/>
    <dgm:cxn modelId="{7CC1C2D2-ADC9-BC4D-BEA5-BDEB2F7F1033}" type="presParOf" srcId="{DCF5FA6C-1966-684F-8BDA-61F65038BAA0}" destId="{A4287627-CCD6-4545-A50A-BEB236F11C4C}" srcOrd="0" destOrd="0" presId="urn:microsoft.com/office/officeart/2008/layout/LinedList"/>
    <dgm:cxn modelId="{AC1D316F-2DD5-314D-8ABE-4A4D30F71B96}" type="presParOf" srcId="{DCF5FA6C-1966-684F-8BDA-61F65038BAA0}" destId="{D213AE21-4A5E-7C47-8D3A-FB60AD8583D7}" srcOrd="1" destOrd="0" presId="urn:microsoft.com/office/officeart/2008/layout/LinedList"/>
    <dgm:cxn modelId="{209DE406-F8E9-D042-82A8-8F0A8508B770}" type="presParOf" srcId="{F2FF78B8-FAED-2147-ABFB-1F3342555F8B}" destId="{C056942A-8C2F-ED43-AAB6-E9591453674C}" srcOrd="6" destOrd="0" presId="urn:microsoft.com/office/officeart/2008/layout/LinedList"/>
    <dgm:cxn modelId="{9E7DFF7B-0E90-C144-B5D1-C32E8577DF25}" type="presParOf" srcId="{F2FF78B8-FAED-2147-ABFB-1F3342555F8B}" destId="{40048B6E-BE85-0949-9209-BCDACFE9A888}" srcOrd="7" destOrd="0" presId="urn:microsoft.com/office/officeart/2008/layout/LinedList"/>
    <dgm:cxn modelId="{3215617D-2154-C04C-9B70-A27DB7210689}" type="presParOf" srcId="{40048B6E-BE85-0949-9209-BCDACFE9A888}" destId="{DA205491-C758-3A47-A1FE-B794852C5001}" srcOrd="0" destOrd="0" presId="urn:microsoft.com/office/officeart/2008/layout/LinedList"/>
    <dgm:cxn modelId="{7AEA4B26-67E4-B44C-8F35-FAC0C1058ED4}" type="presParOf" srcId="{40048B6E-BE85-0949-9209-BCDACFE9A888}" destId="{1D452D25-CBCC-3D4F-AD35-C049D71317D5}" srcOrd="1" destOrd="0" presId="urn:microsoft.com/office/officeart/2008/layout/LinedList"/>
    <dgm:cxn modelId="{52615547-A5F3-034C-85C5-7B288A5A9C00}" type="presParOf" srcId="{F2FF78B8-FAED-2147-ABFB-1F3342555F8B}" destId="{06E6F2B1-B7C9-C641-AB91-B6CADE1433D6}" srcOrd="8" destOrd="0" presId="urn:microsoft.com/office/officeart/2008/layout/LinedList"/>
    <dgm:cxn modelId="{84865CA6-3920-BC4A-907F-C31A35BC22F9}" type="presParOf" srcId="{F2FF78B8-FAED-2147-ABFB-1F3342555F8B}" destId="{92ADA8AB-CE06-D04B-9A69-15AE7851C23B}" srcOrd="9" destOrd="0" presId="urn:microsoft.com/office/officeart/2008/layout/LinedList"/>
    <dgm:cxn modelId="{7E97EE1A-3518-2449-AC96-5978008DCE38}" type="presParOf" srcId="{92ADA8AB-CE06-D04B-9A69-15AE7851C23B}" destId="{487B6C85-3A8E-FF40-9BE5-F9D1F0CD0ECB}" srcOrd="0" destOrd="0" presId="urn:microsoft.com/office/officeart/2008/layout/LinedList"/>
    <dgm:cxn modelId="{52FDE65E-6CC1-174C-9B17-4BF7222BB4CB}" type="presParOf" srcId="{92ADA8AB-CE06-D04B-9A69-15AE7851C23B}" destId="{8DB6477C-3E0F-634C-A726-0D6D6FEE5770}" srcOrd="1" destOrd="0" presId="urn:microsoft.com/office/officeart/2008/layout/LinedList"/>
    <dgm:cxn modelId="{979380EE-3D14-5D41-B4A3-3435B6244CA6}" type="presParOf" srcId="{F2FF78B8-FAED-2147-ABFB-1F3342555F8B}" destId="{4CC9920A-10C4-774D-8525-EF800D6E3F4E}" srcOrd="10" destOrd="0" presId="urn:microsoft.com/office/officeart/2008/layout/LinedList"/>
    <dgm:cxn modelId="{5A13DDAE-5F19-0B4D-A1B0-8665A9FAA531}" type="presParOf" srcId="{F2FF78B8-FAED-2147-ABFB-1F3342555F8B}" destId="{BC381E2E-40EE-9E43-A9BE-EAC6B33605BF}" srcOrd="11" destOrd="0" presId="urn:microsoft.com/office/officeart/2008/layout/LinedList"/>
    <dgm:cxn modelId="{C3E7434A-6B2E-9344-A3B3-76C5E5744C83}" type="presParOf" srcId="{BC381E2E-40EE-9E43-A9BE-EAC6B33605BF}" destId="{CB47233C-6FDC-1B4C-B5AC-FAA02E73FCB8}" srcOrd="0" destOrd="0" presId="urn:microsoft.com/office/officeart/2008/layout/LinedList"/>
    <dgm:cxn modelId="{D97B6DD7-58F7-FF49-9CC0-3D9D5EA5FE2C}" type="presParOf" srcId="{BC381E2E-40EE-9E43-A9BE-EAC6B33605BF}" destId="{3E125ADF-30D4-8947-AD10-76781D8DF257}" srcOrd="1" destOrd="0" presId="urn:microsoft.com/office/officeart/2008/layout/LinedList"/>
    <dgm:cxn modelId="{F2C0BF64-62B2-A447-AFCD-E1BEF0836722}" type="presParOf" srcId="{F2FF78B8-FAED-2147-ABFB-1F3342555F8B}" destId="{CCEC4D8A-1C53-2841-BE3B-4C95355E410A}" srcOrd="12" destOrd="0" presId="urn:microsoft.com/office/officeart/2008/layout/LinedList"/>
    <dgm:cxn modelId="{C08065A8-8DAF-AD45-9A7D-B3764E7390C3}" type="presParOf" srcId="{F2FF78B8-FAED-2147-ABFB-1F3342555F8B}" destId="{6B361596-3D76-5741-B2C4-1AC1B0559485}" srcOrd="13" destOrd="0" presId="urn:microsoft.com/office/officeart/2008/layout/LinedList"/>
    <dgm:cxn modelId="{C4C18CC2-A88A-2847-88CB-5A16C1718D81}" type="presParOf" srcId="{6B361596-3D76-5741-B2C4-1AC1B0559485}" destId="{41F56971-11E3-A341-A0E3-4FEC8B6F833D}" srcOrd="0" destOrd="0" presId="urn:microsoft.com/office/officeart/2008/layout/LinedList"/>
    <dgm:cxn modelId="{81DD87EA-253E-A54C-92DC-A7D0F29CD3BC}" type="presParOf" srcId="{6B361596-3D76-5741-B2C4-1AC1B0559485}" destId="{D8240487-038C-3E4C-80CF-F947A87467D9}" srcOrd="1" destOrd="0" presId="urn:microsoft.com/office/officeart/2008/layout/LinedList"/>
    <dgm:cxn modelId="{DBB8524D-4709-974F-80B0-DBDFF031A50B}" type="presParOf" srcId="{F2FF78B8-FAED-2147-ABFB-1F3342555F8B}" destId="{BF5F2A66-5C6F-B341-A748-B47AB23323DB}" srcOrd="14" destOrd="0" presId="urn:microsoft.com/office/officeart/2008/layout/LinedList"/>
    <dgm:cxn modelId="{5CA7DA61-44E0-4A45-AA31-65E6EB43EF71}" type="presParOf" srcId="{F2FF78B8-FAED-2147-ABFB-1F3342555F8B}" destId="{9125F271-E55B-0D43-8FEE-714F23DACE2E}" srcOrd="15" destOrd="0" presId="urn:microsoft.com/office/officeart/2008/layout/LinedList"/>
    <dgm:cxn modelId="{25795D83-BB8E-DC45-BBDB-01F307C28171}" type="presParOf" srcId="{9125F271-E55B-0D43-8FEE-714F23DACE2E}" destId="{DCCDB5F6-EDE0-0B42-B431-A66829610178}" srcOrd="0" destOrd="0" presId="urn:microsoft.com/office/officeart/2008/layout/LinedList"/>
    <dgm:cxn modelId="{F224F0BF-3841-A047-8D93-5AB7E180C365}" type="presParOf" srcId="{9125F271-E55B-0D43-8FEE-714F23DACE2E}" destId="{61EB06FD-4365-C146-81EC-D95FF3CE3406}" srcOrd="1" destOrd="0" presId="urn:microsoft.com/office/officeart/2008/layout/LinedList"/>
    <dgm:cxn modelId="{AD43EDA5-AA8B-1A4F-A024-629F05418F7D}" type="presParOf" srcId="{F2FF78B8-FAED-2147-ABFB-1F3342555F8B}" destId="{522F1723-B205-664E-B589-FC630FB9D477}" srcOrd="16" destOrd="0" presId="urn:microsoft.com/office/officeart/2008/layout/LinedList"/>
    <dgm:cxn modelId="{23275B2C-D2CE-C143-9EC7-F6164826CDA5}" type="presParOf" srcId="{F2FF78B8-FAED-2147-ABFB-1F3342555F8B}" destId="{EBC56D51-9D73-704B-8F48-0D5818AFF287}" srcOrd="17" destOrd="0" presId="urn:microsoft.com/office/officeart/2008/layout/LinedList"/>
    <dgm:cxn modelId="{7028BF41-2D52-CE4E-A20E-AE4FA56D44BA}" type="presParOf" srcId="{EBC56D51-9D73-704B-8F48-0D5818AFF287}" destId="{2DE1A167-C3D3-9C48-BF3B-5A606ABECF20}" srcOrd="0" destOrd="0" presId="urn:microsoft.com/office/officeart/2008/layout/LinedList"/>
    <dgm:cxn modelId="{3E9B3EC7-AF89-D34A-9310-98131654CDF1}" type="presParOf" srcId="{EBC56D51-9D73-704B-8F48-0D5818AFF287}" destId="{10157718-0D29-DD44-8875-36B4615E6F73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4068-C807-4192-83FC-294B3DB1982F}">
      <dsp:nvSpPr>
        <dsp:cNvPr id="0" name=""/>
        <dsp:cNvSpPr/>
      </dsp:nvSpPr>
      <dsp:spPr>
        <a:xfrm>
          <a:off x="0" y="4597"/>
          <a:ext cx="5292304" cy="9793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E890E-C6C7-4CF9-9F20-05E2EA53BEA3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C923-3F0F-4647-BC81-6ACECEC2390A}">
      <dsp:nvSpPr>
        <dsp:cNvPr id="0" name=""/>
        <dsp:cNvSpPr/>
      </dsp:nvSpPr>
      <dsp:spPr>
        <a:xfrm>
          <a:off x="1131174" y="4597"/>
          <a:ext cx="41611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Mostra di Padova Online</a:t>
          </a:r>
          <a:endParaRPr lang="en-US" sz="1600" kern="1200" dirty="0"/>
        </a:p>
      </dsp:txBody>
      <dsp:txXfrm>
        <a:off x="1131174" y="4597"/>
        <a:ext cx="4161129" cy="979371"/>
      </dsp:txXfrm>
    </dsp:sp>
    <dsp:sp modelId="{E7EB5FC8-D24B-41F0-BA53-4E978EB41FF7}">
      <dsp:nvSpPr>
        <dsp:cNvPr id="0" name=""/>
        <dsp:cNvSpPr/>
      </dsp:nvSpPr>
      <dsp:spPr>
        <a:xfrm>
          <a:off x="0" y="1228812"/>
          <a:ext cx="5292304" cy="9793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31FCF-D746-4A33-BA71-342781CD6C22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844B7-B689-4313-B6D5-E2E9109A66B9}">
      <dsp:nvSpPr>
        <dsp:cNvPr id="0" name=""/>
        <dsp:cNvSpPr/>
      </dsp:nvSpPr>
      <dsp:spPr>
        <a:xfrm>
          <a:off x="1131174" y="1228812"/>
          <a:ext cx="41611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Mostra di Torino Online oppure Università</a:t>
          </a:r>
          <a:endParaRPr lang="en-US" sz="1600" kern="1200" dirty="0"/>
        </a:p>
      </dsp:txBody>
      <dsp:txXfrm>
        <a:off x="1131174" y="1228812"/>
        <a:ext cx="4161129" cy="979371"/>
      </dsp:txXfrm>
    </dsp:sp>
    <dsp:sp modelId="{CE4CB27E-C995-6043-9F4F-6588240733EC}">
      <dsp:nvSpPr>
        <dsp:cNvPr id="0" name=""/>
        <dsp:cNvSpPr/>
      </dsp:nvSpPr>
      <dsp:spPr>
        <a:xfrm>
          <a:off x="0" y="2453027"/>
          <a:ext cx="5292304" cy="9793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B4F36-D84D-ED4D-9E2C-5074C53EB505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F086E-9442-E346-A8E6-E3F810C25F21}">
      <dsp:nvSpPr>
        <dsp:cNvPr id="0" name=""/>
        <dsp:cNvSpPr/>
      </dsp:nvSpPr>
      <dsp:spPr>
        <a:xfrm>
          <a:off x="1131174" y="2453027"/>
          <a:ext cx="41611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Mostra di Napoli Online oppure Università</a:t>
          </a:r>
        </a:p>
      </dsp:txBody>
      <dsp:txXfrm>
        <a:off x="1131174" y="2453027"/>
        <a:ext cx="4161129" cy="979371"/>
      </dsp:txXfrm>
    </dsp:sp>
    <dsp:sp modelId="{C29E93A3-2396-48D0-A300-F54BF27F0696}">
      <dsp:nvSpPr>
        <dsp:cNvPr id="0" name=""/>
        <dsp:cNvSpPr/>
      </dsp:nvSpPr>
      <dsp:spPr>
        <a:xfrm>
          <a:off x="0" y="3677241"/>
          <a:ext cx="5292304" cy="9793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3FACF-D57B-4FB8-AC04-58028B14FC3F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B19E1-ABC5-4B23-945F-18BEEAFC384D}">
      <dsp:nvSpPr>
        <dsp:cNvPr id="0" name=""/>
        <dsp:cNvSpPr/>
      </dsp:nvSpPr>
      <dsp:spPr>
        <a:xfrm>
          <a:off x="1131174" y="3677241"/>
          <a:ext cx="41611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Mostra Nazionale MANN Aprile/Maggio 2021</a:t>
          </a:r>
          <a:endParaRPr lang="en-US" sz="1800" kern="1200" dirty="0"/>
        </a:p>
      </dsp:txBody>
      <dsp:txXfrm>
        <a:off x="1131174" y="3677241"/>
        <a:ext cx="4161129" cy="979371"/>
      </dsp:txXfrm>
    </dsp:sp>
    <dsp:sp modelId="{E2731D6D-3E53-4251-8078-557E7D173271}">
      <dsp:nvSpPr>
        <dsp:cNvPr id="0" name=""/>
        <dsp:cNvSpPr/>
      </dsp:nvSpPr>
      <dsp:spPr>
        <a:xfrm>
          <a:off x="0" y="4901456"/>
          <a:ext cx="5292304" cy="97937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483EC-B430-4CA3-8B0F-1BF69912CB63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93F8-4929-4F9F-BDE3-8FD4ECA108F5}">
      <dsp:nvSpPr>
        <dsp:cNvPr id="0" name=""/>
        <dsp:cNvSpPr/>
      </dsp:nvSpPr>
      <dsp:spPr>
        <a:xfrm>
          <a:off x="1131174" y="4901456"/>
          <a:ext cx="41611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Master al CERN Settembre 2021</a:t>
          </a:r>
          <a:endParaRPr lang="en-US" sz="1600" kern="1200" dirty="0"/>
        </a:p>
      </dsp:txBody>
      <dsp:txXfrm>
        <a:off x="1131174" y="4901456"/>
        <a:ext cx="4161129" cy="979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4068-C807-4192-83FC-294B3DB1982F}">
      <dsp:nvSpPr>
        <dsp:cNvPr id="0" name=""/>
        <dsp:cNvSpPr/>
      </dsp:nvSpPr>
      <dsp:spPr>
        <a:xfrm>
          <a:off x="0" y="1903"/>
          <a:ext cx="5292304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E890E-C6C7-4CF9-9F20-05E2EA53BEA3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C923-3F0F-4647-BC81-6ACECEC2390A}">
      <dsp:nvSpPr>
        <dsp:cNvPr id="0" name=""/>
        <dsp:cNvSpPr/>
      </dsp:nvSpPr>
      <dsp:spPr>
        <a:xfrm>
          <a:off x="937002" y="1903"/>
          <a:ext cx="43553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Registrazioni scuole entro fine ottobre</a:t>
          </a:r>
          <a:endParaRPr lang="en-US" sz="1600" kern="1200" dirty="0"/>
        </a:p>
      </dsp:txBody>
      <dsp:txXfrm>
        <a:off x="937002" y="1903"/>
        <a:ext cx="4355301" cy="811257"/>
      </dsp:txXfrm>
    </dsp:sp>
    <dsp:sp modelId="{E7EB5FC8-D24B-41F0-BA53-4E978EB41FF7}">
      <dsp:nvSpPr>
        <dsp:cNvPr id="0" name=""/>
        <dsp:cNvSpPr/>
      </dsp:nvSpPr>
      <dsp:spPr>
        <a:xfrm>
          <a:off x="0" y="1015975"/>
          <a:ext cx="5292304" cy="811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31FCF-D746-4A33-BA71-342781CD6C22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844B7-B689-4313-B6D5-E2E9109A66B9}">
      <dsp:nvSpPr>
        <dsp:cNvPr id="0" name=""/>
        <dsp:cNvSpPr/>
      </dsp:nvSpPr>
      <dsp:spPr>
        <a:xfrm>
          <a:off x="937002" y="1015975"/>
          <a:ext cx="43553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Fase divulgativa: online da novembre 2020</a:t>
          </a:r>
          <a:endParaRPr lang="en-US" sz="1600" kern="1200" dirty="0"/>
        </a:p>
      </dsp:txBody>
      <dsp:txXfrm>
        <a:off x="937002" y="1015975"/>
        <a:ext cx="4355301" cy="811257"/>
      </dsp:txXfrm>
    </dsp:sp>
    <dsp:sp modelId="{CE4CB27E-C995-6043-9F4F-6588240733EC}">
      <dsp:nvSpPr>
        <dsp:cNvPr id="0" name=""/>
        <dsp:cNvSpPr/>
      </dsp:nvSpPr>
      <dsp:spPr>
        <a:xfrm>
          <a:off x="0" y="2030048"/>
          <a:ext cx="5292304" cy="8112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B4F36-D84D-ED4D-9E2C-5074C53EB505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F086E-9442-E346-A8E6-E3F810C25F21}">
      <dsp:nvSpPr>
        <dsp:cNvPr id="0" name=""/>
        <dsp:cNvSpPr/>
      </dsp:nvSpPr>
      <dsp:spPr>
        <a:xfrm>
          <a:off x="937002" y="2030048"/>
          <a:ext cx="43553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Speriamo di tornare a scuola nella primavera 2021</a:t>
          </a:r>
        </a:p>
      </dsp:txBody>
      <dsp:txXfrm>
        <a:off x="937002" y="2030048"/>
        <a:ext cx="4355301" cy="811257"/>
      </dsp:txXfrm>
    </dsp:sp>
    <dsp:sp modelId="{C29E93A3-2396-48D0-A300-F54BF27F0696}">
      <dsp:nvSpPr>
        <dsp:cNvPr id="0" name=""/>
        <dsp:cNvSpPr/>
      </dsp:nvSpPr>
      <dsp:spPr>
        <a:xfrm>
          <a:off x="0" y="3044120"/>
          <a:ext cx="5292304" cy="8112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3FACF-D57B-4FB8-AC04-58028B14FC3F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B19E1-ABC5-4B23-945F-18BEEAFC384D}">
      <dsp:nvSpPr>
        <dsp:cNvPr id="0" name=""/>
        <dsp:cNvSpPr/>
      </dsp:nvSpPr>
      <dsp:spPr>
        <a:xfrm>
          <a:off x="937002" y="3044120"/>
          <a:ext cx="43553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Fase creativa: aprile-dicembre 2021</a:t>
          </a:r>
          <a:endParaRPr lang="en-US" sz="1800" kern="1200" dirty="0"/>
        </a:p>
      </dsp:txBody>
      <dsp:txXfrm>
        <a:off x="937002" y="3044120"/>
        <a:ext cx="4355301" cy="811257"/>
      </dsp:txXfrm>
    </dsp:sp>
    <dsp:sp modelId="{A3421320-C66A-784D-B58D-03164072A7FA}">
      <dsp:nvSpPr>
        <dsp:cNvPr id="0" name=""/>
        <dsp:cNvSpPr/>
      </dsp:nvSpPr>
      <dsp:spPr>
        <a:xfrm>
          <a:off x="0" y="4058192"/>
          <a:ext cx="5292304" cy="8112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BA53D-CB43-D648-B73B-5D26B80F8EEA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0B023-F947-C444-BCFB-73758BF8AAC3}">
      <dsp:nvSpPr>
        <dsp:cNvPr id="0" name=""/>
        <dsp:cNvSpPr/>
      </dsp:nvSpPr>
      <dsp:spPr>
        <a:xfrm>
          <a:off x="937002" y="4058192"/>
          <a:ext cx="43553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Mostre: dicembre 2021 - maggio 2022</a:t>
          </a:r>
        </a:p>
      </dsp:txBody>
      <dsp:txXfrm>
        <a:off x="937002" y="4058192"/>
        <a:ext cx="4355301" cy="811257"/>
      </dsp:txXfrm>
    </dsp:sp>
    <dsp:sp modelId="{E2731D6D-3E53-4251-8078-557E7D173271}">
      <dsp:nvSpPr>
        <dsp:cNvPr id="0" name=""/>
        <dsp:cNvSpPr/>
      </dsp:nvSpPr>
      <dsp:spPr>
        <a:xfrm>
          <a:off x="0" y="5072264"/>
          <a:ext cx="5292304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483EC-B430-4CA3-8B0F-1BF69912CB63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93F8-4929-4F9F-BDE3-8FD4ECA108F5}">
      <dsp:nvSpPr>
        <dsp:cNvPr id="0" name=""/>
        <dsp:cNvSpPr/>
      </dsp:nvSpPr>
      <dsp:spPr>
        <a:xfrm>
          <a:off x="937002" y="5072264"/>
          <a:ext cx="43553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Master al CERN Settembre 2022</a:t>
          </a:r>
          <a:endParaRPr lang="en-US" sz="1800" kern="1200" dirty="0"/>
        </a:p>
      </dsp:txBody>
      <dsp:txXfrm>
        <a:off x="937002" y="5072264"/>
        <a:ext cx="4355301" cy="8112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1B83F-0D6D-A84A-A625-110258746C77}">
      <dsp:nvSpPr>
        <dsp:cNvPr id="0" name=""/>
        <dsp:cNvSpPr/>
      </dsp:nvSpPr>
      <dsp:spPr>
        <a:xfrm>
          <a:off x="0" y="718"/>
          <a:ext cx="52923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4212B-FD99-D74E-B66A-8850E5CA367B}">
      <dsp:nvSpPr>
        <dsp:cNvPr id="0" name=""/>
        <dsp:cNvSpPr/>
      </dsp:nvSpPr>
      <dsp:spPr>
        <a:xfrm>
          <a:off x="0" y="718"/>
          <a:ext cx="5292304" cy="65377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FF0000"/>
              </a:solidFill>
            </a:rPr>
            <a:t>CAEN				5 k€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718"/>
        <a:ext cx="5292304" cy="653776"/>
      </dsp:txXfrm>
    </dsp:sp>
    <dsp:sp modelId="{D7D67DF4-74D5-7F4C-82DE-2DC29A33F02B}">
      <dsp:nvSpPr>
        <dsp:cNvPr id="0" name=""/>
        <dsp:cNvSpPr/>
      </dsp:nvSpPr>
      <dsp:spPr>
        <a:xfrm>
          <a:off x="0" y="654495"/>
          <a:ext cx="52923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DE656-DCE5-4549-86AD-63F32D0A1944}">
      <dsp:nvSpPr>
        <dsp:cNvPr id="0" name=""/>
        <dsp:cNvSpPr/>
      </dsp:nvSpPr>
      <dsp:spPr>
        <a:xfrm>
          <a:off x="0" y="654495"/>
          <a:ext cx="5292304" cy="65377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FF0000"/>
              </a:solidFill>
            </a:rPr>
            <a:t>HITRAC	(Roma)			6 k€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654495"/>
        <a:ext cx="5292304" cy="653776"/>
      </dsp:txXfrm>
    </dsp:sp>
    <dsp:sp modelId="{7DA60566-489B-5C4D-AB80-D0FADCD5969B}">
      <dsp:nvSpPr>
        <dsp:cNvPr id="0" name=""/>
        <dsp:cNvSpPr/>
      </dsp:nvSpPr>
      <dsp:spPr>
        <a:xfrm>
          <a:off x="0" y="1308271"/>
          <a:ext cx="529230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87627-CCD6-4545-A50A-BEB236F11C4C}">
      <dsp:nvSpPr>
        <dsp:cNvPr id="0" name=""/>
        <dsp:cNvSpPr/>
      </dsp:nvSpPr>
      <dsp:spPr>
        <a:xfrm>
          <a:off x="0" y="1308271"/>
          <a:ext cx="5292304" cy="653776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FF0000"/>
              </a:solidFill>
            </a:rPr>
            <a:t>KIMBO (Napoli)			5 k€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1308271"/>
        <a:ext cx="5292304" cy="653776"/>
      </dsp:txXfrm>
    </dsp:sp>
    <dsp:sp modelId="{C056942A-8C2F-ED43-AAB6-E9591453674C}">
      <dsp:nvSpPr>
        <dsp:cNvPr id="0" name=""/>
        <dsp:cNvSpPr/>
      </dsp:nvSpPr>
      <dsp:spPr>
        <a:xfrm>
          <a:off x="0" y="1962048"/>
          <a:ext cx="529230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05491-C758-3A47-A1FE-B794852C5001}">
      <dsp:nvSpPr>
        <dsp:cNvPr id="0" name=""/>
        <dsp:cNvSpPr/>
      </dsp:nvSpPr>
      <dsp:spPr>
        <a:xfrm>
          <a:off x="0" y="1962048"/>
          <a:ext cx="5292304" cy="65377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ENI Basilicata			</a:t>
          </a:r>
          <a:r>
            <a:rPr lang="it-IT" sz="2000" kern="1200" dirty="0">
              <a:solidFill>
                <a:srgbClr val="FF0000"/>
              </a:solidFill>
            </a:rPr>
            <a:t>5 k€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1962048"/>
        <a:ext cx="5292304" cy="653776"/>
      </dsp:txXfrm>
    </dsp:sp>
    <dsp:sp modelId="{06E6F2B1-B7C9-C641-AB91-B6CADE1433D6}">
      <dsp:nvSpPr>
        <dsp:cNvPr id="0" name=""/>
        <dsp:cNvSpPr/>
      </dsp:nvSpPr>
      <dsp:spPr>
        <a:xfrm>
          <a:off x="0" y="2615824"/>
          <a:ext cx="529230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B6C85-3A8E-FF40-9BE5-F9D1F0CD0ECB}">
      <dsp:nvSpPr>
        <dsp:cNvPr id="0" name=""/>
        <dsp:cNvSpPr/>
      </dsp:nvSpPr>
      <dsp:spPr>
        <a:xfrm>
          <a:off x="0" y="2615824"/>
          <a:ext cx="5292304" cy="65377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Network Europei			</a:t>
          </a:r>
          <a:r>
            <a:rPr lang="it-IT" sz="2000" kern="1200" dirty="0">
              <a:solidFill>
                <a:srgbClr val="FF0000"/>
              </a:solidFill>
            </a:rPr>
            <a:t>3 k€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2615824"/>
        <a:ext cx="5292304" cy="653776"/>
      </dsp:txXfrm>
    </dsp:sp>
    <dsp:sp modelId="{4CC9920A-10C4-774D-8525-EF800D6E3F4E}">
      <dsp:nvSpPr>
        <dsp:cNvPr id="0" name=""/>
        <dsp:cNvSpPr/>
      </dsp:nvSpPr>
      <dsp:spPr>
        <a:xfrm>
          <a:off x="0" y="3269601"/>
          <a:ext cx="52923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7233C-6FDC-1B4C-B5AC-FAA02E73FCB8}">
      <dsp:nvSpPr>
        <dsp:cNvPr id="0" name=""/>
        <dsp:cNvSpPr/>
      </dsp:nvSpPr>
      <dsp:spPr>
        <a:xfrm>
          <a:off x="0" y="3269601"/>
          <a:ext cx="5292304" cy="65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Contributi </a:t>
          </a:r>
          <a:r>
            <a:rPr lang="it-IT" sz="2000" kern="1200" dirty="0" err="1"/>
            <a:t>dip</a:t>
          </a:r>
          <a:r>
            <a:rPr lang="it-IT" sz="2000" kern="1200" dirty="0"/>
            <a:t>. Federico II (</a:t>
          </a:r>
          <a:r>
            <a:rPr lang="it-IT" sz="2000" kern="1200" dirty="0" err="1"/>
            <a:t>Nap</a:t>
          </a:r>
          <a:r>
            <a:rPr lang="it-IT" sz="2000" kern="1200" dirty="0"/>
            <a:t>.) 	5 k€</a:t>
          </a:r>
          <a:endParaRPr lang="en-US" sz="2000" kern="1200" dirty="0"/>
        </a:p>
      </dsp:txBody>
      <dsp:txXfrm>
        <a:off x="0" y="3269601"/>
        <a:ext cx="5292304" cy="653776"/>
      </dsp:txXfrm>
    </dsp:sp>
    <dsp:sp modelId="{CCEC4D8A-1C53-2841-BE3B-4C95355E410A}">
      <dsp:nvSpPr>
        <dsp:cNvPr id="0" name=""/>
        <dsp:cNvSpPr/>
      </dsp:nvSpPr>
      <dsp:spPr>
        <a:xfrm>
          <a:off x="0" y="3923377"/>
          <a:ext cx="52923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56971-11E3-A341-A0E3-4FEC8B6F833D}">
      <dsp:nvSpPr>
        <dsp:cNvPr id="0" name=""/>
        <dsp:cNvSpPr/>
      </dsp:nvSpPr>
      <dsp:spPr>
        <a:xfrm>
          <a:off x="0" y="3923377"/>
          <a:ext cx="5292304" cy="65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CNR/SPIN (</a:t>
          </a:r>
          <a:r>
            <a:rPr lang="it-IT" sz="2000" kern="1200" dirty="0" err="1"/>
            <a:t>Nap</a:t>
          </a:r>
          <a:r>
            <a:rPr lang="it-IT" sz="2000" kern="1200" dirty="0"/>
            <a:t>.)			1 k€ 		</a:t>
          </a:r>
          <a:endParaRPr lang="en-US" sz="2000" kern="1200" dirty="0"/>
        </a:p>
      </dsp:txBody>
      <dsp:txXfrm>
        <a:off x="0" y="3923377"/>
        <a:ext cx="5292304" cy="653776"/>
      </dsp:txXfrm>
    </dsp:sp>
    <dsp:sp modelId="{BF5F2A66-5C6F-B341-A748-B47AB23323DB}">
      <dsp:nvSpPr>
        <dsp:cNvPr id="0" name=""/>
        <dsp:cNvSpPr/>
      </dsp:nvSpPr>
      <dsp:spPr>
        <a:xfrm>
          <a:off x="0" y="4577154"/>
          <a:ext cx="529230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DB5F6-EDE0-0B42-B431-A66829610178}">
      <dsp:nvSpPr>
        <dsp:cNvPr id="0" name=""/>
        <dsp:cNvSpPr/>
      </dsp:nvSpPr>
      <dsp:spPr>
        <a:xfrm>
          <a:off x="0" y="4577154"/>
          <a:ext cx="5292304" cy="65377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Cassa di Risparmio di Padova	</a:t>
          </a:r>
          <a:r>
            <a:rPr lang="it-IT" sz="2000" kern="1200" dirty="0">
              <a:solidFill>
                <a:srgbClr val="FF0000"/>
              </a:solidFill>
            </a:rPr>
            <a:t>10.000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4577154"/>
        <a:ext cx="5292304" cy="653776"/>
      </dsp:txXfrm>
    </dsp:sp>
    <dsp:sp modelId="{522F1723-B205-664E-B589-FC630FB9D477}">
      <dsp:nvSpPr>
        <dsp:cNvPr id="0" name=""/>
        <dsp:cNvSpPr/>
      </dsp:nvSpPr>
      <dsp:spPr>
        <a:xfrm>
          <a:off x="0" y="5230930"/>
          <a:ext cx="529230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1A167-C3D3-9C48-BF3B-5A606ABECF20}">
      <dsp:nvSpPr>
        <dsp:cNvPr id="0" name=""/>
        <dsp:cNvSpPr/>
      </dsp:nvSpPr>
      <dsp:spPr>
        <a:xfrm>
          <a:off x="0" y="5230930"/>
          <a:ext cx="5292304" cy="65377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0" u="none" kern="1200" dirty="0"/>
            <a:t>FDFP (</a:t>
          </a:r>
          <a:r>
            <a:rPr lang="it-IT" sz="2000" b="0" i="0" u="none" kern="1200" dirty="0" err="1"/>
            <a:t>Frontier</a:t>
          </a:r>
          <a:r>
            <a:rPr lang="it-IT" sz="2000" b="0" i="0" u="none" kern="1200" dirty="0"/>
            <a:t> Detectors for </a:t>
          </a:r>
          <a:r>
            <a:rPr lang="it-IT" sz="2000" b="0" i="0" u="none" kern="1200" dirty="0" err="1"/>
            <a:t>Frontier</a:t>
          </a:r>
          <a:r>
            <a:rPr lang="it-IT" sz="2000" b="0" i="0" u="none" kern="1200" dirty="0"/>
            <a:t> </a:t>
          </a:r>
          <a:r>
            <a:rPr lang="it-IT" sz="2000" b="0" i="0" u="none" kern="1200" dirty="0" err="1"/>
            <a:t>Physics</a:t>
          </a:r>
          <a:r>
            <a:rPr lang="it-IT" sz="2000" b="0" i="0" u="none" kern="1200" dirty="0"/>
            <a:t>)  RFF (Ricerca Fondamentale in Fisica) (Pisa) </a:t>
          </a:r>
          <a:r>
            <a:rPr lang="it-IT" sz="2000" b="0" i="0" u="none" kern="1200" dirty="0">
              <a:solidFill>
                <a:srgbClr val="FF0000"/>
              </a:solidFill>
            </a:rPr>
            <a:t>4.100 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0" y="5230930"/>
        <a:ext cx="5292304" cy="653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D5208C-CEF4-CA46-8F53-00A6F7DB0B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5922A3-96E8-1949-8BCE-DC1414BB29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2465-7021-3B47-94C8-736966DCCBAC}" type="datetimeFigureOut">
              <a:rPr lang="it-IT" smtClean="0"/>
              <a:t>30/09/20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29F8F-F6C4-7240-AFFC-3FF46A86B7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E29CB9-30EA-A045-B4E9-C6803C3721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F9F6C-2A50-9746-A819-406B25CC6D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8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9CCA6-08BD-5348-8F21-E6588A9164D9}" type="datetimeFigureOut">
              <a:rPr lang="it-IT" smtClean="0"/>
              <a:t>30/09/20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350E7-393E-404F-A9E1-1597229AD8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1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(INFN of Napoli) a nome del Comitato di Coordinamento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22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" y="224378"/>
            <a:ext cx="9873167" cy="788783"/>
          </a:xfrm>
        </p:spPr>
        <p:txBody>
          <a:bodyPr>
            <a:noAutofit/>
          </a:bodyPr>
          <a:lstStyle>
            <a:lvl1pPr algn="ctr">
              <a:defRPr sz="320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999" y="1542553"/>
            <a:ext cx="8475151" cy="442544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73F0A3A-72A6-534A-9810-F8810AC87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795" y="6275212"/>
            <a:ext cx="514605" cy="51817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52FEFC3-EFE4-8E4B-AB41-E686203C21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489" y="6275211"/>
            <a:ext cx="923662" cy="51263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CE6AE5-FDB2-8C40-80E9-1FD80089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7182" y="6326496"/>
            <a:ext cx="4748562" cy="365125"/>
          </a:xfrm>
        </p:spPr>
        <p:txBody>
          <a:bodyPr/>
          <a:lstStyle/>
          <a:p>
            <a:r>
              <a:rPr lang="it-IT" dirty="0"/>
              <a:t>Pierluigi Paolucci (INFN of Napoli)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44609C-8ABE-D346-850B-B46ABAAD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42632" y="6326496"/>
            <a:ext cx="792702" cy="365125"/>
          </a:xfrm>
        </p:spPr>
        <p:txBody>
          <a:bodyPr/>
          <a:lstStyle/>
          <a:p>
            <a:fld id="{E7878EF9-3B7C-0445-9592-9BFA65D93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12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TitilliumText25L 400 wt" panose="02000000000000000000" pitchFamily="2" charset="77"/>
              </a:defRPr>
            </a:lvl1pPr>
          </a:lstStyle>
          <a:p>
            <a:r>
              <a:rPr lang="en-US" dirty="0" err="1"/>
              <a:t>Pierluigi</a:t>
            </a:r>
            <a:r>
              <a:rPr lang="en-US" dirty="0"/>
              <a:t> </a:t>
            </a:r>
            <a:r>
              <a:rPr lang="en-US" dirty="0" err="1"/>
              <a:t>Paolucci</a:t>
            </a:r>
            <a:r>
              <a:rPr lang="en-US" dirty="0"/>
              <a:t> (</a:t>
            </a:r>
            <a:r>
              <a:rPr lang="en-US" dirty="0" err="1"/>
              <a:t>Istituto</a:t>
            </a:r>
            <a:r>
              <a:rPr lang="en-US" dirty="0"/>
              <a:t> Nazionale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di Napoli e CERN)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TitilliumText25L 400 wt" panose="02000000000000000000" pitchFamily="2" charset="77"/>
              </a:defRPr>
            </a:lvl1pPr>
          </a:lstStyle>
          <a:p>
            <a:fld id="{0945452F-F740-6645-8613-7032E3B7A3D0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9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4395" y="365127"/>
            <a:ext cx="9466729" cy="102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Pierluigi Paolucci (INFN of Napoli) a nome del Comitato di Coordinamento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8EF9-3B7C-0445-9592-9BFA65D93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58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hyperlink" Target="https://artandscience.infn.i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andscience.infn.it/" TargetMode="External"/><Relationship Id="rId2" Type="http://schemas.openxmlformats.org/officeDocument/2006/relationships/hyperlink" Target="https://lab.intornodesign.it/artscien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tandscience.infn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Immagine 1023" descr="banner_fondo_bianco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16" y="1862496"/>
            <a:ext cx="8880453" cy="150967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906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1300162" y="4269282"/>
            <a:ext cx="7305675" cy="1264762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progetto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divulgazione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scientifica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attraverso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il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linguaggio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dell'arte</a:t>
            </a:r>
          </a:p>
        </p:txBody>
      </p:sp>
      <p:sp>
        <p:nvSpPr>
          <p:cNvPr id="3" name="AutoShape 2" descr="isultati immagini per Logo EAV campania"/>
          <p:cNvSpPr>
            <a:spLocks noChangeAspect="1" noChangeArrowheads="1"/>
          </p:cNvSpPr>
          <p:nvPr/>
        </p:nvSpPr>
        <p:spPr bwMode="auto">
          <a:xfrm>
            <a:off x="381001" y="3177381"/>
            <a:ext cx="667016" cy="9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D12E0CF-FE36-F74E-BFF9-D9D4410EC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782" y="129462"/>
            <a:ext cx="541635" cy="541635"/>
          </a:xfrm>
          <a:prstGeom prst="rect">
            <a:avLst/>
          </a:prstGeom>
        </p:spPr>
      </p:pic>
      <p:pic>
        <p:nvPicPr>
          <p:cNvPr id="31" name="Immagine 30" descr="CERN-logo.jpg">
            <a:extLst>
              <a:ext uri="{FF2B5EF4-FFF2-40B4-BE49-F238E27FC236}">
                <a16:creationId xmlns:a16="http://schemas.microsoft.com/office/drawing/2014/main" id="{B4E8FC48-80F8-F344-AD7E-804A92790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80" y="146082"/>
            <a:ext cx="620441" cy="624749"/>
          </a:xfrm>
          <a:prstGeom prst="rect">
            <a:avLst/>
          </a:prstGeom>
        </p:spPr>
      </p:pic>
      <p:pic>
        <p:nvPicPr>
          <p:cNvPr id="33" name="Immagine 32" descr="Creations_logo-3.jpg">
            <a:extLst>
              <a:ext uri="{FF2B5EF4-FFF2-40B4-BE49-F238E27FC236}">
                <a16:creationId xmlns:a16="http://schemas.microsoft.com/office/drawing/2014/main" id="{8C7DAA9A-AE15-E04E-B761-6E9696C968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71" y="146082"/>
            <a:ext cx="1590883" cy="603614"/>
          </a:xfrm>
          <a:prstGeom prst="rect">
            <a:avLst/>
          </a:prstGeom>
        </p:spPr>
      </p:pic>
      <p:pic>
        <p:nvPicPr>
          <p:cNvPr id="45" name="Immagine 44" descr="LOGO_INFN_NEWS_sito.jpg">
            <a:extLst>
              <a:ext uri="{FF2B5EF4-FFF2-40B4-BE49-F238E27FC236}">
                <a16:creationId xmlns:a16="http://schemas.microsoft.com/office/drawing/2014/main" id="{1E0ECD86-6DDE-C548-8CCB-276419EE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3" y="125666"/>
            <a:ext cx="1124380" cy="624031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F8396ED-D50C-5940-A03B-555803EE6375}"/>
              </a:ext>
            </a:extLst>
          </p:cNvPr>
          <p:cNvSpPr txBox="1"/>
          <p:nvPr/>
        </p:nvSpPr>
        <p:spPr>
          <a:xfrm>
            <a:off x="89968" y="5740563"/>
            <a:ext cx="98931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Pierluigi Paolucci</a:t>
            </a:r>
          </a:p>
          <a:p>
            <a:pPr algn="ctr"/>
            <a:r>
              <a:rPr lang="it-IT" sz="1600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 nome della collaborazione del progetto</a:t>
            </a:r>
          </a:p>
        </p:txBody>
      </p:sp>
      <p:pic>
        <p:nvPicPr>
          <p:cNvPr id="1026" name="Picture 2" descr="ATLAS Visual Identity Design Guidelines | ATLAS Experiment at CERN">
            <a:extLst>
              <a:ext uri="{FF2B5EF4-FFF2-40B4-BE49-F238E27FC236}">
                <a16:creationId xmlns:a16="http://schemas.microsoft.com/office/drawing/2014/main" id="{B5315A51-860A-7A40-82A9-8BC9D509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34" y="95828"/>
            <a:ext cx="1160972" cy="6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RN | LHCb outreach materials">
            <a:extLst>
              <a:ext uri="{FF2B5EF4-FFF2-40B4-BE49-F238E27FC236}">
                <a16:creationId xmlns:a16="http://schemas.microsoft.com/office/drawing/2014/main" id="{67B8AD16-5233-2749-B652-64651695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40" y="146082"/>
            <a:ext cx="882705" cy="6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hlinkClick r:id="rId9"/>
            <a:extLst>
              <a:ext uri="{FF2B5EF4-FFF2-40B4-BE49-F238E27FC236}">
                <a16:creationId xmlns:a16="http://schemas.microsoft.com/office/drawing/2014/main" id="{AEABF661-44AC-924E-96BD-723A6871C166}"/>
              </a:ext>
            </a:extLst>
          </p:cNvPr>
          <p:cNvSpPr/>
          <p:nvPr/>
        </p:nvSpPr>
        <p:spPr>
          <a:xfrm>
            <a:off x="3495762" y="3685282"/>
            <a:ext cx="2588914" cy="336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hlinkClick r:id="rId9"/>
              </a:rPr>
              <a:t>https</a:t>
            </a:r>
            <a:r>
              <a:rPr lang="it-IT" dirty="0">
                <a:hlinkClick r:id="rId9"/>
              </a:rPr>
              <a:t>://</a:t>
            </a:r>
            <a:r>
              <a:rPr lang="it-IT" dirty="0" err="1">
                <a:hlinkClick r:id="rId9"/>
              </a:rPr>
              <a:t>artandscience.infn.it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26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9903523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1" y="1"/>
            <a:ext cx="9905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9905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832B8DD-4166-654D-82D1-AB80BB00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99" y="1401859"/>
            <a:ext cx="2852562" cy="405428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FFFFFF"/>
                </a:solidFill>
              </a:rPr>
              <a:t>Attività formativa Online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748E5E-4C86-114C-AEBB-94F466B6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962" y="1553134"/>
            <a:ext cx="4979438" cy="375173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sz="2000">
                <a:solidFill>
                  <a:srgbClr val="FFFFFF"/>
                </a:solidFill>
              </a:rPr>
              <a:t>Seminario introduttivo nazionale e locale</a:t>
            </a:r>
          </a:p>
          <a:p>
            <a:pPr>
              <a:lnSpc>
                <a:spcPct val="90000"/>
              </a:lnSpc>
            </a:pPr>
            <a:r>
              <a:rPr lang="it-IT" sz="2000">
                <a:solidFill>
                  <a:srgbClr val="FFFFFF"/>
                </a:solidFill>
              </a:rPr>
              <a:t>Seminari a livello nazionale di Arte e Scienza</a:t>
            </a:r>
          </a:p>
          <a:p>
            <a:pPr lvl="1">
              <a:lnSpc>
                <a:spcPct val="90000"/>
              </a:lnSpc>
            </a:pPr>
            <a:r>
              <a:rPr lang="it-IT" sz="2000">
                <a:solidFill>
                  <a:srgbClr val="FFFFFF"/>
                </a:solidFill>
              </a:rPr>
              <a:t>Possibilmente di persone di </a:t>
            </a:r>
            <a:r>
              <a:rPr lang="it-IT" sz="2000" i="1">
                <a:solidFill>
                  <a:srgbClr val="FFFFFF"/>
                </a:solidFill>
              </a:rPr>
              <a:t>alto livello </a:t>
            </a:r>
            <a:r>
              <a:rPr lang="it-IT" sz="2000">
                <a:solidFill>
                  <a:srgbClr val="FFFFFF"/>
                </a:solidFill>
              </a:rPr>
              <a:t>per attirare verso l’online i ragazzi</a:t>
            </a:r>
          </a:p>
          <a:p>
            <a:pPr>
              <a:lnSpc>
                <a:spcPct val="90000"/>
              </a:lnSpc>
            </a:pPr>
            <a:r>
              <a:rPr lang="it-IT" sz="2000">
                <a:solidFill>
                  <a:srgbClr val="FFFFFF"/>
                </a:solidFill>
              </a:rPr>
              <a:t>Contest nazionale fotografico/video</a:t>
            </a:r>
          </a:p>
          <a:p>
            <a:pPr lvl="1">
              <a:lnSpc>
                <a:spcPct val="90000"/>
              </a:lnSpc>
            </a:pPr>
            <a:r>
              <a:rPr lang="it-IT" sz="2000">
                <a:solidFill>
                  <a:srgbClr val="FFFFFF"/>
                </a:solidFill>
              </a:rPr>
              <a:t>Sulla base dei progetti fatti con il MIUR</a:t>
            </a:r>
          </a:p>
          <a:p>
            <a:pPr>
              <a:lnSpc>
                <a:spcPct val="90000"/>
              </a:lnSpc>
            </a:pPr>
            <a:r>
              <a:rPr lang="it-IT" sz="2000">
                <a:solidFill>
                  <a:srgbClr val="FFFFFF"/>
                </a:solidFill>
              </a:rPr>
              <a:t>Attività che abbiano i ragazzi come parte attiva, varie idee sul tappeto.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9903523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B0A2C4-280A-6B4B-BFFB-09D9CA25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599" y="6223702"/>
            <a:ext cx="5350109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900">
                <a:solidFill>
                  <a:srgbClr val="898989"/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2FEACA-CBF9-5241-A85F-C3B4EF45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6068" y="6223702"/>
            <a:ext cx="46371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10</a:t>
            </a:fld>
            <a:endParaRPr lang="it-IT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906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480" y="640080"/>
            <a:ext cx="8872837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519" y="960109"/>
            <a:ext cx="8350758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A3ED5A-97BF-F147-83F1-7F712B18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48" y="1369938"/>
            <a:ext cx="2608819" cy="4114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chemeClr val="tx1"/>
                </a:solidFill>
                <a:latin typeface="+mj-lt"/>
                <a:cs typeface="+mj-cs"/>
              </a:rPr>
              <a:t>III </a:t>
            </a:r>
            <a:r>
              <a:rPr lang="en-US" sz="3700" dirty="0" err="1">
                <a:solidFill>
                  <a:schemeClr val="tx1"/>
                </a:solidFill>
                <a:latin typeface="+mj-lt"/>
                <a:cs typeface="+mj-cs"/>
              </a:rPr>
              <a:t>edizione</a:t>
            </a:r>
            <a:br>
              <a:rPr lang="en-US" sz="3700" dirty="0">
                <a:solidFill>
                  <a:schemeClr val="tx1"/>
                </a:solidFill>
                <a:latin typeface="+mj-lt"/>
                <a:cs typeface="+mj-cs"/>
              </a:rPr>
            </a:br>
            <a:br>
              <a:rPr lang="en-US" sz="37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dirty="0">
                <a:solidFill>
                  <a:schemeClr val="tx1"/>
                </a:solidFill>
                <a:latin typeface="+mj-lt"/>
                <a:cs typeface="+mj-cs"/>
              </a:rPr>
              <a:t>12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Sezioni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1,9 FTE</a:t>
            </a:r>
            <a:b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160 </a:t>
            </a:r>
            <a:r>
              <a:rPr lang="en-US" sz="24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ricercatori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92F8DF-EE34-4FC5-9FFE-76EB2E3B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2274461" y="3429000"/>
            <a:ext cx="3200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53502E66-6A80-4E4F-95AE-391EE48268C3}"/>
              </a:ext>
            </a:extLst>
          </p:cNvPr>
          <p:cNvSpPr/>
          <p:nvPr/>
        </p:nvSpPr>
        <p:spPr>
          <a:xfrm>
            <a:off x="4087285" y="1047135"/>
            <a:ext cx="4771150" cy="4726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05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Per la III </a:t>
            </a:r>
            <a:r>
              <a:rPr lang="en-US" sz="1050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edizione</a:t>
            </a:r>
            <a:r>
              <a:rPr lang="en-US" sz="105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il </a:t>
            </a:r>
            <a:r>
              <a:rPr lang="en-US" sz="1100" b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comitato</a:t>
            </a:r>
            <a:r>
              <a:rPr lang="en-US" sz="1100" b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di </a:t>
            </a:r>
            <a:r>
              <a:rPr lang="en-US" sz="1100" b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Coordinamento</a:t>
            </a:r>
            <a:r>
              <a:rPr lang="en-US" sz="1100" b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è</a:t>
            </a:r>
            <a:r>
              <a:rPr lang="en-US" sz="105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composto</a:t>
            </a:r>
            <a:r>
              <a:rPr lang="en-US" sz="105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da: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Sascha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Schmelling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(CERN)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Pierluigi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Paolucci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Napoli)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Mario Merola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Università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degli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studi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di Napoli &amp; I.N.F.N. Napoli)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Antonia Di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Crescenzo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Università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degli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studi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di Napoli &amp; I.N.F.N. Napoli)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Giuliana Galati 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(I.N.F.N. Napoli)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Dario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Menasce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Milano Bicocca)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Silvia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Resconi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Milano)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Elena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Santopinto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Genova)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Giuseppe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Bagliesi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Pisa)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Fabrizio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Palla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Pisa)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Michele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Michelotto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Padova)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Anna Dalla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Vecchia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Padova)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Tommaso Dorigo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Padova)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Giovanni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Organtini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Roma &amp;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Università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la Sapienza)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Nicola Cavallo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Università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degli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studi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della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Basilicata &amp; I.N.F.N. Napoli)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Piergiorgio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Cerello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Torino)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Silvia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Vernetto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(I.N.F.N. Torino)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Davide Piccolo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(I.N.F.N. LNF)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Anna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Colaleo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(I.N.F.N. Bari)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Rosamaria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Venditti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(I.N.F.N. Bari e </a:t>
            </a:r>
            <a:r>
              <a:rPr lang="en-US" sz="9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Università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di Bari)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Matteo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Tuveri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(I.N.F.N. Cagliari)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Gabriella </a:t>
            </a:r>
            <a:r>
              <a:rPr lang="en-US" sz="900" b="1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Cataldi</a:t>
            </a:r>
            <a:r>
              <a:rPr lang="en-US" sz="9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  </a:t>
            </a:r>
            <a:r>
              <a:rPr lang="en-US" sz="9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(I.N.F.N. Lecce)</a:t>
            </a:r>
            <a:endParaRPr lang="en-US" sz="800" b="0" i="0" u="none" strike="noStrike" dirty="0"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48432C-FB16-C640-BA6B-5D69371E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2" y="6356350"/>
            <a:ext cx="33432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859B04-0555-1F44-A814-80810C65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7878EF9-3B7C-0445-9592-9BFA65D93F34}" type="slidenum">
              <a:rPr lang="en-US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ella 40">
            <a:extLst>
              <a:ext uri="{FF2B5EF4-FFF2-40B4-BE49-F238E27FC236}">
                <a16:creationId xmlns:a16="http://schemas.microsoft.com/office/drawing/2014/main" id="{63652BB0-9EC8-5142-B594-5BC41D109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216300"/>
              </p:ext>
            </p:extLst>
          </p:nvPr>
        </p:nvGraphicFramePr>
        <p:xfrm>
          <a:off x="26896" y="1670006"/>
          <a:ext cx="2195443" cy="5183112"/>
        </p:xfrm>
        <a:graphic>
          <a:graphicData uri="http://schemas.openxmlformats.org/drawingml/2006/table">
            <a:tbl>
              <a:tblPr/>
              <a:tblGrid>
                <a:gridCol w="2195443">
                  <a:extLst>
                    <a:ext uri="{9D8B030D-6E8A-4147-A177-3AD203B41FA5}">
                      <a16:colId xmlns:a16="http://schemas.microsoft.com/office/drawing/2014/main" val="419752878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Anna Colaleo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60524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Cafagna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8875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Lucia Silvestris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420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Rosamaria Venditti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71747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Roberto Bellotti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1832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Mauro De Palma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25666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Domenico Di Bari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70136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Gabriella Pugliese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9079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Salvatore Nuzzo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0656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Sebastiano Stramaglia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24901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Giovanna Agrosì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1395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Claudia D'Amato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15351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Nicoletta </a:t>
                      </a:r>
                      <a:r>
                        <a:rPr lang="it-IT" sz="1000" b="0" dirty="0" err="1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Ditaranto</a:t>
                      </a:r>
                      <a:endParaRPr lang="it-IT" sz="1000" b="0" dirty="0">
                        <a:solidFill>
                          <a:srgbClr val="212121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51079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Mirella Cappelletti Montano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65659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Silvana Kuhtz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233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Nicola Cavallo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42777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Francesca Armentano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50917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Funicello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59932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Michele Paternoster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70102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Rosaria Enea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40978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Guido Masiello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7863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Pierluigi Paolucci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6806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Aliberti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98214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Marco Guida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022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Antonio Saccone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4237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Merola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18529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Stefano Mazzoleni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17648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Leila Birolo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93313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Gerolama Condorelli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183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Raffaella Pero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94086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Antonia Di Crescenzo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392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Giuliana Galati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0719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Cirotto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13257"/>
                  </a:ext>
                </a:extLst>
              </a:tr>
            </a:tbl>
          </a:graphicData>
        </a:graphic>
      </p:graphicFrame>
      <p:graphicFrame>
        <p:nvGraphicFramePr>
          <p:cNvPr id="44" name="Tabella 43">
            <a:extLst>
              <a:ext uri="{FF2B5EF4-FFF2-40B4-BE49-F238E27FC236}">
                <a16:creationId xmlns:a16="http://schemas.microsoft.com/office/drawing/2014/main" id="{5EF48A4D-6C59-E34C-B546-D0D17F8EA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75845"/>
              </p:ext>
            </p:extLst>
          </p:nvPr>
        </p:nvGraphicFramePr>
        <p:xfrm>
          <a:off x="5555848" y="1827070"/>
          <a:ext cx="1716502" cy="5026048"/>
        </p:xfrm>
        <a:graphic>
          <a:graphicData uri="http://schemas.openxmlformats.org/drawingml/2006/table">
            <a:tbl>
              <a:tblPr/>
              <a:tblGrid>
                <a:gridCol w="1716502">
                  <a:extLst>
                    <a:ext uri="{9D8B030D-6E8A-4147-A177-3AD203B41FA5}">
                      <a16:colId xmlns:a16="http://schemas.microsoft.com/office/drawing/2014/main" val="1395245412"/>
                    </a:ext>
                  </a:extLst>
                </a:gridCol>
              </a:tblGrid>
              <a:tr h="50053">
                <a:tc>
                  <a:txBody>
                    <a:bodyPr/>
                    <a:lstStyle/>
                    <a:p>
                      <a:pPr rtl="0" fontAlgn="b"/>
                      <a:endParaRPr lang="it-IT" sz="100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5502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Santopinto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49532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Emilio Belligheri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24093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Luca Pellegrino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5759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Barra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9441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Enrico Robutti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16919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Fabrizio Ferro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23920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Angeli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26487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Alessandro Giachino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60073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Ruslan Magagna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07765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Barbara Caiffi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93424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Irene Rivara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0322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Manuela Salvatori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5553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Giovanni Gallucci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93758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Mauro Giovannini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77345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Alberto Diaspro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39406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Nino Bracco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93615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Ferdeghini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0298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Giovanni Darbo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97493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Letizia Savio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7066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Barra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446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Daniele Marre'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71746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Silvano Tosi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83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Paolo Piccardo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604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Vicini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93537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Alessio Caminata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31709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Valeria Bongiorno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67939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Schiavi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44122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Fabrizio Parodi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71956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Marina Putti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40174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Sandra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Zavatarelli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83065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Riccardo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Musenich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10272"/>
                  </a:ext>
                </a:extLst>
              </a:tr>
            </a:tbl>
          </a:graphicData>
        </a:graphic>
      </p:graphicFrame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BE59BA64-0CD6-6142-B9B7-421C5FE40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98135"/>
              </p:ext>
            </p:extLst>
          </p:nvPr>
        </p:nvGraphicFramePr>
        <p:xfrm>
          <a:off x="3839346" y="1041750"/>
          <a:ext cx="1716502" cy="5811368"/>
        </p:xfrm>
        <a:graphic>
          <a:graphicData uri="http://schemas.openxmlformats.org/drawingml/2006/table">
            <a:tbl>
              <a:tblPr/>
              <a:tblGrid>
                <a:gridCol w="1716502">
                  <a:extLst>
                    <a:ext uri="{9D8B030D-6E8A-4147-A177-3AD203B41FA5}">
                      <a16:colId xmlns:a16="http://schemas.microsoft.com/office/drawing/2014/main" val="3386038204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Anulli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47706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Carnesale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32677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Guglielmo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Frattari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6954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Stefano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Giagu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0205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Valerio Ippolito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66611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Iacopo Longarini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22025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Pandolfi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65690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Chiara Rovelli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2276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Gabriella Bernardini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6805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Bellantoni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49868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Luca Valerio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22169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Ernani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Paterra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86622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Mariaelena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Fedi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24929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 Paoletti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36078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Lucia Liccioli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55757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Vannuccini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0792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Anderlini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45123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Saverio Mariani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0000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Ruggero Stanga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11101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Michele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Michelotto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9728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Tomaso Dorigo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003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Piergiorgio Cerello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321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Giuseppe Giraudo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8786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Bruno Alessandro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3305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Andrea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Beraudo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23153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Bortot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04053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Federico Di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Pierro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4693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Alessandra Filippi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2080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Giordanengo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88307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Alessandro Lo Giudice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88881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Simonetta Marcello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04258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Maselli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40879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Marco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Monteno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0829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Nadia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Pastrone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85280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Barbara Pini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56090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Elisa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Siotto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74598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Vernetto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106871"/>
                  </a:ext>
                </a:extLst>
              </a:tr>
            </a:tbl>
          </a:graphicData>
        </a:graphic>
      </p:graphicFrame>
      <p:graphicFrame>
        <p:nvGraphicFramePr>
          <p:cNvPr id="46" name="Tabella 45">
            <a:extLst>
              <a:ext uri="{FF2B5EF4-FFF2-40B4-BE49-F238E27FC236}">
                <a16:creationId xmlns:a16="http://schemas.microsoft.com/office/drawing/2014/main" id="{C4D09C86-DE0E-944D-BED0-FAF870E5A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56066"/>
              </p:ext>
            </p:extLst>
          </p:nvPr>
        </p:nvGraphicFramePr>
        <p:xfrm>
          <a:off x="2249233" y="2141198"/>
          <a:ext cx="1535689" cy="4711920"/>
        </p:xfrm>
        <a:graphic>
          <a:graphicData uri="http://schemas.openxmlformats.org/drawingml/2006/table">
            <a:tbl>
              <a:tblPr/>
              <a:tblGrid>
                <a:gridCol w="1535689">
                  <a:extLst>
                    <a:ext uri="{9D8B030D-6E8A-4147-A177-3AD203B41FA5}">
                      <a16:colId xmlns:a16="http://schemas.microsoft.com/office/drawing/2014/main" val="1688819443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Biagio Rossi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1054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Giampiero Pepe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05354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Barra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91345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Giorgio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Budillon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27465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Yuri Cotroneo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5286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Conventi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68329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Elivra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Rossi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52057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Camilla Di Donato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83845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Giuseppe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Bagliesi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99477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Federica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Baffigia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22877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Nicolò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Biesuz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31069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Bradaschia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70961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Rino Castaldi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33739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Agnese Ciocci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44460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Roberto Dell'Orso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58328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Leonida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Gizzi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9242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Franco Ligabue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77717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Marco Maria Massai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2662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Alberto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Messineo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67322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Fabrizio Palla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4765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Chiara Roda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3580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Paolo Spagnolo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10943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Andrea Moggi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05351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Morsani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224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Enrico Mazzoni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70077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Avanzini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95194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Niccolò Di Lalla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9385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Alberto Manfreda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342541"/>
                  </a:ext>
                </a:extLst>
              </a:tr>
              <a:tr h="97985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Gloria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Spandre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31463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Giovanni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Organtini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988497"/>
                  </a:ext>
                </a:extLst>
              </a:tr>
            </a:tbl>
          </a:graphicData>
        </a:graphic>
      </p:graphicFrame>
      <p:graphicFrame>
        <p:nvGraphicFramePr>
          <p:cNvPr id="47" name="Tabella 46">
            <a:extLst>
              <a:ext uri="{FF2B5EF4-FFF2-40B4-BE49-F238E27FC236}">
                <a16:creationId xmlns:a16="http://schemas.microsoft.com/office/drawing/2014/main" id="{DCB01591-ACEE-214A-B678-B87C483DB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591449"/>
              </p:ext>
            </p:extLst>
          </p:nvPr>
        </p:nvGraphicFramePr>
        <p:xfrm>
          <a:off x="7272350" y="1827070"/>
          <a:ext cx="2086192" cy="3926600"/>
        </p:xfrm>
        <a:graphic>
          <a:graphicData uri="http://schemas.openxmlformats.org/drawingml/2006/table">
            <a:tbl>
              <a:tblPr/>
              <a:tblGrid>
                <a:gridCol w="2086192">
                  <a:extLst>
                    <a:ext uri="{9D8B030D-6E8A-4147-A177-3AD203B41FA5}">
                      <a16:colId xmlns:a16="http://schemas.microsoft.com/office/drawing/2014/main" val="3129160217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Dario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Menasce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38481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Resconi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03969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Davide Rozza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95833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Luca Serafini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2308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Nicola Ludwig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72351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Giancarlo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Maero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20132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 Gennai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08622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Massimiliano Clemenza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71771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Benzoni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58634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Zannoni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862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Chiara Guazzoni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34711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Stefano Pozzi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48226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Davide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Zuolo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02220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Davide Piccolo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01316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Pasquale Di Nezza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4394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Paola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Gianotti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9605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Susanna Bertelli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00011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Elisa Santinelli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07579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Debora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Bifaretti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64474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Sara Arnone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43299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Matteo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Tuveri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14981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Viviana Fanti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01331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Zurru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20195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Corrado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Ciccalò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23825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Maria Carbonaro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463689"/>
                  </a:ext>
                </a:extLst>
              </a:tr>
            </a:tbl>
          </a:graphicData>
        </a:graphic>
      </p:graphicFrame>
      <p:sp>
        <p:nvSpPr>
          <p:cNvPr id="48" name="Titolo 47">
            <a:extLst>
              <a:ext uri="{FF2B5EF4-FFF2-40B4-BE49-F238E27FC236}">
                <a16:creationId xmlns:a16="http://schemas.microsoft.com/office/drawing/2014/main" id="{005E403E-7A9C-B541-9746-AD1D3304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Team (159 ricercatori)</a:t>
            </a:r>
          </a:p>
        </p:txBody>
      </p:sp>
    </p:spTree>
    <p:extLst>
      <p:ext uri="{BB962C8B-B14F-4D97-AF65-F5344CB8AC3E}">
        <p14:creationId xmlns:p14="http://schemas.microsoft.com/office/powerpoint/2010/main" val="3567682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CDF6DAD-6680-48EA-B64B-A5F5A4E46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707" y="364885"/>
            <a:ext cx="4896041" cy="57929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4A2B6-FAFC-964A-A1E7-81087C4B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" y="700186"/>
            <a:ext cx="4366776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  <a:latin typeface="+mj-lt"/>
                <a:cs typeface="+mj-cs"/>
              </a:rPr>
              <a:t>Social and WEB</a:t>
            </a:r>
          </a:p>
        </p:txBody>
      </p:sp>
      <p:sp>
        <p:nvSpPr>
          <p:cNvPr id="11" name="CasellaDiTesto 10">
            <a:hlinkClick r:id="rId2"/>
            <a:extLst>
              <a:ext uri="{FF2B5EF4-FFF2-40B4-BE49-F238E27FC236}">
                <a16:creationId xmlns:a16="http://schemas.microsoft.com/office/drawing/2014/main" id="{0E916123-CC4D-5245-B690-BC3E026B950C}"/>
              </a:ext>
            </a:extLst>
          </p:cNvPr>
          <p:cNvSpPr txBox="1"/>
          <p:nvPr/>
        </p:nvSpPr>
        <p:spPr>
          <a:xfrm>
            <a:off x="599042" y="2066544"/>
            <a:ext cx="4736881" cy="3788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Sito</a:t>
            </a:r>
            <a:r>
              <a:rPr lang="en-US" sz="2000" dirty="0">
                <a:solidFill>
                  <a:schemeClr val="bg1"/>
                </a:solidFill>
              </a:rPr>
              <a:t> WEB: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Portale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registrazione</a:t>
            </a:r>
            <a:r>
              <a:rPr lang="en-US" sz="2000" dirty="0">
                <a:solidFill>
                  <a:schemeClr val="bg1"/>
                </a:solidFill>
              </a:rPr>
              <a:t> per </a:t>
            </a:r>
            <a:r>
              <a:rPr lang="en-US" sz="2000" dirty="0" err="1">
                <a:solidFill>
                  <a:schemeClr val="bg1"/>
                </a:solidFill>
              </a:rPr>
              <a:t>scuole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dirty="0" err="1">
                <a:solidFill>
                  <a:schemeClr val="bg1"/>
                </a:solidFill>
              </a:rPr>
              <a:t>gruppi</a:t>
            </a:r>
            <a:endParaRPr lang="en-US" sz="2000" dirty="0">
              <a:solidFill>
                <a:schemeClr val="bg1"/>
              </a:solidFill>
            </a:endParaRPr>
          </a:p>
          <a:p>
            <a:pPr marL="688075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linkClick r:id="rId3"/>
              </a:rPr>
              <a:t>https://artandscience.infn.it</a:t>
            </a:r>
            <a:endParaRPr lang="en-US" sz="20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Biblioteca</a:t>
            </a:r>
            <a:r>
              <a:rPr lang="en-US" sz="2000" dirty="0">
                <a:solidFill>
                  <a:schemeClr val="bg1"/>
                </a:solidFill>
              </a:rPr>
              <a:t> con 106 </a:t>
            </a:r>
            <a:r>
              <a:rPr lang="en-US" sz="2000" dirty="0" err="1">
                <a:solidFill>
                  <a:schemeClr val="bg1"/>
                </a:solidFill>
              </a:rPr>
              <a:t>seminari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  <a:p>
            <a:pPr marL="688075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https://</a:t>
            </a:r>
            <a:r>
              <a:rPr lang="en-US" sz="1800" dirty="0" err="1">
                <a:solidFill>
                  <a:schemeClr val="bg1"/>
                </a:solidFill>
              </a:rPr>
              <a:t>agenda.infn.it</a:t>
            </a:r>
            <a:r>
              <a:rPr lang="en-US" sz="1800" dirty="0">
                <a:solidFill>
                  <a:schemeClr val="bg1"/>
                </a:solidFill>
              </a:rPr>
              <a:t>/event/18778/</a:t>
            </a:r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8C3F01-F08E-D843-AD40-7FC845F7A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878" y="700186"/>
            <a:ext cx="3191084" cy="2788920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D491B0-69AE-1C49-8C33-A9F106552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860" y="4340507"/>
            <a:ext cx="6923081" cy="181730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E47B4D-9312-3C49-92F5-01A95DA4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325" y="6356350"/>
            <a:ext cx="27206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65698F-5156-0747-9D05-0425A5B4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7878EF9-3B7C-0445-9592-9BFA65D93F34}" type="slidenum">
              <a:rPr lang="en-US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4A2B6-FAFC-964A-A1E7-81087C4BFA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848" y="445211"/>
            <a:ext cx="374880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latin typeface="+mj-lt"/>
                <a:cs typeface="+mj-cs"/>
              </a:rPr>
              <a:t>Statistiche</a:t>
            </a:r>
            <a:br>
              <a:rPr lang="en-US" sz="3800" dirty="0">
                <a:latin typeface="+mj-lt"/>
                <a:cs typeface="+mj-cs"/>
              </a:rPr>
            </a:br>
            <a:r>
              <a:rPr lang="en-US" sz="3800" dirty="0">
                <a:latin typeface="+mj-lt"/>
                <a:cs typeface="+mj-cs"/>
              </a:rPr>
              <a:t> </a:t>
            </a:r>
            <a:r>
              <a:rPr lang="en-US" sz="3800" dirty="0" err="1">
                <a:latin typeface="+mj-lt"/>
                <a:cs typeface="+mj-cs"/>
              </a:rPr>
              <a:t>facebook</a:t>
            </a:r>
            <a:endParaRPr lang="en-US" sz="3800" dirty="0">
              <a:latin typeface="+mj-lt"/>
              <a:cs typeface="+mj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93163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848" y="73152"/>
            <a:ext cx="957911" cy="232963"/>
            <a:chOff x="7763256" y="73152"/>
            <a:chExt cx="1178966" cy="232963"/>
          </a:xfrm>
        </p:grpSpPr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D8900C72-EFD2-484F-A9FE-B0FA872C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33" y="417588"/>
            <a:ext cx="6805137" cy="239880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93163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65698F-5156-0747-9D05-0425A5B4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" y="3383280"/>
            <a:ext cx="3714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E7878EF9-3B7C-0445-9592-9BFA65D93F34}" type="slidenum">
              <a:rPr lang="en-US" sz="1200">
                <a:solidFill>
                  <a:srgbClr val="FFFFFF"/>
                </a:solidFill>
                <a:latin typeface="+mn-lt"/>
              </a:rPr>
              <a:pPr algn="ctr" defTabSz="914400"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D769A3-F593-D144-A9D5-D6BFE92B6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3" y="2892586"/>
            <a:ext cx="8219885" cy="37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6334" y="0"/>
            <a:ext cx="886461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CC850EDB-E768-6342-8479-72D699B9B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4361" y="2043663"/>
            <a:ext cx="4960470" cy="203105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Un po’ di conti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6793E5EB-596A-1B40-8667-674D970D6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4361" y="4074718"/>
            <a:ext cx="4960470" cy="68207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II edizione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CD69C3-9DB7-3545-A448-865F3A3D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599" y="6223702"/>
            <a:ext cx="3113665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900">
                <a:solidFill>
                  <a:srgbClr val="898989"/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FC98F1-57A6-C74D-B7BB-9DDF11A6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6068" y="6223702"/>
            <a:ext cx="46371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15</a:t>
            </a:fld>
            <a:endParaRPr lang="it-IT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35CE08-18CC-4D4D-BFC6-0B8BE847E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Situazione economica 2020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1887A3-9ACE-4142-8AC6-6EC9A868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(INFN of Napoli)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EFF584-F1E1-7C4C-A7A3-AE81C698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16</a:t>
            </a:fld>
            <a:endParaRPr lang="it-IT"/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6A69D386-F086-1349-A4F1-B26810E05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27652"/>
              </p:ext>
            </p:extLst>
          </p:nvPr>
        </p:nvGraphicFramePr>
        <p:xfrm>
          <a:off x="1040500" y="1259969"/>
          <a:ext cx="7825000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000">
                  <a:extLst>
                    <a:ext uri="{9D8B030D-6E8A-4147-A177-3AD203B41FA5}">
                      <a16:colId xmlns:a16="http://schemas.microsoft.com/office/drawing/2014/main" val="474171221"/>
                    </a:ext>
                  </a:extLst>
                </a:gridCol>
                <a:gridCol w="1565000">
                  <a:extLst>
                    <a:ext uri="{9D8B030D-6E8A-4147-A177-3AD203B41FA5}">
                      <a16:colId xmlns:a16="http://schemas.microsoft.com/office/drawing/2014/main" val="3790149346"/>
                    </a:ext>
                  </a:extLst>
                </a:gridCol>
                <a:gridCol w="1565000">
                  <a:extLst>
                    <a:ext uri="{9D8B030D-6E8A-4147-A177-3AD203B41FA5}">
                      <a16:colId xmlns:a16="http://schemas.microsoft.com/office/drawing/2014/main" val="310328097"/>
                    </a:ext>
                  </a:extLst>
                </a:gridCol>
                <a:gridCol w="1565000">
                  <a:extLst>
                    <a:ext uri="{9D8B030D-6E8A-4147-A177-3AD203B41FA5}">
                      <a16:colId xmlns:a16="http://schemas.microsoft.com/office/drawing/2014/main" val="259175607"/>
                    </a:ext>
                  </a:extLst>
                </a:gridCol>
                <a:gridCol w="1565000">
                  <a:extLst>
                    <a:ext uri="{9D8B030D-6E8A-4147-A177-3AD203B41FA5}">
                      <a16:colId xmlns:a16="http://schemas.microsoft.com/office/drawing/2014/main" val="1418646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Capitolo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Stanziato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Impegnato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Disponibile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984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Strumenti tecnici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10.341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2.658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Master 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446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/>
                        <a:t>12.000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Contributo mostre Roma Firenze Pisa Torino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81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Rimborso viaggi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6.873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5.627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Tecnici e ricercatori x </a:t>
                      </a:r>
                      <a:r>
                        <a:rPr lang="it-IT" sz="1400" dirty="0" err="1"/>
                        <a:t>genova</a:t>
                      </a:r>
                      <a:r>
                        <a:rPr lang="it-IT" sz="1400" dirty="0"/>
                        <a:t>, </a:t>
                      </a:r>
                      <a:r>
                        <a:rPr lang="it-IT" sz="1400" dirty="0" err="1"/>
                        <a:t>roma</a:t>
                      </a:r>
                      <a:r>
                        <a:rPr lang="it-IT" sz="1400" dirty="0"/>
                        <a:t>, potenza, </a:t>
                      </a:r>
                      <a:r>
                        <a:rPr lang="it-IT" sz="1400" dirty="0" err="1"/>
                        <a:t>firenze</a:t>
                      </a:r>
                      <a:r>
                        <a:rPr lang="it-IT" sz="1400" dirty="0"/>
                        <a:t> + seminari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01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Trasporti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9.760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 mostre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197658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601459-7ABA-F848-95BF-46D9F0C41F15}"/>
              </a:ext>
            </a:extLst>
          </p:cNvPr>
          <p:cNvSpPr txBox="1"/>
          <p:nvPr/>
        </p:nvSpPr>
        <p:spPr>
          <a:xfrm>
            <a:off x="1040500" y="4958576"/>
            <a:ext cx="4512582" cy="106747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Acquisto gadget e premi completato (2019-2020)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Sito WEB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8 mostre (2019-2020)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Parte INFN Master CERN (anticipato 2020)</a:t>
            </a:r>
          </a:p>
        </p:txBody>
      </p:sp>
    </p:spTree>
    <p:extLst>
      <p:ext uri="{BB962C8B-B14F-4D97-AF65-F5344CB8AC3E}">
        <p14:creationId xmlns:p14="http://schemas.microsoft.com/office/powerpoint/2010/main" val="3595315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328" y="470925"/>
            <a:ext cx="355956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E6FF5E-5508-D149-A530-481D522B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11" y="1012004"/>
            <a:ext cx="2775628" cy="479540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Contributi </a:t>
            </a:r>
            <a:br>
              <a:rPr lang="it-IT" dirty="0">
                <a:solidFill>
                  <a:srgbClr val="FFFFFF"/>
                </a:solidFill>
              </a:rPr>
            </a:br>
            <a:r>
              <a:rPr lang="it-IT" dirty="0">
                <a:solidFill>
                  <a:srgbClr val="FFFFFF"/>
                </a:solidFill>
              </a:rPr>
              <a:t>&amp;</a:t>
            </a:r>
            <a:br>
              <a:rPr lang="it-IT" dirty="0">
                <a:solidFill>
                  <a:srgbClr val="FFFFFF"/>
                </a:solidFill>
              </a:rPr>
            </a:br>
            <a:r>
              <a:rPr lang="it-IT" dirty="0">
                <a:solidFill>
                  <a:srgbClr val="FFFFFF"/>
                </a:solidFill>
              </a:rPr>
              <a:t>Sponsor</a:t>
            </a:r>
            <a:br>
              <a:rPr lang="it-IT" dirty="0">
                <a:solidFill>
                  <a:srgbClr val="FFFFFF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II edizione</a:t>
            </a:r>
            <a:br>
              <a:rPr lang="it-IT" dirty="0">
                <a:solidFill>
                  <a:srgbClr val="FFFFFF"/>
                </a:solidFill>
              </a:rPr>
            </a:br>
            <a:br>
              <a:rPr lang="it-IT" dirty="0">
                <a:solidFill>
                  <a:srgbClr val="FFFFFF"/>
                </a:solidFill>
              </a:rPr>
            </a:br>
            <a:r>
              <a:rPr lang="it-IT" sz="2400" dirty="0">
                <a:solidFill>
                  <a:srgbClr val="FFFFFF"/>
                </a:solidFill>
              </a:rPr>
              <a:t>3 sponsor nazionali</a:t>
            </a:r>
            <a:br>
              <a:rPr lang="it-IT" sz="2400" dirty="0">
                <a:solidFill>
                  <a:srgbClr val="FFFFFF"/>
                </a:solidFill>
              </a:rPr>
            </a:br>
            <a:br>
              <a:rPr lang="it-IT" sz="2400" dirty="0">
                <a:solidFill>
                  <a:srgbClr val="FFFFFF"/>
                </a:solidFill>
              </a:rPr>
            </a:br>
            <a:r>
              <a:rPr lang="it-IT" sz="2400" b="1" dirty="0">
                <a:solidFill>
                  <a:srgbClr val="FFFF00"/>
                </a:solidFill>
              </a:rPr>
              <a:t>Totale 44.1 k€</a:t>
            </a:r>
            <a:br>
              <a:rPr lang="it-IT" sz="2400" b="1" dirty="0">
                <a:solidFill>
                  <a:srgbClr val="FFFF00"/>
                </a:solidFill>
              </a:rPr>
            </a:br>
            <a:r>
              <a:rPr lang="it-IT" sz="2400" dirty="0">
                <a:solidFill>
                  <a:srgbClr val="FFFFFF"/>
                </a:solidFill>
              </a:rPr>
              <a:t> 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8691CA-DE73-8B46-9D9D-8D82399B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22" y="6356350"/>
            <a:ext cx="334327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prstClr val="black">
                    <a:tint val="75000"/>
                  </a:prstClr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939E1B-664E-B642-AAB0-AE27B4B1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053" y="6356350"/>
            <a:ext cx="509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1100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it-IT" sz="11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0C06A116-D02D-4A3C-BCA0-03D0CDD078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275755"/>
              </p:ext>
            </p:extLst>
          </p:nvPr>
        </p:nvGraphicFramePr>
        <p:xfrm>
          <a:off x="4220368" y="470924"/>
          <a:ext cx="52923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22256B9-53E6-B946-8CFD-262C45DA8AED}"/>
              </a:ext>
            </a:extLst>
          </p:cNvPr>
          <p:cNvCxnSpPr/>
          <p:nvPr/>
        </p:nvCxnSpPr>
        <p:spPr>
          <a:xfrm flipH="1">
            <a:off x="8465344" y="3521869"/>
            <a:ext cx="1635919" cy="1585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387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FF93C6D5-394C-A945-9FB0-337D17DAC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70350"/>
              </p:ext>
            </p:extLst>
          </p:nvPr>
        </p:nvGraphicFramePr>
        <p:xfrm>
          <a:off x="364332" y="1193006"/>
          <a:ext cx="9381551" cy="5600774"/>
        </p:xfrm>
        <a:graphic>
          <a:graphicData uri="http://schemas.openxmlformats.org/drawingml/2006/table">
            <a:tbl>
              <a:tblPr/>
              <a:tblGrid>
                <a:gridCol w="734847">
                  <a:extLst>
                    <a:ext uri="{9D8B030D-6E8A-4147-A177-3AD203B41FA5}">
                      <a16:colId xmlns:a16="http://schemas.microsoft.com/office/drawing/2014/main" val="354402900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1584225164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463003275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2323486737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625765324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63559524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3769906343"/>
                    </a:ext>
                  </a:extLst>
                </a:gridCol>
                <a:gridCol w="685855">
                  <a:extLst>
                    <a:ext uri="{9D8B030D-6E8A-4147-A177-3AD203B41FA5}">
                      <a16:colId xmlns:a16="http://schemas.microsoft.com/office/drawing/2014/main" val="4094766096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3477179541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2366132421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3840741519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2284055657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468951516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536492142"/>
                    </a:ext>
                  </a:extLst>
                </a:gridCol>
                <a:gridCol w="612373">
                  <a:extLst>
                    <a:ext uri="{9D8B030D-6E8A-4147-A177-3AD203B41FA5}">
                      <a16:colId xmlns:a16="http://schemas.microsoft.com/office/drawing/2014/main" val="3743023181"/>
                    </a:ext>
                  </a:extLst>
                </a:gridCol>
              </a:tblGrid>
              <a:tr h="315696"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900" b="1">
                          <a:solidFill>
                            <a:srgbClr val="FF0000"/>
                          </a:solidFill>
                          <a:effectLst/>
                        </a:rPr>
                        <a:t>TRASFERTE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206811"/>
                  </a:ext>
                </a:extLst>
              </a:tr>
              <a:tr h="315696">
                <a:tc>
                  <a:txBody>
                    <a:bodyPr/>
                    <a:lstStyle/>
                    <a:p>
                      <a:pPr rtl="0" fontAlgn="b"/>
                      <a:endParaRPr lang="it-IT" sz="9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900" b="1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900" b="1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900" b="1">
                          <a:effectLst/>
                        </a:rPr>
                        <a:t>inst mostre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900" b="1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900" b="1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900" b="1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900" b="1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70473"/>
                  </a:ext>
                </a:extLst>
              </a:tr>
              <a:tr h="456708">
                <a:tc>
                  <a:txBody>
                    <a:bodyPr/>
                    <a:lstStyle/>
                    <a:p>
                      <a:pPr rtl="0" fontAlgn="b"/>
                      <a:endParaRPr lang="it-IT" sz="1000" b="1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 err="1">
                          <a:solidFill>
                            <a:srgbClr val="0000FF"/>
                          </a:solidFill>
                          <a:effectLst/>
                        </a:rPr>
                        <a:t>Resp</a:t>
                      </a:r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. Naz.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 err="1">
                          <a:solidFill>
                            <a:srgbClr val="0000FF"/>
                          </a:solidFill>
                          <a:effectLst/>
                        </a:rPr>
                        <a:t>Coord</a:t>
                      </a:r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 locali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Tecnici installazione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Master CERN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Museo, Allestimento, Monitor, Premiazione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>
                          <a:solidFill>
                            <a:srgbClr val="0000FF"/>
                          </a:solidFill>
                          <a:effectLst/>
                        </a:rPr>
                        <a:t>Trasporto opere vincitrici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b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Consumo mostre + opere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Targhe e premi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>
                          <a:solidFill>
                            <a:srgbClr val="0000FF"/>
                          </a:solidFill>
                          <a:effectLst/>
                        </a:rPr>
                        <a:t>Gadget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Pannelli scientifici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Locandine e attestati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Manifestazione Nazionale (teatro + locandine)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b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Master al CERN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dirty="0">
                          <a:solidFill>
                            <a:srgbClr val="0000FF"/>
                          </a:solidFill>
                          <a:effectLst/>
                        </a:rPr>
                        <a:t>TOTALE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2583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Milano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€5,000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€10,600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5533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Venezia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€5,400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667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Padova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€8,600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7701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Genova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>
                          <a:effectLst/>
                        </a:rPr>
                        <a:t>€6,600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0021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Pisa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€8,600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2810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Torino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>
                          <a:effectLst/>
                        </a:rPr>
                        <a:t>€8,600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0232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Roma 1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 dirty="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>
                          <a:effectLst/>
                        </a:rPr>
                        <a:t>€7,400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151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 err="1">
                          <a:solidFill>
                            <a:srgbClr val="0000FF"/>
                          </a:solidFill>
                          <a:effectLst/>
                        </a:rPr>
                        <a:t>Univ</a:t>
                      </a:r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. </a:t>
                      </a:r>
                      <a:r>
                        <a:rPr lang="it-IT" sz="900" b="1" dirty="0" err="1">
                          <a:solidFill>
                            <a:srgbClr val="0000FF"/>
                          </a:solidFill>
                          <a:effectLst/>
                        </a:rPr>
                        <a:t>Bas</a:t>
                      </a:r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€6,400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643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>
                          <a:solidFill>
                            <a:srgbClr val="0000FF"/>
                          </a:solidFill>
                          <a:effectLst/>
                        </a:rPr>
                        <a:t>Cagliari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>
                          <a:effectLst/>
                        </a:rPr>
                        <a:t>€7,100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1759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Bari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€8,100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9583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LNF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>
                          <a:effectLst/>
                        </a:rPr>
                        <a:t>€7,400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971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Lecce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€7,600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4043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Napoli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€5,000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€9,600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8526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Nazionale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€14,000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1415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rtl="0" fontAlgn="b"/>
                      <a:r>
                        <a:rPr lang="it-IT" sz="900" b="1" dirty="0">
                          <a:solidFill>
                            <a:srgbClr val="0000FF"/>
                          </a:solidFill>
                          <a:effectLst/>
                        </a:rPr>
                        <a:t>Spese Comuni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05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8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€2,500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€5,000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800">
                          <a:effectLst/>
                        </a:rPr>
                        <a:t>€16,800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900" dirty="0">
                          <a:effectLst/>
                        </a:rPr>
                        <a:t>€35,300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31554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FF0000"/>
                          </a:solidFill>
                          <a:effectLst/>
                        </a:rPr>
                        <a:t>2021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€2,500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€9,500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€4,000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€9,000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0070C0"/>
                          </a:solidFill>
                          <a:effectLst/>
                        </a:rPr>
                        <a:t>€3,500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0070C0"/>
                          </a:solidFill>
                          <a:effectLst/>
                        </a:rPr>
                        <a:t>€1,500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€900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0070C0"/>
                          </a:solidFill>
                          <a:effectLst/>
                        </a:rPr>
                        <a:t>€4,000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0070C0"/>
                          </a:solidFill>
                          <a:effectLst/>
                        </a:rPr>
                        <a:t>€1,000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0070C0"/>
                          </a:solidFill>
                          <a:effectLst/>
                        </a:rPr>
                        <a:t>€500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>
                          <a:effectLst/>
                        </a:rPr>
                        <a:t>€0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>
                          <a:effectLst/>
                        </a:rPr>
                        <a:t>€0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>
                          <a:effectLst/>
                        </a:rPr>
                        <a:t>€36,400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043479"/>
                  </a:ext>
                </a:extLst>
              </a:tr>
              <a:tr h="315696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b="1" dirty="0">
                          <a:solidFill>
                            <a:srgbClr val="FF0000"/>
                          </a:solidFill>
                          <a:effectLst/>
                        </a:rPr>
                        <a:t>2022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>
                          <a:effectLst/>
                        </a:rPr>
                        <a:t>€2,500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€10,000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€9,500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€10,400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€41,000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€8,200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€4,400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€2,100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€2,000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€5,000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€16,800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50" dirty="0">
                          <a:effectLst/>
                        </a:rPr>
                        <a:t>€114,900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030672"/>
                  </a:ext>
                </a:extLst>
              </a:tr>
              <a:tr h="118259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TOTALE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€5,000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>
                          <a:solidFill>
                            <a:srgbClr val="FF0000"/>
                          </a:solidFill>
                          <a:effectLst/>
                        </a:rPr>
                        <a:t>€19,500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€13,500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€10,400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>
                          <a:solidFill>
                            <a:srgbClr val="FF0000"/>
                          </a:solidFill>
                          <a:effectLst/>
                        </a:rPr>
                        <a:t>€50,000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>
                          <a:solidFill>
                            <a:srgbClr val="FF0000"/>
                          </a:solidFill>
                          <a:effectLst/>
                        </a:rPr>
                        <a:t>€11,700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>
                          <a:solidFill>
                            <a:srgbClr val="FF0000"/>
                          </a:solidFill>
                          <a:effectLst/>
                        </a:rPr>
                        <a:t>€5,900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>
                          <a:solidFill>
                            <a:srgbClr val="FF0000"/>
                          </a:solidFill>
                          <a:effectLst/>
                        </a:rPr>
                        <a:t>€3,000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€4,000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€2,500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€5,000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€16,800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</a:rPr>
                        <a:t>€151,300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470981"/>
                  </a:ext>
                </a:extLst>
              </a:tr>
              <a:tr h="1056086">
                <a:tc>
                  <a:txBody>
                    <a:bodyPr/>
                    <a:lstStyle/>
                    <a:p>
                      <a:pPr rtl="0" fontAlgn="b"/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900">
                          <a:solidFill>
                            <a:srgbClr val="0000FF"/>
                          </a:solidFill>
                          <a:effectLst/>
                        </a:rPr>
                        <a:t>Missioni x 14 eventi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600" b="1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9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br>
                        <a:rPr lang="it-IT" sz="900">
                          <a:effectLst/>
                        </a:rPr>
                      </a:br>
                      <a:endParaRPr lang="it-IT" sz="90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900">
                          <a:solidFill>
                            <a:srgbClr val="0000FF"/>
                          </a:solidFill>
                          <a:effectLst/>
                        </a:rPr>
                        <a:t>14 mostre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600" b="1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9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br>
                        <a:rPr lang="it-IT" sz="9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it-IT" sz="900" dirty="0">
                          <a:solidFill>
                            <a:srgbClr val="0000FF"/>
                          </a:solidFill>
                          <a:effectLst/>
                        </a:rPr>
                        <a:t>14 Premiazioni premi attestati gadget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600" b="1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it-IT" sz="9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900" dirty="0"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br>
                        <a:rPr lang="it-IT" sz="90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it-IT" sz="900">
                          <a:solidFill>
                            <a:srgbClr val="0000FF"/>
                          </a:solidFill>
                          <a:effectLst/>
                        </a:rPr>
                        <a:t>24 borse di studio </a:t>
                      </a: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it-IT" sz="600" b="1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13575" marR="13575" marT="9050" marB="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365437"/>
                  </a:ext>
                </a:extLst>
              </a:tr>
            </a:tbl>
          </a:graphicData>
        </a:graphic>
      </p:graphicFrame>
      <p:sp>
        <p:nvSpPr>
          <p:cNvPr id="9" name="Titolo 1">
            <a:extLst>
              <a:ext uri="{FF2B5EF4-FFF2-40B4-BE49-F238E27FC236}">
                <a16:creationId xmlns:a16="http://schemas.microsoft.com/office/drawing/2014/main" id="{62301470-2F9D-4B44-B100-4A4EB3C9CC95}"/>
              </a:ext>
            </a:extLst>
          </p:cNvPr>
          <p:cNvSpPr txBox="1">
            <a:spLocks/>
          </p:cNvSpPr>
          <p:nvPr/>
        </p:nvSpPr>
        <p:spPr>
          <a:xfrm>
            <a:off x="466729" y="136523"/>
            <a:ext cx="905113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algn="ctr"/>
            <a:r>
              <a:rPr lang="en-US" sz="4900" dirty="0" err="1">
                <a:latin typeface="+mj-lt"/>
                <a:cs typeface="+mj-cs"/>
              </a:rPr>
              <a:t>Richieste</a:t>
            </a:r>
            <a:r>
              <a:rPr lang="en-US" sz="4900" dirty="0">
                <a:latin typeface="+mj-lt"/>
                <a:cs typeface="+mj-cs"/>
              </a:rPr>
              <a:t> III </a:t>
            </a:r>
            <a:r>
              <a:rPr lang="en-US" sz="4900" dirty="0" err="1">
                <a:latin typeface="+mj-lt"/>
                <a:cs typeface="+mj-cs"/>
              </a:rPr>
              <a:t>edizione</a:t>
            </a:r>
            <a:r>
              <a:rPr lang="en-US" sz="4900" dirty="0">
                <a:latin typeface="+mj-lt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372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CCC5B11-ADBF-5844-A20B-AE517A9A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FDA356A-B68F-2B4D-B88E-67A991AB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81739C-F574-C047-B7DB-BB743186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" y="354027"/>
            <a:ext cx="5180921" cy="32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0041946-5C0E-5443-A2F8-0DB6A6E1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24" y="3178366"/>
            <a:ext cx="5179577" cy="32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A8C783-7B82-ED4A-A7E6-B36C47FEB19C}"/>
              </a:ext>
            </a:extLst>
          </p:cNvPr>
          <p:cNvSpPr txBox="1"/>
          <p:nvPr/>
        </p:nvSpPr>
        <p:spPr>
          <a:xfrm>
            <a:off x="3918031" y="353843"/>
            <a:ext cx="5701754" cy="13112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costo delle mostre è diminuito da 15 </a:t>
            </a:r>
            <a:r>
              <a:rPr lang="it-IT" dirty="0" err="1">
                <a:solidFill>
                  <a:schemeClr val="bg1"/>
                </a:solidFill>
              </a:rPr>
              <a:t>Keuro</a:t>
            </a:r>
            <a:r>
              <a:rPr lang="it-IT" dirty="0">
                <a:solidFill>
                  <a:schemeClr val="bg1"/>
                </a:solidFill>
              </a:rPr>
              <a:t> (I edizione) a circa</a:t>
            </a:r>
          </a:p>
          <a:p>
            <a:r>
              <a:rPr lang="it-IT" dirty="0">
                <a:solidFill>
                  <a:schemeClr val="bg1"/>
                </a:solidFill>
              </a:rPr>
              <a:t>3 </a:t>
            </a:r>
            <a:r>
              <a:rPr lang="it-IT" dirty="0" err="1">
                <a:solidFill>
                  <a:schemeClr val="bg1"/>
                </a:solidFill>
              </a:rPr>
              <a:t>Keuro</a:t>
            </a:r>
            <a:r>
              <a:rPr lang="it-IT" dirty="0">
                <a:solidFill>
                  <a:schemeClr val="bg1"/>
                </a:solidFill>
              </a:rPr>
              <a:t> (III edizione) grazie ad una più attenta gestione dei </a:t>
            </a:r>
          </a:p>
          <a:p>
            <a:r>
              <a:rPr lang="it-IT" dirty="0">
                <a:solidFill>
                  <a:schemeClr val="bg1"/>
                </a:solidFill>
              </a:rPr>
              <a:t>Trasporti, agli aiuti interni (Direttori/</a:t>
            </a:r>
            <a:r>
              <a:rPr lang="it-IT" dirty="0" err="1">
                <a:solidFill>
                  <a:schemeClr val="bg1"/>
                </a:solidFill>
              </a:rPr>
              <a:t>Dip</a:t>
            </a:r>
            <a:r>
              <a:rPr lang="it-IT" dirty="0">
                <a:solidFill>
                  <a:schemeClr val="bg1"/>
                </a:solidFill>
              </a:rPr>
              <a:t>) ed esterni (Sponsor)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mostra Nazionale resta più cara delle altre ma ingloba anche</a:t>
            </a:r>
          </a:p>
          <a:p>
            <a:r>
              <a:rPr lang="it-IT" dirty="0">
                <a:solidFill>
                  <a:schemeClr val="bg1"/>
                </a:solidFill>
              </a:rPr>
              <a:t>quella locale di Napoli.</a:t>
            </a:r>
          </a:p>
        </p:txBody>
      </p:sp>
    </p:spTree>
    <p:extLst>
      <p:ext uri="{BB962C8B-B14F-4D97-AF65-F5344CB8AC3E}">
        <p14:creationId xmlns:p14="http://schemas.microsoft.com/office/powerpoint/2010/main" val="338414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F50DDA-E808-6842-9666-7DB17CB6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1" y="54778"/>
            <a:ext cx="2752023" cy="822751"/>
          </a:xfrm>
        </p:spPr>
        <p:txBody>
          <a:bodyPr>
            <a:normAutofit/>
          </a:bodyPr>
          <a:lstStyle/>
          <a:p>
            <a:r>
              <a:rPr lang="it-IT" b="1" dirty="0"/>
              <a:t>Novità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5C37FC-A6C2-DB47-92E6-D3BBF78F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10" y="1099595"/>
            <a:ext cx="3155708" cy="50773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Nuovo logo stilizzato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Grafica per la III edizione pronta (filmato, brochure, locandine…..)</a:t>
            </a: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Nuovo portale WEB: </a:t>
            </a:r>
            <a:r>
              <a:rPr lang="it-IT" sz="16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https://artandscience.infn.it</a:t>
            </a:r>
            <a:endParaRPr lang="it-IT" sz="1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1800" dirty="0"/>
              <a:t>Produzione gadget completata</a:t>
            </a: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Progetto registrato sul portale SOFIA del MIUR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Patrocinio MIUR </a:t>
            </a:r>
            <a:r>
              <a:rPr lang="it-IT" sz="1800" dirty="0" err="1"/>
              <a:t>richesto</a:t>
            </a:r>
            <a:r>
              <a:rPr lang="it-IT" sz="1800" dirty="0"/>
              <a:t>.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Lancio della edizione su </a:t>
            </a:r>
            <a:r>
              <a:rPr lang="it-IT" sz="1800" dirty="0" err="1"/>
              <a:t>Facebook</a:t>
            </a:r>
            <a:r>
              <a:rPr lang="it-IT" sz="1800" dirty="0"/>
              <a:t>, Instagram e </a:t>
            </a:r>
            <a:r>
              <a:rPr lang="it-IT" sz="1800" dirty="0" err="1"/>
              <a:t>Youtube</a:t>
            </a:r>
            <a:r>
              <a:rPr lang="it-IT" sz="1800" dirty="0"/>
              <a:t>.</a:t>
            </a: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Terzo </a:t>
            </a:r>
            <a:r>
              <a:rPr lang="it-IT" sz="1800" dirty="0" err="1">
                <a:solidFill>
                  <a:srgbClr val="FFFF00"/>
                </a:solidFill>
              </a:rPr>
              <a:t>paper</a:t>
            </a:r>
            <a:r>
              <a:rPr lang="it-IT" sz="1800" dirty="0">
                <a:solidFill>
                  <a:srgbClr val="FFFF00"/>
                </a:solidFill>
              </a:rPr>
              <a:t> su rivista.</a:t>
            </a:r>
          </a:p>
          <a:p>
            <a:pPr>
              <a:lnSpc>
                <a:spcPct val="90000"/>
              </a:lnSpc>
            </a:pPr>
            <a:endParaRPr lang="it-IT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7457" y="0"/>
            <a:ext cx="621854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864" y="321732"/>
            <a:ext cx="3340231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D146B83-DED6-8E42-AB41-0288E5FDF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188" y="620965"/>
            <a:ext cx="3067918" cy="30679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8501" y="321732"/>
            <a:ext cx="2247389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EF3F6EE-7778-CD49-8122-B413867E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132" y="474133"/>
            <a:ext cx="1936432" cy="27178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094817-6CDF-104A-BC63-6DD0D62B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796" y="6355080"/>
            <a:ext cx="277926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chemeClr val="tx1">
                    <a:alpha val="80000"/>
                  </a:schemeClr>
                </a:solidFill>
              </a:rPr>
              <a:t>Pierluigi Paolucci (INFN of Napoli)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864" y="4155753"/>
            <a:ext cx="3340231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A5B280E-835F-2749-B10E-9814ED7AA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188" y="4484402"/>
            <a:ext cx="3067918" cy="17333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8501" y="3509431"/>
            <a:ext cx="2247389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85AE90C-D9BB-0748-A1BB-88C0D4ADF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706" y="3938463"/>
            <a:ext cx="1981284" cy="2177235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D57D7E-65BE-D249-97A5-4BCA614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359" y="6471181"/>
            <a:ext cx="106124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1100">
                <a:solidFill>
                  <a:prstClr val="black">
                    <a:alpha val="80000"/>
                  </a:prstClr>
                </a:solidFill>
              </a:rPr>
              <a:pPr>
                <a:spcAft>
                  <a:spcPts val="600"/>
                </a:spcAft>
              </a:pPr>
              <a:t>2</a:t>
            </a:fld>
            <a:endParaRPr lang="it-IT" sz="110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EA5A7-756E-9A46-8068-531B4A877A96}"/>
              </a:ext>
            </a:extLst>
          </p:cNvPr>
          <p:cNvSpPr txBox="1"/>
          <p:nvPr/>
        </p:nvSpPr>
        <p:spPr>
          <a:xfrm>
            <a:off x="663677" y="877529"/>
            <a:ext cx="184731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FBFE29-A4DE-0341-8736-45A7547D7BA0}"/>
              </a:ext>
            </a:extLst>
          </p:cNvPr>
          <p:cNvSpPr txBox="1"/>
          <p:nvPr/>
        </p:nvSpPr>
        <p:spPr>
          <a:xfrm>
            <a:off x="7562132" y="2920153"/>
            <a:ext cx="1936432" cy="2717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850">
                <a:solidFill>
                  <a:srgbClr val="FFFFFF"/>
                </a:solidFill>
              </a:rPr>
              <a:t>Ringraziamo Uff. Comm. dell’INFN</a:t>
            </a:r>
          </a:p>
        </p:txBody>
      </p:sp>
    </p:spTree>
    <p:extLst>
      <p:ext uri="{BB962C8B-B14F-4D97-AF65-F5344CB8AC3E}">
        <p14:creationId xmlns:p14="http://schemas.microsoft.com/office/powerpoint/2010/main" val="272734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125" y="-2"/>
            <a:ext cx="3306822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55F612-8AA4-0746-A711-F65FFD65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16" y="640080"/>
            <a:ext cx="2515847" cy="5613236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Conclusioni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3AA2B3-37D5-7F4F-8779-F42A309DC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602" y="260195"/>
            <a:ext cx="5564581" cy="351498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400">
                <a:solidFill>
                  <a:srgbClr val="FF0000"/>
                </a:solidFill>
              </a:rPr>
              <a:t>Abbiamo concluso 8 tappe. Mancano Torino, Padova e Napoli.</a:t>
            </a:r>
          </a:p>
          <a:p>
            <a:pPr>
              <a:lnSpc>
                <a:spcPct val="90000"/>
              </a:lnSpc>
            </a:pPr>
            <a:r>
              <a:rPr lang="it-IT" sz="1400"/>
              <a:t>Il costo medio di una Tappa si aggira sui 10 k€</a:t>
            </a:r>
          </a:p>
          <a:p>
            <a:pPr>
              <a:lnSpc>
                <a:spcPct val="90000"/>
              </a:lnSpc>
            </a:pPr>
            <a:r>
              <a:rPr lang="it-IT" sz="1400"/>
              <a:t>Chiara strategia su come concludere la II edizione e come iniziare la III edizione.</a:t>
            </a:r>
          </a:p>
          <a:p>
            <a:pPr>
              <a:lnSpc>
                <a:spcPct val="90000"/>
              </a:lnSpc>
            </a:pPr>
            <a:r>
              <a:rPr lang="it-IT" sz="1400">
                <a:solidFill>
                  <a:srgbClr val="FF0000"/>
                </a:solidFill>
              </a:rPr>
              <a:t>III edizione:</a:t>
            </a:r>
          </a:p>
          <a:p>
            <a:pPr lvl="1">
              <a:lnSpc>
                <a:spcPct val="90000"/>
              </a:lnSpc>
            </a:pPr>
            <a:r>
              <a:rPr lang="it-IT" sz="1400"/>
              <a:t>12 sezioni INFN </a:t>
            </a:r>
            <a:r>
              <a:rPr lang="it-IT" sz="1400">
                <a:sym typeface="Wingdings" pitchFamily="2" charset="2"/>
              </a:rPr>
              <a:t> 2 FTE</a:t>
            </a:r>
          </a:p>
          <a:p>
            <a:pPr lvl="1">
              <a:lnSpc>
                <a:spcPct val="90000"/>
              </a:lnSpc>
            </a:pPr>
            <a:r>
              <a:rPr lang="it-IT" sz="1400">
                <a:sym typeface="Wingdings" pitchFamily="2" charset="2"/>
              </a:rPr>
              <a:t>160 ricercatori afferenti</a:t>
            </a:r>
          </a:p>
          <a:p>
            <a:pPr lvl="1">
              <a:lnSpc>
                <a:spcPct val="90000"/>
              </a:lnSpc>
            </a:pPr>
            <a:r>
              <a:rPr lang="it-IT" sz="1400">
                <a:sym typeface="Wingdings" pitchFamily="2" charset="2"/>
              </a:rPr>
              <a:t>41 scuole registrate</a:t>
            </a:r>
          </a:p>
          <a:p>
            <a:pPr lvl="1">
              <a:lnSpc>
                <a:spcPct val="90000"/>
              </a:lnSpc>
            </a:pPr>
            <a:r>
              <a:rPr lang="it-IT" sz="1400">
                <a:sym typeface="Wingdings" pitchFamily="2" charset="2"/>
              </a:rPr>
              <a:t>Nuove idee e proposte a livello locale e nazionale</a:t>
            </a:r>
            <a:endParaRPr lang="it-IT" sz="1400"/>
          </a:p>
          <a:p>
            <a:pPr>
              <a:lnSpc>
                <a:spcPct val="90000"/>
              </a:lnSpc>
            </a:pP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FE5E7D8-EC6E-F244-8414-1B4825CD0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4" y="4096325"/>
            <a:ext cx="9780446" cy="119810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C2C652-3893-CD43-8B6A-3E9B9D9A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613" y="6356350"/>
            <a:ext cx="464708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prstClr val="black">
                    <a:tint val="75000"/>
                  </a:prstClr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9A6A6F-D115-BF4E-8D7F-13DEAF03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403" y="6356350"/>
            <a:ext cx="66555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1100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it-IT" sz="11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55F61B-97B0-7745-9FE4-CEEF58BA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5" y="-2"/>
            <a:ext cx="3306822" cy="30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2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280CD2-7F19-6249-BC1A-BD1BFAA9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Pierluigi Paolucci (Istituto Nazionale di Fisica Nucleare di Napoli e CERN)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1EE7FA-3208-EE45-8341-2C617BF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video_A&amp;S_facebook_820x462.mp4" descr="video_A&amp;S_facebook_820x462.mp4">
            <a:hlinkClick r:id="" action="ppaction://media"/>
            <a:extLst>
              <a:ext uri="{FF2B5EF4-FFF2-40B4-BE49-F238E27FC236}">
                <a16:creationId xmlns:a16="http://schemas.microsoft.com/office/drawing/2014/main" id="{C8A2B51C-6E47-9940-876E-539FB02F1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175"/>
            <a:ext cx="9906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17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D130E1-246B-8449-957A-CB52AE3CE2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0" y="1481142"/>
            <a:ext cx="5092390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000000"/>
                </a:solidFill>
              </a:rPr>
              <a:t>11 città coinvolte</a:t>
            </a:r>
          </a:p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000000"/>
                </a:solidFill>
              </a:rPr>
              <a:t>90 licei italiani, 202 classi</a:t>
            </a:r>
          </a:p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FF0000"/>
                </a:solidFill>
              </a:rPr>
              <a:t>4.827 studenti </a:t>
            </a:r>
            <a:r>
              <a:rPr lang="it-IT" sz="2000" dirty="0">
                <a:solidFill>
                  <a:srgbClr val="FF0000"/>
                </a:solidFill>
              </a:rPr>
              <a:t>(fase formativa) </a:t>
            </a:r>
            <a:endParaRPr lang="it-IT" sz="2400" dirty="0">
              <a:solidFill>
                <a:srgbClr val="FF0000"/>
              </a:solidFill>
            </a:endParaRPr>
          </a:p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000000"/>
                </a:solidFill>
              </a:rPr>
              <a:t>98 ricercatori coinvolti</a:t>
            </a:r>
          </a:p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000000"/>
                </a:solidFill>
              </a:rPr>
              <a:t>21 Partner istituzionali</a:t>
            </a:r>
          </a:p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000000"/>
                </a:solidFill>
              </a:rPr>
              <a:t>30 Enti patrocinanti</a:t>
            </a:r>
          </a:p>
          <a:p>
            <a:pPr marL="0">
              <a:lnSpc>
                <a:spcPct val="90000"/>
              </a:lnSpc>
            </a:pPr>
            <a:endParaRPr lang="it-IT" sz="2400" dirty="0">
              <a:solidFill>
                <a:srgbClr val="000000"/>
              </a:solidFill>
            </a:endParaRPr>
          </a:p>
          <a:p>
            <a:pPr marL="0">
              <a:lnSpc>
                <a:spcPct val="90000"/>
              </a:lnSpc>
            </a:pPr>
            <a:r>
              <a:rPr lang="it-IT" sz="2400" dirty="0">
                <a:solidFill>
                  <a:srgbClr val="FF0000"/>
                </a:solidFill>
              </a:rPr>
              <a:t>27 borse di studio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33DAFAB-0FF9-9247-9766-B2B813752D4E}"/>
              </a:ext>
            </a:extLst>
          </p:cNvPr>
          <p:cNvSpPr txBox="1"/>
          <p:nvPr/>
        </p:nvSpPr>
        <p:spPr>
          <a:xfrm>
            <a:off x="180989" y="1108859"/>
            <a:ext cx="3320268" cy="48320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Sapienza Università di Roma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della Basilicata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Napoli Federico II 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Napoli </a:t>
            </a:r>
            <a:r>
              <a:rPr lang="it-IT" sz="1400" dirty="0" err="1">
                <a:solidFill>
                  <a:schemeClr val="bg1"/>
                </a:solidFill>
              </a:rPr>
              <a:t>Parthenope</a:t>
            </a: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Padova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Genova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di Pisa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Torino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Napoli Federico II 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Milano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Milano-Bicocca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Università degli Studi di Firenze</a:t>
            </a:r>
          </a:p>
          <a:p>
            <a:r>
              <a:rPr lang="it-IT" sz="1400" dirty="0">
                <a:solidFill>
                  <a:schemeClr val="bg1"/>
                </a:solidFill>
              </a:rPr>
              <a:t>CNR-SPIN</a:t>
            </a:r>
          </a:p>
          <a:p>
            <a:r>
              <a:rPr lang="it-IT" sz="1400" dirty="0">
                <a:solidFill>
                  <a:schemeClr val="bg1"/>
                </a:solidFill>
              </a:rPr>
              <a:t>CNR-IMAA</a:t>
            </a:r>
          </a:p>
          <a:p>
            <a:r>
              <a:rPr lang="it-IT" sz="1400" dirty="0">
                <a:solidFill>
                  <a:schemeClr val="bg1"/>
                </a:solidFill>
              </a:rPr>
              <a:t>CNR-INO di Pisa</a:t>
            </a:r>
          </a:p>
          <a:p>
            <a:r>
              <a:rPr lang="it-IT" sz="1400" dirty="0">
                <a:solidFill>
                  <a:schemeClr val="bg1"/>
                </a:solidFill>
              </a:rPr>
              <a:t>IIT</a:t>
            </a:r>
          </a:p>
          <a:p>
            <a:r>
              <a:rPr lang="it-IT" sz="1400" dirty="0" err="1">
                <a:solidFill>
                  <a:schemeClr val="bg1"/>
                </a:solidFill>
              </a:rPr>
              <a:t>Insight</a:t>
            </a: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AMVA4NewPhysics</a:t>
            </a:r>
          </a:p>
          <a:p>
            <a:r>
              <a:rPr lang="it-IT" sz="1400" dirty="0">
                <a:solidFill>
                  <a:schemeClr val="bg1"/>
                </a:solidFill>
              </a:rPr>
              <a:t>Accademia delle Arti del Disegno di Firenze</a:t>
            </a:r>
          </a:p>
          <a:p>
            <a:r>
              <a:rPr lang="it-IT" sz="1400" dirty="0">
                <a:solidFill>
                  <a:schemeClr val="bg1"/>
                </a:solidFill>
              </a:rPr>
              <a:t>Accademia delle belle arti di Roma</a:t>
            </a:r>
          </a:p>
          <a:p>
            <a:r>
              <a:rPr lang="it-IT" sz="1400" dirty="0">
                <a:solidFill>
                  <a:schemeClr val="bg1"/>
                </a:solidFill>
              </a:rPr>
              <a:t>Accademia delle belle arti di Napoli</a:t>
            </a:r>
          </a:p>
          <a:p>
            <a:r>
              <a:rPr lang="it-IT" sz="1400" dirty="0">
                <a:solidFill>
                  <a:schemeClr val="bg1"/>
                </a:solidFill>
              </a:rPr>
              <a:t>Centro Conservazione e Restauro 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37078B5-B8F5-3A40-9C99-544F6ACF51B0}"/>
              </a:ext>
            </a:extLst>
          </p:cNvPr>
          <p:cNvSpPr txBox="1">
            <a:spLocks/>
          </p:cNvSpPr>
          <p:nvPr/>
        </p:nvSpPr>
        <p:spPr>
          <a:xfrm>
            <a:off x="3793116" y="-23634"/>
            <a:ext cx="5599077" cy="1267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+mj-lt"/>
                <a:cs typeface="+mj-cs"/>
              </a:rPr>
              <a:t>Numeri II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+mj-lt"/>
                <a:cs typeface="+mj-cs"/>
              </a:rPr>
              <a:t>edizione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+mj-lt"/>
                <a:cs typeface="+mj-cs"/>
              </a:rPr>
              <a:t> 2019-2020</a:t>
            </a:r>
          </a:p>
        </p:txBody>
      </p:sp>
    </p:spTree>
    <p:extLst>
      <p:ext uri="{BB962C8B-B14F-4D97-AF65-F5344CB8AC3E}">
        <p14:creationId xmlns:p14="http://schemas.microsoft.com/office/powerpoint/2010/main" val="308099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7BBF70-0F51-8543-87A3-85468CEB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Numeri della II edizione 2018-2020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FCA00F-AD57-E145-A3FB-94F25D9C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5</a:t>
            </a:fld>
            <a:endParaRPr lang="it-IT"/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630F6B3A-7E42-424B-BDFC-99E5CDB8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47" y="1013161"/>
            <a:ext cx="2550295" cy="2454875"/>
          </a:xfrm>
          <a:prstGeom prst="rect">
            <a:avLst/>
          </a:prstGeom>
          <a:effectLst/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93C1227-4081-FF49-B214-792DF87ABDD4}"/>
              </a:ext>
            </a:extLst>
          </p:cNvPr>
          <p:cNvSpPr txBox="1">
            <a:spLocks/>
          </p:cNvSpPr>
          <p:nvPr/>
        </p:nvSpPr>
        <p:spPr>
          <a:xfrm>
            <a:off x="552881" y="1013161"/>
            <a:ext cx="5162120" cy="38998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B050"/>
                </a:solidFill>
              </a:rPr>
              <a:t>Fabbrica del vapore di Milano	</a:t>
            </a:r>
            <a:r>
              <a:rPr lang="it-IT" sz="1100" dirty="0">
                <a:solidFill>
                  <a:srgbClr val="00B050"/>
                </a:solidFill>
              </a:rPr>
              <a:t>21-30 maggio</a:t>
            </a:r>
            <a:endParaRPr lang="it-IT" sz="1400" dirty="0">
              <a:solidFill>
                <a:srgbClr val="00B050"/>
              </a:solidFill>
            </a:endParaRPr>
          </a:p>
          <a:p>
            <a:r>
              <a:rPr lang="it-IT" sz="1400" dirty="0">
                <a:solidFill>
                  <a:srgbClr val="00B050"/>
                </a:solidFill>
              </a:rPr>
              <a:t>Festival della Scienza di Genova	</a:t>
            </a:r>
            <a:r>
              <a:rPr lang="it-IT" sz="1100" dirty="0">
                <a:solidFill>
                  <a:srgbClr val="00B050"/>
                </a:solidFill>
              </a:rPr>
              <a:t>4 ott-4 nov.</a:t>
            </a:r>
          </a:p>
          <a:p>
            <a:r>
              <a:rPr lang="it-IT" sz="1400" dirty="0">
                <a:solidFill>
                  <a:srgbClr val="00B050"/>
                </a:solidFill>
              </a:rPr>
              <a:t>Museo di storia naturale di Venezia	</a:t>
            </a:r>
            <a:r>
              <a:rPr lang="it-IT" sz="1100" dirty="0">
                <a:solidFill>
                  <a:srgbClr val="00B050"/>
                </a:solidFill>
              </a:rPr>
              <a:t>9-24 nov.</a:t>
            </a:r>
            <a:endParaRPr lang="it-IT" sz="1400" dirty="0">
              <a:solidFill>
                <a:srgbClr val="00B050"/>
              </a:solidFill>
            </a:endParaRPr>
          </a:p>
          <a:p>
            <a:r>
              <a:rPr lang="it-IT" sz="1400" dirty="0">
                <a:solidFill>
                  <a:srgbClr val="00B050"/>
                </a:solidFill>
              </a:rPr>
              <a:t>Macro Testaccio di Roma		</a:t>
            </a:r>
            <a:r>
              <a:rPr lang="it-IT" sz="1100" dirty="0">
                <a:solidFill>
                  <a:srgbClr val="00B050"/>
                </a:solidFill>
              </a:rPr>
              <a:t>7-26 gen.</a:t>
            </a:r>
          </a:p>
          <a:p>
            <a:r>
              <a:rPr lang="it-IT" sz="1400" dirty="0">
                <a:solidFill>
                  <a:srgbClr val="00B050"/>
                </a:solidFill>
              </a:rPr>
              <a:t>Museo Archeologico di Potenza	</a:t>
            </a:r>
            <a:r>
              <a:rPr lang="it-IT" sz="1100" dirty="0">
                <a:solidFill>
                  <a:srgbClr val="00B050"/>
                </a:solidFill>
              </a:rPr>
              <a:t>8-31 gen.</a:t>
            </a:r>
          </a:p>
          <a:p>
            <a:r>
              <a:rPr lang="it-IT" sz="1200" dirty="0">
                <a:solidFill>
                  <a:srgbClr val="00B050"/>
                </a:solidFill>
              </a:rPr>
              <a:t>Accademia delle Arti del Disegno di Firenze </a:t>
            </a:r>
            <a:r>
              <a:rPr lang="it-IT" sz="1400" dirty="0">
                <a:solidFill>
                  <a:srgbClr val="00B050"/>
                </a:solidFill>
              </a:rPr>
              <a:t>	</a:t>
            </a:r>
            <a:r>
              <a:rPr lang="it-IT" sz="1100" dirty="0">
                <a:solidFill>
                  <a:srgbClr val="00B050"/>
                </a:solidFill>
              </a:rPr>
              <a:t>5-23 feb.</a:t>
            </a:r>
            <a:endParaRPr lang="it-IT" sz="1400" dirty="0">
              <a:solidFill>
                <a:srgbClr val="00B050"/>
              </a:solidFill>
            </a:endParaRPr>
          </a:p>
          <a:p>
            <a:r>
              <a:rPr lang="it-IT" sz="1400" dirty="0">
                <a:solidFill>
                  <a:srgbClr val="00B050"/>
                </a:solidFill>
              </a:rPr>
              <a:t>Museo della Grafica di Pisa		</a:t>
            </a:r>
            <a:r>
              <a:rPr lang="it-IT" sz="1100" dirty="0">
                <a:solidFill>
                  <a:srgbClr val="00B050"/>
                </a:solidFill>
              </a:rPr>
              <a:t>3-15 mar.</a:t>
            </a:r>
          </a:p>
          <a:p>
            <a:r>
              <a:rPr lang="it-IT" sz="1400" dirty="0"/>
              <a:t>Palazzo della Loggia di Padova 	</a:t>
            </a:r>
            <a:r>
              <a:rPr lang="it-IT" sz="1100" dirty="0">
                <a:solidFill>
                  <a:srgbClr val="FF0000"/>
                </a:solidFill>
              </a:rPr>
              <a:t>online</a:t>
            </a:r>
          </a:p>
          <a:p>
            <a:r>
              <a:rPr lang="it-IT" sz="1400" dirty="0"/>
              <a:t>Venaria di Torino 			</a:t>
            </a:r>
            <a:r>
              <a:rPr lang="it-IT" sz="1200" dirty="0">
                <a:solidFill>
                  <a:srgbClr val="FF0000"/>
                </a:solidFill>
              </a:rPr>
              <a:t>online e/o </a:t>
            </a:r>
            <a:r>
              <a:rPr lang="it-IT" sz="1200" dirty="0" err="1">
                <a:solidFill>
                  <a:srgbClr val="FF0000"/>
                </a:solidFill>
              </a:rPr>
              <a:t>Univ</a:t>
            </a:r>
            <a:r>
              <a:rPr lang="it-IT" sz="1200" dirty="0">
                <a:solidFill>
                  <a:srgbClr val="FF0000"/>
                </a:solidFill>
              </a:rPr>
              <a:t>.</a:t>
            </a:r>
            <a:endParaRPr lang="it-IT" sz="1100" dirty="0">
              <a:solidFill>
                <a:srgbClr val="FF0000"/>
              </a:solidFill>
            </a:endParaRPr>
          </a:p>
          <a:p>
            <a:r>
              <a:rPr lang="it-IT" sz="1400" dirty="0"/>
              <a:t>Museo Archeologico Nazionale </a:t>
            </a:r>
            <a:r>
              <a:rPr lang="it-IT" sz="1400" dirty="0" err="1"/>
              <a:t>Nap</a:t>
            </a:r>
            <a:r>
              <a:rPr lang="it-IT" sz="1400" dirty="0"/>
              <a:t>.	</a:t>
            </a:r>
            <a:r>
              <a:rPr lang="it-IT" sz="1100" dirty="0">
                <a:solidFill>
                  <a:srgbClr val="FF0000"/>
                </a:solidFill>
              </a:rPr>
              <a:t>online e/o </a:t>
            </a:r>
            <a:r>
              <a:rPr lang="it-IT" sz="1100" dirty="0" err="1">
                <a:solidFill>
                  <a:srgbClr val="FF0000"/>
                </a:solidFill>
              </a:rPr>
              <a:t>Univ</a:t>
            </a:r>
            <a:r>
              <a:rPr lang="it-IT" sz="1100" dirty="0">
                <a:solidFill>
                  <a:srgbClr val="FF0000"/>
                </a:solidFill>
              </a:rPr>
              <a:t>.</a:t>
            </a:r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b="1" dirty="0"/>
              <a:t>Museo Archeologico </a:t>
            </a:r>
            <a:r>
              <a:rPr lang="it-IT" sz="1400" b="1" dirty="0">
                <a:solidFill>
                  <a:srgbClr val="FF0000"/>
                </a:solidFill>
              </a:rPr>
              <a:t>Nazionale</a:t>
            </a:r>
            <a:r>
              <a:rPr lang="it-IT" sz="1400" b="1" dirty="0"/>
              <a:t>.	</a:t>
            </a:r>
            <a:r>
              <a:rPr lang="it-IT" sz="1100" b="1" dirty="0">
                <a:solidFill>
                  <a:srgbClr val="FF0000"/>
                </a:solidFill>
              </a:rPr>
              <a:t>Maggio 2021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5D9ABCE-DC6D-4D49-8184-CAF921B85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82" y="4957968"/>
            <a:ext cx="5162120" cy="1824189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lvl="1">
              <a:lnSpc>
                <a:spcPct val="90000"/>
              </a:lnSpc>
            </a:pPr>
            <a:r>
              <a:rPr lang="it-IT" sz="1500" dirty="0"/>
              <a:t>242 seminari</a:t>
            </a:r>
          </a:p>
          <a:p>
            <a:pPr lvl="1">
              <a:lnSpc>
                <a:spcPct val="90000"/>
              </a:lnSpc>
            </a:pPr>
            <a:r>
              <a:rPr lang="it-IT" sz="1500" dirty="0"/>
              <a:t>21 scuole ai laboratori (Virgo, Legnaro e CNAO)</a:t>
            </a:r>
          </a:p>
          <a:p>
            <a:pPr lvl="1">
              <a:lnSpc>
                <a:spcPct val="90000"/>
              </a:lnSpc>
            </a:pPr>
            <a:r>
              <a:rPr lang="it-IT" sz="1500" dirty="0"/>
              <a:t>40 scuole ai Musei</a:t>
            </a:r>
          </a:p>
          <a:p>
            <a:pPr lvl="1">
              <a:lnSpc>
                <a:spcPct val="90000"/>
              </a:lnSpc>
            </a:pPr>
            <a:r>
              <a:rPr lang="it-IT" sz="1500" dirty="0"/>
              <a:t>6 incontri all’Università</a:t>
            </a:r>
          </a:p>
          <a:p>
            <a:pPr lvl="1">
              <a:lnSpc>
                <a:spcPct val="90000"/>
              </a:lnSpc>
            </a:pPr>
            <a:r>
              <a:rPr lang="it-IT" sz="1500" dirty="0"/>
              <a:t>2 Spettacoli Art &amp; Science (Milano e Genova)</a:t>
            </a:r>
          </a:p>
          <a:p>
            <a:pPr lvl="1">
              <a:lnSpc>
                <a:spcPct val="90000"/>
              </a:lnSpc>
            </a:pPr>
            <a:r>
              <a:rPr lang="it-IT" sz="1500" dirty="0"/>
              <a:t>Evento Teatrale di Pisa (finanziamento esterno)</a:t>
            </a:r>
          </a:p>
          <a:p>
            <a:pPr lvl="1">
              <a:lnSpc>
                <a:spcPct val="90000"/>
              </a:lnSpc>
            </a:pPr>
            <a:r>
              <a:rPr lang="it-IT" sz="1500" dirty="0"/>
              <a:t>Altri eventi</a:t>
            </a:r>
          </a:p>
          <a:p>
            <a:pPr lvl="1">
              <a:lnSpc>
                <a:spcPct val="90000"/>
              </a:lnSpc>
            </a:pPr>
            <a:endParaRPr lang="it-IT" sz="1500" dirty="0"/>
          </a:p>
          <a:p>
            <a:pPr lvl="1">
              <a:lnSpc>
                <a:spcPct val="90000"/>
              </a:lnSpc>
            </a:pPr>
            <a:endParaRPr lang="it-IT" sz="15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2B82FB-51B0-0D42-A1F2-288DFF5453E0}"/>
              </a:ext>
            </a:extLst>
          </p:cNvPr>
          <p:cNvSpPr txBox="1"/>
          <p:nvPr/>
        </p:nvSpPr>
        <p:spPr>
          <a:xfrm>
            <a:off x="7342632" y="3831220"/>
            <a:ext cx="935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Firenze</a:t>
            </a:r>
          </a:p>
        </p:txBody>
      </p:sp>
    </p:spTree>
    <p:extLst>
      <p:ext uri="{BB962C8B-B14F-4D97-AF65-F5344CB8AC3E}">
        <p14:creationId xmlns:p14="http://schemas.microsoft.com/office/powerpoint/2010/main" val="2312849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572" y="480060"/>
            <a:ext cx="9130855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ersona, interni, persone, gruppo&#10;&#10;Descrizione generata automaticamente">
            <a:extLst>
              <a:ext uri="{FF2B5EF4-FFF2-40B4-BE49-F238E27FC236}">
                <a16:creationId xmlns:a16="http://schemas.microsoft.com/office/drawing/2014/main" id="{D6FC72E9-D82A-7847-A700-0433CDC9E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9" r="-1" b="-1"/>
          <a:stretch/>
        </p:blipFill>
        <p:spPr>
          <a:xfrm>
            <a:off x="522816" y="643467"/>
            <a:ext cx="4364831" cy="5571066"/>
          </a:xfrm>
          <a:prstGeom prst="rect">
            <a:avLst/>
          </a:prstGeom>
        </p:spPr>
      </p:pic>
      <p:pic>
        <p:nvPicPr>
          <p:cNvPr id="8" name="Immagine 7" descr="Immagine che contiene interni, persona, persone, soffitto&#10;&#10;Descrizione generata automaticamente">
            <a:extLst>
              <a:ext uri="{FF2B5EF4-FFF2-40B4-BE49-F238E27FC236}">
                <a16:creationId xmlns:a16="http://schemas.microsoft.com/office/drawing/2014/main" id="{2BF0C1C0-7D7F-E641-BA51-353BAEC33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6" r="24912" b="-1"/>
          <a:stretch/>
        </p:blipFill>
        <p:spPr>
          <a:xfrm>
            <a:off x="5018351" y="643467"/>
            <a:ext cx="4364831" cy="557106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FD2A4D-4FA2-6846-B171-9AAF482E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2" y="6356350"/>
            <a:ext cx="334327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3F18E2-A3E6-1E44-AADC-337691A5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FA3A2C-9D95-4E4C-BC64-89E25FCAB724}"/>
              </a:ext>
            </a:extLst>
          </p:cNvPr>
          <p:cNvSpPr txBox="1"/>
          <p:nvPr/>
        </p:nvSpPr>
        <p:spPr>
          <a:xfrm>
            <a:off x="2191949" y="51342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Pisa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91B0FD-11AC-3744-9C16-E179CB54ACDD}"/>
              </a:ext>
            </a:extLst>
          </p:cNvPr>
          <p:cNvSpPr txBox="1"/>
          <p:nvPr/>
        </p:nvSpPr>
        <p:spPr>
          <a:xfrm>
            <a:off x="6777453" y="28377"/>
            <a:ext cx="1084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Firenze</a:t>
            </a:r>
          </a:p>
        </p:txBody>
      </p:sp>
    </p:spTree>
    <p:extLst>
      <p:ext uri="{BB962C8B-B14F-4D97-AF65-F5344CB8AC3E}">
        <p14:creationId xmlns:p14="http://schemas.microsoft.com/office/powerpoint/2010/main" val="386875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31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8B7B02-0DF6-9F47-8799-D605E3A0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73" y="640080"/>
            <a:ext cx="343304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Come </a:t>
            </a:r>
            <a:r>
              <a:rPr lang="en-US" sz="4400" dirty="0" err="1">
                <a:solidFill>
                  <a:srgbClr val="FFFFFF"/>
                </a:solidFill>
                <a:latin typeface="+mj-lt"/>
                <a:cs typeface="+mj-cs"/>
              </a:rPr>
              <a:t>pensiamo</a:t>
            </a:r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 di </a:t>
            </a:r>
            <a:r>
              <a:rPr lang="en-US" sz="4400" dirty="0" err="1">
                <a:solidFill>
                  <a:srgbClr val="FFFFFF"/>
                </a:solidFill>
                <a:latin typeface="+mj-lt"/>
                <a:cs typeface="+mj-cs"/>
              </a:rPr>
              <a:t>proseguire</a:t>
            </a:r>
            <a:b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</a:br>
            <a:b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II </a:t>
            </a:r>
            <a:r>
              <a:rPr lang="en-US" sz="4400" dirty="0" err="1">
                <a:solidFill>
                  <a:srgbClr val="FFFFFF"/>
                </a:solidFill>
                <a:latin typeface="+mj-lt"/>
                <a:cs typeface="+mj-cs"/>
              </a:rPr>
              <a:t>edizione</a:t>
            </a:r>
            <a:endParaRPr lang="en-US" sz="44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C0B3BD-F682-9049-8EE5-6097578F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E7878EF9-3B7C-0445-9592-9BFA65D93F34}" type="slidenum">
              <a:rPr lang="en-US"/>
              <a:pPr defTabSz="457200"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966026"/>
              </p:ext>
            </p:extLst>
          </p:nvPr>
        </p:nvGraphicFramePr>
        <p:xfrm>
          <a:off x="4220368" y="470924"/>
          <a:ext cx="52923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57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2466" y="280374"/>
            <a:ext cx="9294019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037E35-1A0B-BF42-86D7-5229BCF8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10" y="433545"/>
            <a:ext cx="905113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Siamo</a:t>
            </a:r>
            <a:r>
              <a:rPr lang="en-US" sz="49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pronti</a:t>
            </a:r>
            <a:r>
              <a:rPr lang="en-US" sz="4900" dirty="0">
                <a:solidFill>
                  <a:srgbClr val="FFFFFF"/>
                </a:solidFill>
                <a:latin typeface="+mj-lt"/>
                <a:cs typeface="+mj-cs"/>
              </a:rPr>
              <a:t> per la III </a:t>
            </a:r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edizione</a:t>
            </a:r>
            <a:endParaRPr lang="en-US" sz="49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1938" y="1522292"/>
            <a:ext cx="631507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07AFD3A0-3F13-C540-8CDE-A8FB74BB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93" y="2327612"/>
            <a:ext cx="3506899" cy="439736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9475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124112B-BE91-3147-8075-C7D65F706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0" r="12978" b="1"/>
          <a:stretch/>
        </p:blipFill>
        <p:spPr>
          <a:xfrm>
            <a:off x="5236621" y="2764185"/>
            <a:ext cx="4432933" cy="332290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1292F9-CE70-7346-8526-A08784DD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0216" y="6522430"/>
            <a:ext cx="222885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7878EF9-3B7C-0445-9592-9BFA65D93F34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31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8B7B02-0DF6-9F47-8799-D605E3A0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73" y="640080"/>
            <a:ext cx="343304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latin typeface="+mj-lt"/>
                <a:cs typeface="+mj-cs"/>
              </a:rPr>
              <a:t>Come pensiamo di iniziare</a:t>
            </a:r>
            <a:br>
              <a:rPr lang="en-US" sz="4400">
                <a:solidFill>
                  <a:srgbClr val="FFFFFF"/>
                </a:solidFill>
                <a:latin typeface="+mj-lt"/>
                <a:cs typeface="+mj-cs"/>
              </a:rPr>
            </a:br>
            <a:br>
              <a:rPr lang="en-US" sz="440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400">
                <a:solidFill>
                  <a:srgbClr val="FFFFFF"/>
                </a:solidFill>
                <a:latin typeface="+mj-lt"/>
                <a:cs typeface="+mj-cs"/>
              </a:rPr>
              <a:t>III edizione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437078"/>
              </p:ext>
            </p:extLst>
          </p:nvPr>
        </p:nvGraphicFramePr>
        <p:xfrm>
          <a:off x="4220368" y="470924"/>
          <a:ext cx="52923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1314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2007</Words>
  <Application>Microsoft Macintosh PowerPoint</Application>
  <PresentationFormat>A4 (21x29,7 cm)</PresentationFormat>
  <Paragraphs>534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Euphemia UCAS</vt:lpstr>
      <vt:lpstr>TitilliumText25L 400 wt</vt:lpstr>
      <vt:lpstr>Tema di Office</vt:lpstr>
      <vt:lpstr>Presentazione standard di PowerPoint</vt:lpstr>
      <vt:lpstr>Novità</vt:lpstr>
      <vt:lpstr>Presentazione standard di PowerPoint</vt:lpstr>
      <vt:lpstr>Presentazione standard di PowerPoint</vt:lpstr>
      <vt:lpstr>Numeri della II edizione 2018-2020</vt:lpstr>
      <vt:lpstr>Presentazione standard di PowerPoint</vt:lpstr>
      <vt:lpstr>Come pensiamo di proseguire  II edizione</vt:lpstr>
      <vt:lpstr>Siamo pronti per la III edizione</vt:lpstr>
      <vt:lpstr>Come pensiamo di iniziare  III edizione</vt:lpstr>
      <vt:lpstr>Attività formativa Online</vt:lpstr>
      <vt:lpstr>III edizione  12 Sezioni  1,9 FTE 160 ricercatori </vt:lpstr>
      <vt:lpstr>Project Team (159 ricercatori)</vt:lpstr>
      <vt:lpstr>Social and WEB</vt:lpstr>
      <vt:lpstr>Statistiche  facebook</vt:lpstr>
      <vt:lpstr>Un po’ di conti</vt:lpstr>
      <vt:lpstr>Situazione economica 2020</vt:lpstr>
      <vt:lpstr>Contributi  &amp; Sponsor II edizione  3 sponsor nazionali  Totale 44.1 k€  </vt:lpstr>
      <vt:lpstr>Presentazione standard di PowerPoint</vt:lpstr>
      <vt:lpstr>Presentazione standard di PowerPoint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ppierluigi2000@gmail.com</dc:creator>
  <cp:lastModifiedBy>ppierluigi2000@gmail.com</cp:lastModifiedBy>
  <cp:revision>6</cp:revision>
  <dcterms:created xsi:type="dcterms:W3CDTF">2020-10-01T08:57:39Z</dcterms:created>
  <dcterms:modified xsi:type="dcterms:W3CDTF">2020-10-01T14:29:58Z</dcterms:modified>
</cp:coreProperties>
</file>