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2" r:id="rId3"/>
    <p:sldId id="274" r:id="rId4"/>
    <p:sldId id="273" r:id="rId5"/>
    <p:sldId id="271" r:id="rId6"/>
    <p:sldId id="279" r:id="rId7"/>
    <p:sldId id="285" r:id="rId8"/>
    <p:sldId id="282" r:id="rId9"/>
    <p:sldId id="284" r:id="rId10"/>
    <p:sldId id="283" r:id="rId11"/>
    <p:sldId id="288" r:id="rId12"/>
    <p:sldId id="287" r:id="rId13"/>
    <p:sldId id="275" r:id="rId14"/>
    <p:sldId id="263" r:id="rId15"/>
    <p:sldId id="265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40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1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0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9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9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0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0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687B-D7EE-8C45-8C3A-493A50BB0067}" type="datetimeFigureOut">
              <a:rPr lang="en-US" smtClean="0"/>
              <a:t>14/07/20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1CB2-78C8-4749-8BE7-F676C99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5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264142" y="152181"/>
            <a:ext cx="8743442" cy="4248471"/>
            <a:chOff x="264142" y="152181"/>
            <a:chExt cx="8743442" cy="424847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511627" y="-2095304"/>
              <a:ext cx="4248471" cy="874344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7825060" y="843062"/>
              <a:ext cx="302940" cy="56796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7855880" y="1087537"/>
              <a:ext cx="302940" cy="56796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855880" y="3389412"/>
              <a:ext cx="302940" cy="56796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7830480" y="3633887"/>
              <a:ext cx="302940" cy="56796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3452850" y="99317"/>
            <a:ext cx="290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region 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4141" y="4822037"/>
            <a:ext cx="2908656" cy="1885355"/>
            <a:chOff x="2202394" y="3841962"/>
            <a:chExt cx="4715561" cy="3056569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2394" y="3841962"/>
              <a:ext cx="4715561" cy="3056569"/>
            </a:xfrm>
            <a:prstGeom prst="rect">
              <a:avLst/>
            </a:prstGeom>
          </p:spPr>
        </p:pic>
        <p:sp>
          <p:nvSpPr>
            <p:cNvPr id="19" name="Trapezoid 18"/>
            <p:cNvSpPr/>
            <p:nvPr/>
          </p:nvSpPr>
          <p:spPr>
            <a:xfrm rot="10800000">
              <a:off x="4342608" y="4460874"/>
              <a:ext cx="454024" cy="541861"/>
            </a:xfrm>
            <a:prstGeom prst="trapezoid">
              <a:avLst>
                <a:gd name="adj" fmla="val 8746"/>
              </a:avLst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355307" y="4462305"/>
              <a:ext cx="429542" cy="0"/>
            </a:xfrm>
            <a:prstGeom prst="line">
              <a:avLst/>
            </a:prstGeom>
            <a:ln w="5715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491880" y="4609901"/>
            <a:ext cx="5474265" cy="2131388"/>
            <a:chOff x="3675165" y="4522242"/>
            <a:chExt cx="5468834" cy="1995287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75165" y="4522242"/>
              <a:ext cx="5468834" cy="1995287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>
              <a:off x="4295775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645025" y="534987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8013700" y="5353050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356600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7890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8097102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380933" y="3472063"/>
            <a:ext cx="2615003" cy="21499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933058"/>
            <a:ext cx="13543" cy="275984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1567" y="3068960"/>
            <a:ext cx="0" cy="19720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97728" y="908720"/>
            <a:ext cx="0" cy="46805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37985" y="3892529"/>
            <a:ext cx="0" cy="187220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66037" y="3077346"/>
            <a:ext cx="0" cy="20260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74887" y="5656790"/>
            <a:ext cx="913337" cy="746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607327" y="5108562"/>
            <a:ext cx="1291150" cy="61577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408800" y="5544830"/>
            <a:ext cx="557237" cy="29162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91213" y="3809812"/>
            <a:ext cx="0" cy="174795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67450" y="4889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303967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5980690" y="840804"/>
            <a:ext cx="792086" cy="5440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30917" y="9612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996973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377631" y="795368"/>
            <a:ext cx="773936" cy="33947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377631" y="113483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709593" y="1090662"/>
            <a:ext cx="668038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84216" y="728933"/>
            <a:ext cx="779903" cy="3482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12791" y="742443"/>
            <a:ext cx="779903" cy="5292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686550" y="840804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 rot="238340">
            <a:off x="3988608" y="3058770"/>
            <a:ext cx="4118259" cy="1043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4727575" y="591807"/>
            <a:ext cx="0" cy="80645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5527675" y="895210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151567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476750" y="734377"/>
            <a:ext cx="187325" cy="808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267450" y="5778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270625" y="702627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6257925" y="782668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6474577" y="961278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6950162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2704215" y="2789560"/>
            <a:ext cx="5494822" cy="37268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699393" y="341151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205389" y="3314981"/>
            <a:ext cx="575787" cy="24216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4249627" y="4204945"/>
            <a:ext cx="558424" cy="2218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4402027" y="4237893"/>
            <a:ext cx="406024" cy="19643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139952" y="4814190"/>
            <a:ext cx="636052" cy="27734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4788024" y="4801060"/>
            <a:ext cx="2808312" cy="19923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932040" y="5051003"/>
            <a:ext cx="1224136" cy="53823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4439545" y="5584057"/>
            <a:ext cx="368506" cy="112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6174967" y="5056480"/>
            <a:ext cx="787220" cy="5199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151567" y="5041012"/>
            <a:ext cx="0" cy="99796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75988" y="6196843"/>
            <a:ext cx="633411" cy="27644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49487" y="5260878"/>
            <a:ext cx="0" cy="61977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4788024" y="4193732"/>
            <a:ext cx="23448" cy="62045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581711" y="3541073"/>
            <a:ext cx="2835617" cy="1266708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43713" y="3509379"/>
            <a:ext cx="2835617" cy="1266708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3533102" y="4795002"/>
            <a:ext cx="40873" cy="568134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404021" y="4783124"/>
            <a:ext cx="42451" cy="590092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433565" y="4787760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1934015" y="5370286"/>
            <a:ext cx="1618510" cy="72301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1725068" y="5338592"/>
            <a:ext cx="1689459" cy="75470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3374980" y="5350006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063656" y="3516013"/>
            <a:ext cx="206132" cy="2865315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6190067" y="3556757"/>
            <a:ext cx="206132" cy="2865315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6255970" y="3517706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1704865" y="6083638"/>
            <a:ext cx="46623" cy="648072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1765934" y="6080502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1860319" y="6100826"/>
            <a:ext cx="46623" cy="648072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43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8097102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380933" y="3472063"/>
            <a:ext cx="2615003" cy="21499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933058"/>
            <a:ext cx="13543" cy="275984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1567" y="3068960"/>
            <a:ext cx="0" cy="19720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97728" y="908720"/>
            <a:ext cx="0" cy="46805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37985" y="3892529"/>
            <a:ext cx="0" cy="187220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66037" y="3077346"/>
            <a:ext cx="0" cy="20260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74887" y="5656790"/>
            <a:ext cx="913337" cy="746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607327" y="5108562"/>
            <a:ext cx="1291150" cy="61577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408800" y="5544830"/>
            <a:ext cx="557237" cy="29162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91213" y="3809812"/>
            <a:ext cx="0" cy="174795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67450" y="4889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303967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5980690" y="840804"/>
            <a:ext cx="792086" cy="5440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30917" y="9612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996973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377631" y="795368"/>
            <a:ext cx="773936" cy="33947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377631" y="113483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709593" y="1090662"/>
            <a:ext cx="668038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84216" y="728933"/>
            <a:ext cx="779903" cy="3482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12791" y="742443"/>
            <a:ext cx="779903" cy="5292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686550" y="840804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 rot="238340">
            <a:off x="3988608" y="3058770"/>
            <a:ext cx="4118259" cy="1043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4727575" y="591807"/>
            <a:ext cx="0" cy="80645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5527675" y="895210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151567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476750" y="734377"/>
            <a:ext cx="187325" cy="808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267450" y="5778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270625" y="702627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6257925" y="782668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6474577" y="961278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6950162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2704215" y="2789560"/>
            <a:ext cx="5494822" cy="37268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699393" y="341151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205389" y="3314981"/>
            <a:ext cx="575787" cy="24216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4249627" y="4204945"/>
            <a:ext cx="558424" cy="2218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4402027" y="4237893"/>
            <a:ext cx="406024" cy="19643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139952" y="4814190"/>
            <a:ext cx="636052" cy="27734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4788024" y="4801060"/>
            <a:ext cx="2808312" cy="19923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932040" y="5051003"/>
            <a:ext cx="1224136" cy="53823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4439545" y="5584057"/>
            <a:ext cx="368506" cy="112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6174967" y="5056480"/>
            <a:ext cx="787220" cy="5199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151567" y="5041012"/>
            <a:ext cx="0" cy="99796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75988" y="6196843"/>
            <a:ext cx="633411" cy="27644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49487" y="5260878"/>
            <a:ext cx="0" cy="61977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4788024" y="4193732"/>
            <a:ext cx="23448" cy="62045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581711" y="3541073"/>
            <a:ext cx="2835617" cy="1266708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43713" y="3509379"/>
            <a:ext cx="2835617" cy="1266708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3533102" y="4795002"/>
            <a:ext cx="40873" cy="568134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404021" y="4783124"/>
            <a:ext cx="42451" cy="590092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433565" y="4787760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1934015" y="5370286"/>
            <a:ext cx="1618510" cy="72301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1725068" y="5338592"/>
            <a:ext cx="1689459" cy="75470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3374980" y="5350006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063656" y="3516013"/>
            <a:ext cx="206132" cy="2865315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6190067" y="3556757"/>
            <a:ext cx="206132" cy="2865315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6255970" y="3517706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1704865" y="6083638"/>
            <a:ext cx="46623" cy="648072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1765934" y="6080502"/>
            <a:ext cx="158122" cy="13130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1860319" y="6100826"/>
            <a:ext cx="46623" cy="648072"/>
          </a:xfrm>
          <a:prstGeom prst="line">
            <a:avLst/>
          </a:prstGeom>
          <a:ln w="3810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129087" y="4094328"/>
            <a:ext cx="3534988" cy="1325096"/>
            <a:chOff x="1129087" y="4094328"/>
            <a:chExt cx="3534988" cy="1325096"/>
          </a:xfrm>
        </p:grpSpPr>
        <p:cxnSp>
          <p:nvCxnSpPr>
            <p:cNvPr id="64" name="Straight Connector 63"/>
            <p:cNvCxnSpPr/>
            <p:nvPr/>
          </p:nvCxnSpPr>
          <p:spPr>
            <a:xfrm flipH="1">
              <a:off x="4632880" y="4204945"/>
              <a:ext cx="31195" cy="6362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3359382" y="4738350"/>
              <a:ext cx="31195" cy="6362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3347864" y="4234918"/>
              <a:ext cx="1289993" cy="562234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2386455" y="4719300"/>
              <a:ext cx="988527" cy="44774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2051720" y="4716498"/>
              <a:ext cx="334735" cy="152662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1144697" y="4814190"/>
              <a:ext cx="894600" cy="53682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 flipV="1">
              <a:off x="1144701" y="5302496"/>
              <a:ext cx="979027" cy="116928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144697" y="4797152"/>
              <a:ext cx="0" cy="54144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1144697" y="4094328"/>
              <a:ext cx="1554696" cy="6817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699393" y="4094328"/>
              <a:ext cx="1944615" cy="1267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342887" y="4808414"/>
              <a:ext cx="1289993" cy="562234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2699393" y="4094328"/>
              <a:ext cx="399" cy="66940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 flipV="1">
              <a:off x="2687505" y="4738350"/>
              <a:ext cx="1956503" cy="58802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1129087" y="4738350"/>
              <a:ext cx="1558418" cy="564146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2077070" y="4941168"/>
              <a:ext cx="46658" cy="478256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386455" y="4716498"/>
              <a:ext cx="23121" cy="236997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2147073" y="5271696"/>
              <a:ext cx="287808" cy="13081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 flipV="1">
              <a:off x="2434882" y="5265964"/>
              <a:ext cx="940100" cy="58802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2403102" y="4808414"/>
              <a:ext cx="45580" cy="467207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2053750" y="4862017"/>
              <a:ext cx="23121" cy="236997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8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129087" y="4094328"/>
            <a:ext cx="3534988" cy="1325096"/>
            <a:chOff x="1129087" y="4094328"/>
            <a:chExt cx="3534988" cy="1325096"/>
          </a:xfrm>
        </p:grpSpPr>
        <p:cxnSp>
          <p:nvCxnSpPr>
            <p:cNvPr id="67" name="Straight Connector 66"/>
            <p:cNvCxnSpPr/>
            <p:nvPr/>
          </p:nvCxnSpPr>
          <p:spPr>
            <a:xfrm flipH="1">
              <a:off x="4632880" y="4204945"/>
              <a:ext cx="31195" cy="6362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3359382" y="4738350"/>
              <a:ext cx="31195" cy="6362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3347864" y="4234918"/>
              <a:ext cx="1289993" cy="562234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 flipV="1">
              <a:off x="2386455" y="4719300"/>
              <a:ext cx="988527" cy="44774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051720" y="4716498"/>
              <a:ext cx="334735" cy="152662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 flipV="1">
              <a:off x="1144697" y="4814190"/>
              <a:ext cx="894600" cy="53682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 flipV="1">
              <a:off x="1144701" y="5302496"/>
              <a:ext cx="979027" cy="116928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144697" y="4797152"/>
              <a:ext cx="0" cy="54144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1144697" y="4094328"/>
              <a:ext cx="1554696" cy="6817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2699393" y="4094328"/>
              <a:ext cx="1944615" cy="12676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3342887" y="4808414"/>
              <a:ext cx="1289993" cy="562234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2699393" y="4094328"/>
              <a:ext cx="399" cy="66940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 flipV="1">
              <a:off x="2687505" y="4738350"/>
              <a:ext cx="1956503" cy="58802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1129087" y="4738350"/>
              <a:ext cx="1558418" cy="564146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2077070" y="4941168"/>
              <a:ext cx="46658" cy="478256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386455" y="4716498"/>
              <a:ext cx="23121" cy="236997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2147073" y="5271696"/>
              <a:ext cx="287808" cy="13081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2434882" y="5265964"/>
              <a:ext cx="940100" cy="58802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2403102" y="4808414"/>
              <a:ext cx="45580" cy="467207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2053750" y="4862017"/>
              <a:ext cx="23121" cy="236997"/>
            </a:xfrm>
            <a:prstGeom prst="line">
              <a:avLst/>
            </a:prstGeom>
            <a:ln w="285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27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85398" y="581100"/>
            <a:ext cx="6391967" cy="6198440"/>
            <a:chOff x="1385398" y="581100"/>
            <a:chExt cx="6391967" cy="6198440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2"/>
            <a:srcRect l="4" t="-25" r="-4" b="25"/>
            <a:stretch/>
          </p:blipFill>
          <p:spPr>
            <a:xfrm rot="16366085">
              <a:off x="1681007" y="1369461"/>
              <a:ext cx="5350067" cy="527801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 rot="484334">
              <a:off x="5742113" y="1597952"/>
              <a:ext cx="737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spoke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78604" y="136428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0.4mm PCB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488934" y="1733618"/>
              <a:ext cx="664378" cy="307372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851580" y="1733618"/>
              <a:ext cx="637354" cy="364700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001062" y="5870615"/>
              <a:ext cx="894175" cy="3569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04741" y="5314200"/>
              <a:ext cx="0" cy="563072"/>
            </a:xfrm>
            <a:prstGeom prst="line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631877" y="5407074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1.5mm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5466520" y="2237888"/>
              <a:ext cx="1037550" cy="152027"/>
            </a:xfrm>
            <a:prstGeom prst="line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 rot="465332">
              <a:off x="5695748" y="1914408"/>
              <a:ext cx="670451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3mm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sp>
          <p:nvSpPr>
            <p:cNvPr id="39" name="Trapezoid 38"/>
            <p:cNvSpPr/>
            <p:nvPr/>
          </p:nvSpPr>
          <p:spPr>
            <a:xfrm rot="10800000">
              <a:off x="3959910" y="3749668"/>
              <a:ext cx="1127180" cy="2117805"/>
            </a:xfrm>
            <a:prstGeom prst="trapezoid">
              <a:avLst>
                <a:gd name="adj" fmla="val 12038"/>
              </a:avLst>
            </a:prstGeom>
            <a:solidFill>
              <a:srgbClr val="FFFF00"/>
            </a:solidFill>
            <a:ln w="19050" cmpd="sng">
              <a:solidFill>
                <a:srgbClr val="FF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335601" y="5300736"/>
              <a:ext cx="397662" cy="566748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Hexagon 40"/>
            <p:cNvSpPr/>
            <p:nvPr/>
          </p:nvSpPr>
          <p:spPr>
            <a:xfrm>
              <a:off x="4111182" y="4961666"/>
              <a:ext cx="845734" cy="729081"/>
            </a:xfrm>
            <a:prstGeom prst="hexag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323055" y="5101983"/>
              <a:ext cx="424833" cy="42483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45828" y="5405818"/>
              <a:ext cx="110822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3366FF"/>
                  </a:solidFill>
                </a:rPr>
                <a:t>t</a:t>
              </a:r>
              <a:r>
                <a:rPr lang="en-US" dirty="0" smtClean="0">
                  <a:solidFill>
                    <a:srgbClr val="3366FF"/>
                  </a:solidFill>
                </a:rPr>
                <a:t>hreaded</a:t>
              </a:r>
            </a:p>
            <a:p>
              <a:pPr algn="ctr"/>
              <a:r>
                <a:rPr lang="en-US" dirty="0" smtClean="0">
                  <a:solidFill>
                    <a:srgbClr val="3366FF"/>
                  </a:solidFill>
                </a:rPr>
                <a:t>dowel pin</a:t>
              </a:r>
            </a:p>
            <a:p>
              <a:pPr algn="ctr"/>
              <a:r>
                <a:rPr lang="en-US" dirty="0" smtClean="0">
                  <a:solidFill>
                    <a:srgbClr val="3366FF"/>
                  </a:solidFill>
                </a:rPr>
                <a:t>1.2mm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43" name="Straight Arrow Connector 42"/>
            <p:cNvCxnSpPr>
              <a:stCxn id="42" idx="3"/>
            </p:cNvCxnSpPr>
            <p:nvPr/>
          </p:nvCxnSpPr>
          <p:spPr>
            <a:xfrm flipV="1">
              <a:off x="3454049" y="5405819"/>
              <a:ext cx="869006" cy="461664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1385398" y="1032800"/>
              <a:ext cx="914400" cy="57062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16200000">
              <a:off x="4290688" y="-1814805"/>
              <a:ext cx="914400" cy="57062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736225" y="1070343"/>
              <a:ext cx="914400" cy="57062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981453">
              <a:off x="6794479" y="4578958"/>
              <a:ext cx="9828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r=26mm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 rot="1423986">
              <a:off x="6748693" y="6410208"/>
              <a:ext cx="9828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r=21mm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3851580" y="4456162"/>
              <a:ext cx="0" cy="485006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209771" y="4443071"/>
              <a:ext cx="0" cy="501272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278360" y="4740761"/>
              <a:ext cx="8457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3.8mm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3465591" y="4763624"/>
              <a:ext cx="360040" cy="0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5221481" y="4762018"/>
              <a:ext cx="332342" cy="0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745135" y="5889972"/>
              <a:ext cx="0" cy="294928"/>
            </a:xfrm>
            <a:prstGeom prst="line">
              <a:avLst/>
            </a:prstGeom>
            <a:ln w="5715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312786" y="5870922"/>
              <a:ext cx="7094" cy="317501"/>
            </a:xfrm>
            <a:prstGeom prst="line">
              <a:avLst/>
            </a:prstGeom>
            <a:ln w="5715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348210" y="6029365"/>
              <a:ext cx="374284" cy="0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547531" y="5323768"/>
              <a:ext cx="1368152" cy="0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3897639" y="3008320"/>
              <a:ext cx="1218303" cy="0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085225" y="5877272"/>
              <a:ext cx="89253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 rot="5400000">
              <a:off x="4484848" y="5683733"/>
              <a:ext cx="98077" cy="377214"/>
            </a:xfrm>
            <a:prstGeom prst="rect">
              <a:avLst/>
            </a:prstGeom>
            <a:solidFill>
              <a:srgbClr val="FFFFFF"/>
            </a:solid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02056" y="2528496"/>
              <a:ext cx="1242460" cy="493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rgbClr val="3366FF"/>
                  </a:solidFill>
                </a:rPr>
                <a:t>first</a:t>
              </a:r>
            </a:p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rgbClr val="3366FF"/>
                  </a:solidFill>
                </a:rPr>
                <a:t>guard layer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4521132" y="3004526"/>
              <a:ext cx="0" cy="1432586"/>
            </a:xfrm>
            <a:prstGeom prst="line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4187248" y="3257934"/>
              <a:ext cx="670451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4mm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4473703" y="4437096"/>
              <a:ext cx="1289621" cy="0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5472828" y="3713944"/>
              <a:ext cx="0" cy="723168"/>
            </a:xfrm>
            <a:prstGeom prst="line">
              <a:avLst/>
            </a:prstGeom>
            <a:ln>
              <a:solidFill>
                <a:srgbClr val="3366FF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5466520" y="3898893"/>
              <a:ext cx="67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2mm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4473703" y="3717162"/>
              <a:ext cx="1310067" cy="0"/>
            </a:xfrm>
            <a:prstGeom prst="line">
              <a:avLst/>
            </a:prstGeom>
            <a:ln>
              <a:solidFill>
                <a:srgbClr val="3366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 rot="21062713">
              <a:off x="2739533" y="3565002"/>
              <a:ext cx="9828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r=28mm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3900539" y="2972854"/>
              <a:ext cx="70932" cy="709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278360" y="2972854"/>
              <a:ext cx="70932" cy="709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extBox 139"/>
            <p:cNvSpPr txBox="1"/>
            <p:nvPr/>
          </p:nvSpPr>
          <p:spPr>
            <a:xfrm rot="16033323">
              <a:off x="3506733" y="2393145"/>
              <a:ext cx="505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3366FF"/>
                  </a:solidFill>
                </a:rPr>
                <a:t>field</a:t>
              </a:r>
              <a:endParaRPr lang="en-US" sz="1400" dirty="0">
                <a:solidFill>
                  <a:srgbClr val="3366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 rot="16437376">
              <a:off x="4880659" y="2355124"/>
              <a:ext cx="5980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3366FF"/>
                  </a:solidFill>
                </a:rPr>
                <a:t>sense</a:t>
              </a:r>
              <a:endParaRPr lang="en-US" sz="1400" dirty="0">
                <a:solidFill>
                  <a:srgbClr val="3366FF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 flipH="1">
              <a:off x="4085225" y="5896322"/>
              <a:ext cx="2803" cy="298451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4974956" y="5889624"/>
              <a:ext cx="2803" cy="298451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3452850" y="99317"/>
            <a:ext cx="439395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locking wedge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	(outside view)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001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3452850" y="99317"/>
            <a:ext cx="58055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locking wedge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	(minimal dimensions)</a:t>
            </a:r>
            <a:endParaRPr 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692306" y="391705"/>
            <a:ext cx="7158738" cy="6291631"/>
            <a:chOff x="692306" y="391705"/>
            <a:chExt cx="7158738" cy="629163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7569574">
              <a:off x="2290424" y="366116"/>
              <a:ext cx="4563151" cy="655808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 rot="17569574">
              <a:off x="5041598" y="2919448"/>
              <a:ext cx="809952" cy="1460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19154628">
              <a:off x="6446679" y="4464010"/>
              <a:ext cx="427120" cy="3858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358335" y="1756297"/>
              <a:ext cx="689093" cy="702519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2199828" y="2993215"/>
              <a:ext cx="689093" cy="702519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15514" y="2169022"/>
              <a:ext cx="863827" cy="1289531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3364344">
              <a:off x="1615058" y="2610242"/>
              <a:ext cx="845717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3.8mm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373111" y="391705"/>
              <a:ext cx="417434" cy="62154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676669" y="578348"/>
              <a:ext cx="840821" cy="669534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 rot="19259426">
              <a:off x="1746994" y="720502"/>
              <a:ext cx="670451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  <a:r>
                <a:rPr lang="en-US" dirty="0" smtClean="0">
                  <a:solidFill>
                    <a:srgbClr val="FF0000"/>
                  </a:solidFill>
                </a:rPr>
                <a:t>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09110" y="1148348"/>
              <a:ext cx="417434" cy="62154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449800" y="2070731"/>
              <a:ext cx="417434" cy="62154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490466" y="578348"/>
              <a:ext cx="4150916" cy="1731858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425093">
              <a:off x="4287987" y="1258320"/>
              <a:ext cx="787445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17mm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4146636" y="5932459"/>
              <a:ext cx="623176" cy="527605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364452" y="6314062"/>
              <a:ext cx="405360" cy="260479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 rot="1734886">
              <a:off x="3690851" y="5859697"/>
              <a:ext cx="670451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  <a:r>
                <a:rPr lang="en-US" dirty="0" smtClean="0">
                  <a:solidFill>
                    <a:srgbClr val="FF0000"/>
                  </a:solidFill>
                </a:rPr>
                <a:t>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4602791" y="6155731"/>
              <a:ext cx="623176" cy="527605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52" idx="0"/>
            </p:cNvCxnSpPr>
            <p:nvPr/>
          </p:nvCxnSpPr>
          <p:spPr>
            <a:xfrm flipV="1">
              <a:off x="2260304" y="3050573"/>
              <a:ext cx="572106" cy="1778186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1184722">
              <a:off x="1706473" y="4817901"/>
              <a:ext cx="982886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r=26mm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Straight Connector 52"/>
            <p:cNvCxnSpPr>
              <a:stCxn id="54" idx="0"/>
            </p:cNvCxnSpPr>
            <p:nvPr/>
          </p:nvCxnSpPr>
          <p:spPr>
            <a:xfrm flipV="1">
              <a:off x="2562775" y="2371208"/>
              <a:ext cx="1057397" cy="3235080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rot="1184722">
              <a:off x="2008944" y="5595430"/>
              <a:ext cx="982886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r=28mm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 flipH="1" flipV="1">
              <a:off x="4047150" y="4856045"/>
              <a:ext cx="722662" cy="1049395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404712" y="4855215"/>
              <a:ext cx="633044" cy="531647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 rot="19282214">
              <a:off x="4242969" y="4763567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1.5mm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4146636" y="4371373"/>
              <a:ext cx="891120" cy="483842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1681484">
              <a:off x="3567809" y="3937663"/>
              <a:ext cx="1041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r=0.6mm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flipH="1" flipV="1">
              <a:off x="6018844" y="3923757"/>
              <a:ext cx="417444" cy="606182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997220" y="3973676"/>
              <a:ext cx="1095495" cy="915311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 rot="19259426">
              <a:off x="5072267" y="4092456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2.5mm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 flipV="1">
              <a:off x="7164896" y="4058845"/>
              <a:ext cx="557746" cy="1674411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 rot="1184722">
              <a:off x="6608693" y="5710585"/>
              <a:ext cx="982886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r=28mm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 rot="3290402">
              <a:off x="4633" y="3007688"/>
              <a:ext cx="229867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opening angle</a:t>
              </a:r>
              <a:br>
                <a:rPr lang="en-US" dirty="0" smtClean="0">
                  <a:solidFill>
                    <a:srgbClr val="FF0000"/>
                  </a:solidFill>
                </a:rPr>
              </a:br>
              <a:r>
                <a:rPr lang="en-US" dirty="0" smtClean="0">
                  <a:solidFill>
                    <a:srgbClr val="FF0000"/>
                  </a:solidFill>
                </a:rPr>
                <a:t>15°/2 − 0.4/26×180°/π</a:t>
              </a: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=6.62</a:t>
              </a:r>
              <a:r>
                <a:rPr lang="en-US" dirty="0">
                  <a:solidFill>
                    <a:srgbClr val="FF0000"/>
                  </a:solidFill>
                </a:rPr>
                <a:t>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204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85398" y="581100"/>
            <a:ext cx="6215595" cy="6157910"/>
            <a:chOff x="1385398" y="581100"/>
            <a:chExt cx="6215595" cy="6157910"/>
          </a:xfrm>
        </p:grpSpPr>
        <p:grpSp>
          <p:nvGrpSpPr>
            <p:cNvPr id="138" name="Group 137"/>
            <p:cNvGrpSpPr/>
            <p:nvPr/>
          </p:nvGrpSpPr>
          <p:grpSpPr>
            <a:xfrm>
              <a:off x="1385398" y="581100"/>
              <a:ext cx="6215595" cy="6157910"/>
              <a:chOff x="1385398" y="581100"/>
              <a:chExt cx="6215595" cy="615791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/>
              <a:srcRect l="4" t="-25" r="-4" b="25"/>
              <a:stretch/>
            </p:blipFill>
            <p:spPr>
              <a:xfrm rot="16366085">
                <a:off x="1681007" y="1369461"/>
                <a:ext cx="5350067" cy="5278011"/>
              </a:xfrm>
              <a:prstGeom prst="rect">
                <a:avLst/>
              </a:prstGeom>
            </p:spPr>
          </p:pic>
          <p:sp>
            <p:nvSpPr>
              <p:cNvPr id="39" name="Trapezoid 38"/>
              <p:cNvSpPr/>
              <p:nvPr/>
            </p:nvSpPr>
            <p:spPr>
              <a:xfrm rot="10800000">
                <a:off x="3959910" y="3749668"/>
                <a:ext cx="1127180" cy="2117805"/>
              </a:xfrm>
              <a:prstGeom prst="trapezoid">
                <a:avLst>
                  <a:gd name="adj" fmla="val 12038"/>
                </a:avLst>
              </a:prstGeom>
              <a:solidFill>
                <a:srgbClr val="FFFF00"/>
              </a:solidFill>
              <a:ln w="19050" cmpd="sng">
                <a:solidFill>
                  <a:srgbClr val="FFFF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335601" y="5300736"/>
                <a:ext cx="397662" cy="566748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Hexagon 40"/>
              <p:cNvSpPr/>
              <p:nvPr/>
            </p:nvSpPr>
            <p:spPr>
              <a:xfrm>
                <a:off x="4111182" y="4961666"/>
                <a:ext cx="845734" cy="729081"/>
              </a:xfrm>
              <a:prstGeom prst="hexagon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323055" y="5101983"/>
                <a:ext cx="424833" cy="4248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385398" y="1032800"/>
                <a:ext cx="914400" cy="5706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 rot="16200000">
                <a:off x="4290688" y="-1814805"/>
                <a:ext cx="914400" cy="5706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flipV="1">
                <a:off x="3851580" y="4456162"/>
                <a:ext cx="0" cy="485006"/>
              </a:xfrm>
              <a:prstGeom prst="line">
                <a:avLst/>
              </a:prstGeom>
              <a:ln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V="1">
                <a:off x="5209771" y="4443071"/>
                <a:ext cx="0" cy="501272"/>
              </a:xfrm>
              <a:prstGeom prst="line">
                <a:avLst/>
              </a:prstGeom>
              <a:ln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>
                <a:off x="5221481" y="4762018"/>
                <a:ext cx="332342" cy="0"/>
              </a:xfrm>
              <a:prstGeom prst="straightConnector1">
                <a:avLst/>
              </a:prstGeom>
              <a:ln>
                <a:solidFill>
                  <a:srgbClr val="3366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745135" y="5889972"/>
                <a:ext cx="0" cy="294928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312786" y="5870922"/>
                <a:ext cx="7094" cy="317501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348210" y="6029365"/>
                <a:ext cx="374284" cy="0"/>
              </a:xfrm>
              <a:prstGeom prst="line">
                <a:avLst/>
              </a:prstGeom>
              <a:ln w="3810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>
                <a:off x="3897639" y="3008320"/>
                <a:ext cx="1218303" cy="0"/>
              </a:xfrm>
              <a:prstGeom prst="line">
                <a:avLst/>
              </a:prstGeom>
              <a:ln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4085225" y="5877272"/>
                <a:ext cx="89253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Rectangle 68"/>
              <p:cNvSpPr/>
              <p:nvPr/>
            </p:nvSpPr>
            <p:spPr>
              <a:xfrm rot="5400000">
                <a:off x="4484848" y="5683733"/>
                <a:ext cx="98077" cy="377214"/>
              </a:xfrm>
              <a:prstGeom prst="rect">
                <a:avLst/>
              </a:prstGeom>
              <a:solidFill>
                <a:srgbClr val="FFFFFF"/>
              </a:solidFill>
              <a:ln w="28575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3902056" y="2528496"/>
                <a:ext cx="1242460" cy="493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dirty="0" smtClean="0">
                    <a:solidFill>
                      <a:srgbClr val="3366FF"/>
                    </a:solidFill>
                  </a:rPr>
                  <a:t>first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dirty="0" smtClean="0">
                    <a:solidFill>
                      <a:srgbClr val="3366FF"/>
                    </a:solidFill>
                  </a:rPr>
                  <a:t>guard layer</a:t>
                </a:r>
                <a:endParaRPr lang="en-US" dirty="0">
                  <a:solidFill>
                    <a:srgbClr val="3366FF"/>
                  </a:solidFill>
                </a:endParaRPr>
              </a:p>
            </p:txBody>
          </p:sp>
          <p:cxnSp>
            <p:nvCxnSpPr>
              <p:cNvPr id="103" name="Straight Connector 102"/>
              <p:cNvCxnSpPr>
                <a:endCxn id="102" idx="2"/>
              </p:cNvCxnSpPr>
              <p:nvPr/>
            </p:nvCxnSpPr>
            <p:spPr>
              <a:xfrm flipV="1">
                <a:off x="4521132" y="3022477"/>
                <a:ext cx="2154" cy="675549"/>
              </a:xfrm>
              <a:prstGeom prst="line">
                <a:avLst/>
              </a:prstGeom>
              <a:ln>
                <a:solidFill>
                  <a:srgbClr val="3366FF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4187248" y="3176874"/>
                <a:ext cx="670451" cy="369332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3366FF"/>
                    </a:solidFill>
                  </a:rPr>
                  <a:t>2</a:t>
                </a:r>
                <a:r>
                  <a:rPr lang="en-US" dirty="0" smtClean="0">
                    <a:solidFill>
                      <a:srgbClr val="3366FF"/>
                    </a:solidFill>
                  </a:rPr>
                  <a:t>mm</a:t>
                </a:r>
                <a:endParaRPr lang="en-US" dirty="0">
                  <a:solidFill>
                    <a:srgbClr val="3366FF"/>
                  </a:solidFill>
                </a:endParaRPr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flipV="1">
                <a:off x="5472828" y="3713944"/>
                <a:ext cx="0" cy="723168"/>
              </a:xfrm>
              <a:prstGeom prst="line">
                <a:avLst/>
              </a:prstGeom>
              <a:ln>
                <a:solidFill>
                  <a:srgbClr val="3366FF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3900539" y="2972854"/>
                <a:ext cx="70932" cy="70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278360" y="2972854"/>
                <a:ext cx="70932" cy="70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2" name="Straight Connector 141"/>
            <p:cNvCxnSpPr/>
            <p:nvPr/>
          </p:nvCxnSpPr>
          <p:spPr>
            <a:xfrm flipH="1">
              <a:off x="4085225" y="5896322"/>
              <a:ext cx="2803" cy="298451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4974956" y="5889624"/>
              <a:ext cx="2803" cy="298451"/>
            </a:xfrm>
            <a:prstGeom prst="line">
              <a:avLst/>
            </a:prstGeom>
            <a:ln w="762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l="17400" t="7408" r="14263" b="8660"/>
            <a:stretch/>
          </p:blipFill>
          <p:spPr>
            <a:xfrm>
              <a:off x="3477600" y="3702304"/>
              <a:ext cx="2077200" cy="2562028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4299274" y="3715731"/>
              <a:ext cx="435102" cy="726921"/>
            </a:xfrm>
            <a:prstGeom prst="rect">
              <a:avLst/>
            </a:prstGeom>
            <a:solidFill>
              <a:srgbClr val="FFFF00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/>
          </p:nvSpPr>
          <p:spPr>
            <a:xfrm rot="10642885">
              <a:off x="3575984" y="3742567"/>
              <a:ext cx="755122" cy="2451777"/>
            </a:xfrm>
            <a:prstGeom prst="trapezoid">
              <a:avLst>
                <a:gd name="adj" fmla="val 12949"/>
              </a:avLst>
            </a:prstGeom>
            <a:solidFill>
              <a:srgbClr val="FF8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/>
            <p:cNvSpPr/>
            <p:nvPr/>
          </p:nvSpPr>
          <p:spPr>
            <a:xfrm rot="11050404" flipH="1">
              <a:off x="4685388" y="3757589"/>
              <a:ext cx="741088" cy="2451777"/>
            </a:xfrm>
            <a:prstGeom prst="trapezoid">
              <a:avLst>
                <a:gd name="adj" fmla="val 12949"/>
              </a:avLst>
            </a:prstGeom>
            <a:solidFill>
              <a:srgbClr val="FF8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83038" y="5457979"/>
              <a:ext cx="435102" cy="726921"/>
            </a:xfrm>
            <a:prstGeom prst="rect">
              <a:avLst/>
            </a:prstGeom>
            <a:solidFill>
              <a:srgbClr val="FF8000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>
              <a:off x="4087260" y="4971871"/>
              <a:ext cx="845734" cy="729081"/>
            </a:xfrm>
            <a:prstGeom prst="hexag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299133" y="5112188"/>
              <a:ext cx="424833" cy="42483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3452850" y="99317"/>
            <a:ext cx="413426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locking plate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	(inside view)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167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3452850" y="99317"/>
            <a:ext cx="58055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locking plate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	(minimal dimensions)</a:t>
            </a:r>
            <a:endParaRPr lang="en-US" sz="3200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74028" y="710277"/>
            <a:ext cx="8030562" cy="5932363"/>
            <a:chOff x="74028" y="710277"/>
            <a:chExt cx="8030562" cy="593236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16698" t="4560" r="12821" b="6581"/>
            <a:stretch/>
          </p:blipFill>
          <p:spPr>
            <a:xfrm rot="2549005">
              <a:off x="2806556" y="1942093"/>
              <a:ext cx="3585600" cy="4539600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545155">
              <a:off x="3371202" y="3683165"/>
              <a:ext cx="964455" cy="512073"/>
            </a:xfrm>
            <a:prstGeom prst="rect">
              <a:avLst/>
            </a:prstGeom>
          </p:spPr>
        </p:pic>
        <p:grpSp>
          <p:nvGrpSpPr>
            <p:cNvPr id="57" name="Group 56"/>
            <p:cNvGrpSpPr/>
            <p:nvPr/>
          </p:nvGrpSpPr>
          <p:grpSpPr>
            <a:xfrm rot="2545155">
              <a:off x="1592528" y="4725210"/>
              <a:ext cx="2783348" cy="340652"/>
              <a:chOff x="881300" y="2101110"/>
              <a:chExt cx="2783348" cy="340652"/>
            </a:xfrm>
          </p:grpSpPr>
          <p:pic>
            <p:nvPicPr>
              <p:cNvPr id="58" name="Picture 5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1300" y="2190014"/>
                <a:ext cx="2783348" cy="251748"/>
              </a:xfrm>
              <a:prstGeom prst="rect">
                <a:avLst/>
              </a:prstGeom>
            </p:spPr>
          </p:pic>
          <p:cxnSp>
            <p:nvCxnSpPr>
              <p:cNvPr id="59" name="Straight Connector 58"/>
              <p:cNvCxnSpPr/>
              <p:nvPr/>
            </p:nvCxnSpPr>
            <p:spPr>
              <a:xfrm flipV="1">
                <a:off x="3545287" y="2132856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V="1">
                <a:off x="986237" y="2101110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/>
            <p:nvPr/>
          </p:nvGrpSpPr>
          <p:grpSpPr>
            <a:xfrm rot="2545155">
              <a:off x="3948957" y="1673336"/>
              <a:ext cx="3629594" cy="442985"/>
              <a:chOff x="399905" y="978420"/>
              <a:chExt cx="3629594" cy="442985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905" y="978420"/>
                <a:ext cx="3629594" cy="293232"/>
              </a:xfrm>
              <a:prstGeom prst="rect">
                <a:avLst/>
              </a:prstGeom>
            </p:spPr>
          </p:pic>
          <p:cxnSp>
            <p:nvCxnSpPr>
              <p:cNvPr id="66" name="Straight Connector 65"/>
              <p:cNvCxnSpPr/>
              <p:nvPr/>
            </p:nvCxnSpPr>
            <p:spPr>
              <a:xfrm flipV="1">
                <a:off x="530891" y="1190613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1861065" y="1129158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V="1">
                <a:off x="2575111" y="1136130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3926242" y="1230897"/>
                <a:ext cx="0" cy="190508"/>
              </a:xfrm>
              <a:prstGeom prst="line">
                <a:avLst/>
              </a:prstGeom>
              <a:ln w="10160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 rot="20744609" flipV="1">
              <a:off x="3933467" y="5753400"/>
              <a:ext cx="11054" cy="889240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20744609" flipV="1">
              <a:off x="2093658" y="4014561"/>
              <a:ext cx="11054" cy="889240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20744609" flipV="1">
              <a:off x="1623319" y="1076293"/>
              <a:ext cx="3277021" cy="2588728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20744609" flipV="1">
              <a:off x="3506444" y="1795112"/>
              <a:ext cx="2253638" cy="1495488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20744609" flipV="1">
              <a:off x="4103152" y="2324984"/>
              <a:ext cx="2198625" cy="1379528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20744609" flipV="1">
              <a:off x="3517014" y="3447858"/>
              <a:ext cx="3801692" cy="1931637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le 2"/>
            <p:cNvSpPr/>
            <p:nvPr/>
          </p:nvSpPr>
          <p:spPr>
            <a:xfrm rot="2544278">
              <a:off x="3246984" y="1061782"/>
              <a:ext cx="846530" cy="3717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 rot="2544278">
              <a:off x="5304049" y="1690708"/>
              <a:ext cx="643253" cy="596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20744609" flipV="1">
              <a:off x="5624559" y="1505911"/>
              <a:ext cx="11054" cy="932904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 rot="2915906">
              <a:off x="4644601" y="2107101"/>
              <a:ext cx="922748" cy="3717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rot="2346315">
              <a:off x="3759733" y="4306938"/>
              <a:ext cx="197432" cy="3279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20744609" flipV="1">
              <a:off x="2224880" y="4536216"/>
              <a:ext cx="278622" cy="235762"/>
            </a:xfrm>
            <a:prstGeom prst="line">
              <a:avLst/>
            </a:prstGeom>
            <a:ln w="1016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 rot="19042941">
              <a:off x="6910603" y="3192811"/>
              <a:ext cx="197432" cy="741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20744609" flipV="1">
              <a:off x="7085563" y="2981793"/>
              <a:ext cx="11462" cy="922063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 rot="19042941">
              <a:off x="6526717" y="3192107"/>
              <a:ext cx="197432" cy="97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635047" y="4042467"/>
              <a:ext cx="1323986" cy="849003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 rot="1184722">
              <a:off x="74028" y="4911541"/>
              <a:ext cx="982886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r=21mm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2408889" y="710277"/>
              <a:ext cx="2090191" cy="1464106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 rot="1184722">
              <a:off x="1882968" y="2205396"/>
              <a:ext cx="982886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r=28mm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7233819" y="3215648"/>
              <a:ext cx="870771" cy="65864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500549" y="2638334"/>
              <a:ext cx="242000" cy="892413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 rot="20620575">
              <a:off x="7296443" y="2882984"/>
              <a:ext cx="670451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5</a:t>
              </a:r>
              <a:r>
                <a:rPr lang="en-US" dirty="0" smtClean="0">
                  <a:solidFill>
                    <a:srgbClr val="FF0000"/>
                  </a:solidFill>
                </a:rPr>
                <a:t>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>
            <a:xfrm flipH="1">
              <a:off x="6999004" y="2428441"/>
              <a:ext cx="813780" cy="615541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 rot="18644657">
              <a:off x="5378127" y="3129326"/>
              <a:ext cx="427120" cy="3858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>
            <a:xfrm flipH="1" flipV="1">
              <a:off x="2436799" y="4377530"/>
              <a:ext cx="1064497" cy="97745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009437" y="3465378"/>
              <a:ext cx="592731" cy="215744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 rot="1171513">
              <a:off x="2718729" y="3124072"/>
              <a:ext cx="1041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r=0.6mm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2970697" y="3752035"/>
              <a:ext cx="1054229" cy="1051464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 rot="18944062">
              <a:off x="2877606" y="4010467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  <a:r>
                <a:rPr lang="en-US" dirty="0" smtClean="0">
                  <a:solidFill>
                    <a:srgbClr val="FF0000"/>
                  </a:solidFill>
                </a:rPr>
                <a:t>.5mm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 flipH="1" flipV="1">
              <a:off x="4921441" y="2661694"/>
              <a:ext cx="530498" cy="515394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21261848" flipH="1">
              <a:off x="3968650" y="2797099"/>
              <a:ext cx="1095495" cy="915311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 rot="18921274">
              <a:off x="3961234" y="2975559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2.5mm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 flipV="1">
              <a:off x="5445525" y="1450329"/>
              <a:ext cx="758425" cy="70802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5010152" y="1827798"/>
              <a:ext cx="823170" cy="920896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 rot="18730224">
              <a:off x="4874102" y="1987885"/>
              <a:ext cx="8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2.0mm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H="1">
              <a:off x="5003800" y="1804342"/>
              <a:ext cx="855387" cy="947527"/>
            </a:xfrm>
            <a:prstGeom prst="line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 rot="2537869">
              <a:off x="1534093" y="5181169"/>
              <a:ext cx="15072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opening angle</a:t>
              </a:r>
              <a:br>
                <a:rPr lang="en-US" dirty="0" smtClean="0">
                  <a:solidFill>
                    <a:srgbClr val="FF0000"/>
                  </a:solidFill>
                </a:rPr>
              </a:br>
              <a:r>
                <a:rPr lang="en-US" dirty="0" smtClean="0">
                  <a:solidFill>
                    <a:srgbClr val="FF0000"/>
                  </a:solidFill>
                </a:rPr>
                <a:t>=13.4°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>
            <a:xfrm flipH="1">
              <a:off x="3131840" y="5540970"/>
              <a:ext cx="1023812" cy="79310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1293430" y="3767742"/>
              <a:ext cx="906527" cy="110141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2228298" y="4765894"/>
              <a:ext cx="235502" cy="59831"/>
            </a:xfrm>
            <a:prstGeom prst="line">
              <a:avLst/>
            </a:prstGeom>
            <a:ln w="101600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6893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86630" y="412349"/>
            <a:ext cx="9057370" cy="3304553"/>
            <a:chOff x="3675165" y="4522242"/>
            <a:chExt cx="5468834" cy="199528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5165" y="4522242"/>
              <a:ext cx="5468834" cy="1995287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4295775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45025" y="534987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013700" y="5353050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356600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2398914" y="99317"/>
            <a:ext cx="4286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region A details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174484" y="3841962"/>
            <a:ext cx="4715561" cy="3056569"/>
            <a:chOff x="2202394" y="3841962"/>
            <a:chExt cx="4715561" cy="3056569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2394" y="3841962"/>
              <a:ext cx="4715561" cy="3056569"/>
            </a:xfrm>
            <a:prstGeom prst="rect">
              <a:avLst/>
            </a:prstGeom>
          </p:spPr>
        </p:pic>
        <p:sp>
          <p:nvSpPr>
            <p:cNvPr id="2" name="Trapezoid 1"/>
            <p:cNvSpPr/>
            <p:nvPr/>
          </p:nvSpPr>
          <p:spPr>
            <a:xfrm rot="10800000">
              <a:off x="4342608" y="4460874"/>
              <a:ext cx="454024" cy="541861"/>
            </a:xfrm>
            <a:prstGeom prst="trapezoid">
              <a:avLst>
                <a:gd name="adj" fmla="val 8746"/>
              </a:avLst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55307" y="4462305"/>
              <a:ext cx="429542" cy="0"/>
            </a:xfrm>
            <a:prstGeom prst="line">
              <a:avLst/>
            </a:prstGeom>
            <a:ln w="5715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Oval 119"/>
          <p:cNvSpPr/>
          <p:nvPr/>
        </p:nvSpPr>
        <p:spPr>
          <a:xfrm>
            <a:off x="1835696" y="1577528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3125578" y="3151097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057447" y="3153345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4040838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5174631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7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86630" y="412349"/>
            <a:ext cx="9057370" cy="3304553"/>
            <a:chOff x="3675165" y="4522242"/>
            <a:chExt cx="5468834" cy="199528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5165" y="4522242"/>
              <a:ext cx="5468834" cy="1995287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4295775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45025" y="534987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013700" y="5353050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356600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2398914" y="99317"/>
            <a:ext cx="4286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region A details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174484" y="3841962"/>
            <a:ext cx="4715561" cy="3056569"/>
            <a:chOff x="2202394" y="3841962"/>
            <a:chExt cx="4715561" cy="3056569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2394" y="3841962"/>
              <a:ext cx="4715561" cy="3056569"/>
            </a:xfrm>
            <a:prstGeom prst="rect">
              <a:avLst/>
            </a:prstGeom>
          </p:spPr>
        </p:pic>
        <p:sp>
          <p:nvSpPr>
            <p:cNvPr id="2" name="Trapezoid 1"/>
            <p:cNvSpPr/>
            <p:nvPr/>
          </p:nvSpPr>
          <p:spPr>
            <a:xfrm rot="10800000">
              <a:off x="4342608" y="4460874"/>
              <a:ext cx="454024" cy="541861"/>
            </a:xfrm>
            <a:prstGeom prst="trapezoid">
              <a:avLst>
                <a:gd name="adj" fmla="val 8746"/>
              </a:avLst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55307" y="4462305"/>
              <a:ext cx="429542" cy="0"/>
            </a:xfrm>
            <a:prstGeom prst="line">
              <a:avLst/>
            </a:prstGeom>
            <a:ln w="5715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615555" y="1783058"/>
            <a:ext cx="18233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intermediate ring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23760" y="845913"/>
            <a:ext cx="80021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spacer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03013">
            <a:off x="1162086" y="3888729"/>
            <a:ext cx="109999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flat spoke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153603">
            <a:off x="1165989" y="2131418"/>
            <a:ext cx="14553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"cross" spoke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4" name="Straight Connector 13"/>
          <p:cNvCxnSpPr>
            <a:endCxn id="31" idx="0"/>
          </p:cNvCxnSpPr>
          <p:nvPr/>
        </p:nvCxnSpPr>
        <p:spPr>
          <a:xfrm>
            <a:off x="1647825" y="3526205"/>
            <a:ext cx="48325" cy="363213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9" idx="1"/>
          </p:cNvCxnSpPr>
          <p:nvPr/>
        </p:nvCxnSpPr>
        <p:spPr>
          <a:xfrm flipV="1">
            <a:off x="3161723" y="3294773"/>
            <a:ext cx="787533" cy="18466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4967484" y="3294774"/>
            <a:ext cx="900660" cy="16780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4123760" y="3526205"/>
            <a:ext cx="389127" cy="315757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4512887" y="3526205"/>
            <a:ext cx="411092" cy="315757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67342" y="5784475"/>
            <a:ext cx="109108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inner ring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343060">
            <a:off x="6141552" y="1163571"/>
            <a:ext cx="101822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wire PCB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5761499" y="1398040"/>
            <a:ext cx="369931" cy="86744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787046" y="3981662"/>
            <a:ext cx="164660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outer PCB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retaining plates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9" name="Straight Connector 68"/>
          <p:cNvCxnSpPr>
            <a:endCxn id="67" idx="1"/>
          </p:cNvCxnSpPr>
          <p:nvPr/>
        </p:nvCxnSpPr>
        <p:spPr>
          <a:xfrm>
            <a:off x="3949256" y="2814180"/>
            <a:ext cx="2837790" cy="1490648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7" idx="1"/>
          </p:cNvCxnSpPr>
          <p:nvPr/>
        </p:nvCxnSpPr>
        <p:spPr>
          <a:xfrm>
            <a:off x="5438928" y="2918154"/>
            <a:ext cx="1348118" cy="1386674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49256" y="3110107"/>
            <a:ext cx="10182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wire PCB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75" name="Straight Connector 74"/>
          <p:cNvCxnSpPr>
            <a:stCxn id="2" idx="1"/>
          </p:cNvCxnSpPr>
          <p:nvPr/>
        </p:nvCxnSpPr>
        <p:spPr>
          <a:xfrm>
            <a:off x="4748868" y="4731804"/>
            <a:ext cx="2141177" cy="1098838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835696" y="1577528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 rot="21444925">
            <a:off x="2528789" y="1229806"/>
            <a:ext cx="16148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first guard wire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02" name="Straight Connector 101"/>
          <p:cNvCxnSpPr>
            <a:endCxn id="101" idx="1"/>
          </p:cNvCxnSpPr>
          <p:nvPr/>
        </p:nvCxnSpPr>
        <p:spPr>
          <a:xfrm flipV="1">
            <a:off x="1939925" y="1450882"/>
            <a:ext cx="589685" cy="162018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1" idx="3"/>
          </p:cNvCxnSpPr>
          <p:nvPr/>
        </p:nvCxnSpPr>
        <p:spPr>
          <a:xfrm flipH="1" flipV="1">
            <a:off x="2260028" y="4025940"/>
            <a:ext cx="712532" cy="110571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3125578" y="3151097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57447" y="3153345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040838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174631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1403768" y="1484784"/>
            <a:ext cx="465995" cy="64818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923351" y="5507476"/>
            <a:ext cx="137399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inner PCB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locking plate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7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86630" y="412349"/>
            <a:ext cx="9057370" cy="3304553"/>
            <a:chOff x="3675165" y="4522242"/>
            <a:chExt cx="5468834" cy="199528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5165" y="4522242"/>
              <a:ext cx="5468834" cy="1995287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4295775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45025" y="534987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013700" y="5353050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356600" y="5394325"/>
              <a:ext cx="60201" cy="48612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2398914" y="99317"/>
            <a:ext cx="4286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region A details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174484" y="3841962"/>
            <a:ext cx="4715561" cy="3056569"/>
            <a:chOff x="2202394" y="3841962"/>
            <a:chExt cx="4715561" cy="3056569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2394" y="3841962"/>
              <a:ext cx="4715561" cy="3056569"/>
            </a:xfrm>
            <a:prstGeom prst="rect">
              <a:avLst/>
            </a:prstGeom>
          </p:spPr>
        </p:pic>
        <p:sp>
          <p:nvSpPr>
            <p:cNvPr id="2" name="Trapezoid 1"/>
            <p:cNvSpPr/>
            <p:nvPr/>
          </p:nvSpPr>
          <p:spPr>
            <a:xfrm rot="10800000">
              <a:off x="4342608" y="4460874"/>
              <a:ext cx="454024" cy="541861"/>
            </a:xfrm>
            <a:prstGeom prst="trapezoid">
              <a:avLst>
                <a:gd name="adj" fmla="val 8746"/>
              </a:avLst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55307" y="4462305"/>
              <a:ext cx="429542" cy="0"/>
            </a:xfrm>
            <a:prstGeom prst="line">
              <a:avLst/>
            </a:prstGeom>
            <a:ln w="5715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615555" y="1783058"/>
            <a:ext cx="18233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intermediate ring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23760" y="845913"/>
            <a:ext cx="80021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spacer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153603">
            <a:off x="1165989" y="2131418"/>
            <a:ext cx="14553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"cross" spoke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37" name="Straight Connector 36"/>
          <p:cNvCxnSpPr>
            <a:endCxn id="32" idx="0"/>
          </p:cNvCxnSpPr>
          <p:nvPr/>
        </p:nvCxnSpPr>
        <p:spPr>
          <a:xfrm>
            <a:off x="1403768" y="1484784"/>
            <a:ext cx="465995" cy="64818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9" idx="1"/>
          </p:cNvCxnSpPr>
          <p:nvPr/>
        </p:nvCxnSpPr>
        <p:spPr>
          <a:xfrm flipV="1">
            <a:off x="3161723" y="3294773"/>
            <a:ext cx="787533" cy="18466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4967484" y="3294774"/>
            <a:ext cx="900660" cy="16780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967342" y="3526206"/>
            <a:ext cx="545545" cy="31575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4512887" y="3526206"/>
            <a:ext cx="545544" cy="315756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67342" y="5784475"/>
            <a:ext cx="109108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inner ring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343060">
            <a:off x="6141552" y="1163571"/>
            <a:ext cx="101822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wire PCB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5761499" y="1398040"/>
            <a:ext cx="369931" cy="86744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787046" y="3981662"/>
            <a:ext cx="164660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outer PCB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retaining plates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23351" y="5507476"/>
            <a:ext cx="137399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inner PCB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locking plate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9" name="Straight Connector 68"/>
          <p:cNvCxnSpPr>
            <a:endCxn id="67" idx="1"/>
          </p:cNvCxnSpPr>
          <p:nvPr/>
        </p:nvCxnSpPr>
        <p:spPr>
          <a:xfrm>
            <a:off x="3949256" y="2814180"/>
            <a:ext cx="2837790" cy="1490648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7" idx="1"/>
          </p:cNvCxnSpPr>
          <p:nvPr/>
        </p:nvCxnSpPr>
        <p:spPr>
          <a:xfrm>
            <a:off x="5438928" y="2918154"/>
            <a:ext cx="1348118" cy="1386674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49256" y="3110107"/>
            <a:ext cx="10182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wire PCB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75" name="Straight Connector 74"/>
          <p:cNvCxnSpPr>
            <a:stCxn id="2" idx="1"/>
            <a:endCxn id="68" idx="1"/>
          </p:cNvCxnSpPr>
          <p:nvPr/>
        </p:nvCxnSpPr>
        <p:spPr>
          <a:xfrm>
            <a:off x="4748868" y="4731804"/>
            <a:ext cx="2174483" cy="1098838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 rot="20406323">
            <a:off x="1778004" y="6362454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r=21mm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 rot="20558355">
            <a:off x="1528935" y="5022461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r=26mm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 rot="21234622">
            <a:off x="1799667" y="4443327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r=28mm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2799373" y="4509120"/>
            <a:ext cx="980539" cy="118873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 rot="21005393">
            <a:off x="-9768" y="1855928"/>
            <a:ext cx="139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r=124.65mm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 rot="21005393">
            <a:off x="109052" y="2395244"/>
            <a:ext cx="109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r=120mm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 rot="21068966">
            <a:off x="56268" y="2894628"/>
            <a:ext cx="109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r=118mm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9" name="Straight Connector 88"/>
          <p:cNvCxnSpPr>
            <a:endCxn id="88" idx="3"/>
          </p:cNvCxnSpPr>
          <p:nvPr/>
        </p:nvCxnSpPr>
        <p:spPr>
          <a:xfrm flipH="1">
            <a:off x="1149600" y="2965450"/>
            <a:ext cx="642999" cy="2923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835696" y="1577528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 rot="21343357">
            <a:off x="2368799" y="928326"/>
            <a:ext cx="139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r=125.07mm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6" name="Straight Connector 95"/>
          <p:cNvCxnSpPr>
            <a:stCxn id="93" idx="7"/>
            <a:endCxn id="95" idx="1"/>
          </p:cNvCxnSpPr>
          <p:nvPr/>
        </p:nvCxnSpPr>
        <p:spPr>
          <a:xfrm flipV="1">
            <a:off x="1905160" y="1164908"/>
            <a:ext cx="465578" cy="424538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 rot="21444925">
            <a:off x="2503769" y="1229806"/>
            <a:ext cx="166490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first guard layer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02" name="Straight Connector 101"/>
          <p:cNvCxnSpPr>
            <a:endCxn id="101" idx="1"/>
          </p:cNvCxnSpPr>
          <p:nvPr/>
        </p:nvCxnSpPr>
        <p:spPr>
          <a:xfrm flipV="1">
            <a:off x="1939925" y="1452011"/>
            <a:ext cx="564691" cy="160891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 rot="184165">
            <a:off x="5576938" y="609074"/>
            <a:ext cx="139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r=128.68mm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3851920" y="2668460"/>
            <a:ext cx="1367853" cy="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 rot="11494">
            <a:off x="4177661" y="2477114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125578" y="3151097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057447" y="3153345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040838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174631" y="3906840"/>
            <a:ext cx="81382" cy="81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1494">
            <a:off x="4125156" y="4075823"/>
            <a:ext cx="8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1.5mm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330572" y="4454783"/>
            <a:ext cx="421471" cy="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 rot="21303013">
            <a:off x="1162086" y="3888729"/>
            <a:ext cx="109999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flat spoke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58" name="Straight Connector 57"/>
          <p:cNvCxnSpPr>
            <a:endCxn id="57" idx="0"/>
          </p:cNvCxnSpPr>
          <p:nvPr/>
        </p:nvCxnSpPr>
        <p:spPr>
          <a:xfrm>
            <a:off x="1647825" y="3526205"/>
            <a:ext cx="48325" cy="363213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7" idx="3"/>
          </p:cNvCxnSpPr>
          <p:nvPr/>
        </p:nvCxnSpPr>
        <p:spPr>
          <a:xfrm flipH="1" flipV="1">
            <a:off x="2260028" y="4025940"/>
            <a:ext cx="712532" cy="110571"/>
          </a:xfrm>
          <a:prstGeom prst="line">
            <a:avLst/>
          </a:prstGeom>
          <a:ln>
            <a:solidFill>
              <a:srgbClr val="3366FF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4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3452850" y="99317"/>
            <a:ext cx="2038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inner ring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30200" y="1193800"/>
            <a:ext cx="8631692" cy="4549610"/>
            <a:chOff x="330200" y="1193800"/>
            <a:chExt cx="8631692" cy="454961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0200" y="1193800"/>
              <a:ext cx="8470900" cy="4470400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1492201" y="3728753"/>
              <a:ext cx="5777059" cy="1472587"/>
            </a:xfrm>
            <a:prstGeom prst="ellipse">
              <a:avLst/>
            </a:prstGeom>
            <a:noFill/>
            <a:ln w="1143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Block Arc 7"/>
            <p:cNvSpPr/>
            <p:nvPr/>
          </p:nvSpPr>
          <p:spPr>
            <a:xfrm>
              <a:off x="774699" y="3502137"/>
              <a:ext cx="7224999" cy="1846447"/>
            </a:xfrm>
            <a:prstGeom prst="blockArc">
              <a:avLst>
                <a:gd name="adj1" fmla="val 10805980"/>
                <a:gd name="adj2" fmla="val 40612"/>
                <a:gd name="adj3" fmla="val 7545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7958348" y="2401503"/>
              <a:ext cx="0" cy="2088232"/>
            </a:xfrm>
            <a:prstGeom prst="line">
              <a:avLst/>
            </a:prstGeom>
            <a:ln w="762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810206" y="2451100"/>
              <a:ext cx="0" cy="1973479"/>
            </a:xfrm>
            <a:prstGeom prst="line">
              <a:avLst/>
            </a:prstGeom>
            <a:ln w="762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874239" y="3525391"/>
              <a:ext cx="0" cy="1199753"/>
            </a:xfrm>
            <a:prstGeom prst="line">
              <a:avLst/>
            </a:prstGeom>
            <a:ln w="825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186837" y="3584266"/>
              <a:ext cx="0" cy="1222411"/>
            </a:xfrm>
            <a:prstGeom prst="line">
              <a:avLst/>
            </a:prstGeom>
            <a:ln w="825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229124" y="3334968"/>
              <a:ext cx="484307" cy="1576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 rot="592243">
              <a:off x="1881421" y="3318560"/>
              <a:ext cx="484307" cy="2290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 rot="592243">
              <a:off x="7841860" y="5324312"/>
              <a:ext cx="1120032" cy="419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3" name="Straight Connector 92"/>
          <p:cNvCxnSpPr/>
          <p:nvPr/>
        </p:nvCxnSpPr>
        <p:spPr>
          <a:xfrm flipH="1">
            <a:off x="1909367" y="4567550"/>
            <a:ext cx="430385" cy="148954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2195736" y="4653136"/>
            <a:ext cx="406890" cy="140823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2195398" y="3438377"/>
            <a:ext cx="432386" cy="149646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1861558" y="3373803"/>
            <a:ext cx="478194" cy="165500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621542" y="3426951"/>
            <a:ext cx="0" cy="1217041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2343155" y="4571924"/>
            <a:ext cx="264071" cy="62804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344431" y="3365503"/>
            <a:ext cx="273701" cy="65094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861558" y="4733220"/>
            <a:ext cx="0" cy="72008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2189614" y="4791050"/>
            <a:ext cx="0" cy="72008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1144861" y="5201340"/>
            <a:ext cx="703535" cy="14386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195398" y="5415200"/>
            <a:ext cx="792277" cy="17404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 rot="616637">
            <a:off x="1630068" y="5469259"/>
            <a:ext cx="67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1145290" y="3394463"/>
            <a:ext cx="720080" cy="14261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154159" y="4588042"/>
            <a:ext cx="720080" cy="14261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1433559" y="3458585"/>
            <a:ext cx="0" cy="118156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1099842" y="3852387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>
            <a:off x="2186837" y="4806652"/>
            <a:ext cx="720080" cy="14261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2602625" y="4640146"/>
            <a:ext cx="720080" cy="14261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2537854" y="4933388"/>
            <a:ext cx="211609" cy="16675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3032049" y="4489735"/>
            <a:ext cx="266777" cy="21863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 rot="19214441">
            <a:off x="3046987" y="4679832"/>
            <a:ext cx="67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082364" y="1900982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r=21mm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1900982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r=26mm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 flipV="1">
            <a:off x="4409891" y="3399932"/>
            <a:ext cx="0" cy="1973284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131840" y="2724297"/>
            <a:ext cx="84571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1.2mm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0" name="Straight Connector 169"/>
          <p:cNvCxnSpPr>
            <a:stCxn id="230" idx="0"/>
            <a:endCxn id="242" idx="0"/>
          </p:cNvCxnSpPr>
          <p:nvPr/>
        </p:nvCxnSpPr>
        <p:spPr>
          <a:xfrm>
            <a:off x="2350710" y="3087481"/>
            <a:ext cx="4361" cy="1998641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230" idx="4"/>
            <a:endCxn id="242" idx="4"/>
          </p:cNvCxnSpPr>
          <p:nvPr/>
        </p:nvCxnSpPr>
        <p:spPr>
          <a:xfrm>
            <a:off x="2200263" y="3118188"/>
            <a:ext cx="4361" cy="1998641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2349602" y="2744597"/>
            <a:ext cx="648063" cy="36994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2228849" y="2691222"/>
            <a:ext cx="648063" cy="36994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 flipV="1">
            <a:off x="2853011" y="2835848"/>
            <a:ext cx="288031" cy="8900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2430164" y="2705088"/>
            <a:ext cx="253693" cy="7515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4228574" y="4297393"/>
            <a:ext cx="78744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 rot="4707845">
            <a:off x="2224625" y="3403135"/>
            <a:ext cx="91281" cy="153548"/>
          </a:xfrm>
          <a:prstGeom prst="ellipse">
            <a:avLst/>
          </a:prstGeom>
          <a:noFill/>
          <a:ln w="31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 rot="4707845">
            <a:off x="2229846" y="3026060"/>
            <a:ext cx="91281" cy="153548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 rot="4707845">
            <a:off x="2236445" y="4600513"/>
            <a:ext cx="91281" cy="153548"/>
          </a:xfrm>
          <a:prstGeom prst="ellipse">
            <a:avLst/>
          </a:prstGeom>
          <a:noFill/>
          <a:ln w="31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 rot="4707845">
            <a:off x="2234207" y="5024701"/>
            <a:ext cx="91281" cy="153548"/>
          </a:xfrm>
          <a:prstGeom prst="ellipse">
            <a:avLst/>
          </a:prstGeom>
          <a:noFill/>
          <a:ln w="31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4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3452850" y="99317"/>
            <a:ext cx="1318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spoke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84742" y="5589786"/>
            <a:ext cx="139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r=124.65mm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1" name="Straight Connector 90"/>
          <p:cNvCxnSpPr>
            <a:stCxn id="88" idx="0"/>
          </p:cNvCxnSpPr>
          <p:nvPr/>
        </p:nvCxnSpPr>
        <p:spPr>
          <a:xfrm flipH="1" flipV="1">
            <a:off x="7174462" y="3290826"/>
            <a:ext cx="6350" cy="229896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7465785" y="3422962"/>
            <a:ext cx="0" cy="163047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629968" y="4307239"/>
            <a:ext cx="528801" cy="26986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465785" y="4723477"/>
            <a:ext cx="376144" cy="19195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1747355">
            <a:off x="7793519" y="4890299"/>
            <a:ext cx="6704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6331859" y="2957413"/>
            <a:ext cx="0" cy="504056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424040" y="2931488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6137073" y="2767857"/>
            <a:ext cx="1030240" cy="22694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6133288" y="1752550"/>
            <a:ext cx="1030240" cy="22694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6328541" y="1941102"/>
            <a:ext cx="3318" cy="99135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963555" y="2270725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460296" y="1143039"/>
            <a:ext cx="4463656" cy="961746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604312" y="1360297"/>
            <a:ext cx="4319640" cy="93071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190081" y="3933056"/>
            <a:ext cx="5724782" cy="1233474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889053" y="2427671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190081" y="2571687"/>
            <a:ext cx="0" cy="259484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2885300" y="2441900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2889053" y="5014129"/>
            <a:ext cx="301028" cy="15239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7180812" y="2754347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7174462" y="3259580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7211494" y="3163400"/>
            <a:ext cx="527992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180812" y="2378767"/>
            <a:ext cx="1743140" cy="37558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7465785" y="3095272"/>
            <a:ext cx="1458167" cy="31418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7465785" y="2592565"/>
            <a:ext cx="1458167" cy="31418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6913673" y="3013319"/>
            <a:ext cx="527992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896755" y="2159604"/>
            <a:ext cx="1295510" cy="279134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3197783" y="2334628"/>
            <a:ext cx="1190505" cy="25651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3197783" y="5019429"/>
            <a:ext cx="661413" cy="14251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2896755" y="2423081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3197783" y="2567097"/>
            <a:ext cx="0" cy="259484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 flipV="1">
            <a:off x="2893002" y="2437310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2896755" y="5009539"/>
            <a:ext cx="301028" cy="15239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2893002" y="2962516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839632" y="2976032"/>
            <a:ext cx="1053370" cy="22696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2148185" y="4636690"/>
            <a:ext cx="1053370" cy="22696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1847609" y="3195675"/>
            <a:ext cx="0" cy="153166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2162633" y="3335898"/>
            <a:ext cx="0" cy="153166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 flipV="1">
            <a:off x="1847609" y="4711255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1847609" y="3199334"/>
            <a:ext cx="301028" cy="152397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2893002" y="3002845"/>
            <a:ext cx="1" cy="1675223"/>
          </a:xfrm>
          <a:prstGeom prst="line">
            <a:avLst/>
          </a:prstGeom>
          <a:ln w="571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2144432" y="3122082"/>
            <a:ext cx="1053370" cy="226962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3194031" y="3149866"/>
            <a:ext cx="0" cy="1459852"/>
          </a:xfrm>
          <a:prstGeom prst="line">
            <a:avLst/>
          </a:prstGeom>
          <a:ln w="571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 rot="20819707">
            <a:off x="2432800" y="3131006"/>
            <a:ext cx="184620" cy="64941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2183064" y="3272810"/>
            <a:ext cx="5000696" cy="110157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3239409" y="3469228"/>
            <a:ext cx="2535640" cy="253208"/>
          </a:xfrm>
          <a:prstGeom prst="curvedConnector3">
            <a:avLst>
              <a:gd name="adj1" fmla="val 43945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/>
          <p:nvPr/>
        </p:nvCxnSpPr>
        <p:spPr>
          <a:xfrm rot="16200000" flipH="1">
            <a:off x="3472239" y="3437432"/>
            <a:ext cx="2535640" cy="253208"/>
          </a:xfrm>
          <a:prstGeom prst="curvedConnector3">
            <a:avLst>
              <a:gd name="adj1" fmla="val 44496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145"/>
          <p:cNvCxnSpPr/>
          <p:nvPr/>
        </p:nvCxnSpPr>
        <p:spPr>
          <a:xfrm rot="16200000" flipH="1">
            <a:off x="4437529" y="2110362"/>
            <a:ext cx="193674" cy="14814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/>
          <p:nvPr/>
        </p:nvCxnSpPr>
        <p:spPr>
          <a:xfrm>
            <a:off x="4192265" y="2159604"/>
            <a:ext cx="188361" cy="16841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/>
          <p:cNvCxnSpPr/>
          <p:nvPr/>
        </p:nvCxnSpPr>
        <p:spPr>
          <a:xfrm rot="16200000" flipH="1">
            <a:off x="3236160" y="3311731"/>
            <a:ext cx="2736305" cy="28803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 rot="20850400">
            <a:off x="4178676" y="3595748"/>
            <a:ext cx="119669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103.65mm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3" name="Straight Connector 182"/>
          <p:cNvCxnSpPr/>
          <p:nvPr/>
        </p:nvCxnSpPr>
        <p:spPr>
          <a:xfrm flipV="1">
            <a:off x="604657" y="2586536"/>
            <a:ext cx="2582013" cy="56877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604657" y="5168570"/>
            <a:ext cx="2582013" cy="56877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796001" y="3110437"/>
            <a:ext cx="0" cy="2592288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00102" y="4270351"/>
            <a:ext cx="78744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flipV="1">
            <a:off x="1164992" y="3342271"/>
            <a:ext cx="1030240" cy="22694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164992" y="4858135"/>
            <a:ext cx="1030240" cy="22694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1356336" y="3524341"/>
            <a:ext cx="0" cy="1505873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1027997" y="4054191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1" name="Straight Connector 190"/>
          <p:cNvCxnSpPr/>
          <p:nvPr/>
        </p:nvCxnSpPr>
        <p:spPr>
          <a:xfrm>
            <a:off x="1359778" y="5050866"/>
            <a:ext cx="0" cy="504056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 rot="21290526">
            <a:off x="1451959" y="5021766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3192586" y="5167985"/>
            <a:ext cx="0" cy="114133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171305" y="4839686"/>
            <a:ext cx="0" cy="148667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 rot="20818437">
            <a:off x="2333336" y="5464020"/>
            <a:ext cx="67045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6" name="Straight Connector 195"/>
          <p:cNvCxnSpPr/>
          <p:nvPr/>
        </p:nvCxnSpPr>
        <p:spPr>
          <a:xfrm flipV="1">
            <a:off x="2161509" y="5749268"/>
            <a:ext cx="1030240" cy="226947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338032" y="2441847"/>
            <a:ext cx="2582013" cy="56877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00897" y="2564385"/>
            <a:ext cx="528801" cy="26986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1436714" y="2980623"/>
            <a:ext cx="376144" cy="19195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 rot="1747355">
            <a:off x="172685" y="2292452"/>
            <a:ext cx="6704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1" name="Straight Connector 200"/>
          <p:cNvCxnSpPr/>
          <p:nvPr/>
        </p:nvCxnSpPr>
        <p:spPr>
          <a:xfrm flipV="1">
            <a:off x="2614580" y="2183532"/>
            <a:ext cx="0" cy="9614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flipV="1">
            <a:off x="2432780" y="2207903"/>
            <a:ext cx="0" cy="98400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V="1">
            <a:off x="2012894" y="2353776"/>
            <a:ext cx="404712" cy="8915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V="1">
            <a:off x="2610708" y="2236478"/>
            <a:ext cx="326887" cy="7200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 rot="20818437">
            <a:off x="2050266" y="1834264"/>
            <a:ext cx="84571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1.2mm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680010" y="6389765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r=21mm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2696636" y="6380398"/>
            <a:ext cx="98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r=26mm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59192" y="2068250"/>
            <a:ext cx="1749490" cy="1048629"/>
            <a:chOff x="7326862" y="2531167"/>
            <a:chExt cx="1749490" cy="1048629"/>
          </a:xfrm>
        </p:grpSpPr>
        <p:cxnSp>
          <p:nvCxnSpPr>
            <p:cNvPr id="81" name="Straight Connector 80"/>
            <p:cNvCxnSpPr/>
            <p:nvPr/>
          </p:nvCxnSpPr>
          <p:spPr>
            <a:xfrm flipH="1" flipV="1">
              <a:off x="7333212" y="2906747"/>
              <a:ext cx="301028" cy="152397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7326862" y="3411980"/>
              <a:ext cx="301028" cy="152397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7363894" y="3315800"/>
              <a:ext cx="527992" cy="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7333212" y="2531167"/>
              <a:ext cx="1743140" cy="37558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7618185" y="3247672"/>
              <a:ext cx="1458167" cy="31418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7618185" y="2744965"/>
              <a:ext cx="1458167" cy="31418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7066073" y="3165719"/>
              <a:ext cx="527992" cy="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Oval 89"/>
          <p:cNvSpPr/>
          <p:nvPr/>
        </p:nvSpPr>
        <p:spPr>
          <a:xfrm rot="20819707">
            <a:off x="2432801" y="4654587"/>
            <a:ext cx="184620" cy="64941"/>
          </a:xfrm>
          <a:prstGeom prst="ellipse">
            <a:avLst/>
          </a:prstGeom>
          <a:noFill/>
          <a:ln w="31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>
            <a:stCxn id="143" idx="6"/>
            <a:endCxn id="90" idx="6"/>
          </p:cNvCxnSpPr>
          <p:nvPr/>
        </p:nvCxnSpPr>
        <p:spPr>
          <a:xfrm>
            <a:off x="2615052" y="3142704"/>
            <a:ext cx="1" cy="1523581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43" idx="2"/>
            <a:endCxn id="90" idx="2"/>
          </p:cNvCxnSpPr>
          <p:nvPr/>
        </p:nvCxnSpPr>
        <p:spPr>
          <a:xfrm>
            <a:off x="2435168" y="3184250"/>
            <a:ext cx="1" cy="1523581"/>
          </a:xfrm>
          <a:prstGeom prst="line">
            <a:avLst/>
          </a:prstGeom>
          <a:ln w="3175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4650151" y="4846411"/>
            <a:ext cx="214923" cy="25057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748329" y="4786922"/>
            <a:ext cx="118334" cy="21346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50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8097102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380933" y="3472063"/>
            <a:ext cx="2615003" cy="21499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933058"/>
            <a:ext cx="13543" cy="275984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95844" y="3796806"/>
            <a:ext cx="322468" cy="1362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97728" y="908720"/>
            <a:ext cx="0" cy="259228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37985" y="3892529"/>
            <a:ext cx="0" cy="187220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452178" y="4343801"/>
            <a:ext cx="0" cy="20260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74887" y="5656790"/>
            <a:ext cx="913337" cy="746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607327" y="5108562"/>
            <a:ext cx="1291150" cy="61577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408800" y="5544830"/>
            <a:ext cx="557237" cy="29162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91213" y="3809812"/>
            <a:ext cx="0" cy="174795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67450" y="4889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303967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5980690" y="840804"/>
            <a:ext cx="792086" cy="5440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30917" y="9612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996973" y="808878"/>
            <a:ext cx="0" cy="312417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377631" y="795368"/>
            <a:ext cx="773936" cy="33947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377631" y="113483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709593" y="1090662"/>
            <a:ext cx="668038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84216" y="728933"/>
            <a:ext cx="779903" cy="3482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12791" y="742443"/>
            <a:ext cx="779903" cy="5292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686550" y="840804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727575" y="591807"/>
            <a:ext cx="0" cy="80645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5527675" y="895210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151567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476750" y="734377"/>
            <a:ext cx="187325" cy="808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267450" y="5778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270625" y="702627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6257925" y="782668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6474577" y="961278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6950162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2704215" y="2789560"/>
            <a:ext cx="5494822" cy="372680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699393" y="341151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205389" y="3314981"/>
            <a:ext cx="575787" cy="24216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139952" y="4814190"/>
            <a:ext cx="636052" cy="27734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4788024" y="4801060"/>
            <a:ext cx="2808312" cy="19923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932040" y="5051003"/>
            <a:ext cx="1224136" cy="53823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4439545" y="5584057"/>
            <a:ext cx="368506" cy="112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6174967" y="5056480"/>
            <a:ext cx="787220" cy="5199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151567" y="5041012"/>
            <a:ext cx="0" cy="99796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75988" y="6196843"/>
            <a:ext cx="633411" cy="27644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49487" y="5260878"/>
            <a:ext cx="0" cy="61977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4788024" y="4193732"/>
            <a:ext cx="23448" cy="62045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819496" y="4801038"/>
            <a:ext cx="3339005" cy="226464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8185525" y="3119482"/>
            <a:ext cx="0" cy="19720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4692428" y="4122536"/>
            <a:ext cx="0" cy="8186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34657" y="3621856"/>
            <a:ext cx="4118259" cy="25283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18795" y="1898064"/>
            <a:ext cx="2124762" cy="25283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4790780" y="4126326"/>
            <a:ext cx="0" cy="8186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6939200" y="5008718"/>
            <a:ext cx="1290631" cy="582278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976639" y="3126884"/>
            <a:ext cx="1290632" cy="582278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4837165" y="5068032"/>
            <a:ext cx="1290631" cy="582278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5709399" y="5054522"/>
            <a:ext cx="1252789" cy="40530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4635929" y="5584478"/>
            <a:ext cx="294376" cy="9524"/>
          </a:xfrm>
          <a:prstGeom prst="line">
            <a:avLst/>
          </a:prstGeom>
          <a:ln w="1143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565008" y="3702034"/>
            <a:ext cx="424062" cy="17779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 flipV="1">
            <a:off x="4438830" y="3547770"/>
            <a:ext cx="452383" cy="2466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91820" y="3844817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950162" y="4507354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152268" y="4563039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188678" y="2971090"/>
            <a:ext cx="750522" cy="9619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>
            <a:off x="4420653" y="2159853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730557" y="2213813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527675" y="2110253"/>
            <a:ext cx="0" cy="116835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626085" y="3621856"/>
            <a:ext cx="1485045" cy="8970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/>
          <p:nvPr/>
        </p:nvCxnSpPr>
        <p:spPr>
          <a:xfrm flipV="1">
            <a:off x="7033265" y="2661558"/>
            <a:ext cx="0" cy="864096"/>
          </a:xfrm>
          <a:prstGeom prst="line">
            <a:avLst/>
          </a:prstGeom>
          <a:ln w="1111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7204684" y="2813958"/>
            <a:ext cx="0" cy="864096"/>
          </a:xfrm>
          <a:prstGeom prst="line">
            <a:avLst/>
          </a:prstGeom>
          <a:ln w="889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6983868" y="3474000"/>
            <a:ext cx="50406" cy="2129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947514" y="2435239"/>
            <a:ext cx="0" cy="1569825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5242721" y="3467045"/>
            <a:ext cx="284955" cy="11417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 flipV="1">
            <a:off x="4738157" y="3397711"/>
            <a:ext cx="789518" cy="6054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5566309" y="3080971"/>
            <a:ext cx="585266" cy="5640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6152268" y="2146622"/>
            <a:ext cx="0" cy="164241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4455960" y="2950517"/>
            <a:ext cx="236467" cy="5640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 flipH="1">
            <a:off x="4449799" y="3411517"/>
            <a:ext cx="284955" cy="11417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119237" y="2139845"/>
            <a:ext cx="0" cy="142580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6969034" y="3521700"/>
            <a:ext cx="153080" cy="5891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30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8097102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380933" y="3472063"/>
            <a:ext cx="2615003" cy="21499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933058"/>
            <a:ext cx="13543" cy="275984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1567" y="3068960"/>
            <a:ext cx="0" cy="19720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97728" y="908720"/>
            <a:ext cx="0" cy="46805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37985" y="3892529"/>
            <a:ext cx="0" cy="187220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66037" y="3077346"/>
            <a:ext cx="0" cy="20260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91213" y="3809812"/>
            <a:ext cx="0" cy="174795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67450" y="4889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303967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5980690" y="840804"/>
            <a:ext cx="792086" cy="5440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30917" y="9612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996973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377631" y="795368"/>
            <a:ext cx="773936" cy="33947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377631" y="113483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709593" y="1090662"/>
            <a:ext cx="668038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84216" y="728933"/>
            <a:ext cx="779903" cy="3482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12791" y="742443"/>
            <a:ext cx="779903" cy="5292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686550" y="840804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 rot="238340">
            <a:off x="3988608" y="3058770"/>
            <a:ext cx="4118259" cy="1043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4727575" y="591807"/>
            <a:ext cx="0" cy="80645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5527675" y="895210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151567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476750" y="734377"/>
            <a:ext cx="187325" cy="808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267450" y="5778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270625" y="702627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6257925" y="782668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6474577" y="961278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6950162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2704215" y="2789560"/>
            <a:ext cx="5494822" cy="37268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699393" y="341151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205389" y="3314981"/>
            <a:ext cx="575787" cy="24216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4249627" y="4204945"/>
            <a:ext cx="558424" cy="2218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4402027" y="4237893"/>
            <a:ext cx="406024" cy="19643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139952" y="4814190"/>
            <a:ext cx="636052" cy="27734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4788024" y="4794159"/>
            <a:ext cx="2808312" cy="199239"/>
          </a:xfrm>
          <a:prstGeom prst="line">
            <a:avLst/>
          </a:prstGeom>
          <a:ln w="889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932040" y="5051003"/>
            <a:ext cx="1224136" cy="53823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4439545" y="5584057"/>
            <a:ext cx="368506" cy="112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6133250" y="5060004"/>
            <a:ext cx="671833" cy="43374"/>
          </a:xfrm>
          <a:prstGeom prst="line">
            <a:avLst/>
          </a:prstGeom>
          <a:ln w="889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151567" y="5041012"/>
            <a:ext cx="0" cy="99796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75988" y="6196843"/>
            <a:ext cx="633411" cy="27644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4788024" y="4193732"/>
            <a:ext cx="23448" cy="62045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 rot="238340">
            <a:off x="4140027" y="279463"/>
            <a:ext cx="3685127" cy="26930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Connector 197"/>
          <p:cNvCxnSpPr/>
          <p:nvPr/>
        </p:nvCxnSpPr>
        <p:spPr>
          <a:xfrm flipV="1">
            <a:off x="4597728" y="5633840"/>
            <a:ext cx="0" cy="1127714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4673045" y="6011572"/>
            <a:ext cx="1465374" cy="6539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V="1">
            <a:off x="5437624" y="6063476"/>
            <a:ext cx="1465374" cy="6539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V="1">
            <a:off x="6966216" y="5100744"/>
            <a:ext cx="0" cy="1050079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6165830" y="5114852"/>
            <a:ext cx="0" cy="11768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5829500" y="6011572"/>
            <a:ext cx="1081677" cy="274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4453293" y="6723442"/>
            <a:ext cx="1081677" cy="274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V="1">
            <a:off x="5757608" y="5146604"/>
            <a:ext cx="1092718" cy="4907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flipV="1">
            <a:off x="6620170" y="5294152"/>
            <a:ext cx="976166" cy="43021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 flipV="1">
            <a:off x="5822444" y="5668642"/>
            <a:ext cx="824146" cy="45144"/>
          </a:xfrm>
          <a:prstGeom prst="line">
            <a:avLst/>
          </a:prstGeom>
          <a:ln w="889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V="1">
            <a:off x="5709860" y="5229200"/>
            <a:ext cx="0" cy="43944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787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8097102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380933" y="3472063"/>
            <a:ext cx="2615003" cy="21499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933058"/>
            <a:ext cx="13543" cy="275984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1567" y="3068960"/>
            <a:ext cx="0" cy="19720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97728" y="908720"/>
            <a:ext cx="0" cy="46805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37985" y="3892529"/>
            <a:ext cx="0" cy="187220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66037" y="3077346"/>
            <a:ext cx="0" cy="202603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74887" y="5656790"/>
            <a:ext cx="913337" cy="7460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607327" y="5108562"/>
            <a:ext cx="1291150" cy="615778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408800" y="5544830"/>
            <a:ext cx="557237" cy="29162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91213" y="3809812"/>
            <a:ext cx="0" cy="174795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67450" y="4889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303967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5980690" y="840804"/>
            <a:ext cx="792086" cy="5440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30917" y="9612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996973" y="80887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377631" y="795368"/>
            <a:ext cx="773936" cy="33947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377631" y="1134838"/>
            <a:ext cx="0" cy="269213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709593" y="1090662"/>
            <a:ext cx="668038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84216" y="728933"/>
            <a:ext cx="779903" cy="34822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12791" y="742443"/>
            <a:ext cx="779903" cy="52925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686550" y="840804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 rot="238340">
            <a:off x="3988608" y="3058770"/>
            <a:ext cx="4118259" cy="1043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4727575" y="591807"/>
            <a:ext cx="0" cy="80645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5527675" y="895210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151567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476750" y="734377"/>
            <a:ext cx="187325" cy="80852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267450" y="577850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270625" y="702627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6257925" y="782668"/>
            <a:ext cx="640552" cy="2540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6474577" y="961278"/>
            <a:ext cx="396876" cy="0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6950162" y="72802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2704215" y="2789560"/>
            <a:ext cx="5494822" cy="372680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699393" y="3411517"/>
            <a:ext cx="0" cy="466502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205389" y="3314981"/>
            <a:ext cx="575787" cy="242166"/>
          </a:xfrm>
          <a:prstGeom prst="line">
            <a:avLst/>
          </a:prstGeom>
          <a:ln w="1270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4249627" y="4204945"/>
            <a:ext cx="558424" cy="2218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4402027" y="4237893"/>
            <a:ext cx="406024" cy="196433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139952" y="4814190"/>
            <a:ext cx="636052" cy="27734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4788024" y="4801060"/>
            <a:ext cx="2808312" cy="19923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4932040" y="5051003"/>
            <a:ext cx="1224136" cy="538237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4439545" y="5584057"/>
            <a:ext cx="368506" cy="11264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6174967" y="5056480"/>
            <a:ext cx="787220" cy="5199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151567" y="5041012"/>
            <a:ext cx="0" cy="99796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075988" y="6196843"/>
            <a:ext cx="633411" cy="276449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49487" y="5260878"/>
            <a:ext cx="0" cy="619776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4788024" y="4193732"/>
            <a:ext cx="23448" cy="620458"/>
          </a:xfrm>
          <a:prstGeom prst="line">
            <a:avLst/>
          </a:pr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11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26908</TotalTime>
  <Words>203</Words>
  <Application>Microsoft Macintosh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Franco Grancagnolo</dc:creator>
  <cp:lastModifiedBy>Franco Grancagnolo</cp:lastModifiedBy>
  <cp:revision>150</cp:revision>
  <dcterms:created xsi:type="dcterms:W3CDTF">2020-06-16T10:23:16Z</dcterms:created>
  <dcterms:modified xsi:type="dcterms:W3CDTF">2020-07-14T13:51:16Z</dcterms:modified>
</cp:coreProperties>
</file>