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1423" r:id="rId15"/>
    <p:sldId id="268" r:id="rId16"/>
    <p:sldId id="269" r:id="rId17"/>
    <p:sldId id="1422" r:id="rId18"/>
    <p:sldId id="1421" r:id="rId19"/>
    <p:sldId id="142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5EC9-D7D1-4FFC-B4C3-F37AF3A08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2FD9F-8CEE-4B5E-A871-21F7C80F7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D528-06B2-4E32-886D-AA48F209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3A8D-2DEC-4B77-9B14-E6D9307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8616-19BA-4198-B5D3-EC78CD60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8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AA80-CA11-4496-BF82-C504C899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969AE-70F1-450B-A5D3-DEA30695A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AFE5-02B5-4CCE-986A-FA8F4AB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7E0D-5A89-4CBC-82DF-146FCAEE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5316-A2EA-433A-B069-98E5D15F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6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C3FB2-B7FC-4F88-8EEA-3D9D5E4DD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8372D-6429-44B6-86B2-E046ACEEB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721B-2966-40E6-9520-570420ED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47323-890E-4AE4-B055-0CC61495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5199B-1C11-4E44-87D0-1133A6C6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2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22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00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41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7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5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41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20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60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681-E3BD-46F4-A190-1BBAFED8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6FDD-36EA-4C67-9917-7F9075CE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3557E-18D3-419D-80D9-EEF10034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931D-C507-4FAA-A700-5338DD52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7580F-B28A-4BCE-86C8-8A6CFAAF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2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63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56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00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BAC-8463-4044-8DF5-93A814A8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1957-7CB8-48DF-A2A8-10DC3B5A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64E5-DE84-4634-8B93-E0E2E74D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A1CC-E97A-46CE-BEE3-1074F0F6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9234C-91BB-41A4-A3FF-CE2162E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43AC-1745-4E61-A2FF-A524C43D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9AC8-C3A9-42FD-ADF1-63D521743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ECA62-EBED-458E-BF1C-AB67F780C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C685B-04CC-4D05-B4B9-30422FC7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B10D7-1524-40B4-96D1-DE318520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53656-B3CC-47D9-BB43-C044A590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4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D829-8DCC-4A03-A2D8-2C79ED0C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3C913-F469-458D-8782-005E37631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063D3-14B1-4F03-8DD2-1C7A986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E6F66-B6F6-4B47-B080-4C8B437FD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C6DF9-69C2-4F7D-B4AF-AE164E927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051B8-6094-4EFA-8F98-9A94351D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F0CCB-E23B-45FB-85D2-5C51F7D9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77D5F-F50B-48F7-923F-D9B9F2F2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6943-31B4-43FC-8A8B-75D34CB1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49209-09CD-486F-9B2F-E5431BAF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690C5-2FB8-48B0-8515-431F4E6C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DE7C-5450-4E0B-9190-441D25A4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1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F8AC0-249E-4F71-8840-69949F60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5C2ED-0EAA-472A-9002-CF00A936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1256-A8B7-4FD3-8BF7-3C312FF2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7807-C20A-4E38-BBDF-B105EE36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F487-B885-496F-AFC4-CE9BBEE7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F6148-4182-4315-9C44-F167C766E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4AA40-B999-49C0-AEC8-A7FDD712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F68FD-6A0F-438C-A413-30857E84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D6980-A34E-439B-B1E3-5AF1AB7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7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7C74-B28B-494F-B8BB-A762243C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CD43-44AB-4D92-96C8-B66B1ACA8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ADB7D-6338-4260-9F52-26713C03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2341B-128B-4DB0-992A-15E21179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60E6-19C2-4A20-A34A-60D0CA6B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F62FE-0D15-4DF1-9C56-A9CD1D45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1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D247D-CDD0-456E-B436-B3487B71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2F39-55EE-45F3-B044-D660E194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BF47-0FDD-4F25-B55D-7C5EBD225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1394-4DD3-4DBA-8B92-E973E0993B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D5AA-FD30-4CA9-B9C3-426538AC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BCDE-A6FC-4001-956A-F7E745A1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7210-2244-48BA-A8DC-FBE7000A7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32D89C-768E-4E9F-BA7D-C5FB1BD6C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915D3A-4C13-43B2-82E5-301642EBC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81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4534-EEEF-425B-AB1D-351B49227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CDDF2-CD42-4896-9B6F-04ADBCACE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BEBEC51-4DB2-4EDD-90FD-E69A5E19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46" y="110202"/>
            <a:ext cx="9556308" cy="66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7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0374-F648-475F-B895-5C1D3F95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BCBD454-F40B-4133-8ACB-766849E3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5" y="-86458"/>
            <a:ext cx="11071670" cy="7030916"/>
          </a:xfrm>
        </p:spPr>
      </p:pic>
    </p:spTree>
    <p:extLst>
      <p:ext uri="{BB962C8B-B14F-4D97-AF65-F5344CB8AC3E}">
        <p14:creationId xmlns:p14="http://schemas.microsoft.com/office/powerpoint/2010/main" val="360254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9352-81D9-4D56-B256-67C68F0E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6B342-4E67-4CA6-A91A-B766A3546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77" y="0"/>
            <a:ext cx="9671281" cy="6858000"/>
          </a:xfrm>
        </p:spPr>
      </p:pic>
    </p:spTree>
    <p:extLst>
      <p:ext uri="{BB962C8B-B14F-4D97-AF65-F5344CB8AC3E}">
        <p14:creationId xmlns:p14="http://schemas.microsoft.com/office/powerpoint/2010/main" val="90673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1F1E-FB2D-4D43-8D72-B0CD0828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 descr="A close up of a newspaper&#10;&#10;Description automatically generated">
            <a:extLst>
              <a:ext uri="{FF2B5EF4-FFF2-40B4-BE49-F238E27FC236}">
                <a16:creationId xmlns:a16="http://schemas.microsoft.com/office/drawing/2014/main" id="{DF0A0FF0-3FB2-41C2-8B6B-92B743C66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0" y="-1"/>
            <a:ext cx="5314469" cy="7084937"/>
          </a:xfrm>
        </p:spPr>
      </p:pic>
      <p:pic>
        <p:nvPicPr>
          <p:cNvPr id="15" name="Picture 14" descr="A close up of a newspaper&#10;&#10;Description automatically generated">
            <a:extLst>
              <a:ext uri="{FF2B5EF4-FFF2-40B4-BE49-F238E27FC236}">
                <a16:creationId xmlns:a16="http://schemas.microsoft.com/office/drawing/2014/main" id="{87CF139C-429B-43C7-A659-D6C3A234F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5" y="-113468"/>
            <a:ext cx="5314469" cy="7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171F-7F1D-4C82-8983-90D9291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B6FDBD-96EB-4773-8F76-5717D4855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4" y="459091"/>
            <a:ext cx="12063278" cy="5355826"/>
          </a:xfrm>
        </p:spPr>
      </p:pic>
    </p:spTree>
    <p:extLst>
      <p:ext uri="{BB962C8B-B14F-4D97-AF65-F5344CB8AC3E}">
        <p14:creationId xmlns:p14="http://schemas.microsoft.com/office/powerpoint/2010/main" val="58833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ED2D-C073-4FEB-98B4-EFC3643B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51D556F-A8FC-406D-8F9B-0E5A633B1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0" y="-200316"/>
            <a:ext cx="10422177" cy="7258632"/>
          </a:xfrm>
        </p:spPr>
      </p:pic>
    </p:spTree>
    <p:extLst>
      <p:ext uri="{BB962C8B-B14F-4D97-AF65-F5344CB8AC3E}">
        <p14:creationId xmlns:p14="http://schemas.microsoft.com/office/powerpoint/2010/main" val="263763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AE58-8AB7-41F9-8B9C-DB415B28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6F099A-D1A4-490A-A00A-AA09CF07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57" y="0"/>
            <a:ext cx="9660243" cy="6958796"/>
          </a:xfrm>
        </p:spPr>
      </p:pic>
    </p:spTree>
    <p:extLst>
      <p:ext uri="{BB962C8B-B14F-4D97-AF65-F5344CB8AC3E}">
        <p14:creationId xmlns:p14="http://schemas.microsoft.com/office/powerpoint/2010/main" val="726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8695-37E6-46BD-84F7-10EFFD27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5"/>
            <a:ext cx="11449877" cy="5638110"/>
          </a:xfrm>
        </p:spPr>
        <p:txBody>
          <a:bodyPr>
            <a:normAutofit/>
          </a:bodyPr>
          <a:lstStyle/>
          <a:p>
            <a:r>
              <a:rPr lang="it-IT" dirty="0"/>
              <a:t>- attestati scaricati 279</a:t>
            </a:r>
            <a:br>
              <a:rPr lang="it-IT" dirty="0"/>
            </a:br>
            <a:r>
              <a:rPr lang="it-IT" dirty="0"/>
              <a:t>- nazioni &gt;11 (Italia, Francia, Turchia, Germania, Norvegia, Portogallo, Iran</a:t>
            </a:r>
            <a:r>
              <a:rPr lang="it-IT"/>
              <a:t>, </a:t>
            </a:r>
            <a:r>
              <a:rPr lang="it-IT" dirty="0"/>
              <a:t> </a:t>
            </a:r>
            <a:r>
              <a:rPr lang="it-IT"/>
              <a:t>Spagna</a:t>
            </a:r>
            <a:r>
              <a:rPr lang="it-IT" dirty="0"/>
              <a:t>, Romania, Australia, USA), queste possono essere molte di </a:t>
            </a:r>
            <a:r>
              <a:rPr lang="it-IT" dirty="0" err="1"/>
              <a:t>piu’</a:t>
            </a:r>
            <a:br>
              <a:rPr lang="it-IT" dirty="0"/>
            </a:br>
            <a:r>
              <a:rPr lang="it-IT" dirty="0"/>
              <a:t>- visualizzazioni (10 video) </a:t>
            </a:r>
            <a:r>
              <a:rPr lang="it-IT" dirty="0" err="1"/>
              <a:t>piu’</a:t>
            </a:r>
            <a:r>
              <a:rPr lang="it-IT" dirty="0"/>
              <a:t> di 15.000.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3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5FA398A0-7EE6-4837-B1FF-47F2811CC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42888"/>
            <a:ext cx="9144000" cy="1995488"/>
          </a:xfrm>
        </p:spPr>
        <p:txBody>
          <a:bodyPr/>
          <a:lstStyle/>
          <a:p>
            <a:r>
              <a:rPr lang="en-GB" altLang="en-US"/>
              <a:t>INSPYRE 2020 team:</a:t>
            </a:r>
            <a:br>
              <a:rPr lang="en-GB" altLang="en-US"/>
            </a:br>
            <a:r>
              <a:rPr lang="it-IT" altLang="en-US" sz="2400"/>
              <a:t>Sara Reda, Camilla Paola Maglione, Sara Arnone, Debora Bifaretti, Elisa</a:t>
            </a:r>
            <a:r>
              <a:rPr lang="it-IT" altLang="en-US"/>
              <a:t> </a:t>
            </a:r>
            <a:r>
              <a:rPr lang="it-IT" altLang="en-US" sz="2400"/>
              <a:t>Santinelli, Elena Patrignanelli, </a:t>
            </a:r>
            <a:r>
              <a:rPr lang="it-IT" altLang="en-US" sz="2400">
                <a:solidFill>
                  <a:srgbClr val="0000FF"/>
                </a:solidFill>
              </a:rPr>
              <a:t>Susanna Bertelli</a:t>
            </a:r>
            <a:endParaRPr lang="en-GB" altLang="en-US" sz="2400">
              <a:solidFill>
                <a:srgbClr val="0000FF"/>
              </a:solidFill>
            </a:endParaRPr>
          </a:p>
        </p:txBody>
      </p:sp>
      <p:pic>
        <p:nvPicPr>
          <p:cNvPr id="96259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B83D90-0E65-4FD9-A8CC-953A9C49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497013"/>
            <a:ext cx="7124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463C-B009-43A0-B779-C693B968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09600"/>
            <a:ext cx="10734261" cy="6122504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FF0000"/>
                </a:solidFill>
              </a:rPr>
              <a:t>Soldi:</a:t>
            </a:r>
            <a:br>
              <a:rPr lang="it-IT" sz="4000" dirty="0"/>
            </a:br>
            <a:r>
              <a:rPr lang="it-IT" sz="4000" dirty="0"/>
              <a:t>3660 euro su ISP_C3M per acquisto materiale kit didattico raggi cosmici</a:t>
            </a:r>
            <a:br>
              <a:rPr lang="it-IT" sz="4000" dirty="0"/>
            </a:br>
            <a:r>
              <a:rPr lang="it-IT" sz="4000" dirty="0"/>
              <a:t>62.09 euro su ISP_C3M per acquisto kit per lo studio delle onde</a:t>
            </a:r>
            <a:br>
              <a:rPr lang="it-IT" sz="4000" dirty="0"/>
            </a:br>
            <a:r>
              <a:rPr lang="it-IT" sz="4000" dirty="0"/>
              <a:t>1240 euro ISP_C3M per acquisto gadget (*)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3000 Missioni – da spendere (missioni scuole,  riunione gruppi partecipanti, </a:t>
            </a:r>
            <a:r>
              <a:rPr lang="it-IT" sz="4000" dirty="0" err="1"/>
              <a:t>prep</a:t>
            </a:r>
            <a:r>
              <a:rPr lang="it-IT" sz="4000" dirty="0"/>
              <a:t>. Esperimenti, eventi?)</a:t>
            </a:r>
            <a:br>
              <a:rPr lang="it-IT" dirty="0"/>
            </a:br>
            <a:br>
              <a:rPr lang="it-IT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01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8695-37E6-46BD-84F7-10EFFD27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 </a:t>
            </a:r>
            <a:r>
              <a:rPr lang="en-GB" dirty="0" err="1"/>
              <a:t>prepariamo</a:t>
            </a:r>
            <a:r>
              <a:rPr lang="en-GB"/>
              <a:t> per INSPYRE 2021!!!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C1E6-EEC9-4035-AF54-36CC9B03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5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A9CF-6557-445F-BF78-70F29D20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FD0CBB-EE98-49B3-A15F-153F2228C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9" y="340518"/>
            <a:ext cx="11225002" cy="6176963"/>
          </a:xfrm>
        </p:spPr>
      </p:pic>
    </p:spTree>
    <p:extLst>
      <p:ext uri="{BB962C8B-B14F-4D97-AF65-F5344CB8AC3E}">
        <p14:creationId xmlns:p14="http://schemas.microsoft.com/office/powerpoint/2010/main" val="243485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1711-5030-4877-89EB-0B138275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EA38BF-F729-4355-9EF0-DA067C16C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-184227"/>
            <a:ext cx="11355126" cy="7042227"/>
          </a:xfrm>
        </p:spPr>
      </p:pic>
    </p:spTree>
    <p:extLst>
      <p:ext uri="{BB962C8B-B14F-4D97-AF65-F5344CB8AC3E}">
        <p14:creationId xmlns:p14="http://schemas.microsoft.com/office/powerpoint/2010/main" val="121646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BB77-8ED0-4653-AFB3-8423DF0E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C267941-DE41-47D1-8066-41BCAA4BD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68" y="1359223"/>
            <a:ext cx="12802075" cy="3423936"/>
          </a:xfrm>
        </p:spPr>
      </p:pic>
    </p:spTree>
    <p:extLst>
      <p:ext uri="{BB962C8B-B14F-4D97-AF65-F5344CB8AC3E}">
        <p14:creationId xmlns:p14="http://schemas.microsoft.com/office/powerpoint/2010/main" val="20895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90BC-992D-4102-B3DD-A1D1DE20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A9913C-7FA7-4935-ABCF-8703424A2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3" y="1869802"/>
            <a:ext cx="11914626" cy="3118396"/>
          </a:xfrm>
        </p:spPr>
      </p:pic>
    </p:spTree>
    <p:extLst>
      <p:ext uri="{BB962C8B-B14F-4D97-AF65-F5344CB8AC3E}">
        <p14:creationId xmlns:p14="http://schemas.microsoft.com/office/powerpoint/2010/main" val="205103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66DA-EED5-4902-8808-A439A1A5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7E3F005-0CE6-4854-A900-610EB2212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3" y="0"/>
            <a:ext cx="4928890" cy="6898222"/>
          </a:xfrm>
        </p:spPr>
      </p:pic>
    </p:spTree>
    <p:extLst>
      <p:ext uri="{BB962C8B-B14F-4D97-AF65-F5344CB8AC3E}">
        <p14:creationId xmlns:p14="http://schemas.microsoft.com/office/powerpoint/2010/main" val="122112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2A43-8F7C-4015-A324-FC2EE22E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A547EF-CC7A-4C0F-BCF2-E98F2AD31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0"/>
            <a:ext cx="12170375" cy="6401889"/>
          </a:xfrm>
        </p:spPr>
      </p:pic>
    </p:spTree>
    <p:extLst>
      <p:ext uri="{BB962C8B-B14F-4D97-AF65-F5344CB8AC3E}">
        <p14:creationId xmlns:p14="http://schemas.microsoft.com/office/powerpoint/2010/main" val="292784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7450-AB01-4DA9-8446-E06F9307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2CFCC7A-5163-432C-8995-F438DE09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6" y="168398"/>
            <a:ext cx="11059608" cy="6521204"/>
          </a:xfrm>
        </p:spPr>
      </p:pic>
    </p:spTree>
    <p:extLst>
      <p:ext uri="{BB962C8B-B14F-4D97-AF65-F5344CB8AC3E}">
        <p14:creationId xmlns:p14="http://schemas.microsoft.com/office/powerpoint/2010/main" val="120205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0112-F703-4FA5-BAA9-9E0F88FA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3DC65-66E9-4797-A098-9DB98143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91193" cy="7225616"/>
          </a:xfrm>
        </p:spPr>
      </p:pic>
    </p:spTree>
    <p:extLst>
      <p:ext uri="{BB962C8B-B14F-4D97-AF65-F5344CB8AC3E}">
        <p14:creationId xmlns:p14="http://schemas.microsoft.com/office/powerpoint/2010/main" val="231676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147</Words>
  <Application>Microsoft Office PowerPoint</Application>
  <PresentationFormat>Widescreen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untitled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attestati scaricati 279 - nazioni &gt;11 (Italia, Francia, Turchia, Germania, Norvegia, Portogallo, Iran,  Spagna, Romania, Australia, USA), queste possono essere molte di piu’ - visualizzazioni (10 video) piu’ di 15.000.</vt:lpstr>
      <vt:lpstr>INSPYRE 2020 team: Sara Reda, Camilla Paola Maglione, Sara Arnone, Debora Bifaretti, Elisa Santinelli, Elena Patrignanelli, Susanna Bertelli</vt:lpstr>
      <vt:lpstr>Soldi: 3660 euro su ISP_C3M per acquisto materiale kit didattico raggi cosmici 62.09 euro su ISP_C3M per acquisto kit per lo studio delle onde 1240 euro ISP_C3M per acquisto gadget (*)  3000 Missioni – da spendere (missioni scuole,  riunione gruppi partecipanti, prep. Esperimenti, eventi?)  </vt:lpstr>
      <vt:lpstr>Ci prepariamo per INSPYRE 2021!!!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Oana Curceanu</dc:creator>
  <cp:lastModifiedBy>Catalina Oana Curceanu</cp:lastModifiedBy>
  <cp:revision>11</cp:revision>
  <dcterms:created xsi:type="dcterms:W3CDTF">2020-06-18T07:25:32Z</dcterms:created>
  <dcterms:modified xsi:type="dcterms:W3CDTF">2020-06-19T09:20:36Z</dcterms:modified>
</cp:coreProperties>
</file>