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null)"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39"/>
  </p:notesMasterIdLst>
  <p:sldIdLst>
    <p:sldId id="256" r:id="rId5"/>
    <p:sldId id="1524" r:id="rId6"/>
    <p:sldId id="412" r:id="rId7"/>
    <p:sldId id="413" r:id="rId8"/>
    <p:sldId id="357" r:id="rId9"/>
    <p:sldId id="1525" r:id="rId10"/>
    <p:sldId id="1526" r:id="rId11"/>
    <p:sldId id="1527" r:id="rId12"/>
    <p:sldId id="1528" r:id="rId13"/>
    <p:sldId id="414" r:id="rId14"/>
    <p:sldId id="363" r:id="rId15"/>
    <p:sldId id="262" r:id="rId16"/>
    <p:sldId id="260" r:id="rId17"/>
    <p:sldId id="1530" r:id="rId18"/>
    <p:sldId id="1529" r:id="rId19"/>
    <p:sldId id="419" r:id="rId20"/>
    <p:sldId id="1537" r:id="rId21"/>
    <p:sldId id="420" r:id="rId22"/>
    <p:sldId id="423" r:id="rId23"/>
    <p:sldId id="422" r:id="rId24"/>
    <p:sldId id="1534" r:id="rId25"/>
    <p:sldId id="480" r:id="rId26"/>
    <p:sldId id="482" r:id="rId27"/>
    <p:sldId id="481" r:id="rId28"/>
    <p:sldId id="483" r:id="rId29"/>
    <p:sldId id="1533" r:id="rId30"/>
    <p:sldId id="1535" r:id="rId31"/>
    <p:sldId id="1531" r:id="rId32"/>
    <p:sldId id="415" r:id="rId33"/>
    <p:sldId id="1523" r:id="rId34"/>
    <p:sldId id="421" r:id="rId35"/>
    <p:sldId id="258" r:id="rId36"/>
    <p:sldId id="358" r:id="rId37"/>
    <p:sldId id="359" r:id="rId3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00"/>
    <a:srgbClr val="0432FF"/>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35"/>
    <p:restoredTop sz="95028"/>
  </p:normalViewPr>
  <p:slideViewPr>
    <p:cSldViewPr snapToGrid="0" snapToObjects="1">
      <p:cViewPr varScale="1">
        <p:scale>
          <a:sx n="88" d="100"/>
          <a:sy n="88" d="100"/>
        </p:scale>
        <p:origin x="384" y="17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a Boscolo" userId="3dd0e773-5aeb-4bbc-833b-292724f7041e" providerId="ADAL" clId="{A32223FD-CC20-C749-8845-CEEB6B5CA1BA}"/>
    <pc:docChg chg="undo custSel addSld delSld modSld sldOrd delMainMaster">
      <pc:chgData name="Manuela Boscolo" userId="3dd0e773-5aeb-4bbc-833b-292724f7041e" providerId="ADAL" clId="{A32223FD-CC20-C749-8845-CEEB6B5CA1BA}" dt="2020-06-17T17:29:00.983" v="3762" actId="478"/>
      <pc:docMkLst>
        <pc:docMk/>
      </pc:docMkLst>
      <pc:sldChg chg="del">
        <pc:chgData name="Manuela Boscolo" userId="3dd0e773-5aeb-4bbc-833b-292724f7041e" providerId="ADAL" clId="{A32223FD-CC20-C749-8845-CEEB6B5CA1BA}" dt="2020-06-17T16:42:10.662" v="2924" actId="2696"/>
        <pc:sldMkLst>
          <pc:docMk/>
          <pc:sldMk cId="1449844828" sldId="257"/>
        </pc:sldMkLst>
      </pc:sldChg>
      <pc:sldChg chg="add del">
        <pc:chgData name="Manuela Boscolo" userId="3dd0e773-5aeb-4bbc-833b-292724f7041e" providerId="ADAL" clId="{A32223FD-CC20-C749-8845-CEEB6B5CA1BA}" dt="2020-06-17T10:29:31.883" v="1765"/>
        <pc:sldMkLst>
          <pc:docMk/>
          <pc:sldMk cId="2077830792" sldId="322"/>
        </pc:sldMkLst>
      </pc:sldChg>
      <pc:sldChg chg="add del">
        <pc:chgData name="Manuela Boscolo" userId="3dd0e773-5aeb-4bbc-833b-292724f7041e" providerId="ADAL" clId="{A32223FD-CC20-C749-8845-CEEB6B5CA1BA}" dt="2020-06-17T10:29:41.183" v="1767"/>
        <pc:sldMkLst>
          <pc:docMk/>
          <pc:sldMk cId="2630431326" sldId="322"/>
        </pc:sldMkLst>
      </pc:sldChg>
      <pc:sldChg chg="addSp delSp modSp add ord">
        <pc:chgData name="Manuela Boscolo" userId="3dd0e773-5aeb-4bbc-833b-292724f7041e" providerId="ADAL" clId="{A32223FD-CC20-C749-8845-CEEB6B5CA1BA}" dt="2020-06-17T16:57:43.239" v="3197"/>
        <pc:sldMkLst>
          <pc:docMk/>
          <pc:sldMk cId="3877679008" sldId="322"/>
        </pc:sldMkLst>
        <pc:spChg chg="mod">
          <ac:chgData name="Manuela Boscolo" userId="3dd0e773-5aeb-4bbc-833b-292724f7041e" providerId="ADAL" clId="{A32223FD-CC20-C749-8845-CEEB6B5CA1BA}" dt="2020-06-17T10:30:20.438" v="1774" actId="1076"/>
          <ac:spMkLst>
            <pc:docMk/>
            <pc:sldMk cId="3877679008" sldId="322"/>
            <ac:spMk id="8" creationId="{00000000-0000-0000-0000-000000000000}"/>
          </ac:spMkLst>
        </pc:spChg>
        <pc:spChg chg="mod">
          <ac:chgData name="Manuela Boscolo" userId="3dd0e773-5aeb-4bbc-833b-292724f7041e" providerId="ADAL" clId="{A32223FD-CC20-C749-8845-CEEB6B5CA1BA}" dt="2020-06-17T10:30:43.346" v="1777" actId="14100"/>
          <ac:spMkLst>
            <pc:docMk/>
            <pc:sldMk cId="3877679008" sldId="322"/>
            <ac:spMk id="9" creationId="{00000000-0000-0000-0000-000000000000}"/>
          </ac:spMkLst>
        </pc:spChg>
        <pc:grpChg chg="add del mod">
          <ac:chgData name="Manuela Boscolo" userId="3dd0e773-5aeb-4bbc-833b-292724f7041e" providerId="ADAL" clId="{A32223FD-CC20-C749-8845-CEEB6B5CA1BA}" dt="2020-06-17T10:32:38.649" v="1784" actId="478"/>
          <ac:grpSpMkLst>
            <pc:docMk/>
            <pc:sldMk cId="3877679008" sldId="322"/>
            <ac:grpSpMk id="10" creationId="{7055AAB1-B40B-4D4A-9D0D-CD7D08594FC3}"/>
          </ac:grpSpMkLst>
        </pc:grpChg>
        <pc:picChg chg="mod">
          <ac:chgData name="Manuela Boscolo" userId="3dd0e773-5aeb-4bbc-833b-292724f7041e" providerId="ADAL" clId="{A32223FD-CC20-C749-8845-CEEB6B5CA1BA}" dt="2020-06-17T10:32:24.476" v="1781" actId="1076"/>
          <ac:picMkLst>
            <pc:docMk/>
            <pc:sldMk cId="3877679008" sldId="322"/>
            <ac:picMk id="7" creationId="{00000000-0000-0000-0000-000000000000}"/>
          </ac:picMkLst>
        </pc:picChg>
      </pc:sldChg>
      <pc:sldChg chg="delSp add del ord">
        <pc:chgData name="Manuela Boscolo" userId="3dd0e773-5aeb-4bbc-833b-292724f7041e" providerId="ADAL" clId="{A32223FD-CC20-C749-8845-CEEB6B5CA1BA}" dt="2020-06-17T10:53:01.019" v="2073" actId="2696"/>
        <pc:sldMkLst>
          <pc:docMk/>
          <pc:sldMk cId="2287402374" sldId="323"/>
        </pc:sldMkLst>
        <pc:spChg chg="del">
          <ac:chgData name="Manuela Boscolo" userId="3dd0e773-5aeb-4bbc-833b-292724f7041e" providerId="ADAL" clId="{A32223FD-CC20-C749-8845-CEEB6B5CA1BA}" dt="2020-06-17T10:45:51.495" v="1982" actId="478"/>
          <ac:spMkLst>
            <pc:docMk/>
            <pc:sldMk cId="2287402374" sldId="323"/>
            <ac:spMk id="3" creationId="{00000000-0000-0000-0000-000000000000}"/>
          </ac:spMkLst>
        </pc:spChg>
        <pc:spChg chg="del">
          <ac:chgData name="Manuela Boscolo" userId="3dd0e773-5aeb-4bbc-833b-292724f7041e" providerId="ADAL" clId="{A32223FD-CC20-C749-8845-CEEB6B5CA1BA}" dt="2020-06-17T10:45:45.999" v="1980" actId="478"/>
          <ac:spMkLst>
            <pc:docMk/>
            <pc:sldMk cId="2287402374" sldId="323"/>
            <ac:spMk id="4" creationId="{00000000-0000-0000-0000-000000000000}"/>
          </ac:spMkLst>
        </pc:spChg>
        <pc:spChg chg="del">
          <ac:chgData name="Manuela Boscolo" userId="3dd0e773-5aeb-4bbc-833b-292724f7041e" providerId="ADAL" clId="{A32223FD-CC20-C749-8845-CEEB6B5CA1BA}" dt="2020-06-17T10:45:49.015" v="1981" actId="478"/>
          <ac:spMkLst>
            <pc:docMk/>
            <pc:sldMk cId="2287402374" sldId="323"/>
            <ac:spMk id="5" creationId="{00000000-0000-0000-0000-000000000000}"/>
          </ac:spMkLst>
        </pc:spChg>
      </pc:sldChg>
      <pc:sldChg chg="add del">
        <pc:chgData name="Manuela Boscolo" userId="3dd0e773-5aeb-4bbc-833b-292724f7041e" providerId="ADAL" clId="{A32223FD-CC20-C749-8845-CEEB6B5CA1BA}" dt="2020-06-17T10:40:57.590" v="1978"/>
        <pc:sldMkLst>
          <pc:docMk/>
          <pc:sldMk cId="2754933538" sldId="323"/>
        </pc:sldMkLst>
      </pc:sldChg>
      <pc:sldChg chg="modSp">
        <pc:chgData name="Manuela Boscolo" userId="3dd0e773-5aeb-4bbc-833b-292724f7041e" providerId="ADAL" clId="{A32223FD-CC20-C749-8845-CEEB6B5CA1BA}" dt="2020-06-17T16:42:26.713" v="2942" actId="20577"/>
        <pc:sldMkLst>
          <pc:docMk/>
          <pc:sldMk cId="1613175896" sldId="357"/>
        </pc:sldMkLst>
        <pc:spChg chg="mod">
          <ac:chgData name="Manuela Boscolo" userId="3dd0e773-5aeb-4bbc-833b-292724f7041e" providerId="ADAL" clId="{A32223FD-CC20-C749-8845-CEEB6B5CA1BA}" dt="2020-06-17T16:42:26.713" v="2942" actId="20577"/>
          <ac:spMkLst>
            <pc:docMk/>
            <pc:sldMk cId="1613175896" sldId="357"/>
            <ac:spMk id="11" creationId="{94670BB8-4572-A34F-8786-0B0B366A261F}"/>
          </ac:spMkLst>
        </pc:spChg>
      </pc:sldChg>
      <pc:sldChg chg="addSp modSp">
        <pc:chgData name="Manuela Boscolo" userId="3dd0e773-5aeb-4bbc-833b-292724f7041e" providerId="ADAL" clId="{A32223FD-CC20-C749-8845-CEEB6B5CA1BA}" dt="2020-06-15T20:08:05.898" v="58" actId="20577"/>
        <pc:sldMkLst>
          <pc:docMk/>
          <pc:sldMk cId="539756660" sldId="362"/>
        </pc:sldMkLst>
        <pc:spChg chg="add mod">
          <ac:chgData name="Manuela Boscolo" userId="3dd0e773-5aeb-4bbc-833b-292724f7041e" providerId="ADAL" clId="{A32223FD-CC20-C749-8845-CEEB6B5CA1BA}" dt="2020-06-15T20:07:55.246" v="38" actId="1076"/>
          <ac:spMkLst>
            <pc:docMk/>
            <pc:sldMk cId="539756660" sldId="362"/>
            <ac:spMk id="2" creationId="{4533EC1A-8E7C-1342-93F5-4C036A3BE55B}"/>
          </ac:spMkLst>
        </pc:spChg>
        <pc:spChg chg="add mod">
          <ac:chgData name="Manuela Boscolo" userId="3dd0e773-5aeb-4bbc-833b-292724f7041e" providerId="ADAL" clId="{A32223FD-CC20-C749-8845-CEEB6B5CA1BA}" dt="2020-06-15T20:08:05.898" v="58" actId="20577"/>
          <ac:spMkLst>
            <pc:docMk/>
            <pc:sldMk cId="539756660" sldId="362"/>
            <ac:spMk id="6" creationId="{41755C14-47C8-CB45-A5B5-7839B65DCEAF}"/>
          </ac:spMkLst>
        </pc:spChg>
        <pc:picChg chg="mod">
          <ac:chgData name="Manuela Boscolo" userId="3dd0e773-5aeb-4bbc-833b-292724f7041e" providerId="ADAL" clId="{A32223FD-CC20-C749-8845-CEEB6B5CA1BA}" dt="2020-06-15T19:41:39.455" v="1" actId="14100"/>
          <ac:picMkLst>
            <pc:docMk/>
            <pc:sldMk cId="539756660" sldId="362"/>
            <ac:picMk id="5" creationId="{017AFF7D-2FC3-684A-816F-055089D36DC3}"/>
          </ac:picMkLst>
        </pc:picChg>
        <pc:picChg chg="mod">
          <ac:chgData name="Manuela Boscolo" userId="3dd0e773-5aeb-4bbc-833b-292724f7041e" providerId="ADAL" clId="{A32223FD-CC20-C749-8845-CEEB6B5CA1BA}" dt="2020-06-15T20:07:31.506" v="7" actId="14100"/>
          <ac:picMkLst>
            <pc:docMk/>
            <pc:sldMk cId="539756660" sldId="362"/>
            <ac:picMk id="7" creationId="{E75717C4-2B9E-BD46-838D-BF4A96F7811B}"/>
          </ac:picMkLst>
        </pc:picChg>
      </pc:sldChg>
      <pc:sldChg chg="modSp">
        <pc:chgData name="Manuela Boscolo" userId="3dd0e773-5aeb-4bbc-833b-292724f7041e" providerId="ADAL" clId="{A32223FD-CC20-C749-8845-CEEB6B5CA1BA}" dt="2020-06-15T19:48:26.406" v="6" actId="1076"/>
        <pc:sldMkLst>
          <pc:docMk/>
          <pc:sldMk cId="3059303301" sldId="363"/>
        </pc:sldMkLst>
        <pc:spChg chg="mod">
          <ac:chgData name="Manuela Boscolo" userId="3dd0e773-5aeb-4bbc-833b-292724f7041e" providerId="ADAL" clId="{A32223FD-CC20-C749-8845-CEEB6B5CA1BA}" dt="2020-06-15T19:47:57.463" v="4" actId="207"/>
          <ac:spMkLst>
            <pc:docMk/>
            <pc:sldMk cId="3059303301" sldId="363"/>
            <ac:spMk id="5" creationId="{005DD070-123D-4944-817B-98636BD37602}"/>
          </ac:spMkLst>
        </pc:spChg>
        <pc:spChg chg="mod">
          <ac:chgData name="Manuela Boscolo" userId="3dd0e773-5aeb-4bbc-833b-292724f7041e" providerId="ADAL" clId="{A32223FD-CC20-C749-8845-CEEB6B5CA1BA}" dt="2020-06-15T19:48:26.406" v="6" actId="1076"/>
          <ac:spMkLst>
            <pc:docMk/>
            <pc:sldMk cId="3059303301" sldId="363"/>
            <ac:spMk id="8" creationId="{EE6F1B68-F90D-FB41-B10B-E0AFEC9ADADE}"/>
          </ac:spMkLst>
        </pc:spChg>
      </pc:sldChg>
      <pc:sldChg chg="modSp add">
        <pc:chgData name="Manuela Boscolo" userId="3dd0e773-5aeb-4bbc-833b-292724f7041e" providerId="ADAL" clId="{A32223FD-CC20-C749-8845-CEEB6B5CA1BA}" dt="2020-06-17T08:42:45.084" v="62" actId="20577"/>
        <pc:sldMkLst>
          <pc:docMk/>
          <pc:sldMk cId="1882299364" sldId="416"/>
        </pc:sldMkLst>
        <pc:spChg chg="mod">
          <ac:chgData name="Manuela Boscolo" userId="3dd0e773-5aeb-4bbc-833b-292724f7041e" providerId="ADAL" clId="{A32223FD-CC20-C749-8845-CEEB6B5CA1BA}" dt="2020-06-17T08:42:45.084" v="62" actId="20577"/>
          <ac:spMkLst>
            <pc:docMk/>
            <pc:sldMk cId="1882299364" sldId="416"/>
            <ac:spMk id="2" creationId="{639173B5-8001-3B40-A4EF-C356D6068E4C}"/>
          </ac:spMkLst>
        </pc:spChg>
      </pc:sldChg>
      <pc:sldChg chg="addSp delSp modSp ord">
        <pc:chgData name="Manuela Boscolo" userId="3dd0e773-5aeb-4bbc-833b-292724f7041e" providerId="ADAL" clId="{A32223FD-CC20-C749-8845-CEEB6B5CA1BA}" dt="2020-06-17T17:29:00.983" v="3762" actId="478"/>
        <pc:sldMkLst>
          <pc:docMk/>
          <pc:sldMk cId="1904951183" sldId="416"/>
        </pc:sldMkLst>
        <pc:spChg chg="del mod">
          <ac:chgData name="Manuela Boscolo" userId="3dd0e773-5aeb-4bbc-833b-292724f7041e" providerId="ADAL" clId="{A32223FD-CC20-C749-8845-CEEB6B5CA1BA}" dt="2020-06-17T17:28:54.821" v="3760" actId="478"/>
          <ac:spMkLst>
            <pc:docMk/>
            <pc:sldMk cId="1904951183" sldId="416"/>
            <ac:spMk id="2" creationId="{1DBA7357-58B2-4FC7-8651-421B7A4E0605}"/>
          </ac:spMkLst>
        </pc:spChg>
        <pc:spChg chg="add mod">
          <ac:chgData name="Manuela Boscolo" userId="3dd0e773-5aeb-4bbc-833b-292724f7041e" providerId="ADAL" clId="{A32223FD-CC20-C749-8845-CEEB6B5CA1BA}" dt="2020-06-17T16:59:59.485" v="3242" actId="1076"/>
          <ac:spMkLst>
            <pc:docMk/>
            <pc:sldMk cId="1904951183" sldId="416"/>
            <ac:spMk id="3" creationId="{D5EFF85D-7644-3344-8E37-E5DEF0F48B11}"/>
          </ac:spMkLst>
        </pc:spChg>
        <pc:spChg chg="add mod">
          <ac:chgData name="Manuela Boscolo" userId="3dd0e773-5aeb-4bbc-833b-292724f7041e" providerId="ADAL" clId="{A32223FD-CC20-C749-8845-CEEB6B5CA1BA}" dt="2020-06-17T17:28:44.679" v="3757" actId="1076"/>
          <ac:spMkLst>
            <pc:docMk/>
            <pc:sldMk cId="1904951183" sldId="416"/>
            <ac:spMk id="5" creationId="{6A8825DB-0584-744F-8A9E-0F883D5BC2FB}"/>
          </ac:spMkLst>
        </pc:spChg>
        <pc:spChg chg="add del mod">
          <ac:chgData name="Manuela Boscolo" userId="3dd0e773-5aeb-4bbc-833b-292724f7041e" providerId="ADAL" clId="{A32223FD-CC20-C749-8845-CEEB6B5CA1BA}" dt="2020-06-17T17:29:00.983" v="3762" actId="478"/>
          <ac:spMkLst>
            <pc:docMk/>
            <pc:sldMk cId="1904951183" sldId="416"/>
            <ac:spMk id="6" creationId="{5262BFC8-C816-214A-A29E-E055F0EA5340}"/>
          </ac:spMkLst>
        </pc:spChg>
        <pc:spChg chg="mod">
          <ac:chgData name="Manuela Boscolo" userId="3dd0e773-5aeb-4bbc-833b-292724f7041e" providerId="ADAL" clId="{A32223FD-CC20-C749-8845-CEEB6B5CA1BA}" dt="2020-06-17T17:28:57.854" v="3761" actId="1076"/>
          <ac:spMkLst>
            <pc:docMk/>
            <pc:sldMk cId="1904951183" sldId="416"/>
            <ac:spMk id="7" creationId="{28B18763-F909-5C46-8AD2-2A9391297EF7}"/>
          </ac:spMkLst>
        </pc:spChg>
      </pc:sldChg>
      <pc:sldChg chg="modSp add">
        <pc:chgData name="Manuela Boscolo" userId="3dd0e773-5aeb-4bbc-833b-292724f7041e" providerId="ADAL" clId="{A32223FD-CC20-C749-8845-CEEB6B5CA1BA}" dt="2020-06-17T08:43:33.027" v="88" actId="20577"/>
        <pc:sldMkLst>
          <pc:docMk/>
          <pc:sldMk cId="165818022" sldId="417"/>
        </pc:sldMkLst>
        <pc:spChg chg="mod">
          <ac:chgData name="Manuela Boscolo" userId="3dd0e773-5aeb-4bbc-833b-292724f7041e" providerId="ADAL" clId="{A32223FD-CC20-C749-8845-CEEB6B5CA1BA}" dt="2020-06-17T08:43:33.027" v="88" actId="20577"/>
          <ac:spMkLst>
            <pc:docMk/>
            <pc:sldMk cId="165818022" sldId="417"/>
            <ac:spMk id="2" creationId="{9F31B3FD-D70A-5948-B7EE-4E7C12F0F721}"/>
          </ac:spMkLst>
        </pc:spChg>
      </pc:sldChg>
      <pc:sldChg chg="addSp delSp modSp ord">
        <pc:chgData name="Manuela Boscolo" userId="3dd0e773-5aeb-4bbc-833b-292724f7041e" providerId="ADAL" clId="{A32223FD-CC20-C749-8845-CEEB6B5CA1BA}" dt="2020-06-17T17:03:37.398" v="3287" actId="1076"/>
        <pc:sldMkLst>
          <pc:docMk/>
          <pc:sldMk cId="3503033483" sldId="417"/>
        </pc:sldMkLst>
        <pc:spChg chg="del">
          <ac:chgData name="Manuela Boscolo" userId="3dd0e773-5aeb-4bbc-833b-292724f7041e" providerId="ADAL" clId="{A32223FD-CC20-C749-8845-CEEB6B5CA1BA}" dt="2020-06-17T17:00:25.755" v="3246" actId="478"/>
          <ac:spMkLst>
            <pc:docMk/>
            <pc:sldMk cId="3503033483" sldId="417"/>
            <ac:spMk id="2" creationId="{50DEA5AF-F9C8-8C44-AA67-499A9ACF125B}"/>
          </ac:spMkLst>
        </pc:spChg>
        <pc:spChg chg="add mod">
          <ac:chgData name="Manuela Boscolo" userId="3dd0e773-5aeb-4bbc-833b-292724f7041e" providerId="ADAL" clId="{A32223FD-CC20-C749-8845-CEEB6B5CA1BA}" dt="2020-06-17T17:03:34.438" v="3286" actId="1076"/>
          <ac:spMkLst>
            <pc:docMk/>
            <pc:sldMk cId="3503033483" sldId="417"/>
            <ac:spMk id="5" creationId="{4F92A790-4DE1-B34D-9DB7-D0F20580D20B}"/>
          </ac:spMkLst>
        </pc:spChg>
        <pc:spChg chg="add mod">
          <ac:chgData name="Manuela Boscolo" userId="3dd0e773-5aeb-4bbc-833b-292724f7041e" providerId="ADAL" clId="{A32223FD-CC20-C749-8845-CEEB6B5CA1BA}" dt="2020-06-17T17:03:37.398" v="3287" actId="1076"/>
          <ac:spMkLst>
            <pc:docMk/>
            <pc:sldMk cId="3503033483" sldId="417"/>
            <ac:spMk id="6" creationId="{C6236417-0CFD-E840-8E44-BFA47ADDB4C9}"/>
          </ac:spMkLst>
        </pc:spChg>
        <pc:picChg chg="del mod modCrop">
          <ac:chgData name="Manuela Boscolo" userId="3dd0e773-5aeb-4bbc-833b-292724f7041e" providerId="ADAL" clId="{A32223FD-CC20-C749-8845-CEEB6B5CA1BA}" dt="2020-06-17T17:01:15.349" v="3256" actId="478"/>
          <ac:picMkLst>
            <pc:docMk/>
            <pc:sldMk cId="3503033483" sldId="417"/>
            <ac:picMk id="3" creationId="{9C8FAF16-6A74-6344-A9F6-20A91D12C9C8}"/>
          </ac:picMkLst>
        </pc:picChg>
        <pc:picChg chg="add mod modCrop">
          <ac:chgData name="Manuela Boscolo" userId="3dd0e773-5aeb-4bbc-833b-292724f7041e" providerId="ADAL" clId="{A32223FD-CC20-C749-8845-CEEB6B5CA1BA}" dt="2020-06-17T17:02:52.475" v="3270" actId="14100"/>
          <ac:picMkLst>
            <pc:docMk/>
            <pc:sldMk cId="3503033483" sldId="417"/>
            <ac:picMk id="4" creationId="{BD301FC0-0675-9D48-B2CD-529C5EC7DDD9}"/>
          </ac:picMkLst>
        </pc:picChg>
      </pc:sldChg>
      <pc:sldChg chg="addSp modSp">
        <pc:chgData name="Manuela Boscolo" userId="3dd0e773-5aeb-4bbc-833b-292724f7041e" providerId="ADAL" clId="{A32223FD-CC20-C749-8845-CEEB6B5CA1BA}" dt="2020-06-17T16:47:51.499" v="2948" actId="1076"/>
        <pc:sldMkLst>
          <pc:docMk/>
          <pc:sldMk cId="165818022" sldId="419"/>
        </pc:sldMkLst>
        <pc:spChg chg="mod">
          <ac:chgData name="Manuela Boscolo" userId="3dd0e773-5aeb-4bbc-833b-292724f7041e" providerId="ADAL" clId="{A32223FD-CC20-C749-8845-CEEB6B5CA1BA}" dt="2020-06-17T16:47:27.185" v="2945" actId="20577"/>
          <ac:spMkLst>
            <pc:docMk/>
            <pc:sldMk cId="165818022" sldId="419"/>
            <ac:spMk id="2" creationId="{9F31B3FD-D70A-5948-B7EE-4E7C12F0F721}"/>
          </ac:spMkLst>
        </pc:spChg>
        <pc:spChg chg="mod">
          <ac:chgData name="Manuela Boscolo" userId="3dd0e773-5aeb-4bbc-833b-292724f7041e" providerId="ADAL" clId="{A32223FD-CC20-C749-8845-CEEB6B5CA1BA}" dt="2020-06-17T16:47:40.619" v="2946" actId="1076"/>
          <ac:spMkLst>
            <pc:docMk/>
            <pc:sldMk cId="165818022" sldId="419"/>
            <ac:spMk id="3" creationId="{0E10BB8E-0D63-5E40-916D-522028C761BC}"/>
          </ac:spMkLst>
        </pc:spChg>
        <pc:spChg chg="add mod">
          <ac:chgData name="Manuela Boscolo" userId="3dd0e773-5aeb-4bbc-833b-292724f7041e" providerId="ADAL" clId="{A32223FD-CC20-C749-8845-CEEB6B5CA1BA}" dt="2020-06-17T16:47:44.497" v="2947" actId="1076"/>
          <ac:spMkLst>
            <pc:docMk/>
            <pc:sldMk cId="165818022" sldId="419"/>
            <ac:spMk id="4" creationId="{EB13AF85-8EF8-8544-89C7-CB6A38727323}"/>
          </ac:spMkLst>
        </pc:spChg>
        <pc:spChg chg="add mod">
          <ac:chgData name="Manuela Boscolo" userId="3dd0e773-5aeb-4bbc-833b-292724f7041e" providerId="ADAL" clId="{A32223FD-CC20-C749-8845-CEEB6B5CA1BA}" dt="2020-06-17T16:47:51.499" v="2948" actId="1076"/>
          <ac:spMkLst>
            <pc:docMk/>
            <pc:sldMk cId="165818022" sldId="419"/>
            <ac:spMk id="5" creationId="{0248CDAF-879F-9C41-AADD-FFDDA3A11454}"/>
          </ac:spMkLst>
        </pc:spChg>
      </pc:sldChg>
      <pc:sldChg chg="addSp delSp modSp add ord">
        <pc:chgData name="Manuela Boscolo" userId="3dd0e773-5aeb-4bbc-833b-292724f7041e" providerId="ADAL" clId="{A32223FD-CC20-C749-8845-CEEB6B5CA1BA}" dt="2020-06-17T16:50:08.242" v="2953" actId="20577"/>
        <pc:sldMkLst>
          <pc:docMk/>
          <pc:sldMk cId="2710310718" sldId="420"/>
        </pc:sldMkLst>
        <pc:spChg chg="del mod">
          <ac:chgData name="Manuela Boscolo" userId="3dd0e773-5aeb-4bbc-833b-292724f7041e" providerId="ADAL" clId="{A32223FD-CC20-C749-8845-CEEB6B5CA1BA}" dt="2020-06-17T08:58:36.926" v="428" actId="478"/>
          <ac:spMkLst>
            <pc:docMk/>
            <pc:sldMk cId="2710310718" sldId="420"/>
            <ac:spMk id="2" creationId="{99BBEACB-7E91-054F-8620-8FACD717DA5B}"/>
          </ac:spMkLst>
        </pc:spChg>
        <pc:spChg chg="del">
          <ac:chgData name="Manuela Boscolo" userId="3dd0e773-5aeb-4bbc-833b-292724f7041e" providerId="ADAL" clId="{A32223FD-CC20-C749-8845-CEEB6B5CA1BA}" dt="2020-06-17T08:58:34.440" v="427"/>
          <ac:spMkLst>
            <pc:docMk/>
            <pc:sldMk cId="2710310718" sldId="420"/>
            <ac:spMk id="3" creationId="{C581A109-579D-E448-8C0F-AFF46A1907CC}"/>
          </ac:spMkLst>
        </pc:spChg>
        <pc:spChg chg="add mod">
          <ac:chgData name="Manuela Boscolo" userId="3dd0e773-5aeb-4bbc-833b-292724f7041e" providerId="ADAL" clId="{A32223FD-CC20-C749-8845-CEEB6B5CA1BA}" dt="2020-06-17T12:16:14.487" v="2375" actId="20577"/>
          <ac:spMkLst>
            <pc:docMk/>
            <pc:sldMk cId="2710310718" sldId="420"/>
            <ac:spMk id="4" creationId="{66F89528-E9D6-1D4B-87E6-F525ED87B8A6}"/>
          </ac:spMkLst>
        </pc:spChg>
        <pc:spChg chg="add del mod">
          <ac:chgData name="Manuela Boscolo" userId="3dd0e773-5aeb-4bbc-833b-292724f7041e" providerId="ADAL" clId="{A32223FD-CC20-C749-8845-CEEB6B5CA1BA}" dt="2020-06-17T09:06:04.652" v="432"/>
          <ac:spMkLst>
            <pc:docMk/>
            <pc:sldMk cId="2710310718" sldId="420"/>
            <ac:spMk id="5" creationId="{C06AA6E7-E4A3-E648-83BD-E077366C5850}"/>
          </ac:spMkLst>
        </pc:spChg>
        <pc:spChg chg="add del mod">
          <ac:chgData name="Manuela Boscolo" userId="3dd0e773-5aeb-4bbc-833b-292724f7041e" providerId="ADAL" clId="{A32223FD-CC20-C749-8845-CEEB6B5CA1BA}" dt="2020-06-17T09:06:04.540" v="431"/>
          <ac:spMkLst>
            <pc:docMk/>
            <pc:sldMk cId="2710310718" sldId="420"/>
            <ac:spMk id="6" creationId="{64DE5204-8EAA-AD4C-84A8-078DF464A1C3}"/>
          </ac:spMkLst>
        </pc:spChg>
        <pc:spChg chg="add mod">
          <ac:chgData name="Manuela Boscolo" userId="3dd0e773-5aeb-4bbc-833b-292724f7041e" providerId="ADAL" clId="{A32223FD-CC20-C749-8845-CEEB6B5CA1BA}" dt="2020-06-17T16:50:08.242" v="2953" actId="20577"/>
          <ac:spMkLst>
            <pc:docMk/>
            <pc:sldMk cId="2710310718" sldId="420"/>
            <ac:spMk id="7" creationId="{82F61339-9191-AC4C-BE1D-18B5FA6FB72D}"/>
          </ac:spMkLst>
        </pc:spChg>
        <pc:spChg chg="add del mod">
          <ac:chgData name="Manuela Boscolo" userId="3dd0e773-5aeb-4bbc-833b-292724f7041e" providerId="ADAL" clId="{A32223FD-CC20-C749-8845-CEEB6B5CA1BA}" dt="2020-06-17T10:02:57.637" v="1423" actId="478"/>
          <ac:spMkLst>
            <pc:docMk/>
            <pc:sldMk cId="2710310718" sldId="420"/>
            <ac:spMk id="11" creationId="{7C11F11A-1905-C742-AAD8-4B10C1A2FE68}"/>
          </ac:spMkLst>
        </pc:spChg>
        <pc:picChg chg="add del mod">
          <ac:chgData name="Manuela Boscolo" userId="3dd0e773-5aeb-4bbc-833b-292724f7041e" providerId="ADAL" clId="{A32223FD-CC20-C749-8845-CEEB6B5CA1BA}" dt="2020-06-17T16:50:00.128" v="2951" actId="478"/>
          <ac:picMkLst>
            <pc:docMk/>
            <pc:sldMk cId="2710310718" sldId="420"/>
            <ac:picMk id="9" creationId="{763AC6E4-E9BD-274D-807E-F0ECE2B7875B}"/>
          </ac:picMkLst>
        </pc:picChg>
        <pc:picChg chg="add del mod">
          <ac:chgData name="Manuela Boscolo" userId="3dd0e773-5aeb-4bbc-833b-292724f7041e" providerId="ADAL" clId="{A32223FD-CC20-C749-8845-CEEB6B5CA1BA}" dt="2020-06-17T16:49:52.943" v="2950" actId="478"/>
          <ac:picMkLst>
            <pc:docMk/>
            <pc:sldMk cId="2710310718" sldId="420"/>
            <ac:picMk id="10" creationId="{B21D13F1-D205-FF4A-AD0A-A3EA65D37684}"/>
          </ac:picMkLst>
        </pc:picChg>
      </pc:sldChg>
      <pc:sldChg chg="addSp delSp modSp add">
        <pc:chgData name="Manuela Boscolo" userId="3dd0e773-5aeb-4bbc-833b-292724f7041e" providerId="ADAL" clId="{A32223FD-CC20-C749-8845-CEEB6B5CA1BA}" dt="2020-06-17T16:51:04.960" v="2970" actId="115"/>
        <pc:sldMkLst>
          <pc:docMk/>
          <pc:sldMk cId="759378548" sldId="421"/>
        </pc:sldMkLst>
        <pc:spChg chg="del">
          <ac:chgData name="Manuela Boscolo" userId="3dd0e773-5aeb-4bbc-833b-292724f7041e" providerId="ADAL" clId="{A32223FD-CC20-C749-8845-CEEB6B5CA1BA}" dt="2020-06-17T09:30:19.480" v="1015"/>
          <ac:spMkLst>
            <pc:docMk/>
            <pc:sldMk cId="759378548" sldId="421"/>
            <ac:spMk id="2" creationId="{626E3157-0BAD-A942-A24C-2F7A35EA4DB3}"/>
          </ac:spMkLst>
        </pc:spChg>
        <pc:spChg chg="del">
          <ac:chgData name="Manuela Boscolo" userId="3dd0e773-5aeb-4bbc-833b-292724f7041e" providerId="ADAL" clId="{A32223FD-CC20-C749-8845-CEEB6B5CA1BA}" dt="2020-06-17T09:27:03.131" v="922"/>
          <ac:spMkLst>
            <pc:docMk/>
            <pc:sldMk cId="759378548" sldId="421"/>
            <ac:spMk id="3" creationId="{C88DC5B7-2268-9347-B41E-3769C07DDEB0}"/>
          </ac:spMkLst>
        </pc:spChg>
        <pc:spChg chg="add mod">
          <ac:chgData name="Manuela Boscolo" userId="3dd0e773-5aeb-4bbc-833b-292724f7041e" providerId="ADAL" clId="{A32223FD-CC20-C749-8845-CEEB6B5CA1BA}" dt="2020-06-17T12:45:46.939" v="2921" actId="1076"/>
          <ac:spMkLst>
            <pc:docMk/>
            <pc:sldMk cId="759378548" sldId="421"/>
            <ac:spMk id="16" creationId="{4CE8EF87-CC4C-BE4C-94B2-F72A8CF04AA1}"/>
          </ac:spMkLst>
        </pc:spChg>
        <pc:spChg chg="add del mod">
          <ac:chgData name="Manuela Boscolo" userId="3dd0e773-5aeb-4bbc-833b-292724f7041e" providerId="ADAL" clId="{A32223FD-CC20-C749-8845-CEEB6B5CA1BA}" dt="2020-06-17T09:36:33.011" v="1108" actId="478"/>
          <ac:spMkLst>
            <pc:docMk/>
            <pc:sldMk cId="759378548" sldId="421"/>
            <ac:spMk id="17" creationId="{F5819690-5578-BD4E-9750-38854BA3E860}"/>
          </ac:spMkLst>
        </pc:spChg>
        <pc:spChg chg="add del mod">
          <ac:chgData name="Manuela Boscolo" userId="3dd0e773-5aeb-4bbc-833b-292724f7041e" providerId="ADAL" clId="{A32223FD-CC20-C749-8845-CEEB6B5CA1BA}" dt="2020-06-17T09:37:09.817" v="1116" actId="478"/>
          <ac:spMkLst>
            <pc:docMk/>
            <pc:sldMk cId="759378548" sldId="421"/>
            <ac:spMk id="18" creationId="{034B2B73-ABCF-8B48-A7D8-F80B0BD94FD0}"/>
          </ac:spMkLst>
        </pc:spChg>
        <pc:spChg chg="add mod">
          <ac:chgData name="Manuela Boscolo" userId="3dd0e773-5aeb-4bbc-833b-292724f7041e" providerId="ADAL" clId="{A32223FD-CC20-C749-8845-CEEB6B5CA1BA}" dt="2020-06-17T12:40:54.620" v="2632" actId="1076"/>
          <ac:spMkLst>
            <pc:docMk/>
            <pc:sldMk cId="759378548" sldId="421"/>
            <ac:spMk id="23" creationId="{EB7785ED-3032-204F-8479-95B75E9F6D0B}"/>
          </ac:spMkLst>
        </pc:spChg>
        <pc:spChg chg="add mod">
          <ac:chgData name="Manuela Boscolo" userId="3dd0e773-5aeb-4bbc-833b-292724f7041e" providerId="ADAL" clId="{A32223FD-CC20-C749-8845-CEEB6B5CA1BA}" dt="2020-06-17T12:39:44.715" v="2620" actId="20577"/>
          <ac:spMkLst>
            <pc:docMk/>
            <pc:sldMk cId="759378548" sldId="421"/>
            <ac:spMk id="24" creationId="{ED20F07C-AE71-9945-9A19-DBC2A078679F}"/>
          </ac:spMkLst>
        </pc:spChg>
        <pc:spChg chg="add mod">
          <ac:chgData name="Manuela Boscolo" userId="3dd0e773-5aeb-4bbc-833b-292724f7041e" providerId="ADAL" clId="{A32223FD-CC20-C749-8845-CEEB6B5CA1BA}" dt="2020-06-17T12:45:42.350" v="2920" actId="1038"/>
          <ac:spMkLst>
            <pc:docMk/>
            <pc:sldMk cId="759378548" sldId="421"/>
            <ac:spMk id="27" creationId="{A30FAF52-2F5C-8C4D-BCE1-9078DC9CFD4F}"/>
          </ac:spMkLst>
        </pc:spChg>
        <pc:spChg chg="add mod">
          <ac:chgData name="Manuela Boscolo" userId="3dd0e773-5aeb-4bbc-833b-292724f7041e" providerId="ADAL" clId="{A32223FD-CC20-C749-8845-CEEB6B5CA1BA}" dt="2020-06-17T12:45:33.334" v="2909" actId="166"/>
          <ac:spMkLst>
            <pc:docMk/>
            <pc:sldMk cId="759378548" sldId="421"/>
            <ac:spMk id="28" creationId="{6BAEA28B-1473-0248-9414-27F1970CBC98}"/>
          </ac:spMkLst>
        </pc:spChg>
        <pc:spChg chg="add mod">
          <ac:chgData name="Manuela Boscolo" userId="3dd0e773-5aeb-4bbc-833b-292724f7041e" providerId="ADAL" clId="{A32223FD-CC20-C749-8845-CEEB6B5CA1BA}" dt="2020-06-17T16:51:04.960" v="2970" actId="115"/>
          <ac:spMkLst>
            <pc:docMk/>
            <pc:sldMk cId="759378548" sldId="421"/>
            <ac:spMk id="30" creationId="{DB5BF6B7-1464-6342-BCFD-2E0A12CFC17A}"/>
          </ac:spMkLst>
        </pc:spChg>
        <pc:picChg chg="add mod">
          <ac:chgData name="Manuela Boscolo" userId="3dd0e773-5aeb-4bbc-833b-292724f7041e" providerId="ADAL" clId="{A32223FD-CC20-C749-8845-CEEB6B5CA1BA}" dt="2020-06-17T12:37:30.530" v="2592" actId="166"/>
          <ac:picMkLst>
            <pc:docMk/>
            <pc:sldMk cId="759378548" sldId="421"/>
            <ac:picMk id="5" creationId="{7B97906D-6C58-F24D-841E-E2E98D171EFF}"/>
          </ac:picMkLst>
        </pc:picChg>
        <pc:picChg chg="add mod modCrop">
          <ac:chgData name="Manuela Boscolo" userId="3dd0e773-5aeb-4bbc-833b-292724f7041e" providerId="ADAL" clId="{A32223FD-CC20-C749-8845-CEEB6B5CA1BA}" dt="2020-06-17T12:38:19.487" v="2602" actId="1076"/>
          <ac:picMkLst>
            <pc:docMk/>
            <pc:sldMk cId="759378548" sldId="421"/>
            <ac:picMk id="7" creationId="{651EF7DC-D5FC-B14C-AB16-2DC307C31448}"/>
          </ac:picMkLst>
        </pc:picChg>
        <pc:picChg chg="add mod">
          <ac:chgData name="Manuela Boscolo" userId="3dd0e773-5aeb-4bbc-833b-292724f7041e" providerId="ADAL" clId="{A32223FD-CC20-C749-8845-CEEB6B5CA1BA}" dt="2020-06-17T12:40:54.620" v="2632" actId="1076"/>
          <ac:picMkLst>
            <pc:docMk/>
            <pc:sldMk cId="759378548" sldId="421"/>
            <ac:picMk id="9" creationId="{F4D49C6A-6C5D-C54A-BF41-1F47787C7285}"/>
          </ac:picMkLst>
        </pc:picChg>
        <pc:picChg chg="add mod">
          <ac:chgData name="Manuela Boscolo" userId="3dd0e773-5aeb-4bbc-833b-292724f7041e" providerId="ADAL" clId="{A32223FD-CC20-C749-8845-CEEB6B5CA1BA}" dt="2020-06-17T12:40:54.620" v="2632" actId="1076"/>
          <ac:picMkLst>
            <pc:docMk/>
            <pc:sldMk cId="759378548" sldId="421"/>
            <ac:picMk id="11" creationId="{1BD53641-BCE1-2F4C-9742-0856A969EDF5}"/>
          </ac:picMkLst>
        </pc:picChg>
        <pc:picChg chg="add del mod">
          <ac:chgData name="Manuela Boscolo" userId="3dd0e773-5aeb-4bbc-833b-292724f7041e" providerId="ADAL" clId="{A32223FD-CC20-C749-8845-CEEB6B5CA1BA}" dt="2020-06-17T12:45:42.350" v="2920" actId="1038"/>
          <ac:picMkLst>
            <pc:docMk/>
            <pc:sldMk cId="759378548" sldId="421"/>
            <ac:picMk id="13" creationId="{A5B60A6F-E45F-B04F-8800-D65D065A1FC3}"/>
          </ac:picMkLst>
        </pc:picChg>
        <pc:picChg chg="add del mod">
          <ac:chgData name="Manuela Boscolo" userId="3dd0e773-5aeb-4bbc-833b-292724f7041e" providerId="ADAL" clId="{A32223FD-CC20-C749-8845-CEEB6B5CA1BA}" dt="2020-06-17T09:37:44.767" v="1142" actId="478"/>
          <ac:picMkLst>
            <pc:docMk/>
            <pc:sldMk cId="759378548" sldId="421"/>
            <ac:picMk id="15" creationId="{776D9663-818F-374D-9036-DCE2FC8F9566}"/>
          </ac:picMkLst>
        </pc:picChg>
        <pc:picChg chg="add del mod">
          <ac:chgData name="Manuela Boscolo" userId="3dd0e773-5aeb-4bbc-833b-292724f7041e" providerId="ADAL" clId="{A32223FD-CC20-C749-8845-CEEB6B5CA1BA}" dt="2020-06-17T09:43:47.900" v="1273" actId="478"/>
          <ac:picMkLst>
            <pc:docMk/>
            <pc:sldMk cId="759378548" sldId="421"/>
            <ac:picMk id="20" creationId="{407F16C1-414F-FB43-A437-A906344B8CAF}"/>
          </ac:picMkLst>
        </pc:picChg>
        <pc:picChg chg="add mod">
          <ac:chgData name="Manuela Boscolo" userId="3dd0e773-5aeb-4bbc-833b-292724f7041e" providerId="ADAL" clId="{A32223FD-CC20-C749-8845-CEEB6B5CA1BA}" dt="2020-06-17T12:36:54.448" v="2585" actId="1076"/>
          <ac:picMkLst>
            <pc:docMk/>
            <pc:sldMk cId="759378548" sldId="421"/>
            <ac:picMk id="22" creationId="{816B10FA-336C-A84D-9837-30380DCBB5E0}"/>
          </ac:picMkLst>
        </pc:picChg>
        <pc:picChg chg="add mod modCrop">
          <ac:chgData name="Manuela Boscolo" userId="3dd0e773-5aeb-4bbc-833b-292724f7041e" providerId="ADAL" clId="{A32223FD-CC20-C749-8845-CEEB6B5CA1BA}" dt="2020-06-17T12:38:14.812" v="2601" actId="732"/>
          <ac:picMkLst>
            <pc:docMk/>
            <pc:sldMk cId="759378548" sldId="421"/>
            <ac:picMk id="29" creationId="{9EA52AC6-5C52-A440-A79E-8E3A58BE6F1B}"/>
          </ac:picMkLst>
        </pc:picChg>
        <pc:cxnChg chg="add del mod">
          <ac:chgData name="Manuela Boscolo" userId="3dd0e773-5aeb-4bbc-833b-292724f7041e" providerId="ADAL" clId="{A32223FD-CC20-C749-8845-CEEB6B5CA1BA}" dt="2020-06-17T12:19:28.079" v="2423" actId="11529"/>
          <ac:cxnSpMkLst>
            <pc:docMk/>
            <pc:sldMk cId="759378548" sldId="421"/>
            <ac:cxnSpMk id="26" creationId="{D8163B70-CE94-8447-9836-225F9BB89EA9}"/>
          </ac:cxnSpMkLst>
        </pc:cxnChg>
      </pc:sldChg>
      <pc:sldChg chg="addSp delSp modSp add">
        <pc:chgData name="Manuela Boscolo" userId="3dd0e773-5aeb-4bbc-833b-292724f7041e" providerId="ADAL" clId="{A32223FD-CC20-C749-8845-CEEB6B5CA1BA}" dt="2020-06-17T17:26:43.726" v="3721" actId="20577"/>
        <pc:sldMkLst>
          <pc:docMk/>
          <pc:sldMk cId="882105733" sldId="422"/>
        </pc:sldMkLst>
        <pc:spChg chg="add mod">
          <ac:chgData name="Manuela Boscolo" userId="3dd0e773-5aeb-4bbc-833b-292724f7041e" providerId="ADAL" clId="{A32223FD-CC20-C749-8845-CEEB6B5CA1BA}" dt="2020-06-17T16:51:35.505" v="2977" actId="1035"/>
          <ac:spMkLst>
            <pc:docMk/>
            <pc:sldMk cId="882105733" sldId="422"/>
            <ac:spMk id="39" creationId="{C64E799B-007E-B145-9EDF-3111D818B15E}"/>
          </ac:spMkLst>
        </pc:spChg>
        <pc:spChg chg="add mod">
          <ac:chgData name="Manuela Boscolo" userId="3dd0e773-5aeb-4bbc-833b-292724f7041e" providerId="ADAL" clId="{A32223FD-CC20-C749-8845-CEEB6B5CA1BA}" dt="2020-06-17T16:51:42.107" v="2980" actId="113"/>
          <ac:spMkLst>
            <pc:docMk/>
            <pc:sldMk cId="882105733" sldId="422"/>
            <ac:spMk id="40" creationId="{C8591E0B-38CC-934F-9BF4-256B193E49A5}"/>
          </ac:spMkLst>
        </pc:spChg>
        <pc:spChg chg="add del mod">
          <ac:chgData name="Manuela Boscolo" userId="3dd0e773-5aeb-4bbc-833b-292724f7041e" providerId="ADAL" clId="{A32223FD-CC20-C749-8845-CEEB6B5CA1BA}" dt="2020-06-17T10:52:14.784" v="2061" actId="478"/>
          <ac:spMkLst>
            <pc:docMk/>
            <pc:sldMk cId="882105733" sldId="422"/>
            <ac:spMk id="43" creationId="{CFE18BCE-358F-4245-9752-2E1BF63A3E72}"/>
          </ac:spMkLst>
        </pc:spChg>
        <pc:spChg chg="add del mod">
          <ac:chgData name="Manuela Boscolo" userId="3dd0e773-5aeb-4bbc-833b-292724f7041e" providerId="ADAL" clId="{A32223FD-CC20-C749-8845-CEEB6B5CA1BA}" dt="2020-06-17T10:52:06.288" v="2059" actId="478"/>
          <ac:spMkLst>
            <pc:docMk/>
            <pc:sldMk cId="882105733" sldId="422"/>
            <ac:spMk id="44" creationId="{06C10631-09F5-5046-B09B-490F4DA35E39}"/>
          </ac:spMkLst>
        </pc:spChg>
        <pc:spChg chg="add mod">
          <ac:chgData name="Manuela Boscolo" userId="3dd0e773-5aeb-4bbc-833b-292724f7041e" providerId="ADAL" clId="{A32223FD-CC20-C749-8845-CEEB6B5CA1BA}" dt="2020-06-17T16:57:02.840" v="3180" actId="1076"/>
          <ac:spMkLst>
            <pc:docMk/>
            <pc:sldMk cId="882105733" sldId="422"/>
            <ac:spMk id="49" creationId="{19BCF34D-E745-0345-8259-9CECC924DE97}"/>
          </ac:spMkLst>
        </pc:spChg>
        <pc:spChg chg="add mod">
          <ac:chgData name="Manuela Boscolo" userId="3dd0e773-5aeb-4bbc-833b-292724f7041e" providerId="ADAL" clId="{A32223FD-CC20-C749-8845-CEEB6B5CA1BA}" dt="2020-06-17T16:57:26.013" v="3186"/>
          <ac:spMkLst>
            <pc:docMk/>
            <pc:sldMk cId="882105733" sldId="422"/>
            <ac:spMk id="50" creationId="{B5E4CEFE-9750-1244-959E-D4B23508D229}"/>
          </ac:spMkLst>
        </pc:spChg>
        <pc:spChg chg="add mod">
          <ac:chgData name="Manuela Boscolo" userId="3dd0e773-5aeb-4bbc-833b-292724f7041e" providerId="ADAL" clId="{A32223FD-CC20-C749-8845-CEEB6B5CA1BA}" dt="2020-06-17T17:26:43.726" v="3721" actId="20577"/>
          <ac:spMkLst>
            <pc:docMk/>
            <pc:sldMk cId="882105733" sldId="422"/>
            <ac:spMk id="51" creationId="{853A09AA-573D-DA42-BF6E-018E84C8F9A7}"/>
          </ac:spMkLst>
        </pc:spChg>
        <pc:spChg chg="add mod">
          <ac:chgData name="Manuela Boscolo" userId="3dd0e773-5aeb-4bbc-833b-292724f7041e" providerId="ADAL" clId="{A32223FD-CC20-C749-8845-CEEB6B5CA1BA}" dt="2020-06-17T16:56:56.952" v="3179" actId="1076"/>
          <ac:spMkLst>
            <pc:docMk/>
            <pc:sldMk cId="882105733" sldId="422"/>
            <ac:spMk id="52" creationId="{42D52108-6BE9-254B-BA05-7FC4039A84E6}"/>
          </ac:spMkLst>
        </pc:spChg>
        <pc:spChg chg="add del mod">
          <ac:chgData name="Manuela Boscolo" userId="3dd0e773-5aeb-4bbc-833b-292724f7041e" providerId="ADAL" clId="{A32223FD-CC20-C749-8845-CEEB6B5CA1BA}" dt="2020-06-17T16:57:25.177" v="3185"/>
          <ac:spMkLst>
            <pc:docMk/>
            <pc:sldMk cId="882105733" sldId="422"/>
            <ac:spMk id="53" creationId="{30594CFF-0D75-934B-BA4A-B75295308573}"/>
          </ac:spMkLst>
        </pc:spChg>
        <pc:grpChg chg="add del mod">
          <ac:chgData name="Manuela Boscolo" userId="3dd0e773-5aeb-4bbc-833b-292724f7041e" providerId="ADAL" clId="{A32223FD-CC20-C749-8845-CEEB6B5CA1BA}" dt="2020-06-17T10:51:40.501" v="2053" actId="478"/>
          <ac:grpSpMkLst>
            <pc:docMk/>
            <pc:sldMk cId="882105733" sldId="422"/>
            <ac:grpSpMk id="2" creationId="{909291F4-1950-1349-9283-E05D20BC58B3}"/>
          </ac:grpSpMkLst>
        </pc:grpChg>
        <pc:grpChg chg="add del mod">
          <ac:chgData name="Manuela Boscolo" userId="3dd0e773-5aeb-4bbc-833b-292724f7041e" providerId="ADAL" clId="{A32223FD-CC20-C749-8845-CEEB6B5CA1BA}" dt="2020-06-17T10:39:40.505" v="1971" actId="478"/>
          <ac:grpSpMkLst>
            <pc:docMk/>
            <pc:sldMk cId="882105733" sldId="422"/>
            <ac:grpSpMk id="6" creationId="{BA745B23-16A3-D240-B8A6-195B059F2BDF}"/>
          </ac:grpSpMkLst>
        </pc:grpChg>
        <pc:picChg chg="add mod">
          <ac:chgData name="Manuela Boscolo" userId="3dd0e773-5aeb-4bbc-833b-292724f7041e" providerId="ADAL" clId="{A32223FD-CC20-C749-8845-CEEB6B5CA1BA}" dt="2020-06-17T10:52:22.708" v="2064" actId="1076"/>
          <ac:picMkLst>
            <pc:docMk/>
            <pc:sldMk cId="882105733" sldId="422"/>
            <ac:picMk id="42" creationId="{A18A63D6-F97E-4845-942D-D69F24900AB3}"/>
          </ac:picMkLst>
        </pc:picChg>
        <pc:picChg chg="add del mod">
          <ac:chgData name="Manuela Boscolo" userId="3dd0e773-5aeb-4bbc-833b-292724f7041e" providerId="ADAL" clId="{A32223FD-CC20-C749-8845-CEEB6B5CA1BA}" dt="2020-06-17T10:51:51.336" v="2055" actId="478"/>
          <ac:picMkLst>
            <pc:docMk/>
            <pc:sldMk cId="882105733" sldId="422"/>
            <ac:picMk id="46" creationId="{E08A9E3A-4BDB-BE43-839F-BB73B70076F4}"/>
          </ac:picMkLst>
        </pc:picChg>
        <pc:picChg chg="add mod">
          <ac:chgData name="Manuela Boscolo" userId="3dd0e773-5aeb-4bbc-833b-292724f7041e" providerId="ADAL" clId="{A32223FD-CC20-C749-8845-CEEB6B5CA1BA}" dt="2020-06-17T10:52:19.984" v="2063" actId="1076"/>
          <ac:picMkLst>
            <pc:docMk/>
            <pc:sldMk cId="882105733" sldId="422"/>
            <ac:picMk id="48" creationId="{B9EEA60A-7352-2E41-A132-841844EE8883}"/>
          </ac:picMkLst>
        </pc:picChg>
      </pc:sldChg>
      <pc:sldChg chg="addSp modSp add">
        <pc:chgData name="Manuela Boscolo" userId="3dd0e773-5aeb-4bbc-833b-292724f7041e" providerId="ADAL" clId="{A32223FD-CC20-C749-8845-CEEB6B5CA1BA}" dt="2020-06-17T17:16:09.497" v="3684" actId="113"/>
        <pc:sldMkLst>
          <pc:docMk/>
          <pc:sldMk cId="4223033940" sldId="423"/>
        </pc:sldMkLst>
        <pc:spChg chg="mod">
          <ac:chgData name="Manuela Boscolo" userId="3dd0e773-5aeb-4bbc-833b-292724f7041e" providerId="ADAL" clId="{A32223FD-CC20-C749-8845-CEEB6B5CA1BA}" dt="2020-06-17T17:11:03.871" v="3349" actId="20577"/>
          <ac:spMkLst>
            <pc:docMk/>
            <pc:sldMk cId="4223033940" sldId="423"/>
            <ac:spMk id="2" creationId="{7A5B7BE2-F65F-164B-A504-3D0A6DAB766C}"/>
          </ac:spMkLst>
        </pc:spChg>
        <pc:spChg chg="add mod">
          <ac:chgData name="Manuela Boscolo" userId="3dd0e773-5aeb-4bbc-833b-292724f7041e" providerId="ADAL" clId="{A32223FD-CC20-C749-8845-CEEB6B5CA1BA}" dt="2020-06-17T17:16:09.497" v="3684" actId="113"/>
          <ac:spMkLst>
            <pc:docMk/>
            <pc:sldMk cId="4223033940" sldId="423"/>
            <ac:spMk id="7" creationId="{7BB6AEEE-2972-B349-9083-2C6D0A0B58FF}"/>
          </ac:spMkLst>
        </pc:spChg>
        <pc:picChg chg="add mod">
          <ac:chgData name="Manuela Boscolo" userId="3dd0e773-5aeb-4bbc-833b-292724f7041e" providerId="ADAL" clId="{A32223FD-CC20-C749-8845-CEEB6B5CA1BA}" dt="2020-06-17T17:10:24.621" v="3315" actId="1035"/>
          <ac:picMkLst>
            <pc:docMk/>
            <pc:sldMk cId="4223033940" sldId="423"/>
            <ac:picMk id="4" creationId="{550029FF-1655-AC43-9C96-167897570884}"/>
          </ac:picMkLst>
        </pc:picChg>
        <pc:picChg chg="add mod">
          <ac:chgData name="Manuela Boscolo" userId="3dd0e773-5aeb-4bbc-833b-292724f7041e" providerId="ADAL" clId="{A32223FD-CC20-C749-8845-CEEB6B5CA1BA}" dt="2020-06-17T17:09:20.811" v="3309" actId="1076"/>
          <ac:picMkLst>
            <pc:docMk/>
            <pc:sldMk cId="4223033940" sldId="423"/>
            <ac:picMk id="6" creationId="{41A8FB40-6006-9B41-A998-94444F3B7F14}"/>
          </ac:picMkLst>
        </pc:picChg>
      </pc:sldChg>
      <pc:sldChg chg="add del">
        <pc:chgData name="Manuela Boscolo" userId="3dd0e773-5aeb-4bbc-833b-292724f7041e" providerId="ADAL" clId="{A32223FD-CC20-C749-8845-CEEB6B5CA1BA}" dt="2020-06-17T12:09:58.622" v="2163" actId="2696"/>
        <pc:sldMkLst>
          <pc:docMk/>
          <pc:sldMk cId="382981718" sldId="424"/>
        </pc:sldMkLst>
      </pc:sldChg>
      <pc:sldChg chg="add del">
        <pc:chgData name="Manuela Boscolo" userId="3dd0e773-5aeb-4bbc-833b-292724f7041e" providerId="ADAL" clId="{A32223FD-CC20-C749-8845-CEEB6B5CA1BA}" dt="2020-06-17T10:55:31.241" v="2089"/>
        <pc:sldMkLst>
          <pc:docMk/>
          <pc:sldMk cId="160955698" sldId="1523"/>
        </pc:sldMkLst>
      </pc:sldChg>
      <pc:sldChg chg="add del">
        <pc:chgData name="Manuela Boscolo" userId="3dd0e773-5aeb-4bbc-833b-292724f7041e" providerId="ADAL" clId="{A32223FD-CC20-C749-8845-CEEB6B5CA1BA}" dt="2020-06-17T10:55:40.583" v="2091"/>
        <pc:sldMkLst>
          <pc:docMk/>
          <pc:sldMk cId="893979291" sldId="1523"/>
        </pc:sldMkLst>
      </pc:sldChg>
      <pc:sldChg chg="modSp add">
        <pc:chgData name="Manuela Boscolo" userId="3dd0e773-5aeb-4bbc-833b-292724f7041e" providerId="ADAL" clId="{A32223FD-CC20-C749-8845-CEEB6B5CA1BA}" dt="2020-06-17T17:26:13.685" v="3720" actId="20577"/>
        <pc:sldMkLst>
          <pc:docMk/>
          <pc:sldMk cId="4049322071" sldId="1523"/>
        </pc:sldMkLst>
        <pc:spChg chg="mod">
          <ac:chgData name="Manuela Boscolo" userId="3dd0e773-5aeb-4bbc-833b-292724f7041e" providerId="ADAL" clId="{A32223FD-CC20-C749-8845-CEEB6B5CA1BA}" dt="2020-06-17T12:09:26.587" v="2159" actId="1076"/>
          <ac:spMkLst>
            <pc:docMk/>
            <pc:sldMk cId="4049322071" sldId="1523"/>
            <ac:spMk id="3" creationId="{543CC39B-5635-F14D-B115-35DE108D6543}"/>
          </ac:spMkLst>
        </pc:spChg>
        <pc:spChg chg="mod">
          <ac:chgData name="Manuela Boscolo" userId="3dd0e773-5aeb-4bbc-833b-292724f7041e" providerId="ADAL" clId="{A32223FD-CC20-C749-8845-CEEB6B5CA1BA}" dt="2020-06-17T10:56:04.108" v="2144" actId="1037"/>
          <ac:spMkLst>
            <pc:docMk/>
            <pc:sldMk cId="4049322071" sldId="1523"/>
            <ac:spMk id="4" creationId="{5509BE2E-D59E-4849-B425-D60BCB52C951}"/>
          </ac:spMkLst>
        </pc:spChg>
        <pc:spChg chg="mod">
          <ac:chgData name="Manuela Boscolo" userId="3dd0e773-5aeb-4bbc-833b-292724f7041e" providerId="ADAL" clId="{A32223FD-CC20-C749-8845-CEEB6B5CA1BA}" dt="2020-06-17T10:56:04.108" v="2144" actId="1037"/>
          <ac:spMkLst>
            <pc:docMk/>
            <pc:sldMk cId="4049322071" sldId="1523"/>
            <ac:spMk id="6" creationId="{67628827-1BF1-B542-A970-3DB2BFD4DA61}"/>
          </ac:spMkLst>
        </pc:spChg>
        <pc:spChg chg="mod">
          <ac:chgData name="Manuela Boscolo" userId="3dd0e773-5aeb-4bbc-833b-292724f7041e" providerId="ADAL" clId="{A32223FD-CC20-C749-8845-CEEB6B5CA1BA}" dt="2020-06-17T12:09:26.587" v="2159" actId="1076"/>
          <ac:spMkLst>
            <pc:docMk/>
            <pc:sldMk cId="4049322071" sldId="1523"/>
            <ac:spMk id="30" creationId="{654BF2A7-94C4-C948-A47F-45AF6D847C29}"/>
          </ac:spMkLst>
        </pc:spChg>
        <pc:spChg chg="mod">
          <ac:chgData name="Manuela Boscolo" userId="3dd0e773-5aeb-4bbc-833b-292724f7041e" providerId="ADAL" clId="{A32223FD-CC20-C749-8845-CEEB6B5CA1BA}" dt="2020-06-17T10:56:04.108" v="2144" actId="1037"/>
          <ac:spMkLst>
            <pc:docMk/>
            <pc:sldMk cId="4049322071" sldId="1523"/>
            <ac:spMk id="32" creationId="{FDFA23B3-4C6B-F048-BA4B-F66638BD58AB}"/>
          </ac:spMkLst>
        </pc:spChg>
        <pc:spChg chg="mod">
          <ac:chgData name="Manuela Boscolo" userId="3dd0e773-5aeb-4bbc-833b-292724f7041e" providerId="ADAL" clId="{A32223FD-CC20-C749-8845-CEEB6B5CA1BA}" dt="2020-06-17T17:25:50.799" v="3717" actId="20577"/>
          <ac:spMkLst>
            <pc:docMk/>
            <pc:sldMk cId="4049322071" sldId="1523"/>
            <ac:spMk id="33" creationId="{EB07AF8A-4E7E-C24F-854C-9536854D371F}"/>
          </ac:spMkLst>
        </pc:spChg>
        <pc:spChg chg="mod">
          <ac:chgData name="Manuela Boscolo" userId="3dd0e773-5aeb-4bbc-833b-292724f7041e" providerId="ADAL" clId="{A32223FD-CC20-C749-8845-CEEB6B5CA1BA}" dt="2020-06-17T12:09:34.918" v="2160" actId="1076"/>
          <ac:spMkLst>
            <pc:docMk/>
            <pc:sldMk cId="4049322071" sldId="1523"/>
            <ac:spMk id="34" creationId="{12EB3D37-4278-D843-BCB5-7027CA7CE0FD}"/>
          </ac:spMkLst>
        </pc:spChg>
        <pc:spChg chg="mod">
          <ac:chgData name="Manuela Boscolo" userId="3dd0e773-5aeb-4bbc-833b-292724f7041e" providerId="ADAL" clId="{A32223FD-CC20-C749-8845-CEEB6B5CA1BA}" dt="2020-06-17T17:26:13.685" v="3720" actId="20577"/>
          <ac:spMkLst>
            <pc:docMk/>
            <pc:sldMk cId="4049322071" sldId="1523"/>
            <ac:spMk id="35" creationId="{8CE036C5-8EF7-0045-94B1-8A1848D7FB2A}"/>
          </ac:spMkLst>
        </pc:spChg>
        <pc:spChg chg="mod">
          <ac:chgData name="Manuela Boscolo" userId="3dd0e773-5aeb-4bbc-833b-292724f7041e" providerId="ADAL" clId="{A32223FD-CC20-C749-8845-CEEB6B5CA1BA}" dt="2020-06-17T10:56:04.108" v="2144" actId="1037"/>
          <ac:spMkLst>
            <pc:docMk/>
            <pc:sldMk cId="4049322071" sldId="1523"/>
            <ac:spMk id="36" creationId="{69044F45-9D2B-1842-81B5-BED347AD5BE5}"/>
          </ac:spMkLst>
        </pc:spChg>
        <pc:spChg chg="mod">
          <ac:chgData name="Manuela Boscolo" userId="3dd0e773-5aeb-4bbc-833b-292724f7041e" providerId="ADAL" clId="{A32223FD-CC20-C749-8845-CEEB6B5CA1BA}" dt="2020-06-17T10:56:04.108" v="2144" actId="1037"/>
          <ac:spMkLst>
            <pc:docMk/>
            <pc:sldMk cId="4049322071" sldId="1523"/>
            <ac:spMk id="38" creationId="{1AF0F1FB-F341-844A-8FCA-56682EF7D196}"/>
          </ac:spMkLst>
        </pc:spChg>
        <pc:spChg chg="mod">
          <ac:chgData name="Manuela Boscolo" userId="3dd0e773-5aeb-4bbc-833b-292724f7041e" providerId="ADAL" clId="{A32223FD-CC20-C749-8845-CEEB6B5CA1BA}" dt="2020-06-17T10:56:04.108" v="2144" actId="1037"/>
          <ac:spMkLst>
            <pc:docMk/>
            <pc:sldMk cId="4049322071" sldId="1523"/>
            <ac:spMk id="45" creationId="{6E6264DE-911F-BA42-A2E5-750CB1BC68B4}"/>
          </ac:spMkLst>
        </pc:spChg>
        <pc:spChg chg="mod">
          <ac:chgData name="Manuela Boscolo" userId="3dd0e773-5aeb-4bbc-833b-292724f7041e" providerId="ADAL" clId="{A32223FD-CC20-C749-8845-CEEB6B5CA1BA}" dt="2020-06-17T12:09:34.918" v="2160" actId="1076"/>
          <ac:spMkLst>
            <pc:docMk/>
            <pc:sldMk cId="4049322071" sldId="1523"/>
            <ac:spMk id="51" creationId="{03FC2D1B-39DB-F144-B42E-2E9A15009E83}"/>
          </ac:spMkLst>
        </pc:spChg>
        <pc:grpChg chg="mod">
          <ac:chgData name="Manuela Boscolo" userId="3dd0e773-5aeb-4bbc-833b-292724f7041e" providerId="ADAL" clId="{A32223FD-CC20-C749-8845-CEEB6B5CA1BA}" dt="2020-06-17T16:50:20.085" v="2954" actId="1076"/>
          <ac:grpSpMkLst>
            <pc:docMk/>
            <pc:sldMk cId="4049322071" sldId="1523"/>
            <ac:grpSpMk id="10" creationId="{4B19E7BE-7997-2243-8550-B9D5EAEB3CA2}"/>
          </ac:grpSpMkLst>
        </pc:grpChg>
        <pc:picChg chg="mod">
          <ac:chgData name="Manuela Boscolo" userId="3dd0e773-5aeb-4bbc-833b-292724f7041e" providerId="ADAL" clId="{A32223FD-CC20-C749-8845-CEEB6B5CA1BA}" dt="2020-06-17T12:09:45.513" v="2162" actId="1076"/>
          <ac:picMkLst>
            <pc:docMk/>
            <pc:sldMk cId="4049322071" sldId="1523"/>
            <ac:picMk id="31" creationId="{F8362A66-BC7E-C143-B5F1-3922BB42DEFB}"/>
          </ac:picMkLst>
        </pc:picChg>
      </pc:sldChg>
      <pc:sldChg chg="modSp add">
        <pc:chgData name="Manuela Boscolo" userId="3dd0e773-5aeb-4bbc-833b-292724f7041e" providerId="ADAL" clId="{A32223FD-CC20-C749-8845-CEEB6B5CA1BA}" dt="2020-06-17T16:57:40.284" v="3196" actId="122"/>
        <pc:sldMkLst>
          <pc:docMk/>
          <pc:sldMk cId="3500073582" sldId="1524"/>
        </pc:sldMkLst>
        <pc:spChg chg="mod">
          <ac:chgData name="Manuela Boscolo" userId="3dd0e773-5aeb-4bbc-833b-292724f7041e" providerId="ADAL" clId="{A32223FD-CC20-C749-8845-CEEB6B5CA1BA}" dt="2020-06-17T16:57:40.284" v="3196" actId="122"/>
          <ac:spMkLst>
            <pc:docMk/>
            <pc:sldMk cId="3500073582" sldId="1524"/>
            <ac:spMk id="2" creationId="{C5743903-C8DB-734B-BCC4-C7E209B99B5C}"/>
          </ac:spMkLst>
        </pc:spChg>
      </pc:sldChg>
      <pc:sldChg chg="modSp add">
        <pc:chgData name="Manuela Boscolo" userId="3dd0e773-5aeb-4bbc-833b-292724f7041e" providerId="ADAL" clId="{A32223FD-CC20-C749-8845-CEEB6B5CA1BA}" dt="2020-06-17T17:16:50.460" v="3713" actId="1076"/>
        <pc:sldMkLst>
          <pc:docMk/>
          <pc:sldMk cId="3702071852" sldId="1525"/>
        </pc:sldMkLst>
        <pc:spChg chg="mod">
          <ac:chgData name="Manuela Boscolo" userId="3dd0e773-5aeb-4bbc-833b-292724f7041e" providerId="ADAL" clId="{A32223FD-CC20-C749-8845-CEEB6B5CA1BA}" dt="2020-06-17T17:16:50.460" v="3713" actId="1076"/>
          <ac:spMkLst>
            <pc:docMk/>
            <pc:sldMk cId="3702071852" sldId="1525"/>
            <ac:spMk id="2" creationId="{971E6DD1-3BA8-3D45-91CC-ADF67030F868}"/>
          </ac:spMkLst>
        </pc:spChg>
      </pc:sldChg>
      <pc:sldMasterChg chg="del delSldLayout">
        <pc:chgData name="Manuela Boscolo" userId="3dd0e773-5aeb-4bbc-833b-292724f7041e" providerId="ADAL" clId="{A32223FD-CC20-C749-8845-CEEB6B5CA1BA}" dt="2020-06-17T10:53:01.030" v="2086" actId="2696"/>
        <pc:sldMasterMkLst>
          <pc:docMk/>
          <pc:sldMasterMk cId="2831676899" sldId="2147483672"/>
        </pc:sldMasterMkLst>
        <pc:sldLayoutChg chg="del">
          <pc:chgData name="Manuela Boscolo" userId="3dd0e773-5aeb-4bbc-833b-292724f7041e" providerId="ADAL" clId="{A32223FD-CC20-C749-8845-CEEB6B5CA1BA}" dt="2020-06-17T10:53:01.020" v="2074" actId="2696"/>
          <pc:sldLayoutMkLst>
            <pc:docMk/>
            <pc:sldMasterMk cId="2831676899" sldId="2147483672"/>
            <pc:sldLayoutMk cId="1349109692" sldId="2147483673"/>
          </pc:sldLayoutMkLst>
        </pc:sldLayoutChg>
        <pc:sldLayoutChg chg="del">
          <pc:chgData name="Manuela Boscolo" userId="3dd0e773-5aeb-4bbc-833b-292724f7041e" providerId="ADAL" clId="{A32223FD-CC20-C749-8845-CEEB6B5CA1BA}" dt="2020-06-17T10:53:01.021" v="2075" actId="2696"/>
          <pc:sldLayoutMkLst>
            <pc:docMk/>
            <pc:sldMasterMk cId="2831676899" sldId="2147483672"/>
            <pc:sldLayoutMk cId="1821551783" sldId="2147483674"/>
          </pc:sldLayoutMkLst>
        </pc:sldLayoutChg>
        <pc:sldLayoutChg chg="del">
          <pc:chgData name="Manuela Boscolo" userId="3dd0e773-5aeb-4bbc-833b-292724f7041e" providerId="ADAL" clId="{A32223FD-CC20-C749-8845-CEEB6B5CA1BA}" dt="2020-06-17T10:53:01.022" v="2076" actId="2696"/>
          <pc:sldLayoutMkLst>
            <pc:docMk/>
            <pc:sldMasterMk cId="2831676899" sldId="2147483672"/>
            <pc:sldLayoutMk cId="332103461" sldId="2147483675"/>
          </pc:sldLayoutMkLst>
        </pc:sldLayoutChg>
        <pc:sldLayoutChg chg="del">
          <pc:chgData name="Manuela Boscolo" userId="3dd0e773-5aeb-4bbc-833b-292724f7041e" providerId="ADAL" clId="{A32223FD-CC20-C749-8845-CEEB6B5CA1BA}" dt="2020-06-17T10:53:01.023" v="2077" actId="2696"/>
          <pc:sldLayoutMkLst>
            <pc:docMk/>
            <pc:sldMasterMk cId="2831676899" sldId="2147483672"/>
            <pc:sldLayoutMk cId="381323139" sldId="2147483676"/>
          </pc:sldLayoutMkLst>
        </pc:sldLayoutChg>
        <pc:sldLayoutChg chg="del">
          <pc:chgData name="Manuela Boscolo" userId="3dd0e773-5aeb-4bbc-833b-292724f7041e" providerId="ADAL" clId="{A32223FD-CC20-C749-8845-CEEB6B5CA1BA}" dt="2020-06-17T10:53:01.024" v="2078" actId="2696"/>
          <pc:sldLayoutMkLst>
            <pc:docMk/>
            <pc:sldMasterMk cId="2831676899" sldId="2147483672"/>
            <pc:sldLayoutMk cId="1651739277" sldId="2147483677"/>
          </pc:sldLayoutMkLst>
        </pc:sldLayoutChg>
        <pc:sldLayoutChg chg="del">
          <pc:chgData name="Manuela Boscolo" userId="3dd0e773-5aeb-4bbc-833b-292724f7041e" providerId="ADAL" clId="{A32223FD-CC20-C749-8845-CEEB6B5CA1BA}" dt="2020-06-17T10:53:01.024" v="2079" actId="2696"/>
          <pc:sldLayoutMkLst>
            <pc:docMk/>
            <pc:sldMasterMk cId="2831676899" sldId="2147483672"/>
            <pc:sldLayoutMk cId="3382334749" sldId="2147483678"/>
          </pc:sldLayoutMkLst>
        </pc:sldLayoutChg>
        <pc:sldLayoutChg chg="del">
          <pc:chgData name="Manuela Boscolo" userId="3dd0e773-5aeb-4bbc-833b-292724f7041e" providerId="ADAL" clId="{A32223FD-CC20-C749-8845-CEEB6B5CA1BA}" dt="2020-06-17T10:53:01.025" v="2080" actId="2696"/>
          <pc:sldLayoutMkLst>
            <pc:docMk/>
            <pc:sldMasterMk cId="2831676899" sldId="2147483672"/>
            <pc:sldLayoutMk cId="1222712791" sldId="2147483679"/>
          </pc:sldLayoutMkLst>
        </pc:sldLayoutChg>
        <pc:sldLayoutChg chg="del">
          <pc:chgData name="Manuela Boscolo" userId="3dd0e773-5aeb-4bbc-833b-292724f7041e" providerId="ADAL" clId="{A32223FD-CC20-C749-8845-CEEB6B5CA1BA}" dt="2020-06-17T10:53:01.026" v="2081" actId="2696"/>
          <pc:sldLayoutMkLst>
            <pc:docMk/>
            <pc:sldMasterMk cId="2831676899" sldId="2147483672"/>
            <pc:sldLayoutMk cId="2614095858" sldId="2147483680"/>
          </pc:sldLayoutMkLst>
        </pc:sldLayoutChg>
        <pc:sldLayoutChg chg="del">
          <pc:chgData name="Manuela Boscolo" userId="3dd0e773-5aeb-4bbc-833b-292724f7041e" providerId="ADAL" clId="{A32223FD-CC20-C749-8845-CEEB6B5CA1BA}" dt="2020-06-17T10:53:01.027" v="2082" actId="2696"/>
          <pc:sldLayoutMkLst>
            <pc:docMk/>
            <pc:sldMasterMk cId="2831676899" sldId="2147483672"/>
            <pc:sldLayoutMk cId="921651288" sldId="2147483681"/>
          </pc:sldLayoutMkLst>
        </pc:sldLayoutChg>
        <pc:sldLayoutChg chg="del">
          <pc:chgData name="Manuela Boscolo" userId="3dd0e773-5aeb-4bbc-833b-292724f7041e" providerId="ADAL" clId="{A32223FD-CC20-C749-8845-CEEB6B5CA1BA}" dt="2020-06-17T10:53:01.027" v="2083" actId="2696"/>
          <pc:sldLayoutMkLst>
            <pc:docMk/>
            <pc:sldMasterMk cId="2831676899" sldId="2147483672"/>
            <pc:sldLayoutMk cId="2112720463" sldId="2147483682"/>
          </pc:sldLayoutMkLst>
        </pc:sldLayoutChg>
        <pc:sldLayoutChg chg="del">
          <pc:chgData name="Manuela Boscolo" userId="3dd0e773-5aeb-4bbc-833b-292724f7041e" providerId="ADAL" clId="{A32223FD-CC20-C749-8845-CEEB6B5CA1BA}" dt="2020-06-17T10:53:01.028" v="2084" actId="2696"/>
          <pc:sldLayoutMkLst>
            <pc:docMk/>
            <pc:sldMasterMk cId="2831676899" sldId="2147483672"/>
            <pc:sldLayoutMk cId="824921734" sldId="2147483683"/>
          </pc:sldLayoutMkLst>
        </pc:sldLayoutChg>
        <pc:sldLayoutChg chg="del">
          <pc:chgData name="Manuela Boscolo" userId="3dd0e773-5aeb-4bbc-833b-292724f7041e" providerId="ADAL" clId="{A32223FD-CC20-C749-8845-CEEB6B5CA1BA}" dt="2020-06-17T10:53:01.029" v="2085" actId="2696"/>
          <pc:sldLayoutMkLst>
            <pc:docMk/>
            <pc:sldMasterMk cId="2831676899" sldId="2147483672"/>
            <pc:sldLayoutMk cId="1041974884" sldId="2147483684"/>
          </pc:sldLayoutMkLst>
        </pc:sldLayoutChg>
      </pc:sldMasterChg>
    </pc:docChg>
  </pc:docChgLst>
  <pc:docChgLst>
    <pc:chgData name="Manuela Boscolo" userId="3dd0e773-5aeb-4bbc-833b-292724f7041e" providerId="ADAL" clId="{AC51C522-4222-E442-B63A-C15EE80DAEEF}"/>
    <pc:docChg chg="modSld">
      <pc:chgData name="Manuela Boscolo" userId="3dd0e773-5aeb-4bbc-833b-292724f7041e" providerId="ADAL" clId="{AC51C522-4222-E442-B63A-C15EE80DAEEF}" dt="2020-07-09T12:21:38.514" v="27" actId="20577"/>
      <pc:docMkLst>
        <pc:docMk/>
      </pc:docMkLst>
      <pc:sldChg chg="modSp">
        <pc:chgData name="Manuela Boscolo" userId="3dd0e773-5aeb-4bbc-833b-292724f7041e" providerId="ADAL" clId="{AC51C522-4222-E442-B63A-C15EE80DAEEF}" dt="2020-07-09T12:21:38.514" v="27" actId="20577"/>
        <pc:sldMkLst>
          <pc:docMk/>
          <pc:sldMk cId="194494123" sldId="1533"/>
        </pc:sldMkLst>
        <pc:spChg chg="mod">
          <ac:chgData name="Manuela Boscolo" userId="3dd0e773-5aeb-4bbc-833b-292724f7041e" providerId="ADAL" clId="{AC51C522-4222-E442-B63A-C15EE80DAEEF}" dt="2020-07-09T12:21:38.514" v="27" actId="20577"/>
          <ac:spMkLst>
            <pc:docMk/>
            <pc:sldMk cId="194494123" sldId="1533"/>
            <ac:spMk id="5" creationId="{46C756DF-4782-E940-87D1-03CCAB1A9C08}"/>
          </ac:spMkLst>
        </pc:spChg>
        <pc:graphicFrameChg chg="modGraphic">
          <ac:chgData name="Manuela Boscolo" userId="3dd0e773-5aeb-4bbc-833b-292724f7041e" providerId="ADAL" clId="{AC51C522-4222-E442-B63A-C15EE80DAEEF}" dt="2020-07-09T12:21:34.186" v="23" actId="20577"/>
          <ac:graphicFrameMkLst>
            <pc:docMk/>
            <pc:sldMk cId="194494123" sldId="1533"/>
            <ac:graphicFrameMk id="4" creationId="{63AD453D-79FC-AC4E-B0FF-211EA01E0AD9}"/>
          </ac:graphicFrameMkLst>
        </pc:graphicFrameChg>
      </pc:sldChg>
    </pc:docChg>
  </pc:docChgLst>
  <pc:docChgLst>
    <pc:chgData name="Manuela Boscolo" userId="3dd0e773-5aeb-4bbc-833b-292724f7041e" providerId="ADAL" clId="{65FB48CF-0AB9-B44D-A6E9-EA77376E60C8}"/>
    <pc:docChg chg="undo custSel addSld delSld modSld">
      <pc:chgData name="Manuela Boscolo" userId="3dd0e773-5aeb-4bbc-833b-292724f7041e" providerId="ADAL" clId="{65FB48CF-0AB9-B44D-A6E9-EA77376E60C8}" dt="2020-07-07T12:08:27.771" v="739" actId="20577"/>
      <pc:docMkLst>
        <pc:docMk/>
      </pc:docMkLst>
      <pc:sldChg chg="add">
        <pc:chgData name="Manuela Boscolo" userId="3dd0e773-5aeb-4bbc-833b-292724f7041e" providerId="ADAL" clId="{65FB48CF-0AB9-B44D-A6E9-EA77376E60C8}" dt="2020-07-07T09:33:24.264" v="497"/>
        <pc:sldMkLst>
          <pc:docMk/>
          <pc:sldMk cId="736783599" sldId="258"/>
        </pc:sldMkLst>
      </pc:sldChg>
      <pc:sldChg chg="modSp add del">
        <pc:chgData name="Manuela Boscolo" userId="3dd0e773-5aeb-4bbc-833b-292724f7041e" providerId="ADAL" clId="{65FB48CF-0AB9-B44D-A6E9-EA77376E60C8}" dt="2020-07-07T09:33:15.246" v="496" actId="2696"/>
        <pc:sldMkLst>
          <pc:docMk/>
          <pc:sldMk cId="1876998661" sldId="258"/>
        </pc:sldMkLst>
        <pc:spChg chg="mod">
          <ac:chgData name="Manuela Boscolo" userId="3dd0e773-5aeb-4bbc-833b-292724f7041e" providerId="ADAL" clId="{65FB48CF-0AB9-B44D-A6E9-EA77376E60C8}" dt="2020-07-07T09:31:27.223" v="495" actId="1037"/>
          <ac:spMkLst>
            <pc:docMk/>
            <pc:sldMk cId="1876998661" sldId="258"/>
            <ac:spMk id="4" creationId="{11A1EFF7-6948-A64B-ABF7-008AF3813D67}"/>
          </ac:spMkLst>
        </pc:spChg>
      </pc:sldChg>
      <pc:sldChg chg="addSp delSp modSp">
        <pc:chgData name="Manuela Boscolo" userId="3dd0e773-5aeb-4bbc-833b-292724f7041e" providerId="ADAL" clId="{65FB48CF-0AB9-B44D-A6E9-EA77376E60C8}" dt="2020-07-07T09:43:03.115" v="553"/>
        <pc:sldMkLst>
          <pc:docMk/>
          <pc:sldMk cId="795175734" sldId="260"/>
        </pc:sldMkLst>
        <pc:spChg chg="del mod">
          <ac:chgData name="Manuela Boscolo" userId="3dd0e773-5aeb-4bbc-833b-292724f7041e" providerId="ADAL" clId="{65FB48CF-0AB9-B44D-A6E9-EA77376E60C8}" dt="2020-07-07T09:43:02.610" v="552" actId="478"/>
          <ac:spMkLst>
            <pc:docMk/>
            <pc:sldMk cId="795175734" sldId="260"/>
            <ac:spMk id="10" creationId="{5887DA8A-2566-8240-A4DB-BCE187DF68A1}"/>
          </ac:spMkLst>
        </pc:spChg>
        <pc:spChg chg="add">
          <ac:chgData name="Manuela Boscolo" userId="3dd0e773-5aeb-4bbc-833b-292724f7041e" providerId="ADAL" clId="{65FB48CF-0AB9-B44D-A6E9-EA77376E60C8}" dt="2020-07-07T09:43:03.115" v="553"/>
          <ac:spMkLst>
            <pc:docMk/>
            <pc:sldMk cId="795175734" sldId="260"/>
            <ac:spMk id="14" creationId="{175C99E3-663E-C94D-A6B5-75505C48B8B9}"/>
          </ac:spMkLst>
        </pc:spChg>
      </pc:sldChg>
      <pc:sldChg chg="addSp delSp modSp">
        <pc:chgData name="Manuela Boscolo" userId="3dd0e773-5aeb-4bbc-833b-292724f7041e" providerId="ADAL" clId="{65FB48CF-0AB9-B44D-A6E9-EA77376E60C8}" dt="2020-07-07T09:42:52.058" v="551" actId="1076"/>
        <pc:sldMkLst>
          <pc:docMk/>
          <pc:sldMk cId="408166870" sldId="262"/>
        </pc:sldMkLst>
        <pc:spChg chg="mod">
          <ac:chgData name="Manuela Boscolo" userId="3dd0e773-5aeb-4bbc-833b-292724f7041e" providerId="ADAL" clId="{65FB48CF-0AB9-B44D-A6E9-EA77376E60C8}" dt="2020-07-07T09:25:55.292" v="447" actId="207"/>
          <ac:spMkLst>
            <pc:docMk/>
            <pc:sldMk cId="408166870" sldId="262"/>
            <ac:spMk id="3" creationId="{00000000-0000-0000-0000-000000000000}"/>
          </ac:spMkLst>
        </pc:spChg>
        <pc:spChg chg="mod">
          <ac:chgData name="Manuela Boscolo" userId="3dd0e773-5aeb-4bbc-833b-292724f7041e" providerId="ADAL" clId="{65FB48CF-0AB9-B44D-A6E9-EA77376E60C8}" dt="2020-07-07T09:42:52.058" v="551" actId="1076"/>
          <ac:spMkLst>
            <pc:docMk/>
            <pc:sldMk cId="408166870" sldId="262"/>
            <ac:spMk id="8" creationId="{BF0CB0A2-1DE8-094C-9CA0-00A879FF9677}"/>
          </ac:spMkLst>
        </pc:spChg>
        <pc:spChg chg="add del">
          <ac:chgData name="Manuela Boscolo" userId="3dd0e773-5aeb-4bbc-833b-292724f7041e" providerId="ADAL" clId="{65FB48CF-0AB9-B44D-A6E9-EA77376E60C8}" dt="2020-07-07T09:42:46.507" v="550" actId="478"/>
          <ac:spMkLst>
            <pc:docMk/>
            <pc:sldMk cId="408166870" sldId="262"/>
            <ac:spMk id="14" creationId="{FFB52451-853E-5C4C-AF4A-789E2004BD09}"/>
          </ac:spMkLst>
        </pc:spChg>
      </pc:sldChg>
      <pc:sldChg chg="modSp add">
        <pc:chgData name="Manuela Boscolo" userId="3dd0e773-5aeb-4bbc-833b-292724f7041e" providerId="ADAL" clId="{65FB48CF-0AB9-B44D-A6E9-EA77376E60C8}" dt="2020-07-07T08:49:40.361" v="425" actId="1076"/>
        <pc:sldMkLst>
          <pc:docMk/>
          <pc:sldMk cId="1132511028" sldId="357"/>
        </pc:sldMkLst>
        <pc:spChg chg="mod">
          <ac:chgData name="Manuela Boscolo" userId="3dd0e773-5aeb-4bbc-833b-292724f7041e" providerId="ADAL" clId="{65FB48CF-0AB9-B44D-A6E9-EA77376E60C8}" dt="2020-07-07T08:49:40.361" v="425" actId="1076"/>
          <ac:spMkLst>
            <pc:docMk/>
            <pc:sldMk cId="1132511028" sldId="357"/>
            <ac:spMk id="5" creationId="{00000000-0000-0000-0000-000000000000}"/>
          </ac:spMkLst>
        </pc:spChg>
        <pc:spChg chg="mod">
          <ac:chgData name="Manuela Boscolo" userId="3dd0e773-5aeb-4bbc-833b-292724f7041e" providerId="ADAL" clId="{65FB48CF-0AB9-B44D-A6E9-EA77376E60C8}" dt="2020-07-07T08:49:23.515" v="422" actId="1076"/>
          <ac:spMkLst>
            <pc:docMk/>
            <pc:sldMk cId="1132511028" sldId="357"/>
            <ac:spMk id="11" creationId="{94670BB8-4572-A34F-8786-0B0B366A261F}"/>
          </ac:spMkLst>
        </pc:spChg>
      </pc:sldChg>
      <pc:sldChg chg="add">
        <pc:chgData name="Manuela Boscolo" userId="3dd0e773-5aeb-4bbc-833b-292724f7041e" providerId="ADAL" clId="{65FB48CF-0AB9-B44D-A6E9-EA77376E60C8}" dt="2020-07-07T09:33:33.630" v="498"/>
        <pc:sldMkLst>
          <pc:docMk/>
          <pc:sldMk cId="1270874585" sldId="358"/>
        </pc:sldMkLst>
      </pc:sldChg>
      <pc:sldChg chg="addSp modSp add">
        <pc:chgData name="Manuela Boscolo" userId="3dd0e773-5aeb-4bbc-833b-292724f7041e" providerId="ADAL" clId="{65FB48CF-0AB9-B44D-A6E9-EA77376E60C8}" dt="2020-07-07T09:34:30.287" v="526" actId="1076"/>
        <pc:sldMkLst>
          <pc:docMk/>
          <pc:sldMk cId="730272083" sldId="359"/>
        </pc:sldMkLst>
        <pc:spChg chg="add mod">
          <ac:chgData name="Manuela Boscolo" userId="3dd0e773-5aeb-4bbc-833b-292724f7041e" providerId="ADAL" clId="{65FB48CF-0AB9-B44D-A6E9-EA77376E60C8}" dt="2020-07-07T09:34:30.287" v="526" actId="1076"/>
          <ac:spMkLst>
            <pc:docMk/>
            <pc:sldMk cId="730272083" sldId="359"/>
            <ac:spMk id="2" creationId="{2CFED844-4B16-764B-A0B0-0E32694B6817}"/>
          </ac:spMkLst>
        </pc:spChg>
        <pc:spChg chg="add mod">
          <ac:chgData name="Manuela Boscolo" userId="3dd0e773-5aeb-4bbc-833b-292724f7041e" providerId="ADAL" clId="{65FB48CF-0AB9-B44D-A6E9-EA77376E60C8}" dt="2020-07-07T09:34:26.461" v="525" actId="1076"/>
          <ac:spMkLst>
            <pc:docMk/>
            <pc:sldMk cId="730272083" sldId="359"/>
            <ac:spMk id="5" creationId="{D80ADFEB-233B-0746-8F89-F1AAE3B5CB9D}"/>
          </ac:spMkLst>
        </pc:spChg>
      </pc:sldChg>
      <pc:sldChg chg="modSp">
        <pc:chgData name="Manuela Boscolo" userId="3dd0e773-5aeb-4bbc-833b-292724f7041e" providerId="ADAL" clId="{65FB48CF-0AB9-B44D-A6E9-EA77376E60C8}" dt="2020-07-07T09:25:15.887" v="446" actId="1035"/>
        <pc:sldMkLst>
          <pc:docMk/>
          <pc:sldMk cId="677651818" sldId="363"/>
        </pc:sldMkLst>
        <pc:spChg chg="mod">
          <ac:chgData name="Manuela Boscolo" userId="3dd0e773-5aeb-4bbc-833b-292724f7041e" providerId="ADAL" clId="{65FB48CF-0AB9-B44D-A6E9-EA77376E60C8}" dt="2020-07-07T09:25:15.887" v="446" actId="1035"/>
          <ac:spMkLst>
            <pc:docMk/>
            <pc:sldMk cId="677651818" sldId="363"/>
            <ac:spMk id="3" creationId="{2C2BDC55-4808-C047-8140-AB560AD7D9D9}"/>
          </ac:spMkLst>
        </pc:spChg>
        <pc:spChg chg="mod">
          <ac:chgData name="Manuela Boscolo" userId="3dd0e773-5aeb-4bbc-833b-292724f7041e" providerId="ADAL" clId="{65FB48CF-0AB9-B44D-A6E9-EA77376E60C8}" dt="2020-07-07T09:24:23.798" v="442" actId="20577"/>
          <ac:spMkLst>
            <pc:docMk/>
            <pc:sldMk cId="677651818" sldId="363"/>
            <ac:spMk id="5" creationId="{005DD070-123D-4944-817B-98636BD37602}"/>
          </ac:spMkLst>
        </pc:spChg>
        <pc:spChg chg="mod">
          <ac:chgData name="Manuela Boscolo" userId="3dd0e773-5aeb-4bbc-833b-292724f7041e" providerId="ADAL" clId="{65FB48CF-0AB9-B44D-A6E9-EA77376E60C8}" dt="2020-07-07T09:24:48.653" v="445" actId="1038"/>
          <ac:spMkLst>
            <pc:docMk/>
            <pc:sldMk cId="677651818" sldId="363"/>
            <ac:spMk id="8" creationId="{EE6F1B68-F90D-FB41-B10B-E0AFEC9ADADE}"/>
          </ac:spMkLst>
        </pc:spChg>
      </pc:sldChg>
      <pc:sldChg chg="addSp delSp modSp">
        <pc:chgData name="Manuela Boscolo" userId="3dd0e773-5aeb-4bbc-833b-292724f7041e" providerId="ADAL" clId="{65FB48CF-0AB9-B44D-A6E9-EA77376E60C8}" dt="2020-07-07T09:54:16.308" v="723" actId="113"/>
        <pc:sldMkLst>
          <pc:docMk/>
          <pc:sldMk cId="882105733" sldId="422"/>
        </pc:sldMkLst>
        <pc:spChg chg="add del mod">
          <ac:chgData name="Manuela Boscolo" userId="3dd0e773-5aeb-4bbc-833b-292724f7041e" providerId="ADAL" clId="{65FB48CF-0AB9-B44D-A6E9-EA77376E60C8}" dt="2020-07-07T09:53:26.149" v="706" actId="478"/>
          <ac:spMkLst>
            <pc:docMk/>
            <pc:sldMk cId="882105733" sldId="422"/>
            <ac:spMk id="3" creationId="{A908D07B-97AB-5F49-95E4-AC59C497CB35}"/>
          </ac:spMkLst>
        </pc:spChg>
        <pc:spChg chg="mod">
          <ac:chgData name="Manuela Boscolo" userId="3dd0e773-5aeb-4bbc-833b-292724f7041e" providerId="ADAL" clId="{65FB48CF-0AB9-B44D-A6E9-EA77376E60C8}" dt="2020-07-07T09:54:01.327" v="721" actId="20577"/>
          <ac:spMkLst>
            <pc:docMk/>
            <pc:sldMk cId="882105733" sldId="422"/>
            <ac:spMk id="39" creationId="{C64E799B-007E-B145-9EDF-3111D818B15E}"/>
          </ac:spMkLst>
        </pc:spChg>
        <pc:spChg chg="mod">
          <ac:chgData name="Manuela Boscolo" userId="3dd0e773-5aeb-4bbc-833b-292724f7041e" providerId="ADAL" clId="{65FB48CF-0AB9-B44D-A6E9-EA77376E60C8}" dt="2020-07-07T09:53:52.849" v="718" actId="20577"/>
          <ac:spMkLst>
            <pc:docMk/>
            <pc:sldMk cId="882105733" sldId="422"/>
            <ac:spMk id="40" creationId="{C8591E0B-38CC-934F-9BF4-256B193E49A5}"/>
          </ac:spMkLst>
        </pc:spChg>
        <pc:spChg chg="mod">
          <ac:chgData name="Manuela Boscolo" userId="3dd0e773-5aeb-4bbc-833b-292724f7041e" providerId="ADAL" clId="{65FB48CF-0AB9-B44D-A6E9-EA77376E60C8}" dt="2020-07-07T09:54:16.308" v="723" actId="113"/>
          <ac:spMkLst>
            <pc:docMk/>
            <pc:sldMk cId="882105733" sldId="422"/>
            <ac:spMk id="49" creationId="{19BCF34D-E745-0345-8259-9CECC924DE97}"/>
          </ac:spMkLst>
        </pc:spChg>
        <pc:spChg chg="del mod">
          <ac:chgData name="Manuela Boscolo" userId="3dd0e773-5aeb-4bbc-833b-292724f7041e" providerId="ADAL" clId="{65FB48CF-0AB9-B44D-A6E9-EA77376E60C8}" dt="2020-07-07T09:53:26.597" v="708"/>
          <ac:spMkLst>
            <pc:docMk/>
            <pc:sldMk cId="882105733" sldId="422"/>
            <ac:spMk id="52" creationId="{42D52108-6BE9-254B-BA05-7FC4039A84E6}"/>
          </ac:spMkLst>
        </pc:spChg>
        <pc:picChg chg="mod">
          <ac:chgData name="Manuela Boscolo" userId="3dd0e773-5aeb-4bbc-833b-292724f7041e" providerId="ADAL" clId="{65FB48CF-0AB9-B44D-A6E9-EA77376E60C8}" dt="2020-07-07T09:53:47.473" v="713" actId="1076"/>
          <ac:picMkLst>
            <pc:docMk/>
            <pc:sldMk cId="882105733" sldId="422"/>
            <ac:picMk id="48" creationId="{B9EEA60A-7352-2E41-A132-841844EE8883}"/>
          </ac:picMkLst>
        </pc:picChg>
      </pc:sldChg>
      <pc:sldChg chg="modSp">
        <pc:chgData name="Manuela Boscolo" userId="3dd0e773-5aeb-4bbc-833b-292724f7041e" providerId="ADAL" clId="{65FB48CF-0AB9-B44D-A6E9-EA77376E60C8}" dt="2020-07-07T09:51:11.686" v="650" actId="20577"/>
        <pc:sldMkLst>
          <pc:docMk/>
          <pc:sldMk cId="1985995342" sldId="423"/>
        </pc:sldMkLst>
        <pc:spChg chg="mod">
          <ac:chgData name="Manuela Boscolo" userId="3dd0e773-5aeb-4bbc-833b-292724f7041e" providerId="ADAL" clId="{65FB48CF-0AB9-B44D-A6E9-EA77376E60C8}" dt="2020-07-07T09:50:06.433" v="647" actId="113"/>
          <ac:spMkLst>
            <pc:docMk/>
            <pc:sldMk cId="1985995342" sldId="423"/>
            <ac:spMk id="3" creationId="{7FFFBF6A-A414-4245-9961-ED507A320408}"/>
          </ac:spMkLst>
        </pc:spChg>
        <pc:spChg chg="mod">
          <ac:chgData name="Manuela Boscolo" userId="3dd0e773-5aeb-4bbc-833b-292724f7041e" providerId="ADAL" clId="{65FB48CF-0AB9-B44D-A6E9-EA77376E60C8}" dt="2020-07-07T09:51:11.686" v="650" actId="20577"/>
          <ac:spMkLst>
            <pc:docMk/>
            <pc:sldMk cId="1985995342" sldId="423"/>
            <ac:spMk id="7" creationId="{7BB6AEEE-2972-B349-9083-2C6D0A0B58FF}"/>
          </ac:spMkLst>
        </pc:spChg>
      </pc:sldChg>
      <pc:sldChg chg="modSp">
        <pc:chgData name="Manuela Boscolo" userId="3dd0e773-5aeb-4bbc-833b-292724f7041e" providerId="ADAL" clId="{65FB48CF-0AB9-B44D-A6E9-EA77376E60C8}" dt="2020-07-07T09:55:44.041" v="729" actId="20577"/>
        <pc:sldMkLst>
          <pc:docMk/>
          <pc:sldMk cId="1194428350" sldId="480"/>
        </pc:sldMkLst>
        <pc:spChg chg="mod">
          <ac:chgData name="Manuela Boscolo" userId="3dd0e773-5aeb-4bbc-833b-292724f7041e" providerId="ADAL" clId="{65FB48CF-0AB9-B44D-A6E9-EA77376E60C8}" dt="2020-07-07T09:55:44.041" v="729" actId="20577"/>
          <ac:spMkLst>
            <pc:docMk/>
            <pc:sldMk cId="1194428350" sldId="480"/>
            <ac:spMk id="9" creationId="{00000000-0000-0000-0000-000000000000}"/>
          </ac:spMkLst>
        </pc:spChg>
      </pc:sldChg>
      <pc:sldChg chg="modSp">
        <pc:chgData name="Manuela Boscolo" userId="3dd0e773-5aeb-4bbc-833b-292724f7041e" providerId="ADAL" clId="{65FB48CF-0AB9-B44D-A6E9-EA77376E60C8}" dt="2020-07-07T09:56:11.828" v="730" actId="113"/>
        <pc:sldMkLst>
          <pc:docMk/>
          <pc:sldMk cId="1730913897" sldId="482"/>
        </pc:sldMkLst>
        <pc:spChg chg="mod">
          <ac:chgData name="Manuela Boscolo" userId="3dd0e773-5aeb-4bbc-833b-292724f7041e" providerId="ADAL" clId="{65FB48CF-0AB9-B44D-A6E9-EA77376E60C8}" dt="2020-07-07T09:56:11.828" v="730" actId="113"/>
          <ac:spMkLst>
            <pc:docMk/>
            <pc:sldMk cId="1730913897" sldId="482"/>
            <ac:spMk id="9" creationId="{00000000-0000-0000-0000-000000000000}"/>
          </ac:spMkLst>
        </pc:spChg>
      </pc:sldChg>
      <pc:sldChg chg="modSp">
        <pc:chgData name="Manuela Boscolo" userId="3dd0e773-5aeb-4bbc-833b-292724f7041e" providerId="ADAL" clId="{65FB48CF-0AB9-B44D-A6E9-EA77376E60C8}" dt="2020-07-07T12:08:27.771" v="739" actId="20577"/>
        <pc:sldMkLst>
          <pc:docMk/>
          <pc:sldMk cId="2706577959" sldId="1525"/>
        </pc:sldMkLst>
        <pc:spChg chg="mod">
          <ac:chgData name="Manuela Boscolo" userId="3dd0e773-5aeb-4bbc-833b-292724f7041e" providerId="ADAL" clId="{65FB48CF-0AB9-B44D-A6E9-EA77376E60C8}" dt="2020-07-07T12:08:27.771" v="739" actId="20577"/>
          <ac:spMkLst>
            <pc:docMk/>
            <pc:sldMk cId="2706577959" sldId="1525"/>
            <ac:spMk id="3" creationId="{2C2BA6FF-73D7-DE49-84AD-2503877F12BC}"/>
          </ac:spMkLst>
        </pc:spChg>
      </pc:sldChg>
      <pc:sldChg chg="modSp">
        <pc:chgData name="Manuela Boscolo" userId="3dd0e773-5aeb-4bbc-833b-292724f7041e" providerId="ADAL" clId="{65FB48CF-0AB9-B44D-A6E9-EA77376E60C8}" dt="2020-07-07T09:36:22.860" v="530" actId="207"/>
        <pc:sldMkLst>
          <pc:docMk/>
          <pc:sldMk cId="961300097" sldId="1526"/>
        </pc:sldMkLst>
        <pc:spChg chg="mod">
          <ac:chgData name="Manuela Boscolo" userId="3dd0e773-5aeb-4bbc-833b-292724f7041e" providerId="ADAL" clId="{65FB48CF-0AB9-B44D-A6E9-EA77376E60C8}" dt="2020-07-07T09:36:22.860" v="530" actId="207"/>
          <ac:spMkLst>
            <pc:docMk/>
            <pc:sldMk cId="961300097" sldId="1526"/>
            <ac:spMk id="5" creationId="{8685DA9C-E9A0-A642-98A4-4800A9AB805C}"/>
          </ac:spMkLst>
        </pc:spChg>
      </pc:sldChg>
      <pc:sldChg chg="modSp">
        <pc:chgData name="Manuela Boscolo" userId="3dd0e773-5aeb-4bbc-833b-292724f7041e" providerId="ADAL" clId="{65FB48CF-0AB9-B44D-A6E9-EA77376E60C8}" dt="2020-07-07T08:53:29.923" v="441" actId="1076"/>
        <pc:sldMkLst>
          <pc:docMk/>
          <pc:sldMk cId="870567121" sldId="1528"/>
        </pc:sldMkLst>
        <pc:spChg chg="mod">
          <ac:chgData name="Manuela Boscolo" userId="3dd0e773-5aeb-4bbc-833b-292724f7041e" providerId="ADAL" clId="{65FB48CF-0AB9-B44D-A6E9-EA77376E60C8}" dt="2020-07-07T08:53:29.923" v="441" actId="1076"/>
          <ac:spMkLst>
            <pc:docMk/>
            <pc:sldMk cId="870567121" sldId="1528"/>
            <ac:spMk id="3" creationId="{6EFBF71D-5E48-8141-85DB-F66BE916447E}"/>
          </ac:spMkLst>
        </pc:spChg>
      </pc:sldChg>
      <pc:sldChg chg="addSp delSp modSp">
        <pc:chgData name="Manuela Boscolo" userId="3dd0e773-5aeb-4bbc-833b-292724f7041e" providerId="ADAL" clId="{65FB48CF-0AB9-B44D-A6E9-EA77376E60C8}" dt="2020-07-07T09:48:29.214" v="643" actId="208"/>
        <pc:sldMkLst>
          <pc:docMk/>
          <pc:sldMk cId="468509144" sldId="1530"/>
        </pc:sldMkLst>
        <pc:spChg chg="mod">
          <ac:chgData name="Manuela Boscolo" userId="3dd0e773-5aeb-4bbc-833b-292724f7041e" providerId="ADAL" clId="{65FB48CF-0AB9-B44D-A6E9-EA77376E60C8}" dt="2020-07-07T08:46:13.638" v="390" actId="1076"/>
          <ac:spMkLst>
            <pc:docMk/>
            <pc:sldMk cId="468509144" sldId="1530"/>
            <ac:spMk id="2" creationId="{47CEB2C4-945D-E646-8F6D-C47A32798A2A}"/>
          </ac:spMkLst>
        </pc:spChg>
        <pc:spChg chg="mod">
          <ac:chgData name="Manuela Boscolo" userId="3dd0e773-5aeb-4bbc-833b-292724f7041e" providerId="ADAL" clId="{65FB48CF-0AB9-B44D-A6E9-EA77376E60C8}" dt="2020-07-07T09:46:22.557" v="580" actId="207"/>
          <ac:spMkLst>
            <pc:docMk/>
            <pc:sldMk cId="468509144" sldId="1530"/>
            <ac:spMk id="3" creationId="{C16D4C4A-5943-7C4E-8719-656179E494A5}"/>
          </ac:spMkLst>
        </pc:spChg>
        <pc:spChg chg="del">
          <ac:chgData name="Manuela Boscolo" userId="3dd0e773-5aeb-4bbc-833b-292724f7041e" providerId="ADAL" clId="{65FB48CF-0AB9-B44D-A6E9-EA77376E60C8}" dt="2020-07-07T08:38:09.677" v="229" actId="478"/>
          <ac:spMkLst>
            <pc:docMk/>
            <pc:sldMk cId="468509144" sldId="1530"/>
            <ac:spMk id="5" creationId="{CBA7E3C1-FC50-C843-92A8-C4AC073B366B}"/>
          </ac:spMkLst>
        </pc:spChg>
        <pc:spChg chg="mod">
          <ac:chgData name="Manuela Boscolo" userId="3dd0e773-5aeb-4bbc-833b-292724f7041e" providerId="ADAL" clId="{65FB48CF-0AB9-B44D-A6E9-EA77376E60C8}" dt="2020-07-07T09:44:44.705" v="563" actId="20577"/>
          <ac:spMkLst>
            <pc:docMk/>
            <pc:sldMk cId="468509144" sldId="1530"/>
            <ac:spMk id="6" creationId="{6F97EF73-59DA-5B47-9A96-286BD925760E}"/>
          </ac:spMkLst>
        </pc:spChg>
        <pc:spChg chg="add del mod">
          <ac:chgData name="Manuela Boscolo" userId="3dd0e773-5aeb-4bbc-833b-292724f7041e" providerId="ADAL" clId="{65FB48CF-0AB9-B44D-A6E9-EA77376E60C8}" dt="2020-07-07T08:34:53.259" v="192" actId="478"/>
          <ac:spMkLst>
            <pc:docMk/>
            <pc:sldMk cId="468509144" sldId="1530"/>
            <ac:spMk id="7" creationId="{996C2B9D-C9A4-D347-963A-43695E8A69AD}"/>
          </ac:spMkLst>
        </pc:spChg>
        <pc:spChg chg="mod">
          <ac:chgData name="Manuela Boscolo" userId="3dd0e773-5aeb-4bbc-833b-292724f7041e" providerId="ADAL" clId="{65FB48CF-0AB9-B44D-A6E9-EA77376E60C8}" dt="2020-07-07T08:24:28.938" v="31" actId="207"/>
          <ac:spMkLst>
            <pc:docMk/>
            <pc:sldMk cId="468509144" sldId="1530"/>
            <ac:spMk id="8" creationId="{C7C05321-9845-4F4C-AB69-5325BD90EE25}"/>
          </ac:spMkLst>
        </pc:spChg>
        <pc:spChg chg="mod">
          <ac:chgData name="Manuela Boscolo" userId="3dd0e773-5aeb-4bbc-833b-292724f7041e" providerId="ADAL" clId="{65FB48CF-0AB9-B44D-A6E9-EA77376E60C8}" dt="2020-07-07T09:47:53.087" v="629" actId="1038"/>
          <ac:spMkLst>
            <pc:docMk/>
            <pc:sldMk cId="468509144" sldId="1530"/>
            <ac:spMk id="10" creationId="{90229346-E421-F947-BAB0-80E252B91DDF}"/>
          </ac:spMkLst>
        </pc:spChg>
        <pc:spChg chg="add mod">
          <ac:chgData name="Manuela Boscolo" userId="3dd0e773-5aeb-4bbc-833b-292724f7041e" providerId="ADAL" clId="{65FB48CF-0AB9-B44D-A6E9-EA77376E60C8}" dt="2020-07-07T09:46:47.987" v="593" actId="1037"/>
          <ac:spMkLst>
            <pc:docMk/>
            <pc:sldMk cId="468509144" sldId="1530"/>
            <ac:spMk id="11" creationId="{51F08C4E-D968-0747-817D-704B2D81DB52}"/>
          </ac:spMkLst>
        </pc:spChg>
        <pc:spChg chg="mod">
          <ac:chgData name="Manuela Boscolo" userId="3dd0e773-5aeb-4bbc-833b-292724f7041e" providerId="ADAL" clId="{65FB48CF-0AB9-B44D-A6E9-EA77376E60C8}" dt="2020-07-07T09:45:00.382" v="564" actId="20577"/>
          <ac:spMkLst>
            <pc:docMk/>
            <pc:sldMk cId="468509144" sldId="1530"/>
            <ac:spMk id="12" creationId="{A97CBE30-BB98-1D4F-9F06-7A9792DA4C8E}"/>
          </ac:spMkLst>
        </pc:spChg>
        <pc:spChg chg="mod">
          <ac:chgData name="Manuela Boscolo" userId="3dd0e773-5aeb-4bbc-833b-292724f7041e" providerId="ADAL" clId="{65FB48CF-0AB9-B44D-A6E9-EA77376E60C8}" dt="2020-07-07T09:47:50.259" v="626" actId="1035"/>
          <ac:spMkLst>
            <pc:docMk/>
            <pc:sldMk cId="468509144" sldId="1530"/>
            <ac:spMk id="13" creationId="{91BED0A2-6C5F-3342-82D1-1DEAA4B4F22C}"/>
          </ac:spMkLst>
        </pc:spChg>
        <pc:spChg chg="mod">
          <ac:chgData name="Manuela Boscolo" userId="3dd0e773-5aeb-4bbc-833b-292724f7041e" providerId="ADAL" clId="{65FB48CF-0AB9-B44D-A6E9-EA77376E60C8}" dt="2020-07-07T09:45:13.123" v="565" actId="1076"/>
          <ac:spMkLst>
            <pc:docMk/>
            <pc:sldMk cId="468509144" sldId="1530"/>
            <ac:spMk id="14" creationId="{10417712-D999-354E-82A7-F708C316A246}"/>
          </ac:spMkLst>
        </pc:spChg>
        <pc:spChg chg="add mod">
          <ac:chgData name="Manuela Boscolo" userId="3dd0e773-5aeb-4bbc-833b-292724f7041e" providerId="ADAL" clId="{65FB48CF-0AB9-B44D-A6E9-EA77376E60C8}" dt="2020-07-07T09:48:29.214" v="643" actId="208"/>
          <ac:spMkLst>
            <pc:docMk/>
            <pc:sldMk cId="468509144" sldId="1530"/>
            <ac:spMk id="15" creationId="{783198E7-FF36-8A4B-B789-82A04081AD0C}"/>
          </ac:spMkLst>
        </pc:spChg>
        <pc:spChg chg="add mod">
          <ac:chgData name="Manuela Boscolo" userId="3dd0e773-5aeb-4bbc-833b-292724f7041e" providerId="ADAL" clId="{65FB48CF-0AB9-B44D-A6E9-EA77376E60C8}" dt="2020-07-07T09:46:13.327" v="578" actId="167"/>
          <ac:spMkLst>
            <pc:docMk/>
            <pc:sldMk cId="468509144" sldId="1530"/>
            <ac:spMk id="16" creationId="{E0F66268-2880-7846-9DB0-2724BBAAA5AA}"/>
          </ac:spMkLst>
        </pc:spChg>
        <pc:spChg chg="add mod">
          <ac:chgData name="Manuela Boscolo" userId="3dd0e773-5aeb-4bbc-833b-292724f7041e" providerId="ADAL" clId="{65FB48CF-0AB9-B44D-A6E9-EA77376E60C8}" dt="2020-07-07T09:47:44.703" v="612" actId="1038"/>
          <ac:spMkLst>
            <pc:docMk/>
            <pc:sldMk cId="468509144" sldId="1530"/>
            <ac:spMk id="17" creationId="{02BAD3DA-3E9B-C648-BC00-ACE3B4328461}"/>
          </ac:spMkLst>
        </pc:spChg>
        <pc:spChg chg="add mod">
          <ac:chgData name="Manuela Boscolo" userId="3dd0e773-5aeb-4bbc-833b-292724f7041e" providerId="ADAL" clId="{65FB48CF-0AB9-B44D-A6E9-EA77376E60C8}" dt="2020-07-07T09:48:25.485" v="642" actId="208"/>
          <ac:spMkLst>
            <pc:docMk/>
            <pc:sldMk cId="468509144" sldId="1530"/>
            <ac:spMk id="18" creationId="{517F84D1-8292-604B-97ED-AEAA4417BE02}"/>
          </ac:spMkLst>
        </pc:spChg>
        <pc:spChg chg="add mod">
          <ac:chgData name="Manuela Boscolo" userId="3dd0e773-5aeb-4bbc-833b-292724f7041e" providerId="ADAL" clId="{65FB48CF-0AB9-B44D-A6E9-EA77376E60C8}" dt="2020-07-07T09:44:03.522" v="558" actId="1076"/>
          <ac:spMkLst>
            <pc:docMk/>
            <pc:sldMk cId="468509144" sldId="1530"/>
            <ac:spMk id="19" creationId="{F7C8CD4A-A7C0-E741-8CB4-A5C9625389E6}"/>
          </ac:spMkLst>
        </pc:spChg>
        <pc:spChg chg="mod">
          <ac:chgData name="Manuela Boscolo" userId="3dd0e773-5aeb-4bbc-833b-292724f7041e" providerId="ADAL" clId="{65FB48CF-0AB9-B44D-A6E9-EA77376E60C8}" dt="2020-07-07T09:47:18.052" v="596" actId="1076"/>
          <ac:spMkLst>
            <pc:docMk/>
            <pc:sldMk cId="468509144" sldId="1530"/>
            <ac:spMk id="20" creationId="{EAC7E034-C2E2-BB41-8F43-E59B4E2425E9}"/>
          </ac:spMkLst>
        </pc:spChg>
        <pc:spChg chg="add mod">
          <ac:chgData name="Manuela Boscolo" userId="3dd0e773-5aeb-4bbc-833b-292724f7041e" providerId="ADAL" clId="{65FB48CF-0AB9-B44D-A6E9-EA77376E60C8}" dt="2020-07-07T09:47:44.703" v="612" actId="1038"/>
          <ac:spMkLst>
            <pc:docMk/>
            <pc:sldMk cId="468509144" sldId="1530"/>
            <ac:spMk id="22" creationId="{C326F4C5-BD80-D242-8B04-C245A0200DB4}"/>
          </ac:spMkLst>
        </pc:spChg>
        <pc:graphicFrameChg chg="mod modGraphic">
          <ac:chgData name="Manuela Boscolo" userId="3dd0e773-5aeb-4bbc-833b-292724f7041e" providerId="ADAL" clId="{65FB48CF-0AB9-B44D-A6E9-EA77376E60C8}" dt="2020-07-07T08:42:23.325" v="325" actId="20577"/>
          <ac:graphicFrameMkLst>
            <pc:docMk/>
            <pc:sldMk cId="468509144" sldId="1530"/>
            <ac:graphicFrameMk id="4" creationId="{63AD453D-79FC-AC4E-B0FF-211EA01E0AD9}"/>
          </ac:graphicFrameMkLst>
        </pc:graphicFrameChg>
        <pc:graphicFrameChg chg="mod modGraphic">
          <ac:chgData name="Manuela Boscolo" userId="3dd0e773-5aeb-4bbc-833b-292724f7041e" providerId="ADAL" clId="{65FB48CF-0AB9-B44D-A6E9-EA77376E60C8}" dt="2020-07-07T08:45:02.271" v="379" actId="20577"/>
          <ac:graphicFrameMkLst>
            <pc:docMk/>
            <pc:sldMk cId="468509144" sldId="1530"/>
            <ac:graphicFrameMk id="9" creationId="{2636F2A2-B89E-BA43-994D-619DB2F88FCB}"/>
          </ac:graphicFrameMkLst>
        </pc:graphicFrameChg>
      </pc:sldChg>
      <pc:sldChg chg="addSp delSp modSp">
        <pc:chgData name="Manuela Boscolo" userId="3dd0e773-5aeb-4bbc-833b-292724f7041e" providerId="ADAL" clId="{65FB48CF-0AB9-B44D-A6E9-EA77376E60C8}" dt="2020-07-07T09:59:49.850" v="737" actId="20577"/>
        <pc:sldMkLst>
          <pc:docMk/>
          <pc:sldMk cId="194494123" sldId="1533"/>
        </pc:sldMkLst>
        <pc:spChg chg="add mod">
          <ac:chgData name="Manuela Boscolo" userId="3dd0e773-5aeb-4bbc-833b-292724f7041e" providerId="ADAL" clId="{65FB48CF-0AB9-B44D-A6E9-EA77376E60C8}" dt="2020-07-07T09:59:38.592" v="733" actId="1076"/>
          <ac:spMkLst>
            <pc:docMk/>
            <pc:sldMk cId="194494123" sldId="1533"/>
            <ac:spMk id="5" creationId="{46C756DF-4782-E940-87D1-03CCAB1A9C08}"/>
          </ac:spMkLst>
        </pc:spChg>
        <pc:spChg chg="del">
          <ac:chgData name="Manuela Boscolo" userId="3dd0e773-5aeb-4bbc-833b-292724f7041e" providerId="ADAL" clId="{65FB48CF-0AB9-B44D-A6E9-EA77376E60C8}" dt="2020-07-07T08:38:51.805" v="240" actId="478"/>
          <ac:spMkLst>
            <pc:docMk/>
            <pc:sldMk cId="194494123" sldId="1533"/>
            <ac:spMk id="6" creationId="{989262E5-CBC5-E34F-BF0E-5B4A852F5DED}"/>
          </ac:spMkLst>
        </pc:spChg>
        <pc:spChg chg="mod">
          <ac:chgData name="Manuela Boscolo" userId="3dd0e773-5aeb-4bbc-833b-292724f7041e" providerId="ADAL" clId="{65FB48CF-0AB9-B44D-A6E9-EA77376E60C8}" dt="2020-07-07T09:59:49.850" v="737" actId="20577"/>
          <ac:spMkLst>
            <pc:docMk/>
            <pc:sldMk cId="194494123" sldId="1533"/>
            <ac:spMk id="14" creationId="{10417712-D999-354E-82A7-F708C316A246}"/>
          </ac:spMkLst>
        </pc:spChg>
        <pc:graphicFrameChg chg="mod modGraphic">
          <ac:chgData name="Manuela Boscolo" userId="3dd0e773-5aeb-4bbc-833b-292724f7041e" providerId="ADAL" clId="{65FB48CF-0AB9-B44D-A6E9-EA77376E60C8}" dt="2020-07-07T08:40:56.288" v="288" actId="1076"/>
          <ac:graphicFrameMkLst>
            <pc:docMk/>
            <pc:sldMk cId="194494123" sldId="1533"/>
            <ac:graphicFrameMk id="4" creationId="{63AD453D-79FC-AC4E-B0FF-211EA01E0AD9}"/>
          </ac:graphicFrameMkLst>
        </pc:graphicFrameChg>
      </pc:sldChg>
      <pc:sldChg chg="modSp">
        <pc:chgData name="Manuela Boscolo" userId="3dd0e773-5aeb-4bbc-833b-292724f7041e" providerId="ADAL" clId="{65FB48CF-0AB9-B44D-A6E9-EA77376E60C8}" dt="2020-07-07T09:49:04.246" v="644" actId="1076"/>
        <pc:sldMkLst>
          <pc:docMk/>
          <pc:sldMk cId="2107540874" sldId="1537"/>
        </pc:sldMkLst>
        <pc:spChg chg="mod">
          <ac:chgData name="Manuela Boscolo" userId="3dd0e773-5aeb-4bbc-833b-292724f7041e" providerId="ADAL" clId="{65FB48CF-0AB9-B44D-A6E9-EA77376E60C8}" dt="2020-07-07T09:49:04.246" v="644" actId="1076"/>
          <ac:spMkLst>
            <pc:docMk/>
            <pc:sldMk cId="2107540874" sldId="1537"/>
            <ac:spMk id="6" creationId="{BF261333-B1C8-0D4C-944E-BBD022C981DF}"/>
          </ac:spMkLst>
        </pc:spChg>
      </pc:sldChg>
      <pc:sldChg chg="modSp add del">
        <pc:chgData name="Manuela Boscolo" userId="3dd0e773-5aeb-4bbc-833b-292724f7041e" providerId="ADAL" clId="{65FB48CF-0AB9-B44D-A6E9-EA77376E60C8}" dt="2020-07-07T08:50:08.106" v="426" actId="2696"/>
        <pc:sldMkLst>
          <pc:docMk/>
          <pc:sldMk cId="985340942" sldId="1538"/>
        </pc:sldMkLst>
        <pc:spChg chg="mod">
          <ac:chgData name="Manuela Boscolo" userId="3dd0e773-5aeb-4bbc-833b-292724f7041e" providerId="ADAL" clId="{65FB48CF-0AB9-B44D-A6E9-EA77376E60C8}" dt="2020-07-07T08:46:57.609" v="398" actId="20577"/>
          <ac:spMkLst>
            <pc:docMk/>
            <pc:sldMk cId="985340942" sldId="1538"/>
            <ac:spMk id="2" creationId="{8F33308B-DBB1-E84A-94AD-E678FDF1B74A}"/>
          </ac:spMkLst>
        </pc:spChg>
        <pc:spChg chg="mod">
          <ac:chgData name="Manuela Boscolo" userId="3dd0e773-5aeb-4bbc-833b-292724f7041e" providerId="ADAL" clId="{65FB48CF-0AB9-B44D-A6E9-EA77376E60C8}" dt="2020-07-07T08:46:52.433" v="397" actId="20577"/>
          <ac:spMkLst>
            <pc:docMk/>
            <pc:sldMk cId="985340942" sldId="1538"/>
            <ac:spMk id="3" creationId="{2C2BA6FF-73D7-DE49-84AD-2503877F12BC}"/>
          </ac:spMkLst>
        </pc:spChg>
      </pc:sldChg>
      <pc:sldChg chg="add del">
        <pc:chgData name="Manuela Boscolo" userId="3dd0e773-5aeb-4bbc-833b-292724f7041e" providerId="ADAL" clId="{65FB48CF-0AB9-B44D-A6E9-EA77376E60C8}" dt="2020-07-07T08:46:40.601" v="393" actId="2696"/>
        <pc:sldMkLst>
          <pc:docMk/>
          <pc:sldMk cId="1369675732" sldId="1538"/>
        </pc:sldMkLst>
      </pc:sldChg>
      <pc:sldChg chg="add del">
        <pc:chgData name="Manuela Boscolo" userId="3dd0e773-5aeb-4bbc-833b-292724f7041e" providerId="ADAL" clId="{65FB48CF-0AB9-B44D-A6E9-EA77376E60C8}" dt="2020-07-07T08:46:47.173" v="395"/>
        <pc:sldMkLst>
          <pc:docMk/>
          <pc:sldMk cId="4171177439" sldId="1538"/>
        </pc:sldMkLst>
      </pc:sldChg>
      <pc:sldChg chg="add del">
        <pc:chgData name="Manuela Boscolo" userId="3dd0e773-5aeb-4bbc-833b-292724f7041e" providerId="ADAL" clId="{65FB48CF-0AB9-B44D-A6E9-EA77376E60C8}" dt="2020-07-07T08:47:59.707" v="400"/>
        <pc:sldMkLst>
          <pc:docMk/>
          <pc:sldMk cId="2005244293" sldId="1539"/>
        </pc:sldMkLst>
      </pc:sldChg>
      <pc:sldChg chg="add del">
        <pc:chgData name="Manuela Boscolo" userId="3dd0e773-5aeb-4bbc-833b-292724f7041e" providerId="ADAL" clId="{65FB48CF-0AB9-B44D-A6E9-EA77376E60C8}" dt="2020-07-07T08:48:18.288" v="404" actId="2696"/>
        <pc:sldMkLst>
          <pc:docMk/>
          <pc:sldMk cId="2998663053" sldId="1539"/>
        </pc:sldMkLst>
      </pc:sldChg>
      <pc:sldChg chg="add del">
        <pc:chgData name="Manuela Boscolo" userId="3dd0e773-5aeb-4bbc-833b-292724f7041e" providerId="ADAL" clId="{65FB48CF-0AB9-B44D-A6E9-EA77376E60C8}" dt="2020-07-07T08:48:04.429" v="402" actId="2696"/>
        <pc:sldMkLst>
          <pc:docMk/>
          <pc:sldMk cId="3067658814" sldId="1539"/>
        </pc:sldMkLst>
      </pc:sldChg>
    </pc:docChg>
  </pc:docChgLst>
  <pc:docChgLst>
    <pc:chgData name="Manuela Boscolo" userId="3dd0e773-5aeb-4bbc-833b-292724f7041e" providerId="ADAL" clId="{1DEC2EFB-EC5E-F843-89AA-B75C6D05FA50}"/>
    <pc:docChg chg="undo custSel addSld delSld modSld">
      <pc:chgData name="Manuela Boscolo" userId="3dd0e773-5aeb-4bbc-833b-292724f7041e" providerId="ADAL" clId="{1DEC2EFB-EC5E-F843-89AA-B75C6D05FA50}" dt="2020-07-06T18:12:57.933" v="766" actId="478"/>
      <pc:docMkLst>
        <pc:docMk/>
      </pc:docMkLst>
      <pc:sldChg chg="delSp">
        <pc:chgData name="Manuela Boscolo" userId="3dd0e773-5aeb-4bbc-833b-292724f7041e" providerId="ADAL" clId="{1DEC2EFB-EC5E-F843-89AA-B75C6D05FA50}" dt="2020-07-06T18:12:57.933" v="766" actId="478"/>
        <pc:sldMkLst>
          <pc:docMk/>
          <pc:sldMk cId="2640064351" sldId="256"/>
        </pc:sldMkLst>
        <pc:spChg chg="del">
          <ac:chgData name="Manuela Boscolo" userId="3dd0e773-5aeb-4bbc-833b-292724f7041e" providerId="ADAL" clId="{1DEC2EFB-EC5E-F843-89AA-B75C6D05FA50}" dt="2020-07-06T18:12:57.933" v="766" actId="478"/>
          <ac:spMkLst>
            <pc:docMk/>
            <pc:sldMk cId="2640064351" sldId="256"/>
            <ac:spMk id="4" creationId="{4E356133-F96A-9146-B2F2-482DA5DB7756}"/>
          </ac:spMkLst>
        </pc:spChg>
      </pc:sldChg>
      <pc:sldChg chg="del">
        <pc:chgData name="Manuela Boscolo" userId="3dd0e773-5aeb-4bbc-833b-292724f7041e" providerId="ADAL" clId="{1DEC2EFB-EC5E-F843-89AA-B75C6D05FA50}" dt="2020-07-06T18:11:53.599" v="764" actId="2696"/>
        <pc:sldMkLst>
          <pc:docMk/>
          <pc:sldMk cId="2939430345" sldId="258"/>
        </pc:sldMkLst>
      </pc:sldChg>
      <pc:sldChg chg="modSp">
        <pc:chgData name="Manuela Boscolo" userId="3dd0e773-5aeb-4bbc-833b-292724f7041e" providerId="ADAL" clId="{1DEC2EFB-EC5E-F843-89AA-B75C6D05FA50}" dt="2020-07-06T17:45:28.723" v="245" actId="20577"/>
        <pc:sldMkLst>
          <pc:docMk/>
          <pc:sldMk cId="677651818" sldId="363"/>
        </pc:sldMkLst>
        <pc:spChg chg="mod">
          <ac:chgData name="Manuela Boscolo" userId="3dd0e773-5aeb-4bbc-833b-292724f7041e" providerId="ADAL" clId="{1DEC2EFB-EC5E-F843-89AA-B75C6D05FA50}" dt="2020-07-06T17:44:35.812" v="168" actId="1076"/>
          <ac:spMkLst>
            <pc:docMk/>
            <pc:sldMk cId="677651818" sldId="363"/>
            <ac:spMk id="3" creationId="{2C2BDC55-4808-C047-8140-AB560AD7D9D9}"/>
          </ac:spMkLst>
        </pc:spChg>
        <pc:spChg chg="mod">
          <ac:chgData name="Manuela Boscolo" userId="3dd0e773-5aeb-4bbc-833b-292724f7041e" providerId="ADAL" clId="{1DEC2EFB-EC5E-F843-89AA-B75C6D05FA50}" dt="2020-07-06T17:45:28.723" v="245" actId="20577"/>
          <ac:spMkLst>
            <pc:docMk/>
            <pc:sldMk cId="677651818" sldId="363"/>
            <ac:spMk id="8" creationId="{EE6F1B68-F90D-FB41-B10B-E0AFEC9ADADE}"/>
          </ac:spMkLst>
        </pc:spChg>
      </pc:sldChg>
      <pc:sldChg chg="modSp">
        <pc:chgData name="Manuela Boscolo" userId="3dd0e773-5aeb-4bbc-833b-292724f7041e" providerId="ADAL" clId="{1DEC2EFB-EC5E-F843-89AA-B75C6D05FA50}" dt="2020-07-06T17:42:57.627" v="152" actId="20577"/>
        <pc:sldMkLst>
          <pc:docMk/>
          <pc:sldMk cId="1725459971" sldId="414"/>
        </pc:sldMkLst>
        <pc:spChg chg="mod">
          <ac:chgData name="Manuela Boscolo" userId="3dd0e773-5aeb-4bbc-833b-292724f7041e" providerId="ADAL" clId="{1DEC2EFB-EC5E-F843-89AA-B75C6D05FA50}" dt="2020-07-06T17:42:57.627" v="152" actId="20577"/>
          <ac:spMkLst>
            <pc:docMk/>
            <pc:sldMk cId="1725459971" sldId="414"/>
            <ac:spMk id="2" creationId="{00000000-0000-0000-0000-000000000000}"/>
          </ac:spMkLst>
        </pc:spChg>
        <pc:spChg chg="mod">
          <ac:chgData name="Manuela Boscolo" userId="3dd0e773-5aeb-4bbc-833b-292724f7041e" providerId="ADAL" clId="{1DEC2EFB-EC5E-F843-89AA-B75C6D05FA50}" dt="2020-07-06T17:42:29.133" v="148" actId="1076"/>
          <ac:spMkLst>
            <pc:docMk/>
            <pc:sldMk cId="1725459971" sldId="414"/>
            <ac:spMk id="8" creationId="{DE451D15-C4E6-D549-9F1F-7BEB58C234D9}"/>
          </ac:spMkLst>
        </pc:spChg>
      </pc:sldChg>
      <pc:sldChg chg="del">
        <pc:chgData name="Manuela Boscolo" userId="3dd0e773-5aeb-4bbc-833b-292724f7041e" providerId="ADAL" clId="{1DEC2EFB-EC5E-F843-89AA-B75C6D05FA50}" dt="2020-07-06T18:11:56.050" v="765" actId="2696"/>
        <pc:sldMkLst>
          <pc:docMk/>
          <pc:sldMk cId="1904951183" sldId="416"/>
        </pc:sldMkLst>
      </pc:sldChg>
      <pc:sldChg chg="modSp">
        <pc:chgData name="Manuela Boscolo" userId="3dd0e773-5aeb-4bbc-833b-292724f7041e" providerId="ADAL" clId="{1DEC2EFB-EC5E-F843-89AA-B75C6D05FA50}" dt="2020-07-06T17:50:01.916" v="388" actId="1036"/>
        <pc:sldMkLst>
          <pc:docMk/>
          <pc:sldMk cId="165818022" sldId="419"/>
        </pc:sldMkLst>
        <pc:spChg chg="mod">
          <ac:chgData name="Manuela Boscolo" userId="3dd0e773-5aeb-4bbc-833b-292724f7041e" providerId="ADAL" clId="{1DEC2EFB-EC5E-F843-89AA-B75C6D05FA50}" dt="2020-07-06T17:49:24.628" v="371" actId="20577"/>
          <ac:spMkLst>
            <pc:docMk/>
            <pc:sldMk cId="165818022" sldId="419"/>
            <ac:spMk id="3" creationId="{0E10BB8E-0D63-5E40-916D-522028C761BC}"/>
          </ac:spMkLst>
        </pc:spChg>
        <pc:spChg chg="mod">
          <ac:chgData name="Manuela Boscolo" userId="3dd0e773-5aeb-4bbc-833b-292724f7041e" providerId="ADAL" clId="{1DEC2EFB-EC5E-F843-89AA-B75C6D05FA50}" dt="2020-07-06T17:50:01.916" v="388" actId="1036"/>
          <ac:spMkLst>
            <pc:docMk/>
            <pc:sldMk cId="165818022" sldId="419"/>
            <ac:spMk id="9" creationId="{7647A73A-BF7A-A946-8561-2D227045DE28}"/>
          </ac:spMkLst>
        </pc:spChg>
        <pc:spChg chg="mod">
          <ac:chgData name="Manuela Boscolo" userId="3dd0e773-5aeb-4bbc-833b-292724f7041e" providerId="ADAL" clId="{1DEC2EFB-EC5E-F843-89AA-B75C6D05FA50}" dt="2020-07-06T17:50:01.916" v="388" actId="1036"/>
          <ac:spMkLst>
            <pc:docMk/>
            <pc:sldMk cId="165818022" sldId="419"/>
            <ac:spMk id="10" creationId="{44B9895D-874A-FC47-B5DB-30DE89674C8D}"/>
          </ac:spMkLst>
        </pc:spChg>
        <pc:spChg chg="mod">
          <ac:chgData name="Manuela Boscolo" userId="3dd0e773-5aeb-4bbc-833b-292724f7041e" providerId="ADAL" clId="{1DEC2EFB-EC5E-F843-89AA-B75C6D05FA50}" dt="2020-07-06T17:49:54.207" v="376" actId="1076"/>
          <ac:spMkLst>
            <pc:docMk/>
            <pc:sldMk cId="165818022" sldId="419"/>
            <ac:spMk id="11" creationId="{E819065A-AAE5-0047-BBE7-E1BB350C774A}"/>
          </ac:spMkLst>
        </pc:spChg>
      </pc:sldChg>
      <pc:sldChg chg="modSp">
        <pc:chgData name="Manuela Boscolo" userId="3dd0e773-5aeb-4bbc-833b-292724f7041e" providerId="ADAL" clId="{1DEC2EFB-EC5E-F843-89AA-B75C6D05FA50}" dt="2020-07-06T17:57:50.201" v="558" actId="20577"/>
        <pc:sldMkLst>
          <pc:docMk/>
          <pc:sldMk cId="2710310718" sldId="420"/>
        </pc:sldMkLst>
        <pc:spChg chg="mod">
          <ac:chgData name="Manuela Boscolo" userId="3dd0e773-5aeb-4bbc-833b-292724f7041e" providerId="ADAL" clId="{1DEC2EFB-EC5E-F843-89AA-B75C6D05FA50}" dt="2020-07-06T17:57:50.201" v="558" actId="20577"/>
          <ac:spMkLst>
            <pc:docMk/>
            <pc:sldMk cId="2710310718" sldId="420"/>
            <ac:spMk id="4" creationId="{66F89528-E9D6-1D4B-87E6-F525ED87B8A6}"/>
          </ac:spMkLst>
        </pc:spChg>
      </pc:sldChg>
      <pc:sldChg chg="delSp modSp">
        <pc:chgData name="Manuela Boscolo" userId="3dd0e773-5aeb-4bbc-833b-292724f7041e" providerId="ADAL" clId="{1DEC2EFB-EC5E-F843-89AA-B75C6D05FA50}" dt="2020-07-06T18:01:24.501" v="724" actId="1076"/>
        <pc:sldMkLst>
          <pc:docMk/>
          <pc:sldMk cId="1985995342" sldId="423"/>
        </pc:sldMkLst>
        <pc:spChg chg="mod">
          <ac:chgData name="Manuela Boscolo" userId="3dd0e773-5aeb-4bbc-833b-292724f7041e" providerId="ADAL" clId="{1DEC2EFB-EC5E-F843-89AA-B75C6D05FA50}" dt="2020-07-06T17:58:09.247" v="562" actId="1076"/>
          <ac:spMkLst>
            <pc:docMk/>
            <pc:sldMk cId="1985995342" sldId="423"/>
            <ac:spMk id="2" creationId="{7A5B7BE2-F65F-164B-A504-3D0A6DAB766C}"/>
          </ac:spMkLst>
        </pc:spChg>
        <pc:spChg chg="mod">
          <ac:chgData name="Manuela Boscolo" userId="3dd0e773-5aeb-4bbc-833b-292724f7041e" providerId="ADAL" clId="{1DEC2EFB-EC5E-F843-89AA-B75C6D05FA50}" dt="2020-07-06T18:01:24.501" v="724" actId="1076"/>
          <ac:spMkLst>
            <pc:docMk/>
            <pc:sldMk cId="1985995342" sldId="423"/>
            <ac:spMk id="5" creationId="{3D618EC6-38D1-6C4F-B2EC-135AA01B0DDF}"/>
          </ac:spMkLst>
        </pc:spChg>
        <pc:spChg chg="mod">
          <ac:chgData name="Manuela Boscolo" userId="3dd0e773-5aeb-4bbc-833b-292724f7041e" providerId="ADAL" clId="{1DEC2EFB-EC5E-F843-89AA-B75C6D05FA50}" dt="2020-07-06T18:01:18.985" v="723" actId="20577"/>
          <ac:spMkLst>
            <pc:docMk/>
            <pc:sldMk cId="1985995342" sldId="423"/>
            <ac:spMk id="7" creationId="{7BB6AEEE-2972-B349-9083-2C6D0A0B58FF}"/>
          </ac:spMkLst>
        </pc:spChg>
        <pc:picChg chg="del mod">
          <ac:chgData name="Manuela Boscolo" userId="3dd0e773-5aeb-4bbc-833b-292724f7041e" providerId="ADAL" clId="{1DEC2EFB-EC5E-F843-89AA-B75C6D05FA50}" dt="2020-07-06T17:58:27.391" v="564" actId="478"/>
          <ac:picMkLst>
            <pc:docMk/>
            <pc:sldMk cId="1985995342" sldId="423"/>
            <ac:picMk id="8" creationId="{9C94166C-B3F8-0741-8CAF-1C2D2D1806BC}"/>
          </ac:picMkLst>
        </pc:picChg>
      </pc:sldChg>
      <pc:sldChg chg="modSp">
        <pc:chgData name="Manuela Boscolo" userId="3dd0e773-5aeb-4bbc-833b-292724f7041e" providerId="ADAL" clId="{1DEC2EFB-EC5E-F843-89AA-B75C6D05FA50}" dt="2020-07-06T18:06:37.929" v="759" actId="20577"/>
        <pc:sldMkLst>
          <pc:docMk/>
          <pc:sldMk cId="1194428350" sldId="480"/>
        </pc:sldMkLst>
        <pc:spChg chg="mod">
          <ac:chgData name="Manuela Boscolo" userId="3dd0e773-5aeb-4bbc-833b-292724f7041e" providerId="ADAL" clId="{1DEC2EFB-EC5E-F843-89AA-B75C6D05FA50}" dt="2020-07-06T18:06:37.929" v="759" actId="20577"/>
          <ac:spMkLst>
            <pc:docMk/>
            <pc:sldMk cId="1194428350" sldId="480"/>
            <ac:spMk id="9" creationId="{00000000-0000-0000-0000-000000000000}"/>
          </ac:spMkLst>
        </pc:spChg>
        <pc:spChg chg="mod">
          <ac:chgData name="Manuela Boscolo" userId="3dd0e773-5aeb-4bbc-833b-292724f7041e" providerId="ADAL" clId="{1DEC2EFB-EC5E-F843-89AA-B75C6D05FA50}" dt="2020-07-06T18:03:28.150" v="755" actId="113"/>
          <ac:spMkLst>
            <pc:docMk/>
            <pc:sldMk cId="1194428350" sldId="480"/>
            <ac:spMk id="10" creationId="{F0FDC58C-2F21-3E42-A306-342425480183}"/>
          </ac:spMkLst>
        </pc:spChg>
      </pc:sldChg>
      <pc:sldChg chg="modSp">
        <pc:chgData name="Manuela Boscolo" userId="3dd0e773-5aeb-4bbc-833b-292724f7041e" providerId="ADAL" clId="{1DEC2EFB-EC5E-F843-89AA-B75C6D05FA50}" dt="2020-07-06T18:03:46.026" v="757" actId="113"/>
        <pc:sldMkLst>
          <pc:docMk/>
          <pc:sldMk cId="2371947651" sldId="481"/>
        </pc:sldMkLst>
        <pc:spChg chg="mod">
          <ac:chgData name="Manuela Boscolo" userId="3dd0e773-5aeb-4bbc-833b-292724f7041e" providerId="ADAL" clId="{1DEC2EFB-EC5E-F843-89AA-B75C6D05FA50}" dt="2020-07-06T18:03:46.026" v="757" actId="113"/>
          <ac:spMkLst>
            <pc:docMk/>
            <pc:sldMk cId="2371947651" sldId="481"/>
            <ac:spMk id="37" creationId="{EA3EC412-B78C-B142-AC54-4522D8F00B52}"/>
          </ac:spMkLst>
        </pc:spChg>
      </pc:sldChg>
      <pc:sldChg chg="modSp">
        <pc:chgData name="Manuela Boscolo" userId="3dd0e773-5aeb-4bbc-833b-292724f7041e" providerId="ADAL" clId="{1DEC2EFB-EC5E-F843-89AA-B75C6D05FA50}" dt="2020-07-06T18:03:40.835" v="756" actId="113"/>
        <pc:sldMkLst>
          <pc:docMk/>
          <pc:sldMk cId="1730913897" sldId="482"/>
        </pc:sldMkLst>
        <pc:spChg chg="mod">
          <ac:chgData name="Manuela Boscolo" userId="3dd0e773-5aeb-4bbc-833b-292724f7041e" providerId="ADAL" clId="{1DEC2EFB-EC5E-F843-89AA-B75C6D05FA50}" dt="2020-07-06T18:03:40.835" v="756" actId="113"/>
          <ac:spMkLst>
            <pc:docMk/>
            <pc:sldMk cId="1730913897" sldId="482"/>
            <ac:spMk id="17" creationId="{F8E39F5A-55C4-D647-8681-239F7E4154B3}"/>
          </ac:spMkLst>
        </pc:spChg>
      </pc:sldChg>
      <pc:sldChg chg="modSp">
        <pc:chgData name="Manuela Boscolo" userId="3dd0e773-5aeb-4bbc-833b-292724f7041e" providerId="ADAL" clId="{1DEC2EFB-EC5E-F843-89AA-B75C6D05FA50}" dt="2020-07-06T18:07:50.486" v="760" actId="113"/>
        <pc:sldMkLst>
          <pc:docMk/>
          <pc:sldMk cId="3392578284" sldId="483"/>
        </pc:sldMkLst>
        <pc:spChg chg="mod">
          <ac:chgData name="Manuela Boscolo" userId="3dd0e773-5aeb-4bbc-833b-292724f7041e" providerId="ADAL" clId="{1DEC2EFB-EC5E-F843-89AA-B75C6D05FA50}" dt="2020-07-06T18:03:57.606" v="758" actId="166"/>
          <ac:spMkLst>
            <pc:docMk/>
            <pc:sldMk cId="3392578284" sldId="483"/>
            <ac:spMk id="4" creationId="{7D07281B-0052-704C-BA89-23AEA7025ECD}"/>
          </ac:spMkLst>
        </pc:spChg>
        <pc:spChg chg="mod">
          <ac:chgData name="Manuela Boscolo" userId="3dd0e773-5aeb-4bbc-833b-292724f7041e" providerId="ADAL" clId="{1DEC2EFB-EC5E-F843-89AA-B75C6D05FA50}" dt="2020-07-06T18:07:50.486" v="760" actId="113"/>
          <ac:spMkLst>
            <pc:docMk/>
            <pc:sldMk cId="3392578284" sldId="483"/>
            <ac:spMk id="12" creationId="{BA1B6CAC-9E29-CD40-94F0-ABE5C61A4FD0}"/>
          </ac:spMkLst>
        </pc:spChg>
      </pc:sldChg>
      <pc:sldChg chg="modSp">
        <pc:chgData name="Manuela Boscolo" userId="3dd0e773-5aeb-4bbc-833b-292724f7041e" providerId="ADAL" clId="{1DEC2EFB-EC5E-F843-89AA-B75C6D05FA50}" dt="2020-07-06T17:42:16.171" v="147" actId="20577"/>
        <pc:sldMkLst>
          <pc:docMk/>
          <pc:sldMk cId="870567121" sldId="1528"/>
        </pc:sldMkLst>
        <pc:spChg chg="mod">
          <ac:chgData name="Manuela Boscolo" userId="3dd0e773-5aeb-4bbc-833b-292724f7041e" providerId="ADAL" clId="{1DEC2EFB-EC5E-F843-89AA-B75C6D05FA50}" dt="2020-07-06T17:42:16.171" v="147" actId="20577"/>
          <ac:spMkLst>
            <pc:docMk/>
            <pc:sldMk cId="870567121" sldId="1528"/>
            <ac:spMk id="3" creationId="{6EFBF71D-5E48-8141-85DB-F66BE916447E}"/>
          </ac:spMkLst>
        </pc:spChg>
      </pc:sldChg>
      <pc:sldChg chg="modSp">
        <pc:chgData name="Manuela Boscolo" userId="3dd0e773-5aeb-4bbc-833b-292724f7041e" providerId="ADAL" clId="{1DEC2EFB-EC5E-F843-89AA-B75C6D05FA50}" dt="2020-07-06T17:47:14.732" v="246" actId="1076"/>
        <pc:sldMkLst>
          <pc:docMk/>
          <pc:sldMk cId="2210001785" sldId="1529"/>
        </pc:sldMkLst>
        <pc:spChg chg="mod">
          <ac:chgData name="Manuela Boscolo" userId="3dd0e773-5aeb-4bbc-833b-292724f7041e" providerId="ADAL" clId="{1DEC2EFB-EC5E-F843-89AA-B75C6D05FA50}" dt="2020-07-06T17:47:14.732" v="246" actId="1076"/>
          <ac:spMkLst>
            <pc:docMk/>
            <pc:sldMk cId="2210001785" sldId="1529"/>
            <ac:spMk id="2" creationId="{729ECDF7-DC3C-144B-83E0-463EC27BAD3C}"/>
          </ac:spMkLst>
        </pc:spChg>
      </pc:sldChg>
      <pc:sldChg chg="modSp">
        <pc:chgData name="Manuela Boscolo" userId="3dd0e773-5aeb-4bbc-833b-292724f7041e" providerId="ADAL" clId="{1DEC2EFB-EC5E-F843-89AA-B75C6D05FA50}" dt="2020-07-06T18:11:37.027" v="763" actId="20577"/>
        <pc:sldMkLst>
          <pc:docMk/>
          <pc:sldMk cId="194494123" sldId="1533"/>
        </pc:sldMkLst>
        <pc:graphicFrameChg chg="modGraphic">
          <ac:chgData name="Manuela Boscolo" userId="3dd0e773-5aeb-4bbc-833b-292724f7041e" providerId="ADAL" clId="{1DEC2EFB-EC5E-F843-89AA-B75C6D05FA50}" dt="2020-07-06T18:11:37.027" v="763" actId="20577"/>
          <ac:graphicFrameMkLst>
            <pc:docMk/>
            <pc:sldMk cId="194494123" sldId="1533"/>
            <ac:graphicFrameMk id="4" creationId="{63AD453D-79FC-AC4E-B0FF-211EA01E0AD9}"/>
          </ac:graphicFrameMkLst>
        </pc:graphicFrameChg>
      </pc:sldChg>
      <pc:sldChg chg="modSp">
        <pc:chgData name="Manuela Boscolo" userId="3dd0e773-5aeb-4bbc-833b-292724f7041e" providerId="ADAL" clId="{1DEC2EFB-EC5E-F843-89AA-B75C6D05FA50}" dt="2020-07-06T18:03:00.460" v="754" actId="20577"/>
        <pc:sldMkLst>
          <pc:docMk/>
          <pc:sldMk cId="4291372277" sldId="1534"/>
        </pc:sldMkLst>
        <pc:spChg chg="mod">
          <ac:chgData name="Manuela Boscolo" userId="3dd0e773-5aeb-4bbc-833b-292724f7041e" providerId="ADAL" clId="{1DEC2EFB-EC5E-F843-89AA-B75C6D05FA50}" dt="2020-07-06T18:03:00.460" v="754" actId="20577"/>
          <ac:spMkLst>
            <pc:docMk/>
            <pc:sldMk cId="4291372277" sldId="1534"/>
            <ac:spMk id="4" creationId="{5221D8F0-D75B-274B-AC2A-EA97BA748925}"/>
          </ac:spMkLst>
        </pc:spChg>
      </pc:sldChg>
      <pc:sldChg chg="addSp delSp modSp add del">
        <pc:chgData name="Manuela Boscolo" userId="3dd0e773-5aeb-4bbc-833b-292724f7041e" providerId="ADAL" clId="{1DEC2EFB-EC5E-F843-89AA-B75C6D05FA50}" dt="2020-07-06T17:50:39.197" v="389" actId="2696"/>
        <pc:sldMkLst>
          <pc:docMk/>
          <pc:sldMk cId="1905124461" sldId="1536"/>
        </pc:sldMkLst>
        <pc:spChg chg="del">
          <ac:chgData name="Manuela Boscolo" userId="3dd0e773-5aeb-4bbc-833b-292724f7041e" providerId="ADAL" clId="{1DEC2EFB-EC5E-F843-89AA-B75C6D05FA50}" dt="2020-07-06T16:48:57.969" v="1"/>
          <ac:spMkLst>
            <pc:docMk/>
            <pc:sldMk cId="1905124461" sldId="1536"/>
            <ac:spMk id="2" creationId="{D91DF06D-272E-B24D-BA75-C2D98E5FC20D}"/>
          </ac:spMkLst>
        </pc:spChg>
        <pc:spChg chg="del">
          <ac:chgData name="Manuela Boscolo" userId="3dd0e773-5aeb-4bbc-833b-292724f7041e" providerId="ADAL" clId="{1DEC2EFB-EC5E-F843-89AA-B75C6D05FA50}" dt="2020-07-06T16:48:57.969" v="1"/>
          <ac:spMkLst>
            <pc:docMk/>
            <pc:sldMk cId="1905124461" sldId="1536"/>
            <ac:spMk id="3" creationId="{CB9249E7-AB20-3142-8483-3139E854CEBB}"/>
          </ac:spMkLst>
        </pc:spChg>
        <pc:picChg chg="add mod">
          <ac:chgData name="Manuela Boscolo" userId="3dd0e773-5aeb-4bbc-833b-292724f7041e" providerId="ADAL" clId="{1DEC2EFB-EC5E-F843-89AA-B75C6D05FA50}" dt="2020-07-06T16:55:56.367" v="81" actId="1076"/>
          <ac:picMkLst>
            <pc:docMk/>
            <pc:sldMk cId="1905124461" sldId="1536"/>
            <ac:picMk id="6" creationId="{455986E1-B531-B141-8184-1294FC90E231}"/>
          </ac:picMkLst>
        </pc:picChg>
        <pc:picChg chg="add mod modCrop">
          <ac:chgData name="Manuela Boscolo" userId="3dd0e773-5aeb-4bbc-833b-292724f7041e" providerId="ADAL" clId="{1DEC2EFB-EC5E-F843-89AA-B75C6D05FA50}" dt="2020-07-06T16:55:53.681" v="80" actId="1076"/>
          <ac:picMkLst>
            <pc:docMk/>
            <pc:sldMk cId="1905124461" sldId="1536"/>
            <ac:picMk id="8" creationId="{6B390D62-FCF8-614A-8C3D-FBF40308DF62}"/>
          </ac:picMkLst>
        </pc:picChg>
        <pc:picChg chg="add mod modCrop">
          <ac:chgData name="Manuela Boscolo" userId="3dd0e773-5aeb-4bbc-833b-292724f7041e" providerId="ADAL" clId="{1DEC2EFB-EC5E-F843-89AA-B75C6D05FA50}" dt="2020-07-06T16:55:50.503" v="79" actId="14100"/>
          <ac:picMkLst>
            <pc:docMk/>
            <pc:sldMk cId="1905124461" sldId="1536"/>
            <ac:picMk id="10" creationId="{2EBA7F01-3F26-DE43-8597-9A6229B18F93}"/>
          </ac:picMkLst>
        </pc:picChg>
        <pc:picChg chg="add del mod">
          <ac:chgData name="Manuela Boscolo" userId="3dd0e773-5aeb-4bbc-833b-292724f7041e" providerId="ADAL" clId="{1DEC2EFB-EC5E-F843-89AA-B75C6D05FA50}" dt="2020-07-06T16:55:09.954" v="69" actId="478"/>
          <ac:picMkLst>
            <pc:docMk/>
            <pc:sldMk cId="1905124461" sldId="1536"/>
            <ac:picMk id="12" creationId="{84DDD489-8B91-5444-97B9-CB98B91A562C}"/>
          </ac:picMkLst>
        </pc:picChg>
        <pc:picChg chg="add mod">
          <ac:chgData name="Manuela Boscolo" userId="3dd0e773-5aeb-4bbc-833b-292724f7041e" providerId="ADAL" clId="{1DEC2EFB-EC5E-F843-89AA-B75C6D05FA50}" dt="2020-07-06T16:56:49.459" v="99" actId="1076"/>
          <ac:picMkLst>
            <pc:docMk/>
            <pc:sldMk cId="1905124461" sldId="1536"/>
            <ac:picMk id="14" creationId="{15B804AA-C331-B74F-9AAB-BF32888EDE50}"/>
          </ac:picMkLst>
        </pc:picChg>
        <pc:picChg chg="add mod modCrop">
          <ac:chgData name="Manuela Boscolo" userId="3dd0e773-5aeb-4bbc-833b-292724f7041e" providerId="ADAL" clId="{1DEC2EFB-EC5E-F843-89AA-B75C6D05FA50}" dt="2020-07-06T16:56:54.929" v="100" actId="1076"/>
          <ac:picMkLst>
            <pc:docMk/>
            <pc:sldMk cId="1905124461" sldId="1536"/>
            <ac:picMk id="16" creationId="{36852CCE-84ED-004C-B097-BD2E9A165656}"/>
          </ac:picMkLst>
        </pc:picChg>
        <pc:picChg chg="add del mod">
          <ac:chgData name="Manuela Boscolo" userId="3dd0e773-5aeb-4bbc-833b-292724f7041e" providerId="ADAL" clId="{1DEC2EFB-EC5E-F843-89AA-B75C6D05FA50}" dt="2020-07-06T16:54:02.870" v="56" actId="478"/>
          <ac:picMkLst>
            <pc:docMk/>
            <pc:sldMk cId="1905124461" sldId="1536"/>
            <ac:picMk id="18" creationId="{FAFDA9B2-AF0F-2749-A811-29849B642C57}"/>
          </ac:picMkLst>
        </pc:picChg>
        <pc:picChg chg="add del mod">
          <ac:chgData name="Manuela Boscolo" userId="3dd0e773-5aeb-4bbc-833b-292724f7041e" providerId="ADAL" clId="{1DEC2EFB-EC5E-F843-89AA-B75C6D05FA50}" dt="2020-07-06T16:54:12.340" v="58" actId="478"/>
          <ac:picMkLst>
            <pc:docMk/>
            <pc:sldMk cId="1905124461" sldId="1536"/>
            <ac:picMk id="20" creationId="{A406064B-2E85-FF49-8055-19472D1AECA0}"/>
          </ac:picMkLst>
        </pc:picChg>
        <pc:picChg chg="add mod">
          <ac:chgData name="Manuela Boscolo" userId="3dd0e773-5aeb-4bbc-833b-292724f7041e" providerId="ADAL" clId="{1DEC2EFB-EC5E-F843-89AA-B75C6D05FA50}" dt="2020-07-06T16:57:07.940" v="104" actId="1076"/>
          <ac:picMkLst>
            <pc:docMk/>
            <pc:sldMk cId="1905124461" sldId="1536"/>
            <ac:picMk id="22" creationId="{D5DA70D4-0FEE-7C45-97ED-B1CEE6CF6B78}"/>
          </ac:picMkLst>
        </pc:picChg>
        <pc:picChg chg="add mod">
          <ac:chgData name="Manuela Boscolo" userId="3dd0e773-5aeb-4bbc-833b-292724f7041e" providerId="ADAL" clId="{1DEC2EFB-EC5E-F843-89AA-B75C6D05FA50}" dt="2020-07-06T16:58:05.818" v="109" actId="1076"/>
          <ac:picMkLst>
            <pc:docMk/>
            <pc:sldMk cId="1905124461" sldId="1536"/>
            <ac:picMk id="24" creationId="{C712D822-3A31-1245-A415-B35623E0C986}"/>
          </ac:picMkLst>
        </pc:picChg>
        <pc:picChg chg="add mod modCrop">
          <ac:chgData name="Manuela Boscolo" userId="3dd0e773-5aeb-4bbc-833b-292724f7041e" providerId="ADAL" clId="{1DEC2EFB-EC5E-F843-89AA-B75C6D05FA50}" dt="2020-07-06T16:56:21.898" v="88" actId="14100"/>
          <ac:picMkLst>
            <pc:docMk/>
            <pc:sldMk cId="1905124461" sldId="1536"/>
            <ac:picMk id="25" creationId="{3FBE8C42-42F2-0E4F-93E1-982F49459D91}"/>
          </ac:picMkLst>
        </pc:picChg>
        <pc:picChg chg="add mod modCrop">
          <ac:chgData name="Manuela Boscolo" userId="3dd0e773-5aeb-4bbc-833b-292724f7041e" providerId="ADAL" clId="{1DEC2EFB-EC5E-F843-89AA-B75C6D05FA50}" dt="2020-07-06T16:57:05.029" v="103" actId="1076"/>
          <ac:picMkLst>
            <pc:docMk/>
            <pc:sldMk cId="1905124461" sldId="1536"/>
            <ac:picMk id="26" creationId="{33B9BFF5-6F7B-F84A-A3D6-2D4DC5674320}"/>
          </ac:picMkLst>
        </pc:picChg>
        <pc:picChg chg="add mod">
          <ac:chgData name="Manuela Boscolo" userId="3dd0e773-5aeb-4bbc-833b-292724f7041e" providerId="ADAL" clId="{1DEC2EFB-EC5E-F843-89AA-B75C6D05FA50}" dt="2020-07-06T16:58:56.399" v="113" actId="1076"/>
          <ac:picMkLst>
            <pc:docMk/>
            <pc:sldMk cId="1905124461" sldId="1536"/>
            <ac:picMk id="28" creationId="{2EDA9525-3531-874C-820E-A3C29DF8D160}"/>
          </ac:picMkLst>
        </pc:picChg>
        <pc:picChg chg="add del mod">
          <ac:chgData name="Manuela Boscolo" userId="3dd0e773-5aeb-4bbc-833b-292724f7041e" providerId="ADAL" clId="{1DEC2EFB-EC5E-F843-89AA-B75C6D05FA50}" dt="2020-07-06T16:58:28.716" v="111" actId="478"/>
          <ac:picMkLst>
            <pc:docMk/>
            <pc:sldMk cId="1905124461" sldId="1536"/>
            <ac:picMk id="30" creationId="{8119B190-FD46-9B47-B165-DB76EB904999}"/>
          </ac:picMkLst>
        </pc:picChg>
      </pc:sldChg>
      <pc:sldChg chg="addSp delSp modSp add">
        <pc:chgData name="Manuela Boscolo" userId="3dd0e773-5aeb-4bbc-833b-292724f7041e" providerId="ADAL" clId="{1DEC2EFB-EC5E-F843-89AA-B75C6D05FA50}" dt="2020-07-06T17:57:08.945" v="555" actId="14100"/>
        <pc:sldMkLst>
          <pc:docMk/>
          <pc:sldMk cId="2107540874" sldId="1537"/>
        </pc:sldMkLst>
        <pc:spChg chg="add del mod">
          <ac:chgData name="Manuela Boscolo" userId="3dd0e773-5aeb-4bbc-833b-292724f7041e" providerId="ADAL" clId="{1DEC2EFB-EC5E-F843-89AA-B75C6D05FA50}" dt="2020-07-06T17:36:01.512" v="131"/>
          <ac:spMkLst>
            <pc:docMk/>
            <pc:sldMk cId="2107540874" sldId="1537"/>
            <ac:spMk id="5" creationId="{75D32B68-6D26-214A-B57E-8A46B79D0B6A}"/>
          </ac:spMkLst>
        </pc:spChg>
        <pc:spChg chg="add mod">
          <ac:chgData name="Manuela Boscolo" userId="3dd0e773-5aeb-4bbc-833b-292724f7041e" providerId="ADAL" clId="{1DEC2EFB-EC5E-F843-89AA-B75C6D05FA50}" dt="2020-07-06T17:52:17.467" v="426" actId="1076"/>
          <ac:spMkLst>
            <pc:docMk/>
            <pc:sldMk cId="2107540874" sldId="1537"/>
            <ac:spMk id="6" creationId="{BF261333-B1C8-0D4C-944E-BBD022C981DF}"/>
          </ac:spMkLst>
        </pc:spChg>
        <pc:spChg chg="add mod">
          <ac:chgData name="Manuela Boscolo" userId="3dd0e773-5aeb-4bbc-833b-292724f7041e" providerId="ADAL" clId="{1DEC2EFB-EC5E-F843-89AA-B75C6D05FA50}" dt="2020-07-06T17:53:34.688" v="434" actId="1582"/>
          <ac:spMkLst>
            <pc:docMk/>
            <pc:sldMk cId="2107540874" sldId="1537"/>
            <ac:spMk id="8" creationId="{CE2259EA-86D8-8C44-A563-84D18EBCEE04}"/>
          </ac:spMkLst>
        </pc:spChg>
        <pc:spChg chg="add del mod">
          <ac:chgData name="Manuela Boscolo" userId="3dd0e773-5aeb-4bbc-833b-292724f7041e" providerId="ADAL" clId="{1DEC2EFB-EC5E-F843-89AA-B75C6D05FA50}" dt="2020-07-06T17:53:56.806" v="439" actId="478"/>
          <ac:spMkLst>
            <pc:docMk/>
            <pc:sldMk cId="2107540874" sldId="1537"/>
            <ac:spMk id="9" creationId="{7450A6C1-7E71-734C-BBB3-B6BE29CE6007}"/>
          </ac:spMkLst>
        </pc:spChg>
        <pc:spChg chg="add mod">
          <ac:chgData name="Manuela Boscolo" userId="3dd0e773-5aeb-4bbc-833b-292724f7041e" providerId="ADAL" clId="{1DEC2EFB-EC5E-F843-89AA-B75C6D05FA50}" dt="2020-07-06T17:55:20.198" v="444" actId="208"/>
          <ac:spMkLst>
            <pc:docMk/>
            <pc:sldMk cId="2107540874" sldId="1537"/>
            <ac:spMk id="10" creationId="{7392F115-6215-0B40-9B30-D6DD87808F6E}"/>
          </ac:spMkLst>
        </pc:spChg>
        <pc:spChg chg="add mod">
          <ac:chgData name="Manuela Boscolo" userId="3dd0e773-5aeb-4bbc-833b-292724f7041e" providerId="ADAL" clId="{1DEC2EFB-EC5E-F843-89AA-B75C6D05FA50}" dt="2020-07-06T17:56:02.785" v="507" actId="1076"/>
          <ac:spMkLst>
            <pc:docMk/>
            <pc:sldMk cId="2107540874" sldId="1537"/>
            <ac:spMk id="11" creationId="{6C1DFA8D-8AD1-FE45-8448-B6BDB9182FD3}"/>
          </ac:spMkLst>
        </pc:spChg>
        <pc:spChg chg="add mod">
          <ac:chgData name="Manuela Boscolo" userId="3dd0e773-5aeb-4bbc-833b-292724f7041e" providerId="ADAL" clId="{1DEC2EFB-EC5E-F843-89AA-B75C6D05FA50}" dt="2020-07-06T17:56:55.460" v="553" actId="1076"/>
          <ac:spMkLst>
            <pc:docMk/>
            <pc:sldMk cId="2107540874" sldId="1537"/>
            <ac:spMk id="12" creationId="{E89CA2F0-D5BF-AE4E-87D9-FB0782BB018E}"/>
          </ac:spMkLst>
        </pc:spChg>
        <pc:picChg chg="add mod modCrop">
          <ac:chgData name="Manuela Boscolo" userId="3dd0e773-5aeb-4bbc-833b-292724f7041e" providerId="ADAL" clId="{1DEC2EFB-EC5E-F843-89AA-B75C6D05FA50}" dt="2020-07-06T17:52:02.833" v="408" actId="1076"/>
          <ac:picMkLst>
            <pc:docMk/>
            <pc:sldMk cId="2107540874" sldId="1537"/>
            <ac:picMk id="4" creationId="{91D04B91-E6B5-1A4B-96D1-18BADC77FE54}"/>
          </ac:picMkLst>
        </pc:picChg>
        <pc:picChg chg="add mod modCrop">
          <ac:chgData name="Manuela Boscolo" userId="3dd0e773-5aeb-4bbc-833b-292724f7041e" providerId="ADAL" clId="{1DEC2EFB-EC5E-F843-89AA-B75C6D05FA50}" dt="2020-07-06T17:52:05.612" v="409" actId="1076"/>
          <ac:picMkLst>
            <pc:docMk/>
            <pc:sldMk cId="2107540874" sldId="1537"/>
            <ac:picMk id="7" creationId="{95EC1EA9-5B9D-6948-AE48-A8416C7481B8}"/>
          </ac:picMkLst>
        </pc:picChg>
        <pc:cxnChg chg="add mod">
          <ac:chgData name="Manuela Boscolo" userId="3dd0e773-5aeb-4bbc-833b-292724f7041e" providerId="ADAL" clId="{1DEC2EFB-EC5E-F843-89AA-B75C6D05FA50}" dt="2020-07-06T17:57:08.945" v="555" actId="14100"/>
          <ac:cxnSpMkLst>
            <pc:docMk/>
            <pc:sldMk cId="2107540874" sldId="1537"/>
            <ac:cxnSpMk id="14" creationId="{0EEA8AEF-130D-8B49-8DF0-13890F507E61}"/>
          </ac:cxnSpMkLst>
        </pc:cxnChg>
      </pc:sldChg>
    </pc:docChg>
  </pc:docChgLst>
  <pc:docChgLst>
    <pc:chgData name="Manuela Boscolo" userId="S::mboscolo@infn.it::3dd0e773-5aeb-4bbc-833b-292724f7041e" providerId="AD" clId="Web-{63B06085-C764-5E58-FA9A-D42C545395B0}"/>
    <pc:docChg chg="addSld modSld">
      <pc:chgData name="Manuela Boscolo" userId="S::mboscolo@infn.it::3dd0e773-5aeb-4bbc-833b-292724f7041e" providerId="AD" clId="Web-{63B06085-C764-5E58-FA9A-D42C545395B0}" dt="2020-06-16T10:24:03.822" v="35" actId="20577"/>
      <pc:docMkLst>
        <pc:docMk/>
      </pc:docMkLst>
      <pc:sldChg chg="modSp">
        <pc:chgData name="Manuela Boscolo" userId="S::mboscolo@infn.it::3dd0e773-5aeb-4bbc-833b-292724f7041e" providerId="AD" clId="Web-{63B06085-C764-5E58-FA9A-D42C545395B0}" dt="2020-06-16T10:21:22.523" v="6" actId="20577"/>
        <pc:sldMkLst>
          <pc:docMk/>
          <pc:sldMk cId="2640064351" sldId="256"/>
        </pc:sldMkLst>
        <pc:spChg chg="mod">
          <ac:chgData name="Manuela Boscolo" userId="S::mboscolo@infn.it::3dd0e773-5aeb-4bbc-833b-292724f7041e" providerId="AD" clId="Web-{63B06085-C764-5E58-FA9A-D42C545395B0}" dt="2020-06-16T10:21:22.523" v="6" actId="20577"/>
          <ac:spMkLst>
            <pc:docMk/>
            <pc:sldMk cId="2640064351" sldId="256"/>
            <ac:spMk id="3" creationId="{1B0EC640-96A7-8A4D-B266-363638EC35E5}"/>
          </ac:spMkLst>
        </pc:spChg>
      </pc:sldChg>
      <pc:sldChg chg="modSp">
        <pc:chgData name="Manuela Boscolo" userId="S::mboscolo@infn.it::3dd0e773-5aeb-4bbc-833b-292724f7041e" providerId="AD" clId="Web-{63B06085-C764-5E58-FA9A-D42C545395B0}" dt="2020-06-16T10:22:29.852" v="13"/>
        <pc:sldMkLst>
          <pc:docMk/>
          <pc:sldMk cId="3059303301" sldId="363"/>
        </pc:sldMkLst>
        <pc:spChg chg="mod">
          <ac:chgData name="Manuela Boscolo" userId="S::mboscolo@infn.it::3dd0e773-5aeb-4bbc-833b-292724f7041e" providerId="AD" clId="Web-{63B06085-C764-5E58-FA9A-D42C545395B0}" dt="2020-06-16T10:21:30.242" v="8" actId="1076"/>
          <ac:spMkLst>
            <pc:docMk/>
            <pc:sldMk cId="3059303301" sldId="363"/>
            <ac:spMk id="4" creationId="{9A84131C-522C-F946-985D-840C4E8241F7}"/>
          </ac:spMkLst>
        </pc:spChg>
        <pc:spChg chg="mod">
          <ac:chgData name="Manuela Boscolo" userId="S::mboscolo@infn.it::3dd0e773-5aeb-4bbc-833b-292724f7041e" providerId="AD" clId="Web-{63B06085-C764-5E58-FA9A-D42C545395B0}" dt="2020-06-16T10:21:47.101" v="10" actId="1076"/>
          <ac:spMkLst>
            <pc:docMk/>
            <pc:sldMk cId="3059303301" sldId="363"/>
            <ac:spMk id="5" creationId="{005DD070-123D-4944-817B-98636BD37602}"/>
          </ac:spMkLst>
        </pc:spChg>
        <pc:spChg chg="mod">
          <ac:chgData name="Manuela Boscolo" userId="S::mboscolo@infn.it::3dd0e773-5aeb-4bbc-833b-292724f7041e" providerId="AD" clId="Web-{63B06085-C764-5E58-FA9A-D42C545395B0}" dt="2020-06-16T10:21:58.523" v="12" actId="1076"/>
          <ac:spMkLst>
            <pc:docMk/>
            <pc:sldMk cId="3059303301" sldId="363"/>
            <ac:spMk id="6" creationId="{3561A36D-8A24-5749-B608-F3073346620E}"/>
          </ac:spMkLst>
        </pc:spChg>
        <pc:spChg chg="mod">
          <ac:chgData name="Manuela Boscolo" userId="S::mboscolo@infn.it::3dd0e773-5aeb-4bbc-833b-292724f7041e" providerId="AD" clId="Web-{63B06085-C764-5E58-FA9A-D42C545395B0}" dt="2020-06-16T10:21:54.398" v="11" actId="1076"/>
          <ac:spMkLst>
            <pc:docMk/>
            <pc:sldMk cId="3059303301" sldId="363"/>
            <ac:spMk id="7" creationId="{B268D933-0CBE-5E42-86D2-BE514F74570D}"/>
          </ac:spMkLst>
        </pc:spChg>
        <pc:spChg chg="mod">
          <ac:chgData name="Manuela Boscolo" userId="S::mboscolo@infn.it::3dd0e773-5aeb-4bbc-833b-292724f7041e" providerId="AD" clId="Web-{63B06085-C764-5E58-FA9A-D42C545395B0}" dt="2020-06-16T10:22:29.852" v="13"/>
          <ac:spMkLst>
            <pc:docMk/>
            <pc:sldMk cId="3059303301" sldId="363"/>
            <ac:spMk id="8" creationId="{EE6F1B68-F90D-FB41-B10B-E0AFEC9ADADE}"/>
          </ac:spMkLst>
        </pc:spChg>
      </pc:sldChg>
      <pc:sldChg chg="delSp">
        <pc:chgData name="Manuela Boscolo" userId="S::mboscolo@infn.it::3dd0e773-5aeb-4bbc-833b-292724f7041e" providerId="AD" clId="Web-{63B06085-C764-5E58-FA9A-D42C545395B0}" dt="2020-06-16T10:22:39.399" v="14"/>
        <pc:sldMkLst>
          <pc:docMk/>
          <pc:sldMk cId="3127350859" sldId="414"/>
        </pc:sldMkLst>
        <pc:spChg chg="del">
          <ac:chgData name="Manuela Boscolo" userId="S::mboscolo@infn.it::3dd0e773-5aeb-4bbc-833b-292724f7041e" providerId="AD" clId="Web-{63B06085-C764-5E58-FA9A-D42C545395B0}" dt="2020-06-16T10:22:39.399" v="14"/>
          <ac:spMkLst>
            <pc:docMk/>
            <pc:sldMk cId="3127350859" sldId="414"/>
            <ac:spMk id="7" creationId="{00000000-0000-0000-0000-000000000000}"/>
          </ac:spMkLst>
        </pc:spChg>
      </pc:sldChg>
      <pc:sldChg chg="modSp new">
        <pc:chgData name="Manuela Boscolo" userId="S::mboscolo@infn.it::3dd0e773-5aeb-4bbc-833b-292724f7041e" providerId="AD" clId="Web-{63B06085-C764-5E58-FA9A-D42C545395B0}" dt="2020-06-16T10:24:03.822" v="35" actId="20577"/>
        <pc:sldMkLst>
          <pc:docMk/>
          <pc:sldMk cId="1904951183" sldId="416"/>
        </pc:sldMkLst>
        <pc:spChg chg="mod">
          <ac:chgData name="Manuela Boscolo" userId="S::mboscolo@infn.it::3dd0e773-5aeb-4bbc-833b-292724f7041e" providerId="AD" clId="Web-{63B06085-C764-5E58-FA9A-D42C545395B0}" dt="2020-06-16T10:23:54.197" v="30" actId="20577"/>
          <ac:spMkLst>
            <pc:docMk/>
            <pc:sldMk cId="1904951183" sldId="416"/>
            <ac:spMk id="2" creationId="{1DBA7357-58B2-4FC7-8651-421B7A4E0605}"/>
          </ac:spMkLst>
        </pc:spChg>
        <pc:spChg chg="mod">
          <ac:chgData name="Manuela Boscolo" userId="S::mboscolo@infn.it::3dd0e773-5aeb-4bbc-833b-292724f7041e" providerId="AD" clId="Web-{63B06085-C764-5E58-FA9A-D42C545395B0}" dt="2020-06-16T10:24:03.822" v="35" actId="20577"/>
          <ac:spMkLst>
            <pc:docMk/>
            <pc:sldMk cId="1904951183" sldId="416"/>
            <ac:spMk id="3" creationId="{78808910-CA33-44C0-8E92-D70FCA4E0FE4}"/>
          </ac:spMkLst>
        </pc:spChg>
      </pc:sldChg>
    </pc:docChg>
  </pc:docChgLst>
  <pc:docChgLst>
    <pc:chgData name="Manuela Boscolo" userId="3dd0e773-5aeb-4bbc-833b-292724f7041e" providerId="ADAL" clId="{74708D0D-2DA5-2D40-9626-964BA3C3C80F}"/>
    <pc:docChg chg="undo custSel addSld modSld">
      <pc:chgData name="Manuela Boscolo" userId="3dd0e773-5aeb-4bbc-833b-292724f7041e" providerId="ADAL" clId="{74708D0D-2DA5-2D40-9626-964BA3C3C80F}" dt="2020-06-16T10:35:40.097" v="120" actId="1076"/>
      <pc:docMkLst>
        <pc:docMk/>
      </pc:docMkLst>
      <pc:sldChg chg="addSp delSp modSp mod modClrScheme chgLayout">
        <pc:chgData name="Manuela Boscolo" userId="3dd0e773-5aeb-4bbc-833b-292724f7041e" providerId="ADAL" clId="{74708D0D-2DA5-2D40-9626-964BA3C3C80F}" dt="2020-06-16T10:35:40.097" v="120" actId="1076"/>
        <pc:sldMkLst>
          <pc:docMk/>
          <pc:sldMk cId="1904951183" sldId="416"/>
        </pc:sldMkLst>
        <pc:spChg chg="mod ord">
          <ac:chgData name="Manuela Boscolo" userId="3dd0e773-5aeb-4bbc-833b-292724f7041e" providerId="ADAL" clId="{74708D0D-2DA5-2D40-9626-964BA3C3C80F}" dt="2020-06-16T10:35:40.097" v="120" actId="1076"/>
          <ac:spMkLst>
            <pc:docMk/>
            <pc:sldMk cId="1904951183" sldId="416"/>
            <ac:spMk id="2" creationId="{1DBA7357-58B2-4FC7-8651-421B7A4E0605}"/>
          </ac:spMkLst>
        </pc:spChg>
        <pc:spChg chg="del mod">
          <ac:chgData name="Manuela Boscolo" userId="3dd0e773-5aeb-4bbc-833b-292724f7041e" providerId="ADAL" clId="{74708D0D-2DA5-2D40-9626-964BA3C3C80F}" dt="2020-06-16T10:29:55.361" v="56" actId="478"/>
          <ac:spMkLst>
            <pc:docMk/>
            <pc:sldMk cId="1904951183" sldId="416"/>
            <ac:spMk id="3" creationId="{78808910-CA33-44C0-8E92-D70FCA4E0FE4}"/>
          </ac:spMkLst>
        </pc:spChg>
        <pc:spChg chg="add del mod">
          <ac:chgData name="Manuela Boscolo" userId="3dd0e773-5aeb-4bbc-833b-292724f7041e" providerId="ADAL" clId="{74708D0D-2DA5-2D40-9626-964BA3C3C80F}" dt="2020-06-16T10:30:23.407" v="58" actId="700"/>
          <ac:spMkLst>
            <pc:docMk/>
            <pc:sldMk cId="1904951183" sldId="416"/>
            <ac:spMk id="5" creationId="{CF027CD3-7A35-FF4C-A9DF-87730936E5FE}"/>
          </ac:spMkLst>
        </pc:spChg>
        <pc:spChg chg="add mod">
          <ac:chgData name="Manuela Boscolo" userId="3dd0e773-5aeb-4bbc-833b-292724f7041e" providerId="ADAL" clId="{74708D0D-2DA5-2D40-9626-964BA3C3C80F}" dt="2020-06-16T10:35:37.724" v="119" actId="1076"/>
          <ac:spMkLst>
            <pc:docMk/>
            <pc:sldMk cId="1904951183" sldId="416"/>
            <ac:spMk id="7" creationId="{28B18763-F909-5C46-8AD2-2A9391297EF7}"/>
          </ac:spMkLst>
        </pc:spChg>
        <pc:picChg chg="add del mod">
          <ac:chgData name="Manuela Boscolo" userId="3dd0e773-5aeb-4bbc-833b-292724f7041e" providerId="ADAL" clId="{74708D0D-2DA5-2D40-9626-964BA3C3C80F}" dt="2020-06-16T10:32:07.372" v="71" actId="21"/>
          <ac:picMkLst>
            <pc:docMk/>
            <pc:sldMk cId="1904951183" sldId="416"/>
            <ac:picMk id="6" creationId="{2C03F808-02FC-9241-8084-24A4D07B6AB4}"/>
          </ac:picMkLst>
        </pc:picChg>
      </pc:sldChg>
      <pc:sldChg chg="addSp modSp new">
        <pc:chgData name="Manuela Boscolo" userId="3dd0e773-5aeb-4bbc-833b-292724f7041e" providerId="ADAL" clId="{74708D0D-2DA5-2D40-9626-964BA3C3C80F}" dt="2020-06-16T10:32:10.307" v="72"/>
        <pc:sldMkLst>
          <pc:docMk/>
          <pc:sldMk cId="3503033483" sldId="417"/>
        </pc:sldMkLst>
        <pc:picChg chg="add mod">
          <ac:chgData name="Manuela Boscolo" userId="3dd0e773-5aeb-4bbc-833b-292724f7041e" providerId="ADAL" clId="{74708D0D-2DA5-2D40-9626-964BA3C3C80F}" dt="2020-06-16T10:32:10.307" v="72"/>
          <ac:picMkLst>
            <pc:docMk/>
            <pc:sldMk cId="3503033483" sldId="417"/>
            <ac:picMk id="3" creationId="{9C8FAF16-6A74-6344-A9F6-20A91D12C9C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7CE7B-A732-894B-9926-20913C6F6311}" type="datetimeFigureOut">
              <a:rPr lang="en-US" smtClean="0"/>
              <a:t>7/9/20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678A1-5DBA-144F-99C3-A79F169F1240}" type="slidenum">
              <a:rPr lang="en-US" smtClean="0"/>
              <a:t>‹#›</a:t>
            </a:fld>
            <a:endParaRPr lang="en-US"/>
          </a:p>
        </p:txBody>
      </p:sp>
    </p:spTree>
    <p:extLst>
      <p:ext uri="{BB962C8B-B14F-4D97-AF65-F5344CB8AC3E}">
        <p14:creationId xmlns:p14="http://schemas.microsoft.com/office/powerpoint/2010/main" val="296119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127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133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49E3D0-3FEA-B642-9F67-967BE3D8E8DB}" type="slidenum">
              <a:rPr kumimoji="0" lang="en-US" sz="1200" b="0" i="0" u="none" strike="noStrike" kern="1200" cap="none" spc="0" normalizeH="0" baseline="0" noProof="0" smtClean="0">
                <a:ln>
                  <a:noFill/>
                </a:ln>
                <a:solidFill>
                  <a:prstClr val="black"/>
                </a:solidFill>
                <a:effectLst/>
                <a:uLnTx/>
                <a:uFillTx/>
                <a:latin typeface="Helvetic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3428542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49E3D0-3FEA-B642-9F67-967BE3D8E8DB}" type="slidenum">
              <a:rPr kumimoji="0" lang="en-US" sz="1200" b="0" i="0" u="none" strike="noStrike" kern="1200" cap="none" spc="0" normalizeH="0" baseline="0" noProof="0" smtClean="0">
                <a:ln>
                  <a:noFill/>
                </a:ln>
                <a:solidFill>
                  <a:prstClr val="black"/>
                </a:solidFill>
                <a:effectLst/>
                <a:uLnTx/>
                <a:uFillTx/>
                <a:latin typeface="Helvetic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210568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49E3D0-3FEA-B642-9F67-967BE3D8E8DB}" type="slidenum">
              <a:rPr kumimoji="0" lang="en-US" sz="1200" b="0" i="0" u="none" strike="noStrike" kern="1200" cap="none" spc="0" normalizeH="0" baseline="0" noProof="0" smtClean="0">
                <a:ln>
                  <a:noFill/>
                </a:ln>
                <a:solidFill>
                  <a:prstClr val="black"/>
                </a:solidFill>
                <a:effectLst/>
                <a:uLnTx/>
                <a:uFillTx/>
                <a:latin typeface="Helvetic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2725668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49E3D0-3FEA-B642-9F67-967BE3D8E8DB}" type="slidenum">
              <a:rPr kumimoji="0" lang="en-US" sz="1200" b="0" i="0" u="none" strike="noStrike" kern="1200" cap="none" spc="0" normalizeH="0" baseline="0" noProof="0" smtClean="0">
                <a:ln>
                  <a:noFill/>
                </a:ln>
                <a:solidFill>
                  <a:prstClr val="black"/>
                </a:solidFill>
                <a:effectLst/>
                <a:uLnTx/>
                <a:uFillTx/>
                <a:latin typeface="Helvetic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2566807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0F6D2-1B7B-7644-B88C-0E090239BE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D77241E1-0C2F-2644-A126-5C0F86BCAA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DB160BCE-50B7-754F-99CF-D5FA4671E9B3}"/>
              </a:ext>
            </a:extLst>
          </p:cNvPr>
          <p:cNvSpPr>
            <a:spLocks noGrp="1"/>
          </p:cNvSpPr>
          <p:nvPr>
            <p:ph type="dt" sz="half" idx="10"/>
          </p:nvPr>
        </p:nvSpPr>
        <p:spPr/>
        <p:txBody>
          <a:bodyPr/>
          <a:lstStyle/>
          <a:p>
            <a:fld id="{BEA2C97A-9D4C-A443-BAAA-D2E5B46DABB2}" type="datetime1">
              <a:t>09/07/20</a:t>
            </a:fld>
            <a:endParaRPr lang="it-IT"/>
          </a:p>
        </p:txBody>
      </p:sp>
      <p:sp>
        <p:nvSpPr>
          <p:cNvPr id="5" name="Footer Placeholder 4">
            <a:extLst>
              <a:ext uri="{FF2B5EF4-FFF2-40B4-BE49-F238E27FC236}">
                <a16:creationId xmlns:a16="http://schemas.microsoft.com/office/drawing/2014/main" id="{89C2EAC7-96B2-E444-A4A9-DFD8FBC79FB3}"/>
              </a:ext>
            </a:extLst>
          </p:cNvPr>
          <p:cNvSpPr>
            <a:spLocks noGrp="1"/>
          </p:cNvSpPr>
          <p:nvPr>
            <p:ph type="ftr" sz="quarter" idx="11"/>
          </p:nvPr>
        </p:nvSpPr>
        <p:spPr/>
        <p:txBody>
          <a:bodyPr/>
          <a:lstStyle/>
          <a:p>
            <a:r>
              <a:rPr lang="it-IT"/>
              <a:t>M. Boscolo, CL preventivi, 7/7/20</a:t>
            </a:r>
          </a:p>
        </p:txBody>
      </p:sp>
      <p:sp>
        <p:nvSpPr>
          <p:cNvPr id="6" name="Slide Number Placeholder 5">
            <a:extLst>
              <a:ext uri="{FF2B5EF4-FFF2-40B4-BE49-F238E27FC236}">
                <a16:creationId xmlns:a16="http://schemas.microsoft.com/office/drawing/2014/main" id="{1BA6FF06-A354-3343-95D3-A73158B57361}"/>
              </a:ext>
            </a:extLst>
          </p:cNvPr>
          <p:cNvSpPr>
            <a:spLocks noGrp="1"/>
          </p:cNvSpPr>
          <p:nvPr>
            <p:ph type="sldNum" sz="quarter" idx="12"/>
          </p:nvPr>
        </p:nvSpPr>
        <p:spPr/>
        <p:txBody>
          <a:bodyPr/>
          <a:lstStyle/>
          <a:p>
            <a:fld id="{8DA2FFE4-725D-084A-9317-E98B4F19713D}" type="slidenum">
              <a:t>‹#›</a:t>
            </a:fld>
            <a:endParaRPr lang="it-IT"/>
          </a:p>
        </p:txBody>
      </p:sp>
    </p:spTree>
    <p:extLst>
      <p:ext uri="{BB962C8B-B14F-4D97-AF65-F5344CB8AC3E}">
        <p14:creationId xmlns:p14="http://schemas.microsoft.com/office/powerpoint/2010/main" val="3673692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D263-D225-D845-A866-391E597AEBAF}"/>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E5292B4D-7FDC-024F-9B81-97826BE161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2160A5D9-999A-6745-985F-18E550928CD1}"/>
              </a:ext>
            </a:extLst>
          </p:cNvPr>
          <p:cNvSpPr>
            <a:spLocks noGrp="1"/>
          </p:cNvSpPr>
          <p:nvPr>
            <p:ph type="dt" sz="half" idx="10"/>
          </p:nvPr>
        </p:nvSpPr>
        <p:spPr/>
        <p:txBody>
          <a:bodyPr/>
          <a:lstStyle/>
          <a:p>
            <a:fld id="{66C2A1C4-C57D-304D-82D6-B1D7070CF4B6}" type="datetime1">
              <a:t>09/07/20</a:t>
            </a:fld>
            <a:endParaRPr lang="it-IT"/>
          </a:p>
        </p:txBody>
      </p:sp>
      <p:sp>
        <p:nvSpPr>
          <p:cNvPr id="5" name="Footer Placeholder 4">
            <a:extLst>
              <a:ext uri="{FF2B5EF4-FFF2-40B4-BE49-F238E27FC236}">
                <a16:creationId xmlns:a16="http://schemas.microsoft.com/office/drawing/2014/main" id="{7A2796EC-7064-0244-A3DC-A2D8A8BAB663}"/>
              </a:ext>
            </a:extLst>
          </p:cNvPr>
          <p:cNvSpPr>
            <a:spLocks noGrp="1"/>
          </p:cNvSpPr>
          <p:nvPr>
            <p:ph type="ftr" sz="quarter" idx="11"/>
          </p:nvPr>
        </p:nvSpPr>
        <p:spPr/>
        <p:txBody>
          <a:bodyPr/>
          <a:lstStyle/>
          <a:p>
            <a:r>
              <a:rPr lang="it-IT"/>
              <a:t>M. Boscolo, CL preventivi, 7/7/20</a:t>
            </a:r>
          </a:p>
        </p:txBody>
      </p:sp>
      <p:sp>
        <p:nvSpPr>
          <p:cNvPr id="6" name="Slide Number Placeholder 5">
            <a:extLst>
              <a:ext uri="{FF2B5EF4-FFF2-40B4-BE49-F238E27FC236}">
                <a16:creationId xmlns:a16="http://schemas.microsoft.com/office/drawing/2014/main" id="{0A27F66D-CDD5-6246-9BB2-46D18FBC6F1E}"/>
              </a:ext>
            </a:extLst>
          </p:cNvPr>
          <p:cNvSpPr>
            <a:spLocks noGrp="1"/>
          </p:cNvSpPr>
          <p:nvPr>
            <p:ph type="sldNum" sz="quarter" idx="12"/>
          </p:nvPr>
        </p:nvSpPr>
        <p:spPr/>
        <p:txBody>
          <a:bodyPr/>
          <a:lstStyle/>
          <a:p>
            <a:fld id="{8DA2FFE4-725D-084A-9317-E98B4F19713D}" type="slidenum">
              <a:t>‹#›</a:t>
            </a:fld>
            <a:endParaRPr lang="it-IT"/>
          </a:p>
        </p:txBody>
      </p:sp>
    </p:spTree>
    <p:extLst>
      <p:ext uri="{BB962C8B-B14F-4D97-AF65-F5344CB8AC3E}">
        <p14:creationId xmlns:p14="http://schemas.microsoft.com/office/powerpoint/2010/main" val="285095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C62E6F-DC20-7D42-9205-5008AD491F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EDD4C87F-23F8-C648-9173-C5DFB3777B9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B9262B00-1974-8545-BD56-717C3F9D5CCC}"/>
              </a:ext>
            </a:extLst>
          </p:cNvPr>
          <p:cNvSpPr>
            <a:spLocks noGrp="1"/>
          </p:cNvSpPr>
          <p:nvPr>
            <p:ph type="dt" sz="half" idx="10"/>
          </p:nvPr>
        </p:nvSpPr>
        <p:spPr/>
        <p:txBody>
          <a:bodyPr/>
          <a:lstStyle/>
          <a:p>
            <a:fld id="{F23E0FDF-4388-7D4D-BF77-0716809440BB}" type="datetime1">
              <a:t>09/07/20</a:t>
            </a:fld>
            <a:endParaRPr lang="it-IT"/>
          </a:p>
        </p:txBody>
      </p:sp>
      <p:sp>
        <p:nvSpPr>
          <p:cNvPr id="5" name="Footer Placeholder 4">
            <a:extLst>
              <a:ext uri="{FF2B5EF4-FFF2-40B4-BE49-F238E27FC236}">
                <a16:creationId xmlns:a16="http://schemas.microsoft.com/office/drawing/2014/main" id="{A49F119F-604E-654A-ACD4-6B1F36B2E098}"/>
              </a:ext>
            </a:extLst>
          </p:cNvPr>
          <p:cNvSpPr>
            <a:spLocks noGrp="1"/>
          </p:cNvSpPr>
          <p:nvPr>
            <p:ph type="ftr" sz="quarter" idx="11"/>
          </p:nvPr>
        </p:nvSpPr>
        <p:spPr/>
        <p:txBody>
          <a:bodyPr/>
          <a:lstStyle/>
          <a:p>
            <a:r>
              <a:rPr lang="it-IT"/>
              <a:t>M. Boscolo, CL preventivi, 7/7/20</a:t>
            </a:r>
          </a:p>
        </p:txBody>
      </p:sp>
      <p:sp>
        <p:nvSpPr>
          <p:cNvPr id="6" name="Slide Number Placeholder 5">
            <a:extLst>
              <a:ext uri="{FF2B5EF4-FFF2-40B4-BE49-F238E27FC236}">
                <a16:creationId xmlns:a16="http://schemas.microsoft.com/office/drawing/2014/main" id="{9079AFDF-0436-B144-97E5-E3C046F8E977}"/>
              </a:ext>
            </a:extLst>
          </p:cNvPr>
          <p:cNvSpPr>
            <a:spLocks noGrp="1"/>
          </p:cNvSpPr>
          <p:nvPr>
            <p:ph type="sldNum" sz="quarter" idx="12"/>
          </p:nvPr>
        </p:nvSpPr>
        <p:spPr/>
        <p:txBody>
          <a:bodyPr/>
          <a:lstStyle/>
          <a:p>
            <a:fld id="{8DA2FFE4-725D-084A-9317-E98B4F19713D}" type="slidenum">
              <a:t>‹#›</a:t>
            </a:fld>
            <a:endParaRPr lang="it-IT"/>
          </a:p>
        </p:txBody>
      </p:sp>
    </p:spTree>
    <p:extLst>
      <p:ext uri="{BB962C8B-B14F-4D97-AF65-F5344CB8AC3E}">
        <p14:creationId xmlns:p14="http://schemas.microsoft.com/office/powerpoint/2010/main" val="472007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it-IT"/>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it-IT"/>
          </a:p>
        </p:txBody>
      </p:sp>
      <p:sp>
        <p:nvSpPr>
          <p:cNvPr id="4" name="Rectangle 1028"/>
          <p:cNvSpPr>
            <a:spLocks noGrp="1" noChangeArrowheads="1"/>
          </p:cNvSpPr>
          <p:nvPr>
            <p:ph type="dt" sz="half" idx="10"/>
          </p:nvPr>
        </p:nvSpPr>
        <p:spPr>
          <a:ln/>
        </p:spPr>
        <p:txBody>
          <a:bodyPr/>
          <a:lstStyle>
            <a:lvl1pPr>
              <a:defRPr/>
            </a:lvl1pPr>
          </a:lstStyle>
          <a:p>
            <a:pPr>
              <a:defRPr/>
            </a:pPr>
            <a:fld id="{A2072AC8-13A7-8240-B96A-081AF4DA9BBC}" type="datetime1">
              <a:t>09/07/20</a:t>
            </a:fld>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r>
              <a:rPr lang="en-US"/>
              <a:t>M. Boscolo, CL preventivi, 7/7/20</a:t>
            </a:r>
          </a:p>
        </p:txBody>
      </p:sp>
      <p:sp>
        <p:nvSpPr>
          <p:cNvPr id="6" name="Rectangle 1039"/>
          <p:cNvSpPr>
            <a:spLocks noGrp="1" noChangeArrowheads="1"/>
          </p:cNvSpPr>
          <p:nvPr>
            <p:ph type="sldNum" sz="quarter" idx="12"/>
          </p:nvPr>
        </p:nvSpPr>
        <p:spPr>
          <a:ln/>
        </p:spPr>
        <p:txBody>
          <a:bodyPr/>
          <a:lstStyle>
            <a:lvl1pPr>
              <a:defRPr/>
            </a:lvl1pPr>
          </a:lstStyle>
          <a:p>
            <a:pPr>
              <a:defRPr/>
            </a:pPr>
            <a:fld id="{05E43473-F57B-45F4-8B18-3E8A60FB6C8D}" type="slidenum">
              <a:rPr lang="en-US"/>
              <a:pPr>
                <a:defRPr/>
              </a:pPr>
              <a:t>‹#›</a:t>
            </a:fld>
            <a:endParaRPr lang="en-US"/>
          </a:p>
        </p:txBody>
      </p:sp>
    </p:spTree>
    <p:extLst>
      <p:ext uri="{BB962C8B-B14F-4D97-AF65-F5344CB8AC3E}">
        <p14:creationId xmlns:p14="http://schemas.microsoft.com/office/powerpoint/2010/main" val="3639345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Rectangle 1028"/>
          <p:cNvSpPr>
            <a:spLocks noGrp="1" noChangeArrowheads="1"/>
          </p:cNvSpPr>
          <p:nvPr>
            <p:ph type="dt" sz="half" idx="10"/>
          </p:nvPr>
        </p:nvSpPr>
        <p:spPr/>
        <p:txBody>
          <a:bodyPr/>
          <a:lstStyle>
            <a:lvl1pPr>
              <a:defRPr/>
            </a:lvl1pPr>
          </a:lstStyle>
          <a:p>
            <a:pPr>
              <a:defRPr/>
            </a:pPr>
            <a:fld id="{7485CCB0-BB89-394B-84AD-8D21DCCD8A9C}" type="datetime1">
              <a:t>09/07/20</a:t>
            </a:fld>
            <a:endParaRPr lang="en-US" dirty="0"/>
          </a:p>
        </p:txBody>
      </p:sp>
      <p:sp>
        <p:nvSpPr>
          <p:cNvPr id="5" name="Rectangle 1029"/>
          <p:cNvSpPr>
            <a:spLocks noGrp="1" noChangeArrowheads="1"/>
          </p:cNvSpPr>
          <p:nvPr>
            <p:ph type="ftr" sz="quarter" idx="11"/>
          </p:nvPr>
        </p:nvSpPr>
        <p:spPr/>
        <p:txBody>
          <a:bodyPr/>
          <a:lstStyle>
            <a:lvl1pPr>
              <a:defRPr/>
            </a:lvl1pPr>
          </a:lstStyle>
          <a:p>
            <a:pPr>
              <a:defRPr/>
            </a:pPr>
            <a:r>
              <a:rPr lang="en-US"/>
              <a:t>M. Boscolo, CL preventivi, 7/7/20</a:t>
            </a:r>
          </a:p>
        </p:txBody>
      </p:sp>
      <p:sp>
        <p:nvSpPr>
          <p:cNvPr id="6" name="Rectangle 1039"/>
          <p:cNvSpPr>
            <a:spLocks noGrp="1" noChangeArrowheads="1"/>
          </p:cNvSpPr>
          <p:nvPr>
            <p:ph type="sldNum" sz="quarter" idx="12"/>
          </p:nvPr>
        </p:nvSpPr>
        <p:spPr/>
        <p:txBody>
          <a:bodyPr/>
          <a:lstStyle>
            <a:lvl1pPr>
              <a:defRPr/>
            </a:lvl1pPr>
          </a:lstStyle>
          <a:p>
            <a:pPr>
              <a:defRPr/>
            </a:pPr>
            <a:fld id="{2DE9BA46-1C93-4567-A05B-77BEED2B386F}" type="slidenum">
              <a:rPr lang="en-US"/>
              <a:pPr>
                <a:defRPr/>
              </a:pPr>
              <a:t>‹#›</a:t>
            </a:fld>
            <a:endParaRPr lang="en-US"/>
          </a:p>
        </p:txBody>
      </p:sp>
    </p:spTree>
    <p:extLst>
      <p:ext uri="{BB962C8B-B14F-4D97-AF65-F5344CB8AC3E}">
        <p14:creationId xmlns:p14="http://schemas.microsoft.com/office/powerpoint/2010/main" val="3350080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fld id="{3DC65360-692F-4C48-8FC8-A730B6767883}" type="datetime1">
              <a:t>09/07/20</a:t>
            </a:fld>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r>
              <a:rPr lang="en-US"/>
              <a:t>M. Boscolo, CL preventivi, 7/7/20</a:t>
            </a:r>
          </a:p>
        </p:txBody>
      </p:sp>
      <p:sp>
        <p:nvSpPr>
          <p:cNvPr id="6" name="Rectangle 1039"/>
          <p:cNvSpPr>
            <a:spLocks noGrp="1" noChangeArrowheads="1"/>
          </p:cNvSpPr>
          <p:nvPr>
            <p:ph type="sldNum" sz="quarter" idx="12"/>
          </p:nvPr>
        </p:nvSpPr>
        <p:spPr>
          <a:ln/>
        </p:spPr>
        <p:txBody>
          <a:bodyPr/>
          <a:lstStyle>
            <a:lvl1pPr>
              <a:defRPr/>
            </a:lvl1pPr>
          </a:lstStyle>
          <a:p>
            <a:pPr>
              <a:defRPr/>
            </a:pPr>
            <a:fld id="{3700A4FC-CE45-4408-A7C8-75C600F5BEC9}" type="slidenum">
              <a:rPr lang="en-US"/>
              <a:pPr>
                <a:defRPr/>
              </a:pPr>
              <a:t>‹#›</a:t>
            </a:fld>
            <a:endParaRPr lang="en-US"/>
          </a:p>
        </p:txBody>
      </p:sp>
    </p:spTree>
    <p:extLst>
      <p:ext uri="{BB962C8B-B14F-4D97-AF65-F5344CB8AC3E}">
        <p14:creationId xmlns:p14="http://schemas.microsoft.com/office/powerpoint/2010/main" val="1521592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Content Placeholder 2"/>
          <p:cNvSpPr>
            <a:spLocks noGrp="1"/>
          </p:cNvSpPr>
          <p:nvPr>
            <p:ph sz="half" idx="1"/>
          </p:nvPr>
        </p:nvSpPr>
        <p:spPr>
          <a:xfrm>
            <a:off x="556684" y="154622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5839884" y="154622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Rectangle 1028"/>
          <p:cNvSpPr>
            <a:spLocks noGrp="1" noChangeArrowheads="1"/>
          </p:cNvSpPr>
          <p:nvPr>
            <p:ph type="dt" sz="half" idx="10"/>
          </p:nvPr>
        </p:nvSpPr>
        <p:spPr>
          <a:ln/>
        </p:spPr>
        <p:txBody>
          <a:bodyPr/>
          <a:lstStyle>
            <a:lvl1pPr>
              <a:defRPr/>
            </a:lvl1pPr>
          </a:lstStyle>
          <a:p>
            <a:pPr>
              <a:defRPr/>
            </a:pPr>
            <a:fld id="{C4A34452-CF1D-DF4C-BD65-F21A71F8FDD6}" type="datetime1">
              <a:t>09/07/20</a:t>
            </a:fld>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r>
              <a:rPr lang="en-US"/>
              <a:t>M. Boscolo, CL preventivi, 7/7/20</a:t>
            </a:r>
          </a:p>
        </p:txBody>
      </p:sp>
      <p:sp>
        <p:nvSpPr>
          <p:cNvPr id="7" name="Rectangle 1039"/>
          <p:cNvSpPr>
            <a:spLocks noGrp="1" noChangeArrowheads="1"/>
          </p:cNvSpPr>
          <p:nvPr>
            <p:ph type="sldNum" sz="quarter" idx="12"/>
          </p:nvPr>
        </p:nvSpPr>
        <p:spPr>
          <a:ln/>
        </p:spPr>
        <p:txBody>
          <a:bodyPr/>
          <a:lstStyle>
            <a:lvl1pPr>
              <a:defRPr/>
            </a:lvl1pPr>
          </a:lstStyle>
          <a:p>
            <a:pPr>
              <a:defRPr/>
            </a:pPr>
            <a:fld id="{4A36983D-889A-48A2-A57E-5A7ED2080C75}" type="slidenum">
              <a:rPr lang="en-US"/>
              <a:pPr>
                <a:defRPr/>
              </a:pPr>
              <a:t>‹#›</a:t>
            </a:fld>
            <a:endParaRPr lang="en-US"/>
          </a:p>
        </p:txBody>
      </p:sp>
    </p:spTree>
    <p:extLst>
      <p:ext uri="{BB962C8B-B14F-4D97-AF65-F5344CB8AC3E}">
        <p14:creationId xmlns:p14="http://schemas.microsoft.com/office/powerpoint/2010/main" val="1231156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Rectangle 1028"/>
          <p:cNvSpPr>
            <a:spLocks noGrp="1" noChangeArrowheads="1"/>
          </p:cNvSpPr>
          <p:nvPr>
            <p:ph type="dt" sz="half" idx="10"/>
          </p:nvPr>
        </p:nvSpPr>
        <p:spPr>
          <a:ln/>
        </p:spPr>
        <p:txBody>
          <a:bodyPr/>
          <a:lstStyle>
            <a:lvl1pPr>
              <a:defRPr/>
            </a:lvl1pPr>
          </a:lstStyle>
          <a:p>
            <a:pPr>
              <a:defRPr/>
            </a:pPr>
            <a:fld id="{B4C57661-1772-4043-A201-A7A9E9F5ABBE}" type="datetime1">
              <a:t>09/07/20</a:t>
            </a:fld>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r>
              <a:rPr lang="en-US"/>
              <a:t>M. Boscolo, CL preventivi, 7/7/20</a:t>
            </a:r>
          </a:p>
        </p:txBody>
      </p:sp>
      <p:sp>
        <p:nvSpPr>
          <p:cNvPr id="9" name="Rectangle 1039"/>
          <p:cNvSpPr>
            <a:spLocks noGrp="1" noChangeArrowheads="1"/>
          </p:cNvSpPr>
          <p:nvPr>
            <p:ph type="sldNum" sz="quarter" idx="12"/>
          </p:nvPr>
        </p:nvSpPr>
        <p:spPr>
          <a:ln/>
        </p:spPr>
        <p:txBody>
          <a:bodyPr/>
          <a:lstStyle>
            <a:lvl1pPr>
              <a:defRPr/>
            </a:lvl1pPr>
          </a:lstStyle>
          <a:p>
            <a:pPr>
              <a:defRPr/>
            </a:pPr>
            <a:fld id="{4F32FCF3-0441-4725-B23A-9FE456F16102}" type="slidenum">
              <a:rPr lang="en-US"/>
              <a:pPr>
                <a:defRPr/>
              </a:pPr>
              <a:t>‹#›</a:t>
            </a:fld>
            <a:endParaRPr lang="en-US"/>
          </a:p>
        </p:txBody>
      </p:sp>
    </p:spTree>
    <p:extLst>
      <p:ext uri="{BB962C8B-B14F-4D97-AF65-F5344CB8AC3E}">
        <p14:creationId xmlns:p14="http://schemas.microsoft.com/office/powerpoint/2010/main" val="3390512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Rectangle 1028"/>
          <p:cNvSpPr>
            <a:spLocks noGrp="1" noChangeArrowheads="1"/>
          </p:cNvSpPr>
          <p:nvPr>
            <p:ph type="dt" sz="half" idx="10"/>
          </p:nvPr>
        </p:nvSpPr>
        <p:spPr>
          <a:ln/>
        </p:spPr>
        <p:txBody>
          <a:bodyPr/>
          <a:lstStyle>
            <a:lvl1pPr>
              <a:defRPr/>
            </a:lvl1pPr>
          </a:lstStyle>
          <a:p>
            <a:pPr>
              <a:defRPr/>
            </a:pPr>
            <a:fld id="{48650DFE-9250-4940-B0CB-067D179B0EC4}" type="datetime1">
              <a:t>09/07/20</a:t>
            </a:fld>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r>
              <a:rPr lang="en-US"/>
              <a:t>M. Boscolo, CL preventivi, 7/7/20</a:t>
            </a:r>
          </a:p>
        </p:txBody>
      </p:sp>
      <p:sp>
        <p:nvSpPr>
          <p:cNvPr id="5" name="Rectangle 1039"/>
          <p:cNvSpPr>
            <a:spLocks noGrp="1" noChangeArrowheads="1"/>
          </p:cNvSpPr>
          <p:nvPr>
            <p:ph type="sldNum" sz="quarter" idx="12"/>
          </p:nvPr>
        </p:nvSpPr>
        <p:spPr>
          <a:ln/>
        </p:spPr>
        <p:txBody>
          <a:bodyPr/>
          <a:lstStyle>
            <a:lvl1pPr>
              <a:defRPr/>
            </a:lvl1pPr>
          </a:lstStyle>
          <a:p>
            <a:pPr>
              <a:defRPr/>
            </a:pPr>
            <a:fld id="{BC7FED78-110D-4058-8141-1C038787EB1E}" type="slidenum">
              <a:rPr lang="en-US"/>
              <a:pPr>
                <a:defRPr/>
              </a:pPr>
              <a:t>‹#›</a:t>
            </a:fld>
            <a:endParaRPr lang="en-US"/>
          </a:p>
        </p:txBody>
      </p:sp>
    </p:spTree>
    <p:extLst>
      <p:ext uri="{BB962C8B-B14F-4D97-AF65-F5344CB8AC3E}">
        <p14:creationId xmlns:p14="http://schemas.microsoft.com/office/powerpoint/2010/main" val="32900732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fld id="{10E93642-4203-944D-A309-8B6991254BC4}" type="datetime1">
              <a:t>09/07/20</a:t>
            </a:fld>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r>
              <a:rPr lang="en-US"/>
              <a:t>M. Boscolo, CL preventivi, 7/7/20</a:t>
            </a:r>
          </a:p>
        </p:txBody>
      </p:sp>
      <p:sp>
        <p:nvSpPr>
          <p:cNvPr id="4" name="Rectangle 1039"/>
          <p:cNvSpPr>
            <a:spLocks noGrp="1" noChangeArrowheads="1"/>
          </p:cNvSpPr>
          <p:nvPr>
            <p:ph type="sldNum" sz="quarter" idx="12"/>
          </p:nvPr>
        </p:nvSpPr>
        <p:spPr>
          <a:ln/>
        </p:spPr>
        <p:txBody>
          <a:bodyPr/>
          <a:lstStyle>
            <a:lvl1pPr>
              <a:defRPr/>
            </a:lvl1pPr>
          </a:lstStyle>
          <a:p>
            <a:pPr>
              <a:defRPr/>
            </a:pPr>
            <a:fld id="{FB268146-9702-4881-9716-82FB817E82B0}" type="slidenum">
              <a:rPr lang="en-US"/>
              <a:pPr>
                <a:defRPr/>
              </a:pPr>
              <a:t>‹#›</a:t>
            </a:fld>
            <a:endParaRPr lang="en-US"/>
          </a:p>
        </p:txBody>
      </p:sp>
    </p:spTree>
    <p:extLst>
      <p:ext uri="{BB962C8B-B14F-4D97-AF65-F5344CB8AC3E}">
        <p14:creationId xmlns:p14="http://schemas.microsoft.com/office/powerpoint/2010/main" val="2902828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fld id="{F84CF3CD-C907-154A-9FB4-082FD7E1BD49}" type="datetime1">
              <a:t>09/07/20</a:t>
            </a:fld>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r>
              <a:rPr lang="en-US"/>
              <a:t>M. Boscolo, CL preventivi, 7/7/20</a:t>
            </a:r>
          </a:p>
        </p:txBody>
      </p:sp>
      <p:sp>
        <p:nvSpPr>
          <p:cNvPr id="7" name="Rectangle 1039"/>
          <p:cNvSpPr>
            <a:spLocks noGrp="1" noChangeArrowheads="1"/>
          </p:cNvSpPr>
          <p:nvPr>
            <p:ph type="sldNum" sz="quarter" idx="12"/>
          </p:nvPr>
        </p:nvSpPr>
        <p:spPr>
          <a:ln/>
        </p:spPr>
        <p:txBody>
          <a:bodyPr/>
          <a:lstStyle>
            <a:lvl1pPr>
              <a:defRPr/>
            </a:lvl1pPr>
          </a:lstStyle>
          <a:p>
            <a:pPr>
              <a:defRPr/>
            </a:pPr>
            <a:fld id="{D1DE2ED0-DEFD-4036-A7DE-B1294E58DA91}" type="slidenum">
              <a:rPr lang="en-US"/>
              <a:pPr>
                <a:defRPr/>
              </a:pPr>
              <a:t>‹#›</a:t>
            </a:fld>
            <a:endParaRPr lang="en-US"/>
          </a:p>
        </p:txBody>
      </p:sp>
    </p:spTree>
    <p:extLst>
      <p:ext uri="{BB962C8B-B14F-4D97-AF65-F5344CB8AC3E}">
        <p14:creationId xmlns:p14="http://schemas.microsoft.com/office/powerpoint/2010/main" val="57913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5D209-A9F9-F243-878A-B4682A92B4D6}"/>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F3B61F2D-33B0-B249-8E82-DB78ED8188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D259BBCA-E5BA-444E-AA39-D8103DB94FC3}"/>
              </a:ext>
            </a:extLst>
          </p:cNvPr>
          <p:cNvSpPr>
            <a:spLocks noGrp="1"/>
          </p:cNvSpPr>
          <p:nvPr>
            <p:ph type="dt" sz="half" idx="10"/>
          </p:nvPr>
        </p:nvSpPr>
        <p:spPr/>
        <p:txBody>
          <a:bodyPr/>
          <a:lstStyle/>
          <a:p>
            <a:fld id="{DD7A4D8D-C57A-6145-BA10-CC4F8D2CB570}" type="datetime1">
              <a:t>09/07/20</a:t>
            </a:fld>
            <a:endParaRPr lang="it-IT"/>
          </a:p>
        </p:txBody>
      </p:sp>
      <p:sp>
        <p:nvSpPr>
          <p:cNvPr id="5" name="Footer Placeholder 4">
            <a:extLst>
              <a:ext uri="{FF2B5EF4-FFF2-40B4-BE49-F238E27FC236}">
                <a16:creationId xmlns:a16="http://schemas.microsoft.com/office/drawing/2014/main" id="{3C83112E-5849-464D-89CA-EAB8B6D725D4}"/>
              </a:ext>
            </a:extLst>
          </p:cNvPr>
          <p:cNvSpPr>
            <a:spLocks noGrp="1"/>
          </p:cNvSpPr>
          <p:nvPr>
            <p:ph type="ftr" sz="quarter" idx="11"/>
          </p:nvPr>
        </p:nvSpPr>
        <p:spPr/>
        <p:txBody>
          <a:bodyPr/>
          <a:lstStyle/>
          <a:p>
            <a:r>
              <a:rPr lang="it-IT"/>
              <a:t>M. Boscolo, CL preventivi, 7/7/20</a:t>
            </a:r>
          </a:p>
        </p:txBody>
      </p:sp>
      <p:sp>
        <p:nvSpPr>
          <p:cNvPr id="6" name="Slide Number Placeholder 5">
            <a:extLst>
              <a:ext uri="{FF2B5EF4-FFF2-40B4-BE49-F238E27FC236}">
                <a16:creationId xmlns:a16="http://schemas.microsoft.com/office/drawing/2014/main" id="{86B3EBAF-3095-144D-8170-7CDB54FFB897}"/>
              </a:ext>
            </a:extLst>
          </p:cNvPr>
          <p:cNvSpPr>
            <a:spLocks noGrp="1"/>
          </p:cNvSpPr>
          <p:nvPr>
            <p:ph type="sldNum" sz="quarter" idx="12"/>
          </p:nvPr>
        </p:nvSpPr>
        <p:spPr/>
        <p:txBody>
          <a:bodyPr/>
          <a:lstStyle/>
          <a:p>
            <a:fld id="{8DA2FFE4-725D-084A-9317-E98B4F19713D}" type="slidenum">
              <a:t>‹#›</a:t>
            </a:fld>
            <a:endParaRPr lang="it-IT"/>
          </a:p>
        </p:txBody>
      </p:sp>
    </p:spTree>
    <p:extLst>
      <p:ext uri="{BB962C8B-B14F-4D97-AF65-F5344CB8AC3E}">
        <p14:creationId xmlns:p14="http://schemas.microsoft.com/office/powerpoint/2010/main" val="2308800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fld id="{D15C86EC-1DAB-DC49-925B-ABCD5B18154A}" type="datetime1">
              <a:t>09/07/20</a:t>
            </a:fld>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r>
              <a:rPr lang="en-US"/>
              <a:t>M. Boscolo, CL preventivi, 7/7/20</a:t>
            </a:r>
          </a:p>
        </p:txBody>
      </p:sp>
      <p:sp>
        <p:nvSpPr>
          <p:cNvPr id="7" name="Rectangle 1039"/>
          <p:cNvSpPr>
            <a:spLocks noGrp="1" noChangeArrowheads="1"/>
          </p:cNvSpPr>
          <p:nvPr>
            <p:ph type="sldNum" sz="quarter" idx="12"/>
          </p:nvPr>
        </p:nvSpPr>
        <p:spPr>
          <a:ln/>
        </p:spPr>
        <p:txBody>
          <a:bodyPr/>
          <a:lstStyle>
            <a:lvl1pPr>
              <a:defRPr/>
            </a:lvl1pPr>
          </a:lstStyle>
          <a:p>
            <a:pPr>
              <a:defRPr/>
            </a:pPr>
            <a:fld id="{DB0CB33F-7E9C-4C17-9B5D-742FE626A28A}" type="slidenum">
              <a:rPr lang="en-US"/>
              <a:pPr>
                <a:defRPr/>
              </a:pPr>
              <a:t>‹#›</a:t>
            </a:fld>
            <a:endParaRPr lang="en-US"/>
          </a:p>
        </p:txBody>
      </p:sp>
    </p:spTree>
    <p:extLst>
      <p:ext uri="{BB962C8B-B14F-4D97-AF65-F5344CB8AC3E}">
        <p14:creationId xmlns:p14="http://schemas.microsoft.com/office/powerpoint/2010/main" val="1848398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Rectangle 1028"/>
          <p:cNvSpPr>
            <a:spLocks noGrp="1" noChangeArrowheads="1"/>
          </p:cNvSpPr>
          <p:nvPr>
            <p:ph type="dt" sz="half" idx="10"/>
          </p:nvPr>
        </p:nvSpPr>
        <p:spPr>
          <a:ln/>
        </p:spPr>
        <p:txBody>
          <a:bodyPr/>
          <a:lstStyle>
            <a:lvl1pPr>
              <a:defRPr/>
            </a:lvl1pPr>
          </a:lstStyle>
          <a:p>
            <a:pPr>
              <a:defRPr/>
            </a:pPr>
            <a:fld id="{B0EC50E3-AE47-714F-8249-548E2D9397D7}" type="datetime1">
              <a:t>09/07/20</a:t>
            </a:fld>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r>
              <a:rPr lang="en-US"/>
              <a:t>M. Boscolo, CL preventivi, 7/7/20</a:t>
            </a:r>
          </a:p>
        </p:txBody>
      </p:sp>
      <p:sp>
        <p:nvSpPr>
          <p:cNvPr id="6" name="Rectangle 1039"/>
          <p:cNvSpPr>
            <a:spLocks noGrp="1" noChangeArrowheads="1"/>
          </p:cNvSpPr>
          <p:nvPr>
            <p:ph type="sldNum" sz="quarter" idx="12"/>
          </p:nvPr>
        </p:nvSpPr>
        <p:spPr>
          <a:ln/>
        </p:spPr>
        <p:txBody>
          <a:bodyPr/>
          <a:lstStyle>
            <a:lvl1pPr>
              <a:defRPr/>
            </a:lvl1pPr>
          </a:lstStyle>
          <a:p>
            <a:pPr>
              <a:defRPr/>
            </a:pPr>
            <a:fld id="{BF482B7D-78A0-4276-80A3-00FFA2A9B8E3}" type="slidenum">
              <a:rPr lang="en-US"/>
              <a:pPr>
                <a:defRPr/>
              </a:pPr>
              <a:t>‹#›</a:t>
            </a:fld>
            <a:endParaRPr lang="en-US"/>
          </a:p>
        </p:txBody>
      </p:sp>
    </p:spTree>
    <p:extLst>
      <p:ext uri="{BB962C8B-B14F-4D97-AF65-F5344CB8AC3E}">
        <p14:creationId xmlns:p14="http://schemas.microsoft.com/office/powerpoint/2010/main" val="2347799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29084" y="381001"/>
            <a:ext cx="2590800" cy="5280025"/>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556684" y="381001"/>
            <a:ext cx="7569200" cy="5280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Rectangle 1028"/>
          <p:cNvSpPr>
            <a:spLocks noGrp="1" noChangeArrowheads="1"/>
          </p:cNvSpPr>
          <p:nvPr>
            <p:ph type="dt" sz="half" idx="10"/>
          </p:nvPr>
        </p:nvSpPr>
        <p:spPr>
          <a:ln/>
        </p:spPr>
        <p:txBody>
          <a:bodyPr/>
          <a:lstStyle>
            <a:lvl1pPr>
              <a:defRPr/>
            </a:lvl1pPr>
          </a:lstStyle>
          <a:p>
            <a:pPr>
              <a:defRPr/>
            </a:pPr>
            <a:fld id="{F0CF1DEF-7BE0-3F4E-8542-837328F371C2}" type="datetime1">
              <a:t>09/07/20</a:t>
            </a:fld>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r>
              <a:rPr lang="en-US"/>
              <a:t>M. Boscolo, CL preventivi, 7/7/20</a:t>
            </a:r>
          </a:p>
        </p:txBody>
      </p:sp>
      <p:sp>
        <p:nvSpPr>
          <p:cNvPr id="6" name="Rectangle 1039"/>
          <p:cNvSpPr>
            <a:spLocks noGrp="1" noChangeArrowheads="1"/>
          </p:cNvSpPr>
          <p:nvPr>
            <p:ph type="sldNum" sz="quarter" idx="12"/>
          </p:nvPr>
        </p:nvSpPr>
        <p:spPr>
          <a:ln/>
        </p:spPr>
        <p:txBody>
          <a:bodyPr/>
          <a:lstStyle>
            <a:lvl1pPr>
              <a:defRPr/>
            </a:lvl1pPr>
          </a:lstStyle>
          <a:p>
            <a:pPr>
              <a:defRPr/>
            </a:pPr>
            <a:fld id="{087809EE-2BE5-4154-9330-3935167391EE}" type="slidenum">
              <a:rPr lang="en-US"/>
              <a:pPr>
                <a:defRPr/>
              </a:pPr>
              <a:t>‹#›</a:t>
            </a:fld>
            <a:endParaRPr lang="en-US"/>
          </a:p>
        </p:txBody>
      </p:sp>
    </p:spTree>
    <p:extLst>
      <p:ext uri="{BB962C8B-B14F-4D97-AF65-F5344CB8AC3E}">
        <p14:creationId xmlns:p14="http://schemas.microsoft.com/office/powerpoint/2010/main" val="3541171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endParaRPr lang="en-GB"/>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GB"/>
          </a:p>
        </p:txBody>
      </p:sp>
      <p:sp>
        <p:nvSpPr>
          <p:cNvPr id="4" name="Segnaposto data 3"/>
          <p:cNvSpPr>
            <a:spLocks noGrp="1"/>
          </p:cNvSpPr>
          <p:nvPr>
            <p:ph type="dt" sz="half" idx="10"/>
          </p:nvPr>
        </p:nvSpPr>
        <p:spPr/>
        <p:txBody>
          <a:bodyPr/>
          <a:lstStyle/>
          <a:p>
            <a:fld id="{6B02D44C-E81E-EF46-8ABB-7D4BE9BC237C}" type="datetime1">
              <a:t>09/07/20</a:t>
            </a:fld>
            <a:endParaRPr lang="en-GB"/>
          </a:p>
        </p:txBody>
      </p:sp>
      <p:sp>
        <p:nvSpPr>
          <p:cNvPr id="5" name="Segnaposto piè di pagina 4"/>
          <p:cNvSpPr>
            <a:spLocks noGrp="1"/>
          </p:cNvSpPr>
          <p:nvPr>
            <p:ph type="ftr" sz="quarter" idx="11"/>
          </p:nvPr>
        </p:nvSpPr>
        <p:spPr/>
        <p:txBody>
          <a:bodyPr/>
          <a:lstStyle/>
          <a:p>
            <a:r>
              <a:rPr lang="en-GB"/>
              <a:t>M. Boscolo, CL preventivi, 7/7/20</a:t>
            </a:r>
          </a:p>
        </p:txBody>
      </p:sp>
      <p:sp>
        <p:nvSpPr>
          <p:cNvPr id="6" name="Segnaposto numero diapositiva 5"/>
          <p:cNvSpPr>
            <a:spLocks noGrp="1"/>
          </p:cNvSpPr>
          <p:nvPr>
            <p:ph type="sldNum" sz="quarter" idx="12"/>
          </p:nvPr>
        </p:nvSpPr>
        <p:spPr/>
        <p:txBody>
          <a:bodyPr/>
          <a:lstStyle/>
          <a:p>
            <a:fld id="{E713EBAF-4B50-455D-8854-AA9687733B31}" type="slidenum">
              <a:rPr lang="en-GB" smtClean="0"/>
              <a:t>‹#›</a:t>
            </a:fld>
            <a:endParaRPr lang="en-GB"/>
          </a:p>
        </p:txBody>
      </p:sp>
    </p:spTree>
    <p:extLst>
      <p:ext uri="{BB962C8B-B14F-4D97-AF65-F5344CB8AC3E}">
        <p14:creationId xmlns:p14="http://schemas.microsoft.com/office/powerpoint/2010/main" val="2770902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073763FF-AFE8-7740-8A44-E8ED37C0557C}" type="datetime1">
              <a:t>09/07/20</a:t>
            </a:fld>
            <a:endParaRPr lang="en-GB"/>
          </a:p>
        </p:txBody>
      </p:sp>
      <p:sp>
        <p:nvSpPr>
          <p:cNvPr id="5" name="Segnaposto piè di pagina 4"/>
          <p:cNvSpPr>
            <a:spLocks noGrp="1"/>
          </p:cNvSpPr>
          <p:nvPr>
            <p:ph type="ftr" sz="quarter" idx="11"/>
          </p:nvPr>
        </p:nvSpPr>
        <p:spPr/>
        <p:txBody>
          <a:bodyPr/>
          <a:lstStyle/>
          <a:p>
            <a:r>
              <a:rPr lang="en-GB"/>
              <a:t>M. Boscolo, CL preventivi, 7/7/20</a:t>
            </a:r>
          </a:p>
        </p:txBody>
      </p:sp>
      <p:sp>
        <p:nvSpPr>
          <p:cNvPr id="6" name="Segnaposto numero diapositiva 5"/>
          <p:cNvSpPr>
            <a:spLocks noGrp="1"/>
          </p:cNvSpPr>
          <p:nvPr>
            <p:ph type="sldNum" sz="quarter" idx="12"/>
          </p:nvPr>
        </p:nvSpPr>
        <p:spPr/>
        <p:txBody>
          <a:bodyPr/>
          <a:lstStyle/>
          <a:p>
            <a:fld id="{E713EBAF-4B50-455D-8854-AA9687733B31}" type="slidenum">
              <a:rPr lang="en-GB" smtClean="0"/>
              <a:t>‹#›</a:t>
            </a:fld>
            <a:endParaRPr lang="en-GB"/>
          </a:p>
        </p:txBody>
      </p:sp>
    </p:spTree>
    <p:extLst>
      <p:ext uri="{BB962C8B-B14F-4D97-AF65-F5344CB8AC3E}">
        <p14:creationId xmlns:p14="http://schemas.microsoft.com/office/powerpoint/2010/main" val="2166194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endParaRPr lang="en-GB"/>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F04F463-2EE4-6945-A13B-9D320AC47695}" type="datetime1">
              <a:t>09/07/20</a:t>
            </a:fld>
            <a:endParaRPr lang="en-GB"/>
          </a:p>
        </p:txBody>
      </p:sp>
      <p:sp>
        <p:nvSpPr>
          <p:cNvPr id="5" name="Segnaposto piè di pagina 4"/>
          <p:cNvSpPr>
            <a:spLocks noGrp="1"/>
          </p:cNvSpPr>
          <p:nvPr>
            <p:ph type="ftr" sz="quarter" idx="11"/>
          </p:nvPr>
        </p:nvSpPr>
        <p:spPr/>
        <p:txBody>
          <a:bodyPr/>
          <a:lstStyle/>
          <a:p>
            <a:r>
              <a:rPr lang="en-GB"/>
              <a:t>M. Boscolo, CL preventivi, 7/7/20</a:t>
            </a:r>
          </a:p>
        </p:txBody>
      </p:sp>
      <p:sp>
        <p:nvSpPr>
          <p:cNvPr id="6" name="Segnaposto numero diapositiva 5"/>
          <p:cNvSpPr>
            <a:spLocks noGrp="1"/>
          </p:cNvSpPr>
          <p:nvPr>
            <p:ph type="sldNum" sz="quarter" idx="12"/>
          </p:nvPr>
        </p:nvSpPr>
        <p:spPr/>
        <p:txBody>
          <a:bodyPr/>
          <a:lstStyle/>
          <a:p>
            <a:fld id="{E713EBAF-4B50-455D-8854-AA9687733B31}" type="slidenum">
              <a:rPr lang="en-GB" smtClean="0"/>
              <a:t>‹#›</a:t>
            </a:fld>
            <a:endParaRPr lang="en-GB"/>
          </a:p>
        </p:txBody>
      </p:sp>
    </p:spTree>
    <p:extLst>
      <p:ext uri="{BB962C8B-B14F-4D97-AF65-F5344CB8AC3E}">
        <p14:creationId xmlns:p14="http://schemas.microsoft.com/office/powerpoint/2010/main" val="1653738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p:cNvSpPr>
            <a:spLocks noGrp="1"/>
          </p:cNvSpPr>
          <p:nvPr>
            <p:ph type="dt" sz="half" idx="10"/>
          </p:nvPr>
        </p:nvSpPr>
        <p:spPr/>
        <p:txBody>
          <a:bodyPr/>
          <a:lstStyle/>
          <a:p>
            <a:fld id="{390B3844-6E2D-704F-8650-2670BA318C0A}" type="datetime1">
              <a:t>09/07/20</a:t>
            </a:fld>
            <a:endParaRPr lang="en-GB"/>
          </a:p>
        </p:txBody>
      </p:sp>
      <p:sp>
        <p:nvSpPr>
          <p:cNvPr id="6" name="Segnaposto piè di pagina 5"/>
          <p:cNvSpPr>
            <a:spLocks noGrp="1"/>
          </p:cNvSpPr>
          <p:nvPr>
            <p:ph type="ftr" sz="quarter" idx="11"/>
          </p:nvPr>
        </p:nvSpPr>
        <p:spPr/>
        <p:txBody>
          <a:bodyPr/>
          <a:lstStyle/>
          <a:p>
            <a:r>
              <a:rPr lang="en-GB"/>
              <a:t>M. Boscolo, CL preventivi, 7/7/20</a:t>
            </a:r>
          </a:p>
        </p:txBody>
      </p:sp>
      <p:sp>
        <p:nvSpPr>
          <p:cNvPr id="7" name="Segnaposto numero diapositiva 6"/>
          <p:cNvSpPr>
            <a:spLocks noGrp="1"/>
          </p:cNvSpPr>
          <p:nvPr>
            <p:ph type="sldNum" sz="quarter" idx="12"/>
          </p:nvPr>
        </p:nvSpPr>
        <p:spPr/>
        <p:txBody>
          <a:bodyPr/>
          <a:lstStyle/>
          <a:p>
            <a:fld id="{E713EBAF-4B50-455D-8854-AA9687733B31}" type="slidenum">
              <a:rPr lang="en-GB" smtClean="0"/>
              <a:t>‹#›</a:t>
            </a:fld>
            <a:endParaRPr lang="en-GB"/>
          </a:p>
        </p:txBody>
      </p:sp>
    </p:spTree>
    <p:extLst>
      <p:ext uri="{BB962C8B-B14F-4D97-AF65-F5344CB8AC3E}">
        <p14:creationId xmlns:p14="http://schemas.microsoft.com/office/powerpoint/2010/main" val="1462209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endParaRPr lang="en-GB"/>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p:cNvSpPr>
            <a:spLocks noGrp="1"/>
          </p:cNvSpPr>
          <p:nvPr>
            <p:ph type="dt" sz="half" idx="10"/>
          </p:nvPr>
        </p:nvSpPr>
        <p:spPr/>
        <p:txBody>
          <a:bodyPr/>
          <a:lstStyle/>
          <a:p>
            <a:fld id="{0481E75B-364A-BB46-8B89-CE8DF23D29F3}" type="datetime1">
              <a:t>09/07/20</a:t>
            </a:fld>
            <a:endParaRPr lang="en-GB"/>
          </a:p>
        </p:txBody>
      </p:sp>
      <p:sp>
        <p:nvSpPr>
          <p:cNvPr id="8" name="Segnaposto piè di pagina 7"/>
          <p:cNvSpPr>
            <a:spLocks noGrp="1"/>
          </p:cNvSpPr>
          <p:nvPr>
            <p:ph type="ftr" sz="quarter" idx="11"/>
          </p:nvPr>
        </p:nvSpPr>
        <p:spPr/>
        <p:txBody>
          <a:bodyPr/>
          <a:lstStyle/>
          <a:p>
            <a:r>
              <a:rPr lang="en-GB"/>
              <a:t>M. Boscolo, CL preventivi, 7/7/20</a:t>
            </a:r>
          </a:p>
        </p:txBody>
      </p:sp>
      <p:sp>
        <p:nvSpPr>
          <p:cNvPr id="9" name="Segnaposto numero diapositiva 8"/>
          <p:cNvSpPr>
            <a:spLocks noGrp="1"/>
          </p:cNvSpPr>
          <p:nvPr>
            <p:ph type="sldNum" sz="quarter" idx="12"/>
          </p:nvPr>
        </p:nvSpPr>
        <p:spPr/>
        <p:txBody>
          <a:bodyPr/>
          <a:lstStyle/>
          <a:p>
            <a:fld id="{E713EBAF-4B50-455D-8854-AA9687733B31}" type="slidenum">
              <a:rPr lang="en-GB" smtClean="0"/>
              <a:t>‹#›</a:t>
            </a:fld>
            <a:endParaRPr lang="en-GB"/>
          </a:p>
        </p:txBody>
      </p:sp>
    </p:spTree>
    <p:extLst>
      <p:ext uri="{BB962C8B-B14F-4D97-AF65-F5344CB8AC3E}">
        <p14:creationId xmlns:p14="http://schemas.microsoft.com/office/powerpoint/2010/main" val="3738073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data 2"/>
          <p:cNvSpPr>
            <a:spLocks noGrp="1"/>
          </p:cNvSpPr>
          <p:nvPr>
            <p:ph type="dt" sz="half" idx="10"/>
          </p:nvPr>
        </p:nvSpPr>
        <p:spPr/>
        <p:txBody>
          <a:bodyPr/>
          <a:lstStyle/>
          <a:p>
            <a:fld id="{7CB57E47-02AB-E84E-8B9D-ACA3AC9CCC08}" type="datetime1">
              <a:t>09/07/20</a:t>
            </a:fld>
            <a:endParaRPr lang="en-GB"/>
          </a:p>
        </p:txBody>
      </p:sp>
      <p:sp>
        <p:nvSpPr>
          <p:cNvPr id="4" name="Segnaposto piè di pagina 3"/>
          <p:cNvSpPr>
            <a:spLocks noGrp="1"/>
          </p:cNvSpPr>
          <p:nvPr>
            <p:ph type="ftr" sz="quarter" idx="11"/>
          </p:nvPr>
        </p:nvSpPr>
        <p:spPr/>
        <p:txBody>
          <a:bodyPr/>
          <a:lstStyle/>
          <a:p>
            <a:r>
              <a:rPr lang="en-GB"/>
              <a:t>M. Boscolo, CL preventivi, 7/7/20</a:t>
            </a:r>
          </a:p>
        </p:txBody>
      </p:sp>
      <p:sp>
        <p:nvSpPr>
          <p:cNvPr id="5" name="Segnaposto numero diapositiva 4"/>
          <p:cNvSpPr>
            <a:spLocks noGrp="1"/>
          </p:cNvSpPr>
          <p:nvPr>
            <p:ph type="sldNum" sz="quarter" idx="12"/>
          </p:nvPr>
        </p:nvSpPr>
        <p:spPr/>
        <p:txBody>
          <a:bodyPr/>
          <a:lstStyle/>
          <a:p>
            <a:fld id="{E713EBAF-4B50-455D-8854-AA9687733B31}" type="slidenum">
              <a:rPr lang="en-GB" smtClean="0"/>
              <a:t>‹#›</a:t>
            </a:fld>
            <a:endParaRPr lang="en-GB"/>
          </a:p>
        </p:txBody>
      </p:sp>
    </p:spTree>
    <p:extLst>
      <p:ext uri="{BB962C8B-B14F-4D97-AF65-F5344CB8AC3E}">
        <p14:creationId xmlns:p14="http://schemas.microsoft.com/office/powerpoint/2010/main" val="1686749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629FABF-E13C-3242-966D-B3FB45100AE6}" type="datetime1">
              <a:t>09/07/20</a:t>
            </a:fld>
            <a:endParaRPr lang="en-GB"/>
          </a:p>
        </p:txBody>
      </p:sp>
      <p:sp>
        <p:nvSpPr>
          <p:cNvPr id="3" name="Segnaposto piè di pagina 2"/>
          <p:cNvSpPr>
            <a:spLocks noGrp="1"/>
          </p:cNvSpPr>
          <p:nvPr>
            <p:ph type="ftr" sz="quarter" idx="11"/>
          </p:nvPr>
        </p:nvSpPr>
        <p:spPr/>
        <p:txBody>
          <a:bodyPr/>
          <a:lstStyle/>
          <a:p>
            <a:r>
              <a:rPr lang="en-GB"/>
              <a:t>M. Boscolo, CL preventivi, 7/7/20</a:t>
            </a:r>
          </a:p>
        </p:txBody>
      </p:sp>
      <p:sp>
        <p:nvSpPr>
          <p:cNvPr id="4" name="Segnaposto numero diapositiva 3"/>
          <p:cNvSpPr>
            <a:spLocks noGrp="1"/>
          </p:cNvSpPr>
          <p:nvPr>
            <p:ph type="sldNum" sz="quarter" idx="12"/>
          </p:nvPr>
        </p:nvSpPr>
        <p:spPr/>
        <p:txBody>
          <a:bodyPr/>
          <a:lstStyle/>
          <a:p>
            <a:fld id="{E713EBAF-4B50-455D-8854-AA9687733B31}" type="slidenum">
              <a:rPr lang="en-GB" smtClean="0"/>
              <a:t>‹#›</a:t>
            </a:fld>
            <a:endParaRPr lang="en-GB"/>
          </a:p>
        </p:txBody>
      </p:sp>
    </p:spTree>
    <p:extLst>
      <p:ext uri="{BB962C8B-B14F-4D97-AF65-F5344CB8AC3E}">
        <p14:creationId xmlns:p14="http://schemas.microsoft.com/office/powerpoint/2010/main" val="33278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34D3A-11D0-D743-B82C-1022D516B4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2A9EF64E-9D15-7B45-AC43-38BCE7F04E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D466819-5A4D-164C-9439-CA8FF3DB9B5E}"/>
              </a:ext>
            </a:extLst>
          </p:cNvPr>
          <p:cNvSpPr>
            <a:spLocks noGrp="1"/>
          </p:cNvSpPr>
          <p:nvPr>
            <p:ph type="dt" sz="half" idx="10"/>
          </p:nvPr>
        </p:nvSpPr>
        <p:spPr/>
        <p:txBody>
          <a:bodyPr/>
          <a:lstStyle/>
          <a:p>
            <a:fld id="{741EED72-21FC-1244-AD5B-9AA1C846A7AF}" type="datetime1">
              <a:t>09/07/20</a:t>
            </a:fld>
            <a:endParaRPr lang="it-IT"/>
          </a:p>
        </p:txBody>
      </p:sp>
      <p:sp>
        <p:nvSpPr>
          <p:cNvPr id="5" name="Footer Placeholder 4">
            <a:extLst>
              <a:ext uri="{FF2B5EF4-FFF2-40B4-BE49-F238E27FC236}">
                <a16:creationId xmlns:a16="http://schemas.microsoft.com/office/drawing/2014/main" id="{C4CF281F-E383-EC47-8E64-A62B57FE1FA2}"/>
              </a:ext>
            </a:extLst>
          </p:cNvPr>
          <p:cNvSpPr>
            <a:spLocks noGrp="1"/>
          </p:cNvSpPr>
          <p:nvPr>
            <p:ph type="ftr" sz="quarter" idx="11"/>
          </p:nvPr>
        </p:nvSpPr>
        <p:spPr/>
        <p:txBody>
          <a:bodyPr/>
          <a:lstStyle/>
          <a:p>
            <a:r>
              <a:rPr lang="it-IT"/>
              <a:t>M. Boscolo, CL preventivi, 7/7/20</a:t>
            </a:r>
          </a:p>
        </p:txBody>
      </p:sp>
      <p:sp>
        <p:nvSpPr>
          <p:cNvPr id="6" name="Slide Number Placeholder 5">
            <a:extLst>
              <a:ext uri="{FF2B5EF4-FFF2-40B4-BE49-F238E27FC236}">
                <a16:creationId xmlns:a16="http://schemas.microsoft.com/office/drawing/2014/main" id="{C0F56BD6-D9AD-2244-B02C-0DADD5EE8F29}"/>
              </a:ext>
            </a:extLst>
          </p:cNvPr>
          <p:cNvSpPr>
            <a:spLocks noGrp="1"/>
          </p:cNvSpPr>
          <p:nvPr>
            <p:ph type="sldNum" sz="quarter" idx="12"/>
          </p:nvPr>
        </p:nvSpPr>
        <p:spPr/>
        <p:txBody>
          <a:bodyPr/>
          <a:lstStyle/>
          <a:p>
            <a:fld id="{8DA2FFE4-725D-084A-9317-E98B4F19713D}" type="slidenum">
              <a:t>‹#›</a:t>
            </a:fld>
            <a:endParaRPr lang="it-IT"/>
          </a:p>
        </p:txBody>
      </p:sp>
    </p:spTree>
    <p:extLst>
      <p:ext uri="{BB962C8B-B14F-4D97-AF65-F5344CB8AC3E}">
        <p14:creationId xmlns:p14="http://schemas.microsoft.com/office/powerpoint/2010/main" val="1151273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endParaRPr lang="en-GB"/>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0CBFF8E-00BE-524C-9441-FFAECED5A455}" type="datetime1">
              <a:t>09/07/20</a:t>
            </a:fld>
            <a:endParaRPr lang="en-GB"/>
          </a:p>
        </p:txBody>
      </p:sp>
      <p:sp>
        <p:nvSpPr>
          <p:cNvPr id="6" name="Segnaposto piè di pagina 5"/>
          <p:cNvSpPr>
            <a:spLocks noGrp="1"/>
          </p:cNvSpPr>
          <p:nvPr>
            <p:ph type="ftr" sz="quarter" idx="11"/>
          </p:nvPr>
        </p:nvSpPr>
        <p:spPr/>
        <p:txBody>
          <a:bodyPr/>
          <a:lstStyle/>
          <a:p>
            <a:r>
              <a:rPr lang="en-GB"/>
              <a:t>M. Boscolo, CL preventivi, 7/7/20</a:t>
            </a:r>
          </a:p>
        </p:txBody>
      </p:sp>
      <p:sp>
        <p:nvSpPr>
          <p:cNvPr id="7" name="Segnaposto numero diapositiva 6"/>
          <p:cNvSpPr>
            <a:spLocks noGrp="1"/>
          </p:cNvSpPr>
          <p:nvPr>
            <p:ph type="sldNum" sz="quarter" idx="12"/>
          </p:nvPr>
        </p:nvSpPr>
        <p:spPr/>
        <p:txBody>
          <a:bodyPr/>
          <a:lstStyle/>
          <a:p>
            <a:fld id="{E713EBAF-4B50-455D-8854-AA9687733B31}" type="slidenum">
              <a:rPr lang="en-GB" smtClean="0"/>
              <a:t>‹#›</a:t>
            </a:fld>
            <a:endParaRPr lang="en-GB"/>
          </a:p>
        </p:txBody>
      </p:sp>
    </p:spTree>
    <p:extLst>
      <p:ext uri="{BB962C8B-B14F-4D97-AF65-F5344CB8AC3E}">
        <p14:creationId xmlns:p14="http://schemas.microsoft.com/office/powerpoint/2010/main" val="2526336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endParaRPr lang="en-GB"/>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D24A6203-269D-724F-8EB4-C6B4648D0620}" type="datetime1">
              <a:t>09/07/20</a:t>
            </a:fld>
            <a:endParaRPr lang="en-GB"/>
          </a:p>
        </p:txBody>
      </p:sp>
      <p:sp>
        <p:nvSpPr>
          <p:cNvPr id="6" name="Segnaposto piè di pagina 5"/>
          <p:cNvSpPr>
            <a:spLocks noGrp="1"/>
          </p:cNvSpPr>
          <p:nvPr>
            <p:ph type="ftr" sz="quarter" idx="11"/>
          </p:nvPr>
        </p:nvSpPr>
        <p:spPr/>
        <p:txBody>
          <a:bodyPr/>
          <a:lstStyle/>
          <a:p>
            <a:r>
              <a:rPr lang="en-GB"/>
              <a:t>M. Boscolo, CL preventivi, 7/7/20</a:t>
            </a:r>
          </a:p>
        </p:txBody>
      </p:sp>
      <p:sp>
        <p:nvSpPr>
          <p:cNvPr id="7" name="Segnaposto numero diapositiva 6"/>
          <p:cNvSpPr>
            <a:spLocks noGrp="1"/>
          </p:cNvSpPr>
          <p:nvPr>
            <p:ph type="sldNum" sz="quarter" idx="12"/>
          </p:nvPr>
        </p:nvSpPr>
        <p:spPr/>
        <p:txBody>
          <a:bodyPr/>
          <a:lstStyle/>
          <a:p>
            <a:fld id="{E713EBAF-4B50-455D-8854-AA9687733B31}" type="slidenum">
              <a:rPr lang="en-GB" smtClean="0"/>
              <a:t>‹#›</a:t>
            </a:fld>
            <a:endParaRPr lang="en-GB"/>
          </a:p>
        </p:txBody>
      </p:sp>
    </p:spTree>
    <p:extLst>
      <p:ext uri="{BB962C8B-B14F-4D97-AF65-F5344CB8AC3E}">
        <p14:creationId xmlns:p14="http://schemas.microsoft.com/office/powerpoint/2010/main" val="2857980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F492156B-1095-A247-AC39-426F1E532A6D}" type="datetime1">
              <a:t>09/07/20</a:t>
            </a:fld>
            <a:endParaRPr lang="en-GB"/>
          </a:p>
        </p:txBody>
      </p:sp>
      <p:sp>
        <p:nvSpPr>
          <p:cNvPr id="5" name="Segnaposto piè di pagina 4"/>
          <p:cNvSpPr>
            <a:spLocks noGrp="1"/>
          </p:cNvSpPr>
          <p:nvPr>
            <p:ph type="ftr" sz="quarter" idx="11"/>
          </p:nvPr>
        </p:nvSpPr>
        <p:spPr/>
        <p:txBody>
          <a:bodyPr/>
          <a:lstStyle/>
          <a:p>
            <a:r>
              <a:rPr lang="en-GB"/>
              <a:t>M. Boscolo, CL preventivi, 7/7/20</a:t>
            </a:r>
          </a:p>
        </p:txBody>
      </p:sp>
      <p:sp>
        <p:nvSpPr>
          <p:cNvPr id="6" name="Segnaposto numero diapositiva 5"/>
          <p:cNvSpPr>
            <a:spLocks noGrp="1"/>
          </p:cNvSpPr>
          <p:nvPr>
            <p:ph type="sldNum" sz="quarter" idx="12"/>
          </p:nvPr>
        </p:nvSpPr>
        <p:spPr/>
        <p:txBody>
          <a:bodyPr/>
          <a:lstStyle/>
          <a:p>
            <a:fld id="{E713EBAF-4B50-455D-8854-AA9687733B31}" type="slidenum">
              <a:rPr lang="en-GB" smtClean="0"/>
              <a:t>‹#›</a:t>
            </a:fld>
            <a:endParaRPr lang="en-GB"/>
          </a:p>
        </p:txBody>
      </p:sp>
    </p:spTree>
    <p:extLst>
      <p:ext uri="{BB962C8B-B14F-4D97-AF65-F5344CB8AC3E}">
        <p14:creationId xmlns:p14="http://schemas.microsoft.com/office/powerpoint/2010/main" val="89183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10"/>
          </p:nvPr>
        </p:nvSpPr>
        <p:spPr/>
        <p:txBody>
          <a:bodyPr/>
          <a:lstStyle/>
          <a:p>
            <a:fld id="{57258E08-6932-8E46-A71E-A9BDC9CB8B7B}" type="datetime1">
              <a:t>09/07/20</a:t>
            </a:fld>
            <a:endParaRPr lang="en-GB"/>
          </a:p>
        </p:txBody>
      </p:sp>
      <p:sp>
        <p:nvSpPr>
          <p:cNvPr id="5" name="Segnaposto piè di pagina 4"/>
          <p:cNvSpPr>
            <a:spLocks noGrp="1"/>
          </p:cNvSpPr>
          <p:nvPr>
            <p:ph type="ftr" sz="quarter" idx="11"/>
          </p:nvPr>
        </p:nvSpPr>
        <p:spPr/>
        <p:txBody>
          <a:bodyPr/>
          <a:lstStyle/>
          <a:p>
            <a:r>
              <a:rPr lang="en-GB"/>
              <a:t>M. Boscolo, CL preventivi, 7/7/20</a:t>
            </a:r>
          </a:p>
        </p:txBody>
      </p:sp>
      <p:sp>
        <p:nvSpPr>
          <p:cNvPr id="6" name="Segnaposto numero diapositiva 5"/>
          <p:cNvSpPr>
            <a:spLocks noGrp="1"/>
          </p:cNvSpPr>
          <p:nvPr>
            <p:ph type="sldNum" sz="quarter" idx="12"/>
          </p:nvPr>
        </p:nvSpPr>
        <p:spPr/>
        <p:txBody>
          <a:bodyPr/>
          <a:lstStyle/>
          <a:p>
            <a:fld id="{E713EBAF-4B50-455D-8854-AA9687733B31}" type="slidenum">
              <a:rPr lang="en-GB" smtClean="0"/>
              <a:t>‹#›</a:t>
            </a:fld>
            <a:endParaRPr lang="en-GB"/>
          </a:p>
        </p:txBody>
      </p:sp>
    </p:spTree>
    <p:extLst>
      <p:ext uri="{BB962C8B-B14F-4D97-AF65-F5344CB8AC3E}">
        <p14:creationId xmlns:p14="http://schemas.microsoft.com/office/powerpoint/2010/main" val="2729412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5" descr="FermilabLogo_100c56m0y23k.ep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75267" y="1447800"/>
            <a:ext cx="3869267"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Title 21"/>
          <p:cNvSpPr>
            <a:spLocks noGrp="1"/>
          </p:cNvSpPr>
          <p:nvPr>
            <p:ph type="title"/>
          </p:nvPr>
        </p:nvSpPr>
        <p:spPr>
          <a:xfrm>
            <a:off x="1075267" y="3559284"/>
            <a:ext cx="10035117"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a:t>Click to edit Master title style</a:t>
            </a:r>
            <a:endParaRPr lang="en-US" dirty="0"/>
          </a:p>
        </p:txBody>
      </p:sp>
      <p:sp>
        <p:nvSpPr>
          <p:cNvPr id="24" name="Text Placeholder 23"/>
          <p:cNvSpPr>
            <a:spLocks noGrp="1"/>
          </p:cNvSpPr>
          <p:nvPr>
            <p:ph type="body" sz="quarter" idx="10"/>
          </p:nvPr>
        </p:nvSpPr>
        <p:spPr>
          <a:xfrm>
            <a:off x="1075267" y="4841093"/>
            <a:ext cx="10035117"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142905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665"/>
            <a:ext cx="11582400" cy="641739"/>
          </a:xfrm>
          <a:prstGeom prst="rect">
            <a:avLst/>
          </a:prstGeom>
        </p:spPr>
        <p:txBody>
          <a:bodyPr lIns="0" tIns="0" rIns="0" bIns="0" anchor="b" anchorCtr="0"/>
          <a:lstStyle>
            <a:lvl1pPr>
              <a:defRPr sz="3200">
                <a:solidFill>
                  <a:srgbClr val="154D81"/>
                </a:solidFill>
              </a:defRPr>
            </a:lvl1pPr>
          </a:lstStyle>
          <a:p>
            <a:r>
              <a:rPr lang="en-US" dirty="0"/>
              <a:t>Click to edit Master title style</a:t>
            </a:r>
          </a:p>
        </p:txBody>
      </p:sp>
      <p:sp>
        <p:nvSpPr>
          <p:cNvPr id="3" name="Content Placeholder 2"/>
          <p:cNvSpPr>
            <a:spLocks noGrp="1"/>
          </p:cNvSpPr>
          <p:nvPr>
            <p:ph idx="1"/>
          </p:nvPr>
        </p:nvSpPr>
        <p:spPr>
          <a:xfrm>
            <a:off x="304801" y="1043047"/>
            <a:ext cx="11563351"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600018" y="6515100"/>
            <a:ext cx="1435100" cy="241300"/>
          </a:xfrm>
        </p:spPr>
        <p:txBody>
          <a:bodyPr/>
          <a:lstStyle>
            <a:lvl1pPr>
              <a:defRPr sz="900">
                <a:solidFill>
                  <a:srgbClr val="154D81"/>
                </a:solidFill>
              </a:defRPr>
            </a:lvl1pPr>
          </a:lstStyle>
          <a:p>
            <a:pPr>
              <a:defRPr/>
            </a:pPr>
            <a:fld id="{500926F0-86D8-3D4A-BEBF-1FA17BCFAFC3}" type="datetime1">
              <a:t>09/07/20</a:t>
            </a:fld>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r>
              <a:rPr lang="en-US" b="1"/>
              <a:t>M. Boscolo, CL preventivi, 7/7/20</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a:pPr>
                <a:defRPr/>
              </a:pPr>
              <a:t>‹#›</a:t>
            </a:fld>
            <a:endParaRPr lang="en-US" dirty="0"/>
          </a:p>
        </p:txBody>
      </p:sp>
    </p:spTree>
    <p:extLst>
      <p:ext uri="{BB962C8B-B14F-4D97-AF65-F5344CB8AC3E}">
        <p14:creationId xmlns:p14="http://schemas.microsoft.com/office/powerpoint/2010/main" val="32266580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305820" y="4765101"/>
            <a:ext cx="566928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3"/>
          </p:nvPr>
        </p:nvSpPr>
        <p:spPr>
          <a:xfrm>
            <a:off x="6206067" y="4765101"/>
            <a:ext cx="5681133"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Content Placeholder 2"/>
          <p:cNvSpPr>
            <a:spLocks noGrp="1"/>
          </p:cNvSpPr>
          <p:nvPr>
            <p:ph sz="half" idx="17"/>
          </p:nvPr>
        </p:nvSpPr>
        <p:spPr>
          <a:xfrm>
            <a:off x="304801" y="1043695"/>
            <a:ext cx="5668432"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6206067" y="1043695"/>
            <a:ext cx="5681135"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fld id="{026C47F3-F83F-BB45-88C1-61DE4FE1E3A9}" type="datetime1">
              <a:t>09/07/20</a:t>
            </a:fld>
            <a:endParaRPr lang="en-US" dirty="0"/>
          </a:p>
        </p:txBody>
      </p:sp>
      <p:sp>
        <p:nvSpPr>
          <p:cNvPr id="8" name="Footer Placeholder 4"/>
          <p:cNvSpPr>
            <a:spLocks noGrp="1"/>
          </p:cNvSpPr>
          <p:nvPr>
            <p:ph type="ftr" sz="quarter" idx="20"/>
          </p:nvPr>
        </p:nvSpPr>
        <p:spPr/>
        <p:txBody>
          <a:bodyPr/>
          <a:lstStyle>
            <a:lvl1pPr>
              <a:defRPr/>
            </a:lvl1pPr>
          </a:lstStyle>
          <a:p>
            <a:r>
              <a:rPr lang="en-US" b="1"/>
              <a:t>M. Boscolo, CL preventivi, 7/7/20</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a:pPr>
                <a:defRPr/>
              </a:pPr>
              <a:t>‹#›</a:t>
            </a:fld>
            <a:endParaRPr lang="en-US" dirty="0"/>
          </a:p>
        </p:txBody>
      </p:sp>
    </p:spTree>
    <p:extLst>
      <p:ext uri="{BB962C8B-B14F-4D97-AF65-F5344CB8AC3E}">
        <p14:creationId xmlns:p14="http://schemas.microsoft.com/office/powerpoint/2010/main" val="165599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1043693"/>
            <a:ext cx="4037192"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626611" y="1043695"/>
            <a:ext cx="7227147"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fld id="{E9C0944A-3BB3-1C42-9D88-1D42596CFB01}" type="datetime1">
              <a:t>09/07/20</a:t>
            </a:fld>
            <a:endParaRPr lang="en-US" dirty="0"/>
          </a:p>
        </p:txBody>
      </p:sp>
      <p:sp>
        <p:nvSpPr>
          <p:cNvPr id="6" name="Footer Placeholder 4"/>
          <p:cNvSpPr>
            <a:spLocks noGrp="1"/>
          </p:cNvSpPr>
          <p:nvPr>
            <p:ph type="ftr" sz="quarter" idx="17"/>
          </p:nvPr>
        </p:nvSpPr>
        <p:spPr/>
        <p:txBody>
          <a:bodyPr/>
          <a:lstStyle>
            <a:lvl1pPr>
              <a:defRPr/>
            </a:lvl1pPr>
          </a:lstStyle>
          <a:p>
            <a:r>
              <a:rPr lang="en-US" b="1"/>
              <a:t>M. Boscolo, CL preventivi, 7/7/20</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a:pPr>
                <a:defRPr/>
              </a:pPr>
              <a:t>‹#›</a:t>
            </a:fld>
            <a:endParaRPr lang="en-US" dirty="0"/>
          </a:p>
        </p:txBody>
      </p:sp>
    </p:spTree>
    <p:extLst>
      <p:ext uri="{BB962C8B-B14F-4D97-AF65-F5344CB8AC3E}">
        <p14:creationId xmlns:p14="http://schemas.microsoft.com/office/powerpoint/2010/main" val="3314062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98765" y="1043694"/>
            <a:ext cx="11601135"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98765" y="4943006"/>
            <a:ext cx="11601135"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304800" y="103665"/>
            <a:ext cx="11582400" cy="641739"/>
          </a:xfrm>
          <a:prstGeom prst="rect">
            <a:avLst/>
          </a:prstGeom>
        </p:spPr>
        <p:txBody>
          <a:bodyPr lIns="0" tIns="0" rIns="0" bIns="0" anchor="b" anchorCtr="0"/>
          <a:lstStyle>
            <a:lvl1pPr>
              <a:defRPr sz="2400">
                <a:solidFill>
                  <a:srgbClr val="154D81"/>
                </a:solidFill>
              </a:defRPr>
            </a:lvl1pPr>
          </a:lstStyle>
          <a:p>
            <a:r>
              <a:rPr lang="en-US"/>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BE92C962-04FF-414A-9051-A61225DE8973}" type="datetime1">
              <a:t>09/07/20</a:t>
            </a:fld>
            <a:endParaRPr lang="en-US" dirty="0"/>
          </a:p>
        </p:txBody>
      </p:sp>
      <p:sp>
        <p:nvSpPr>
          <p:cNvPr id="6" name="Footer Placeholder 4"/>
          <p:cNvSpPr>
            <a:spLocks noGrp="1"/>
          </p:cNvSpPr>
          <p:nvPr>
            <p:ph type="ftr" sz="quarter" idx="11"/>
          </p:nvPr>
        </p:nvSpPr>
        <p:spPr/>
        <p:txBody>
          <a:bodyPr/>
          <a:lstStyle>
            <a:lvl1pPr>
              <a:defRPr/>
            </a:lvl1pPr>
          </a:lstStyle>
          <a:p>
            <a:r>
              <a:rPr lang="en-US" b="1"/>
              <a:t>M. Boscolo, CL preventivi, 7/7/20</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a:pPr>
                <a:defRPr/>
              </a:pPr>
              <a:t>‹#›</a:t>
            </a:fld>
            <a:endParaRPr lang="en-US" dirty="0"/>
          </a:p>
        </p:txBody>
      </p:sp>
    </p:spTree>
    <p:extLst>
      <p:ext uri="{BB962C8B-B14F-4D97-AF65-F5344CB8AC3E}">
        <p14:creationId xmlns:p14="http://schemas.microsoft.com/office/powerpoint/2010/main" val="218886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373FC-9463-8F49-8388-3570E393BDA0}"/>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A5699E91-56E4-DC49-A954-E88C9340BF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04EE49E7-CA1B-124A-AFE8-634E8C8E18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5F65A30A-D90B-7041-BC4C-4EC2F787433D}"/>
              </a:ext>
            </a:extLst>
          </p:cNvPr>
          <p:cNvSpPr>
            <a:spLocks noGrp="1"/>
          </p:cNvSpPr>
          <p:nvPr>
            <p:ph type="dt" sz="half" idx="10"/>
          </p:nvPr>
        </p:nvSpPr>
        <p:spPr/>
        <p:txBody>
          <a:bodyPr/>
          <a:lstStyle/>
          <a:p>
            <a:fld id="{3FB6C43C-2DC1-264E-ADDD-E092E3E91789}" type="datetime1">
              <a:t>09/07/20</a:t>
            </a:fld>
            <a:endParaRPr lang="it-IT"/>
          </a:p>
        </p:txBody>
      </p:sp>
      <p:sp>
        <p:nvSpPr>
          <p:cNvPr id="6" name="Footer Placeholder 5">
            <a:extLst>
              <a:ext uri="{FF2B5EF4-FFF2-40B4-BE49-F238E27FC236}">
                <a16:creationId xmlns:a16="http://schemas.microsoft.com/office/drawing/2014/main" id="{50C8E79F-04A9-9744-A9B0-B77A2572567C}"/>
              </a:ext>
            </a:extLst>
          </p:cNvPr>
          <p:cNvSpPr>
            <a:spLocks noGrp="1"/>
          </p:cNvSpPr>
          <p:nvPr>
            <p:ph type="ftr" sz="quarter" idx="11"/>
          </p:nvPr>
        </p:nvSpPr>
        <p:spPr/>
        <p:txBody>
          <a:bodyPr/>
          <a:lstStyle/>
          <a:p>
            <a:r>
              <a:rPr lang="it-IT"/>
              <a:t>M. Boscolo, CL preventivi, 7/7/20</a:t>
            </a:r>
          </a:p>
        </p:txBody>
      </p:sp>
      <p:sp>
        <p:nvSpPr>
          <p:cNvPr id="7" name="Slide Number Placeholder 6">
            <a:extLst>
              <a:ext uri="{FF2B5EF4-FFF2-40B4-BE49-F238E27FC236}">
                <a16:creationId xmlns:a16="http://schemas.microsoft.com/office/drawing/2014/main" id="{C33A59B4-C8FA-EE43-A8F6-AA64E31054A4}"/>
              </a:ext>
            </a:extLst>
          </p:cNvPr>
          <p:cNvSpPr>
            <a:spLocks noGrp="1"/>
          </p:cNvSpPr>
          <p:nvPr>
            <p:ph type="sldNum" sz="quarter" idx="12"/>
          </p:nvPr>
        </p:nvSpPr>
        <p:spPr/>
        <p:txBody>
          <a:bodyPr/>
          <a:lstStyle/>
          <a:p>
            <a:fld id="{8DA2FFE4-725D-084A-9317-E98B4F19713D}" type="slidenum">
              <a:t>‹#›</a:t>
            </a:fld>
            <a:endParaRPr lang="it-IT"/>
          </a:p>
        </p:txBody>
      </p:sp>
    </p:spTree>
    <p:extLst>
      <p:ext uri="{BB962C8B-B14F-4D97-AF65-F5344CB8AC3E}">
        <p14:creationId xmlns:p14="http://schemas.microsoft.com/office/powerpoint/2010/main" val="70190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F8876-B500-E746-9A9E-683D5C9F3B2C}"/>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1E8990C9-211B-5547-B5F3-EF6242A480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C25AFF-2EDD-9A4F-B1B0-A72E4D30E6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CAAAB721-52E2-9843-9B42-7B92255989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EC3873-BA87-AC44-9E35-A5EF6DD122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15C73994-85E8-1B45-979B-F606CF4E3A9C}"/>
              </a:ext>
            </a:extLst>
          </p:cNvPr>
          <p:cNvSpPr>
            <a:spLocks noGrp="1"/>
          </p:cNvSpPr>
          <p:nvPr>
            <p:ph type="dt" sz="half" idx="10"/>
          </p:nvPr>
        </p:nvSpPr>
        <p:spPr/>
        <p:txBody>
          <a:bodyPr/>
          <a:lstStyle/>
          <a:p>
            <a:fld id="{9223EB82-CEF0-744F-AA27-2DC887A6D6BA}" type="datetime1">
              <a:t>09/07/20</a:t>
            </a:fld>
            <a:endParaRPr lang="it-IT"/>
          </a:p>
        </p:txBody>
      </p:sp>
      <p:sp>
        <p:nvSpPr>
          <p:cNvPr id="8" name="Footer Placeholder 7">
            <a:extLst>
              <a:ext uri="{FF2B5EF4-FFF2-40B4-BE49-F238E27FC236}">
                <a16:creationId xmlns:a16="http://schemas.microsoft.com/office/drawing/2014/main" id="{F7401093-D5CF-764F-A2CE-1D5A87695CEE}"/>
              </a:ext>
            </a:extLst>
          </p:cNvPr>
          <p:cNvSpPr>
            <a:spLocks noGrp="1"/>
          </p:cNvSpPr>
          <p:nvPr>
            <p:ph type="ftr" sz="quarter" idx="11"/>
          </p:nvPr>
        </p:nvSpPr>
        <p:spPr/>
        <p:txBody>
          <a:bodyPr/>
          <a:lstStyle/>
          <a:p>
            <a:r>
              <a:rPr lang="it-IT"/>
              <a:t>M. Boscolo, CL preventivi, 7/7/20</a:t>
            </a:r>
          </a:p>
        </p:txBody>
      </p:sp>
      <p:sp>
        <p:nvSpPr>
          <p:cNvPr id="9" name="Slide Number Placeholder 8">
            <a:extLst>
              <a:ext uri="{FF2B5EF4-FFF2-40B4-BE49-F238E27FC236}">
                <a16:creationId xmlns:a16="http://schemas.microsoft.com/office/drawing/2014/main" id="{BF6CDFDC-C633-BC43-BEC3-556D31DFF452}"/>
              </a:ext>
            </a:extLst>
          </p:cNvPr>
          <p:cNvSpPr>
            <a:spLocks noGrp="1"/>
          </p:cNvSpPr>
          <p:nvPr>
            <p:ph type="sldNum" sz="quarter" idx="12"/>
          </p:nvPr>
        </p:nvSpPr>
        <p:spPr/>
        <p:txBody>
          <a:bodyPr/>
          <a:lstStyle/>
          <a:p>
            <a:fld id="{8DA2FFE4-725D-084A-9317-E98B4F19713D}" type="slidenum">
              <a:t>‹#›</a:t>
            </a:fld>
            <a:endParaRPr lang="it-IT"/>
          </a:p>
        </p:txBody>
      </p:sp>
    </p:spTree>
    <p:extLst>
      <p:ext uri="{BB962C8B-B14F-4D97-AF65-F5344CB8AC3E}">
        <p14:creationId xmlns:p14="http://schemas.microsoft.com/office/powerpoint/2010/main" val="16087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C74D-4024-4941-A163-7AB7735367DD}"/>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BE34EACC-2088-0B40-979D-C1AE4496A9F5}"/>
              </a:ext>
            </a:extLst>
          </p:cNvPr>
          <p:cNvSpPr>
            <a:spLocks noGrp="1"/>
          </p:cNvSpPr>
          <p:nvPr>
            <p:ph type="dt" sz="half" idx="10"/>
          </p:nvPr>
        </p:nvSpPr>
        <p:spPr/>
        <p:txBody>
          <a:bodyPr/>
          <a:lstStyle/>
          <a:p>
            <a:fld id="{4EE92234-584D-A64A-8785-3E008221CE10}" type="datetime1">
              <a:t>09/07/20</a:t>
            </a:fld>
            <a:endParaRPr lang="it-IT"/>
          </a:p>
        </p:txBody>
      </p:sp>
      <p:sp>
        <p:nvSpPr>
          <p:cNvPr id="4" name="Footer Placeholder 3">
            <a:extLst>
              <a:ext uri="{FF2B5EF4-FFF2-40B4-BE49-F238E27FC236}">
                <a16:creationId xmlns:a16="http://schemas.microsoft.com/office/drawing/2014/main" id="{D04CB20C-28F4-F04B-ACCE-591D99E98F52}"/>
              </a:ext>
            </a:extLst>
          </p:cNvPr>
          <p:cNvSpPr>
            <a:spLocks noGrp="1"/>
          </p:cNvSpPr>
          <p:nvPr>
            <p:ph type="ftr" sz="quarter" idx="11"/>
          </p:nvPr>
        </p:nvSpPr>
        <p:spPr/>
        <p:txBody>
          <a:bodyPr/>
          <a:lstStyle/>
          <a:p>
            <a:r>
              <a:rPr lang="it-IT"/>
              <a:t>M. Boscolo, CL preventivi, 7/7/20</a:t>
            </a:r>
          </a:p>
        </p:txBody>
      </p:sp>
      <p:sp>
        <p:nvSpPr>
          <p:cNvPr id="5" name="Slide Number Placeholder 4">
            <a:extLst>
              <a:ext uri="{FF2B5EF4-FFF2-40B4-BE49-F238E27FC236}">
                <a16:creationId xmlns:a16="http://schemas.microsoft.com/office/drawing/2014/main" id="{9DCA9D11-94A1-7B46-B0DB-CE545C65FDCD}"/>
              </a:ext>
            </a:extLst>
          </p:cNvPr>
          <p:cNvSpPr>
            <a:spLocks noGrp="1"/>
          </p:cNvSpPr>
          <p:nvPr>
            <p:ph type="sldNum" sz="quarter" idx="12"/>
          </p:nvPr>
        </p:nvSpPr>
        <p:spPr/>
        <p:txBody>
          <a:bodyPr/>
          <a:lstStyle/>
          <a:p>
            <a:fld id="{8DA2FFE4-725D-084A-9317-E98B4F19713D}" type="slidenum">
              <a:t>‹#›</a:t>
            </a:fld>
            <a:endParaRPr lang="it-IT"/>
          </a:p>
        </p:txBody>
      </p:sp>
    </p:spTree>
    <p:extLst>
      <p:ext uri="{BB962C8B-B14F-4D97-AF65-F5344CB8AC3E}">
        <p14:creationId xmlns:p14="http://schemas.microsoft.com/office/powerpoint/2010/main" val="3276938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7D7DA5-5876-194A-8C14-DA1C5E1E3984}"/>
              </a:ext>
            </a:extLst>
          </p:cNvPr>
          <p:cNvSpPr>
            <a:spLocks noGrp="1"/>
          </p:cNvSpPr>
          <p:nvPr>
            <p:ph type="dt" sz="half" idx="10"/>
          </p:nvPr>
        </p:nvSpPr>
        <p:spPr/>
        <p:txBody>
          <a:bodyPr/>
          <a:lstStyle/>
          <a:p>
            <a:fld id="{49E53A85-A7A9-FC46-B25D-A9336A93A4CE}" type="datetime1">
              <a:t>09/07/20</a:t>
            </a:fld>
            <a:endParaRPr lang="it-IT"/>
          </a:p>
        </p:txBody>
      </p:sp>
      <p:sp>
        <p:nvSpPr>
          <p:cNvPr id="3" name="Footer Placeholder 2">
            <a:extLst>
              <a:ext uri="{FF2B5EF4-FFF2-40B4-BE49-F238E27FC236}">
                <a16:creationId xmlns:a16="http://schemas.microsoft.com/office/drawing/2014/main" id="{14F87268-F571-004C-B571-7E9ED9A6EFFE}"/>
              </a:ext>
            </a:extLst>
          </p:cNvPr>
          <p:cNvSpPr>
            <a:spLocks noGrp="1"/>
          </p:cNvSpPr>
          <p:nvPr>
            <p:ph type="ftr" sz="quarter" idx="11"/>
          </p:nvPr>
        </p:nvSpPr>
        <p:spPr/>
        <p:txBody>
          <a:bodyPr/>
          <a:lstStyle/>
          <a:p>
            <a:r>
              <a:rPr lang="it-IT"/>
              <a:t>M. Boscolo, CL preventivi, 7/7/20</a:t>
            </a:r>
          </a:p>
        </p:txBody>
      </p:sp>
      <p:sp>
        <p:nvSpPr>
          <p:cNvPr id="4" name="Slide Number Placeholder 3">
            <a:extLst>
              <a:ext uri="{FF2B5EF4-FFF2-40B4-BE49-F238E27FC236}">
                <a16:creationId xmlns:a16="http://schemas.microsoft.com/office/drawing/2014/main" id="{4F797E78-302A-B84C-A32B-952F599F2272}"/>
              </a:ext>
            </a:extLst>
          </p:cNvPr>
          <p:cNvSpPr>
            <a:spLocks noGrp="1"/>
          </p:cNvSpPr>
          <p:nvPr>
            <p:ph type="sldNum" sz="quarter" idx="12"/>
          </p:nvPr>
        </p:nvSpPr>
        <p:spPr/>
        <p:txBody>
          <a:bodyPr/>
          <a:lstStyle/>
          <a:p>
            <a:fld id="{8DA2FFE4-725D-084A-9317-E98B4F19713D}" type="slidenum">
              <a:t>‹#›</a:t>
            </a:fld>
            <a:endParaRPr lang="it-IT"/>
          </a:p>
        </p:txBody>
      </p:sp>
    </p:spTree>
    <p:extLst>
      <p:ext uri="{BB962C8B-B14F-4D97-AF65-F5344CB8AC3E}">
        <p14:creationId xmlns:p14="http://schemas.microsoft.com/office/powerpoint/2010/main" val="81335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67678-7516-A043-8062-4D5308BAD1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02ACC745-121A-3E48-B34D-A3524992C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3D73FBA7-6AC2-1347-843D-DFD88682B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BC7F97-DE02-0A46-8D64-B5E3EA64B06E}"/>
              </a:ext>
            </a:extLst>
          </p:cNvPr>
          <p:cNvSpPr>
            <a:spLocks noGrp="1"/>
          </p:cNvSpPr>
          <p:nvPr>
            <p:ph type="dt" sz="half" idx="10"/>
          </p:nvPr>
        </p:nvSpPr>
        <p:spPr/>
        <p:txBody>
          <a:bodyPr/>
          <a:lstStyle/>
          <a:p>
            <a:fld id="{E34720AF-02F0-DE49-8A67-E1A2F622E244}" type="datetime1">
              <a:t>09/07/20</a:t>
            </a:fld>
            <a:endParaRPr lang="it-IT"/>
          </a:p>
        </p:txBody>
      </p:sp>
      <p:sp>
        <p:nvSpPr>
          <p:cNvPr id="6" name="Footer Placeholder 5">
            <a:extLst>
              <a:ext uri="{FF2B5EF4-FFF2-40B4-BE49-F238E27FC236}">
                <a16:creationId xmlns:a16="http://schemas.microsoft.com/office/drawing/2014/main" id="{0389B020-B27D-804A-8E02-BDB19B795A58}"/>
              </a:ext>
            </a:extLst>
          </p:cNvPr>
          <p:cNvSpPr>
            <a:spLocks noGrp="1"/>
          </p:cNvSpPr>
          <p:nvPr>
            <p:ph type="ftr" sz="quarter" idx="11"/>
          </p:nvPr>
        </p:nvSpPr>
        <p:spPr/>
        <p:txBody>
          <a:bodyPr/>
          <a:lstStyle/>
          <a:p>
            <a:r>
              <a:rPr lang="it-IT"/>
              <a:t>M. Boscolo, CL preventivi, 7/7/20</a:t>
            </a:r>
          </a:p>
        </p:txBody>
      </p:sp>
      <p:sp>
        <p:nvSpPr>
          <p:cNvPr id="7" name="Slide Number Placeholder 6">
            <a:extLst>
              <a:ext uri="{FF2B5EF4-FFF2-40B4-BE49-F238E27FC236}">
                <a16:creationId xmlns:a16="http://schemas.microsoft.com/office/drawing/2014/main" id="{CD6BDB7F-E9AC-FB43-B464-F959005CAD04}"/>
              </a:ext>
            </a:extLst>
          </p:cNvPr>
          <p:cNvSpPr>
            <a:spLocks noGrp="1"/>
          </p:cNvSpPr>
          <p:nvPr>
            <p:ph type="sldNum" sz="quarter" idx="12"/>
          </p:nvPr>
        </p:nvSpPr>
        <p:spPr/>
        <p:txBody>
          <a:bodyPr/>
          <a:lstStyle/>
          <a:p>
            <a:fld id="{8DA2FFE4-725D-084A-9317-E98B4F19713D}" type="slidenum">
              <a:t>‹#›</a:t>
            </a:fld>
            <a:endParaRPr lang="it-IT"/>
          </a:p>
        </p:txBody>
      </p:sp>
    </p:spTree>
    <p:extLst>
      <p:ext uri="{BB962C8B-B14F-4D97-AF65-F5344CB8AC3E}">
        <p14:creationId xmlns:p14="http://schemas.microsoft.com/office/powerpoint/2010/main" val="1571603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E937-0F79-D943-B4C0-E10C85A3F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FD18DCB9-60EA-1E49-A369-C1CCBFF4AD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3493CB12-AAE8-E546-BE5B-72492AF91A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A42B16-9054-8545-9B55-4FD7A5BD19A0}"/>
              </a:ext>
            </a:extLst>
          </p:cNvPr>
          <p:cNvSpPr>
            <a:spLocks noGrp="1"/>
          </p:cNvSpPr>
          <p:nvPr>
            <p:ph type="dt" sz="half" idx="10"/>
          </p:nvPr>
        </p:nvSpPr>
        <p:spPr/>
        <p:txBody>
          <a:bodyPr/>
          <a:lstStyle/>
          <a:p>
            <a:fld id="{E08C63CA-4A92-5740-8587-F8C9D70EF67D}" type="datetime1">
              <a:t>09/07/20</a:t>
            </a:fld>
            <a:endParaRPr lang="it-IT"/>
          </a:p>
        </p:txBody>
      </p:sp>
      <p:sp>
        <p:nvSpPr>
          <p:cNvPr id="6" name="Footer Placeholder 5">
            <a:extLst>
              <a:ext uri="{FF2B5EF4-FFF2-40B4-BE49-F238E27FC236}">
                <a16:creationId xmlns:a16="http://schemas.microsoft.com/office/drawing/2014/main" id="{ED670024-5323-AB44-8063-433C030CBAA2}"/>
              </a:ext>
            </a:extLst>
          </p:cNvPr>
          <p:cNvSpPr>
            <a:spLocks noGrp="1"/>
          </p:cNvSpPr>
          <p:nvPr>
            <p:ph type="ftr" sz="quarter" idx="11"/>
          </p:nvPr>
        </p:nvSpPr>
        <p:spPr/>
        <p:txBody>
          <a:bodyPr/>
          <a:lstStyle/>
          <a:p>
            <a:r>
              <a:rPr lang="it-IT"/>
              <a:t>M. Boscolo, CL preventivi, 7/7/20</a:t>
            </a:r>
          </a:p>
        </p:txBody>
      </p:sp>
      <p:sp>
        <p:nvSpPr>
          <p:cNvPr id="7" name="Slide Number Placeholder 6">
            <a:extLst>
              <a:ext uri="{FF2B5EF4-FFF2-40B4-BE49-F238E27FC236}">
                <a16:creationId xmlns:a16="http://schemas.microsoft.com/office/drawing/2014/main" id="{B259242A-5CCD-3D4D-BAB5-9C997C215355}"/>
              </a:ext>
            </a:extLst>
          </p:cNvPr>
          <p:cNvSpPr>
            <a:spLocks noGrp="1"/>
          </p:cNvSpPr>
          <p:nvPr>
            <p:ph type="sldNum" sz="quarter" idx="12"/>
          </p:nvPr>
        </p:nvSpPr>
        <p:spPr/>
        <p:txBody>
          <a:bodyPr/>
          <a:lstStyle/>
          <a:p>
            <a:fld id="{8DA2FFE4-725D-084A-9317-E98B4F19713D}" type="slidenum">
              <a:t>‹#›</a:t>
            </a:fld>
            <a:endParaRPr lang="it-IT"/>
          </a:p>
        </p:txBody>
      </p:sp>
    </p:spTree>
    <p:extLst>
      <p:ext uri="{BB962C8B-B14F-4D97-AF65-F5344CB8AC3E}">
        <p14:creationId xmlns:p14="http://schemas.microsoft.com/office/powerpoint/2010/main" val="365581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6.emf"/><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E15B80-D0A5-764A-B5D5-F4D2CBCC7F51}"/>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4CEF9E22-8105-8944-987C-4949F7EC68D6}"/>
              </a:ext>
            </a:extLst>
          </p:cNvPr>
          <p:cNvSpPr>
            <a:spLocks noGrp="1"/>
          </p:cNvSpPr>
          <p:nvPr>
            <p:ph type="body" idx="1"/>
          </p:nvPr>
        </p:nvSpPr>
        <p:spPr>
          <a:xfrm>
            <a:off x="849086" y="1411968"/>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638D9F25-4D97-4141-9501-83B4B53B7D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68FE0-E8AC-A549-9C9B-8F8C7305CF41}" type="datetime1">
              <a:t>09/07/20</a:t>
            </a:fld>
            <a:endParaRPr lang="it-IT"/>
          </a:p>
        </p:txBody>
      </p:sp>
      <p:sp>
        <p:nvSpPr>
          <p:cNvPr id="5" name="Footer Placeholder 4">
            <a:extLst>
              <a:ext uri="{FF2B5EF4-FFF2-40B4-BE49-F238E27FC236}">
                <a16:creationId xmlns:a16="http://schemas.microsoft.com/office/drawing/2014/main" id="{7537C9BC-356B-C14D-85A3-16917C5E09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M. Boscolo, CL preventivi, 7/7/20</a:t>
            </a:r>
          </a:p>
        </p:txBody>
      </p:sp>
      <p:sp>
        <p:nvSpPr>
          <p:cNvPr id="6" name="Slide Number Placeholder 5">
            <a:extLst>
              <a:ext uri="{FF2B5EF4-FFF2-40B4-BE49-F238E27FC236}">
                <a16:creationId xmlns:a16="http://schemas.microsoft.com/office/drawing/2014/main" id="{5131CA75-AA6E-AC4D-BD2A-670B5F8EDC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2FFE4-725D-084A-9317-E98B4F19713D}" type="slidenum">
              <a:t>‹#›</a:t>
            </a:fld>
            <a:endParaRPr lang="it-IT"/>
          </a:p>
        </p:txBody>
      </p:sp>
    </p:spTree>
    <p:extLst>
      <p:ext uri="{BB962C8B-B14F-4D97-AF65-F5344CB8AC3E}">
        <p14:creationId xmlns:p14="http://schemas.microsoft.com/office/powerpoint/2010/main" val="2997873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lnSpc>
          <a:spcPct val="90000"/>
        </a:lnSpc>
        <a:spcBef>
          <a:spcPct val="0"/>
        </a:spcBef>
        <a:buNone/>
        <a:defRPr sz="3600" kern="1200">
          <a:solidFill>
            <a:srgbClr val="FF000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184400" y="381000"/>
            <a:ext cx="8483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1027"/>
          <p:cNvSpPr>
            <a:spLocks noGrp="1" noChangeArrowheads="1"/>
          </p:cNvSpPr>
          <p:nvPr>
            <p:ph type="body" idx="1"/>
          </p:nvPr>
        </p:nvSpPr>
        <p:spPr bwMode="auto">
          <a:xfrm>
            <a:off x="556684" y="1546225"/>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Fifth level</a:t>
            </a:r>
          </a:p>
        </p:txBody>
      </p:sp>
      <p:sp>
        <p:nvSpPr>
          <p:cNvPr id="342020" name="Rectangle 1028"/>
          <p:cNvSpPr>
            <a:spLocks noGrp="1" noChangeArrowheads="1"/>
          </p:cNvSpPr>
          <p:nvPr>
            <p:ph type="dt" sz="half" idx="2"/>
          </p:nvPr>
        </p:nvSpPr>
        <p:spPr bwMode="auto">
          <a:xfrm>
            <a:off x="1" y="6553200"/>
            <a:ext cx="582083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FontTx/>
              <a:buNone/>
              <a:defRPr sz="1400" b="1">
                <a:solidFill>
                  <a:schemeClr val="bg1"/>
                </a:solidFill>
              </a:defRPr>
            </a:lvl1pPr>
          </a:lstStyle>
          <a:p>
            <a:pPr>
              <a:defRPr/>
            </a:pPr>
            <a:fld id="{0FE365AD-43BD-B743-8217-95708426F1BE}" type="datetime1">
              <a:t>09/07/20</a:t>
            </a:fld>
            <a:endParaRPr lang="en-US"/>
          </a:p>
        </p:txBody>
      </p:sp>
      <p:sp>
        <p:nvSpPr>
          <p:cNvPr id="342021" name="Rectangle 1029"/>
          <p:cNvSpPr>
            <a:spLocks noGrp="1" noChangeArrowheads="1"/>
          </p:cNvSpPr>
          <p:nvPr>
            <p:ph type="ftr" sz="quarter" idx="3"/>
          </p:nvPr>
        </p:nvSpPr>
        <p:spPr bwMode="auto">
          <a:xfrm>
            <a:off x="8331200" y="6553200"/>
            <a:ext cx="386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ClrTx/>
              <a:buFontTx/>
              <a:buNone/>
              <a:defRPr sz="1400" b="1"/>
            </a:lvl1pPr>
          </a:lstStyle>
          <a:p>
            <a:pPr>
              <a:defRPr/>
            </a:pPr>
            <a:r>
              <a:rPr lang="en-US"/>
              <a:t>M. Boscolo, CL preventivi, 7/7/20</a:t>
            </a:r>
          </a:p>
        </p:txBody>
      </p:sp>
      <p:pic>
        <p:nvPicPr>
          <p:cNvPr id="1030" name="Picture 1031" descr="blue_line_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6400" y="1219201"/>
            <a:ext cx="11474451"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38" descr="logoinfn_negativ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335685" y="1"/>
            <a:ext cx="1856316"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031" name="Rectangle 1039"/>
          <p:cNvSpPr>
            <a:spLocks noGrp="1" noChangeArrowheads="1"/>
          </p:cNvSpPr>
          <p:nvPr>
            <p:ph type="sldNum" sz="quarter" idx="4"/>
          </p:nvPr>
        </p:nvSpPr>
        <p:spPr bwMode="auto">
          <a:xfrm>
            <a:off x="6383867" y="6524625"/>
            <a:ext cx="1115484"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fontAlgn="ctr" hangingPunct="0">
              <a:spcBef>
                <a:spcPct val="0"/>
              </a:spcBef>
              <a:buClrTx/>
              <a:buFontTx/>
              <a:buNone/>
              <a:defRPr sz="1400">
                <a:solidFill>
                  <a:schemeClr val="bg1"/>
                </a:solidFill>
                <a:latin typeface="Times" pitchFamily="18" charset="0"/>
              </a:defRPr>
            </a:lvl1pPr>
          </a:lstStyle>
          <a:p>
            <a:pPr>
              <a:defRPr/>
            </a:pPr>
            <a:fld id="{E9A6701B-A478-4746-B452-F9A66D8A27DA}" type="slidenum">
              <a:rPr lang="en-US"/>
              <a:pPr>
                <a:defRPr/>
              </a:pPr>
              <a:t>‹#›</a:t>
            </a:fld>
            <a:endParaRPr lang="en-US"/>
          </a:p>
        </p:txBody>
      </p:sp>
      <p:pic>
        <p:nvPicPr>
          <p:cNvPr id="4" name="Picture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7000" y="0"/>
            <a:ext cx="2032000" cy="1219200"/>
          </a:xfrm>
          <a:prstGeom prst="rect">
            <a:avLst/>
          </a:prstGeom>
        </p:spPr>
      </p:pic>
    </p:spTree>
    <p:extLst>
      <p:ext uri="{BB962C8B-B14F-4D97-AF65-F5344CB8AC3E}">
        <p14:creationId xmlns:p14="http://schemas.microsoft.com/office/powerpoint/2010/main" val="2489325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rtl="0" eaLnBrk="0" fontAlgn="base" hangingPunct="0">
        <a:spcBef>
          <a:spcPct val="0"/>
        </a:spcBef>
        <a:spcAft>
          <a:spcPct val="0"/>
        </a:spcAft>
        <a:defRPr sz="3600">
          <a:solidFill>
            <a:srgbClr val="FFFF00"/>
          </a:solidFill>
          <a:latin typeface="+mj-lt"/>
          <a:ea typeface="+mj-ea"/>
          <a:cs typeface="+mj-cs"/>
        </a:defRPr>
      </a:lvl1pPr>
      <a:lvl2pPr algn="ctr" rtl="0" eaLnBrk="0" fontAlgn="base" hangingPunct="0">
        <a:spcBef>
          <a:spcPct val="0"/>
        </a:spcBef>
        <a:spcAft>
          <a:spcPct val="0"/>
        </a:spcAft>
        <a:defRPr sz="3600">
          <a:solidFill>
            <a:srgbClr val="FFFF00"/>
          </a:solidFill>
          <a:latin typeface="Times New Roman" pitchFamily="18" charset="0"/>
        </a:defRPr>
      </a:lvl2pPr>
      <a:lvl3pPr algn="ctr" rtl="0" eaLnBrk="0" fontAlgn="base" hangingPunct="0">
        <a:spcBef>
          <a:spcPct val="0"/>
        </a:spcBef>
        <a:spcAft>
          <a:spcPct val="0"/>
        </a:spcAft>
        <a:defRPr sz="3600">
          <a:solidFill>
            <a:srgbClr val="FFFF00"/>
          </a:solidFill>
          <a:latin typeface="Times New Roman" pitchFamily="18" charset="0"/>
        </a:defRPr>
      </a:lvl3pPr>
      <a:lvl4pPr algn="ctr" rtl="0" eaLnBrk="0" fontAlgn="base" hangingPunct="0">
        <a:spcBef>
          <a:spcPct val="0"/>
        </a:spcBef>
        <a:spcAft>
          <a:spcPct val="0"/>
        </a:spcAft>
        <a:defRPr sz="3600">
          <a:solidFill>
            <a:srgbClr val="FFFF00"/>
          </a:solidFill>
          <a:latin typeface="Times New Roman" pitchFamily="18" charset="0"/>
        </a:defRPr>
      </a:lvl4pPr>
      <a:lvl5pPr algn="ctr" rtl="0" eaLnBrk="0" fontAlgn="base" hangingPunct="0">
        <a:spcBef>
          <a:spcPct val="0"/>
        </a:spcBef>
        <a:spcAft>
          <a:spcPct val="0"/>
        </a:spcAft>
        <a:defRPr sz="3600">
          <a:solidFill>
            <a:srgbClr val="FFFF00"/>
          </a:solidFill>
          <a:latin typeface="Times New Roman" pitchFamily="18" charset="0"/>
        </a:defRPr>
      </a:lvl5pPr>
      <a:lvl6pPr marL="457200" algn="ctr" rtl="0" fontAlgn="base">
        <a:spcBef>
          <a:spcPct val="0"/>
        </a:spcBef>
        <a:spcAft>
          <a:spcPct val="0"/>
        </a:spcAft>
        <a:defRPr sz="3600">
          <a:solidFill>
            <a:srgbClr val="FFFF00"/>
          </a:solidFill>
          <a:latin typeface="Times New Roman" pitchFamily="18" charset="0"/>
        </a:defRPr>
      </a:lvl6pPr>
      <a:lvl7pPr marL="914400" algn="ctr" rtl="0" fontAlgn="base">
        <a:spcBef>
          <a:spcPct val="0"/>
        </a:spcBef>
        <a:spcAft>
          <a:spcPct val="0"/>
        </a:spcAft>
        <a:defRPr sz="3600">
          <a:solidFill>
            <a:srgbClr val="FFFF00"/>
          </a:solidFill>
          <a:latin typeface="Times New Roman" pitchFamily="18" charset="0"/>
        </a:defRPr>
      </a:lvl7pPr>
      <a:lvl8pPr marL="1371600" algn="ctr" rtl="0" fontAlgn="base">
        <a:spcBef>
          <a:spcPct val="0"/>
        </a:spcBef>
        <a:spcAft>
          <a:spcPct val="0"/>
        </a:spcAft>
        <a:defRPr sz="3600">
          <a:solidFill>
            <a:srgbClr val="FFFF00"/>
          </a:solidFill>
          <a:latin typeface="Times New Roman" pitchFamily="18" charset="0"/>
        </a:defRPr>
      </a:lvl8pPr>
      <a:lvl9pPr marL="1828800" algn="ctr" rtl="0" fontAlgn="base">
        <a:spcBef>
          <a:spcPct val="0"/>
        </a:spcBef>
        <a:spcAft>
          <a:spcPct val="0"/>
        </a:spcAft>
        <a:defRPr sz="3600">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v"/>
        <a:defRPr sz="2800">
          <a:solidFill>
            <a:srgbClr val="FFFF00"/>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Ø"/>
        <a:defRPr sz="2400">
          <a:solidFill>
            <a:schemeClr val="bg1"/>
          </a:solidFill>
          <a:latin typeface="+mn-lt"/>
        </a:defRPr>
      </a:lvl2pPr>
      <a:lvl3pPr marL="1143000" indent="-228600" algn="l" rtl="0" eaLnBrk="0" fontAlgn="base" hangingPunct="0">
        <a:spcBef>
          <a:spcPct val="20000"/>
        </a:spcBef>
        <a:spcAft>
          <a:spcPct val="0"/>
        </a:spcAft>
        <a:buBlip>
          <a:blip r:embed="rId16"/>
        </a:buBlip>
        <a:defRPr sz="2000">
          <a:solidFill>
            <a:srgbClr val="CCFFFF"/>
          </a:solidFill>
          <a:latin typeface="+mn-lt"/>
        </a:defRPr>
      </a:lvl3pPr>
      <a:lvl4pPr marL="1600200" indent="-228600" algn="l" rtl="0" eaLnBrk="0" fontAlgn="base" hangingPunct="0">
        <a:spcBef>
          <a:spcPct val="20000"/>
        </a:spcBef>
        <a:spcAft>
          <a:spcPct val="0"/>
        </a:spcAft>
        <a:buBlip>
          <a:blip r:embed="rId17"/>
        </a:buBlip>
        <a:defRPr>
          <a:solidFill>
            <a:srgbClr val="FFFF00"/>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1600">
          <a:solidFill>
            <a:schemeClr val="bg1"/>
          </a:solidFill>
          <a:latin typeface="+mn-lt"/>
        </a:defRPr>
      </a:lvl5pPr>
      <a:lvl6pPr marL="2514600" indent="-228600" algn="l" rtl="0" fontAlgn="base">
        <a:spcBef>
          <a:spcPct val="20000"/>
        </a:spcBef>
        <a:spcAft>
          <a:spcPct val="0"/>
        </a:spcAft>
        <a:buClr>
          <a:srgbClr val="FF0000"/>
        </a:buClr>
        <a:buFont typeface="Wingdings" pitchFamily="2" charset="2"/>
        <a:buChar char="§"/>
        <a:defRPr sz="1600">
          <a:solidFill>
            <a:schemeClr val="bg1"/>
          </a:solidFill>
          <a:latin typeface="+mn-lt"/>
        </a:defRPr>
      </a:lvl6pPr>
      <a:lvl7pPr marL="2971800" indent="-228600" algn="l" rtl="0" fontAlgn="base">
        <a:spcBef>
          <a:spcPct val="20000"/>
        </a:spcBef>
        <a:spcAft>
          <a:spcPct val="0"/>
        </a:spcAft>
        <a:buClr>
          <a:srgbClr val="FF0000"/>
        </a:buClr>
        <a:buFont typeface="Wingdings" pitchFamily="2" charset="2"/>
        <a:buChar char="§"/>
        <a:defRPr sz="1600">
          <a:solidFill>
            <a:schemeClr val="bg1"/>
          </a:solidFill>
          <a:latin typeface="+mn-lt"/>
        </a:defRPr>
      </a:lvl7pPr>
      <a:lvl8pPr marL="3429000" indent="-228600" algn="l" rtl="0" fontAlgn="base">
        <a:spcBef>
          <a:spcPct val="20000"/>
        </a:spcBef>
        <a:spcAft>
          <a:spcPct val="0"/>
        </a:spcAft>
        <a:buClr>
          <a:srgbClr val="FF0000"/>
        </a:buClr>
        <a:buFont typeface="Wingdings" pitchFamily="2" charset="2"/>
        <a:buChar char="§"/>
        <a:defRPr sz="1600">
          <a:solidFill>
            <a:schemeClr val="bg1"/>
          </a:solidFill>
          <a:latin typeface="+mn-lt"/>
        </a:defRPr>
      </a:lvl8pPr>
      <a:lvl9pPr marL="3886200" indent="-228600" algn="l" rtl="0" fontAlgn="base">
        <a:spcBef>
          <a:spcPct val="20000"/>
        </a:spcBef>
        <a:spcAft>
          <a:spcPct val="0"/>
        </a:spcAft>
        <a:buClr>
          <a:srgbClr val="FF0000"/>
        </a:buClr>
        <a:buFont typeface="Wingdings" pitchFamily="2" charset="2"/>
        <a:buChar char="§"/>
        <a:defRPr sz="1600">
          <a:solidFill>
            <a:schemeClr val="bg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endParaRPr lang="en-GB"/>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72E97-46DE-B64B-A3E7-566659170BE1}" type="datetime1">
              <a:t>09/07/20</a:t>
            </a:fld>
            <a:endParaRPr lang="en-GB"/>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M. Boscolo, CL preventivi, 7/7/20</a:t>
            </a: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3EBAF-4B50-455D-8854-AA9687733B31}" type="slidenum">
              <a:rPr lang="en-GB" smtClean="0"/>
              <a:t>‹#›</a:t>
            </a:fld>
            <a:endParaRPr lang="en-GB"/>
          </a:p>
        </p:txBody>
      </p:sp>
    </p:spTree>
    <p:extLst>
      <p:ext uri="{BB962C8B-B14F-4D97-AF65-F5344CB8AC3E}">
        <p14:creationId xmlns:p14="http://schemas.microsoft.com/office/powerpoint/2010/main" val="2002585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8612718" y="6515100"/>
            <a:ext cx="1435100" cy="241300"/>
          </a:xfrm>
          <a:prstGeom prst="rect">
            <a:avLst/>
          </a:prstGeom>
        </p:spPr>
        <p:txBody>
          <a:bodyPr lIns="0" tIns="0" rIns="0" bIns="0" anchor="t" anchorCtr="0"/>
          <a:lstStyle>
            <a:lvl1pPr marL="0" algn="r">
              <a:defRPr sz="900">
                <a:solidFill>
                  <a:srgbClr val="154D81"/>
                </a:solidFill>
                <a:latin typeface="Helvetica"/>
              </a:defRPr>
            </a:lvl1pPr>
          </a:lstStyle>
          <a:p>
            <a:pPr>
              <a:defRPr/>
            </a:pPr>
            <a:fld id="{A08FF82A-B72D-2849-B775-A22856962E87}" type="datetime1">
              <a:t>09/07/20</a:t>
            </a:fld>
            <a:endParaRPr lang="en-US" dirty="0"/>
          </a:p>
        </p:txBody>
      </p:sp>
      <p:sp>
        <p:nvSpPr>
          <p:cNvPr id="11" name="Footer Placeholder 4"/>
          <p:cNvSpPr>
            <a:spLocks noGrp="1"/>
          </p:cNvSpPr>
          <p:nvPr>
            <p:ph type="ftr" sz="quarter" idx="3"/>
          </p:nvPr>
        </p:nvSpPr>
        <p:spPr>
          <a:xfrm>
            <a:off x="1075267" y="6515100"/>
            <a:ext cx="7164917" cy="241300"/>
          </a:xfrm>
          <a:prstGeom prst="rect">
            <a:avLst/>
          </a:prstGeom>
        </p:spPr>
        <p:txBody>
          <a:bodyPr lIns="0" tIns="0" rIns="0" bIns="0" anchor="t" anchorCtr="0"/>
          <a:lstStyle>
            <a:lvl1pPr marL="0" algn="l">
              <a:defRPr sz="900">
                <a:solidFill>
                  <a:srgbClr val="154D81"/>
                </a:solidFill>
                <a:latin typeface="Helvetica"/>
              </a:defRPr>
            </a:lvl1pPr>
          </a:lstStyle>
          <a:p>
            <a:r>
              <a:rPr lang="en-US" b="1"/>
              <a:t>M. Boscolo, CL preventivi, 7/7/20</a:t>
            </a:r>
            <a:endParaRPr lang="en-US" b="1" dirty="0"/>
          </a:p>
        </p:txBody>
      </p:sp>
      <p:sp>
        <p:nvSpPr>
          <p:cNvPr id="13" name="Slide Number Placeholder 5"/>
          <p:cNvSpPr>
            <a:spLocks noGrp="1"/>
          </p:cNvSpPr>
          <p:nvPr>
            <p:ph type="sldNum" sz="quarter" idx="4"/>
          </p:nvPr>
        </p:nvSpPr>
        <p:spPr>
          <a:xfrm>
            <a:off x="304801" y="6515100"/>
            <a:ext cx="596900" cy="241300"/>
          </a:xfrm>
          <a:prstGeom prst="rect">
            <a:avLst/>
          </a:prstGeom>
        </p:spPr>
        <p:txBody>
          <a:bodyPr lIns="0" tIns="0" rIns="0" bIns="0" anchor="t" anchorCtr="0"/>
          <a:lstStyle>
            <a:lvl1pPr marL="0" algn="l">
              <a:defRPr sz="900">
                <a:solidFill>
                  <a:srgbClr val="154D81"/>
                </a:solidFill>
                <a:latin typeface="Helvetica"/>
              </a:defRPr>
            </a:lvl1pPr>
          </a:lstStyle>
          <a:p>
            <a:pPr>
              <a:defRPr/>
            </a:pPr>
            <a:fld id="{762C15F7-22DB-1448-B34D-3F8D2909FD0C}" type="slidenum">
              <a:rPr lang="en-US"/>
              <a:pPr>
                <a:defRPr/>
              </a:pPr>
              <a:t>‹#›</a:t>
            </a:fld>
            <a:endParaRPr lang="en-US" dirty="0"/>
          </a:p>
        </p:txBody>
      </p:sp>
    </p:spTree>
    <p:extLst>
      <p:ext uri="{BB962C8B-B14F-4D97-AF65-F5344CB8AC3E}">
        <p14:creationId xmlns:p14="http://schemas.microsoft.com/office/powerpoint/2010/main" val="35691534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sldNum="0" hdr="0" dt="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indico.cern.ch/event/801616" TargetMode="External"/><Relationship Id="rId2" Type="http://schemas.openxmlformats.org/officeDocument/2006/relationships/hyperlink" Target="https://indico.cern.ch/event/719240" TargetMode="External"/><Relationship Id="rId1" Type="http://schemas.openxmlformats.org/officeDocument/2006/relationships/slideLayout" Target="../slideLayouts/slideLayout2.xml"/><Relationship Id="rId6" Type="http://schemas.openxmlformats.org/officeDocument/2006/relationships/hyperlink" Target="https://indico.cern.ch/event/930508/" TargetMode="External"/><Relationship Id="rId5" Type="http://schemas.openxmlformats.org/officeDocument/2006/relationships/hyperlink" Target="https://indico.cern.ch/event/886491/" TargetMode="External"/><Relationship Id="rId4" Type="http://schemas.openxmlformats.org/officeDocument/2006/relationships/hyperlink" Target="https://indico.cern.ch/event/845054/"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indico.cern.ch/event/930508/attachments/2068314/3471601/MC_Fields_Short.pdf" TargetMode="External"/><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journals.aps.org/prab/abstract/10.1103/PhysRevAccelBeams.21.061005" TargetMode="External"/><Relationship Id="rId2" Type="http://schemas.openxmlformats.org/officeDocument/2006/relationships/hyperlink" Target="https://doi.org/10.1016/j.nima.2015.10.097" TargetMode="External"/><Relationship Id="rId1" Type="http://schemas.openxmlformats.org/officeDocument/2006/relationships/slideLayout" Target="../slideLayouts/slideLayout2.xml"/><Relationship Id="rId5" Type="http://schemas.openxmlformats.org/officeDocument/2006/relationships/hyperlink" Target="https://journals.aps.org/prab/abstract/10.1103/PhysRevAccelBeams.23.051001" TargetMode="External"/><Relationship Id="rId4" Type="http://schemas.openxmlformats.org/officeDocument/2006/relationships/hyperlink" Target="arxiv:1905.0574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hyperlink" Target="https://arxiv.org/abs/1909.1371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oi.org/10.1016/j.nima.2015.10.097" TargetMode="External"/><Relationship Id="rId1" Type="http://schemas.openxmlformats.org/officeDocument/2006/relationships/slideLayout" Target="../slideLayouts/slideLayout2.xml"/><Relationship Id="rId6" Type="http://schemas.openxmlformats.org/officeDocument/2006/relationships/hyperlink" Target="https://journals.aps.org/prab/abstract/10.1103/PhysRevAccelBeams.21.061005" TargetMode="External"/><Relationship Id="rId5" Type="http://schemas.openxmlformats.org/officeDocument/2006/relationships/image" Target="../media/image24.(null)"/><Relationship Id="rId4" Type="http://schemas.openxmlformats.org/officeDocument/2006/relationships/hyperlink" Target="arxiv:1905.05747"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genda.infn.it/event/10380/contributions/2087/attachments/1437/1615/Muons_mboscolo_Catania.pdf" TargetMode="External"/><Relationship Id="rId2" Type="http://schemas.openxmlformats.org/officeDocument/2006/relationships/hyperlink" Target="https://agenda.infn.it/event/10380/contributions/2095/attachments/1435/1613/mumu_physics_CSN1.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home.cern/news/press-release/physics/particle-physicists-update-strategy-future-field-europ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8290-852C-3443-978A-1C398926898F}"/>
              </a:ext>
            </a:extLst>
          </p:cNvPr>
          <p:cNvSpPr>
            <a:spLocks noGrp="1"/>
          </p:cNvSpPr>
          <p:nvPr>
            <p:ph type="ctrTitle"/>
          </p:nvPr>
        </p:nvSpPr>
        <p:spPr>
          <a:xfrm>
            <a:off x="1524000" y="1630841"/>
            <a:ext cx="9144000" cy="2387600"/>
          </a:xfrm>
        </p:spPr>
        <p:txBody>
          <a:bodyPr/>
          <a:lstStyle/>
          <a:p>
            <a:br>
              <a:rPr lang="it-IT" dirty="0">
                <a:solidFill>
                  <a:schemeClr val="tx1"/>
                </a:solidFill>
              </a:rPr>
            </a:br>
            <a:r>
              <a:rPr lang="it-IT" dirty="0"/>
              <a:t>R&amp;D  Futuri Acceleratori:</a:t>
            </a:r>
            <a:br>
              <a:rPr lang="it-IT" dirty="0"/>
            </a:br>
            <a:r>
              <a:rPr lang="it-IT" sz="4800" b="1" dirty="0"/>
              <a:t>FCC  e  muon collider</a:t>
            </a:r>
            <a:endParaRPr lang="it-IT" b="1" dirty="0"/>
          </a:p>
        </p:txBody>
      </p:sp>
      <p:sp>
        <p:nvSpPr>
          <p:cNvPr id="3" name="Subtitle 2">
            <a:extLst>
              <a:ext uri="{FF2B5EF4-FFF2-40B4-BE49-F238E27FC236}">
                <a16:creationId xmlns:a16="http://schemas.microsoft.com/office/drawing/2014/main" id="{1B0EC640-96A7-8A4D-B266-363638EC35E5}"/>
              </a:ext>
            </a:extLst>
          </p:cNvPr>
          <p:cNvSpPr>
            <a:spLocks noGrp="1"/>
          </p:cNvSpPr>
          <p:nvPr>
            <p:ph type="subTitle" idx="1"/>
          </p:nvPr>
        </p:nvSpPr>
        <p:spPr>
          <a:xfrm>
            <a:off x="1524000" y="4797744"/>
            <a:ext cx="9144000" cy="1655762"/>
          </a:xfrm>
        </p:spPr>
        <p:txBody>
          <a:bodyPr vert="horz" lIns="91440" tIns="45720" rIns="91440" bIns="45720" rtlCol="0" anchor="t">
            <a:normAutofit/>
          </a:bodyPr>
          <a:lstStyle/>
          <a:p>
            <a:r>
              <a:rPr lang="it-IT" sz="3200" dirty="0"/>
              <a:t>M. Boscolo</a:t>
            </a:r>
          </a:p>
          <a:p>
            <a:r>
              <a:rPr lang="it-IT" dirty="0"/>
              <a:t>CL Preventivi LNF</a:t>
            </a:r>
          </a:p>
          <a:p>
            <a:r>
              <a:rPr lang="it-IT" dirty="0"/>
              <a:t>7 luglio 2020</a:t>
            </a:r>
            <a:endParaRPr lang="it-IT" dirty="0">
              <a:cs typeface="Calibri"/>
            </a:endParaRPr>
          </a:p>
        </p:txBody>
      </p:sp>
    </p:spTree>
    <p:extLst>
      <p:ext uri="{BB962C8B-B14F-4D97-AF65-F5344CB8AC3E}">
        <p14:creationId xmlns:p14="http://schemas.microsoft.com/office/powerpoint/2010/main" val="2640064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989" y="146465"/>
            <a:ext cx="8378115" cy="523220"/>
          </a:xfrm>
          <a:prstGeom prst="rect">
            <a:avLst/>
          </a:prstGeom>
          <a:noFill/>
        </p:spPr>
        <p:txBody>
          <a:bodyPr wrap="none" rtlCol="0">
            <a:spAutoFit/>
          </a:bodyPr>
          <a:lstStyle/>
          <a:p>
            <a:r>
              <a:rPr lang="en-US" sz="2800" dirty="0">
                <a:solidFill>
                  <a:srgbClr val="FF0000"/>
                </a:solidFill>
                <a:latin typeface="Arial"/>
                <a:cs typeface="Arial"/>
              </a:rPr>
              <a:t>FCC-</a:t>
            </a:r>
            <a:r>
              <a:rPr lang="en-US" sz="2800" dirty="0" err="1">
                <a:solidFill>
                  <a:srgbClr val="FF0000"/>
                </a:solidFill>
                <a:latin typeface="Arial"/>
                <a:cs typeface="Arial"/>
              </a:rPr>
              <a:t>ee</a:t>
            </a:r>
            <a:r>
              <a:rPr lang="en-US" sz="2800" dirty="0">
                <a:solidFill>
                  <a:srgbClr val="FF0000"/>
                </a:solidFill>
                <a:latin typeface="Arial"/>
                <a:cs typeface="Arial"/>
              </a:rPr>
              <a:t>: Machine Detector Interface </a:t>
            </a:r>
            <a:r>
              <a:rPr lang="en-US" sz="1600" i="1" dirty="0">
                <a:solidFill>
                  <a:srgbClr val="FF0000"/>
                </a:solidFill>
                <a:latin typeface="Arial"/>
                <a:cs typeface="Arial"/>
              </a:rPr>
              <a:t>(</a:t>
            </a:r>
            <a:r>
              <a:rPr lang="en-US" sz="1600" i="1" dirty="0" err="1">
                <a:solidFill>
                  <a:srgbClr val="FF0000"/>
                </a:solidFill>
                <a:latin typeface="Arial"/>
                <a:cs typeface="Arial"/>
              </a:rPr>
              <a:t>M.Boscolo</a:t>
            </a:r>
            <a:r>
              <a:rPr lang="en-US" sz="1600" i="1" dirty="0">
                <a:solidFill>
                  <a:srgbClr val="FF0000"/>
                </a:solidFill>
                <a:latin typeface="Arial"/>
                <a:cs typeface="Arial"/>
              </a:rPr>
              <a:t>, </a:t>
            </a:r>
            <a:r>
              <a:rPr lang="en-US" sz="1600" i="1" dirty="0" err="1">
                <a:solidFill>
                  <a:srgbClr val="FF0000"/>
                </a:solidFill>
                <a:latin typeface="Arial"/>
                <a:cs typeface="Arial"/>
              </a:rPr>
              <a:t>N.Bacchetta</a:t>
            </a:r>
            <a:r>
              <a:rPr lang="en-US" sz="1600" i="1" dirty="0">
                <a:solidFill>
                  <a:srgbClr val="FF0000"/>
                </a:solidFill>
                <a:latin typeface="Arial"/>
                <a:cs typeface="Arial"/>
              </a:rPr>
              <a:t>)</a:t>
            </a:r>
          </a:p>
        </p:txBody>
      </p:sp>
      <p:sp>
        <p:nvSpPr>
          <p:cNvPr id="2" name="TextBox 1"/>
          <p:cNvSpPr txBox="1"/>
          <p:nvPr/>
        </p:nvSpPr>
        <p:spPr>
          <a:xfrm>
            <a:off x="454505" y="973337"/>
            <a:ext cx="11132892" cy="2646878"/>
          </a:xfrm>
          <a:prstGeom prst="rect">
            <a:avLst/>
          </a:prstGeom>
          <a:noFill/>
        </p:spPr>
        <p:txBody>
          <a:bodyPr wrap="square" rtlCol="0">
            <a:spAutoFit/>
          </a:bodyPr>
          <a:lstStyle/>
          <a:p>
            <a:r>
              <a:rPr lang="en-US" dirty="0"/>
              <a:t>Concentrate our efforts on 4 main areas:</a:t>
            </a:r>
          </a:p>
          <a:p>
            <a:pPr marL="342900" indent="-342900">
              <a:buFont typeface="+mj-lt"/>
              <a:buAutoNum type="alphaLcPeriod"/>
            </a:pPr>
            <a:r>
              <a:rPr lang="en-US" sz="1600" dirty="0"/>
              <a:t>Beam physics (optics, beam dynamics, collective effects)</a:t>
            </a:r>
          </a:p>
          <a:p>
            <a:pPr marL="342900" indent="-342900">
              <a:buFont typeface="+mj-lt"/>
              <a:buAutoNum type="alphaLcPeriod"/>
            </a:pPr>
            <a:r>
              <a:rPr lang="en-US" sz="1600" dirty="0"/>
              <a:t>Experimental environment, beam induced backgrounds &amp; luminosity measurement</a:t>
            </a:r>
          </a:p>
          <a:p>
            <a:pPr marL="342900" indent="-342900">
              <a:buFont typeface="+mj-lt"/>
              <a:buAutoNum type="alphaLcPeriod"/>
            </a:pPr>
            <a:r>
              <a:rPr lang="en-US" dirty="0"/>
              <a:t>Software for simulation tools</a:t>
            </a:r>
          </a:p>
          <a:p>
            <a:pPr marL="342900" indent="-342900">
              <a:buFont typeface="+mj-lt"/>
              <a:buAutoNum type="alphaLcPeriod"/>
            </a:pPr>
            <a:r>
              <a:rPr lang="en-US" dirty="0"/>
              <a:t>Engineering (mechanical, magnets, diagnostics, vacuum, cooling, ...)</a:t>
            </a:r>
          </a:p>
          <a:p>
            <a:pPr algn="just"/>
            <a:endParaRPr lang="en-US" sz="1600" i="1" dirty="0"/>
          </a:p>
          <a:p>
            <a:pPr algn="just"/>
            <a:r>
              <a:rPr lang="en-US" sz="1600" b="1" i="1" dirty="0"/>
              <a:t>Our goal </a:t>
            </a:r>
            <a:r>
              <a:rPr lang="en-US" sz="1600" i="1" dirty="0"/>
              <a:t>is to have a </a:t>
            </a:r>
            <a:r>
              <a:rPr lang="en-US" sz="1600" b="1" i="1" dirty="0"/>
              <a:t>feasible and well engineered design of the Interaction Region </a:t>
            </a:r>
            <a:r>
              <a:rPr lang="en-US" sz="1600" i="1" dirty="0"/>
              <a:t>that meets optics, beam dynamics and high current requirements, foresees tolerable radiation and achieves as well the mechanical requirements in terms of integration, stability and assembly.</a:t>
            </a:r>
          </a:p>
          <a:p>
            <a:endParaRPr lang="en-US" sz="1600" dirty="0"/>
          </a:p>
        </p:txBody>
      </p:sp>
      <p:pic>
        <p:nvPicPr>
          <p:cNvPr id="9" name="Picture 8" descr="FCC-ee_InteractionReg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949" y="3385738"/>
            <a:ext cx="3891707" cy="2918780"/>
          </a:xfrm>
          <a:prstGeom prst="rect">
            <a:avLst/>
          </a:prstGeom>
        </p:spPr>
      </p:pic>
      <p:sp>
        <p:nvSpPr>
          <p:cNvPr id="10" name="TextBox 9"/>
          <p:cNvSpPr txBox="1"/>
          <p:nvPr/>
        </p:nvSpPr>
        <p:spPr>
          <a:xfrm>
            <a:off x="7254717" y="6217851"/>
            <a:ext cx="2646622" cy="276999"/>
          </a:xfrm>
          <a:prstGeom prst="rect">
            <a:avLst/>
          </a:prstGeom>
          <a:noFill/>
        </p:spPr>
        <p:txBody>
          <a:bodyPr wrap="none" rtlCol="0">
            <a:spAutoFit/>
          </a:bodyPr>
          <a:lstStyle/>
          <a:p>
            <a:r>
              <a:rPr lang="en-US" sz="1200" dirty="0"/>
              <a:t>Sketch of the FCC-</a:t>
            </a:r>
            <a:r>
              <a:rPr lang="en-US" sz="1200" dirty="0" err="1"/>
              <a:t>ee</a:t>
            </a:r>
            <a:r>
              <a:rPr lang="en-US" sz="1200" dirty="0"/>
              <a:t> Interaction Region</a:t>
            </a:r>
          </a:p>
        </p:txBody>
      </p:sp>
      <p:pic>
        <p:nvPicPr>
          <p:cNvPr id="11" name="Picture 10"/>
          <p:cNvPicPr>
            <a:picLocks noChangeAspect="1"/>
          </p:cNvPicPr>
          <p:nvPr/>
        </p:nvPicPr>
        <p:blipFill>
          <a:blip r:embed="rId3"/>
          <a:stretch>
            <a:fillRect/>
          </a:stretch>
        </p:blipFill>
        <p:spPr>
          <a:xfrm>
            <a:off x="1970587" y="3576638"/>
            <a:ext cx="4571725" cy="2406470"/>
          </a:xfrm>
          <a:prstGeom prst="rect">
            <a:avLst/>
          </a:prstGeom>
        </p:spPr>
      </p:pic>
      <p:sp>
        <p:nvSpPr>
          <p:cNvPr id="12" name="TextBox 11"/>
          <p:cNvSpPr txBox="1"/>
          <p:nvPr/>
        </p:nvSpPr>
        <p:spPr>
          <a:xfrm>
            <a:off x="1970586" y="5986759"/>
            <a:ext cx="4161396" cy="276999"/>
          </a:xfrm>
          <a:prstGeom prst="rect">
            <a:avLst/>
          </a:prstGeom>
          <a:noFill/>
        </p:spPr>
        <p:txBody>
          <a:bodyPr wrap="none" rtlCol="0">
            <a:spAutoFit/>
          </a:bodyPr>
          <a:lstStyle/>
          <a:p>
            <a:r>
              <a:rPr lang="en-US" sz="1200" dirty="0"/>
              <a:t>3D modeling effort: compensating solenoid, cryostat, </a:t>
            </a:r>
            <a:r>
              <a:rPr lang="en-US" sz="1200" dirty="0" err="1"/>
              <a:t>beampipe</a:t>
            </a:r>
            <a:endParaRPr lang="en-US" sz="1200" dirty="0"/>
          </a:p>
        </p:txBody>
      </p:sp>
      <p:sp>
        <p:nvSpPr>
          <p:cNvPr id="13" name="TextBox 12"/>
          <p:cNvSpPr txBox="1"/>
          <p:nvPr/>
        </p:nvSpPr>
        <p:spPr>
          <a:xfrm>
            <a:off x="2060576" y="4191001"/>
            <a:ext cx="763351" cy="307777"/>
          </a:xfrm>
          <a:prstGeom prst="rect">
            <a:avLst/>
          </a:prstGeom>
          <a:noFill/>
        </p:spPr>
        <p:txBody>
          <a:bodyPr wrap="none" rtlCol="0">
            <a:spAutoFit/>
          </a:bodyPr>
          <a:lstStyle/>
          <a:p>
            <a:r>
              <a:rPr lang="en-US" sz="1400" dirty="0" err="1">
                <a:solidFill>
                  <a:srgbClr val="1F497D"/>
                </a:solidFill>
              </a:rPr>
              <a:t>LumiCal</a:t>
            </a:r>
            <a:endParaRPr lang="en-US" sz="1400" dirty="0">
              <a:solidFill>
                <a:srgbClr val="1F497D"/>
              </a:solidFill>
            </a:endParaRPr>
          </a:p>
        </p:txBody>
      </p:sp>
      <p:cxnSp>
        <p:nvCxnSpPr>
          <p:cNvPr id="15" name="Straight Arrow Connector 14"/>
          <p:cNvCxnSpPr/>
          <p:nvPr/>
        </p:nvCxnSpPr>
        <p:spPr>
          <a:xfrm flipH="1">
            <a:off x="2060576" y="4498778"/>
            <a:ext cx="314325" cy="701873"/>
          </a:xfrm>
          <a:prstGeom prst="straightConnector1">
            <a:avLst/>
          </a:prstGeom>
          <a:ln w="6350" cmpd="sng">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040584" y="3576638"/>
            <a:ext cx="1274643" cy="523220"/>
          </a:xfrm>
          <a:prstGeom prst="rect">
            <a:avLst/>
          </a:prstGeom>
          <a:noFill/>
        </p:spPr>
        <p:txBody>
          <a:bodyPr wrap="none" rtlCol="0">
            <a:spAutoFit/>
          </a:bodyPr>
          <a:lstStyle/>
          <a:p>
            <a:pPr algn="ctr"/>
            <a:r>
              <a:rPr lang="en-US" sz="1400" dirty="0">
                <a:solidFill>
                  <a:srgbClr val="1F497D"/>
                </a:solidFill>
              </a:rPr>
              <a:t>Compensating </a:t>
            </a:r>
          </a:p>
          <a:p>
            <a:pPr algn="ctr"/>
            <a:r>
              <a:rPr lang="en-US" sz="1400" dirty="0">
                <a:solidFill>
                  <a:srgbClr val="1F497D"/>
                </a:solidFill>
              </a:rPr>
              <a:t>Solenoid</a:t>
            </a:r>
          </a:p>
        </p:txBody>
      </p:sp>
      <p:cxnSp>
        <p:nvCxnSpPr>
          <p:cNvPr id="18" name="Straight Arrow Connector 17"/>
          <p:cNvCxnSpPr/>
          <p:nvPr/>
        </p:nvCxnSpPr>
        <p:spPr>
          <a:xfrm flipH="1">
            <a:off x="3549651" y="4047928"/>
            <a:ext cx="1" cy="498673"/>
          </a:xfrm>
          <a:prstGeom prst="straightConnector1">
            <a:avLst/>
          </a:prstGeom>
          <a:ln w="6350" cmpd="sng">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440451" y="5223809"/>
            <a:ext cx="704039" cy="276999"/>
          </a:xfrm>
          <a:prstGeom prst="rect">
            <a:avLst/>
          </a:prstGeom>
          <a:noFill/>
        </p:spPr>
        <p:txBody>
          <a:bodyPr wrap="none" rtlCol="0">
            <a:spAutoFit/>
          </a:bodyPr>
          <a:lstStyle/>
          <a:p>
            <a:pPr algn="ctr"/>
            <a:r>
              <a:rPr lang="en-US" sz="1200" dirty="0">
                <a:solidFill>
                  <a:srgbClr val="1F497D"/>
                </a:solidFill>
              </a:rPr>
              <a:t>Winding</a:t>
            </a:r>
          </a:p>
        </p:txBody>
      </p:sp>
      <p:cxnSp>
        <p:nvCxnSpPr>
          <p:cNvPr id="21" name="Straight Arrow Connector 20"/>
          <p:cNvCxnSpPr/>
          <p:nvPr/>
        </p:nvCxnSpPr>
        <p:spPr>
          <a:xfrm flipH="1" flipV="1">
            <a:off x="5391151" y="5045274"/>
            <a:ext cx="264582" cy="225227"/>
          </a:xfrm>
          <a:prstGeom prst="straightConnector1">
            <a:avLst/>
          </a:prstGeom>
          <a:ln w="6350" cmpd="sng">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385383" y="5506748"/>
            <a:ext cx="849913" cy="276999"/>
          </a:xfrm>
          <a:prstGeom prst="rect">
            <a:avLst/>
          </a:prstGeom>
          <a:noFill/>
        </p:spPr>
        <p:txBody>
          <a:bodyPr wrap="none" rtlCol="0">
            <a:spAutoFit/>
          </a:bodyPr>
          <a:lstStyle/>
          <a:p>
            <a:pPr algn="ctr"/>
            <a:r>
              <a:rPr lang="en-US" sz="1200" dirty="0">
                <a:solidFill>
                  <a:srgbClr val="1F497D"/>
                </a:solidFill>
              </a:rPr>
              <a:t>Beam Pipe</a:t>
            </a:r>
          </a:p>
        </p:txBody>
      </p:sp>
      <p:cxnSp>
        <p:nvCxnSpPr>
          <p:cNvPr id="24" name="Straight Arrow Connector 23"/>
          <p:cNvCxnSpPr>
            <a:stCxn id="23" idx="0"/>
          </p:cNvCxnSpPr>
          <p:nvPr/>
        </p:nvCxnSpPr>
        <p:spPr>
          <a:xfrm flipH="1" flipV="1">
            <a:off x="4383619" y="4774341"/>
            <a:ext cx="426720" cy="732406"/>
          </a:xfrm>
          <a:prstGeom prst="straightConnector1">
            <a:avLst/>
          </a:prstGeom>
          <a:ln w="6350" cmpd="sng">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931953" y="5709760"/>
            <a:ext cx="1108829" cy="276999"/>
          </a:xfrm>
          <a:prstGeom prst="rect">
            <a:avLst/>
          </a:prstGeom>
          <a:noFill/>
        </p:spPr>
        <p:txBody>
          <a:bodyPr wrap="none" rtlCol="0">
            <a:spAutoFit/>
          </a:bodyPr>
          <a:lstStyle/>
          <a:p>
            <a:pPr algn="ctr"/>
            <a:r>
              <a:rPr lang="en-US" sz="1200" dirty="0">
                <a:solidFill>
                  <a:srgbClr val="1F497D"/>
                </a:solidFill>
              </a:rPr>
              <a:t>HOM absorber</a:t>
            </a:r>
          </a:p>
        </p:txBody>
      </p:sp>
      <p:cxnSp>
        <p:nvCxnSpPr>
          <p:cNvPr id="27" name="Straight Arrow Connector 26"/>
          <p:cNvCxnSpPr>
            <a:stCxn id="26" idx="1"/>
          </p:cNvCxnSpPr>
          <p:nvPr/>
        </p:nvCxnSpPr>
        <p:spPr>
          <a:xfrm flipH="1" flipV="1">
            <a:off x="2508254" y="5417543"/>
            <a:ext cx="423699" cy="430716"/>
          </a:xfrm>
          <a:prstGeom prst="straightConnector1">
            <a:avLst/>
          </a:prstGeom>
          <a:ln w="6350" cmpd="sng">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554361" y="5506748"/>
            <a:ext cx="592149" cy="276999"/>
          </a:xfrm>
          <a:prstGeom prst="rect">
            <a:avLst/>
          </a:prstGeom>
          <a:noFill/>
        </p:spPr>
        <p:txBody>
          <a:bodyPr wrap="none" rtlCol="0">
            <a:spAutoFit/>
          </a:bodyPr>
          <a:lstStyle/>
          <a:p>
            <a:pPr algn="ctr"/>
            <a:r>
              <a:rPr lang="en-US" sz="1200" dirty="0">
                <a:solidFill>
                  <a:srgbClr val="1F497D"/>
                </a:solidFill>
              </a:rPr>
              <a:t>Flange</a:t>
            </a:r>
          </a:p>
        </p:txBody>
      </p:sp>
      <p:cxnSp>
        <p:nvCxnSpPr>
          <p:cNvPr id="30" name="Straight Arrow Connector 29"/>
          <p:cNvCxnSpPr>
            <a:stCxn id="29" idx="1"/>
          </p:cNvCxnSpPr>
          <p:nvPr/>
        </p:nvCxnSpPr>
        <p:spPr>
          <a:xfrm flipH="1" flipV="1">
            <a:off x="2817110" y="5324409"/>
            <a:ext cx="737250" cy="320838"/>
          </a:xfrm>
          <a:prstGeom prst="straightConnector1">
            <a:avLst/>
          </a:prstGeom>
          <a:ln w="6350" cmpd="sng">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4638185" y="3595564"/>
            <a:ext cx="492443" cy="307777"/>
          </a:xfrm>
          <a:prstGeom prst="rect">
            <a:avLst/>
          </a:prstGeom>
          <a:noFill/>
        </p:spPr>
        <p:txBody>
          <a:bodyPr wrap="none" rtlCol="0">
            <a:spAutoFit/>
          </a:bodyPr>
          <a:lstStyle/>
          <a:p>
            <a:pPr algn="ctr"/>
            <a:r>
              <a:rPr lang="en-US" sz="1400" dirty="0">
                <a:solidFill>
                  <a:srgbClr val="1F497D"/>
                </a:solidFill>
              </a:rPr>
              <a:t>QC1</a:t>
            </a:r>
          </a:p>
        </p:txBody>
      </p:sp>
      <p:cxnSp>
        <p:nvCxnSpPr>
          <p:cNvPr id="33" name="Straight Arrow Connector 32"/>
          <p:cNvCxnSpPr/>
          <p:nvPr/>
        </p:nvCxnSpPr>
        <p:spPr>
          <a:xfrm>
            <a:off x="4929718" y="3850522"/>
            <a:ext cx="429682" cy="403979"/>
          </a:xfrm>
          <a:prstGeom prst="straightConnector1">
            <a:avLst/>
          </a:prstGeom>
          <a:ln w="6350" cmpd="sng">
            <a:solidFill>
              <a:srgbClr val="8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19883AE7-D6F3-C141-BFED-43F0563BB9D9}"/>
              </a:ext>
            </a:extLst>
          </p:cNvPr>
          <p:cNvSpPr txBox="1"/>
          <p:nvPr/>
        </p:nvSpPr>
        <p:spPr>
          <a:xfrm>
            <a:off x="594360" y="190657"/>
            <a:ext cx="782587" cy="461665"/>
          </a:xfrm>
          <a:prstGeom prst="rect">
            <a:avLst/>
          </a:prstGeom>
          <a:solidFill>
            <a:srgbClr val="FFFF00"/>
          </a:solidFill>
        </p:spPr>
        <p:txBody>
          <a:bodyPr wrap="none" rtlCol="0">
            <a:spAutoFit/>
          </a:bodyPr>
          <a:lstStyle/>
          <a:p>
            <a:r>
              <a:rPr lang="it-IT" sz="2400" b="1"/>
              <a:t>WP2</a:t>
            </a:r>
          </a:p>
        </p:txBody>
      </p:sp>
      <p:sp>
        <p:nvSpPr>
          <p:cNvPr id="28" name="CasellaDiTesto 7">
            <a:extLst>
              <a:ext uri="{FF2B5EF4-FFF2-40B4-BE49-F238E27FC236}">
                <a16:creationId xmlns:a16="http://schemas.microsoft.com/office/drawing/2014/main" id="{1C93D952-3EB0-AB4B-B8D5-C016A186EA2E}"/>
              </a:ext>
            </a:extLst>
          </p:cNvPr>
          <p:cNvSpPr txBox="1"/>
          <p:nvPr/>
        </p:nvSpPr>
        <p:spPr>
          <a:xfrm>
            <a:off x="245370" y="6311866"/>
            <a:ext cx="6435030" cy="461665"/>
          </a:xfrm>
          <a:prstGeom prst="rect">
            <a:avLst/>
          </a:prstGeom>
          <a:noFill/>
        </p:spPr>
        <p:txBody>
          <a:bodyPr wrap="none" rtlCol="0">
            <a:spAutoFit/>
          </a:bodyPr>
          <a:lstStyle/>
          <a:p>
            <a:pPr algn="ctr"/>
            <a:r>
              <a:rPr lang="en-GB" sz="2400" b="1" dirty="0" err="1">
                <a:solidFill>
                  <a:prstClr val="black">
                    <a:lumMod val="65000"/>
                    <a:lumOff val="35000"/>
                  </a:prstClr>
                </a:solidFill>
                <a:latin typeface="Calibri"/>
              </a:rPr>
              <a:t>Richieste</a:t>
            </a:r>
            <a:r>
              <a:rPr lang="en-GB" sz="2400" b="1" dirty="0">
                <a:solidFill>
                  <a:prstClr val="black">
                    <a:lumMod val="65000"/>
                    <a:lumOff val="35000"/>
                  </a:prstClr>
                </a:solidFill>
                <a:latin typeface="Calibri"/>
              </a:rPr>
              <a:t> </a:t>
            </a:r>
            <a:r>
              <a:rPr lang="en-GB" sz="2400" b="1" dirty="0" err="1">
                <a:solidFill>
                  <a:prstClr val="black">
                    <a:lumMod val="65000"/>
                    <a:lumOff val="35000"/>
                  </a:prstClr>
                </a:solidFill>
                <a:latin typeface="Calibri"/>
              </a:rPr>
              <a:t>Finanziarie</a:t>
            </a:r>
            <a:r>
              <a:rPr lang="en-GB" sz="2400" b="1" dirty="0">
                <a:solidFill>
                  <a:prstClr val="black">
                    <a:lumMod val="65000"/>
                    <a:lumOff val="35000"/>
                  </a:prstClr>
                </a:solidFill>
                <a:latin typeface="Calibri"/>
              </a:rPr>
              <a:t> 2021: </a:t>
            </a:r>
            <a:r>
              <a:rPr lang="en-GB" sz="2400" b="1" dirty="0">
                <a:latin typeface="Calibri"/>
              </a:rPr>
              <a:t>missioni per meetings</a:t>
            </a:r>
          </a:p>
        </p:txBody>
      </p:sp>
      <p:sp>
        <p:nvSpPr>
          <p:cNvPr id="8" name="Footer Placeholder 7">
            <a:extLst>
              <a:ext uri="{FF2B5EF4-FFF2-40B4-BE49-F238E27FC236}">
                <a16:creationId xmlns:a16="http://schemas.microsoft.com/office/drawing/2014/main" id="{DE451D15-C4E6-D549-9F1F-7BEB58C234D9}"/>
              </a:ext>
            </a:extLst>
          </p:cNvPr>
          <p:cNvSpPr>
            <a:spLocks noGrp="1"/>
          </p:cNvSpPr>
          <p:nvPr>
            <p:ph type="ftr" sz="quarter" idx="11"/>
          </p:nvPr>
        </p:nvSpPr>
        <p:spPr>
          <a:xfrm>
            <a:off x="7948863" y="6456284"/>
            <a:ext cx="4114800" cy="365125"/>
          </a:xfrm>
        </p:spPr>
        <p:txBody>
          <a:bodyPr/>
          <a:lstStyle/>
          <a:p>
            <a:r>
              <a:rPr lang="it-IT"/>
              <a:t>M. Boscolo, CL preventivi, 7/7/20</a:t>
            </a:r>
          </a:p>
        </p:txBody>
      </p:sp>
    </p:spTree>
    <p:extLst>
      <p:ext uri="{BB962C8B-B14F-4D97-AF65-F5344CB8AC3E}">
        <p14:creationId xmlns:p14="http://schemas.microsoft.com/office/powerpoint/2010/main" val="1725459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84131C-522C-F946-985D-840C4E8241F7}"/>
              </a:ext>
            </a:extLst>
          </p:cNvPr>
          <p:cNvSpPr>
            <a:spLocks noGrp="1"/>
          </p:cNvSpPr>
          <p:nvPr>
            <p:ph type="title"/>
          </p:nvPr>
        </p:nvSpPr>
        <p:spPr>
          <a:xfrm>
            <a:off x="838200" y="-11867"/>
            <a:ext cx="10515600" cy="1325563"/>
          </a:xfrm>
        </p:spPr>
        <p:txBody>
          <a:bodyPr/>
          <a:lstStyle/>
          <a:p>
            <a:r>
              <a:rPr lang="en-US" dirty="0"/>
              <a:t>FCC-IS  Design Study – just approved by EU-H2020</a:t>
            </a:r>
          </a:p>
        </p:txBody>
      </p:sp>
      <p:sp>
        <p:nvSpPr>
          <p:cNvPr id="5" name="Content Placeholder 4">
            <a:extLst>
              <a:ext uri="{FF2B5EF4-FFF2-40B4-BE49-F238E27FC236}">
                <a16:creationId xmlns:a16="http://schemas.microsoft.com/office/drawing/2014/main" id="{005DD070-123D-4944-817B-98636BD37602}"/>
              </a:ext>
            </a:extLst>
          </p:cNvPr>
          <p:cNvSpPr>
            <a:spLocks noGrp="1"/>
          </p:cNvSpPr>
          <p:nvPr>
            <p:ph idx="1"/>
          </p:nvPr>
        </p:nvSpPr>
        <p:spPr>
          <a:xfrm>
            <a:off x="312481" y="1125829"/>
            <a:ext cx="11141582" cy="940674"/>
          </a:xfrm>
        </p:spPr>
        <p:txBody>
          <a:bodyPr>
            <a:normAutofit/>
          </a:bodyPr>
          <a:lstStyle/>
          <a:p>
            <a:r>
              <a:rPr lang="en-US" sz="2400" b="1" dirty="0">
                <a:solidFill>
                  <a:srgbClr val="0432FF"/>
                </a:solidFill>
              </a:rPr>
              <a:t>FCC-IS </a:t>
            </a:r>
            <a:r>
              <a:rPr lang="en-US" sz="2400" dirty="0">
                <a:solidFill>
                  <a:srgbClr val="0432FF"/>
                </a:solidFill>
              </a:rPr>
              <a:t> (Innovation Study) is a </a:t>
            </a:r>
            <a:r>
              <a:rPr lang="en-US" sz="2400" b="1" dirty="0">
                <a:solidFill>
                  <a:srgbClr val="0432FF"/>
                </a:solidFill>
              </a:rPr>
              <a:t>design study</a:t>
            </a:r>
            <a:r>
              <a:rPr lang="en-US" sz="2400" dirty="0">
                <a:solidFill>
                  <a:srgbClr val="0432FF"/>
                </a:solidFill>
              </a:rPr>
              <a:t> project: </a:t>
            </a:r>
            <a:r>
              <a:rPr lang="en-GB" sz="2400" b="1" dirty="0">
                <a:solidFill>
                  <a:srgbClr val="FF0000"/>
                </a:solidFill>
              </a:rPr>
              <a:t>3M€ for 4 years</a:t>
            </a:r>
            <a:endParaRPr lang="en-US" sz="2400" dirty="0">
              <a:solidFill>
                <a:srgbClr val="0432FF"/>
              </a:solidFill>
            </a:endParaRPr>
          </a:p>
          <a:p>
            <a:r>
              <a:rPr lang="en-US" sz="2400" dirty="0"/>
              <a:t>Kick-off: 9-10 November 2020</a:t>
            </a:r>
          </a:p>
        </p:txBody>
      </p:sp>
      <p:sp>
        <p:nvSpPr>
          <p:cNvPr id="6" name="Rectangle 5">
            <a:extLst>
              <a:ext uri="{FF2B5EF4-FFF2-40B4-BE49-F238E27FC236}">
                <a16:creationId xmlns:a16="http://schemas.microsoft.com/office/drawing/2014/main" id="{3561A36D-8A24-5749-B608-F3073346620E}"/>
              </a:ext>
            </a:extLst>
          </p:cNvPr>
          <p:cNvSpPr/>
          <p:nvPr/>
        </p:nvSpPr>
        <p:spPr>
          <a:xfrm>
            <a:off x="428388" y="2027831"/>
            <a:ext cx="10909767" cy="2169825"/>
          </a:xfrm>
          <a:prstGeom prst="rect">
            <a:avLst/>
          </a:prstGeom>
        </p:spPr>
        <p:txBody>
          <a:bodyPr wrap="square">
            <a:spAutoFit/>
          </a:bodyPr>
          <a:lstStyle/>
          <a:p>
            <a:pPr marL="0" marR="0" lvl="0" indent="0" algn="just" defTabSz="914400" rtl="0" eaLnBrk="1" fontAlgn="auto" latinLnBrk="0" hangingPunct="1">
              <a:lnSpc>
                <a:spcPct val="100000"/>
              </a:lnSpc>
              <a:spcBef>
                <a:spcPts val="1800"/>
              </a:spcBef>
              <a:spcAft>
                <a:spcPts val="0"/>
              </a:spcAft>
              <a:buClrTx/>
              <a:buSzTx/>
              <a:buFontTx/>
              <a:buNone/>
              <a:tabLst/>
              <a:defRPr/>
            </a:pPr>
            <a:r>
              <a:rPr kumimoji="0" lang="en-US" sz="2000" b="1" i="0" u="none" strike="noStrike" kern="1200" cap="none" spc="0" normalizeH="0" baseline="0" noProof="0" dirty="0">
                <a:ln>
                  <a:noFill/>
                </a:ln>
                <a:solidFill>
                  <a:srgbClr val="0432FF"/>
                </a:solidFill>
                <a:effectLst/>
                <a:uLnTx/>
                <a:uFillTx/>
                <a:latin typeface="Calibri" panose="020F0502020204030204" pitchFamily="34" charset="0"/>
                <a:ea typeface="Calibri" panose="020F0502020204030204" pitchFamily="34" charset="0"/>
                <a:cs typeface="Times New Roman" panose="02020603050405020304" pitchFamily="18" charset="0"/>
              </a:rPr>
              <a:t>Goal of the FCC-IS study</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Carry out the technical design study for a </a:t>
            </a:r>
            <a:r>
              <a:rPr kumimoji="0" lang="en-US" sz="20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100 km long luminosity frontier circular collider</a:t>
            </a:r>
            <a:r>
              <a:rPr kumimoji="0" lang="en-US" sz="2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infrastructure at CERN that will extend Europe’s leadership in the domain of fundamental physics research until the end of the 21st century.</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study </a:t>
            </a:r>
            <a:r>
              <a:rPr kumimoji="0" lang="en-US" sz="20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focuses on the high priority topics to prepare the ground for a construction project by 2026.</a:t>
            </a:r>
          </a:p>
          <a:p>
            <a:pPr marL="0" marR="0" lvl="0" indent="0" algn="just"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First priority: </a:t>
            </a:r>
            <a:r>
              <a:rPr kumimoji="0" lang="en-US" sz="20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optimisation</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of the particle collider design. </a:t>
            </a:r>
          </a:p>
          <a:p>
            <a:pPr algn="just">
              <a:spcBef>
                <a:spcPts val="600"/>
              </a:spcBef>
              <a:defRPr/>
            </a:pPr>
            <a:r>
              <a:rPr lang="en-GB" sz="2000" dirty="0"/>
              <a:t>It includes both design and prototyping.</a:t>
            </a:r>
          </a:p>
        </p:txBody>
      </p:sp>
      <p:sp>
        <p:nvSpPr>
          <p:cNvPr id="7" name="Rectangle 6">
            <a:extLst>
              <a:ext uri="{FF2B5EF4-FFF2-40B4-BE49-F238E27FC236}">
                <a16:creationId xmlns:a16="http://schemas.microsoft.com/office/drawing/2014/main" id="{B268D933-0CBE-5E42-86D2-BE514F74570D}"/>
              </a:ext>
            </a:extLst>
          </p:cNvPr>
          <p:cNvSpPr/>
          <p:nvPr/>
        </p:nvSpPr>
        <p:spPr>
          <a:xfrm>
            <a:off x="10960979" y="367548"/>
            <a:ext cx="98616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432FF"/>
                </a:solidFill>
                <a:effectLst/>
                <a:highlight>
                  <a:srgbClr val="FFFF00"/>
                </a:highlight>
                <a:uLnTx/>
                <a:uFillTx/>
                <a:latin typeface="Calibri" panose="020F0502020204030204"/>
                <a:ea typeface="+mn-ea"/>
                <a:cs typeface="+mn-cs"/>
              </a:rPr>
              <a:t>NEW!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E6F1B68-F90D-FB41-B10B-E0AFEC9ADADE}"/>
              </a:ext>
            </a:extLst>
          </p:cNvPr>
          <p:cNvSpPr txBox="1"/>
          <p:nvPr/>
        </p:nvSpPr>
        <p:spPr>
          <a:xfrm>
            <a:off x="428388" y="4131788"/>
            <a:ext cx="8521885" cy="707886"/>
          </a:xfrm>
          <a:prstGeom prst="rect">
            <a:avLst/>
          </a:prstGeom>
          <a:noFill/>
          <a:ln>
            <a:solidFill>
              <a:srgbClr val="0432FF"/>
            </a:solidFill>
          </a:ln>
        </p:spPr>
        <p:txBody>
          <a:bodyPr wrap="none" rtlCol="0">
            <a:spAutoFit/>
          </a:bodyPr>
          <a:lstStyle/>
          <a:p>
            <a:pPr marL="285750" lvl="0" indent="-285750">
              <a:buFont typeface="Arial" panose="020B0604020202020204" pitchFamily="34" charset="0"/>
              <a:buChar char="•"/>
            </a:pPr>
            <a:r>
              <a:rPr lang="en-US" sz="2000" dirty="0">
                <a:solidFill>
                  <a:prstClr val="black"/>
                </a:solidFill>
              </a:rPr>
              <a:t>INFN-LNF participates to FCCIS  </a:t>
            </a:r>
            <a:r>
              <a:rPr lang="en-US" i="1" dirty="0">
                <a:solidFill>
                  <a:prstClr val="black"/>
                </a:solidFill>
              </a:rPr>
              <a:t>(Scientific Responsible for INFN: M. Boscolo) </a:t>
            </a:r>
            <a:endParaRPr lang="en-US" sz="2000" i="1" dirty="0">
              <a:solidFill>
                <a:prstClr val="black"/>
              </a:solidFill>
            </a:endParaRPr>
          </a:p>
          <a:p>
            <a:pPr marL="285750" indent="-285750">
              <a:buFont typeface="Arial" panose="020B0604020202020204" pitchFamily="34" charset="0"/>
              <a:buChar char="•"/>
            </a:pPr>
            <a:r>
              <a:rPr lang="en-US" sz="2000" dirty="0">
                <a:solidFill>
                  <a:prstClr val="black"/>
                </a:solidFill>
              </a:rPr>
              <a:t>MDI is included in the proposal as well as instabilities and impedance studies </a:t>
            </a:r>
          </a:p>
        </p:txBody>
      </p:sp>
      <p:sp>
        <p:nvSpPr>
          <p:cNvPr id="2" name="Footer Placeholder 1">
            <a:extLst>
              <a:ext uri="{FF2B5EF4-FFF2-40B4-BE49-F238E27FC236}">
                <a16:creationId xmlns:a16="http://schemas.microsoft.com/office/drawing/2014/main" id="{8DDA6C60-3C63-704A-A0D8-9E3865AC5EAE}"/>
              </a:ext>
            </a:extLst>
          </p:cNvPr>
          <p:cNvSpPr>
            <a:spLocks noGrp="1"/>
          </p:cNvSpPr>
          <p:nvPr>
            <p:ph type="ftr" sz="quarter" idx="11"/>
          </p:nvPr>
        </p:nvSpPr>
        <p:spPr>
          <a:xfrm>
            <a:off x="4038600" y="6521240"/>
            <a:ext cx="4114800" cy="365125"/>
          </a:xfrm>
        </p:spPr>
        <p:txBody>
          <a:bodyPr/>
          <a:lstStyle/>
          <a:p>
            <a:r>
              <a:rPr lang="it-IT"/>
              <a:t>M. Boscolo, CL preventivi, 7/7/20</a:t>
            </a:r>
          </a:p>
        </p:txBody>
      </p:sp>
      <p:sp>
        <p:nvSpPr>
          <p:cNvPr id="3" name="Rectangle 2">
            <a:extLst>
              <a:ext uri="{FF2B5EF4-FFF2-40B4-BE49-F238E27FC236}">
                <a16:creationId xmlns:a16="http://schemas.microsoft.com/office/drawing/2014/main" id="{2C2BDC55-4808-C047-8140-AB560AD7D9D9}"/>
              </a:ext>
            </a:extLst>
          </p:cNvPr>
          <p:cNvSpPr/>
          <p:nvPr/>
        </p:nvSpPr>
        <p:spPr>
          <a:xfrm>
            <a:off x="188159" y="5122458"/>
            <a:ext cx="11758987" cy="1400383"/>
          </a:xfrm>
          <a:prstGeom prst="rect">
            <a:avLst/>
          </a:prstGeom>
          <a:solidFill>
            <a:schemeClr val="accent2">
              <a:lumMod val="20000"/>
              <a:lumOff val="80000"/>
            </a:schemeClr>
          </a:solidFill>
        </p:spPr>
        <p:txBody>
          <a:bodyPr wrap="square">
            <a:spAutoFit/>
          </a:bodyPr>
          <a:lstStyle/>
          <a:p>
            <a:pPr marL="285750" indent="-285750">
              <a:spcBef>
                <a:spcPts val="600"/>
              </a:spcBef>
              <a:buFont typeface="Arial" panose="020B0604020202020204" pitchFamily="34" charset="0"/>
              <a:buChar char="•"/>
            </a:pPr>
            <a:r>
              <a:rPr lang="en-GB" sz="1600" dirty="0"/>
              <a:t>There is usually </a:t>
            </a:r>
            <a:r>
              <a:rPr lang="en-GB" sz="1600" b="1" dirty="0">
                <a:solidFill>
                  <a:srgbClr val="FF0000"/>
                </a:solidFill>
              </a:rPr>
              <a:t>strong competition </a:t>
            </a:r>
            <a:r>
              <a:rPr lang="en-GB" sz="1600" dirty="0"/>
              <a:t>for Design Studies. Proposals come from every field of science, including social sciences and humanities. At the last call (November 2019) the success rate was only </a:t>
            </a:r>
            <a:r>
              <a:rPr lang="en-GB" sz="1600" b="1" dirty="0">
                <a:solidFill>
                  <a:srgbClr val="FF0000"/>
                </a:solidFill>
              </a:rPr>
              <a:t>18%</a:t>
            </a:r>
            <a:r>
              <a:rPr lang="en-GB" sz="1600" dirty="0"/>
              <a:t> (10 project approved out of 60 submitted, only 1 for physics selected: FCC-IS).</a:t>
            </a:r>
          </a:p>
          <a:p>
            <a:pPr marL="285750" indent="-285750">
              <a:spcBef>
                <a:spcPts val="600"/>
              </a:spcBef>
              <a:buFont typeface="Arial" panose="020B0604020202020204" pitchFamily="34" charset="0"/>
              <a:buChar char="•"/>
            </a:pPr>
            <a:r>
              <a:rPr lang="en-GB" sz="1600" b="1" dirty="0">
                <a:solidFill>
                  <a:srgbClr val="FF0000"/>
                </a:solidFill>
              </a:rPr>
              <a:t>Examples</a:t>
            </a:r>
            <a:r>
              <a:rPr lang="en-GB" sz="1600" dirty="0"/>
              <a:t>: at the moment, for accelerators 2 DS have just completed (</a:t>
            </a:r>
            <a:r>
              <a:rPr lang="en-GB" sz="1600" dirty="0" err="1">
                <a:solidFill>
                  <a:srgbClr val="FF0000"/>
                </a:solidFill>
              </a:rPr>
              <a:t>EuPraxia</a:t>
            </a:r>
            <a:r>
              <a:rPr lang="en-GB" sz="1600" dirty="0"/>
              <a:t> for a compact plasma-based FEL and </a:t>
            </a:r>
            <a:r>
              <a:rPr lang="en-GB" sz="1600" dirty="0">
                <a:solidFill>
                  <a:srgbClr val="FF0000"/>
                </a:solidFill>
              </a:rPr>
              <a:t>EuroCirCol</a:t>
            </a:r>
            <a:r>
              <a:rPr lang="en-GB" sz="1600" dirty="0"/>
              <a:t> for FCC), </a:t>
            </a:r>
            <a:r>
              <a:rPr lang="en-GB" sz="1600" dirty="0" err="1">
                <a:solidFill>
                  <a:srgbClr val="FF0000"/>
                </a:solidFill>
              </a:rPr>
              <a:t>ESSnuSB</a:t>
            </a:r>
            <a:r>
              <a:rPr lang="en-GB" sz="1600" dirty="0">
                <a:solidFill>
                  <a:srgbClr val="FF0000"/>
                </a:solidFill>
              </a:rPr>
              <a:t> </a:t>
            </a:r>
            <a:r>
              <a:rPr lang="en-GB" sz="1600" dirty="0"/>
              <a:t>for a neutrino </a:t>
            </a:r>
            <a:r>
              <a:rPr lang="en-GB" sz="1600" dirty="0" err="1"/>
              <a:t>superbeam</a:t>
            </a:r>
            <a:r>
              <a:rPr lang="en-GB" sz="1600" dirty="0"/>
              <a:t> at ESS is ongoing, </a:t>
            </a:r>
            <a:r>
              <a:rPr lang="en-GB" sz="1600" dirty="0">
                <a:solidFill>
                  <a:srgbClr val="FF0000"/>
                </a:solidFill>
              </a:rPr>
              <a:t>FCC-IS</a:t>
            </a:r>
            <a:r>
              <a:rPr lang="en-GB" sz="1600" dirty="0"/>
              <a:t>, for FCC-ee,</a:t>
            </a:r>
            <a:r>
              <a:rPr lang="en-GB" sz="1600" dirty="0" err="1"/>
              <a:t> </a:t>
            </a:r>
            <a:r>
              <a:rPr lang="en-GB" sz="1600" dirty="0"/>
              <a:t>has been just approved.</a:t>
            </a:r>
          </a:p>
        </p:txBody>
      </p:sp>
    </p:spTree>
    <p:extLst>
      <p:ext uri="{BB962C8B-B14F-4D97-AF65-F5344CB8AC3E}">
        <p14:creationId xmlns:p14="http://schemas.microsoft.com/office/powerpoint/2010/main" val="677651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5522" y="-315416"/>
            <a:ext cx="8229600" cy="1143000"/>
          </a:xfrm>
        </p:spPr>
        <p:txBody>
          <a:bodyPr>
            <a:normAutofit/>
          </a:bodyPr>
          <a:lstStyle/>
          <a:p>
            <a:r>
              <a:rPr lang="en-GB" sz="4000" b="1" dirty="0" err="1"/>
              <a:t>Stato</a:t>
            </a:r>
            <a:r>
              <a:rPr lang="en-GB" sz="4000" b="1" dirty="0"/>
              <a:t> </a:t>
            </a:r>
            <a:r>
              <a:rPr lang="en-GB" sz="4000" b="1" dirty="0" err="1"/>
              <a:t>Programma</a:t>
            </a:r>
            <a:r>
              <a:rPr lang="en-GB" sz="4000" b="1" dirty="0"/>
              <a:t> 2020 - WP7</a:t>
            </a:r>
          </a:p>
        </p:txBody>
      </p:sp>
      <p:sp>
        <p:nvSpPr>
          <p:cNvPr id="3" name="CasellaDiTesto 2"/>
          <p:cNvSpPr txBox="1"/>
          <p:nvPr/>
        </p:nvSpPr>
        <p:spPr>
          <a:xfrm>
            <a:off x="1703512" y="620689"/>
            <a:ext cx="8784976" cy="2246769"/>
          </a:xfrm>
          <a:prstGeom prst="rect">
            <a:avLst/>
          </a:prstGeom>
          <a:noFill/>
        </p:spPr>
        <p:txBody>
          <a:bodyPr wrap="square" rtlCol="0">
            <a:spAutoFit/>
          </a:bodyPr>
          <a:lstStyle/>
          <a:p>
            <a:r>
              <a:rPr lang="en-GB" b="1" dirty="0">
                <a:latin typeface="Calibri"/>
              </a:rPr>
              <a:t>Il</a:t>
            </a:r>
            <a:r>
              <a:rPr lang="en-GB" b="1" dirty="0">
                <a:solidFill>
                  <a:prstClr val="white">
                    <a:lumMod val="50000"/>
                  </a:prstClr>
                </a:solidFill>
                <a:latin typeface="Calibri"/>
              </a:rPr>
              <a:t> </a:t>
            </a:r>
            <a:r>
              <a:rPr lang="en-GB" b="1" dirty="0" err="1">
                <a:solidFill>
                  <a:prstClr val="black"/>
                </a:solidFill>
                <a:latin typeface="Calibri"/>
              </a:rPr>
              <a:t>programma</a:t>
            </a:r>
            <a:r>
              <a:rPr lang="en-GB" b="1" dirty="0">
                <a:solidFill>
                  <a:prstClr val="black"/>
                </a:solidFill>
                <a:latin typeface="Calibri"/>
              </a:rPr>
              <a:t> 2020 WP7  è </a:t>
            </a:r>
            <a:r>
              <a:rPr lang="en-GB" b="1" dirty="0" err="1">
                <a:solidFill>
                  <a:prstClr val="black"/>
                </a:solidFill>
                <a:latin typeface="Calibri"/>
              </a:rPr>
              <a:t>focalizzato</a:t>
            </a:r>
            <a:r>
              <a:rPr lang="en-GB" b="1" dirty="0">
                <a:solidFill>
                  <a:prstClr val="black"/>
                </a:solidFill>
                <a:latin typeface="Calibri"/>
              </a:rPr>
              <a:t> </a:t>
            </a:r>
            <a:r>
              <a:rPr lang="en-GB" b="1" dirty="0" err="1">
                <a:solidFill>
                  <a:prstClr val="black"/>
                </a:solidFill>
                <a:latin typeface="Calibri"/>
              </a:rPr>
              <a:t>principalmente</a:t>
            </a:r>
            <a:r>
              <a:rPr lang="en-GB" b="1" dirty="0">
                <a:solidFill>
                  <a:prstClr val="black"/>
                </a:solidFill>
                <a:latin typeface="Calibri"/>
              </a:rPr>
              <a:t> </a:t>
            </a:r>
            <a:r>
              <a:rPr lang="en-GB" b="1" dirty="0" err="1">
                <a:solidFill>
                  <a:prstClr val="black"/>
                </a:solidFill>
                <a:latin typeface="Calibri"/>
              </a:rPr>
              <a:t>sulle</a:t>
            </a:r>
            <a:r>
              <a:rPr lang="en-GB" b="1" dirty="0">
                <a:solidFill>
                  <a:prstClr val="black"/>
                </a:solidFill>
                <a:latin typeface="Calibri"/>
              </a:rPr>
              <a:t> </a:t>
            </a:r>
            <a:r>
              <a:rPr lang="en-GB" b="1" dirty="0" err="1">
                <a:solidFill>
                  <a:prstClr val="black"/>
                </a:solidFill>
                <a:latin typeface="Calibri"/>
              </a:rPr>
              <a:t>seguenti</a:t>
            </a:r>
            <a:r>
              <a:rPr lang="en-GB" b="1" dirty="0">
                <a:solidFill>
                  <a:prstClr val="black"/>
                </a:solidFill>
                <a:latin typeface="Calibri"/>
              </a:rPr>
              <a:t> </a:t>
            </a:r>
            <a:r>
              <a:rPr lang="en-GB" b="1" dirty="0" err="1">
                <a:solidFill>
                  <a:prstClr val="black"/>
                </a:solidFill>
                <a:latin typeface="Calibri"/>
              </a:rPr>
              <a:t>attività</a:t>
            </a:r>
            <a:r>
              <a:rPr lang="en-GB" b="1" dirty="0">
                <a:solidFill>
                  <a:prstClr val="black"/>
                </a:solidFill>
                <a:latin typeface="Calibri"/>
              </a:rPr>
              <a:t>:</a:t>
            </a:r>
          </a:p>
          <a:p>
            <a:endParaRPr lang="en-GB" sz="1000" dirty="0">
              <a:solidFill>
                <a:prstClr val="white">
                  <a:lumMod val="50000"/>
                </a:prstClr>
              </a:solidFill>
              <a:latin typeface="Calibri"/>
            </a:endParaRPr>
          </a:p>
          <a:p>
            <a:pPr marL="342900" lvl="2" indent="-342900">
              <a:buFont typeface="+mj-lt"/>
              <a:buAutoNum type="arabicPeriod"/>
            </a:pPr>
            <a:r>
              <a:rPr lang="en-GB" dirty="0" err="1">
                <a:solidFill>
                  <a:srgbClr val="FF0000"/>
                </a:solidFill>
                <a:latin typeface="Calibri"/>
              </a:rPr>
              <a:t>realizzazione</a:t>
            </a:r>
            <a:r>
              <a:rPr lang="en-GB" dirty="0">
                <a:solidFill>
                  <a:srgbClr val="FF0000"/>
                </a:solidFill>
                <a:latin typeface="Calibri"/>
              </a:rPr>
              <a:t>  </a:t>
            </a:r>
            <a:r>
              <a:rPr lang="en-GB" dirty="0" err="1">
                <a:solidFill>
                  <a:srgbClr val="FF0000"/>
                </a:solidFill>
                <a:latin typeface="Calibri"/>
              </a:rPr>
              <a:t>presso</a:t>
            </a:r>
            <a:r>
              <a:rPr lang="en-GB" dirty="0">
                <a:solidFill>
                  <a:srgbClr val="FF0000"/>
                </a:solidFill>
                <a:latin typeface="Calibri"/>
              </a:rPr>
              <a:t> </a:t>
            </a:r>
            <a:r>
              <a:rPr lang="en-GB" b="1" dirty="0">
                <a:solidFill>
                  <a:srgbClr val="FF0000"/>
                </a:solidFill>
                <a:latin typeface="Calibri"/>
              </a:rPr>
              <a:t>ELTOS/CERN/TECHTRA</a:t>
            </a:r>
            <a:r>
              <a:rPr lang="en-GB" dirty="0">
                <a:solidFill>
                  <a:srgbClr val="FF0000"/>
                </a:solidFill>
                <a:latin typeface="Calibri"/>
              </a:rPr>
              <a:t>  (</a:t>
            </a:r>
            <a:r>
              <a:rPr lang="en-GB" b="1" dirty="0">
                <a:solidFill>
                  <a:srgbClr val="FF0000"/>
                </a:solidFill>
                <a:latin typeface="Calibri"/>
              </a:rPr>
              <a:t>Technology Transfer</a:t>
            </a:r>
            <a:r>
              <a:rPr lang="en-GB" dirty="0">
                <a:solidFill>
                  <a:srgbClr val="FF0000"/>
                </a:solidFill>
                <a:latin typeface="Calibri"/>
              </a:rPr>
              <a:t>) di medium/large size  </a:t>
            </a:r>
            <a:r>
              <a:rPr lang="en-GB" b="1" dirty="0">
                <a:solidFill>
                  <a:srgbClr val="FF0000"/>
                </a:solidFill>
                <a:latin typeface="Calibri"/>
              </a:rPr>
              <a:t>High rate RWELLs (300x250 ÷ 600x250 mm</a:t>
            </a:r>
            <a:r>
              <a:rPr lang="en-GB" b="1" baseline="30000" dirty="0">
                <a:solidFill>
                  <a:srgbClr val="FF0000"/>
                </a:solidFill>
                <a:latin typeface="Calibri"/>
              </a:rPr>
              <a:t>2</a:t>
            </a:r>
            <a:r>
              <a:rPr lang="en-GB" b="1" dirty="0">
                <a:solidFill>
                  <a:srgbClr val="FF0000"/>
                </a:solidFill>
                <a:latin typeface="Calibri"/>
              </a:rPr>
              <a:t>) </a:t>
            </a:r>
            <a:r>
              <a:rPr lang="en-GB" b="1" baseline="30000" dirty="0">
                <a:solidFill>
                  <a:srgbClr val="FF0000"/>
                </a:solidFill>
                <a:latin typeface="Calibri"/>
              </a:rPr>
              <a:t>(*)</a:t>
            </a:r>
          </a:p>
          <a:p>
            <a:pPr marL="342900" lvl="2" indent="-342900">
              <a:buFont typeface="+mj-lt"/>
              <a:buAutoNum type="arabicPeriod"/>
            </a:pPr>
            <a:r>
              <a:rPr lang="en-GB" i="1" dirty="0" err="1">
                <a:solidFill>
                  <a:prstClr val="black"/>
                </a:solidFill>
                <a:latin typeface="Calibri"/>
                <a:sym typeface="Wingdings" pitchFamily="2" charset="2"/>
              </a:rPr>
              <a:t>progettazione</a:t>
            </a:r>
            <a:r>
              <a:rPr lang="en-GB" i="1" dirty="0">
                <a:solidFill>
                  <a:prstClr val="black"/>
                </a:solidFill>
                <a:latin typeface="Calibri"/>
                <a:sym typeface="Wingdings" pitchFamily="2" charset="2"/>
              </a:rPr>
              <a:t>, </a:t>
            </a:r>
            <a:r>
              <a:rPr lang="en-GB" i="1" dirty="0" err="1">
                <a:solidFill>
                  <a:prstClr val="black"/>
                </a:solidFill>
                <a:latin typeface="Calibri"/>
                <a:sym typeface="Wingdings" pitchFamily="2" charset="2"/>
              </a:rPr>
              <a:t>costruzione</a:t>
            </a:r>
            <a:r>
              <a:rPr lang="en-GB" i="1" dirty="0">
                <a:solidFill>
                  <a:prstClr val="black"/>
                </a:solidFill>
                <a:latin typeface="Calibri"/>
                <a:sym typeface="Wingdings" pitchFamily="2" charset="2"/>
              </a:rPr>
              <a:t> e </a:t>
            </a:r>
            <a:r>
              <a:rPr lang="en-GB" i="1" dirty="0" err="1">
                <a:solidFill>
                  <a:prstClr val="black"/>
                </a:solidFill>
                <a:latin typeface="Calibri"/>
                <a:sym typeface="Wingdings" pitchFamily="2" charset="2"/>
              </a:rPr>
              <a:t>caratterizzazione</a:t>
            </a:r>
            <a:r>
              <a:rPr lang="en-GB" i="1" dirty="0">
                <a:solidFill>
                  <a:prstClr val="black"/>
                </a:solidFill>
                <a:latin typeface="Calibri"/>
                <a:sym typeface="Wingdings" pitchFamily="2" charset="2"/>
              </a:rPr>
              <a:t> </a:t>
            </a:r>
            <a:r>
              <a:rPr lang="en-GB" i="1" dirty="0" err="1">
                <a:solidFill>
                  <a:prstClr val="black"/>
                </a:solidFill>
                <a:latin typeface="Calibri"/>
                <a:sym typeface="Wingdings" pitchFamily="2" charset="2"/>
              </a:rPr>
              <a:t>della</a:t>
            </a:r>
            <a:r>
              <a:rPr lang="en-GB" i="1" dirty="0">
                <a:solidFill>
                  <a:prstClr val="black"/>
                </a:solidFill>
                <a:latin typeface="Calibri"/>
                <a:sym typeface="Wingdings" pitchFamily="2" charset="2"/>
              </a:rPr>
              <a:t> </a:t>
            </a:r>
            <a:r>
              <a:rPr lang="en-GB" b="1" i="1" dirty="0">
                <a:solidFill>
                  <a:prstClr val="black"/>
                </a:solidFill>
                <a:latin typeface="Calibri"/>
                <a:sym typeface="Wingdings" pitchFamily="2" charset="2"/>
              </a:rPr>
              <a:t>RWELL </a:t>
            </a:r>
            <a:r>
              <a:rPr lang="en-GB" b="1" i="1" dirty="0" err="1">
                <a:solidFill>
                  <a:prstClr val="black"/>
                </a:solidFill>
                <a:latin typeface="Calibri"/>
                <a:sym typeface="Wingdings" pitchFamily="2" charset="2"/>
              </a:rPr>
              <a:t>cilindrica</a:t>
            </a:r>
            <a:r>
              <a:rPr lang="en-GB" b="1" i="1" dirty="0">
                <a:solidFill>
                  <a:prstClr val="black"/>
                </a:solidFill>
                <a:latin typeface="Calibri"/>
                <a:sym typeface="Wingdings" pitchFamily="2" charset="2"/>
              </a:rPr>
              <a:t>  </a:t>
            </a:r>
            <a:r>
              <a:rPr lang="en-GB" i="1" dirty="0">
                <a:solidFill>
                  <a:prstClr val="black"/>
                </a:solidFill>
                <a:latin typeface="Calibri"/>
                <a:sym typeface="Wingdings" pitchFamily="2" charset="2"/>
              </a:rPr>
              <a:t>(CREMLIN-plus  - </a:t>
            </a:r>
            <a:r>
              <a:rPr lang="en-GB" i="1" dirty="0" err="1">
                <a:solidFill>
                  <a:prstClr val="black"/>
                </a:solidFill>
                <a:latin typeface="Calibri"/>
                <a:sym typeface="Wingdings" pitchFamily="2" charset="2"/>
              </a:rPr>
              <a:t>partito</a:t>
            </a:r>
            <a:r>
              <a:rPr lang="en-GB" i="1" dirty="0">
                <a:solidFill>
                  <a:prstClr val="black"/>
                </a:solidFill>
                <a:latin typeface="Calibri"/>
                <a:sym typeface="Wingdings" pitchFamily="2" charset="2"/>
              </a:rPr>
              <a:t> </a:t>
            </a:r>
            <a:r>
              <a:rPr lang="en-GB" i="1" dirty="0" err="1">
                <a:solidFill>
                  <a:prstClr val="black"/>
                </a:solidFill>
                <a:latin typeface="Calibri"/>
                <a:sym typeface="Wingdings" pitchFamily="2" charset="2"/>
              </a:rPr>
              <a:t>il</a:t>
            </a:r>
            <a:r>
              <a:rPr lang="en-GB" i="1" dirty="0">
                <a:solidFill>
                  <a:prstClr val="black"/>
                </a:solidFill>
                <a:latin typeface="Calibri"/>
                <a:sym typeface="Wingdings" pitchFamily="2" charset="2"/>
              </a:rPr>
              <a:t> 01.02.2020)</a:t>
            </a:r>
            <a:endParaRPr lang="en-GB" sz="1100" i="1" dirty="0">
              <a:solidFill>
                <a:prstClr val="black"/>
              </a:solidFill>
              <a:latin typeface="Calibri"/>
              <a:sym typeface="Wingdings" pitchFamily="2" charset="2"/>
            </a:endParaRPr>
          </a:p>
          <a:p>
            <a:pPr marL="342900" lvl="2" indent="-342900">
              <a:buFont typeface="+mj-lt"/>
              <a:buAutoNum type="arabicPeriod"/>
            </a:pPr>
            <a:r>
              <a:rPr lang="en-GB" i="1" dirty="0" err="1">
                <a:solidFill>
                  <a:prstClr val="black"/>
                </a:solidFill>
                <a:latin typeface="Calibri"/>
                <a:sym typeface="Wingdings" pitchFamily="2" charset="2"/>
              </a:rPr>
              <a:t>progettazione</a:t>
            </a:r>
            <a:r>
              <a:rPr lang="en-GB" i="1" dirty="0">
                <a:solidFill>
                  <a:prstClr val="black"/>
                </a:solidFill>
                <a:latin typeface="Calibri"/>
                <a:sym typeface="Wingdings" pitchFamily="2" charset="2"/>
              </a:rPr>
              <a:t>, </a:t>
            </a:r>
            <a:r>
              <a:rPr lang="en-GB" i="1" dirty="0" err="1">
                <a:solidFill>
                  <a:prstClr val="black"/>
                </a:solidFill>
                <a:latin typeface="Calibri"/>
                <a:sym typeface="Wingdings" pitchFamily="2" charset="2"/>
              </a:rPr>
              <a:t>costruzione</a:t>
            </a:r>
            <a:r>
              <a:rPr lang="en-GB" i="1" dirty="0">
                <a:solidFill>
                  <a:prstClr val="black"/>
                </a:solidFill>
                <a:latin typeface="Calibri"/>
                <a:sym typeface="Wingdings" pitchFamily="2" charset="2"/>
              </a:rPr>
              <a:t> e </a:t>
            </a:r>
            <a:r>
              <a:rPr lang="en-GB" i="1" dirty="0" err="1">
                <a:solidFill>
                  <a:prstClr val="black"/>
                </a:solidFill>
                <a:latin typeface="Calibri"/>
                <a:sym typeface="Wingdings" pitchFamily="2" charset="2"/>
              </a:rPr>
              <a:t>caratterizzazione</a:t>
            </a:r>
            <a:r>
              <a:rPr lang="en-GB" i="1" dirty="0">
                <a:solidFill>
                  <a:prstClr val="black"/>
                </a:solidFill>
                <a:latin typeface="Calibri"/>
                <a:sym typeface="Wingdings" pitchFamily="2" charset="2"/>
              </a:rPr>
              <a:t> </a:t>
            </a:r>
            <a:r>
              <a:rPr lang="en-GB" i="1" dirty="0" err="1">
                <a:solidFill>
                  <a:prstClr val="black"/>
                </a:solidFill>
                <a:latin typeface="Calibri"/>
                <a:sym typeface="Wingdings" pitchFamily="2" charset="2"/>
              </a:rPr>
              <a:t>delle</a:t>
            </a:r>
            <a:r>
              <a:rPr lang="en-GB" i="1" dirty="0">
                <a:solidFill>
                  <a:prstClr val="black"/>
                </a:solidFill>
                <a:latin typeface="Calibri"/>
                <a:sym typeface="Wingdings" pitchFamily="2" charset="2"/>
              </a:rPr>
              <a:t> RWELL per la </a:t>
            </a:r>
            <a:r>
              <a:rPr lang="en-GB" i="1" dirty="0" err="1">
                <a:solidFill>
                  <a:prstClr val="black"/>
                </a:solidFill>
                <a:latin typeface="Calibri"/>
                <a:sym typeface="Wingdings" pitchFamily="2" charset="2"/>
              </a:rPr>
              <a:t>rivelazione</a:t>
            </a:r>
            <a:r>
              <a:rPr lang="en-GB" i="1" dirty="0">
                <a:solidFill>
                  <a:prstClr val="black"/>
                </a:solidFill>
                <a:latin typeface="Calibri"/>
                <a:sym typeface="Wingdings" pitchFamily="2" charset="2"/>
              </a:rPr>
              <a:t> di </a:t>
            </a:r>
            <a:r>
              <a:rPr lang="en-GB" i="1" dirty="0" err="1">
                <a:solidFill>
                  <a:prstClr val="black"/>
                </a:solidFill>
                <a:latin typeface="Calibri"/>
                <a:sym typeface="Wingdings" pitchFamily="2" charset="2"/>
              </a:rPr>
              <a:t>neutroni</a:t>
            </a:r>
            <a:r>
              <a:rPr lang="en-GB" i="1" dirty="0">
                <a:solidFill>
                  <a:prstClr val="black"/>
                </a:solidFill>
                <a:latin typeface="Calibri"/>
                <a:sym typeface="Wingdings" pitchFamily="2" charset="2"/>
              </a:rPr>
              <a:t> </a:t>
            </a:r>
            <a:r>
              <a:rPr lang="en-GB" i="1" dirty="0" err="1">
                <a:solidFill>
                  <a:prstClr val="black"/>
                </a:solidFill>
                <a:latin typeface="Calibri"/>
                <a:sym typeface="Wingdings" pitchFamily="2" charset="2"/>
              </a:rPr>
              <a:t>termici</a:t>
            </a:r>
            <a:r>
              <a:rPr lang="en-GB" i="1" dirty="0">
                <a:solidFill>
                  <a:prstClr val="black"/>
                </a:solidFill>
                <a:latin typeface="Calibri"/>
                <a:sym typeface="Wingdings" pitchFamily="2" charset="2"/>
              </a:rPr>
              <a:t>  (</a:t>
            </a:r>
            <a:r>
              <a:rPr lang="en-GB" b="1" i="1" dirty="0">
                <a:solidFill>
                  <a:prstClr val="black"/>
                </a:solidFill>
                <a:latin typeface="Calibri"/>
                <a:sym typeface="Wingdings" pitchFamily="2" charset="2"/>
              </a:rPr>
              <a:t>ATTRACT – </a:t>
            </a:r>
            <a:r>
              <a:rPr lang="en-GB" b="1" i="1" dirty="0" err="1">
                <a:solidFill>
                  <a:prstClr val="black"/>
                </a:solidFill>
                <a:latin typeface="Calibri"/>
                <a:sym typeface="Wingdings" pitchFamily="2" charset="2"/>
              </a:rPr>
              <a:t>uRANIA</a:t>
            </a:r>
            <a:r>
              <a:rPr lang="en-GB" b="1" i="1" dirty="0">
                <a:solidFill>
                  <a:prstClr val="black"/>
                </a:solidFill>
                <a:latin typeface="Calibri"/>
                <a:sym typeface="Wingdings" pitchFamily="2" charset="2"/>
              </a:rPr>
              <a:t>  </a:t>
            </a:r>
            <a:r>
              <a:rPr lang="en-GB" i="1" dirty="0">
                <a:solidFill>
                  <a:prstClr val="black"/>
                </a:solidFill>
                <a:latin typeface="Calibri"/>
                <a:sym typeface="Wingdings" pitchFamily="2" charset="2"/>
              </a:rPr>
              <a:t>- </a:t>
            </a:r>
            <a:r>
              <a:rPr lang="en-GB" i="1" dirty="0" err="1">
                <a:solidFill>
                  <a:prstClr val="black"/>
                </a:solidFill>
                <a:latin typeface="Calibri"/>
                <a:sym typeface="Wingdings" pitchFamily="2" charset="2"/>
              </a:rPr>
              <a:t>completato</a:t>
            </a:r>
            <a:r>
              <a:rPr lang="en-GB" i="1" dirty="0">
                <a:solidFill>
                  <a:prstClr val="black"/>
                </a:solidFill>
                <a:latin typeface="Calibri"/>
                <a:sym typeface="Wingdings" pitchFamily="2" charset="2"/>
              </a:rPr>
              <a:t> </a:t>
            </a:r>
            <a:r>
              <a:rPr lang="en-GB" i="1" dirty="0" err="1">
                <a:solidFill>
                  <a:prstClr val="black"/>
                </a:solidFill>
                <a:latin typeface="Calibri"/>
                <a:sym typeface="Wingdings" pitchFamily="2" charset="2"/>
              </a:rPr>
              <a:t>entro</a:t>
            </a:r>
            <a:r>
              <a:rPr lang="en-GB" i="1" dirty="0">
                <a:solidFill>
                  <a:prstClr val="black"/>
                </a:solidFill>
                <a:latin typeface="Calibri"/>
                <a:sym typeface="Wingdings" pitchFamily="2" charset="2"/>
              </a:rPr>
              <a:t> 31.10.2020)</a:t>
            </a:r>
          </a:p>
        </p:txBody>
      </p:sp>
      <p:sp>
        <p:nvSpPr>
          <p:cNvPr id="11" name="CasellaDiTesto 10"/>
          <p:cNvSpPr txBox="1"/>
          <p:nvPr/>
        </p:nvSpPr>
        <p:spPr>
          <a:xfrm>
            <a:off x="1993794" y="2818813"/>
            <a:ext cx="7761677" cy="1646605"/>
          </a:xfrm>
          <a:prstGeom prst="rect">
            <a:avLst/>
          </a:prstGeom>
          <a:noFill/>
        </p:spPr>
        <p:txBody>
          <a:bodyPr wrap="none" rtlCol="0">
            <a:spAutoFit/>
          </a:bodyPr>
          <a:lstStyle/>
          <a:p>
            <a:r>
              <a:rPr lang="en-GB" b="1" dirty="0" err="1">
                <a:solidFill>
                  <a:prstClr val="black"/>
                </a:solidFill>
                <a:latin typeface="Calibri"/>
              </a:rPr>
              <a:t>Finanziamento</a:t>
            </a:r>
            <a:r>
              <a:rPr lang="en-GB" b="1" dirty="0">
                <a:solidFill>
                  <a:prstClr val="black"/>
                </a:solidFill>
                <a:latin typeface="Calibri"/>
              </a:rPr>
              <a:t> CSN1 per </a:t>
            </a:r>
            <a:r>
              <a:rPr lang="en-GB" b="1" dirty="0" err="1">
                <a:solidFill>
                  <a:prstClr val="black"/>
                </a:solidFill>
                <a:latin typeface="Calibri"/>
              </a:rPr>
              <a:t>il</a:t>
            </a:r>
            <a:r>
              <a:rPr lang="en-GB" b="1" dirty="0">
                <a:solidFill>
                  <a:prstClr val="black"/>
                </a:solidFill>
                <a:latin typeface="Calibri"/>
              </a:rPr>
              <a:t> 2020 (</a:t>
            </a:r>
            <a:r>
              <a:rPr lang="en-GB" b="1" dirty="0" err="1">
                <a:solidFill>
                  <a:prstClr val="black"/>
                </a:solidFill>
                <a:latin typeface="Calibri"/>
              </a:rPr>
              <a:t>pto</a:t>
            </a:r>
            <a:r>
              <a:rPr lang="en-GB" b="1" dirty="0">
                <a:solidFill>
                  <a:prstClr val="black"/>
                </a:solidFill>
                <a:latin typeface="Calibri"/>
              </a:rPr>
              <a:t> 1):</a:t>
            </a:r>
          </a:p>
          <a:p>
            <a:endParaRPr lang="en-GB" sz="800" dirty="0">
              <a:solidFill>
                <a:prstClr val="black"/>
              </a:solidFill>
              <a:latin typeface="Calibri"/>
            </a:endParaRPr>
          </a:p>
          <a:p>
            <a:r>
              <a:rPr lang="en-GB" dirty="0">
                <a:solidFill>
                  <a:prstClr val="black"/>
                </a:solidFill>
                <a:latin typeface="Calibri"/>
              </a:rPr>
              <a:t>1.1 –  </a:t>
            </a:r>
            <a:r>
              <a:rPr lang="en-GB" dirty="0" err="1">
                <a:solidFill>
                  <a:prstClr val="black"/>
                </a:solidFill>
                <a:latin typeface="Calibri"/>
              </a:rPr>
              <a:t>Consumi</a:t>
            </a:r>
            <a:r>
              <a:rPr lang="en-GB" dirty="0">
                <a:solidFill>
                  <a:prstClr val="black"/>
                </a:solidFill>
                <a:latin typeface="Calibri"/>
              </a:rPr>
              <a:t> per </a:t>
            </a:r>
            <a:r>
              <a:rPr lang="en-GB" dirty="0" err="1">
                <a:solidFill>
                  <a:prstClr val="black"/>
                </a:solidFill>
                <a:latin typeface="Calibri"/>
              </a:rPr>
              <a:t>prototipi</a:t>
            </a:r>
            <a:r>
              <a:rPr lang="en-GB" dirty="0">
                <a:solidFill>
                  <a:prstClr val="black"/>
                </a:solidFill>
                <a:latin typeface="Calibri"/>
              </a:rPr>
              <a:t> medium/large size ……………… ………...  </a:t>
            </a:r>
            <a:r>
              <a:rPr lang="en-GB" b="1" dirty="0">
                <a:solidFill>
                  <a:prstClr val="black"/>
                </a:solidFill>
                <a:latin typeface="Calibri"/>
              </a:rPr>
              <a:t>20 k€ + 5 k€ </a:t>
            </a:r>
            <a:r>
              <a:rPr lang="en-GB" b="1" dirty="0" err="1">
                <a:solidFill>
                  <a:prstClr val="black"/>
                </a:solidFill>
                <a:latin typeface="Calibri"/>
              </a:rPr>
              <a:t>sj</a:t>
            </a:r>
            <a:endParaRPr lang="en-GB" b="1" dirty="0">
              <a:solidFill>
                <a:prstClr val="black"/>
              </a:solidFill>
              <a:latin typeface="Calibri"/>
            </a:endParaRPr>
          </a:p>
          <a:p>
            <a:r>
              <a:rPr lang="en-GB" dirty="0">
                <a:solidFill>
                  <a:prstClr val="black"/>
                </a:solidFill>
                <a:latin typeface="Calibri"/>
              </a:rPr>
              <a:t>1.2 –  Co-funding </a:t>
            </a:r>
            <a:r>
              <a:rPr lang="en-GB" b="1" dirty="0">
                <a:solidFill>
                  <a:prstClr val="black"/>
                </a:solidFill>
                <a:latin typeface="Calibri"/>
              </a:rPr>
              <a:t>CP-RD51</a:t>
            </a:r>
            <a:r>
              <a:rPr lang="en-GB" dirty="0">
                <a:solidFill>
                  <a:prstClr val="black"/>
                </a:solidFill>
                <a:latin typeface="Calibri"/>
              </a:rPr>
              <a:t> (</a:t>
            </a:r>
            <a:r>
              <a:rPr lang="en-GB" dirty="0" err="1">
                <a:solidFill>
                  <a:prstClr val="black"/>
                </a:solidFill>
                <a:latin typeface="Calibri"/>
              </a:rPr>
              <a:t>attività</a:t>
            </a:r>
            <a:r>
              <a:rPr lang="en-GB" dirty="0">
                <a:solidFill>
                  <a:prstClr val="black"/>
                </a:solidFill>
                <a:latin typeface="Calibri"/>
              </a:rPr>
              <a:t> </a:t>
            </a:r>
            <a:r>
              <a:rPr lang="en-GB" dirty="0" err="1">
                <a:solidFill>
                  <a:prstClr val="black"/>
                </a:solidFill>
                <a:latin typeface="Calibri"/>
              </a:rPr>
              <a:t>su</a:t>
            </a:r>
            <a:r>
              <a:rPr lang="en-GB" dirty="0">
                <a:solidFill>
                  <a:prstClr val="black"/>
                </a:solidFill>
                <a:latin typeface="Calibri"/>
              </a:rPr>
              <a:t> DLC/</a:t>
            </a:r>
            <a:r>
              <a:rPr lang="en-GB" dirty="0" err="1">
                <a:solidFill>
                  <a:prstClr val="black"/>
                </a:solidFill>
                <a:latin typeface="Calibri"/>
              </a:rPr>
              <a:t>DLC+Cu</a:t>
            </a:r>
            <a:r>
              <a:rPr lang="en-GB" dirty="0">
                <a:solidFill>
                  <a:prstClr val="black"/>
                </a:solidFill>
                <a:latin typeface="Calibri"/>
              </a:rPr>
              <a:t>) …………………….  </a:t>
            </a:r>
            <a:r>
              <a:rPr lang="en-GB" b="1" dirty="0">
                <a:solidFill>
                  <a:prstClr val="black"/>
                </a:solidFill>
                <a:latin typeface="Calibri"/>
              </a:rPr>
              <a:t>4 k€  + </a:t>
            </a:r>
            <a:r>
              <a:rPr lang="en-GB" b="1" dirty="0">
                <a:solidFill>
                  <a:srgbClr val="FF0000"/>
                </a:solidFill>
                <a:latin typeface="Calibri"/>
              </a:rPr>
              <a:t>4 k€ </a:t>
            </a:r>
            <a:r>
              <a:rPr lang="en-GB" b="1" dirty="0" err="1">
                <a:solidFill>
                  <a:srgbClr val="FF0000"/>
                </a:solidFill>
                <a:latin typeface="Calibri"/>
              </a:rPr>
              <a:t>sj</a:t>
            </a:r>
            <a:endParaRPr lang="en-GB" b="1" dirty="0">
              <a:solidFill>
                <a:srgbClr val="FF0000"/>
              </a:solidFill>
              <a:latin typeface="Calibri"/>
            </a:endParaRPr>
          </a:p>
          <a:p>
            <a:r>
              <a:rPr lang="en-GB" dirty="0">
                <a:solidFill>
                  <a:prstClr val="black"/>
                </a:solidFill>
                <a:latin typeface="Calibri"/>
              </a:rPr>
              <a:t>1.3 –  </a:t>
            </a:r>
            <a:r>
              <a:rPr lang="en-GB" dirty="0" err="1">
                <a:solidFill>
                  <a:prstClr val="black"/>
                </a:solidFill>
                <a:latin typeface="Calibri"/>
              </a:rPr>
              <a:t>Missioni</a:t>
            </a:r>
            <a:r>
              <a:rPr lang="en-GB" dirty="0">
                <a:solidFill>
                  <a:prstClr val="black"/>
                </a:solidFill>
                <a:latin typeface="Calibri"/>
              </a:rPr>
              <a:t> </a:t>
            </a:r>
            <a:r>
              <a:rPr lang="en-GB" dirty="0" err="1">
                <a:solidFill>
                  <a:prstClr val="black"/>
                </a:solidFill>
                <a:latin typeface="Calibri"/>
              </a:rPr>
              <a:t>contatti</a:t>
            </a:r>
            <a:r>
              <a:rPr lang="en-GB" dirty="0">
                <a:solidFill>
                  <a:prstClr val="black"/>
                </a:solidFill>
                <a:latin typeface="Calibri"/>
              </a:rPr>
              <a:t> con </a:t>
            </a:r>
            <a:r>
              <a:rPr lang="en-GB" dirty="0" err="1">
                <a:solidFill>
                  <a:prstClr val="black"/>
                </a:solidFill>
                <a:latin typeface="Calibri"/>
              </a:rPr>
              <a:t>Ditte</a:t>
            </a:r>
            <a:r>
              <a:rPr lang="en-GB" dirty="0">
                <a:solidFill>
                  <a:prstClr val="black"/>
                </a:solidFill>
                <a:latin typeface="Calibri"/>
              </a:rPr>
              <a:t>/CERN per </a:t>
            </a:r>
            <a:r>
              <a:rPr lang="en-GB" dirty="0" err="1">
                <a:solidFill>
                  <a:prstClr val="black"/>
                </a:solidFill>
                <a:latin typeface="Calibri"/>
              </a:rPr>
              <a:t>costruzione</a:t>
            </a:r>
            <a:r>
              <a:rPr lang="en-GB" dirty="0">
                <a:solidFill>
                  <a:prstClr val="black"/>
                </a:solidFill>
                <a:latin typeface="Calibri"/>
              </a:rPr>
              <a:t> </a:t>
            </a:r>
            <a:r>
              <a:rPr lang="en-GB" dirty="0" err="1">
                <a:solidFill>
                  <a:prstClr val="black"/>
                </a:solidFill>
                <a:latin typeface="Calibri"/>
              </a:rPr>
              <a:t>protos</a:t>
            </a:r>
            <a:r>
              <a:rPr lang="en-GB" dirty="0">
                <a:solidFill>
                  <a:prstClr val="black"/>
                </a:solidFill>
                <a:latin typeface="Calibri"/>
              </a:rPr>
              <a:t>……   </a:t>
            </a:r>
            <a:r>
              <a:rPr lang="en-GB" b="1" dirty="0">
                <a:solidFill>
                  <a:prstClr val="black"/>
                </a:solidFill>
                <a:latin typeface="Calibri"/>
              </a:rPr>
              <a:t>3 k€</a:t>
            </a:r>
          </a:p>
          <a:p>
            <a:r>
              <a:rPr lang="en-GB" dirty="0">
                <a:solidFill>
                  <a:prstClr val="black"/>
                </a:solidFill>
                <a:latin typeface="Calibri"/>
              </a:rPr>
              <a:t>1.4 –  </a:t>
            </a:r>
            <a:r>
              <a:rPr lang="en-GB" dirty="0" err="1">
                <a:solidFill>
                  <a:prstClr val="black"/>
                </a:solidFill>
                <a:latin typeface="Calibri"/>
              </a:rPr>
              <a:t>Missioni</a:t>
            </a:r>
            <a:r>
              <a:rPr lang="en-GB" dirty="0">
                <a:solidFill>
                  <a:prstClr val="black"/>
                </a:solidFill>
                <a:latin typeface="Calibri"/>
              </a:rPr>
              <a:t> per TB </a:t>
            </a:r>
            <a:r>
              <a:rPr lang="en-GB" dirty="0" err="1">
                <a:solidFill>
                  <a:prstClr val="black"/>
                </a:solidFill>
                <a:latin typeface="Calibri"/>
              </a:rPr>
              <a:t>prototipi</a:t>
            </a:r>
            <a:r>
              <a:rPr lang="en-GB" dirty="0">
                <a:solidFill>
                  <a:prstClr val="black"/>
                </a:solidFill>
                <a:latin typeface="Calibri"/>
              </a:rPr>
              <a:t> …………………………………………………….  </a:t>
            </a:r>
            <a:r>
              <a:rPr lang="en-GB" b="1" dirty="0">
                <a:solidFill>
                  <a:prstClr val="black"/>
                </a:solidFill>
                <a:latin typeface="Calibri"/>
              </a:rPr>
              <a:t>0 k€  + 6 k€ SJ</a:t>
            </a:r>
          </a:p>
        </p:txBody>
      </p:sp>
      <p:sp>
        <p:nvSpPr>
          <p:cNvPr id="6" name="CasellaDiTesto 5"/>
          <p:cNvSpPr txBox="1"/>
          <p:nvPr/>
        </p:nvSpPr>
        <p:spPr>
          <a:xfrm rot="16200000">
            <a:off x="9518123" y="3446780"/>
            <a:ext cx="1646603" cy="338554"/>
          </a:xfrm>
          <a:prstGeom prst="rect">
            <a:avLst/>
          </a:prstGeom>
          <a:noFill/>
          <a:ln>
            <a:solidFill>
              <a:srgbClr val="FF0000"/>
            </a:solidFill>
          </a:ln>
        </p:spPr>
        <p:txBody>
          <a:bodyPr wrap="square" rtlCol="0">
            <a:spAutoFit/>
          </a:bodyPr>
          <a:lstStyle/>
          <a:p>
            <a:r>
              <a:rPr lang="en-GB" sz="1600" b="1" dirty="0" err="1">
                <a:solidFill>
                  <a:srgbClr val="FF0000"/>
                </a:solidFill>
                <a:latin typeface="Calibri"/>
              </a:rPr>
              <a:t>richiesto</a:t>
            </a:r>
            <a:r>
              <a:rPr lang="en-GB" sz="1600" b="1" dirty="0">
                <a:solidFill>
                  <a:srgbClr val="FF0000"/>
                </a:solidFill>
                <a:latin typeface="Calibri"/>
              </a:rPr>
              <a:t> </a:t>
            </a:r>
            <a:r>
              <a:rPr lang="en-GB" sz="1600" b="1" dirty="0" err="1">
                <a:solidFill>
                  <a:srgbClr val="FF0000"/>
                </a:solidFill>
                <a:latin typeface="Calibri"/>
              </a:rPr>
              <a:t>sblocco</a:t>
            </a:r>
            <a:endParaRPr lang="en-GB" sz="1600" b="1" dirty="0">
              <a:solidFill>
                <a:srgbClr val="FF0000"/>
              </a:solidFill>
              <a:latin typeface="Calibri"/>
            </a:endParaRPr>
          </a:p>
        </p:txBody>
      </p:sp>
      <p:cxnSp>
        <p:nvCxnSpPr>
          <p:cNvPr id="13" name="Connettore 2 12"/>
          <p:cNvCxnSpPr>
            <a:cxnSpLocks/>
          </p:cNvCxnSpPr>
          <p:nvPr/>
        </p:nvCxnSpPr>
        <p:spPr>
          <a:xfrm flipH="1" flipV="1">
            <a:off x="9617924" y="3803562"/>
            <a:ext cx="554223" cy="20150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E2689FD2-4536-47F0-B9A2-B840AC49AB61}"/>
              </a:ext>
            </a:extLst>
          </p:cNvPr>
          <p:cNvSpPr txBox="1"/>
          <p:nvPr/>
        </p:nvSpPr>
        <p:spPr>
          <a:xfrm>
            <a:off x="1546558" y="4530090"/>
            <a:ext cx="9157954" cy="2139047"/>
          </a:xfrm>
          <a:prstGeom prst="rect">
            <a:avLst/>
          </a:prstGeom>
          <a:noFill/>
        </p:spPr>
        <p:txBody>
          <a:bodyPr wrap="square" rtlCol="0">
            <a:spAutoFit/>
          </a:bodyPr>
          <a:lstStyle/>
          <a:p>
            <a:r>
              <a:rPr lang="en-GB" sz="2400" baseline="30000" dirty="0">
                <a:solidFill>
                  <a:prstClr val="black"/>
                </a:solidFill>
                <a:latin typeface="Calibri"/>
              </a:rPr>
              <a:t>(*) SITUAZIONE ATTUALE</a:t>
            </a:r>
          </a:p>
          <a:p>
            <a:r>
              <a:rPr lang="en-GB" dirty="0">
                <a:solidFill>
                  <a:prstClr val="black"/>
                </a:solidFill>
                <a:latin typeface="Calibri"/>
              </a:rPr>
              <a:t>La </a:t>
            </a:r>
            <a:r>
              <a:rPr lang="en-GB" b="1" dirty="0" err="1">
                <a:solidFill>
                  <a:prstClr val="black"/>
                </a:solidFill>
                <a:latin typeface="Calibri"/>
              </a:rPr>
              <a:t>realizzazione</a:t>
            </a:r>
            <a:r>
              <a:rPr lang="en-GB" b="1" dirty="0">
                <a:solidFill>
                  <a:prstClr val="black"/>
                </a:solidFill>
                <a:latin typeface="Calibri"/>
              </a:rPr>
              <a:t> di medium/large size High rate RWELL </a:t>
            </a:r>
            <a:r>
              <a:rPr lang="en-GB" dirty="0" err="1">
                <a:solidFill>
                  <a:prstClr val="black"/>
                </a:solidFill>
                <a:latin typeface="Calibri"/>
              </a:rPr>
              <a:t>basate</a:t>
            </a:r>
            <a:r>
              <a:rPr lang="en-GB" dirty="0">
                <a:solidFill>
                  <a:prstClr val="black"/>
                </a:solidFill>
                <a:latin typeface="Calibri"/>
              </a:rPr>
              <a:t> </a:t>
            </a:r>
            <a:r>
              <a:rPr lang="en-GB" dirty="0" err="1">
                <a:solidFill>
                  <a:prstClr val="black"/>
                </a:solidFill>
                <a:latin typeface="Calibri"/>
              </a:rPr>
              <a:t>su</a:t>
            </a:r>
            <a:r>
              <a:rPr lang="en-GB" dirty="0">
                <a:solidFill>
                  <a:prstClr val="black"/>
                </a:solidFill>
                <a:latin typeface="Calibri"/>
              </a:rPr>
              <a:t> layout SG2,  a causa COVID-19</a:t>
            </a:r>
            <a:r>
              <a:rPr lang="en-GB" b="1" dirty="0">
                <a:solidFill>
                  <a:prstClr val="black"/>
                </a:solidFill>
                <a:latin typeface="Calibri"/>
              </a:rPr>
              <a:t>, ha </a:t>
            </a:r>
            <a:r>
              <a:rPr lang="en-GB" b="1" dirty="0" err="1">
                <a:solidFill>
                  <a:prstClr val="black"/>
                </a:solidFill>
                <a:latin typeface="Calibri"/>
              </a:rPr>
              <a:t>subito</a:t>
            </a:r>
            <a:r>
              <a:rPr lang="en-GB" b="1" dirty="0">
                <a:solidFill>
                  <a:prstClr val="black"/>
                </a:solidFill>
                <a:latin typeface="Calibri"/>
              </a:rPr>
              <a:t> </a:t>
            </a:r>
            <a:r>
              <a:rPr lang="en-GB" b="1" dirty="0" err="1">
                <a:solidFill>
                  <a:prstClr val="black"/>
                </a:solidFill>
                <a:latin typeface="Calibri"/>
              </a:rPr>
              <a:t>dei</a:t>
            </a:r>
            <a:r>
              <a:rPr lang="en-GB" b="1" dirty="0">
                <a:solidFill>
                  <a:prstClr val="black"/>
                </a:solidFill>
                <a:latin typeface="Calibri"/>
              </a:rPr>
              <a:t> </a:t>
            </a:r>
            <a:r>
              <a:rPr lang="en-GB" b="1" dirty="0" err="1">
                <a:solidFill>
                  <a:prstClr val="black"/>
                </a:solidFill>
                <a:latin typeface="Calibri"/>
              </a:rPr>
              <a:t>ritardi</a:t>
            </a:r>
            <a:r>
              <a:rPr lang="en-GB" b="1" dirty="0">
                <a:solidFill>
                  <a:prstClr val="black"/>
                </a:solidFill>
                <a:latin typeface="Calibri"/>
              </a:rPr>
              <a:t>.   </a:t>
            </a:r>
            <a:r>
              <a:rPr lang="en-GB" dirty="0" err="1">
                <a:solidFill>
                  <a:prstClr val="black"/>
                </a:solidFill>
                <a:latin typeface="Calibri"/>
              </a:rPr>
              <a:t>Nuova</a:t>
            </a:r>
            <a:r>
              <a:rPr lang="en-GB" dirty="0">
                <a:solidFill>
                  <a:prstClr val="black"/>
                </a:solidFill>
                <a:latin typeface="Calibri"/>
              </a:rPr>
              <a:t> </a:t>
            </a:r>
            <a:r>
              <a:rPr lang="en-GB" dirty="0" err="1">
                <a:solidFill>
                  <a:prstClr val="black"/>
                </a:solidFill>
                <a:latin typeface="Calibri"/>
              </a:rPr>
              <a:t>produzione</a:t>
            </a:r>
            <a:r>
              <a:rPr lang="en-GB" dirty="0">
                <a:solidFill>
                  <a:prstClr val="black"/>
                </a:solidFill>
                <a:latin typeface="Calibri"/>
              </a:rPr>
              <a:t> di </a:t>
            </a:r>
            <a:r>
              <a:rPr lang="en-GB" dirty="0" err="1">
                <a:solidFill>
                  <a:prstClr val="black"/>
                </a:solidFill>
                <a:latin typeface="Calibri"/>
              </a:rPr>
              <a:t>DLC+Cu</a:t>
            </a:r>
            <a:r>
              <a:rPr lang="en-GB" dirty="0">
                <a:solidFill>
                  <a:prstClr val="black"/>
                </a:solidFill>
                <a:latin typeface="Calibri"/>
              </a:rPr>
              <a:t> (e DLC) è </a:t>
            </a:r>
            <a:r>
              <a:rPr lang="en-GB" dirty="0" err="1">
                <a:solidFill>
                  <a:prstClr val="black"/>
                </a:solidFill>
                <a:latin typeface="Calibri"/>
              </a:rPr>
              <a:t>stata</a:t>
            </a:r>
            <a:r>
              <a:rPr lang="en-GB" dirty="0">
                <a:solidFill>
                  <a:prstClr val="black"/>
                </a:solidFill>
                <a:latin typeface="Calibri"/>
              </a:rPr>
              <a:t> </a:t>
            </a:r>
            <a:r>
              <a:rPr lang="en-GB" dirty="0" err="1">
                <a:solidFill>
                  <a:prstClr val="black"/>
                </a:solidFill>
                <a:latin typeface="Calibri"/>
              </a:rPr>
              <a:t>completata</a:t>
            </a:r>
            <a:r>
              <a:rPr lang="en-GB" dirty="0">
                <a:solidFill>
                  <a:prstClr val="black"/>
                </a:solidFill>
                <a:latin typeface="Calibri"/>
              </a:rPr>
              <a:t>  a </a:t>
            </a:r>
            <a:r>
              <a:rPr lang="en-GB" dirty="0" err="1">
                <a:solidFill>
                  <a:prstClr val="black"/>
                </a:solidFill>
                <a:latin typeface="Calibri"/>
              </a:rPr>
              <a:t>giugno</a:t>
            </a:r>
            <a:r>
              <a:rPr lang="en-GB" dirty="0">
                <a:solidFill>
                  <a:prstClr val="black"/>
                </a:solidFill>
                <a:latin typeface="Calibri"/>
              </a:rPr>
              <a:t> e la </a:t>
            </a:r>
            <a:r>
              <a:rPr lang="en-GB" b="1" dirty="0" err="1">
                <a:solidFill>
                  <a:prstClr val="black"/>
                </a:solidFill>
                <a:latin typeface="Calibri"/>
              </a:rPr>
              <a:t>produzione</a:t>
            </a:r>
            <a:r>
              <a:rPr lang="en-GB" b="1" dirty="0">
                <a:solidFill>
                  <a:prstClr val="black"/>
                </a:solidFill>
                <a:latin typeface="Calibri"/>
              </a:rPr>
              <a:t> di RWELL  </a:t>
            </a:r>
            <a:r>
              <a:rPr lang="en-GB" b="1" dirty="0" err="1">
                <a:solidFill>
                  <a:prstClr val="black"/>
                </a:solidFill>
                <a:latin typeface="Calibri"/>
              </a:rPr>
              <a:t>dovrebbe</a:t>
            </a:r>
            <a:r>
              <a:rPr lang="en-GB" b="1" dirty="0">
                <a:solidFill>
                  <a:prstClr val="black"/>
                </a:solidFill>
                <a:latin typeface="Calibri"/>
              </a:rPr>
              <a:t> </a:t>
            </a:r>
            <a:r>
              <a:rPr lang="en-GB" b="1" dirty="0" err="1">
                <a:solidFill>
                  <a:prstClr val="black"/>
                </a:solidFill>
                <a:latin typeface="Calibri"/>
              </a:rPr>
              <a:t>essere</a:t>
            </a:r>
            <a:r>
              <a:rPr lang="en-GB" b="1" dirty="0">
                <a:solidFill>
                  <a:prstClr val="black"/>
                </a:solidFill>
                <a:latin typeface="Calibri"/>
              </a:rPr>
              <a:t> </a:t>
            </a:r>
            <a:r>
              <a:rPr lang="en-GB" b="1" dirty="0" err="1">
                <a:solidFill>
                  <a:prstClr val="black"/>
                </a:solidFill>
                <a:latin typeface="Calibri"/>
              </a:rPr>
              <a:t>completata</a:t>
            </a:r>
            <a:r>
              <a:rPr lang="en-GB" b="1" dirty="0">
                <a:solidFill>
                  <a:prstClr val="black"/>
                </a:solidFill>
                <a:latin typeface="Calibri"/>
              </a:rPr>
              <a:t>  </a:t>
            </a:r>
            <a:r>
              <a:rPr lang="en-GB" b="1" dirty="0" err="1">
                <a:solidFill>
                  <a:prstClr val="black"/>
                </a:solidFill>
                <a:latin typeface="Calibri"/>
              </a:rPr>
              <a:t>entro</a:t>
            </a:r>
            <a:r>
              <a:rPr lang="en-GB" b="1" dirty="0">
                <a:solidFill>
                  <a:prstClr val="black"/>
                </a:solidFill>
                <a:latin typeface="Calibri"/>
              </a:rPr>
              <a:t>  </a:t>
            </a:r>
            <a:r>
              <a:rPr lang="en-GB" b="1" dirty="0" err="1">
                <a:solidFill>
                  <a:prstClr val="black"/>
                </a:solidFill>
                <a:latin typeface="Calibri"/>
              </a:rPr>
              <a:t>il</a:t>
            </a:r>
            <a:r>
              <a:rPr lang="en-GB" b="1" dirty="0">
                <a:solidFill>
                  <a:prstClr val="black"/>
                </a:solidFill>
                <a:latin typeface="Calibri"/>
              </a:rPr>
              <a:t> 2020. TEST </a:t>
            </a:r>
            <a:r>
              <a:rPr lang="en-GB" b="1" dirty="0" err="1">
                <a:solidFill>
                  <a:prstClr val="black"/>
                </a:solidFill>
                <a:latin typeface="Calibri"/>
              </a:rPr>
              <a:t>previsto</a:t>
            </a:r>
            <a:r>
              <a:rPr lang="en-GB" b="1" dirty="0">
                <a:solidFill>
                  <a:prstClr val="black"/>
                </a:solidFill>
                <a:latin typeface="Calibri"/>
              </a:rPr>
              <a:t> 2021.</a:t>
            </a:r>
          </a:p>
          <a:p>
            <a:endParaRPr lang="en-GB" sz="100" b="1" dirty="0">
              <a:solidFill>
                <a:prstClr val="black"/>
              </a:solidFill>
              <a:latin typeface="Calibri"/>
            </a:endParaRPr>
          </a:p>
          <a:p>
            <a:endParaRPr lang="en-GB" sz="800" dirty="0">
              <a:solidFill>
                <a:prstClr val="black"/>
              </a:solidFill>
              <a:latin typeface="Calibri"/>
            </a:endParaRPr>
          </a:p>
          <a:p>
            <a:r>
              <a:rPr lang="en-GB" b="1" dirty="0">
                <a:solidFill>
                  <a:prstClr val="black"/>
                </a:solidFill>
                <a:latin typeface="Calibri"/>
              </a:rPr>
              <a:t>TEST in </a:t>
            </a:r>
            <a:r>
              <a:rPr lang="en-GB" b="1" dirty="0" err="1">
                <a:solidFill>
                  <a:prstClr val="black"/>
                </a:solidFill>
                <a:latin typeface="Calibri"/>
              </a:rPr>
              <a:t>corso</a:t>
            </a:r>
            <a:r>
              <a:rPr lang="en-GB" b="1" dirty="0">
                <a:solidFill>
                  <a:prstClr val="black"/>
                </a:solidFill>
                <a:latin typeface="Calibri"/>
              </a:rPr>
              <a:t> di un  </a:t>
            </a:r>
            <a:r>
              <a:rPr lang="en-GB" b="1" dirty="0" err="1">
                <a:solidFill>
                  <a:prstClr val="black"/>
                </a:solidFill>
                <a:latin typeface="Calibri"/>
              </a:rPr>
              <a:t>nuovo</a:t>
            </a:r>
            <a:r>
              <a:rPr lang="en-GB" b="1" dirty="0">
                <a:solidFill>
                  <a:prstClr val="black"/>
                </a:solidFill>
                <a:latin typeface="Calibri"/>
              </a:rPr>
              <a:t> layout High rate (</a:t>
            </a:r>
            <a:r>
              <a:rPr lang="en-GB" b="1" dirty="0" err="1">
                <a:solidFill>
                  <a:prstClr val="black"/>
                </a:solidFill>
                <a:latin typeface="Calibri"/>
              </a:rPr>
              <a:t>semplificato</a:t>
            </a:r>
            <a:r>
              <a:rPr lang="en-GB" b="1" dirty="0">
                <a:solidFill>
                  <a:prstClr val="black"/>
                </a:solidFill>
                <a:latin typeface="Calibri"/>
              </a:rPr>
              <a:t>)  RWELL  (D&amp;F) </a:t>
            </a:r>
            <a:r>
              <a:rPr lang="en-GB" dirty="0" err="1">
                <a:solidFill>
                  <a:prstClr val="black"/>
                </a:solidFill>
                <a:latin typeface="Calibri"/>
              </a:rPr>
              <a:t>ulteriormente</a:t>
            </a:r>
            <a:r>
              <a:rPr lang="en-GB" dirty="0">
                <a:solidFill>
                  <a:prstClr val="black"/>
                </a:solidFill>
                <a:latin typeface="Calibri"/>
              </a:rPr>
              <a:t> </a:t>
            </a:r>
            <a:r>
              <a:rPr lang="en-GB" dirty="0" err="1">
                <a:solidFill>
                  <a:prstClr val="black"/>
                </a:solidFill>
                <a:latin typeface="Calibri"/>
              </a:rPr>
              <a:t>semplificato</a:t>
            </a:r>
            <a:r>
              <a:rPr lang="en-GB" dirty="0">
                <a:solidFill>
                  <a:prstClr val="black"/>
                </a:solidFill>
                <a:latin typeface="Calibri"/>
              </a:rPr>
              <a:t> </a:t>
            </a:r>
            <a:r>
              <a:rPr lang="en-GB" dirty="0" err="1">
                <a:solidFill>
                  <a:prstClr val="black"/>
                </a:solidFill>
                <a:latin typeface="Calibri"/>
              </a:rPr>
              <a:t>wrt</a:t>
            </a:r>
            <a:r>
              <a:rPr lang="en-GB" dirty="0">
                <a:solidFill>
                  <a:prstClr val="black"/>
                </a:solidFill>
                <a:latin typeface="Calibri"/>
              </a:rPr>
              <a:t> SG2 </a:t>
            </a:r>
            <a:r>
              <a:rPr lang="en-GB" dirty="0" err="1">
                <a:solidFill>
                  <a:prstClr val="black"/>
                </a:solidFill>
                <a:latin typeface="Calibri"/>
              </a:rPr>
              <a:t>che</a:t>
            </a:r>
            <a:r>
              <a:rPr lang="en-GB" dirty="0">
                <a:solidFill>
                  <a:prstClr val="black"/>
                </a:solidFill>
                <a:latin typeface="Calibri"/>
              </a:rPr>
              <a:t> </a:t>
            </a:r>
            <a:r>
              <a:rPr lang="en-GB" dirty="0" err="1">
                <a:solidFill>
                  <a:prstClr val="black"/>
                </a:solidFill>
                <a:latin typeface="Calibri"/>
              </a:rPr>
              <a:t>potrebbe</a:t>
            </a:r>
            <a:r>
              <a:rPr lang="en-GB" dirty="0">
                <a:solidFill>
                  <a:prstClr val="black"/>
                </a:solidFill>
                <a:latin typeface="Calibri"/>
              </a:rPr>
              <a:t> </a:t>
            </a:r>
            <a:r>
              <a:rPr lang="en-GB" dirty="0" err="1">
                <a:solidFill>
                  <a:prstClr val="black"/>
                </a:solidFill>
                <a:latin typeface="Calibri"/>
              </a:rPr>
              <a:t>essere</a:t>
            </a:r>
            <a:r>
              <a:rPr lang="en-GB" dirty="0">
                <a:solidFill>
                  <a:prstClr val="black"/>
                </a:solidFill>
                <a:latin typeface="Calibri"/>
              </a:rPr>
              <a:t> </a:t>
            </a:r>
            <a:r>
              <a:rPr lang="en-GB" dirty="0" err="1">
                <a:solidFill>
                  <a:prstClr val="black"/>
                </a:solidFill>
                <a:latin typeface="Calibri"/>
              </a:rPr>
              <a:t>molto</a:t>
            </a:r>
            <a:r>
              <a:rPr lang="en-GB" dirty="0">
                <a:solidFill>
                  <a:prstClr val="black"/>
                </a:solidFill>
                <a:latin typeface="Calibri"/>
              </a:rPr>
              <a:t> </a:t>
            </a:r>
            <a:r>
              <a:rPr lang="en-GB" b="1" dirty="0" err="1">
                <a:solidFill>
                  <a:prstClr val="black"/>
                </a:solidFill>
                <a:latin typeface="Calibri"/>
              </a:rPr>
              <a:t>interessante</a:t>
            </a:r>
            <a:r>
              <a:rPr lang="en-GB" b="1" dirty="0">
                <a:solidFill>
                  <a:prstClr val="black"/>
                </a:solidFill>
                <a:latin typeface="Calibri"/>
              </a:rPr>
              <a:t> per </a:t>
            </a:r>
            <a:r>
              <a:rPr lang="en-GB" b="1" dirty="0" err="1">
                <a:solidFill>
                  <a:prstClr val="black"/>
                </a:solidFill>
                <a:latin typeface="Calibri"/>
              </a:rPr>
              <a:t>gli</a:t>
            </a:r>
            <a:r>
              <a:rPr lang="en-GB" b="1" dirty="0">
                <a:solidFill>
                  <a:prstClr val="black"/>
                </a:solidFill>
                <a:latin typeface="Calibri"/>
              </a:rPr>
              <a:t> </a:t>
            </a:r>
            <a:r>
              <a:rPr lang="en-GB" b="1" dirty="0" err="1">
                <a:solidFill>
                  <a:prstClr val="black"/>
                </a:solidFill>
                <a:latin typeface="Calibri"/>
              </a:rPr>
              <a:t>sviluppi</a:t>
            </a:r>
            <a:r>
              <a:rPr lang="en-GB" b="1" dirty="0">
                <a:solidFill>
                  <a:prstClr val="black"/>
                </a:solidFill>
                <a:latin typeface="Calibri"/>
              </a:rPr>
              <a:t> per </a:t>
            </a:r>
            <a:r>
              <a:rPr lang="en-GB" b="1" dirty="0" err="1">
                <a:solidFill>
                  <a:prstClr val="black"/>
                </a:solidFill>
                <a:latin typeface="Calibri"/>
              </a:rPr>
              <a:t>LHCb</a:t>
            </a:r>
            <a:r>
              <a:rPr lang="en-GB" b="1" dirty="0">
                <a:solidFill>
                  <a:prstClr val="black"/>
                </a:solidFill>
                <a:latin typeface="Calibri"/>
              </a:rPr>
              <a:t> e </a:t>
            </a:r>
            <a:r>
              <a:rPr lang="en-GB" b="1" dirty="0" err="1">
                <a:solidFill>
                  <a:prstClr val="black"/>
                </a:solidFill>
                <a:latin typeface="Calibri"/>
              </a:rPr>
              <a:t>CepC</a:t>
            </a:r>
            <a:r>
              <a:rPr lang="en-GB" b="1" dirty="0">
                <a:solidFill>
                  <a:prstClr val="black"/>
                </a:solidFill>
                <a:latin typeface="Calibri"/>
              </a:rPr>
              <a:t> e FCC-</a:t>
            </a:r>
            <a:r>
              <a:rPr lang="en-GB" b="1" dirty="0" err="1">
                <a:solidFill>
                  <a:prstClr val="black"/>
                </a:solidFill>
                <a:latin typeface="Calibri"/>
              </a:rPr>
              <a:t>ee</a:t>
            </a:r>
            <a:endParaRPr lang="en-GB" b="1" dirty="0">
              <a:solidFill>
                <a:prstClr val="black"/>
              </a:solidFill>
              <a:latin typeface="Calibri"/>
            </a:endParaRPr>
          </a:p>
        </p:txBody>
      </p:sp>
      <p:sp>
        <p:nvSpPr>
          <p:cNvPr id="4" name="TextBox 3">
            <a:extLst>
              <a:ext uri="{FF2B5EF4-FFF2-40B4-BE49-F238E27FC236}">
                <a16:creationId xmlns:a16="http://schemas.microsoft.com/office/drawing/2014/main" id="{CAB54E0C-095E-C040-8D5B-71FFB279D8B3}"/>
              </a:ext>
            </a:extLst>
          </p:cNvPr>
          <p:cNvSpPr txBox="1"/>
          <p:nvPr/>
        </p:nvSpPr>
        <p:spPr>
          <a:xfrm>
            <a:off x="10626000" y="6322069"/>
            <a:ext cx="1417568" cy="369332"/>
          </a:xfrm>
          <a:prstGeom prst="rect">
            <a:avLst/>
          </a:prstGeom>
          <a:noFill/>
        </p:spPr>
        <p:txBody>
          <a:bodyPr wrap="none" rtlCol="0">
            <a:spAutoFit/>
          </a:bodyPr>
          <a:lstStyle/>
          <a:p>
            <a:r>
              <a:rPr lang="it-IT"/>
              <a:t>M. Poli Lener</a:t>
            </a:r>
          </a:p>
        </p:txBody>
      </p:sp>
      <p:sp>
        <p:nvSpPr>
          <p:cNvPr id="8" name="Rectangle 7">
            <a:extLst>
              <a:ext uri="{FF2B5EF4-FFF2-40B4-BE49-F238E27FC236}">
                <a16:creationId xmlns:a16="http://schemas.microsoft.com/office/drawing/2014/main" id="{BF0CB0A2-1DE8-094C-9CA0-00A879FF9677}"/>
              </a:ext>
            </a:extLst>
          </p:cNvPr>
          <p:cNvSpPr/>
          <p:nvPr/>
        </p:nvSpPr>
        <p:spPr>
          <a:xfrm>
            <a:off x="303298" y="159024"/>
            <a:ext cx="1969770" cy="461665"/>
          </a:xfrm>
          <a:prstGeom prst="rect">
            <a:avLst/>
          </a:prstGeom>
          <a:solidFill>
            <a:srgbClr val="FFFF00"/>
          </a:solidFill>
        </p:spPr>
        <p:txBody>
          <a:bodyPr wrap="none">
            <a:spAutoFit/>
          </a:bodyPr>
          <a:lstStyle/>
          <a:p>
            <a:r>
              <a:rPr lang="en-US" sz="2400" b="1" dirty="0">
                <a:sym typeface="Symbol"/>
              </a:rPr>
              <a:t>-</a:t>
            </a:r>
            <a:r>
              <a:rPr lang="en-US" sz="2400" b="1" dirty="0"/>
              <a:t>RWELL R&amp;D</a:t>
            </a:r>
            <a:endParaRPr lang="it-IT" sz="2400"/>
          </a:p>
        </p:txBody>
      </p:sp>
      <p:sp>
        <p:nvSpPr>
          <p:cNvPr id="9" name="Footer Placeholder 8">
            <a:extLst>
              <a:ext uri="{FF2B5EF4-FFF2-40B4-BE49-F238E27FC236}">
                <a16:creationId xmlns:a16="http://schemas.microsoft.com/office/drawing/2014/main" id="{59042CB1-4298-6047-B849-74FB528C558F}"/>
              </a:ext>
            </a:extLst>
          </p:cNvPr>
          <p:cNvSpPr>
            <a:spLocks noGrp="1"/>
          </p:cNvSpPr>
          <p:nvPr>
            <p:ph type="ftr" sz="quarter" idx="11"/>
          </p:nvPr>
        </p:nvSpPr>
        <p:spPr/>
        <p:txBody>
          <a:bodyPr/>
          <a:lstStyle/>
          <a:p>
            <a:r>
              <a:rPr lang="en-GB"/>
              <a:t>M. Boscolo, CL preventivi, 7/7/20</a:t>
            </a:r>
          </a:p>
        </p:txBody>
      </p:sp>
    </p:spTree>
    <p:extLst>
      <p:ext uri="{BB962C8B-B14F-4D97-AF65-F5344CB8AC3E}">
        <p14:creationId xmlns:p14="http://schemas.microsoft.com/office/powerpoint/2010/main" val="408166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86880" y="-315416"/>
            <a:ext cx="8229600" cy="1143000"/>
          </a:xfrm>
        </p:spPr>
        <p:txBody>
          <a:bodyPr>
            <a:normAutofit/>
          </a:bodyPr>
          <a:lstStyle/>
          <a:p>
            <a:r>
              <a:rPr lang="en-GB" sz="4000" b="1" dirty="0" err="1">
                <a:solidFill>
                  <a:schemeClr val="bg1">
                    <a:lumMod val="50000"/>
                  </a:schemeClr>
                </a:solidFill>
              </a:rPr>
              <a:t>Programma</a:t>
            </a:r>
            <a:r>
              <a:rPr lang="en-GB" sz="4000" b="1" dirty="0">
                <a:solidFill>
                  <a:schemeClr val="bg1">
                    <a:lumMod val="50000"/>
                  </a:schemeClr>
                </a:solidFill>
              </a:rPr>
              <a:t> </a:t>
            </a:r>
            <a:r>
              <a:rPr lang="en-GB" sz="4000" b="1" dirty="0" err="1">
                <a:solidFill>
                  <a:schemeClr val="bg1">
                    <a:lumMod val="50000"/>
                  </a:schemeClr>
                </a:solidFill>
              </a:rPr>
              <a:t>preliminare</a:t>
            </a:r>
            <a:r>
              <a:rPr lang="en-GB" sz="4000" b="1" dirty="0">
                <a:solidFill>
                  <a:schemeClr val="bg1">
                    <a:lumMod val="50000"/>
                  </a:schemeClr>
                </a:solidFill>
              </a:rPr>
              <a:t> 2021</a:t>
            </a:r>
          </a:p>
        </p:txBody>
      </p:sp>
      <p:pic>
        <p:nvPicPr>
          <p:cNvPr id="7" name="Immagine 6">
            <a:extLst>
              <a:ext uri="{FF2B5EF4-FFF2-40B4-BE49-F238E27FC236}">
                <a16:creationId xmlns:a16="http://schemas.microsoft.com/office/drawing/2014/main" id="{57CD82AA-3089-4F20-BCA1-F45806C739C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725324" y="78888"/>
            <a:ext cx="853461" cy="640096"/>
          </a:xfrm>
          <a:prstGeom prst="rect">
            <a:avLst/>
          </a:prstGeom>
        </p:spPr>
      </p:pic>
      <p:sp>
        <p:nvSpPr>
          <p:cNvPr id="9" name="CasellaDiTesto 8"/>
          <p:cNvSpPr txBox="1"/>
          <p:nvPr/>
        </p:nvSpPr>
        <p:spPr>
          <a:xfrm rot="2456709">
            <a:off x="9116461" y="1457129"/>
            <a:ext cx="1049518" cy="307777"/>
          </a:xfrm>
          <a:prstGeom prst="rect">
            <a:avLst/>
          </a:prstGeom>
          <a:solidFill>
            <a:srgbClr val="FFFF00"/>
          </a:solidFill>
        </p:spPr>
        <p:txBody>
          <a:bodyPr wrap="none" rtlCol="0">
            <a:spAutoFit/>
          </a:bodyPr>
          <a:lstStyle/>
          <a:p>
            <a:r>
              <a:rPr lang="en-GB" sz="1400" b="1" dirty="0" err="1">
                <a:solidFill>
                  <a:srgbClr val="FF0000"/>
                </a:solidFill>
                <a:latin typeface="Calibri"/>
              </a:rPr>
              <a:t>preliminare</a:t>
            </a:r>
            <a:endParaRPr lang="en-GB" sz="1400" b="1" dirty="0">
              <a:solidFill>
                <a:srgbClr val="FF0000"/>
              </a:solidFill>
              <a:latin typeface="Calibri"/>
            </a:endParaRPr>
          </a:p>
        </p:txBody>
      </p:sp>
      <p:sp>
        <p:nvSpPr>
          <p:cNvPr id="11" name="CasellaDiTesto 10"/>
          <p:cNvSpPr txBox="1"/>
          <p:nvPr/>
        </p:nvSpPr>
        <p:spPr>
          <a:xfrm>
            <a:off x="1613217" y="693605"/>
            <a:ext cx="8927563" cy="3943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defTabSz="381998">
              <a:lnSpc>
                <a:spcPct val="110000"/>
              </a:lnSpc>
              <a:spcBef>
                <a:spcPts val="633"/>
              </a:spcBef>
              <a:defRPr sz="2976"/>
            </a:pPr>
            <a:r>
              <a:rPr lang="it-IT" sz="1700" dirty="0">
                <a:solidFill>
                  <a:prstClr val="black"/>
                </a:solidFill>
                <a:latin typeface="Calibri"/>
                <a:cs typeface="Arial" panose="020B0604020202020204" pitchFamily="34" charset="0"/>
              </a:rPr>
              <a:t>R&amp;D finalizzata alla realizzazione delle </a:t>
            </a:r>
            <a:r>
              <a:rPr lang="it-IT" sz="1700" dirty="0">
                <a:solidFill>
                  <a:prstClr val="black"/>
                </a:solidFill>
                <a:latin typeface="Calibri"/>
                <a:ea typeface="Symbol"/>
                <a:cs typeface="Arial" panose="020B0604020202020204" pitchFamily="34" charset="0"/>
                <a:sym typeface="Symbol"/>
              </a:rPr>
              <a:t>-</a:t>
            </a:r>
            <a:r>
              <a:rPr lang="it-IT" sz="1700" dirty="0">
                <a:solidFill>
                  <a:prstClr val="black"/>
                </a:solidFill>
                <a:latin typeface="Calibri"/>
                <a:cs typeface="Arial" panose="020B0604020202020204" pitchFamily="34" charset="0"/>
              </a:rPr>
              <a:t>RWELL per FCC-</a:t>
            </a:r>
            <a:r>
              <a:rPr lang="it-IT" sz="1700" dirty="0" err="1">
                <a:solidFill>
                  <a:prstClr val="black"/>
                </a:solidFill>
                <a:latin typeface="Calibri"/>
                <a:cs typeface="Arial" panose="020B0604020202020204" pitchFamily="34" charset="0"/>
              </a:rPr>
              <a:t>ee</a:t>
            </a:r>
            <a:r>
              <a:rPr lang="it-IT" sz="1700" dirty="0">
                <a:solidFill>
                  <a:prstClr val="black"/>
                </a:solidFill>
                <a:latin typeface="Calibri"/>
                <a:cs typeface="Arial" panose="020B0604020202020204" pitchFamily="34" charset="0"/>
              </a:rPr>
              <a:t> che prevede </a:t>
            </a:r>
            <a:r>
              <a:rPr lang="it-IT" sz="1700" dirty="0">
                <a:solidFill>
                  <a:prstClr val="black"/>
                </a:solidFill>
                <a:latin typeface="Calibri"/>
                <a:ea typeface="Symbol"/>
                <a:cs typeface="Arial" panose="020B0604020202020204" pitchFamily="34" charset="0"/>
                <a:sym typeface="Symbol"/>
              </a:rPr>
              <a:t>- </a:t>
            </a:r>
            <a:r>
              <a:rPr lang="it-IT" sz="1700" dirty="0">
                <a:solidFill>
                  <a:prstClr val="black"/>
                </a:solidFill>
                <a:latin typeface="Calibri"/>
                <a:cs typeface="Arial" panose="020B0604020202020204" pitchFamily="34" charset="0"/>
              </a:rPr>
              <a:t>RWELL </a:t>
            </a:r>
          </a:p>
          <a:p>
            <a:pPr defTabSz="381998">
              <a:lnSpc>
                <a:spcPct val="110000"/>
              </a:lnSpc>
              <a:spcBef>
                <a:spcPts val="633"/>
              </a:spcBef>
              <a:defRPr sz="2976"/>
            </a:pPr>
            <a:r>
              <a:rPr lang="it-IT" sz="1700" dirty="0">
                <a:solidFill>
                  <a:prstClr val="black"/>
                </a:solidFill>
                <a:latin typeface="Calibri"/>
                <a:cs typeface="Arial" panose="020B0604020202020204" pitchFamily="34" charset="0"/>
              </a:rPr>
              <a:t>50x50 cm</a:t>
            </a:r>
            <a:r>
              <a:rPr lang="it-IT" sz="1700" baseline="31999" dirty="0">
                <a:solidFill>
                  <a:prstClr val="black"/>
                </a:solidFill>
                <a:latin typeface="Calibri"/>
                <a:cs typeface="Arial" panose="020B0604020202020204" pitchFamily="34" charset="0"/>
              </a:rPr>
              <a:t>2</a:t>
            </a:r>
            <a:r>
              <a:rPr lang="it-IT" sz="1700" dirty="0">
                <a:solidFill>
                  <a:prstClr val="black"/>
                </a:solidFill>
                <a:latin typeface="Calibri"/>
                <a:cs typeface="Arial" panose="020B0604020202020204" pitchFamily="34" charset="0"/>
              </a:rPr>
              <a:t> con layout low-rate e con le seguenti caratteristiche:</a:t>
            </a:r>
          </a:p>
          <a:p>
            <a:pPr marL="570587" lvl="1" indent="-321457" defTabSz="381998">
              <a:lnSpc>
                <a:spcPct val="110000"/>
              </a:lnSpc>
              <a:spcBef>
                <a:spcPts val="633"/>
              </a:spcBef>
              <a:buFont typeface="Arial" panose="020B0604020202020204" pitchFamily="34" charset="0"/>
              <a:buChar char="•"/>
              <a:defRPr sz="2976"/>
            </a:pPr>
            <a:r>
              <a:rPr lang="it-IT" sz="1700" b="1" dirty="0">
                <a:solidFill>
                  <a:prstClr val="black"/>
                </a:solidFill>
                <a:latin typeface="Calibri"/>
                <a:cs typeface="Arial" panose="020B0604020202020204" pitchFamily="34" charset="0"/>
              </a:rPr>
              <a:t>per il </a:t>
            </a:r>
            <a:r>
              <a:rPr lang="it-IT" sz="1700" b="1" dirty="0" err="1">
                <a:solidFill>
                  <a:prstClr val="black"/>
                </a:solidFill>
                <a:latin typeface="Calibri"/>
                <a:cs typeface="Arial" panose="020B0604020202020204" pitchFamily="34" charset="0"/>
              </a:rPr>
              <a:t>Pre-shower</a:t>
            </a:r>
            <a:r>
              <a:rPr lang="it-IT" sz="1700" dirty="0">
                <a:solidFill>
                  <a:prstClr val="black"/>
                </a:solidFill>
                <a:latin typeface="Calibri"/>
                <a:cs typeface="Arial" panose="020B0604020202020204" pitchFamily="34" charset="0"/>
              </a:rPr>
              <a:t>: </a:t>
            </a:r>
            <a:r>
              <a:rPr lang="it-IT" sz="1700" b="1" dirty="0">
                <a:solidFill>
                  <a:srgbClr val="FF0000"/>
                </a:solidFill>
                <a:latin typeface="Calibri"/>
                <a:cs typeface="Arial" panose="020B0604020202020204" pitchFamily="34" charset="0"/>
              </a:rPr>
              <a:t>Strip pitch 0.4 mm</a:t>
            </a:r>
            <a:r>
              <a:rPr lang="it-IT" sz="1700" dirty="0">
                <a:solidFill>
                  <a:srgbClr val="FF0000"/>
                </a:solidFill>
                <a:latin typeface="Calibri"/>
                <a:cs typeface="Arial" panose="020B0604020202020204" pitchFamily="34" charset="0"/>
              </a:rPr>
              <a:t>, lunghezza strip 50 cm</a:t>
            </a:r>
          </a:p>
          <a:p>
            <a:pPr marL="570587" lvl="1" indent="-321457" defTabSz="381998">
              <a:lnSpc>
                <a:spcPct val="110000"/>
              </a:lnSpc>
              <a:spcBef>
                <a:spcPts val="633"/>
              </a:spcBef>
              <a:buFont typeface="Arial" panose="020B0604020202020204" pitchFamily="34" charset="0"/>
              <a:buChar char="•"/>
              <a:defRPr sz="2976"/>
            </a:pPr>
            <a:r>
              <a:rPr lang="it-IT" sz="1700" b="1" dirty="0">
                <a:solidFill>
                  <a:prstClr val="black"/>
                </a:solidFill>
                <a:latin typeface="Calibri"/>
                <a:cs typeface="Arial" panose="020B0604020202020204" pitchFamily="34" charset="0"/>
              </a:rPr>
              <a:t>per il Rivelatore di muoni</a:t>
            </a:r>
            <a:r>
              <a:rPr lang="it-IT" sz="1700" dirty="0">
                <a:solidFill>
                  <a:prstClr val="black"/>
                </a:solidFill>
                <a:latin typeface="Calibri"/>
                <a:cs typeface="Arial" panose="020B0604020202020204" pitchFamily="34" charset="0"/>
              </a:rPr>
              <a:t>: </a:t>
            </a:r>
            <a:r>
              <a:rPr lang="it-IT" sz="1700" b="1" dirty="0">
                <a:solidFill>
                  <a:prstClr val="black"/>
                </a:solidFill>
                <a:latin typeface="Calibri"/>
                <a:cs typeface="Arial" panose="020B0604020202020204" pitchFamily="34" charset="0"/>
              </a:rPr>
              <a:t> </a:t>
            </a:r>
            <a:r>
              <a:rPr lang="it-IT" sz="1700" b="1" dirty="0">
                <a:solidFill>
                  <a:srgbClr val="4F81BD"/>
                </a:solidFill>
                <a:latin typeface="Calibri"/>
                <a:cs typeface="Arial" panose="020B0604020202020204" pitchFamily="34" charset="0"/>
              </a:rPr>
              <a:t>Strip pitch 1 mm</a:t>
            </a:r>
            <a:r>
              <a:rPr lang="it-IT" sz="1700" dirty="0">
                <a:solidFill>
                  <a:srgbClr val="4F81BD"/>
                </a:solidFill>
                <a:latin typeface="Calibri"/>
                <a:cs typeface="Arial" panose="020B0604020202020204" pitchFamily="34" charset="0"/>
              </a:rPr>
              <a:t>, lunghezza strip 50 cm</a:t>
            </a:r>
          </a:p>
          <a:p>
            <a:pPr marL="747388" lvl="3" defTabSz="381998">
              <a:lnSpc>
                <a:spcPct val="110000"/>
              </a:lnSpc>
              <a:spcBef>
                <a:spcPts val="633"/>
              </a:spcBef>
              <a:buSzPct val="65000"/>
              <a:defRPr sz="2976">
                <a:solidFill>
                  <a:srgbClr val="005493"/>
                </a:solidFill>
              </a:defRPr>
            </a:pPr>
            <a:endParaRPr lang="it-IT" sz="800" dirty="0">
              <a:solidFill>
                <a:srgbClr val="005493"/>
              </a:solidFill>
              <a:latin typeface="Calibri"/>
              <a:cs typeface="Arial" panose="020B0604020202020204" pitchFamily="34" charset="0"/>
            </a:endParaRPr>
          </a:p>
          <a:p>
            <a:pPr marL="211626" lvl="1" defTabSz="381998">
              <a:lnSpc>
                <a:spcPct val="110000"/>
              </a:lnSpc>
              <a:spcBef>
                <a:spcPts val="633"/>
              </a:spcBef>
              <a:defRPr sz="2976">
                <a:solidFill>
                  <a:srgbClr val="005493"/>
                </a:solidFill>
              </a:defRPr>
            </a:pPr>
            <a:r>
              <a:rPr lang="it-IT" sz="1700" dirty="0">
                <a:solidFill>
                  <a:srgbClr val="005493"/>
                </a:solidFill>
                <a:latin typeface="Calibri"/>
                <a:cs typeface="Arial" panose="020B0604020202020204" pitchFamily="34" charset="0"/>
              </a:rPr>
              <a:t>La proposta è quindi di studiare la resistività del DLC per entrambi i rivelatori  in maniera da ottimizzarne le prestazioni minimizzando il numero di canali di </a:t>
            </a:r>
            <a:r>
              <a:rPr lang="it-IT" sz="1700" dirty="0" err="1">
                <a:solidFill>
                  <a:srgbClr val="005493"/>
                </a:solidFill>
                <a:latin typeface="Calibri"/>
                <a:cs typeface="Arial" panose="020B0604020202020204" pitchFamily="34" charset="0"/>
              </a:rPr>
              <a:t>fee</a:t>
            </a:r>
            <a:r>
              <a:rPr lang="it-IT" sz="1700" dirty="0">
                <a:solidFill>
                  <a:srgbClr val="005493"/>
                </a:solidFill>
                <a:latin typeface="Calibri"/>
                <a:cs typeface="Arial" panose="020B0604020202020204" pitchFamily="34" charset="0"/>
              </a:rPr>
              <a:t>:</a:t>
            </a:r>
          </a:p>
          <a:p>
            <a:pPr marL="656309" lvl="2" indent="-241093" defTabSz="381998">
              <a:lnSpc>
                <a:spcPct val="110000"/>
              </a:lnSpc>
              <a:spcBef>
                <a:spcPts val="633"/>
              </a:spcBef>
              <a:buFont typeface="Arial" panose="020B0604020202020204" pitchFamily="34" charset="0"/>
              <a:buChar char="•"/>
              <a:defRPr sz="2976"/>
            </a:pPr>
            <a:r>
              <a:rPr lang="it-IT" sz="1700" b="1" dirty="0">
                <a:solidFill>
                  <a:prstClr val="black"/>
                </a:solidFill>
                <a:latin typeface="Calibri"/>
                <a:cs typeface="Arial" panose="020B0604020202020204" pitchFamily="34" charset="0"/>
              </a:rPr>
              <a:t>5 rivelatori da 16x50 cm</a:t>
            </a:r>
            <a:r>
              <a:rPr lang="it-IT" sz="1700" b="1" baseline="31999" dirty="0">
                <a:solidFill>
                  <a:prstClr val="black"/>
                </a:solidFill>
                <a:latin typeface="Calibri"/>
                <a:cs typeface="Arial" panose="020B0604020202020204" pitchFamily="34" charset="0"/>
              </a:rPr>
              <a:t>2</a:t>
            </a:r>
            <a:r>
              <a:rPr lang="it-IT" sz="1700" b="1" dirty="0">
                <a:solidFill>
                  <a:prstClr val="black"/>
                </a:solidFill>
                <a:latin typeface="Calibri"/>
                <a:cs typeface="Arial" panose="020B0604020202020204" pitchFamily="34" charset="0"/>
              </a:rPr>
              <a:t> </a:t>
            </a:r>
            <a:r>
              <a:rPr lang="it-IT" sz="1700" dirty="0">
                <a:solidFill>
                  <a:prstClr val="black"/>
                </a:solidFill>
                <a:latin typeface="Calibri"/>
                <a:cs typeface="Arial" panose="020B0604020202020204" pitchFamily="34" charset="0"/>
              </a:rPr>
              <a:t>per ognuna delle </a:t>
            </a:r>
            <a:r>
              <a:rPr lang="it-IT" sz="1700" b="1" dirty="0">
                <a:solidFill>
                  <a:prstClr val="black"/>
                </a:solidFill>
                <a:latin typeface="Calibri"/>
                <a:cs typeface="Arial" panose="020B0604020202020204" pitchFamily="34" charset="0"/>
              </a:rPr>
              <a:t>due</a:t>
            </a:r>
            <a:r>
              <a:rPr lang="it-IT" sz="1700" dirty="0">
                <a:solidFill>
                  <a:prstClr val="black"/>
                </a:solidFill>
                <a:latin typeface="Calibri"/>
                <a:cs typeface="Arial" panose="020B0604020202020204" pitchFamily="34" charset="0"/>
              </a:rPr>
              <a:t> configurazione di </a:t>
            </a:r>
            <a:r>
              <a:rPr lang="it-IT" sz="1700" b="1" dirty="0">
                <a:solidFill>
                  <a:prstClr val="black"/>
                </a:solidFill>
                <a:latin typeface="Calibri"/>
                <a:cs typeface="Arial" panose="020B0604020202020204" pitchFamily="34" charset="0"/>
              </a:rPr>
              <a:t>strip pitch  </a:t>
            </a:r>
            <a:r>
              <a:rPr lang="it-IT" sz="1700" dirty="0">
                <a:solidFill>
                  <a:prstClr val="black"/>
                </a:solidFill>
                <a:latin typeface="Calibri"/>
                <a:cs typeface="Arial" panose="020B0604020202020204" pitchFamily="34" charset="0"/>
              </a:rPr>
              <a:t>e</a:t>
            </a:r>
            <a:r>
              <a:rPr lang="it-IT" sz="1700" b="1" dirty="0">
                <a:solidFill>
                  <a:prstClr val="black"/>
                </a:solidFill>
                <a:latin typeface="Calibri"/>
                <a:cs typeface="Arial" panose="020B0604020202020204" pitchFamily="34" charset="0"/>
              </a:rPr>
              <a:t> </a:t>
            </a:r>
            <a:r>
              <a:rPr lang="it-IT" sz="1700" dirty="0">
                <a:solidFill>
                  <a:prstClr val="black"/>
                </a:solidFill>
                <a:latin typeface="Calibri"/>
                <a:cs typeface="Arial" panose="020B0604020202020204" pitchFamily="34" charset="0"/>
              </a:rPr>
              <a:t>con diverse resistività del DLC : </a:t>
            </a:r>
            <a:r>
              <a:rPr lang="it-IT" sz="1700" b="1" dirty="0">
                <a:solidFill>
                  <a:prstClr val="black"/>
                </a:solidFill>
                <a:latin typeface="Calibri"/>
                <a:cs typeface="Arial" panose="020B0604020202020204" pitchFamily="34" charset="0"/>
              </a:rPr>
              <a:t>10 – 20 – 50 – 100 - 200 </a:t>
            </a:r>
            <a:r>
              <a:rPr lang="it-IT" sz="1700" b="1" dirty="0" err="1">
                <a:solidFill>
                  <a:prstClr val="black"/>
                </a:solidFill>
                <a:latin typeface="Calibri"/>
                <a:cs typeface="Arial" panose="020B0604020202020204" pitchFamily="34" charset="0"/>
              </a:rPr>
              <a:t>MOhm</a:t>
            </a:r>
            <a:r>
              <a:rPr lang="it-IT" sz="1700" b="1" dirty="0">
                <a:solidFill>
                  <a:prstClr val="black"/>
                </a:solidFill>
                <a:latin typeface="Calibri"/>
                <a:cs typeface="Arial" panose="020B0604020202020204" pitchFamily="34" charset="0"/>
              </a:rPr>
              <a:t>/</a:t>
            </a:r>
            <a:r>
              <a:rPr lang="it-IT" sz="1700" b="1" dirty="0" err="1">
                <a:solidFill>
                  <a:prstClr val="black"/>
                </a:solidFill>
                <a:latin typeface="Calibri"/>
                <a:cs typeface="Arial" panose="020B0604020202020204" pitchFamily="34" charset="0"/>
              </a:rPr>
              <a:t>square</a:t>
            </a:r>
            <a:endParaRPr lang="it-IT" sz="1700" b="1" dirty="0">
              <a:solidFill>
                <a:prstClr val="black"/>
              </a:solidFill>
              <a:latin typeface="Calibri"/>
              <a:cs typeface="Arial" panose="020B0604020202020204" pitchFamily="34" charset="0"/>
            </a:endParaRPr>
          </a:p>
          <a:p>
            <a:pPr marL="656309" lvl="2" indent="-241093" defTabSz="381998">
              <a:lnSpc>
                <a:spcPct val="110000"/>
              </a:lnSpc>
              <a:spcBef>
                <a:spcPts val="633"/>
              </a:spcBef>
              <a:buFont typeface="Arial" panose="020B0604020202020204" pitchFamily="34" charset="0"/>
              <a:buChar char="•"/>
              <a:defRPr sz="2976"/>
            </a:pPr>
            <a:r>
              <a:rPr lang="it-IT" sz="1700" dirty="0">
                <a:solidFill>
                  <a:prstClr val="black"/>
                </a:solidFill>
                <a:latin typeface="Calibri"/>
                <a:cs typeface="Arial" panose="020B0604020202020204" pitchFamily="34" charset="0"/>
              </a:rPr>
              <a:t> I </a:t>
            </a:r>
            <a:r>
              <a:rPr lang="it-IT" sz="1700" b="1" dirty="0">
                <a:solidFill>
                  <a:prstClr val="black"/>
                </a:solidFill>
                <a:latin typeface="Calibri"/>
                <a:cs typeface="Arial" panose="020B0604020202020204" pitchFamily="34" charset="0"/>
              </a:rPr>
              <a:t>5x2 rivelatori</a:t>
            </a:r>
            <a:r>
              <a:rPr lang="it-IT" sz="1700" dirty="0">
                <a:solidFill>
                  <a:prstClr val="black"/>
                </a:solidFill>
                <a:latin typeface="Calibri"/>
                <a:cs typeface="Arial" panose="020B0604020202020204" pitchFamily="34" charset="0"/>
              </a:rPr>
              <a:t>, equipaggiati con elettronica APV, saranno </a:t>
            </a:r>
            <a:r>
              <a:rPr lang="it-IT" sz="1700" b="1" dirty="0">
                <a:solidFill>
                  <a:prstClr val="black"/>
                </a:solidFill>
                <a:latin typeface="Calibri"/>
                <a:cs typeface="Arial" panose="020B0604020202020204" pitchFamily="34" charset="0"/>
              </a:rPr>
              <a:t>testati su fascio </a:t>
            </a:r>
            <a:r>
              <a:rPr lang="it-IT" sz="1700" dirty="0">
                <a:solidFill>
                  <a:prstClr val="black"/>
                </a:solidFill>
                <a:latin typeface="Calibri"/>
                <a:cs typeface="Arial" panose="020B0604020202020204" pitchFamily="34" charset="0"/>
              </a:rPr>
              <a:t>al SPS-H4-CERN</a:t>
            </a:r>
          </a:p>
          <a:p>
            <a:pPr defTabSz="1219126" hangingPunct="0">
              <a:lnSpc>
                <a:spcPct val="90000"/>
              </a:lnSpc>
              <a:spcBef>
                <a:spcPts val="2250"/>
              </a:spcBef>
            </a:pPr>
            <a:endParaRPr lang="en-US" sz="1700" dirty="0">
              <a:solidFill>
                <a:srgbClr val="000000"/>
              </a:solidFill>
              <a:latin typeface="Calibri"/>
              <a:cs typeface="Arial" panose="020B0604020202020204" pitchFamily="34" charset="0"/>
              <a:sym typeface="Helvetica Neue"/>
            </a:endParaRPr>
          </a:p>
        </p:txBody>
      </p:sp>
      <p:sp>
        <p:nvSpPr>
          <p:cNvPr id="8" name="CasellaDiTesto 7">
            <a:extLst>
              <a:ext uri="{FF2B5EF4-FFF2-40B4-BE49-F238E27FC236}">
                <a16:creationId xmlns:a16="http://schemas.microsoft.com/office/drawing/2014/main" id="{0E9B9F83-BE42-4678-AC61-4AD4E7E4178D}"/>
              </a:ext>
            </a:extLst>
          </p:cNvPr>
          <p:cNvSpPr txBox="1"/>
          <p:nvPr/>
        </p:nvSpPr>
        <p:spPr>
          <a:xfrm>
            <a:off x="2725509" y="4291823"/>
            <a:ext cx="5691751" cy="707886"/>
          </a:xfrm>
          <a:prstGeom prst="rect">
            <a:avLst/>
          </a:prstGeom>
          <a:noFill/>
        </p:spPr>
        <p:txBody>
          <a:bodyPr wrap="none" rtlCol="0">
            <a:spAutoFit/>
          </a:bodyPr>
          <a:lstStyle/>
          <a:p>
            <a:pPr algn="ctr"/>
            <a:r>
              <a:rPr lang="en-GB" sz="4000" b="1" dirty="0" err="1">
                <a:solidFill>
                  <a:prstClr val="black">
                    <a:lumMod val="65000"/>
                    <a:lumOff val="35000"/>
                  </a:prstClr>
                </a:solidFill>
                <a:latin typeface="Calibri"/>
              </a:rPr>
              <a:t>Richieste</a:t>
            </a:r>
            <a:r>
              <a:rPr lang="en-GB" sz="4000" b="1" dirty="0">
                <a:solidFill>
                  <a:prstClr val="black">
                    <a:lumMod val="65000"/>
                    <a:lumOff val="35000"/>
                  </a:prstClr>
                </a:solidFill>
                <a:latin typeface="Calibri"/>
              </a:rPr>
              <a:t> </a:t>
            </a:r>
            <a:r>
              <a:rPr lang="en-GB" sz="4000" b="1" dirty="0" err="1">
                <a:solidFill>
                  <a:prstClr val="black">
                    <a:lumMod val="65000"/>
                    <a:lumOff val="35000"/>
                  </a:prstClr>
                </a:solidFill>
                <a:latin typeface="Calibri"/>
              </a:rPr>
              <a:t>Finanziarie</a:t>
            </a:r>
            <a:r>
              <a:rPr lang="en-GB" sz="4000" b="1" dirty="0">
                <a:solidFill>
                  <a:prstClr val="black">
                    <a:lumMod val="65000"/>
                    <a:lumOff val="35000"/>
                  </a:prstClr>
                </a:solidFill>
                <a:latin typeface="Calibri"/>
              </a:rPr>
              <a:t> 2021</a:t>
            </a:r>
          </a:p>
        </p:txBody>
      </p:sp>
      <p:sp>
        <p:nvSpPr>
          <p:cNvPr id="12" name="CasellaDiTesto 11">
            <a:extLst>
              <a:ext uri="{FF2B5EF4-FFF2-40B4-BE49-F238E27FC236}">
                <a16:creationId xmlns:a16="http://schemas.microsoft.com/office/drawing/2014/main" id="{967DBCC8-A6D8-4B57-8500-0314D151CDD0}"/>
              </a:ext>
            </a:extLst>
          </p:cNvPr>
          <p:cNvSpPr txBox="1"/>
          <p:nvPr/>
        </p:nvSpPr>
        <p:spPr>
          <a:xfrm>
            <a:off x="1981200" y="5184409"/>
            <a:ext cx="8435280" cy="923330"/>
          </a:xfrm>
          <a:prstGeom prst="rect">
            <a:avLst/>
          </a:prstGeom>
          <a:noFill/>
        </p:spPr>
        <p:txBody>
          <a:bodyPr wrap="square">
            <a:spAutoFit/>
          </a:bodyPr>
          <a:lstStyle/>
          <a:p>
            <a:r>
              <a:rPr lang="en-GB" dirty="0">
                <a:solidFill>
                  <a:prstClr val="black"/>
                </a:solidFill>
                <a:latin typeface="Calibri"/>
              </a:rPr>
              <a:t>1.1 –  </a:t>
            </a:r>
            <a:r>
              <a:rPr lang="en-GB" dirty="0" err="1">
                <a:solidFill>
                  <a:prstClr val="black"/>
                </a:solidFill>
                <a:latin typeface="Calibri"/>
              </a:rPr>
              <a:t>Consumi</a:t>
            </a:r>
            <a:r>
              <a:rPr lang="en-GB" dirty="0">
                <a:solidFill>
                  <a:prstClr val="black"/>
                </a:solidFill>
                <a:latin typeface="Calibri"/>
              </a:rPr>
              <a:t> per la </a:t>
            </a:r>
            <a:r>
              <a:rPr lang="en-GB" dirty="0" err="1">
                <a:solidFill>
                  <a:prstClr val="black"/>
                </a:solidFill>
                <a:latin typeface="Calibri"/>
              </a:rPr>
              <a:t>produzione</a:t>
            </a:r>
            <a:r>
              <a:rPr lang="en-GB" dirty="0">
                <a:solidFill>
                  <a:prstClr val="black"/>
                </a:solidFill>
                <a:latin typeface="Calibri"/>
              </a:rPr>
              <a:t> di 16 </a:t>
            </a:r>
            <a:r>
              <a:rPr lang="en-GB" dirty="0" err="1">
                <a:solidFill>
                  <a:prstClr val="black"/>
                </a:solidFill>
                <a:latin typeface="Calibri"/>
              </a:rPr>
              <a:t>prototipi</a:t>
            </a:r>
            <a:r>
              <a:rPr lang="en-GB" dirty="0">
                <a:solidFill>
                  <a:prstClr val="black"/>
                </a:solidFill>
                <a:latin typeface="Calibri"/>
              </a:rPr>
              <a:t> ……………  ………...  </a:t>
            </a:r>
            <a:r>
              <a:rPr lang="en-GB" b="1" dirty="0">
                <a:solidFill>
                  <a:prstClr val="black"/>
                </a:solidFill>
                <a:latin typeface="Calibri"/>
              </a:rPr>
              <a:t>25 k€</a:t>
            </a:r>
          </a:p>
          <a:p>
            <a:r>
              <a:rPr lang="en-GB" dirty="0">
                <a:solidFill>
                  <a:prstClr val="black"/>
                </a:solidFill>
                <a:latin typeface="Calibri"/>
              </a:rPr>
              <a:t>1.3 –  </a:t>
            </a:r>
            <a:r>
              <a:rPr lang="en-GB" dirty="0" err="1">
                <a:solidFill>
                  <a:prstClr val="black"/>
                </a:solidFill>
                <a:latin typeface="Calibri"/>
              </a:rPr>
              <a:t>Missioni</a:t>
            </a:r>
            <a:r>
              <a:rPr lang="en-GB" dirty="0">
                <a:solidFill>
                  <a:prstClr val="black"/>
                </a:solidFill>
                <a:latin typeface="Calibri"/>
              </a:rPr>
              <a:t> </a:t>
            </a:r>
            <a:r>
              <a:rPr lang="en-GB" dirty="0" err="1">
                <a:solidFill>
                  <a:prstClr val="black"/>
                </a:solidFill>
                <a:latin typeface="Calibri"/>
              </a:rPr>
              <a:t>contatti</a:t>
            </a:r>
            <a:r>
              <a:rPr lang="en-GB" dirty="0">
                <a:solidFill>
                  <a:prstClr val="black"/>
                </a:solidFill>
                <a:latin typeface="Calibri"/>
              </a:rPr>
              <a:t> con </a:t>
            </a:r>
            <a:r>
              <a:rPr lang="en-GB" dirty="0" err="1">
                <a:solidFill>
                  <a:prstClr val="black"/>
                </a:solidFill>
                <a:latin typeface="Calibri"/>
              </a:rPr>
              <a:t>Ditte</a:t>
            </a:r>
            <a:r>
              <a:rPr lang="en-GB" dirty="0">
                <a:solidFill>
                  <a:prstClr val="black"/>
                </a:solidFill>
                <a:latin typeface="Calibri"/>
              </a:rPr>
              <a:t>/CERN per </a:t>
            </a:r>
            <a:r>
              <a:rPr lang="en-GB" dirty="0" err="1">
                <a:solidFill>
                  <a:prstClr val="black"/>
                </a:solidFill>
                <a:latin typeface="Calibri"/>
              </a:rPr>
              <a:t>costruzione</a:t>
            </a:r>
            <a:r>
              <a:rPr lang="en-GB" dirty="0">
                <a:solidFill>
                  <a:prstClr val="black"/>
                </a:solidFill>
                <a:latin typeface="Calibri"/>
              </a:rPr>
              <a:t> protos……    </a:t>
            </a:r>
            <a:r>
              <a:rPr lang="en-GB" b="1" dirty="0">
                <a:solidFill>
                  <a:prstClr val="black"/>
                </a:solidFill>
                <a:latin typeface="Calibri"/>
              </a:rPr>
              <a:t>2 k€</a:t>
            </a:r>
          </a:p>
          <a:p>
            <a:r>
              <a:rPr lang="en-GB" dirty="0">
                <a:solidFill>
                  <a:prstClr val="black"/>
                </a:solidFill>
                <a:latin typeface="Calibri"/>
              </a:rPr>
              <a:t>1.4 –  </a:t>
            </a:r>
            <a:r>
              <a:rPr lang="en-GB" dirty="0" err="1">
                <a:solidFill>
                  <a:prstClr val="black"/>
                </a:solidFill>
                <a:latin typeface="Calibri"/>
              </a:rPr>
              <a:t>Missioni</a:t>
            </a:r>
            <a:r>
              <a:rPr lang="en-GB" dirty="0">
                <a:solidFill>
                  <a:prstClr val="black"/>
                </a:solidFill>
                <a:latin typeface="Calibri"/>
              </a:rPr>
              <a:t> per TB </a:t>
            </a:r>
            <a:r>
              <a:rPr lang="en-GB" dirty="0" err="1">
                <a:solidFill>
                  <a:prstClr val="black"/>
                </a:solidFill>
                <a:latin typeface="Calibri"/>
              </a:rPr>
              <a:t>prototipi</a:t>
            </a:r>
            <a:r>
              <a:rPr lang="en-GB" dirty="0">
                <a:solidFill>
                  <a:prstClr val="black"/>
                </a:solidFill>
                <a:latin typeface="Calibri"/>
              </a:rPr>
              <a:t> …………………………………………………….   </a:t>
            </a:r>
            <a:r>
              <a:rPr lang="en-GB" b="1" dirty="0">
                <a:solidFill>
                  <a:prstClr val="black"/>
                </a:solidFill>
                <a:latin typeface="Calibri"/>
              </a:rPr>
              <a:t>6 k€</a:t>
            </a:r>
          </a:p>
        </p:txBody>
      </p:sp>
      <p:sp>
        <p:nvSpPr>
          <p:cNvPr id="13" name="TextBox 12">
            <a:extLst>
              <a:ext uri="{FF2B5EF4-FFF2-40B4-BE49-F238E27FC236}">
                <a16:creationId xmlns:a16="http://schemas.microsoft.com/office/drawing/2014/main" id="{BC3D1A0E-2F2F-034A-B31D-67D7A4CF7F0B}"/>
              </a:ext>
            </a:extLst>
          </p:cNvPr>
          <p:cNvSpPr txBox="1"/>
          <p:nvPr/>
        </p:nvSpPr>
        <p:spPr>
          <a:xfrm>
            <a:off x="10540780" y="6352144"/>
            <a:ext cx="1417568" cy="369332"/>
          </a:xfrm>
          <a:prstGeom prst="rect">
            <a:avLst/>
          </a:prstGeom>
          <a:noFill/>
        </p:spPr>
        <p:txBody>
          <a:bodyPr wrap="none" rtlCol="0">
            <a:spAutoFit/>
          </a:bodyPr>
          <a:lstStyle/>
          <a:p>
            <a:r>
              <a:rPr lang="it-IT"/>
              <a:t>M. Poli Lener</a:t>
            </a:r>
          </a:p>
        </p:txBody>
      </p:sp>
      <p:sp>
        <p:nvSpPr>
          <p:cNvPr id="3" name="Footer Placeholder 2">
            <a:extLst>
              <a:ext uri="{FF2B5EF4-FFF2-40B4-BE49-F238E27FC236}">
                <a16:creationId xmlns:a16="http://schemas.microsoft.com/office/drawing/2014/main" id="{F2774E04-2C94-694B-B175-C438ACD96D77}"/>
              </a:ext>
            </a:extLst>
          </p:cNvPr>
          <p:cNvSpPr>
            <a:spLocks noGrp="1"/>
          </p:cNvSpPr>
          <p:nvPr>
            <p:ph type="ftr" sz="quarter" idx="11"/>
          </p:nvPr>
        </p:nvSpPr>
        <p:spPr/>
        <p:txBody>
          <a:bodyPr/>
          <a:lstStyle/>
          <a:p>
            <a:r>
              <a:rPr lang="en-GB"/>
              <a:t>M. Boscolo, CL preventivi, 7/7/20</a:t>
            </a:r>
          </a:p>
        </p:txBody>
      </p:sp>
      <p:sp>
        <p:nvSpPr>
          <p:cNvPr id="14" name="Rectangle 13">
            <a:extLst>
              <a:ext uri="{FF2B5EF4-FFF2-40B4-BE49-F238E27FC236}">
                <a16:creationId xmlns:a16="http://schemas.microsoft.com/office/drawing/2014/main" id="{175C99E3-663E-C94D-A6B5-75505C48B8B9}"/>
              </a:ext>
            </a:extLst>
          </p:cNvPr>
          <p:cNvSpPr/>
          <p:nvPr/>
        </p:nvSpPr>
        <p:spPr>
          <a:xfrm>
            <a:off x="303298" y="159024"/>
            <a:ext cx="1969770" cy="461665"/>
          </a:xfrm>
          <a:prstGeom prst="rect">
            <a:avLst/>
          </a:prstGeom>
          <a:solidFill>
            <a:srgbClr val="FFFF00"/>
          </a:solidFill>
        </p:spPr>
        <p:txBody>
          <a:bodyPr wrap="none">
            <a:spAutoFit/>
          </a:bodyPr>
          <a:lstStyle/>
          <a:p>
            <a:r>
              <a:rPr lang="en-US" sz="2400" b="1" dirty="0">
                <a:sym typeface="Symbol"/>
              </a:rPr>
              <a:t>-</a:t>
            </a:r>
            <a:r>
              <a:rPr lang="en-US" sz="2400" b="1" dirty="0"/>
              <a:t>RWELL R&amp;D</a:t>
            </a:r>
            <a:endParaRPr lang="it-IT" sz="2400"/>
          </a:p>
        </p:txBody>
      </p:sp>
    </p:spTree>
    <p:extLst>
      <p:ext uri="{BB962C8B-B14F-4D97-AF65-F5344CB8AC3E}">
        <p14:creationId xmlns:p14="http://schemas.microsoft.com/office/powerpoint/2010/main" val="795175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F66268-2880-7846-9DB0-2724BBAAA5AA}"/>
              </a:ext>
            </a:extLst>
          </p:cNvPr>
          <p:cNvSpPr/>
          <p:nvPr/>
        </p:nvSpPr>
        <p:spPr>
          <a:xfrm>
            <a:off x="3285906" y="4948150"/>
            <a:ext cx="3668979" cy="1855580"/>
          </a:xfrm>
          <a:prstGeom prst="rect">
            <a:avLst/>
          </a:prstGeom>
          <a:solidFill>
            <a:schemeClr val="accent6">
              <a:lumMod val="20000"/>
              <a:lumOff val="80000"/>
            </a:schemeClr>
          </a:solidFill>
          <a:ln>
            <a:solidFill>
              <a:srgbClr val="FFF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a:extLst>
              <a:ext uri="{FF2B5EF4-FFF2-40B4-BE49-F238E27FC236}">
                <a16:creationId xmlns:a16="http://schemas.microsoft.com/office/drawing/2014/main" id="{47CEB2C4-945D-E646-8F6D-C47A32798A2A}"/>
              </a:ext>
            </a:extLst>
          </p:cNvPr>
          <p:cNvSpPr>
            <a:spLocks noGrp="1"/>
          </p:cNvSpPr>
          <p:nvPr>
            <p:ph type="title"/>
          </p:nvPr>
        </p:nvSpPr>
        <p:spPr>
          <a:xfrm>
            <a:off x="-442121" y="-44576"/>
            <a:ext cx="5836920" cy="806439"/>
          </a:xfrm>
        </p:spPr>
        <p:txBody>
          <a:bodyPr>
            <a:normAutofit/>
          </a:bodyPr>
          <a:lstStyle/>
          <a:p>
            <a:r>
              <a:rPr lang="it-IT" sz="3600">
                <a:solidFill>
                  <a:srgbClr val="FF0000"/>
                </a:solidFill>
              </a:rPr>
              <a:t>Anagrafica RD_FCC 2021</a:t>
            </a:r>
          </a:p>
        </p:txBody>
      </p:sp>
      <p:graphicFrame>
        <p:nvGraphicFramePr>
          <p:cNvPr id="4" name="Content Placeholder 3">
            <a:extLst>
              <a:ext uri="{FF2B5EF4-FFF2-40B4-BE49-F238E27FC236}">
                <a16:creationId xmlns:a16="http://schemas.microsoft.com/office/drawing/2014/main" id="{63AD453D-79FC-AC4E-B0FF-211EA01E0AD9}"/>
              </a:ext>
            </a:extLst>
          </p:cNvPr>
          <p:cNvGraphicFramePr>
            <a:graphicFrameLocks noGrp="1"/>
          </p:cNvGraphicFramePr>
          <p:nvPr>
            <p:ph idx="1"/>
            <p:extLst>
              <p:ext uri="{D42A27DB-BD31-4B8C-83A1-F6EECF244321}">
                <p14:modId xmlns:p14="http://schemas.microsoft.com/office/powerpoint/2010/main" val="676163411"/>
              </p:ext>
            </p:extLst>
          </p:nvPr>
        </p:nvGraphicFramePr>
        <p:xfrm>
          <a:off x="162660" y="825201"/>
          <a:ext cx="2923440" cy="2225040"/>
        </p:xfrm>
        <a:graphic>
          <a:graphicData uri="http://schemas.openxmlformats.org/drawingml/2006/table">
            <a:tbl>
              <a:tblPr firstRow="1" bandRow="1">
                <a:tableStyleId>{5C22544A-7EE6-4342-B048-85BDC9FD1C3A}</a:tableStyleId>
              </a:tblPr>
              <a:tblGrid>
                <a:gridCol w="2164343">
                  <a:extLst>
                    <a:ext uri="{9D8B030D-6E8A-4147-A177-3AD203B41FA5}">
                      <a16:colId xmlns:a16="http://schemas.microsoft.com/office/drawing/2014/main" val="3088565299"/>
                    </a:ext>
                  </a:extLst>
                </a:gridCol>
                <a:gridCol w="759097">
                  <a:extLst>
                    <a:ext uri="{9D8B030D-6E8A-4147-A177-3AD203B41FA5}">
                      <a16:colId xmlns:a16="http://schemas.microsoft.com/office/drawing/2014/main" val="2900347949"/>
                    </a:ext>
                  </a:extLst>
                </a:gridCol>
              </a:tblGrid>
              <a:tr h="3428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a:solidFill>
                            <a:schemeClr val="accent6">
                              <a:lumMod val="20000"/>
                              <a:lumOff val="80000"/>
                            </a:schemeClr>
                          </a:solidFill>
                        </a:rPr>
                        <a:t> WP2             </a:t>
                      </a:r>
                      <a:endParaRPr lang="it-IT" sz="1800"/>
                    </a:p>
                  </a:txBody>
                  <a:tcPr anchor="ctr"/>
                </a:tc>
                <a:tc>
                  <a:txBody>
                    <a:bodyPr/>
                    <a:lstStyle/>
                    <a:p>
                      <a:pPr algn="just"/>
                      <a:r>
                        <a:rPr lang="it-IT" sz="2000"/>
                        <a:t>FTE</a:t>
                      </a:r>
                    </a:p>
                  </a:txBody>
                  <a:tcPr anchor="ctr"/>
                </a:tc>
                <a:extLst>
                  <a:ext uri="{0D108BD9-81ED-4DB2-BD59-A6C34878D82A}">
                    <a16:rowId xmlns:a16="http://schemas.microsoft.com/office/drawing/2014/main" val="792631023"/>
                  </a:ext>
                </a:extLst>
              </a:tr>
              <a:tr h="342815">
                <a:tc>
                  <a:txBody>
                    <a:bodyPr/>
                    <a:lstStyle/>
                    <a:p>
                      <a:pPr algn="just"/>
                      <a:r>
                        <a:rPr lang="it-IT" sz="1800"/>
                        <a:t>Boscolo Manuela</a:t>
                      </a:r>
                    </a:p>
                  </a:txBody>
                  <a:tcPr anchor="ctr"/>
                </a:tc>
                <a:tc>
                  <a:txBody>
                    <a:bodyPr/>
                    <a:lstStyle/>
                    <a:p>
                      <a:pPr algn="just"/>
                      <a:r>
                        <a:rPr lang="it-IT" sz="1800"/>
                        <a:t>0.75</a:t>
                      </a:r>
                    </a:p>
                  </a:txBody>
                  <a:tcPr anchor="ctr"/>
                </a:tc>
                <a:extLst>
                  <a:ext uri="{0D108BD9-81ED-4DB2-BD59-A6C34878D82A}">
                    <a16:rowId xmlns:a16="http://schemas.microsoft.com/office/drawing/2014/main" val="161696403"/>
                  </a:ext>
                </a:extLst>
              </a:tr>
              <a:tr h="342815">
                <a:tc>
                  <a:txBody>
                    <a:bodyPr/>
                    <a:lstStyle/>
                    <a:p>
                      <a:pPr algn="just"/>
                      <a:r>
                        <a:rPr lang="it-IT" sz="1800"/>
                        <a:t>Ciarma Andrea</a:t>
                      </a:r>
                    </a:p>
                  </a:txBody>
                  <a:tcPr anchor="ctr"/>
                </a:tc>
                <a:tc>
                  <a:txBody>
                    <a:bodyPr/>
                    <a:lstStyle/>
                    <a:p>
                      <a:pPr algn="just"/>
                      <a:r>
                        <a:rPr lang="it-IT" sz="1800"/>
                        <a:t>0.1</a:t>
                      </a:r>
                    </a:p>
                  </a:txBody>
                  <a:tcPr anchor="ctr"/>
                </a:tc>
                <a:extLst>
                  <a:ext uri="{0D108BD9-81ED-4DB2-BD59-A6C34878D82A}">
                    <a16:rowId xmlns:a16="http://schemas.microsoft.com/office/drawing/2014/main" val="3114839392"/>
                  </a:ext>
                </a:extLst>
              </a:tr>
              <a:tr h="342815">
                <a:tc>
                  <a:txBody>
                    <a:bodyPr/>
                    <a:lstStyle/>
                    <a:p>
                      <a:pPr algn="just"/>
                      <a:r>
                        <a:rPr lang="it-IT" sz="1800"/>
                        <a:t>Blanco Oscar</a:t>
                      </a:r>
                    </a:p>
                  </a:txBody>
                  <a:tcPr anchor="ctr"/>
                </a:tc>
                <a:tc>
                  <a:txBody>
                    <a:bodyPr/>
                    <a:lstStyle/>
                    <a:p>
                      <a:pPr algn="just"/>
                      <a:r>
                        <a:rPr lang="it-IT" sz="1800">
                          <a:solidFill>
                            <a:schemeClr val="tx1"/>
                          </a:solidFill>
                        </a:rPr>
                        <a:t>0.1</a:t>
                      </a:r>
                    </a:p>
                  </a:txBody>
                  <a:tcPr anchor="ctr"/>
                </a:tc>
                <a:extLst>
                  <a:ext uri="{0D108BD9-81ED-4DB2-BD59-A6C34878D82A}">
                    <a16:rowId xmlns:a16="http://schemas.microsoft.com/office/drawing/2014/main" val="1285099354"/>
                  </a:ext>
                </a:extLst>
              </a:tr>
              <a:tr h="342815">
                <a:tc>
                  <a:txBody>
                    <a:bodyPr/>
                    <a:lstStyle/>
                    <a:p>
                      <a:pPr algn="just"/>
                      <a:r>
                        <a:rPr lang="it-IT" sz="1800"/>
                        <a:t>Pellegrino Luigi</a:t>
                      </a:r>
                    </a:p>
                  </a:txBody>
                  <a:tcPr anchor="ctr"/>
                </a:tc>
                <a:tc>
                  <a:txBody>
                    <a:bodyPr/>
                    <a:lstStyle/>
                    <a:p>
                      <a:pPr algn="just"/>
                      <a:r>
                        <a:rPr lang="it-IT" sz="1800">
                          <a:solidFill>
                            <a:schemeClr val="tx1"/>
                          </a:solidFill>
                        </a:rPr>
                        <a:t>0.2</a:t>
                      </a:r>
                    </a:p>
                  </a:txBody>
                  <a:tcPr anchor="ctr"/>
                </a:tc>
                <a:extLst>
                  <a:ext uri="{0D108BD9-81ED-4DB2-BD59-A6C34878D82A}">
                    <a16:rowId xmlns:a16="http://schemas.microsoft.com/office/drawing/2014/main" val="2071608287"/>
                  </a:ext>
                </a:extLst>
              </a:tr>
              <a:tr h="342815">
                <a:tc>
                  <a:txBody>
                    <a:bodyPr/>
                    <a:lstStyle/>
                    <a:p>
                      <a:pPr algn="just"/>
                      <a:r>
                        <a:rPr lang="it-IT" sz="1800"/>
                        <a:t>Zobov Mikhail</a:t>
                      </a:r>
                    </a:p>
                  </a:txBody>
                  <a:tcPr anchor="ctr"/>
                </a:tc>
                <a:tc>
                  <a:txBody>
                    <a:bodyPr/>
                    <a:lstStyle/>
                    <a:p>
                      <a:pPr algn="just"/>
                      <a:r>
                        <a:rPr lang="it-IT" sz="1800">
                          <a:solidFill>
                            <a:schemeClr val="tx1"/>
                          </a:solidFill>
                        </a:rPr>
                        <a:t>0.2</a:t>
                      </a:r>
                    </a:p>
                  </a:txBody>
                  <a:tcPr anchor="ctr"/>
                </a:tc>
                <a:extLst>
                  <a:ext uri="{0D108BD9-81ED-4DB2-BD59-A6C34878D82A}">
                    <a16:rowId xmlns:a16="http://schemas.microsoft.com/office/drawing/2014/main" val="711124999"/>
                  </a:ext>
                </a:extLst>
              </a:tr>
            </a:tbl>
          </a:graphicData>
        </a:graphic>
      </p:graphicFrame>
      <p:sp>
        <p:nvSpPr>
          <p:cNvPr id="6" name="TextBox 5">
            <a:extLst>
              <a:ext uri="{FF2B5EF4-FFF2-40B4-BE49-F238E27FC236}">
                <a16:creationId xmlns:a16="http://schemas.microsoft.com/office/drawing/2014/main" id="{6F97EF73-59DA-5B47-9A96-286BD925760E}"/>
              </a:ext>
            </a:extLst>
          </p:cNvPr>
          <p:cNvSpPr txBox="1"/>
          <p:nvPr/>
        </p:nvSpPr>
        <p:spPr>
          <a:xfrm>
            <a:off x="3086100" y="1035576"/>
            <a:ext cx="3242660" cy="923330"/>
          </a:xfrm>
          <a:prstGeom prst="rect">
            <a:avLst/>
          </a:prstGeom>
          <a:noFill/>
        </p:spPr>
        <p:txBody>
          <a:bodyPr wrap="square" rtlCol="0">
            <a:spAutoFit/>
          </a:bodyPr>
          <a:lstStyle/>
          <a:p>
            <a:r>
              <a:rPr lang="it-IT">
                <a:solidFill>
                  <a:srgbClr val="002060"/>
                </a:solidFill>
              </a:rPr>
              <a:t>quando partirà </a:t>
            </a:r>
            <a:r>
              <a:rPr lang="it-IT" b="1">
                <a:solidFill>
                  <a:srgbClr val="002060"/>
                </a:solidFill>
              </a:rPr>
              <a:t>FCC-IS (sinergica</a:t>
            </a:r>
            <a:r>
              <a:rPr lang="it-IT">
                <a:solidFill>
                  <a:srgbClr val="002060"/>
                </a:solidFill>
              </a:rPr>
              <a:t>) andrà a pescare da qui </a:t>
            </a:r>
          </a:p>
          <a:p>
            <a:r>
              <a:rPr lang="it-IT">
                <a:solidFill>
                  <a:srgbClr val="002060"/>
                </a:solidFill>
              </a:rPr>
              <a:t>(me e L. Pellegrino)</a:t>
            </a:r>
          </a:p>
        </p:txBody>
      </p:sp>
      <p:sp>
        <p:nvSpPr>
          <p:cNvPr id="8" name="TextBox 7">
            <a:extLst>
              <a:ext uri="{FF2B5EF4-FFF2-40B4-BE49-F238E27FC236}">
                <a16:creationId xmlns:a16="http://schemas.microsoft.com/office/drawing/2014/main" id="{C7C05321-9845-4F4C-AB69-5325BD90EE25}"/>
              </a:ext>
            </a:extLst>
          </p:cNvPr>
          <p:cNvSpPr txBox="1"/>
          <p:nvPr/>
        </p:nvSpPr>
        <p:spPr>
          <a:xfrm>
            <a:off x="3156676" y="2574925"/>
            <a:ext cx="3876040" cy="584775"/>
          </a:xfrm>
          <a:prstGeom prst="rect">
            <a:avLst/>
          </a:prstGeom>
          <a:noFill/>
        </p:spPr>
        <p:txBody>
          <a:bodyPr wrap="square" rtlCol="0">
            <a:spAutoFit/>
          </a:bodyPr>
          <a:lstStyle/>
          <a:p>
            <a:r>
              <a:rPr lang="it-IT" sz="1600">
                <a:solidFill>
                  <a:srgbClr val="002060"/>
                </a:solidFill>
              </a:rPr>
              <a:t>Anche M. Zobov parteciperà ad </a:t>
            </a:r>
            <a:r>
              <a:rPr lang="it-IT" sz="1600" b="1">
                <a:solidFill>
                  <a:srgbClr val="002060"/>
                </a:solidFill>
              </a:rPr>
              <a:t>FCC-IS </a:t>
            </a:r>
            <a:r>
              <a:rPr lang="it-IT" sz="1600">
                <a:solidFill>
                  <a:srgbClr val="002060"/>
                </a:solidFill>
              </a:rPr>
              <a:t>per studi di impedenze di FCC-ee (+20%)</a:t>
            </a:r>
          </a:p>
        </p:txBody>
      </p:sp>
      <p:graphicFrame>
        <p:nvGraphicFramePr>
          <p:cNvPr id="9" name="Content Placeholder 3">
            <a:extLst>
              <a:ext uri="{FF2B5EF4-FFF2-40B4-BE49-F238E27FC236}">
                <a16:creationId xmlns:a16="http://schemas.microsoft.com/office/drawing/2014/main" id="{2636F2A2-B89E-BA43-994D-619DB2F88FCB}"/>
              </a:ext>
            </a:extLst>
          </p:cNvPr>
          <p:cNvGraphicFramePr>
            <a:graphicFrameLocks/>
          </p:cNvGraphicFramePr>
          <p:nvPr>
            <p:extLst>
              <p:ext uri="{D42A27DB-BD31-4B8C-83A1-F6EECF244321}">
                <p14:modId xmlns:p14="http://schemas.microsoft.com/office/powerpoint/2010/main" val="2598530693"/>
              </p:ext>
            </p:extLst>
          </p:nvPr>
        </p:nvGraphicFramePr>
        <p:xfrm>
          <a:off x="242758" y="3531149"/>
          <a:ext cx="2813952" cy="2926080"/>
        </p:xfrm>
        <a:graphic>
          <a:graphicData uri="http://schemas.openxmlformats.org/drawingml/2006/table">
            <a:tbl>
              <a:tblPr firstRow="1" bandRow="1">
                <a:tableStyleId>{5C22544A-7EE6-4342-B048-85BDC9FD1C3A}</a:tableStyleId>
              </a:tblPr>
              <a:tblGrid>
                <a:gridCol w="2196496">
                  <a:extLst>
                    <a:ext uri="{9D8B030D-6E8A-4147-A177-3AD203B41FA5}">
                      <a16:colId xmlns:a16="http://schemas.microsoft.com/office/drawing/2014/main" val="3088565299"/>
                    </a:ext>
                  </a:extLst>
                </a:gridCol>
                <a:gridCol w="617456">
                  <a:extLst>
                    <a:ext uri="{9D8B030D-6E8A-4147-A177-3AD203B41FA5}">
                      <a16:colId xmlns:a16="http://schemas.microsoft.com/office/drawing/2014/main" val="2900347949"/>
                    </a:ext>
                  </a:extLst>
                </a:gridCol>
              </a:tblGrid>
              <a:tr h="351416">
                <a:tc>
                  <a:txBody>
                    <a:bodyPr/>
                    <a:lstStyle/>
                    <a:p>
                      <a:pPr algn="ctr"/>
                      <a:r>
                        <a:rPr lang="it-IT" sz="1800">
                          <a:solidFill>
                            <a:schemeClr val="accent6">
                              <a:lumMod val="20000"/>
                              <a:lumOff val="80000"/>
                            </a:schemeClr>
                          </a:solidFill>
                        </a:rPr>
                        <a:t> WP7</a:t>
                      </a:r>
                      <a:endParaRPr lang="it-IT" sz="1800"/>
                    </a:p>
                  </a:txBody>
                  <a:tcPr anchor="ctr"/>
                </a:tc>
                <a:tc>
                  <a:txBody>
                    <a:bodyPr/>
                    <a:lstStyle/>
                    <a:p>
                      <a:pPr algn="just"/>
                      <a:r>
                        <a:rPr lang="it-IT" sz="1800"/>
                        <a:t>FTE</a:t>
                      </a:r>
                    </a:p>
                  </a:txBody>
                  <a:tcPr anchor="ctr"/>
                </a:tc>
                <a:extLst>
                  <a:ext uri="{0D108BD9-81ED-4DB2-BD59-A6C34878D82A}">
                    <a16:rowId xmlns:a16="http://schemas.microsoft.com/office/drawing/2014/main" val="792631023"/>
                  </a:ext>
                </a:extLst>
              </a:tr>
              <a:tr h="351416">
                <a:tc>
                  <a:txBody>
                    <a:bodyPr/>
                    <a:lstStyle/>
                    <a:p>
                      <a:pPr algn="just"/>
                      <a:r>
                        <a:rPr lang="it-IT" sz="1800"/>
                        <a:t>Bencivenni</a:t>
                      </a:r>
                    </a:p>
                  </a:txBody>
                  <a:tcPr anchor="ctr"/>
                </a:tc>
                <a:tc>
                  <a:txBody>
                    <a:bodyPr/>
                    <a:lstStyle/>
                    <a:p>
                      <a:pPr algn="just"/>
                      <a:r>
                        <a:rPr lang="it-IT" sz="1800"/>
                        <a:t>0.3</a:t>
                      </a:r>
                    </a:p>
                  </a:txBody>
                  <a:tcPr anchor="ctr"/>
                </a:tc>
                <a:extLst>
                  <a:ext uri="{0D108BD9-81ED-4DB2-BD59-A6C34878D82A}">
                    <a16:rowId xmlns:a16="http://schemas.microsoft.com/office/drawing/2014/main" val="161696403"/>
                  </a:ext>
                </a:extLst>
              </a:tr>
              <a:tr h="351416">
                <a:tc>
                  <a:txBody>
                    <a:bodyPr/>
                    <a:lstStyle/>
                    <a:p>
                      <a:pPr algn="just"/>
                      <a:r>
                        <a:rPr lang="it-IT" sz="1800"/>
                        <a:t>Poli Lener (resp. loc.)</a:t>
                      </a:r>
                    </a:p>
                  </a:txBody>
                  <a:tcPr anchor="ctr"/>
                </a:tc>
                <a:tc>
                  <a:txBody>
                    <a:bodyPr/>
                    <a:lstStyle/>
                    <a:p>
                      <a:pPr algn="just"/>
                      <a:r>
                        <a:rPr lang="it-IT" sz="1800"/>
                        <a:t>0.25</a:t>
                      </a:r>
                    </a:p>
                  </a:txBody>
                  <a:tcPr anchor="ctr"/>
                </a:tc>
                <a:extLst>
                  <a:ext uri="{0D108BD9-81ED-4DB2-BD59-A6C34878D82A}">
                    <a16:rowId xmlns:a16="http://schemas.microsoft.com/office/drawing/2014/main" val="3114839392"/>
                  </a:ext>
                </a:extLst>
              </a:tr>
              <a:tr h="351416">
                <a:tc>
                  <a:txBody>
                    <a:bodyPr/>
                    <a:lstStyle/>
                    <a:p>
                      <a:pPr algn="just"/>
                      <a:r>
                        <a:rPr lang="it-IT" sz="1800"/>
                        <a:t>Morello</a:t>
                      </a:r>
                    </a:p>
                  </a:txBody>
                  <a:tcPr anchor="ctr"/>
                </a:tc>
                <a:tc>
                  <a:txBody>
                    <a:bodyPr/>
                    <a:lstStyle/>
                    <a:p>
                      <a:pPr algn="just"/>
                      <a:r>
                        <a:rPr lang="it-IT" sz="1800"/>
                        <a:t>0.3</a:t>
                      </a:r>
                    </a:p>
                  </a:txBody>
                  <a:tcPr anchor="ctr"/>
                </a:tc>
                <a:extLst>
                  <a:ext uri="{0D108BD9-81ED-4DB2-BD59-A6C34878D82A}">
                    <a16:rowId xmlns:a16="http://schemas.microsoft.com/office/drawing/2014/main" val="1285099354"/>
                  </a:ext>
                </a:extLst>
              </a:tr>
              <a:tr h="351416">
                <a:tc>
                  <a:txBody>
                    <a:bodyPr/>
                    <a:lstStyle/>
                    <a:p>
                      <a:pPr algn="just"/>
                      <a:r>
                        <a:rPr lang="it-IT" sz="1800"/>
                        <a:t>Domenici</a:t>
                      </a:r>
                    </a:p>
                  </a:txBody>
                  <a:tcPr anchor="ctr"/>
                </a:tc>
                <a:tc>
                  <a:txBody>
                    <a:bodyPr/>
                    <a:lstStyle/>
                    <a:p>
                      <a:pPr algn="just"/>
                      <a:r>
                        <a:rPr lang="it-IT" sz="1800"/>
                        <a:t>0.25</a:t>
                      </a:r>
                    </a:p>
                  </a:txBody>
                  <a:tcPr anchor="ctr"/>
                </a:tc>
                <a:extLst>
                  <a:ext uri="{0D108BD9-81ED-4DB2-BD59-A6C34878D82A}">
                    <a16:rowId xmlns:a16="http://schemas.microsoft.com/office/drawing/2014/main" val="2071608287"/>
                  </a:ext>
                </a:extLst>
              </a:tr>
              <a:tr h="351416">
                <a:tc>
                  <a:txBody>
                    <a:bodyPr/>
                    <a:lstStyle/>
                    <a:p>
                      <a:pPr algn="just"/>
                      <a:r>
                        <a:rPr lang="it-IT" sz="1800"/>
                        <a:t>De Lucia</a:t>
                      </a:r>
                    </a:p>
                  </a:txBody>
                  <a:tcPr anchor="ctr"/>
                </a:tc>
                <a:tc>
                  <a:txBody>
                    <a:bodyPr/>
                    <a:lstStyle/>
                    <a:p>
                      <a:pPr algn="just"/>
                      <a:r>
                        <a:rPr lang="it-IT" sz="1800"/>
                        <a:t>0.2</a:t>
                      </a:r>
                    </a:p>
                  </a:txBody>
                  <a:tcPr anchor="ctr"/>
                </a:tc>
                <a:extLst>
                  <a:ext uri="{0D108BD9-81ED-4DB2-BD59-A6C34878D82A}">
                    <a16:rowId xmlns:a16="http://schemas.microsoft.com/office/drawing/2014/main" val="3937121210"/>
                  </a:ext>
                </a:extLst>
              </a:tr>
              <a:tr h="351416">
                <a:tc>
                  <a:txBody>
                    <a:bodyPr/>
                    <a:lstStyle/>
                    <a:p>
                      <a:pPr algn="just"/>
                      <a:r>
                        <a:rPr lang="it-IT" sz="1800"/>
                        <a:t>Felici</a:t>
                      </a:r>
                    </a:p>
                  </a:txBody>
                  <a:tcPr anchor="ctr"/>
                </a:tc>
                <a:tc>
                  <a:txBody>
                    <a:bodyPr/>
                    <a:lstStyle/>
                    <a:p>
                      <a:pPr algn="just"/>
                      <a:r>
                        <a:rPr lang="it-IT" sz="1800"/>
                        <a:t>0.1</a:t>
                      </a:r>
                    </a:p>
                  </a:txBody>
                  <a:tcPr anchor="ctr"/>
                </a:tc>
                <a:extLst>
                  <a:ext uri="{0D108BD9-81ED-4DB2-BD59-A6C34878D82A}">
                    <a16:rowId xmlns:a16="http://schemas.microsoft.com/office/drawing/2014/main" val="3336229384"/>
                  </a:ext>
                </a:extLst>
              </a:tr>
              <a:tr h="351416">
                <a:tc>
                  <a:txBody>
                    <a:bodyPr/>
                    <a:lstStyle/>
                    <a:p>
                      <a:pPr algn="just"/>
                      <a:r>
                        <a:rPr lang="it-IT" sz="1800"/>
                        <a:t>Bertani</a:t>
                      </a:r>
                    </a:p>
                  </a:txBody>
                  <a:tcPr anchor="ctr"/>
                </a:tc>
                <a:tc>
                  <a:txBody>
                    <a:bodyPr/>
                    <a:lstStyle/>
                    <a:p>
                      <a:pPr algn="just"/>
                      <a:r>
                        <a:rPr lang="it-IT" sz="1800"/>
                        <a:t>0.1</a:t>
                      </a:r>
                    </a:p>
                  </a:txBody>
                  <a:tcPr anchor="ctr"/>
                </a:tc>
                <a:extLst>
                  <a:ext uri="{0D108BD9-81ED-4DB2-BD59-A6C34878D82A}">
                    <a16:rowId xmlns:a16="http://schemas.microsoft.com/office/drawing/2014/main" val="2086415883"/>
                  </a:ext>
                </a:extLst>
              </a:tr>
            </a:tbl>
          </a:graphicData>
        </a:graphic>
      </p:graphicFrame>
      <p:sp>
        <p:nvSpPr>
          <p:cNvPr id="12" name="TextBox 11">
            <a:extLst>
              <a:ext uri="{FF2B5EF4-FFF2-40B4-BE49-F238E27FC236}">
                <a16:creationId xmlns:a16="http://schemas.microsoft.com/office/drawing/2014/main" id="{A97CBE30-BB98-1D4F-9F06-7A9792DA4C8E}"/>
              </a:ext>
            </a:extLst>
          </p:cNvPr>
          <p:cNvSpPr txBox="1"/>
          <p:nvPr/>
        </p:nvSpPr>
        <p:spPr>
          <a:xfrm>
            <a:off x="3156676" y="3607814"/>
            <a:ext cx="2691044" cy="1200329"/>
          </a:xfrm>
          <a:prstGeom prst="rect">
            <a:avLst/>
          </a:prstGeom>
          <a:noFill/>
        </p:spPr>
        <p:txBody>
          <a:bodyPr wrap="square" rtlCol="0">
            <a:spAutoFit/>
          </a:bodyPr>
          <a:lstStyle/>
          <a:p>
            <a:r>
              <a:rPr lang="it-IT">
                <a:solidFill>
                  <a:srgbClr val="002060"/>
                </a:solidFill>
              </a:rPr>
              <a:t>parte di queste percentuali rendicontano su </a:t>
            </a:r>
            <a:r>
              <a:rPr lang="it-IT" b="1">
                <a:solidFill>
                  <a:srgbClr val="002060"/>
                </a:solidFill>
              </a:rPr>
              <a:t>CREMLIN+ (sinergica)</a:t>
            </a:r>
            <a:r>
              <a:rPr lang="it-IT">
                <a:solidFill>
                  <a:srgbClr val="002060"/>
                </a:solidFill>
              </a:rPr>
              <a:t>, </a:t>
            </a:r>
            <a:r>
              <a:rPr lang="it-IT" b="1">
                <a:solidFill>
                  <a:srgbClr val="002060"/>
                </a:solidFill>
              </a:rPr>
              <a:t> </a:t>
            </a:r>
            <a:r>
              <a:rPr lang="it-IT">
                <a:solidFill>
                  <a:srgbClr val="002060"/>
                </a:solidFill>
              </a:rPr>
              <a:t>pescando da qui </a:t>
            </a:r>
          </a:p>
        </p:txBody>
      </p:sp>
      <p:sp>
        <p:nvSpPr>
          <p:cNvPr id="13" name="Titolo 1">
            <a:extLst>
              <a:ext uri="{FF2B5EF4-FFF2-40B4-BE49-F238E27FC236}">
                <a16:creationId xmlns:a16="http://schemas.microsoft.com/office/drawing/2014/main" id="{91BED0A2-6C5F-3342-82D1-1DEAA4B4F22C}"/>
              </a:ext>
            </a:extLst>
          </p:cNvPr>
          <p:cNvSpPr txBox="1">
            <a:spLocks/>
          </p:cNvSpPr>
          <p:nvPr/>
        </p:nvSpPr>
        <p:spPr>
          <a:xfrm>
            <a:off x="7107257" y="112584"/>
            <a:ext cx="4289886" cy="88924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dirty="0" err="1">
                <a:solidFill>
                  <a:srgbClr val="FF0000"/>
                </a:solidFill>
              </a:rPr>
              <a:t>Richieste</a:t>
            </a:r>
            <a:r>
              <a:rPr lang="en-GB" sz="3600" dirty="0">
                <a:solidFill>
                  <a:srgbClr val="FF0000"/>
                </a:solidFill>
              </a:rPr>
              <a:t> </a:t>
            </a:r>
            <a:r>
              <a:rPr lang="en-GB" sz="3600" dirty="0" err="1">
                <a:solidFill>
                  <a:srgbClr val="FF0000"/>
                </a:solidFill>
              </a:rPr>
              <a:t>Servizi</a:t>
            </a:r>
            <a:r>
              <a:rPr lang="en-GB" sz="3600" dirty="0">
                <a:solidFill>
                  <a:srgbClr val="FF0000"/>
                </a:solidFill>
              </a:rPr>
              <a:t> 2021</a:t>
            </a:r>
          </a:p>
        </p:txBody>
      </p:sp>
      <p:sp>
        <p:nvSpPr>
          <p:cNvPr id="14" name="CasellaDiTesto 14">
            <a:extLst>
              <a:ext uri="{FF2B5EF4-FFF2-40B4-BE49-F238E27FC236}">
                <a16:creationId xmlns:a16="http://schemas.microsoft.com/office/drawing/2014/main" id="{10417712-D999-354E-82A7-F708C316A246}"/>
              </a:ext>
            </a:extLst>
          </p:cNvPr>
          <p:cNvSpPr txBox="1"/>
          <p:nvPr/>
        </p:nvSpPr>
        <p:spPr>
          <a:xfrm>
            <a:off x="7032716" y="3297997"/>
            <a:ext cx="5359400" cy="2739211"/>
          </a:xfrm>
          <a:prstGeom prst="rect">
            <a:avLst/>
          </a:prstGeom>
          <a:noFill/>
        </p:spPr>
        <p:txBody>
          <a:bodyPr wrap="square">
            <a:spAutoFit/>
          </a:bodyPr>
          <a:lstStyle/>
          <a:p>
            <a:r>
              <a:rPr lang="it-IT" sz="1600" b="1" dirty="0">
                <a:latin typeface="Calibri"/>
              </a:rPr>
              <a:t>SEA (3 mu):</a:t>
            </a:r>
          </a:p>
          <a:p>
            <a:endParaRPr lang="it-IT" sz="700" b="1" dirty="0">
              <a:latin typeface="Calibri"/>
            </a:endParaRPr>
          </a:p>
          <a:p>
            <a:pPr marL="342900" indent="-342900">
              <a:buFont typeface="+mj-lt"/>
              <a:buAutoNum type="arabicPeriod"/>
            </a:pPr>
            <a:r>
              <a:rPr lang="it-IT" sz="1600" dirty="0">
                <a:latin typeface="Calibri"/>
              </a:rPr>
              <a:t>Progettazione PCB  (anodo, catodo e stadio amplificazione) per</a:t>
            </a:r>
            <a:r>
              <a:rPr lang="it-IT" sz="1600" b="1" dirty="0">
                <a:latin typeface="Calibri"/>
              </a:rPr>
              <a:t> RWELL per RD-FCC</a:t>
            </a:r>
            <a:endParaRPr lang="it-IT" sz="1600" dirty="0">
              <a:latin typeface="Calibri"/>
            </a:endParaRPr>
          </a:p>
          <a:p>
            <a:pPr marL="342900" indent="-342900">
              <a:buFont typeface="+mj-lt"/>
              <a:buAutoNum type="arabicPeriod"/>
            </a:pPr>
            <a:r>
              <a:rPr lang="it-IT" sz="1600" dirty="0">
                <a:latin typeface="Calibri"/>
              </a:rPr>
              <a:t>Supporto nello sviluppo di micro-RWELL in collaborazione con ditte italiane e straniere </a:t>
            </a:r>
            <a:r>
              <a:rPr lang="it-IT" sz="1600" b="1" dirty="0">
                <a:latin typeface="Calibri"/>
              </a:rPr>
              <a:t>(ELTOS/CERN)</a:t>
            </a:r>
          </a:p>
          <a:p>
            <a:endParaRPr lang="it-IT" sz="800" b="1" dirty="0">
              <a:latin typeface="Calibri"/>
            </a:endParaRPr>
          </a:p>
          <a:p>
            <a:r>
              <a:rPr lang="it-IT" sz="1600" b="1" dirty="0">
                <a:latin typeface="Calibri"/>
              </a:rPr>
              <a:t>Servizio progettazione Meccanica SPAS (1 mu):</a:t>
            </a:r>
          </a:p>
          <a:p>
            <a:endParaRPr lang="it-IT" sz="500" b="1" dirty="0">
              <a:latin typeface="Calibri"/>
            </a:endParaRPr>
          </a:p>
          <a:p>
            <a:pPr marL="342900" indent="-342900">
              <a:buFont typeface="+mj-lt"/>
              <a:buAutoNum type="arabicPeriod"/>
            </a:pPr>
            <a:r>
              <a:rPr lang="it-IT" sz="1600" dirty="0">
                <a:latin typeface="Calibri"/>
              </a:rPr>
              <a:t>Progettazione meccanica per </a:t>
            </a:r>
            <a:r>
              <a:rPr lang="it-IT" sz="1600" b="1" dirty="0">
                <a:latin typeface="Calibri"/>
              </a:rPr>
              <a:t>RWELL RD-FCC</a:t>
            </a:r>
          </a:p>
          <a:p>
            <a:endParaRPr lang="it-IT" sz="800" b="1" dirty="0">
              <a:latin typeface="Calibri"/>
            </a:endParaRPr>
          </a:p>
          <a:p>
            <a:r>
              <a:rPr lang="it-IT" sz="1600" b="1" dirty="0">
                <a:latin typeface="Calibri"/>
              </a:rPr>
              <a:t>Officina meccanica (1 mu):</a:t>
            </a:r>
          </a:p>
          <a:p>
            <a:pPr marL="457200" indent="-457200">
              <a:buFont typeface="+mj-lt"/>
              <a:buAutoNum type="arabicPeriod"/>
            </a:pPr>
            <a:r>
              <a:rPr lang="it-IT" sz="1600" b="1" dirty="0">
                <a:latin typeface="Calibri"/>
              </a:rPr>
              <a:t> C</a:t>
            </a:r>
            <a:r>
              <a:rPr lang="it-IT" sz="1600" dirty="0">
                <a:latin typeface="Calibri"/>
              </a:rPr>
              <a:t>ostruzione supporto rivelatori per test </a:t>
            </a:r>
            <a:r>
              <a:rPr lang="it-IT" sz="1600" dirty="0" err="1">
                <a:latin typeface="Calibri"/>
              </a:rPr>
              <a:t>beam</a:t>
            </a:r>
            <a:endParaRPr lang="it-IT" sz="1600" dirty="0">
              <a:latin typeface="Calibri"/>
            </a:endParaRPr>
          </a:p>
        </p:txBody>
      </p:sp>
      <p:sp>
        <p:nvSpPr>
          <p:cNvPr id="20" name="TextBox 19">
            <a:extLst>
              <a:ext uri="{FF2B5EF4-FFF2-40B4-BE49-F238E27FC236}">
                <a16:creationId xmlns:a16="http://schemas.microsoft.com/office/drawing/2014/main" id="{EAC7E034-C2E2-BB41-8F43-E59B4E2425E9}"/>
              </a:ext>
            </a:extLst>
          </p:cNvPr>
          <p:cNvSpPr txBox="1"/>
          <p:nvPr/>
        </p:nvSpPr>
        <p:spPr>
          <a:xfrm>
            <a:off x="7032716" y="1383148"/>
            <a:ext cx="4903907" cy="1200329"/>
          </a:xfrm>
          <a:prstGeom prst="rect">
            <a:avLst/>
          </a:prstGeom>
          <a:noFill/>
        </p:spPr>
        <p:txBody>
          <a:bodyPr wrap="none" rtlCol="0">
            <a:spAutoFit/>
          </a:bodyPr>
          <a:lstStyle/>
          <a:p>
            <a:r>
              <a:rPr lang="it-IT" b="1"/>
              <a:t>Servizio progettazione meccanica div. acc. (4 mu):</a:t>
            </a:r>
          </a:p>
          <a:p>
            <a:pPr marL="285750" indent="-285750">
              <a:buFont typeface="Arial" panose="020B0604020202020204" pitchFamily="34" charset="0"/>
              <a:buChar char="•"/>
            </a:pPr>
            <a:r>
              <a:rPr lang="it-IT"/>
              <a:t>progettazione regione interazione</a:t>
            </a:r>
          </a:p>
          <a:p>
            <a:pPr marL="285750" indent="-285750">
              <a:buFont typeface="Arial" panose="020B0604020202020204" pitchFamily="34" charset="0"/>
              <a:buChar char="•"/>
            </a:pPr>
            <a:r>
              <a:rPr lang="it-IT"/>
              <a:t>studio integrazione e assembly</a:t>
            </a:r>
          </a:p>
          <a:p>
            <a:pPr marL="285750" indent="-285750">
              <a:buFont typeface="Arial" panose="020B0604020202020204" pitchFamily="34" charset="0"/>
              <a:buChar char="•"/>
            </a:pPr>
            <a:endParaRPr lang="it-IT"/>
          </a:p>
        </p:txBody>
      </p:sp>
      <p:sp>
        <p:nvSpPr>
          <p:cNvPr id="21" name="Footer Placeholder 20">
            <a:extLst>
              <a:ext uri="{FF2B5EF4-FFF2-40B4-BE49-F238E27FC236}">
                <a16:creationId xmlns:a16="http://schemas.microsoft.com/office/drawing/2014/main" id="{C3887EBB-EC60-D341-8B10-5DACBB0F46A0}"/>
              </a:ext>
            </a:extLst>
          </p:cNvPr>
          <p:cNvSpPr>
            <a:spLocks noGrp="1"/>
          </p:cNvSpPr>
          <p:nvPr>
            <p:ph type="ftr" sz="quarter" idx="11"/>
          </p:nvPr>
        </p:nvSpPr>
        <p:spPr>
          <a:xfrm>
            <a:off x="7656926" y="6492875"/>
            <a:ext cx="3860800" cy="365125"/>
          </a:xfrm>
        </p:spPr>
        <p:txBody>
          <a:bodyPr/>
          <a:lstStyle/>
          <a:p>
            <a:r>
              <a:rPr lang="en-GB"/>
              <a:t>M. Boscolo, CL preventivi, 7/7/20</a:t>
            </a:r>
          </a:p>
        </p:txBody>
      </p:sp>
      <p:sp>
        <p:nvSpPr>
          <p:cNvPr id="3" name="TextBox 2">
            <a:extLst>
              <a:ext uri="{FF2B5EF4-FFF2-40B4-BE49-F238E27FC236}">
                <a16:creationId xmlns:a16="http://schemas.microsoft.com/office/drawing/2014/main" id="{C16D4C4A-5943-7C4E-8719-656179E494A5}"/>
              </a:ext>
            </a:extLst>
          </p:cNvPr>
          <p:cNvSpPr txBox="1"/>
          <p:nvPr/>
        </p:nvSpPr>
        <p:spPr>
          <a:xfrm>
            <a:off x="3444823" y="4948150"/>
            <a:ext cx="3397886" cy="1569660"/>
          </a:xfrm>
          <a:prstGeom prst="rect">
            <a:avLst/>
          </a:prstGeom>
          <a:noFill/>
          <a:ln>
            <a:noFill/>
          </a:ln>
        </p:spPr>
        <p:txBody>
          <a:bodyPr wrap="square" rtlCol="0">
            <a:spAutoFit/>
          </a:bodyPr>
          <a:lstStyle/>
          <a:p>
            <a:r>
              <a:rPr lang="it-IT" sz="1600" b="1"/>
              <a:t>Progetto Outreach ‘What Next: Il Futuro spiegato ai giovani’</a:t>
            </a:r>
            <a:endParaRPr lang="it-IT" sz="1600" b="1">
              <a:solidFill>
                <a:srgbClr val="002060"/>
              </a:solidFill>
            </a:endParaRPr>
          </a:p>
          <a:p>
            <a:r>
              <a:rPr lang="it-IT" sz="1600"/>
              <a:t>CALL CC3M «Physics involving people»</a:t>
            </a:r>
          </a:p>
          <a:p>
            <a:pPr marL="285750" indent="-285750">
              <a:buFont typeface="Arial" panose="020B0604020202020204" pitchFamily="34" charset="0"/>
              <a:buChar char="•"/>
            </a:pPr>
            <a:r>
              <a:rPr lang="it-IT" sz="1600"/>
              <a:t>M. Boscolo      5%</a:t>
            </a:r>
          </a:p>
          <a:p>
            <a:pPr marL="285750" indent="-285750">
              <a:buFont typeface="Arial" panose="020B0604020202020204" pitchFamily="34" charset="0"/>
              <a:buChar char="•"/>
            </a:pPr>
            <a:r>
              <a:rPr lang="it-IT" sz="1600"/>
              <a:t>D. Domenici     5%</a:t>
            </a:r>
          </a:p>
          <a:p>
            <a:pPr marL="285750" indent="-285750">
              <a:buFont typeface="Arial" panose="020B0604020202020204" pitchFamily="34" charset="0"/>
              <a:buChar char="•"/>
            </a:pPr>
            <a:r>
              <a:rPr lang="it-IT" sz="1600"/>
              <a:t>M. Poli Lener (coord LNF) 5%</a:t>
            </a:r>
          </a:p>
        </p:txBody>
      </p:sp>
      <p:sp>
        <p:nvSpPr>
          <p:cNvPr id="11" name="TextBox 10">
            <a:extLst>
              <a:ext uri="{FF2B5EF4-FFF2-40B4-BE49-F238E27FC236}">
                <a16:creationId xmlns:a16="http://schemas.microsoft.com/office/drawing/2014/main" id="{51F08C4E-D968-0747-817D-704B2D81DB52}"/>
              </a:ext>
            </a:extLst>
          </p:cNvPr>
          <p:cNvSpPr txBox="1"/>
          <p:nvPr/>
        </p:nvSpPr>
        <p:spPr>
          <a:xfrm>
            <a:off x="3806268" y="6491493"/>
            <a:ext cx="2830775" cy="338554"/>
          </a:xfrm>
          <a:prstGeom prst="rect">
            <a:avLst/>
          </a:prstGeom>
          <a:noFill/>
        </p:spPr>
        <p:txBody>
          <a:bodyPr wrap="none" rtlCol="0">
            <a:spAutoFit/>
          </a:bodyPr>
          <a:lstStyle/>
          <a:p>
            <a:r>
              <a:rPr lang="it-IT" sz="1600" b="1"/>
              <a:t>Progetto sinergico con RD_FCC </a:t>
            </a:r>
          </a:p>
        </p:txBody>
      </p:sp>
      <p:sp>
        <p:nvSpPr>
          <p:cNvPr id="15" name="Rectangle 14">
            <a:extLst>
              <a:ext uri="{FF2B5EF4-FFF2-40B4-BE49-F238E27FC236}">
                <a16:creationId xmlns:a16="http://schemas.microsoft.com/office/drawing/2014/main" id="{783198E7-FF36-8A4B-B789-82A04081AD0C}"/>
              </a:ext>
            </a:extLst>
          </p:cNvPr>
          <p:cNvSpPr/>
          <p:nvPr/>
        </p:nvSpPr>
        <p:spPr>
          <a:xfrm>
            <a:off x="1779278" y="3087631"/>
            <a:ext cx="1315745" cy="369332"/>
          </a:xfrm>
          <a:prstGeom prst="rect">
            <a:avLst/>
          </a:prstGeom>
          <a:solidFill>
            <a:schemeClr val="accent1">
              <a:lumMod val="20000"/>
              <a:lumOff val="80000"/>
            </a:schemeClr>
          </a:solidFill>
          <a:ln>
            <a:solidFill>
              <a:srgbClr val="FF0000"/>
            </a:solidFill>
          </a:ln>
        </p:spPr>
        <p:txBody>
          <a:bodyPr wrap="none">
            <a:spAutoFit/>
          </a:bodyPr>
          <a:lstStyle/>
          <a:p>
            <a:r>
              <a:rPr lang="it-IT" b="1"/>
              <a:t>FTE tot 1.35</a:t>
            </a:r>
          </a:p>
        </p:txBody>
      </p:sp>
      <p:sp>
        <p:nvSpPr>
          <p:cNvPr id="18" name="Rectangle 17">
            <a:extLst>
              <a:ext uri="{FF2B5EF4-FFF2-40B4-BE49-F238E27FC236}">
                <a16:creationId xmlns:a16="http://schemas.microsoft.com/office/drawing/2014/main" id="{517F84D1-8292-604B-97ED-AEAA4417BE02}"/>
              </a:ext>
            </a:extLst>
          </p:cNvPr>
          <p:cNvSpPr/>
          <p:nvPr/>
        </p:nvSpPr>
        <p:spPr>
          <a:xfrm>
            <a:off x="1818466" y="6479783"/>
            <a:ext cx="1198726" cy="369332"/>
          </a:xfrm>
          <a:prstGeom prst="rect">
            <a:avLst/>
          </a:prstGeom>
          <a:solidFill>
            <a:schemeClr val="accent1">
              <a:lumMod val="20000"/>
              <a:lumOff val="80000"/>
            </a:schemeClr>
          </a:solidFill>
          <a:ln>
            <a:solidFill>
              <a:srgbClr val="FF0000"/>
            </a:solidFill>
          </a:ln>
        </p:spPr>
        <p:txBody>
          <a:bodyPr wrap="none">
            <a:spAutoFit/>
          </a:bodyPr>
          <a:lstStyle/>
          <a:p>
            <a:r>
              <a:rPr lang="it-IT" b="1"/>
              <a:t>FTE tot 1.5</a:t>
            </a:r>
          </a:p>
        </p:txBody>
      </p:sp>
      <p:sp>
        <p:nvSpPr>
          <p:cNvPr id="19" name="Rectangle 18">
            <a:extLst>
              <a:ext uri="{FF2B5EF4-FFF2-40B4-BE49-F238E27FC236}">
                <a16:creationId xmlns:a16="http://schemas.microsoft.com/office/drawing/2014/main" id="{F7C8CD4A-A7C0-E741-8CB4-A5C9625389E6}"/>
              </a:ext>
            </a:extLst>
          </p:cNvPr>
          <p:cNvSpPr/>
          <p:nvPr/>
        </p:nvSpPr>
        <p:spPr>
          <a:xfrm>
            <a:off x="4939598" y="175001"/>
            <a:ext cx="1568506" cy="430887"/>
          </a:xfrm>
          <a:prstGeom prst="rect">
            <a:avLst/>
          </a:prstGeom>
          <a:solidFill>
            <a:schemeClr val="accent3">
              <a:lumMod val="20000"/>
              <a:lumOff val="80000"/>
            </a:schemeClr>
          </a:solidFill>
          <a:ln>
            <a:solidFill>
              <a:srgbClr val="FF0000"/>
            </a:solidFill>
          </a:ln>
        </p:spPr>
        <p:txBody>
          <a:bodyPr wrap="none">
            <a:spAutoFit/>
          </a:bodyPr>
          <a:lstStyle/>
          <a:p>
            <a:r>
              <a:rPr lang="it-IT" sz="2200" b="1">
                <a:solidFill>
                  <a:srgbClr val="FF0000"/>
                </a:solidFill>
              </a:rPr>
              <a:t>FTE tot 2.85</a:t>
            </a:r>
          </a:p>
        </p:txBody>
      </p:sp>
      <p:sp>
        <p:nvSpPr>
          <p:cNvPr id="10" name="Rectangle 9">
            <a:extLst>
              <a:ext uri="{FF2B5EF4-FFF2-40B4-BE49-F238E27FC236}">
                <a16:creationId xmlns:a16="http://schemas.microsoft.com/office/drawing/2014/main" id="{90229346-E421-F947-BAB0-80E252B91DDF}"/>
              </a:ext>
            </a:extLst>
          </p:cNvPr>
          <p:cNvSpPr/>
          <p:nvPr/>
        </p:nvSpPr>
        <p:spPr>
          <a:xfrm>
            <a:off x="6547293" y="6187395"/>
            <a:ext cx="1330660" cy="584775"/>
          </a:xfrm>
          <a:prstGeom prst="rect">
            <a:avLst/>
          </a:prstGeom>
          <a:solidFill>
            <a:srgbClr val="FFFC00"/>
          </a:solidFill>
          <a:ln>
            <a:solidFill>
              <a:srgbClr val="FF0000"/>
            </a:solidFill>
          </a:ln>
        </p:spPr>
        <p:txBody>
          <a:bodyPr wrap="square">
            <a:spAutoFit/>
          </a:bodyPr>
          <a:lstStyle/>
          <a:p>
            <a:pPr lvl="0" algn="ctr"/>
            <a:r>
              <a:rPr lang="it-IT" sz="1600" b="1" i="1">
                <a:solidFill>
                  <a:prstClr val="black"/>
                </a:solidFill>
              </a:rPr>
              <a:t>appena approvata!</a:t>
            </a:r>
          </a:p>
        </p:txBody>
      </p:sp>
      <p:sp>
        <p:nvSpPr>
          <p:cNvPr id="17" name="TextBox 16">
            <a:extLst>
              <a:ext uri="{FF2B5EF4-FFF2-40B4-BE49-F238E27FC236}">
                <a16:creationId xmlns:a16="http://schemas.microsoft.com/office/drawing/2014/main" id="{02BAD3DA-3E9B-C648-BC00-ACE3B4328461}"/>
              </a:ext>
            </a:extLst>
          </p:cNvPr>
          <p:cNvSpPr txBox="1"/>
          <p:nvPr/>
        </p:nvSpPr>
        <p:spPr>
          <a:xfrm>
            <a:off x="7098031" y="1035576"/>
            <a:ext cx="688009" cy="369332"/>
          </a:xfrm>
          <a:prstGeom prst="rect">
            <a:avLst/>
          </a:prstGeom>
          <a:noFill/>
        </p:spPr>
        <p:txBody>
          <a:bodyPr wrap="none" rtlCol="0">
            <a:spAutoFit/>
          </a:bodyPr>
          <a:lstStyle/>
          <a:p>
            <a:r>
              <a:rPr lang="it-IT">
                <a:solidFill>
                  <a:srgbClr val="FF0000"/>
                </a:solidFill>
              </a:rPr>
              <a:t>WP2:</a:t>
            </a:r>
          </a:p>
        </p:txBody>
      </p:sp>
      <p:sp>
        <p:nvSpPr>
          <p:cNvPr id="22" name="TextBox 21">
            <a:extLst>
              <a:ext uri="{FF2B5EF4-FFF2-40B4-BE49-F238E27FC236}">
                <a16:creationId xmlns:a16="http://schemas.microsoft.com/office/drawing/2014/main" id="{C326F4C5-BD80-D242-8B04-C245A0200DB4}"/>
              </a:ext>
            </a:extLst>
          </p:cNvPr>
          <p:cNvSpPr txBox="1"/>
          <p:nvPr/>
        </p:nvSpPr>
        <p:spPr>
          <a:xfrm>
            <a:off x="7098031" y="2990814"/>
            <a:ext cx="688009" cy="369332"/>
          </a:xfrm>
          <a:prstGeom prst="rect">
            <a:avLst/>
          </a:prstGeom>
          <a:noFill/>
        </p:spPr>
        <p:txBody>
          <a:bodyPr wrap="none" rtlCol="0">
            <a:spAutoFit/>
          </a:bodyPr>
          <a:lstStyle/>
          <a:p>
            <a:r>
              <a:rPr lang="it-IT">
                <a:solidFill>
                  <a:srgbClr val="FF0000"/>
                </a:solidFill>
              </a:rPr>
              <a:t>WP7:</a:t>
            </a:r>
          </a:p>
        </p:txBody>
      </p:sp>
    </p:spTree>
    <p:extLst>
      <p:ext uri="{BB962C8B-B14F-4D97-AF65-F5344CB8AC3E}">
        <p14:creationId xmlns:p14="http://schemas.microsoft.com/office/powerpoint/2010/main" val="468509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ECDF7-DC3C-144B-83E0-463EC27BAD3C}"/>
              </a:ext>
            </a:extLst>
          </p:cNvPr>
          <p:cNvSpPr>
            <a:spLocks noGrp="1"/>
          </p:cNvSpPr>
          <p:nvPr>
            <p:ph type="title"/>
          </p:nvPr>
        </p:nvSpPr>
        <p:spPr>
          <a:xfrm>
            <a:off x="656046" y="1208949"/>
            <a:ext cx="10515600" cy="3307080"/>
          </a:xfrm>
        </p:spPr>
        <p:txBody>
          <a:bodyPr>
            <a:normAutofit/>
          </a:bodyPr>
          <a:lstStyle/>
          <a:p>
            <a:br>
              <a:rPr lang="it-IT" sz="4000"/>
            </a:br>
            <a:r>
              <a:rPr lang="it-IT" sz="4000"/>
              <a:t>RD_MUCOL @LNF</a:t>
            </a:r>
            <a:br>
              <a:rPr lang="it-IT" sz="4000"/>
            </a:br>
            <a:endParaRPr lang="it-IT" sz="4000"/>
          </a:p>
        </p:txBody>
      </p:sp>
      <p:sp>
        <p:nvSpPr>
          <p:cNvPr id="3" name="Footer Placeholder 2">
            <a:extLst>
              <a:ext uri="{FF2B5EF4-FFF2-40B4-BE49-F238E27FC236}">
                <a16:creationId xmlns:a16="http://schemas.microsoft.com/office/drawing/2014/main" id="{8DC3015C-4481-B843-AB45-F43AB79B215F}"/>
              </a:ext>
            </a:extLst>
          </p:cNvPr>
          <p:cNvSpPr>
            <a:spLocks noGrp="1"/>
          </p:cNvSpPr>
          <p:nvPr>
            <p:ph type="ftr" sz="quarter" idx="11"/>
          </p:nvPr>
        </p:nvSpPr>
        <p:spPr/>
        <p:txBody>
          <a:bodyPr/>
          <a:lstStyle/>
          <a:p>
            <a:r>
              <a:rPr lang="it-IT"/>
              <a:t>M. Boscolo, CL preventivi, 7/7/20</a:t>
            </a:r>
          </a:p>
        </p:txBody>
      </p:sp>
      <p:sp>
        <p:nvSpPr>
          <p:cNvPr id="4" name="TextBox 3">
            <a:extLst>
              <a:ext uri="{FF2B5EF4-FFF2-40B4-BE49-F238E27FC236}">
                <a16:creationId xmlns:a16="http://schemas.microsoft.com/office/drawing/2014/main" id="{2D8070D7-4982-1147-A16A-6A3A5E8F9E7F}"/>
              </a:ext>
            </a:extLst>
          </p:cNvPr>
          <p:cNvSpPr txBox="1"/>
          <p:nvPr/>
        </p:nvSpPr>
        <p:spPr>
          <a:xfrm>
            <a:off x="1730466" y="3285436"/>
            <a:ext cx="8366760" cy="1230593"/>
          </a:xfrm>
          <a:prstGeom prst="rect">
            <a:avLst/>
          </a:prstGeom>
          <a:noFill/>
        </p:spPr>
        <p:txBody>
          <a:bodyPr wrap="square" rtlCol="0">
            <a:spAutoFit/>
          </a:bodyPr>
          <a:lstStyle/>
          <a:p>
            <a:pPr algn="ctr">
              <a:lnSpc>
                <a:spcPct val="150000"/>
              </a:lnSpc>
            </a:pPr>
            <a:r>
              <a:rPr lang="it-IT" sz="2600"/>
              <a:t>M. Boscolo (resp. locale), O. Blanco, M.E. Biagini, A. Ciarma, S. Guiducci, F. Happacher, M. Rotondo, I. Sarra </a:t>
            </a:r>
          </a:p>
        </p:txBody>
      </p:sp>
    </p:spTree>
    <p:extLst>
      <p:ext uri="{BB962C8B-B14F-4D97-AF65-F5344CB8AC3E}">
        <p14:creationId xmlns:p14="http://schemas.microsoft.com/office/powerpoint/2010/main" val="2210001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B3FD-D70A-5948-B7EE-4E7C12F0F721}"/>
              </a:ext>
            </a:extLst>
          </p:cNvPr>
          <p:cNvSpPr>
            <a:spLocks noGrp="1"/>
          </p:cNvSpPr>
          <p:nvPr>
            <p:ph type="title"/>
          </p:nvPr>
        </p:nvSpPr>
        <p:spPr>
          <a:xfrm>
            <a:off x="609600" y="14288"/>
            <a:ext cx="10515600" cy="1325563"/>
          </a:xfrm>
        </p:spPr>
        <p:txBody>
          <a:bodyPr/>
          <a:lstStyle/>
          <a:p>
            <a:r>
              <a:rPr lang="it-IT"/>
              <a:t>WP8  di RD_FA   adesso →  RD_MUCOL</a:t>
            </a:r>
          </a:p>
        </p:txBody>
      </p:sp>
      <p:sp>
        <p:nvSpPr>
          <p:cNvPr id="3" name="Content Placeholder 2">
            <a:extLst>
              <a:ext uri="{FF2B5EF4-FFF2-40B4-BE49-F238E27FC236}">
                <a16:creationId xmlns:a16="http://schemas.microsoft.com/office/drawing/2014/main" id="{0E10BB8E-0D63-5E40-916D-522028C761BC}"/>
              </a:ext>
            </a:extLst>
          </p:cNvPr>
          <p:cNvSpPr>
            <a:spLocks noGrp="1"/>
          </p:cNvSpPr>
          <p:nvPr>
            <p:ph idx="1"/>
          </p:nvPr>
        </p:nvSpPr>
        <p:spPr>
          <a:xfrm>
            <a:off x="413945" y="2094803"/>
            <a:ext cx="11733099" cy="1696698"/>
          </a:xfrm>
        </p:spPr>
        <p:txBody>
          <a:bodyPr/>
          <a:lstStyle/>
          <a:p>
            <a:pPr marL="514350" indent="-514350">
              <a:buFont typeface="+mj-lt"/>
              <a:buAutoNum type="arabicPeriod"/>
            </a:pPr>
            <a:r>
              <a:rPr lang="it-IT">
                <a:solidFill>
                  <a:srgbClr val="0432FF"/>
                </a:solidFill>
              </a:rPr>
              <a:t>Studi di macchina per LEMMA</a:t>
            </a:r>
          </a:p>
          <a:p>
            <a:pPr marL="514350" indent="-514350">
              <a:buFont typeface="+mj-lt"/>
              <a:buAutoNum type="arabicPeriod"/>
            </a:pPr>
            <a:r>
              <a:rPr lang="it-IT">
                <a:solidFill>
                  <a:srgbClr val="0432FF"/>
                </a:solidFill>
              </a:rPr>
              <a:t>Test Beam al CERN 2018, 2019 ora richiesta di presa dati più estesa                       									</a:t>
            </a:r>
            <a:r>
              <a:rPr lang="it-IT" sz="2400">
                <a:solidFill>
                  <a:srgbClr val="0432FF"/>
                </a:solidFill>
              </a:rPr>
              <a:t>(&gt;3 settimane)</a:t>
            </a:r>
            <a:endParaRPr lang="it-IT">
              <a:solidFill>
                <a:srgbClr val="0432FF"/>
              </a:solidFill>
            </a:endParaRPr>
          </a:p>
          <a:p>
            <a:pPr marL="514350" indent="-514350">
              <a:buFont typeface="+mj-lt"/>
              <a:buAutoNum type="arabicPeriod"/>
            </a:pPr>
            <a:r>
              <a:rPr lang="it-IT">
                <a:solidFill>
                  <a:srgbClr val="0432FF"/>
                </a:solidFill>
              </a:rPr>
              <a:t>Studi termici sulle targhette per la produzione di muoni da fascio di e+ </a:t>
            </a:r>
          </a:p>
        </p:txBody>
      </p:sp>
      <p:sp>
        <p:nvSpPr>
          <p:cNvPr id="4" name="Rectangle 3">
            <a:extLst>
              <a:ext uri="{FF2B5EF4-FFF2-40B4-BE49-F238E27FC236}">
                <a16:creationId xmlns:a16="http://schemas.microsoft.com/office/drawing/2014/main" id="{EB13AF85-8EF8-8544-89C7-CB6A38727323}"/>
              </a:ext>
            </a:extLst>
          </p:cNvPr>
          <p:cNvSpPr/>
          <p:nvPr/>
        </p:nvSpPr>
        <p:spPr>
          <a:xfrm>
            <a:off x="220381" y="1471105"/>
            <a:ext cx="11926663" cy="492443"/>
          </a:xfrm>
          <a:prstGeom prst="rect">
            <a:avLst/>
          </a:prstGeom>
        </p:spPr>
        <p:txBody>
          <a:bodyPr wrap="none">
            <a:spAutoFit/>
          </a:bodyPr>
          <a:lstStyle/>
          <a:p>
            <a:r>
              <a:rPr lang="it-IT" sz="2600" b="1">
                <a:solidFill>
                  <a:srgbClr val="0432FF"/>
                </a:solidFill>
              </a:rPr>
              <a:t>L’attività del gruppo di Frascati è stata finora, ed è attualmente, incentrata su LEMMA</a:t>
            </a:r>
          </a:p>
        </p:txBody>
      </p:sp>
      <p:grpSp>
        <p:nvGrpSpPr>
          <p:cNvPr id="8" name="Group 7">
            <a:extLst>
              <a:ext uri="{FF2B5EF4-FFF2-40B4-BE49-F238E27FC236}">
                <a16:creationId xmlns:a16="http://schemas.microsoft.com/office/drawing/2014/main" id="{7F856BF8-7972-6346-A77D-BD059CDA6DD8}"/>
              </a:ext>
            </a:extLst>
          </p:cNvPr>
          <p:cNvGrpSpPr/>
          <p:nvPr/>
        </p:nvGrpSpPr>
        <p:grpSpPr>
          <a:xfrm>
            <a:off x="220381" y="4362372"/>
            <a:ext cx="11839433" cy="2138362"/>
            <a:chOff x="220381" y="4573076"/>
            <a:chExt cx="11839433" cy="2138362"/>
          </a:xfrm>
        </p:grpSpPr>
        <p:sp>
          <p:nvSpPr>
            <p:cNvPr id="9" name="Content Placeholder 2">
              <a:extLst>
                <a:ext uri="{FF2B5EF4-FFF2-40B4-BE49-F238E27FC236}">
                  <a16:creationId xmlns:a16="http://schemas.microsoft.com/office/drawing/2014/main" id="{7647A73A-BF7A-A946-8561-2D227045DE28}"/>
                </a:ext>
              </a:extLst>
            </p:cNvPr>
            <p:cNvSpPr txBox="1">
              <a:spLocks/>
            </p:cNvSpPr>
            <p:nvPr/>
          </p:nvSpPr>
          <p:spPr>
            <a:xfrm>
              <a:off x="220381" y="4573076"/>
              <a:ext cx="11839433" cy="213836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600"/>
                <a:t>Per vedere l’attivita’ in generale INFN e dei LNF, negli anni sono stati fatti vari workshops:</a:t>
              </a:r>
            </a:p>
            <a:p>
              <a:r>
                <a:rPr lang="en-US" sz="1900" dirty="0"/>
                <a:t>ARIES workshop July 2-3, 2018, </a:t>
              </a:r>
              <a:r>
                <a:rPr lang="en-US" sz="1900" dirty="0" err="1"/>
                <a:t>Padova: </a:t>
              </a:r>
              <a:r>
                <a:rPr lang="en-US" sz="1900" dirty="0"/>
                <a:t> </a:t>
              </a:r>
              <a:r>
                <a:rPr lang="en-US" sz="1900" dirty="0">
                  <a:hlinkClick r:id="rId2">
                    <a:extLst>
                      <a:ext uri="{A12FA001-AC4F-418D-AE19-62706E023703}">
                        <ahyp:hlinkClr xmlns:ahyp="http://schemas.microsoft.com/office/drawing/2018/hyperlinkcolor" val="tx"/>
                      </a:ext>
                    </a:extLst>
                  </a:hlinkClick>
                </a:rPr>
                <a:t>https://indico.cern.ch/event/719240</a:t>
              </a:r>
              <a:endParaRPr lang="en-US" sz="1900" dirty="0"/>
            </a:p>
            <a:p>
              <a:pPr>
                <a:defRPr/>
              </a:pPr>
              <a:r>
                <a:rPr lang="en-US" sz="1900" dirty="0"/>
                <a:t>Preparatory meeting for the ESPPU, April 10-11, 2019  CERN </a:t>
              </a:r>
              <a:r>
                <a:rPr lang="en-US" sz="1900" dirty="0">
                  <a:hlinkClick r:id="rId3">
                    <a:extLst>
                      <a:ext uri="{A12FA001-AC4F-418D-AE19-62706E023703}">
                        <ahyp:hlinkClr xmlns:ahyp="http://schemas.microsoft.com/office/drawing/2018/hyperlinkcolor" val="tx"/>
                      </a:ext>
                    </a:extLst>
                  </a:hlinkClick>
                </a:rPr>
                <a:t>https://indico.cern.ch/event/801616</a:t>
              </a:r>
            </a:p>
            <a:p>
              <a:pPr>
                <a:defRPr/>
              </a:pPr>
              <a:r>
                <a:rPr lang="en-US" sz="1900" dirty="0"/>
                <a:t>Muon Collider workshop, October 2019 CERN </a:t>
              </a:r>
              <a:r>
                <a:rPr lang="en-US" sz="1900" dirty="0">
                  <a:hlinkClick r:id="rId4">
                    <a:extLst>
                      <a:ext uri="{A12FA001-AC4F-418D-AE19-62706E023703}">
                        <ahyp:hlinkClr xmlns:ahyp="http://schemas.microsoft.com/office/drawing/2018/hyperlinkcolor" val="tx"/>
                      </a:ext>
                    </a:extLst>
                  </a:hlinkClick>
                </a:rPr>
                <a:t>https://indico.cern.ch/event/845054/</a:t>
              </a:r>
              <a:endParaRPr lang="en-US" sz="1900" dirty="0"/>
            </a:p>
            <a:p>
              <a:pPr>
                <a:defRPr/>
              </a:pPr>
              <a:r>
                <a:rPr lang="en-US" sz="1900" dirty="0"/>
                <a:t>Muon Collider meeting, April 2020, CERN </a:t>
              </a:r>
              <a:r>
                <a:rPr lang="en-US" sz="1900" dirty="0">
                  <a:hlinkClick r:id="rId5">
                    <a:extLst>
                      <a:ext uri="{A12FA001-AC4F-418D-AE19-62706E023703}">
                        <ahyp:hlinkClr xmlns:ahyp="http://schemas.microsoft.com/office/drawing/2018/hyperlinkcolor" val="tx"/>
                      </a:ext>
                    </a:extLst>
                  </a:hlinkClick>
                </a:rPr>
                <a:t>https://indico.cern.ch/event/886491/</a:t>
              </a:r>
              <a:endParaRPr lang="en-US" sz="1900" dirty="0"/>
            </a:p>
            <a:p>
              <a:pPr>
                <a:defRPr/>
              </a:pPr>
              <a:r>
                <a:rPr lang="en-US" sz="1900" dirty="0"/>
                <a:t>Muon Collider Collaboration Meeting , 3/7/20  </a:t>
              </a:r>
              <a:r>
                <a:rPr lang="en-US" sz="1900" dirty="0">
                  <a:hlinkClick r:id="rId6"/>
                </a:rPr>
                <a:t>https://indico.cern.ch/event/930508/</a:t>
              </a:r>
              <a:r>
                <a:rPr lang="en-US" sz="1900" dirty="0"/>
                <a:t>               </a:t>
              </a:r>
            </a:p>
          </p:txBody>
        </p:sp>
        <p:sp>
          <p:nvSpPr>
            <p:cNvPr id="10" name="Left Arrow 9">
              <a:extLst>
                <a:ext uri="{FF2B5EF4-FFF2-40B4-BE49-F238E27FC236}">
                  <a16:creationId xmlns:a16="http://schemas.microsoft.com/office/drawing/2014/main" id="{44B9895D-874A-FC47-B5DB-30DE89674C8D}"/>
                </a:ext>
              </a:extLst>
            </p:cNvPr>
            <p:cNvSpPr/>
            <p:nvPr/>
          </p:nvSpPr>
          <p:spPr>
            <a:xfrm>
              <a:off x="8695115" y="6351222"/>
              <a:ext cx="365760" cy="2327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1" name="Footer Placeholder 10">
            <a:extLst>
              <a:ext uri="{FF2B5EF4-FFF2-40B4-BE49-F238E27FC236}">
                <a16:creationId xmlns:a16="http://schemas.microsoft.com/office/drawing/2014/main" id="{E819065A-AAE5-0047-BBE7-E1BB350C774A}"/>
              </a:ext>
            </a:extLst>
          </p:cNvPr>
          <p:cNvSpPr>
            <a:spLocks noGrp="1"/>
          </p:cNvSpPr>
          <p:nvPr>
            <p:ph type="ftr" sz="quarter" idx="11"/>
          </p:nvPr>
        </p:nvSpPr>
        <p:spPr>
          <a:xfrm>
            <a:off x="4082697" y="6492875"/>
            <a:ext cx="4114800" cy="365125"/>
          </a:xfrm>
        </p:spPr>
        <p:txBody>
          <a:bodyPr/>
          <a:lstStyle/>
          <a:p>
            <a:r>
              <a:rPr lang="it-IT"/>
              <a:t>M. Boscolo, CL preventivi, 7/7/20</a:t>
            </a:r>
          </a:p>
        </p:txBody>
      </p:sp>
    </p:spTree>
    <p:extLst>
      <p:ext uri="{BB962C8B-B14F-4D97-AF65-F5344CB8AC3E}">
        <p14:creationId xmlns:p14="http://schemas.microsoft.com/office/powerpoint/2010/main" val="165818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3694DB1-58A3-7940-81CC-AFC49ABF05D4}"/>
              </a:ext>
            </a:extLst>
          </p:cNvPr>
          <p:cNvSpPr>
            <a:spLocks noGrp="1"/>
          </p:cNvSpPr>
          <p:nvPr>
            <p:ph type="ftr" sz="quarter" idx="11"/>
          </p:nvPr>
        </p:nvSpPr>
        <p:spPr/>
        <p:txBody>
          <a:bodyPr/>
          <a:lstStyle/>
          <a:p>
            <a:r>
              <a:rPr lang="it-IT"/>
              <a:t>M. Boscolo, CL preventivi, 7/7/20</a:t>
            </a:r>
          </a:p>
        </p:txBody>
      </p:sp>
      <p:pic>
        <p:nvPicPr>
          <p:cNvPr id="4" name="Picture 3">
            <a:extLst>
              <a:ext uri="{FF2B5EF4-FFF2-40B4-BE49-F238E27FC236}">
                <a16:creationId xmlns:a16="http://schemas.microsoft.com/office/drawing/2014/main" id="{91D04B91-E6B5-1A4B-96D1-18BADC77FE54}"/>
              </a:ext>
            </a:extLst>
          </p:cNvPr>
          <p:cNvPicPr>
            <a:picLocks noChangeAspect="1"/>
          </p:cNvPicPr>
          <p:nvPr/>
        </p:nvPicPr>
        <p:blipFill rotWithShape="1">
          <a:blip r:embed="rId2"/>
          <a:srcRect l="20835" t="12464" r="13761" b="60470"/>
          <a:stretch/>
        </p:blipFill>
        <p:spPr>
          <a:xfrm>
            <a:off x="-91966" y="268014"/>
            <a:ext cx="6541789" cy="3831021"/>
          </a:xfrm>
          <a:prstGeom prst="rect">
            <a:avLst/>
          </a:prstGeom>
        </p:spPr>
      </p:pic>
      <p:sp>
        <p:nvSpPr>
          <p:cNvPr id="6" name="TextBox 5">
            <a:extLst>
              <a:ext uri="{FF2B5EF4-FFF2-40B4-BE49-F238E27FC236}">
                <a16:creationId xmlns:a16="http://schemas.microsoft.com/office/drawing/2014/main" id="{BF261333-B1C8-0D4C-944E-BBD022C981DF}"/>
              </a:ext>
            </a:extLst>
          </p:cNvPr>
          <p:cNvSpPr txBox="1"/>
          <p:nvPr/>
        </p:nvSpPr>
        <p:spPr>
          <a:xfrm>
            <a:off x="10864504" y="118270"/>
            <a:ext cx="700833" cy="523220"/>
          </a:xfrm>
          <a:prstGeom prst="rect">
            <a:avLst/>
          </a:prstGeom>
          <a:noFill/>
        </p:spPr>
        <p:txBody>
          <a:bodyPr wrap="none" rtlCol="0">
            <a:spAutoFit/>
          </a:bodyPr>
          <a:lstStyle/>
          <a:p>
            <a:r>
              <a:rPr lang="it-IT" sz="2800">
                <a:hlinkClick r:id="rId3"/>
              </a:rPr>
              <a:t>link</a:t>
            </a:r>
            <a:endParaRPr lang="it-IT" sz="2800"/>
          </a:p>
        </p:txBody>
      </p:sp>
      <p:pic>
        <p:nvPicPr>
          <p:cNvPr id="7" name="Picture 6">
            <a:extLst>
              <a:ext uri="{FF2B5EF4-FFF2-40B4-BE49-F238E27FC236}">
                <a16:creationId xmlns:a16="http://schemas.microsoft.com/office/drawing/2014/main" id="{95EC1EA9-5B9D-6948-AE48-A8416C7481B8}"/>
              </a:ext>
            </a:extLst>
          </p:cNvPr>
          <p:cNvPicPr>
            <a:picLocks noChangeAspect="1"/>
          </p:cNvPicPr>
          <p:nvPr/>
        </p:nvPicPr>
        <p:blipFill rotWithShape="1">
          <a:blip r:embed="rId2"/>
          <a:srcRect l="20835" t="39100" r="13761" b="29263"/>
          <a:stretch/>
        </p:blipFill>
        <p:spPr>
          <a:xfrm>
            <a:off x="5630447" y="2002439"/>
            <a:ext cx="6627243" cy="4536473"/>
          </a:xfrm>
          <a:prstGeom prst="rect">
            <a:avLst/>
          </a:prstGeom>
        </p:spPr>
      </p:pic>
      <p:sp>
        <p:nvSpPr>
          <p:cNvPr id="8" name="Rectangle 7">
            <a:extLst>
              <a:ext uri="{FF2B5EF4-FFF2-40B4-BE49-F238E27FC236}">
                <a16:creationId xmlns:a16="http://schemas.microsoft.com/office/drawing/2014/main" id="{CE2259EA-86D8-8C44-A563-84D18EBCEE04}"/>
              </a:ext>
            </a:extLst>
          </p:cNvPr>
          <p:cNvSpPr/>
          <p:nvPr/>
        </p:nvSpPr>
        <p:spPr>
          <a:xfrm>
            <a:off x="6048702" y="1986673"/>
            <a:ext cx="5791200" cy="6619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ctangle 9">
            <a:extLst>
              <a:ext uri="{FF2B5EF4-FFF2-40B4-BE49-F238E27FC236}">
                <a16:creationId xmlns:a16="http://schemas.microsoft.com/office/drawing/2014/main" id="{7392F115-6215-0B40-9B30-D6DD87808F6E}"/>
              </a:ext>
            </a:extLst>
          </p:cNvPr>
          <p:cNvSpPr/>
          <p:nvPr/>
        </p:nvSpPr>
        <p:spPr>
          <a:xfrm>
            <a:off x="240835" y="2118166"/>
            <a:ext cx="5727723" cy="62311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extBox 10">
            <a:extLst>
              <a:ext uri="{FF2B5EF4-FFF2-40B4-BE49-F238E27FC236}">
                <a16:creationId xmlns:a16="http://schemas.microsoft.com/office/drawing/2014/main" id="{6C1DFA8D-8AD1-FE45-8448-B6BDB9182FD3}"/>
              </a:ext>
            </a:extLst>
          </p:cNvPr>
          <p:cNvSpPr txBox="1"/>
          <p:nvPr/>
        </p:nvSpPr>
        <p:spPr>
          <a:xfrm>
            <a:off x="6900524" y="1633107"/>
            <a:ext cx="2282291" cy="369332"/>
          </a:xfrm>
          <a:prstGeom prst="rect">
            <a:avLst/>
          </a:prstGeom>
          <a:noFill/>
        </p:spPr>
        <p:txBody>
          <a:bodyPr wrap="none" rtlCol="0">
            <a:spAutoFit/>
          </a:bodyPr>
          <a:lstStyle/>
          <a:p>
            <a:r>
              <a:rPr lang="it-IT">
                <a:solidFill>
                  <a:srgbClr val="FF0000"/>
                </a:solidFill>
              </a:rPr>
              <a:t>iniziativa originale LNF</a:t>
            </a:r>
          </a:p>
        </p:txBody>
      </p:sp>
      <p:sp>
        <p:nvSpPr>
          <p:cNvPr id="12" name="TextBox 11">
            <a:extLst>
              <a:ext uri="{FF2B5EF4-FFF2-40B4-BE49-F238E27FC236}">
                <a16:creationId xmlns:a16="http://schemas.microsoft.com/office/drawing/2014/main" id="{E89CA2F0-D5BF-AE4E-87D9-FB0782BB018E}"/>
              </a:ext>
            </a:extLst>
          </p:cNvPr>
          <p:cNvSpPr txBox="1"/>
          <p:nvPr/>
        </p:nvSpPr>
        <p:spPr>
          <a:xfrm>
            <a:off x="3688345" y="4106479"/>
            <a:ext cx="1554986" cy="923330"/>
          </a:xfrm>
          <a:prstGeom prst="rect">
            <a:avLst/>
          </a:prstGeom>
          <a:noFill/>
        </p:spPr>
        <p:txBody>
          <a:bodyPr wrap="square" rtlCol="0">
            <a:spAutoFit/>
          </a:bodyPr>
          <a:lstStyle/>
          <a:p>
            <a:r>
              <a:rPr lang="it-IT">
                <a:solidFill>
                  <a:srgbClr val="0070C0"/>
                </a:solidFill>
              </a:rPr>
              <a:t>interesse LNF per studi calorimetrici</a:t>
            </a:r>
          </a:p>
        </p:txBody>
      </p:sp>
      <p:cxnSp>
        <p:nvCxnSpPr>
          <p:cNvPr id="14" name="Elbow Connector 13">
            <a:extLst>
              <a:ext uri="{FF2B5EF4-FFF2-40B4-BE49-F238E27FC236}">
                <a16:creationId xmlns:a16="http://schemas.microsoft.com/office/drawing/2014/main" id="{0EEA8AEF-130D-8B49-8DF0-13890F507E61}"/>
              </a:ext>
            </a:extLst>
          </p:cNvPr>
          <p:cNvCxnSpPr/>
          <p:nvPr/>
        </p:nvCxnSpPr>
        <p:spPr>
          <a:xfrm rot="5400000" flipH="1" flipV="1">
            <a:off x="4732955" y="3355833"/>
            <a:ext cx="1850152" cy="621054"/>
          </a:xfrm>
          <a:prstGeom prst="bentConnector3">
            <a:avLst>
              <a:gd name="adj1" fmla="val 27478"/>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540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F89528-E9D6-1D4B-87E6-F525ED87B8A6}"/>
              </a:ext>
            </a:extLst>
          </p:cNvPr>
          <p:cNvSpPr>
            <a:spLocks noGrp="1"/>
          </p:cNvSpPr>
          <p:nvPr>
            <p:ph type="title"/>
          </p:nvPr>
        </p:nvSpPr>
        <p:spPr>
          <a:xfrm>
            <a:off x="206289" y="-121920"/>
            <a:ext cx="11779421" cy="1325563"/>
          </a:xfrm>
        </p:spPr>
        <p:txBody>
          <a:bodyPr>
            <a:normAutofit/>
          </a:bodyPr>
          <a:lstStyle/>
          <a:p>
            <a:r>
              <a:rPr lang="it-IT" sz="3600"/>
              <a:t>Attività di macchina riassunta dalla produzione scientifica:</a:t>
            </a:r>
          </a:p>
        </p:txBody>
      </p:sp>
      <p:sp>
        <p:nvSpPr>
          <p:cNvPr id="7" name="Content Placeholder 6">
            <a:extLst>
              <a:ext uri="{FF2B5EF4-FFF2-40B4-BE49-F238E27FC236}">
                <a16:creationId xmlns:a16="http://schemas.microsoft.com/office/drawing/2014/main" id="{82F61339-9191-AC4C-BE1D-18B5FA6FB72D}"/>
              </a:ext>
            </a:extLst>
          </p:cNvPr>
          <p:cNvSpPr txBox="1">
            <a:spLocks noGrp="1"/>
          </p:cNvSpPr>
          <p:nvPr>
            <p:ph idx="1"/>
          </p:nvPr>
        </p:nvSpPr>
        <p:spPr>
          <a:xfrm>
            <a:off x="317284" y="945535"/>
            <a:ext cx="11874716" cy="5775940"/>
          </a:xfrm>
          <a:prstGeom prst="rect">
            <a:avLst/>
          </a:prstGeom>
          <a:noFill/>
        </p:spPr>
        <p:txBody>
          <a:bodyPr wrap="square" rtlCol="0">
            <a:spAutoFit/>
          </a:bodyPr>
          <a:lstStyle/>
          <a:p>
            <a:pPr marL="285750" indent="-285750">
              <a:lnSpc>
                <a:spcPct val="100000"/>
              </a:lnSpc>
            </a:pPr>
            <a:r>
              <a:rPr lang="en-GB" sz="2200" b="1" dirty="0"/>
              <a:t>Snowmass </a:t>
            </a:r>
            <a:r>
              <a:rPr lang="en-GB" sz="2200" b="1" dirty="0">
                <a:solidFill>
                  <a:srgbClr val="0432FF"/>
                </a:solidFill>
              </a:rPr>
              <a:t>2013</a:t>
            </a:r>
            <a:r>
              <a:rPr lang="en-GB" sz="2200" b="1" dirty="0"/>
              <a:t> </a:t>
            </a:r>
            <a:r>
              <a:rPr lang="en-GB" sz="2200" dirty="0"/>
              <a:t>M. Antonelli: first presentation of the concept LEMMA to the international community</a:t>
            </a:r>
          </a:p>
          <a:p>
            <a:pPr marL="285750" indent="-285750">
              <a:lnSpc>
                <a:spcPct val="100000"/>
              </a:lnSpc>
              <a:buFont typeface="Arial" panose="020B0604020202020204" pitchFamily="34" charset="0"/>
              <a:buChar char="•"/>
            </a:pPr>
            <a:r>
              <a:rPr lang="en-GB" sz="2200" b="1" dirty="0"/>
              <a:t>NIMA 807 101-107 (</a:t>
            </a:r>
            <a:r>
              <a:rPr lang="en-GB" sz="2200" b="1" dirty="0">
                <a:solidFill>
                  <a:srgbClr val="0432FF"/>
                </a:solidFill>
              </a:rPr>
              <a:t>2016</a:t>
            </a:r>
            <a:r>
              <a:rPr lang="en-GB" sz="2200" b="1" dirty="0"/>
              <a:t>) </a:t>
            </a:r>
            <a:r>
              <a:rPr lang="en-GB" sz="2200" dirty="0">
                <a:hlinkClick r:id="rId2">
                  <a:extLst>
                    <a:ext uri="{A12FA001-AC4F-418D-AE19-62706E023703}">
                      <ahyp:hlinkClr xmlns:ahyp="http://schemas.microsoft.com/office/drawing/2018/hyperlinkcolor" val="tx"/>
                    </a:ext>
                  </a:extLst>
                </a:hlinkClick>
              </a:rPr>
              <a:t>link</a:t>
            </a:r>
            <a:r>
              <a:rPr lang="en-GB" sz="2200" dirty="0"/>
              <a:t>: </a:t>
            </a:r>
            <a:r>
              <a:rPr lang="en-GB" sz="2200" i="1" dirty="0"/>
              <a:t>Novel proposal for a low emittance muon beam using positron beam on target</a:t>
            </a:r>
            <a:r>
              <a:rPr lang="en-GB" sz="2200" i="1" dirty="0">
                <a:solidFill>
                  <a:srgbClr val="FF0000"/>
                </a:solidFill>
              </a:rPr>
              <a:t>,</a:t>
            </a:r>
            <a:r>
              <a:rPr lang="en-GB" sz="2200" dirty="0"/>
              <a:t> M. Antonelli, M. Boscolo, P. Raimondi, R. Di </a:t>
            </a:r>
            <a:r>
              <a:rPr lang="en-GB" sz="2200" dirty="0" err="1"/>
              <a:t>Nardo</a:t>
            </a:r>
            <a:r>
              <a:rPr lang="en-GB" sz="2200" b="1" dirty="0" err="1"/>
              <a:t> </a:t>
            </a:r>
            <a:r>
              <a:rPr lang="en-GB" sz="2200" b="1" dirty="0"/>
              <a:t>(Basic concept)</a:t>
            </a:r>
          </a:p>
          <a:p>
            <a:pPr marL="285750" indent="-285750">
              <a:lnSpc>
                <a:spcPct val="100000"/>
              </a:lnSpc>
            </a:pPr>
            <a:r>
              <a:rPr lang="en-GB" sz="2200" b="1" dirty="0"/>
              <a:t>Phys.Rev.Accel.Beams  21, 061005 (</a:t>
            </a:r>
            <a:r>
              <a:rPr lang="en-GB" sz="2200" b="1" dirty="0">
                <a:solidFill>
                  <a:srgbClr val="0432FF"/>
                </a:solidFill>
              </a:rPr>
              <a:t>2018</a:t>
            </a:r>
            <a:r>
              <a:rPr lang="en-GB" sz="2200" b="1" dirty="0"/>
              <a:t>) </a:t>
            </a:r>
            <a:r>
              <a:rPr lang="en-GB" sz="2200" dirty="0"/>
              <a:t>)</a:t>
            </a:r>
            <a:r>
              <a:rPr lang="en-GB" sz="2200" i="1" dirty="0"/>
              <a:t> </a:t>
            </a:r>
            <a:r>
              <a:rPr lang="en-GB" sz="2200" dirty="0">
                <a:hlinkClick r:id="rId3">
                  <a:extLst>
                    <a:ext uri="{A12FA001-AC4F-418D-AE19-62706E023703}">
                      <ahyp:hlinkClr xmlns:ahyp="http://schemas.microsoft.com/office/drawing/2018/hyperlinkcolor" val="tx"/>
                    </a:ext>
                  </a:extLst>
                </a:hlinkClick>
              </a:rPr>
              <a:t>link</a:t>
            </a:r>
            <a:r>
              <a:rPr lang="en-GB" sz="2200" dirty="0"/>
              <a:t>: </a:t>
            </a:r>
            <a:r>
              <a:rPr lang="en-GB" sz="2200" b="1" dirty="0"/>
              <a:t> </a:t>
            </a:r>
            <a:r>
              <a:rPr lang="en-GB" sz="2200" i="1" dirty="0"/>
              <a:t>Low emittance muon accelerator studies with production from positrons on targe</a:t>
            </a:r>
            <a:r>
              <a:rPr lang="en-GB" sz="2200" dirty="0"/>
              <a:t>t, M. Boscolo </a:t>
            </a:r>
            <a:r>
              <a:rPr lang="en-GB" sz="2200" i="1" dirty="0"/>
              <a:t>et al</a:t>
            </a:r>
            <a:r>
              <a:rPr lang="en-GB" sz="2200" dirty="0"/>
              <a:t>., </a:t>
            </a:r>
            <a:r>
              <a:rPr lang="en-GB" sz="2200" b="1" dirty="0"/>
              <a:t>(Initial multipass scheme with beam dynamics studies)</a:t>
            </a:r>
          </a:p>
          <a:p>
            <a:pPr marL="285750" indent="-285750">
              <a:lnSpc>
                <a:spcPct val="150000"/>
              </a:lnSpc>
            </a:pPr>
            <a:r>
              <a:rPr lang="en-GB" sz="2200" dirty="0">
                <a:hlinkClick r:id="rId4">
                  <a:extLst>
                    <a:ext uri="{A12FA001-AC4F-418D-AE19-62706E023703}">
                      <ahyp:hlinkClr xmlns:ahyp="http://schemas.microsoft.com/office/drawing/2018/hyperlinkcolor" val="tx"/>
                    </a:ext>
                  </a:extLst>
                </a:hlinkClick>
              </a:rPr>
              <a:t>ArXiv:1905.05747</a:t>
            </a:r>
            <a:r>
              <a:rPr lang="en-GB" sz="2200" dirty="0"/>
              <a:t>: (05/</a:t>
            </a:r>
            <a:r>
              <a:rPr lang="en-GB" sz="2200" b="1" dirty="0">
                <a:solidFill>
                  <a:srgbClr val="0432FF"/>
                </a:solidFill>
              </a:rPr>
              <a:t>2019</a:t>
            </a:r>
            <a:r>
              <a:rPr lang="en-GB" sz="2200" dirty="0"/>
              <a:t>) </a:t>
            </a:r>
            <a:r>
              <a:rPr lang="en-GB" sz="2200" i="1" dirty="0"/>
              <a:t>Positron driven muon source for a muon collider</a:t>
            </a:r>
          </a:p>
          <a:p>
            <a:pPr marL="285750" indent="-285750">
              <a:lnSpc>
                <a:spcPct val="150000"/>
              </a:lnSpc>
            </a:pPr>
            <a:endParaRPr lang="en-GB" sz="800" dirty="0"/>
          </a:p>
          <a:p>
            <a:pPr marL="285750" indent="-285750">
              <a:lnSpc>
                <a:spcPct val="100000"/>
              </a:lnSpc>
            </a:pPr>
            <a:r>
              <a:rPr lang="en-GB" sz="2200" b="1" dirty="0"/>
              <a:t>Phys.Rev.Accel.Beams 23, 051001 (</a:t>
            </a:r>
            <a:r>
              <a:rPr lang="en-GB" sz="2200" b="1" dirty="0">
                <a:solidFill>
                  <a:srgbClr val="0432FF"/>
                </a:solidFill>
              </a:rPr>
              <a:t>2020</a:t>
            </a:r>
            <a:r>
              <a:rPr lang="en-GB" sz="2200" b="1" dirty="0"/>
              <a:t>) : </a:t>
            </a:r>
            <a:r>
              <a:rPr lang="en-GB" sz="2200" i="1" dirty="0">
                <a:solidFill>
                  <a:srgbClr val="FF0000"/>
                </a:solidFill>
                <a:hlinkClick r:id="rId5"/>
              </a:rPr>
              <a:t>link</a:t>
            </a:r>
            <a:r>
              <a:rPr lang="en-GB" sz="2200" i="1" dirty="0">
                <a:solidFill>
                  <a:srgbClr val="FF0000"/>
                </a:solidFill>
              </a:rPr>
              <a:t>  </a:t>
            </a:r>
            <a:r>
              <a:rPr lang="en-GB" sz="2200" i="1" dirty="0"/>
              <a:t>Muon production and accumulation from positrons on target</a:t>
            </a:r>
            <a:r>
              <a:rPr lang="en-GB" sz="2200" dirty="0"/>
              <a:t>, M. Boscolo </a:t>
            </a:r>
            <a:r>
              <a:rPr lang="en-GB" sz="2200" i="1" dirty="0"/>
              <a:t>et al</a:t>
            </a:r>
            <a:r>
              <a:rPr lang="en-GB" sz="2200" dirty="0"/>
              <a:t>., </a:t>
            </a:r>
            <a:r>
              <a:rPr lang="en-GB" sz="2200" b="1" dirty="0"/>
              <a:t>(Accumulator design with start-to-end simulations for solid, liquid and hybrid targets in a single pass scheme)</a:t>
            </a:r>
          </a:p>
          <a:p>
            <a:pPr marL="285750" indent="-285750">
              <a:lnSpc>
                <a:spcPct val="100000"/>
              </a:lnSpc>
            </a:pPr>
            <a:endParaRPr lang="en-GB" sz="1050" dirty="0"/>
          </a:p>
          <a:p>
            <a:pPr marL="0" indent="0">
              <a:lnSpc>
                <a:spcPct val="100000"/>
              </a:lnSpc>
              <a:buNone/>
            </a:pPr>
            <a:r>
              <a:rPr lang="en-GB" sz="2400" b="1" dirty="0"/>
              <a:t>+</a:t>
            </a:r>
            <a:r>
              <a:rPr lang="en-GB" sz="2200" b="1" dirty="0"/>
              <a:t> Conference proceedings</a:t>
            </a:r>
            <a:r>
              <a:rPr lang="en-GB" sz="2200" dirty="0"/>
              <a:t>: IPAC16, IPAC17, IPAC18, IPAC19, EPS17, ed altri</a:t>
            </a:r>
          </a:p>
        </p:txBody>
      </p:sp>
      <p:sp>
        <p:nvSpPr>
          <p:cNvPr id="2" name="Footer Placeholder 1">
            <a:extLst>
              <a:ext uri="{FF2B5EF4-FFF2-40B4-BE49-F238E27FC236}">
                <a16:creationId xmlns:a16="http://schemas.microsoft.com/office/drawing/2014/main" id="{5AC7331E-D922-1743-AC37-B4ADE19E65F1}"/>
              </a:ext>
            </a:extLst>
          </p:cNvPr>
          <p:cNvSpPr>
            <a:spLocks noGrp="1"/>
          </p:cNvSpPr>
          <p:nvPr>
            <p:ph type="ftr" sz="quarter" idx="11"/>
          </p:nvPr>
        </p:nvSpPr>
        <p:spPr/>
        <p:txBody>
          <a:bodyPr/>
          <a:lstStyle/>
          <a:p>
            <a:r>
              <a:rPr lang="it-IT"/>
              <a:t>M. Boscolo, CL preventivi, 7/7/20</a:t>
            </a:r>
          </a:p>
        </p:txBody>
      </p:sp>
    </p:spTree>
    <p:extLst>
      <p:ext uri="{BB962C8B-B14F-4D97-AF65-F5344CB8AC3E}">
        <p14:creationId xmlns:p14="http://schemas.microsoft.com/office/powerpoint/2010/main" val="2710310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7BE2-F65F-164B-A504-3D0A6DAB766C}"/>
              </a:ext>
            </a:extLst>
          </p:cNvPr>
          <p:cNvSpPr>
            <a:spLocks noGrp="1"/>
          </p:cNvSpPr>
          <p:nvPr>
            <p:ph type="title"/>
          </p:nvPr>
        </p:nvSpPr>
        <p:spPr>
          <a:xfrm>
            <a:off x="663831" y="-146723"/>
            <a:ext cx="10515600" cy="1325563"/>
          </a:xfrm>
        </p:spPr>
        <p:txBody>
          <a:bodyPr>
            <a:normAutofit/>
          </a:bodyPr>
          <a:lstStyle/>
          <a:p>
            <a:r>
              <a:rPr lang="it-IT" sz="3600"/>
              <a:t>Test beam at SPS – CERN North Area</a:t>
            </a:r>
          </a:p>
        </p:txBody>
      </p:sp>
      <p:pic>
        <p:nvPicPr>
          <p:cNvPr id="4" name="Picture 3">
            <a:extLst>
              <a:ext uri="{FF2B5EF4-FFF2-40B4-BE49-F238E27FC236}">
                <a16:creationId xmlns:a16="http://schemas.microsoft.com/office/drawing/2014/main" id="{550029FF-1655-AC43-9C96-167897570884}"/>
              </a:ext>
            </a:extLst>
          </p:cNvPr>
          <p:cNvPicPr>
            <a:picLocks noChangeAspect="1"/>
          </p:cNvPicPr>
          <p:nvPr/>
        </p:nvPicPr>
        <p:blipFill>
          <a:blip r:embed="rId2"/>
          <a:stretch>
            <a:fillRect/>
          </a:stretch>
        </p:blipFill>
        <p:spPr>
          <a:xfrm>
            <a:off x="449132" y="957489"/>
            <a:ext cx="5472499" cy="2455882"/>
          </a:xfrm>
          <a:prstGeom prst="rect">
            <a:avLst/>
          </a:prstGeom>
        </p:spPr>
      </p:pic>
      <p:pic>
        <p:nvPicPr>
          <p:cNvPr id="6" name="Picture 5">
            <a:extLst>
              <a:ext uri="{FF2B5EF4-FFF2-40B4-BE49-F238E27FC236}">
                <a16:creationId xmlns:a16="http://schemas.microsoft.com/office/drawing/2014/main" id="{41A8FB40-6006-9B41-A998-94444F3B7F14}"/>
              </a:ext>
            </a:extLst>
          </p:cNvPr>
          <p:cNvPicPr>
            <a:picLocks noChangeAspect="1"/>
          </p:cNvPicPr>
          <p:nvPr/>
        </p:nvPicPr>
        <p:blipFill>
          <a:blip r:embed="rId3"/>
          <a:stretch>
            <a:fillRect/>
          </a:stretch>
        </p:blipFill>
        <p:spPr>
          <a:xfrm>
            <a:off x="12612" y="3319268"/>
            <a:ext cx="6370765" cy="3049397"/>
          </a:xfrm>
          <a:prstGeom prst="rect">
            <a:avLst/>
          </a:prstGeom>
        </p:spPr>
      </p:pic>
      <p:sp>
        <p:nvSpPr>
          <p:cNvPr id="7" name="TextBox 6">
            <a:extLst>
              <a:ext uri="{FF2B5EF4-FFF2-40B4-BE49-F238E27FC236}">
                <a16:creationId xmlns:a16="http://schemas.microsoft.com/office/drawing/2014/main" id="{7BB6AEEE-2972-B349-9083-2C6D0A0B58FF}"/>
              </a:ext>
            </a:extLst>
          </p:cNvPr>
          <p:cNvSpPr txBox="1"/>
          <p:nvPr/>
        </p:nvSpPr>
        <p:spPr>
          <a:xfrm>
            <a:off x="6358151" y="2213681"/>
            <a:ext cx="5821236" cy="4524315"/>
          </a:xfrm>
          <a:prstGeom prst="rect">
            <a:avLst/>
          </a:prstGeom>
          <a:noFill/>
        </p:spPr>
        <p:txBody>
          <a:bodyPr wrap="square" rtlCol="0">
            <a:spAutoFit/>
          </a:bodyPr>
          <a:lstStyle/>
          <a:p>
            <a:pPr marL="342900" indent="-342900">
              <a:buFont typeface="Arial" panose="020B0604020202020204" pitchFamily="34" charset="0"/>
              <a:buChar char="•"/>
            </a:pPr>
            <a:r>
              <a:rPr lang="it-IT" sz="2400"/>
              <a:t>The LEMMA concept has been  implemented experimentally.</a:t>
            </a:r>
          </a:p>
          <a:p>
            <a:pPr marL="342900" indent="-342900">
              <a:buFont typeface="Arial" panose="020B0604020202020204" pitchFamily="34" charset="0"/>
              <a:buChar char="•"/>
            </a:pPr>
            <a:r>
              <a:rPr lang="it-IT" sz="2400"/>
              <a:t>Complex experiment: precision tracking, calorimetry, muon chambers.</a:t>
            </a:r>
          </a:p>
          <a:p>
            <a:pPr marL="342900" indent="-342900">
              <a:buFont typeface="Arial" panose="020B0604020202020204" pitchFamily="34" charset="0"/>
              <a:buChar char="•"/>
            </a:pPr>
            <a:r>
              <a:rPr lang="it-IT" sz="2400"/>
              <a:t>Limited statistical precision, but consistent results with expectations.</a:t>
            </a:r>
          </a:p>
          <a:p>
            <a:pPr marL="342900" indent="-342900">
              <a:buFont typeface="Arial" panose="020B0604020202020204" pitchFamily="34" charset="0"/>
              <a:buChar char="•"/>
            </a:pPr>
            <a:r>
              <a:rPr lang="it-IT" sz="2400" b="1">
                <a:solidFill>
                  <a:srgbClr val="0432FF"/>
                </a:solidFill>
              </a:rPr>
              <a:t>By using more accurate tracking devices and more efficient trigger and readout systems better performance expected.</a:t>
            </a:r>
          </a:p>
          <a:p>
            <a:pPr marL="342900" indent="-342900">
              <a:buFont typeface="Arial" panose="020B0604020202020204" pitchFamily="34" charset="0"/>
              <a:buChar char="•"/>
            </a:pPr>
            <a:r>
              <a:rPr lang="it-IT" sz="2400" b="1">
                <a:solidFill>
                  <a:srgbClr val="0432FF"/>
                </a:solidFill>
              </a:rPr>
              <a:t>Next data taking requested for  an extended period, at least 3 weeks (probably 2022).</a:t>
            </a:r>
          </a:p>
        </p:txBody>
      </p:sp>
      <p:sp>
        <p:nvSpPr>
          <p:cNvPr id="3" name="TextBox 2">
            <a:extLst>
              <a:ext uri="{FF2B5EF4-FFF2-40B4-BE49-F238E27FC236}">
                <a16:creationId xmlns:a16="http://schemas.microsoft.com/office/drawing/2014/main" id="{7FFFBF6A-A414-4245-9961-ED507A320408}"/>
              </a:ext>
            </a:extLst>
          </p:cNvPr>
          <p:cNvSpPr txBox="1"/>
          <p:nvPr/>
        </p:nvSpPr>
        <p:spPr>
          <a:xfrm>
            <a:off x="6495752" y="864059"/>
            <a:ext cx="5546034" cy="923330"/>
          </a:xfrm>
          <a:prstGeom prst="rect">
            <a:avLst/>
          </a:prstGeom>
          <a:noFill/>
          <a:ln>
            <a:solidFill>
              <a:schemeClr val="tx1"/>
            </a:solidFill>
          </a:ln>
        </p:spPr>
        <p:txBody>
          <a:bodyPr wrap="square" rtlCol="0">
            <a:spAutoFit/>
          </a:bodyPr>
          <a:lstStyle/>
          <a:p>
            <a:r>
              <a:rPr lang="it-IT" i="1"/>
              <a:t>Study of muon pair production from positron annihilation at threshold energy , </a:t>
            </a:r>
            <a:r>
              <a:rPr lang="it-IT" b="1"/>
              <a:t>JINST 15 P01036 (2020)</a:t>
            </a:r>
          </a:p>
          <a:p>
            <a:r>
              <a:rPr lang="it-IT">
                <a:hlinkClick r:id="rId4"/>
              </a:rPr>
              <a:t>https://arxiv.org/abs/1909.13716</a:t>
            </a:r>
            <a:endParaRPr lang="it-IT"/>
          </a:p>
        </p:txBody>
      </p:sp>
      <p:sp>
        <p:nvSpPr>
          <p:cNvPr id="5" name="Footer Placeholder 4">
            <a:extLst>
              <a:ext uri="{FF2B5EF4-FFF2-40B4-BE49-F238E27FC236}">
                <a16:creationId xmlns:a16="http://schemas.microsoft.com/office/drawing/2014/main" id="{3D618EC6-38D1-6C4F-B2EC-135AA01B0DDF}"/>
              </a:ext>
            </a:extLst>
          </p:cNvPr>
          <p:cNvSpPr>
            <a:spLocks noGrp="1"/>
          </p:cNvSpPr>
          <p:nvPr>
            <p:ph type="ftr" sz="quarter" idx="11"/>
          </p:nvPr>
        </p:nvSpPr>
        <p:spPr>
          <a:xfrm>
            <a:off x="2268577" y="6492875"/>
            <a:ext cx="4114800" cy="365125"/>
          </a:xfrm>
        </p:spPr>
        <p:txBody>
          <a:bodyPr/>
          <a:lstStyle/>
          <a:p>
            <a:r>
              <a:rPr lang="it-IT"/>
              <a:t>M. Boscolo, CL preventivi, 7/7/20</a:t>
            </a:r>
          </a:p>
        </p:txBody>
      </p:sp>
    </p:spTree>
    <p:extLst>
      <p:ext uri="{BB962C8B-B14F-4D97-AF65-F5344CB8AC3E}">
        <p14:creationId xmlns:p14="http://schemas.microsoft.com/office/powerpoint/2010/main" val="1985995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308B-DBB1-E84A-94AD-E678FDF1B74A}"/>
              </a:ext>
            </a:extLst>
          </p:cNvPr>
          <p:cNvSpPr>
            <a:spLocks noGrp="1"/>
          </p:cNvSpPr>
          <p:nvPr>
            <p:ph type="title"/>
          </p:nvPr>
        </p:nvSpPr>
        <p:spPr/>
        <p:txBody>
          <a:bodyPr/>
          <a:lstStyle/>
          <a:p>
            <a:r>
              <a:rPr lang="it-IT"/>
              <a:t>RD_FA e lo splitting dal 2021</a:t>
            </a:r>
          </a:p>
        </p:txBody>
      </p:sp>
      <p:sp>
        <p:nvSpPr>
          <p:cNvPr id="3" name="Content Placeholder 2">
            <a:extLst>
              <a:ext uri="{FF2B5EF4-FFF2-40B4-BE49-F238E27FC236}">
                <a16:creationId xmlns:a16="http://schemas.microsoft.com/office/drawing/2014/main" id="{2C2BA6FF-73D7-DE49-84AD-2503877F12BC}"/>
              </a:ext>
            </a:extLst>
          </p:cNvPr>
          <p:cNvSpPr>
            <a:spLocks noGrp="1"/>
          </p:cNvSpPr>
          <p:nvPr>
            <p:ph idx="1"/>
          </p:nvPr>
        </p:nvSpPr>
        <p:spPr>
          <a:xfrm>
            <a:off x="228599" y="1296353"/>
            <a:ext cx="11734801" cy="5193990"/>
          </a:xfrm>
        </p:spPr>
        <p:txBody>
          <a:bodyPr/>
          <a:lstStyle/>
          <a:p>
            <a:r>
              <a:rPr lang="it-IT"/>
              <a:t>R&amp;D su Futuri Acceleratori: </a:t>
            </a:r>
            <a:r>
              <a:rPr lang="it-IT" b="1"/>
              <a:t>RD_FA</a:t>
            </a:r>
          </a:p>
          <a:p>
            <a:pPr lvl="1"/>
            <a:r>
              <a:rPr lang="it-IT"/>
              <a:t>attività di CSN1 finanziata dal 2017-2020</a:t>
            </a:r>
          </a:p>
          <a:p>
            <a:r>
              <a:rPr lang="it-IT"/>
              <a:t>Dal 2021 la sigla  si divide in due:</a:t>
            </a:r>
          </a:p>
          <a:p>
            <a:pPr lvl="1"/>
            <a:r>
              <a:rPr lang="it-IT"/>
              <a:t>R&amp;D per FCC: </a:t>
            </a:r>
            <a:r>
              <a:rPr lang="it-IT" b="1"/>
              <a:t>RD_FCC                   (</a:t>
            </a:r>
            <a:r>
              <a:rPr lang="it-IT"/>
              <a:t>Resp. naz. Franco Bedeschi in continuità con RD_FA)</a:t>
            </a:r>
          </a:p>
          <a:p>
            <a:pPr lvl="1"/>
            <a:r>
              <a:rPr lang="it-IT"/>
              <a:t>R&amp;D per muon collider: </a:t>
            </a:r>
            <a:r>
              <a:rPr lang="it-IT" b="1"/>
              <a:t>RD_MUCOL       (</a:t>
            </a:r>
            <a:r>
              <a:rPr lang="it-IT"/>
              <a:t>Resp. naz. Nadia Pastrone)</a:t>
            </a:r>
            <a:endParaRPr lang="it-IT" b="1"/>
          </a:p>
          <a:p>
            <a:pPr lvl="1"/>
            <a:endParaRPr lang="it-IT" b="1"/>
          </a:p>
          <a:p>
            <a:r>
              <a:rPr lang="it-IT"/>
              <a:t>Attività divisa in WP</a:t>
            </a:r>
          </a:p>
          <a:p>
            <a:r>
              <a:rPr lang="it-IT"/>
              <a:t>I LNF hanno aperto la sigla dal 2017, con #FTE cresciuto nel tempo, da~3 a ~5 </a:t>
            </a:r>
          </a:p>
          <a:p>
            <a:r>
              <a:rPr lang="it-IT"/>
              <a:t>Siamo l’unica sede INFN che aprirà la sigla sia su FCC che su MU_COL</a:t>
            </a:r>
          </a:p>
          <a:p>
            <a:endParaRPr lang="it-IT"/>
          </a:p>
        </p:txBody>
      </p:sp>
      <p:sp>
        <p:nvSpPr>
          <p:cNvPr id="4" name="Footer Placeholder 3">
            <a:extLst>
              <a:ext uri="{FF2B5EF4-FFF2-40B4-BE49-F238E27FC236}">
                <a16:creationId xmlns:a16="http://schemas.microsoft.com/office/drawing/2014/main" id="{25B27561-146D-324D-89ED-E82E45546017}"/>
              </a:ext>
            </a:extLst>
          </p:cNvPr>
          <p:cNvSpPr>
            <a:spLocks noGrp="1"/>
          </p:cNvSpPr>
          <p:nvPr>
            <p:ph type="ftr" sz="quarter" idx="11"/>
          </p:nvPr>
        </p:nvSpPr>
        <p:spPr/>
        <p:txBody>
          <a:bodyPr/>
          <a:lstStyle/>
          <a:p>
            <a:r>
              <a:rPr lang="it-IT"/>
              <a:t>M. Boscolo, CL preventivi, 7/7/20</a:t>
            </a:r>
          </a:p>
        </p:txBody>
      </p:sp>
    </p:spTree>
    <p:extLst>
      <p:ext uri="{BB962C8B-B14F-4D97-AF65-F5344CB8AC3E}">
        <p14:creationId xmlns:p14="http://schemas.microsoft.com/office/powerpoint/2010/main" val="527027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C64E799B-007E-B145-9EDF-3111D818B15E}"/>
              </a:ext>
            </a:extLst>
          </p:cNvPr>
          <p:cNvSpPr>
            <a:spLocks noGrp="1"/>
          </p:cNvSpPr>
          <p:nvPr>
            <p:ph type="title"/>
          </p:nvPr>
        </p:nvSpPr>
        <p:spPr>
          <a:xfrm>
            <a:off x="114312" y="-66473"/>
            <a:ext cx="11660336" cy="1325563"/>
          </a:xfrm>
        </p:spPr>
        <p:txBody>
          <a:bodyPr>
            <a:noAutofit/>
          </a:bodyPr>
          <a:lstStyle/>
          <a:p>
            <a:r>
              <a:rPr lang="it-IT" sz="4000"/>
              <a:t>Thermomechanical stress of targets: model and test</a:t>
            </a:r>
          </a:p>
        </p:txBody>
      </p:sp>
      <p:sp>
        <p:nvSpPr>
          <p:cNvPr id="40" name="TextBox 39">
            <a:extLst>
              <a:ext uri="{FF2B5EF4-FFF2-40B4-BE49-F238E27FC236}">
                <a16:creationId xmlns:a16="http://schemas.microsoft.com/office/drawing/2014/main" id="{C8591E0B-38CC-934F-9BF4-256B193E49A5}"/>
              </a:ext>
            </a:extLst>
          </p:cNvPr>
          <p:cNvSpPr txBox="1"/>
          <p:nvPr/>
        </p:nvSpPr>
        <p:spPr>
          <a:xfrm>
            <a:off x="441838" y="948015"/>
            <a:ext cx="3517245" cy="677108"/>
          </a:xfrm>
          <a:prstGeom prst="rect">
            <a:avLst/>
          </a:prstGeom>
          <a:noFill/>
        </p:spPr>
        <p:txBody>
          <a:bodyPr wrap="none" rtlCol="0">
            <a:spAutoFit/>
          </a:bodyPr>
          <a:lstStyle/>
          <a:p>
            <a:r>
              <a:rPr lang="it-IT" sz="2000" b="1">
                <a:solidFill>
                  <a:srgbClr val="0432FF"/>
                </a:solidFill>
              </a:rPr>
              <a:t>     INFN-RM1 and LNF </a:t>
            </a:r>
          </a:p>
          <a:p>
            <a:r>
              <a:rPr lang="it-IT"/>
              <a:t>(R. Li Voti, G. Cesarini, M. Antonelli)</a:t>
            </a:r>
            <a:endParaRPr lang="it-IT" sz="2000"/>
          </a:p>
        </p:txBody>
      </p:sp>
      <p:pic>
        <p:nvPicPr>
          <p:cNvPr id="42" name="Picture 41">
            <a:extLst>
              <a:ext uri="{FF2B5EF4-FFF2-40B4-BE49-F238E27FC236}">
                <a16:creationId xmlns:a16="http://schemas.microsoft.com/office/drawing/2014/main" id="{A18A63D6-F97E-4845-942D-D69F24900AB3}"/>
              </a:ext>
            </a:extLst>
          </p:cNvPr>
          <p:cNvPicPr>
            <a:picLocks noChangeAspect="1"/>
          </p:cNvPicPr>
          <p:nvPr/>
        </p:nvPicPr>
        <p:blipFill>
          <a:blip r:embed="rId2"/>
          <a:stretch>
            <a:fillRect/>
          </a:stretch>
        </p:blipFill>
        <p:spPr>
          <a:xfrm>
            <a:off x="961734" y="4624091"/>
            <a:ext cx="3309706" cy="2154486"/>
          </a:xfrm>
          <a:prstGeom prst="rect">
            <a:avLst/>
          </a:prstGeom>
        </p:spPr>
      </p:pic>
      <p:pic>
        <p:nvPicPr>
          <p:cNvPr id="48" name="Picture 47">
            <a:extLst>
              <a:ext uri="{FF2B5EF4-FFF2-40B4-BE49-F238E27FC236}">
                <a16:creationId xmlns:a16="http://schemas.microsoft.com/office/drawing/2014/main" id="{B9EEA60A-7352-2E41-A132-841844EE8883}"/>
              </a:ext>
            </a:extLst>
          </p:cNvPr>
          <p:cNvPicPr>
            <a:picLocks noChangeAspect="1"/>
          </p:cNvPicPr>
          <p:nvPr/>
        </p:nvPicPr>
        <p:blipFill>
          <a:blip r:embed="rId3"/>
          <a:stretch>
            <a:fillRect/>
          </a:stretch>
        </p:blipFill>
        <p:spPr>
          <a:xfrm>
            <a:off x="635300" y="1664266"/>
            <a:ext cx="3896088" cy="2942126"/>
          </a:xfrm>
          <a:prstGeom prst="rect">
            <a:avLst/>
          </a:prstGeom>
        </p:spPr>
      </p:pic>
      <p:sp>
        <p:nvSpPr>
          <p:cNvPr id="49" name="TextBox 48">
            <a:extLst>
              <a:ext uri="{FF2B5EF4-FFF2-40B4-BE49-F238E27FC236}">
                <a16:creationId xmlns:a16="http://schemas.microsoft.com/office/drawing/2014/main" id="{19BCF34D-E745-0345-8259-9CECC924DE97}"/>
              </a:ext>
            </a:extLst>
          </p:cNvPr>
          <p:cNvSpPr txBox="1"/>
          <p:nvPr/>
        </p:nvSpPr>
        <p:spPr>
          <a:xfrm>
            <a:off x="4791336" y="1300173"/>
            <a:ext cx="7465066" cy="1200329"/>
          </a:xfrm>
          <a:prstGeom prst="rect">
            <a:avLst/>
          </a:prstGeom>
          <a:noFill/>
        </p:spPr>
        <p:txBody>
          <a:bodyPr wrap="square" rtlCol="0">
            <a:spAutoFit/>
          </a:bodyPr>
          <a:lstStyle/>
          <a:p>
            <a:pPr marL="285750" indent="-285750" defTabSz="457200">
              <a:buFont typeface="Arial" panose="020B0604020202020204" pitchFamily="34" charset="0"/>
              <a:buChar char="•"/>
            </a:pPr>
            <a:r>
              <a:rPr lang="en-US" dirty="0" err="1">
                <a:solidFill>
                  <a:prstClr val="black"/>
                </a:solidFill>
                <a:latin typeface="Calibri"/>
              </a:rPr>
              <a:t>Ai </a:t>
            </a:r>
            <a:r>
              <a:rPr lang="en-US" b="1" dirty="0" err="1">
                <a:solidFill>
                  <a:prstClr val="black"/>
                </a:solidFill>
                <a:latin typeface="Calibri"/>
              </a:rPr>
              <a:t>preventivi </a:t>
            </a:r>
            <a:r>
              <a:rPr lang="en-US" dirty="0" err="1">
                <a:solidFill>
                  <a:prstClr val="black"/>
                </a:solidFill>
                <a:latin typeface="Calibri"/>
              </a:rPr>
              <a:t>del </a:t>
            </a:r>
            <a:r>
              <a:rPr lang="en-US" b="1" dirty="0" err="1">
                <a:solidFill>
                  <a:prstClr val="black"/>
                </a:solidFill>
                <a:latin typeface="Calibri"/>
              </a:rPr>
              <a:t>2020 </a:t>
            </a:r>
            <a:r>
              <a:rPr lang="en-US" dirty="0" err="1">
                <a:solidFill>
                  <a:prstClr val="black"/>
                </a:solidFill>
                <a:latin typeface="Calibri"/>
              </a:rPr>
              <a:t>si è proposto di iniziare</a:t>
            </a:r>
            <a:r>
              <a:rPr lang="en-US" dirty="0">
                <a:solidFill>
                  <a:prstClr val="black"/>
                </a:solidFill>
                <a:latin typeface="Calibri"/>
              </a:rPr>
              <a:t> un </a:t>
            </a:r>
            <a:r>
              <a:rPr lang="en-US" dirty="0" err="1">
                <a:solidFill>
                  <a:prstClr val="black"/>
                </a:solidFill>
                <a:latin typeface="Calibri"/>
              </a:rPr>
              <a:t>programma</a:t>
            </a:r>
            <a:r>
              <a:rPr lang="en-US" dirty="0">
                <a:solidFill>
                  <a:prstClr val="black"/>
                </a:solidFill>
                <a:latin typeface="Calibri"/>
              </a:rPr>
              <a:t> di </a:t>
            </a:r>
            <a:r>
              <a:rPr lang="en-US" dirty="0" err="1">
                <a:solidFill>
                  <a:prstClr val="black"/>
                </a:solidFill>
                <a:latin typeface="Calibri"/>
              </a:rPr>
              <a:t>studi</a:t>
            </a:r>
            <a:r>
              <a:rPr lang="en-US" dirty="0">
                <a:solidFill>
                  <a:prstClr val="black"/>
                </a:solidFill>
                <a:latin typeface="Calibri"/>
              </a:rPr>
              <a:t> per </a:t>
            </a:r>
            <a:r>
              <a:rPr lang="en-US" dirty="0" err="1">
                <a:solidFill>
                  <a:prstClr val="black"/>
                </a:solidFill>
                <a:latin typeface="Calibri"/>
              </a:rPr>
              <a:t>testare</a:t>
            </a:r>
            <a:r>
              <a:rPr lang="en-US" dirty="0">
                <a:solidFill>
                  <a:prstClr val="black"/>
                </a:solidFill>
                <a:latin typeface="Calibri"/>
              </a:rPr>
              <a:t> le </a:t>
            </a:r>
            <a:r>
              <a:rPr lang="en-US" dirty="0" err="1">
                <a:solidFill>
                  <a:prstClr val="black"/>
                </a:solidFill>
                <a:latin typeface="Calibri"/>
              </a:rPr>
              <a:t>varie</a:t>
            </a:r>
            <a:r>
              <a:rPr lang="en-US" dirty="0">
                <a:solidFill>
                  <a:prstClr val="black"/>
                </a:solidFill>
                <a:latin typeface="Calibri"/>
              </a:rPr>
              <a:t> </a:t>
            </a:r>
            <a:r>
              <a:rPr lang="en-US" dirty="0" err="1">
                <a:solidFill>
                  <a:prstClr val="black"/>
                </a:solidFill>
                <a:latin typeface="Calibri"/>
              </a:rPr>
              <a:t>configurazioni</a:t>
            </a:r>
            <a:r>
              <a:rPr lang="en-US" dirty="0">
                <a:solidFill>
                  <a:prstClr val="black"/>
                </a:solidFill>
                <a:latin typeface="Calibri"/>
              </a:rPr>
              <a:t> di </a:t>
            </a:r>
            <a:r>
              <a:rPr lang="en-US" dirty="0" err="1">
                <a:solidFill>
                  <a:prstClr val="black"/>
                </a:solidFill>
                <a:latin typeface="Calibri"/>
              </a:rPr>
              <a:t>targhette</a:t>
            </a:r>
            <a:r>
              <a:rPr lang="en-US" dirty="0">
                <a:solidFill>
                  <a:prstClr val="black"/>
                </a:solidFill>
                <a:latin typeface="Calibri"/>
              </a:rPr>
              <a:t> </a:t>
            </a:r>
          </a:p>
          <a:p>
            <a:pPr marL="285750" indent="-285750" defTabSz="457200">
              <a:buFont typeface="Arial" panose="020B0604020202020204" pitchFamily="34" charset="0"/>
              <a:buChar char="•"/>
            </a:pPr>
            <a:r>
              <a:rPr lang="en-US" dirty="0">
                <a:solidFill>
                  <a:prstClr val="black"/>
                </a:solidFill>
                <a:latin typeface="Calibri"/>
              </a:rPr>
              <a:t>Test </a:t>
            </a:r>
            <a:r>
              <a:rPr lang="en-US" dirty="0" err="1">
                <a:solidFill>
                  <a:prstClr val="black"/>
                </a:solidFill>
                <a:latin typeface="Calibri"/>
              </a:rPr>
              <a:t>a </a:t>
            </a:r>
            <a:r>
              <a:rPr lang="en-US" dirty="0">
                <a:solidFill>
                  <a:prstClr val="black"/>
                </a:solidFill>
                <a:latin typeface="Calibri"/>
              </a:rPr>
              <a:t>DAFNE </a:t>
            </a:r>
          </a:p>
          <a:p>
            <a:pPr marL="285750" indent="-285750" defTabSz="457200">
              <a:buFont typeface="Arial" panose="020B0604020202020204" pitchFamily="34" charset="0"/>
              <a:buChar char="•"/>
            </a:pPr>
            <a:r>
              <a:rPr lang="en-US" dirty="0" err="1">
                <a:solidFill>
                  <a:prstClr val="black"/>
                </a:solidFill>
                <a:latin typeface="Calibri"/>
              </a:rPr>
              <a:t>Opzioni</a:t>
            </a:r>
            <a:r>
              <a:rPr lang="en-US" dirty="0">
                <a:solidFill>
                  <a:prstClr val="black"/>
                </a:solidFill>
                <a:latin typeface="Calibri"/>
              </a:rPr>
              <a:t> successive da </a:t>
            </a:r>
            <a:r>
              <a:rPr lang="en-US" dirty="0" err="1">
                <a:solidFill>
                  <a:prstClr val="black"/>
                </a:solidFill>
                <a:latin typeface="Calibri"/>
              </a:rPr>
              <a:t>esplorare</a:t>
            </a:r>
            <a:endParaRPr lang="en-US" dirty="0">
              <a:solidFill>
                <a:prstClr val="black"/>
              </a:solidFill>
              <a:latin typeface="Calibri"/>
            </a:endParaRPr>
          </a:p>
        </p:txBody>
      </p:sp>
      <p:sp>
        <p:nvSpPr>
          <p:cNvPr id="50" name="Rectangle 49">
            <a:extLst>
              <a:ext uri="{FF2B5EF4-FFF2-40B4-BE49-F238E27FC236}">
                <a16:creationId xmlns:a16="http://schemas.microsoft.com/office/drawing/2014/main" id="{B5E4CEFE-9750-1244-959E-D4B23508D229}"/>
              </a:ext>
            </a:extLst>
          </p:cNvPr>
          <p:cNvSpPr/>
          <p:nvPr/>
        </p:nvSpPr>
        <p:spPr>
          <a:xfrm>
            <a:off x="4791336" y="2738932"/>
            <a:ext cx="6983312" cy="2123658"/>
          </a:xfrm>
          <a:prstGeom prst="rect">
            <a:avLst/>
          </a:prstGeom>
        </p:spPr>
        <p:txBody>
          <a:bodyPr wrap="square">
            <a:spAutoFit/>
          </a:bodyPr>
          <a:lstStyle/>
          <a:p>
            <a:pPr defTabSz="457200"/>
            <a:r>
              <a:rPr lang="en-US" sz="2400" b="1" dirty="0" err="1">
                <a:solidFill>
                  <a:prstClr val="black"/>
                </a:solidFill>
                <a:latin typeface="Calibri"/>
              </a:rPr>
              <a:t>Richieste</a:t>
            </a:r>
            <a:r>
              <a:rPr lang="en-US" sz="2400" b="1" dirty="0">
                <a:solidFill>
                  <a:prstClr val="black"/>
                </a:solidFill>
                <a:latin typeface="Calibri"/>
              </a:rPr>
              <a:t> per </a:t>
            </a:r>
            <a:r>
              <a:rPr lang="en-US" sz="2400" b="1" dirty="0" err="1">
                <a:solidFill>
                  <a:prstClr val="black"/>
                </a:solidFill>
                <a:latin typeface="Calibri"/>
              </a:rPr>
              <a:t>il</a:t>
            </a:r>
            <a:r>
              <a:rPr lang="en-US" sz="2400" b="1" dirty="0">
                <a:solidFill>
                  <a:prstClr val="black"/>
                </a:solidFill>
                <a:latin typeface="Calibri"/>
              </a:rPr>
              <a:t> 2020</a:t>
            </a:r>
          </a:p>
          <a:p>
            <a:pPr marL="285750" indent="-285750" defTabSz="457200">
              <a:buFont typeface="Arial"/>
              <a:buChar char="•"/>
            </a:pPr>
            <a:r>
              <a:rPr lang="en-US" dirty="0" err="1">
                <a:solidFill>
                  <a:prstClr val="black"/>
                </a:solidFill>
                <a:latin typeface="Calibri"/>
              </a:rPr>
              <a:t>Acquisto</a:t>
            </a:r>
            <a:r>
              <a:rPr lang="en-US" dirty="0">
                <a:solidFill>
                  <a:prstClr val="black"/>
                </a:solidFill>
                <a:latin typeface="Calibri"/>
              </a:rPr>
              <a:t> </a:t>
            </a:r>
            <a:r>
              <a:rPr lang="en-US" dirty="0" err="1">
                <a:solidFill>
                  <a:prstClr val="black"/>
                </a:solidFill>
                <a:latin typeface="Calibri"/>
              </a:rPr>
              <a:t>targhette</a:t>
            </a:r>
            <a:r>
              <a:rPr lang="en-US" dirty="0">
                <a:solidFill>
                  <a:prstClr val="black"/>
                </a:solidFill>
                <a:latin typeface="Calibri"/>
              </a:rPr>
              <a:t> Be o C        </a:t>
            </a:r>
          </a:p>
          <a:p>
            <a:pPr marL="285750" indent="-285750" defTabSz="457200">
              <a:buFont typeface="Arial"/>
              <a:buChar char="•"/>
            </a:pPr>
            <a:r>
              <a:rPr lang="en-US" dirty="0" err="1">
                <a:solidFill>
                  <a:prstClr val="black"/>
                </a:solidFill>
                <a:latin typeface="Calibri"/>
              </a:rPr>
              <a:t>Meccanica</a:t>
            </a:r>
            <a:r>
              <a:rPr lang="en-US" dirty="0">
                <a:solidFill>
                  <a:prstClr val="black"/>
                </a:solidFill>
                <a:latin typeface="Calibri"/>
              </a:rPr>
              <a:t> </a:t>
            </a:r>
            <a:r>
              <a:rPr lang="en-US" dirty="0" err="1">
                <a:solidFill>
                  <a:prstClr val="black"/>
                </a:solidFill>
                <a:latin typeface="Calibri"/>
              </a:rPr>
              <a:t>motorizzata</a:t>
            </a:r>
            <a:r>
              <a:rPr lang="en-US" dirty="0">
                <a:solidFill>
                  <a:prstClr val="black"/>
                </a:solidFill>
                <a:latin typeface="Calibri"/>
              </a:rPr>
              <a:t> con </a:t>
            </a:r>
            <a:r>
              <a:rPr lang="en-US" dirty="0" err="1">
                <a:solidFill>
                  <a:prstClr val="black"/>
                </a:solidFill>
                <a:latin typeface="Calibri"/>
              </a:rPr>
              <a:t>controllo</a:t>
            </a:r>
            <a:r>
              <a:rPr lang="en-US" dirty="0">
                <a:solidFill>
                  <a:prstClr val="black"/>
                </a:solidFill>
                <a:latin typeface="Calibri"/>
              </a:rPr>
              <a:t> </a:t>
            </a:r>
            <a:r>
              <a:rPr lang="en-US" dirty="0" err="1">
                <a:solidFill>
                  <a:prstClr val="black"/>
                </a:solidFill>
                <a:latin typeface="Calibri"/>
              </a:rPr>
              <a:t>remoto</a:t>
            </a:r>
            <a:r>
              <a:rPr lang="en-US" dirty="0">
                <a:solidFill>
                  <a:prstClr val="black"/>
                </a:solidFill>
                <a:latin typeface="Calibri"/>
              </a:rPr>
              <a:t> per </a:t>
            </a:r>
            <a:r>
              <a:rPr lang="en-US" dirty="0" err="1">
                <a:solidFill>
                  <a:prstClr val="black"/>
                </a:solidFill>
                <a:latin typeface="Calibri"/>
              </a:rPr>
              <a:t>posizionamento</a:t>
            </a:r>
            <a:r>
              <a:rPr lang="en-US" dirty="0">
                <a:solidFill>
                  <a:prstClr val="black"/>
                </a:solidFill>
                <a:latin typeface="Calibri"/>
              </a:rPr>
              <a:t> </a:t>
            </a:r>
            <a:r>
              <a:rPr lang="en-US" dirty="0" err="1">
                <a:solidFill>
                  <a:prstClr val="black"/>
                </a:solidFill>
                <a:latin typeface="Calibri"/>
              </a:rPr>
              <a:t>bersagli</a:t>
            </a:r>
            <a:endParaRPr lang="en-US" dirty="0">
              <a:solidFill>
                <a:prstClr val="black"/>
              </a:solidFill>
              <a:latin typeface="Calibri"/>
            </a:endParaRPr>
          </a:p>
          <a:p>
            <a:pPr marL="285750" indent="-285750" defTabSz="457200">
              <a:buFont typeface="Arial"/>
              <a:buChar char="•"/>
            </a:pPr>
            <a:r>
              <a:rPr lang="en-US" dirty="0">
                <a:solidFill>
                  <a:prstClr val="black"/>
                </a:solidFill>
                <a:latin typeface="Calibri"/>
              </a:rPr>
              <a:t>Camera a </a:t>
            </a:r>
            <a:r>
              <a:rPr lang="en-US" dirty="0" err="1">
                <a:solidFill>
                  <a:prstClr val="black"/>
                </a:solidFill>
                <a:latin typeface="Calibri"/>
              </a:rPr>
              <a:t>vuoto</a:t>
            </a:r>
            <a:r>
              <a:rPr lang="en-US" dirty="0">
                <a:solidFill>
                  <a:prstClr val="black"/>
                </a:solidFill>
                <a:latin typeface="Calibri"/>
              </a:rPr>
              <a:t> con </a:t>
            </a:r>
            <a:r>
              <a:rPr lang="en-US" dirty="0" err="1">
                <a:solidFill>
                  <a:prstClr val="black"/>
                </a:solidFill>
                <a:latin typeface="Calibri"/>
              </a:rPr>
              <a:t>passaggi</a:t>
            </a:r>
            <a:r>
              <a:rPr lang="en-US" dirty="0">
                <a:solidFill>
                  <a:prstClr val="black"/>
                </a:solidFill>
                <a:latin typeface="Calibri"/>
              </a:rPr>
              <a:t> di </a:t>
            </a:r>
            <a:r>
              <a:rPr lang="en-US" dirty="0" err="1">
                <a:solidFill>
                  <a:prstClr val="black"/>
                </a:solidFill>
                <a:latin typeface="Calibri"/>
              </a:rPr>
              <a:t>acquisizione</a:t>
            </a:r>
            <a:r>
              <a:rPr lang="en-US" dirty="0">
                <a:solidFill>
                  <a:prstClr val="black"/>
                </a:solidFill>
                <a:latin typeface="Calibri"/>
              </a:rPr>
              <a:t> e  </a:t>
            </a:r>
            <a:r>
              <a:rPr lang="en-US" dirty="0" err="1">
                <a:solidFill>
                  <a:prstClr val="black"/>
                </a:solidFill>
                <a:latin typeface="Calibri"/>
              </a:rPr>
              <a:t>finestra</a:t>
            </a:r>
            <a:r>
              <a:rPr lang="en-US" dirty="0">
                <a:solidFill>
                  <a:prstClr val="black"/>
                </a:solidFill>
                <a:latin typeface="Calibri"/>
              </a:rPr>
              <a:t> per </a:t>
            </a:r>
            <a:r>
              <a:rPr lang="en-US" dirty="0" err="1">
                <a:solidFill>
                  <a:prstClr val="black"/>
                </a:solidFill>
                <a:latin typeface="Calibri"/>
              </a:rPr>
              <a:t>infrarossi</a:t>
            </a:r>
            <a:endParaRPr lang="en-US" dirty="0">
              <a:solidFill>
                <a:prstClr val="black"/>
              </a:solidFill>
              <a:latin typeface="Calibri"/>
            </a:endParaRPr>
          </a:p>
          <a:p>
            <a:pPr marL="285750" indent="-285750" defTabSz="457200">
              <a:buFont typeface="Arial"/>
              <a:buChar char="•"/>
            </a:pPr>
            <a:r>
              <a:rPr lang="en-US" dirty="0">
                <a:solidFill>
                  <a:prstClr val="black"/>
                </a:solidFill>
                <a:latin typeface="Calibri"/>
              </a:rPr>
              <a:t>Camera a </a:t>
            </a:r>
            <a:r>
              <a:rPr lang="en-US" dirty="0" err="1">
                <a:solidFill>
                  <a:prstClr val="black"/>
                </a:solidFill>
                <a:latin typeface="Calibri"/>
              </a:rPr>
              <a:t>infrarossi</a:t>
            </a:r>
            <a:endParaRPr lang="en-US" dirty="0">
              <a:solidFill>
                <a:prstClr val="black"/>
              </a:solidFill>
              <a:latin typeface="Calibri"/>
            </a:endParaRPr>
          </a:p>
          <a:p>
            <a:pPr marL="285750" indent="-285750" defTabSz="457200">
              <a:buFont typeface="Arial"/>
              <a:buChar char="•"/>
            </a:pPr>
            <a:r>
              <a:rPr lang="en-US" dirty="0">
                <a:solidFill>
                  <a:prstClr val="black"/>
                </a:solidFill>
                <a:latin typeface="Calibri"/>
              </a:rPr>
              <a:t>Sistema di </a:t>
            </a:r>
            <a:r>
              <a:rPr lang="en-US" dirty="0" err="1">
                <a:solidFill>
                  <a:prstClr val="black"/>
                </a:solidFill>
                <a:latin typeface="Calibri"/>
              </a:rPr>
              <a:t>termocoppie</a:t>
            </a:r>
            <a:r>
              <a:rPr lang="en-US" dirty="0">
                <a:solidFill>
                  <a:prstClr val="black"/>
                </a:solidFill>
                <a:latin typeface="Calibri"/>
              </a:rPr>
              <a:t> e di </a:t>
            </a:r>
            <a:r>
              <a:rPr lang="en-US" dirty="0" err="1">
                <a:solidFill>
                  <a:prstClr val="black"/>
                </a:solidFill>
                <a:latin typeface="Calibri"/>
              </a:rPr>
              <a:t>acquisizione</a:t>
            </a:r>
            <a:r>
              <a:rPr lang="en-US" dirty="0">
                <a:solidFill>
                  <a:prstClr val="black"/>
                </a:solidFill>
                <a:latin typeface="Calibri"/>
              </a:rPr>
              <a:t> </a:t>
            </a:r>
            <a:r>
              <a:rPr lang="en-US" dirty="0" err="1">
                <a:solidFill>
                  <a:prstClr val="black"/>
                </a:solidFill>
                <a:latin typeface="Calibri"/>
              </a:rPr>
              <a:t>dei</a:t>
            </a:r>
            <a:r>
              <a:rPr lang="en-US" dirty="0">
                <a:solidFill>
                  <a:prstClr val="black"/>
                </a:solidFill>
                <a:latin typeface="Calibri"/>
              </a:rPr>
              <a:t> </a:t>
            </a:r>
            <a:r>
              <a:rPr lang="en-US" dirty="0" err="1">
                <a:solidFill>
                  <a:prstClr val="black"/>
                </a:solidFill>
                <a:latin typeface="Calibri"/>
              </a:rPr>
              <a:t>dati</a:t>
            </a:r>
            <a:endParaRPr lang="en-US" dirty="0">
              <a:solidFill>
                <a:prstClr val="black"/>
              </a:solidFill>
              <a:latin typeface="Calibri"/>
            </a:endParaRPr>
          </a:p>
        </p:txBody>
      </p:sp>
      <p:sp>
        <p:nvSpPr>
          <p:cNvPr id="51" name="TextBox 50">
            <a:extLst>
              <a:ext uri="{FF2B5EF4-FFF2-40B4-BE49-F238E27FC236}">
                <a16:creationId xmlns:a16="http://schemas.microsoft.com/office/drawing/2014/main" id="{853A09AA-573D-DA42-BF6E-018E84C8F9A7}"/>
              </a:ext>
            </a:extLst>
          </p:cNvPr>
          <p:cNvSpPr txBox="1"/>
          <p:nvPr/>
        </p:nvSpPr>
        <p:spPr>
          <a:xfrm>
            <a:off x="4703004" y="5177459"/>
            <a:ext cx="6900791" cy="1015663"/>
          </a:xfrm>
          <a:prstGeom prst="rect">
            <a:avLst/>
          </a:prstGeom>
          <a:noFill/>
        </p:spPr>
        <p:txBody>
          <a:bodyPr wrap="square" rtlCol="0">
            <a:spAutoFit/>
          </a:bodyPr>
          <a:lstStyle/>
          <a:p>
            <a:r>
              <a:rPr lang="it-IT" sz="2000" b="1">
                <a:solidFill>
                  <a:srgbClr val="0432FF"/>
                </a:solidFill>
              </a:rPr>
              <a:t>Attività di simulazione di </a:t>
            </a:r>
            <a:r>
              <a:rPr lang="en-US" sz="2000" b="1" dirty="0" err="1">
                <a:solidFill>
                  <a:srgbClr val="0432FF"/>
                </a:solidFill>
              </a:rPr>
              <a:t>salita</a:t>
            </a:r>
            <a:r>
              <a:rPr lang="en-US" sz="2000" b="1" dirty="0">
                <a:solidFill>
                  <a:srgbClr val="0432FF"/>
                </a:solidFill>
              </a:rPr>
              <a:t> e </a:t>
            </a:r>
            <a:r>
              <a:rPr lang="en-US" sz="2000" b="1" dirty="0" err="1">
                <a:solidFill>
                  <a:srgbClr val="0432FF"/>
                </a:solidFill>
              </a:rPr>
              <a:t>distribuzione</a:t>
            </a:r>
            <a:r>
              <a:rPr lang="en-US" sz="2000" b="1" dirty="0">
                <a:solidFill>
                  <a:srgbClr val="0432FF"/>
                </a:solidFill>
              </a:rPr>
              <a:t> </a:t>
            </a:r>
            <a:r>
              <a:rPr lang="en-US" sz="2000" b="1" dirty="0" err="1">
                <a:solidFill>
                  <a:srgbClr val="0432FF"/>
                </a:solidFill>
              </a:rPr>
              <a:t>della</a:t>
            </a:r>
            <a:r>
              <a:rPr lang="en-US" sz="2000" b="1" dirty="0">
                <a:solidFill>
                  <a:srgbClr val="0432FF"/>
                </a:solidFill>
              </a:rPr>
              <a:t> temperature e </a:t>
            </a:r>
            <a:r>
              <a:rPr lang="en-US" sz="2000" b="1" dirty="0" err="1">
                <a:solidFill>
                  <a:srgbClr val="0432FF"/>
                </a:solidFill>
              </a:rPr>
              <a:t>l’efficienza</a:t>
            </a:r>
            <a:r>
              <a:rPr lang="en-US" sz="2000" b="1" dirty="0">
                <a:solidFill>
                  <a:srgbClr val="0432FF"/>
                </a:solidFill>
              </a:rPr>
              <a:t> di </a:t>
            </a:r>
            <a:r>
              <a:rPr lang="en-US" sz="2000" b="1" dirty="0" err="1">
                <a:solidFill>
                  <a:srgbClr val="0432FF"/>
                </a:solidFill>
              </a:rPr>
              <a:t>dissipazione</a:t>
            </a:r>
            <a:r>
              <a:rPr lang="en-US" sz="2000" b="1" dirty="0">
                <a:solidFill>
                  <a:srgbClr val="0432FF"/>
                </a:solidFill>
              </a:rPr>
              <a:t> in </a:t>
            </a:r>
            <a:r>
              <a:rPr lang="en-US" sz="2000" b="1" dirty="0" err="1">
                <a:solidFill>
                  <a:srgbClr val="0432FF"/>
                </a:solidFill>
              </a:rPr>
              <a:t>funzione</a:t>
            </a:r>
            <a:r>
              <a:rPr lang="en-US" sz="2000" b="1" dirty="0">
                <a:solidFill>
                  <a:srgbClr val="0432FF"/>
                </a:solidFill>
              </a:rPr>
              <a:t> </a:t>
            </a:r>
            <a:r>
              <a:rPr lang="en-US" sz="2000" b="1" dirty="0" err="1">
                <a:solidFill>
                  <a:srgbClr val="0432FF"/>
                </a:solidFill>
              </a:rPr>
              <a:t>della</a:t>
            </a:r>
            <a:r>
              <a:rPr lang="en-US" sz="2000" b="1" dirty="0">
                <a:solidFill>
                  <a:srgbClr val="0432FF"/>
                </a:solidFill>
              </a:rPr>
              <a:t> </a:t>
            </a:r>
            <a:r>
              <a:rPr lang="en-US" sz="2000" b="1" dirty="0" err="1">
                <a:solidFill>
                  <a:srgbClr val="0432FF"/>
                </a:solidFill>
              </a:rPr>
              <a:t>distanza</a:t>
            </a:r>
            <a:r>
              <a:rPr lang="en-US" sz="2000" b="1" dirty="0">
                <a:solidFill>
                  <a:srgbClr val="0432FF"/>
                </a:solidFill>
              </a:rPr>
              <a:t> </a:t>
            </a:r>
            <a:r>
              <a:rPr lang="en-US" sz="2000" b="1" dirty="0" err="1">
                <a:solidFill>
                  <a:srgbClr val="0432FF"/>
                </a:solidFill>
              </a:rPr>
              <a:t>tra</a:t>
            </a:r>
            <a:r>
              <a:rPr lang="en-US" sz="2000" b="1" dirty="0">
                <a:solidFill>
                  <a:srgbClr val="0432FF"/>
                </a:solidFill>
              </a:rPr>
              <a:t> le </a:t>
            </a:r>
            <a:r>
              <a:rPr lang="en-US" sz="2000" b="1" dirty="0" err="1">
                <a:solidFill>
                  <a:srgbClr val="0432FF"/>
                </a:solidFill>
              </a:rPr>
              <a:t>targhette</a:t>
            </a:r>
            <a:r>
              <a:rPr lang="en-US" sz="2000" b="1" dirty="0">
                <a:solidFill>
                  <a:srgbClr val="0432FF"/>
                </a:solidFill>
              </a:rPr>
              <a:t> </a:t>
            </a:r>
            <a:r>
              <a:rPr lang="it-IT" sz="2000" b="1">
                <a:solidFill>
                  <a:srgbClr val="0432FF"/>
                </a:solidFill>
              </a:rPr>
              <a:t>fatta, in stand-by quella sperimentale </a:t>
            </a:r>
          </a:p>
        </p:txBody>
      </p:sp>
      <p:sp>
        <p:nvSpPr>
          <p:cNvPr id="2" name="Footer Placeholder 1">
            <a:extLst>
              <a:ext uri="{FF2B5EF4-FFF2-40B4-BE49-F238E27FC236}">
                <a16:creationId xmlns:a16="http://schemas.microsoft.com/office/drawing/2014/main" id="{28A5A734-0358-6B49-833E-E46DA00BAF48}"/>
              </a:ext>
            </a:extLst>
          </p:cNvPr>
          <p:cNvSpPr>
            <a:spLocks noGrp="1"/>
          </p:cNvSpPr>
          <p:nvPr>
            <p:ph type="ftr" sz="quarter" idx="11"/>
          </p:nvPr>
        </p:nvSpPr>
        <p:spPr/>
        <p:txBody>
          <a:bodyPr/>
          <a:lstStyle/>
          <a:p>
            <a:r>
              <a:rPr lang="it-IT"/>
              <a:t>M. Boscolo, CL preventivi, 7/7/20</a:t>
            </a:r>
          </a:p>
        </p:txBody>
      </p:sp>
    </p:spTree>
    <p:extLst>
      <p:ext uri="{BB962C8B-B14F-4D97-AF65-F5344CB8AC3E}">
        <p14:creationId xmlns:p14="http://schemas.microsoft.com/office/powerpoint/2010/main" val="882105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CE01B-CD39-B34D-9B7B-05DF75437441}"/>
              </a:ext>
            </a:extLst>
          </p:cNvPr>
          <p:cNvSpPr>
            <a:spLocks noGrp="1"/>
          </p:cNvSpPr>
          <p:nvPr>
            <p:ph type="title"/>
          </p:nvPr>
        </p:nvSpPr>
        <p:spPr/>
        <p:txBody>
          <a:bodyPr/>
          <a:lstStyle/>
          <a:p>
            <a:r>
              <a:rPr lang="it-IT"/>
              <a:t>Attività Muon Collider ai LNF per il 2021</a:t>
            </a:r>
          </a:p>
        </p:txBody>
      </p:sp>
      <p:sp>
        <p:nvSpPr>
          <p:cNvPr id="4" name="Content Placeholder 3">
            <a:extLst>
              <a:ext uri="{FF2B5EF4-FFF2-40B4-BE49-F238E27FC236}">
                <a16:creationId xmlns:a16="http://schemas.microsoft.com/office/drawing/2014/main" id="{5221D8F0-D75B-274B-AC2A-EA97BA748925}"/>
              </a:ext>
            </a:extLst>
          </p:cNvPr>
          <p:cNvSpPr>
            <a:spLocks noGrp="1"/>
          </p:cNvSpPr>
          <p:nvPr>
            <p:ph idx="1"/>
          </p:nvPr>
        </p:nvSpPr>
        <p:spPr>
          <a:xfrm>
            <a:off x="448277" y="1325562"/>
            <a:ext cx="11408443" cy="4351338"/>
          </a:xfrm>
        </p:spPr>
        <p:txBody>
          <a:bodyPr/>
          <a:lstStyle/>
          <a:p>
            <a:pPr marL="514350" indent="-514350">
              <a:buFont typeface="+mj-lt"/>
              <a:buAutoNum type="arabicPeriod"/>
            </a:pPr>
            <a:r>
              <a:rPr lang="it-IT">
                <a:solidFill>
                  <a:srgbClr val="0432FF"/>
                </a:solidFill>
              </a:rPr>
              <a:t>Studi di fisica di macchina per LEMMA </a:t>
            </a:r>
          </a:p>
          <a:p>
            <a:pPr marL="800100" lvl="1" indent="-342900">
              <a:buFont typeface="+mj-lt"/>
              <a:buAutoNum type="arabicPeriod"/>
            </a:pPr>
            <a:r>
              <a:rPr lang="it-IT" sz="1800" b="1"/>
              <a:t>Ottica alternativa per gli anelli di accumulazione (FFA)</a:t>
            </a:r>
          </a:p>
          <a:p>
            <a:pPr marL="800100" lvl="1" indent="-342900">
              <a:buFont typeface="+mj-lt"/>
              <a:buAutoNum type="arabicPeriod"/>
            </a:pPr>
            <a:r>
              <a:rPr lang="it-IT" sz="1800" b="1"/>
              <a:t>Linea di trasporto multi-targets system </a:t>
            </a:r>
            <a:r>
              <a:rPr lang="it-IT" sz="1800" b="1" i="1"/>
              <a:t>(submitted paper)</a:t>
            </a:r>
          </a:p>
          <a:p>
            <a:pPr marL="800100" lvl="1" indent="-342900">
              <a:buFont typeface="+mj-lt"/>
              <a:buAutoNum type="arabicPeriod"/>
            </a:pPr>
            <a:r>
              <a:rPr lang="it-IT" sz="1800" b="1"/>
              <a:t>Ottimizzazione codice simulazione muoni MUFASA </a:t>
            </a:r>
          </a:p>
          <a:p>
            <a:pPr marL="800100" lvl="1" indent="-342900">
              <a:buFont typeface="+mj-lt"/>
              <a:buAutoNum type="arabicPeriod"/>
            </a:pPr>
            <a:r>
              <a:rPr lang="it-IT" sz="1800" b="1"/>
              <a:t>...</a:t>
            </a:r>
          </a:p>
          <a:p>
            <a:pPr marL="0" indent="0">
              <a:buNone/>
            </a:pPr>
            <a:endParaRPr lang="it-IT" sz="2000"/>
          </a:p>
          <a:p>
            <a:pPr marL="514350" indent="-514350">
              <a:buFont typeface="+mj-lt"/>
              <a:buAutoNum type="arabicPeriod"/>
            </a:pPr>
            <a:r>
              <a:rPr lang="it-IT">
                <a:solidFill>
                  <a:srgbClr val="0432FF"/>
                </a:solidFill>
              </a:rPr>
              <a:t>Preparazione per Test Beam al CERN per LEMMA (2021 o 2022)</a:t>
            </a:r>
          </a:p>
          <a:p>
            <a:pPr marL="514350" indent="-514350">
              <a:buFont typeface="+mj-lt"/>
              <a:buAutoNum type="arabicPeriod"/>
            </a:pPr>
            <a:endParaRPr lang="it-IT"/>
          </a:p>
          <a:p>
            <a:pPr marL="514350" indent="-514350">
              <a:buFont typeface="+mj-lt"/>
              <a:buAutoNum type="arabicPeriod"/>
            </a:pPr>
            <a:r>
              <a:rPr lang="it-IT">
                <a:solidFill>
                  <a:srgbClr val="0432FF"/>
                </a:solidFill>
              </a:rPr>
              <a:t>Calorimeter R&amp;D </a:t>
            </a:r>
          </a:p>
          <a:p>
            <a:pPr marL="514350" indent="-514350">
              <a:buFont typeface="+mj-lt"/>
              <a:buAutoNum type="arabicPeriod"/>
            </a:pPr>
            <a:endParaRPr lang="it-IT"/>
          </a:p>
        </p:txBody>
      </p:sp>
      <p:sp>
        <p:nvSpPr>
          <p:cNvPr id="5" name="Footer Placeholder 4">
            <a:extLst>
              <a:ext uri="{FF2B5EF4-FFF2-40B4-BE49-F238E27FC236}">
                <a16:creationId xmlns:a16="http://schemas.microsoft.com/office/drawing/2014/main" id="{38C2A177-772C-434A-8089-8421BF46CF5F}"/>
              </a:ext>
            </a:extLst>
          </p:cNvPr>
          <p:cNvSpPr>
            <a:spLocks noGrp="1"/>
          </p:cNvSpPr>
          <p:nvPr>
            <p:ph type="ftr" sz="quarter" idx="11"/>
          </p:nvPr>
        </p:nvSpPr>
        <p:spPr/>
        <p:txBody>
          <a:bodyPr/>
          <a:lstStyle/>
          <a:p>
            <a:r>
              <a:rPr lang="it-IT"/>
              <a:t>M. Boscolo, CL preventivi, 7/7/20</a:t>
            </a:r>
          </a:p>
        </p:txBody>
      </p:sp>
      <p:sp>
        <p:nvSpPr>
          <p:cNvPr id="7" name="TextBox 6">
            <a:extLst>
              <a:ext uri="{FF2B5EF4-FFF2-40B4-BE49-F238E27FC236}">
                <a16:creationId xmlns:a16="http://schemas.microsoft.com/office/drawing/2014/main" id="{9A0E8317-3409-E941-96D1-ACAE059CDC55}"/>
              </a:ext>
            </a:extLst>
          </p:cNvPr>
          <p:cNvSpPr txBox="1"/>
          <p:nvPr/>
        </p:nvSpPr>
        <p:spPr>
          <a:xfrm>
            <a:off x="6441045" y="4644211"/>
            <a:ext cx="4912755" cy="1200329"/>
          </a:xfrm>
          <a:prstGeom prst="rect">
            <a:avLst/>
          </a:prstGeom>
          <a:solidFill>
            <a:schemeClr val="accent4">
              <a:lumMod val="20000"/>
              <a:lumOff val="80000"/>
            </a:schemeClr>
          </a:solidFill>
        </p:spPr>
        <p:txBody>
          <a:bodyPr wrap="none" rtlCol="0">
            <a:spAutoFit/>
          </a:bodyPr>
          <a:lstStyle/>
          <a:p>
            <a:r>
              <a:rPr lang="it-IT" sz="2400" b="1"/>
              <a:t>Richieste 2021: </a:t>
            </a:r>
          </a:p>
          <a:p>
            <a:pPr marL="342900" indent="-342900">
              <a:buFont typeface="Arial" panose="020B0604020202020204" pitchFamily="34" charset="0"/>
              <a:buChar char="•"/>
            </a:pPr>
            <a:r>
              <a:rPr lang="it-IT" sz="2400"/>
              <a:t>missioni per il design study + TB</a:t>
            </a:r>
          </a:p>
          <a:p>
            <a:pPr marL="342900" indent="-342900">
              <a:buFont typeface="Arial" panose="020B0604020202020204" pitchFamily="34" charset="0"/>
              <a:buChar char="•"/>
            </a:pPr>
            <a:r>
              <a:rPr lang="it-IT" sz="2400"/>
              <a:t>consumi R&amp;D detector (vedi dopo) </a:t>
            </a:r>
          </a:p>
        </p:txBody>
      </p:sp>
    </p:spTree>
    <p:extLst>
      <p:ext uri="{BB962C8B-B14F-4D97-AF65-F5344CB8AC3E}">
        <p14:creationId xmlns:p14="http://schemas.microsoft.com/office/powerpoint/2010/main" val="4291372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2600" y="104478"/>
            <a:ext cx="8686800" cy="641739"/>
          </a:xfrm>
        </p:spPr>
        <p:txBody>
          <a:bodyPr/>
          <a:lstStyle/>
          <a:p>
            <a:r>
              <a:rPr lang="en-US" sz="2400" dirty="0" err="1">
                <a:latin typeface="Palatino" pitchFamily="2" charset="77"/>
                <a:ea typeface="Palatino" pitchFamily="2" charset="77"/>
              </a:rPr>
              <a:t>Calorimetro</a:t>
            </a:r>
            <a:r>
              <a:rPr lang="en-US" sz="2400" dirty="0">
                <a:latin typeface="Palatino" pitchFamily="2" charset="77"/>
                <a:ea typeface="Palatino" pitchFamily="2" charset="77"/>
              </a:rPr>
              <a:t> </a:t>
            </a:r>
            <a:r>
              <a:rPr lang="en-US" sz="2400" dirty="0" err="1">
                <a:latin typeface="Palatino" pitchFamily="2" charset="77"/>
                <a:ea typeface="Palatino" pitchFamily="2" charset="77"/>
              </a:rPr>
              <a:t>Elettromagnetico</a:t>
            </a:r>
            <a:r>
              <a:rPr lang="en-US" sz="2400" dirty="0">
                <a:latin typeface="Palatino" pitchFamily="2" charset="77"/>
                <a:ea typeface="Palatino" pitchFamily="2" charset="77"/>
              </a:rPr>
              <a:t> per un </a:t>
            </a:r>
            <a:r>
              <a:rPr lang="en-US" sz="2400" dirty="0" err="1">
                <a:latin typeface="Palatino" pitchFamily="2" charset="77"/>
                <a:ea typeface="Palatino" pitchFamily="2" charset="77"/>
              </a:rPr>
              <a:t>futuro</a:t>
            </a:r>
            <a:r>
              <a:rPr lang="en-US" sz="2400" dirty="0">
                <a:latin typeface="Palatino" pitchFamily="2" charset="77"/>
                <a:ea typeface="Palatino" pitchFamily="2" charset="77"/>
              </a:rPr>
              <a:t> Muon Collider </a:t>
            </a:r>
          </a:p>
        </p:txBody>
      </p:sp>
      <p:sp>
        <p:nvSpPr>
          <p:cNvPr id="9" name="Segnaposto contenuto 8"/>
          <p:cNvSpPr>
            <a:spLocks noGrp="1"/>
          </p:cNvSpPr>
          <p:nvPr>
            <p:ph idx="1"/>
          </p:nvPr>
        </p:nvSpPr>
        <p:spPr>
          <a:xfrm>
            <a:off x="679623" y="1043048"/>
            <a:ext cx="9745492" cy="552073"/>
          </a:xfrm>
        </p:spPr>
        <p:txBody>
          <a:bodyPr/>
          <a:lstStyle/>
          <a:p>
            <a:pPr algn="just"/>
            <a:r>
              <a:rPr lang="en-US" sz="1600" dirty="0" err="1">
                <a:latin typeface="Palatino" pitchFamily="2" charset="77"/>
                <a:ea typeface="Palatino" pitchFamily="2" charset="77"/>
              </a:rPr>
              <a:t>Simulazioni</a:t>
            </a:r>
            <a:r>
              <a:rPr lang="en-US" sz="1600" dirty="0">
                <a:latin typeface="Palatino" pitchFamily="2" charset="77"/>
                <a:ea typeface="Palatino" pitchFamily="2" charset="77"/>
              </a:rPr>
              <a:t> </a:t>
            </a:r>
            <a:r>
              <a:rPr lang="en-US" sz="1600" dirty="0" err="1">
                <a:latin typeface="Palatino" pitchFamily="2" charset="77"/>
                <a:ea typeface="Palatino" pitchFamily="2" charset="77"/>
              </a:rPr>
              <a:t>effettuate</a:t>
            </a:r>
            <a:r>
              <a:rPr lang="en-US" sz="1600" dirty="0">
                <a:latin typeface="Palatino" pitchFamily="2" charset="77"/>
                <a:ea typeface="Palatino" pitchFamily="2" charset="77"/>
              </a:rPr>
              <a:t> </a:t>
            </a:r>
            <a:r>
              <a:rPr lang="en-US" sz="1600" dirty="0" err="1">
                <a:latin typeface="Palatino" pitchFamily="2" charset="77"/>
                <a:ea typeface="Palatino" pitchFamily="2" charset="77"/>
              </a:rPr>
              <a:t>usando</a:t>
            </a:r>
            <a:r>
              <a:rPr lang="en-US" sz="1600" dirty="0">
                <a:latin typeface="Palatino" pitchFamily="2" charset="77"/>
                <a:ea typeface="Palatino" pitchFamily="2" charset="77"/>
              </a:rPr>
              <a:t> </a:t>
            </a:r>
            <a:r>
              <a:rPr lang="en-US" sz="1600" dirty="0" err="1">
                <a:latin typeface="Palatino" pitchFamily="2" charset="77"/>
                <a:ea typeface="Palatino" pitchFamily="2" charset="77"/>
              </a:rPr>
              <a:t>i</a:t>
            </a:r>
            <a:r>
              <a:rPr lang="en-US" sz="1600" dirty="0">
                <a:latin typeface="Palatino" pitchFamily="2" charset="77"/>
                <a:ea typeface="Palatino" pitchFamily="2" charset="77"/>
              </a:rPr>
              <a:t> detector e framework di MAP </a:t>
            </a:r>
            <a:r>
              <a:rPr lang="en-US" sz="1600" dirty="0" err="1">
                <a:latin typeface="Palatino" pitchFamily="2" charset="77"/>
                <a:ea typeface="Palatino" pitchFamily="2" charset="77"/>
              </a:rPr>
              <a:t>mostrano</a:t>
            </a:r>
            <a:r>
              <a:rPr lang="en-US" sz="1600" dirty="0">
                <a:latin typeface="Palatino" pitchFamily="2" charset="77"/>
                <a:ea typeface="Palatino" pitchFamily="2" charset="77"/>
              </a:rPr>
              <a:t> </a:t>
            </a:r>
            <a:r>
              <a:rPr lang="en-US" sz="1600" dirty="0" err="1">
                <a:latin typeface="Palatino" pitchFamily="2" charset="77"/>
                <a:ea typeface="Palatino" pitchFamily="2" charset="77"/>
              </a:rPr>
              <a:t>alcuni</a:t>
            </a:r>
            <a:r>
              <a:rPr lang="en-US" sz="1600" dirty="0">
                <a:latin typeface="Palatino" pitchFamily="2" charset="77"/>
                <a:ea typeface="Palatino" pitchFamily="2" charset="77"/>
              </a:rPr>
              <a:t> </a:t>
            </a:r>
            <a:r>
              <a:rPr lang="en-US" sz="1600" dirty="0" err="1">
                <a:latin typeface="Palatino" pitchFamily="2" charset="77"/>
                <a:ea typeface="Palatino" pitchFamily="2" charset="77"/>
              </a:rPr>
              <a:t>primi</a:t>
            </a:r>
            <a:r>
              <a:rPr lang="en-US" sz="1600" dirty="0">
                <a:latin typeface="Palatino" pitchFamily="2" charset="77"/>
                <a:ea typeface="Palatino" pitchFamily="2" charset="77"/>
              </a:rPr>
              <a:t> requirement per </a:t>
            </a:r>
            <a:r>
              <a:rPr lang="en-US" sz="1600" dirty="0" err="1">
                <a:latin typeface="Palatino" pitchFamily="2" charset="77"/>
                <a:ea typeface="Palatino" pitchFamily="2" charset="77"/>
              </a:rPr>
              <a:t>il</a:t>
            </a:r>
            <a:r>
              <a:rPr lang="en-US" sz="1600" dirty="0">
                <a:latin typeface="Palatino" pitchFamily="2" charset="77"/>
                <a:ea typeface="Palatino" pitchFamily="2" charset="77"/>
              </a:rPr>
              <a:t> </a:t>
            </a:r>
            <a:r>
              <a:rPr lang="en-US" sz="1600" dirty="0" err="1">
                <a:latin typeface="Palatino" pitchFamily="2" charset="77"/>
                <a:ea typeface="Palatino" pitchFamily="2" charset="77"/>
              </a:rPr>
              <a:t>calorimetro</a:t>
            </a:r>
            <a:r>
              <a:rPr lang="en-US" sz="1600" dirty="0">
                <a:latin typeface="Palatino" pitchFamily="2" charset="77"/>
                <a:ea typeface="Palatino" pitchFamily="2" charset="77"/>
              </a:rPr>
              <a:t>:</a:t>
            </a:r>
          </a:p>
          <a:p>
            <a:pPr algn="just"/>
            <a:endParaRPr lang="en-US" sz="600" dirty="0">
              <a:latin typeface="Palatino" pitchFamily="2" charset="77"/>
              <a:ea typeface="Palatino" pitchFamily="2" charset="77"/>
            </a:endParaRPr>
          </a:p>
          <a:p>
            <a:pPr lvl="1" algn="just">
              <a:buFont typeface="+mj-lt"/>
              <a:buAutoNum type="arabicPeriod"/>
            </a:pPr>
            <a:r>
              <a:rPr lang="en-US" sz="1400" dirty="0" err="1">
                <a:latin typeface="Palatino" pitchFamily="2" charset="77"/>
                <a:ea typeface="Palatino" pitchFamily="2" charset="77"/>
              </a:rPr>
              <a:t>una</a:t>
            </a:r>
            <a:r>
              <a:rPr lang="en-US" sz="1400" dirty="0">
                <a:latin typeface="Palatino" pitchFamily="2" charset="77"/>
                <a:ea typeface="Palatino" pitchFamily="2" charset="77"/>
              </a:rPr>
              <a:t> </a:t>
            </a:r>
            <a:r>
              <a:rPr lang="en-US" sz="1400" dirty="0" err="1">
                <a:latin typeface="Palatino" pitchFamily="2" charset="77"/>
                <a:ea typeface="Palatino" pitchFamily="2" charset="77"/>
              </a:rPr>
              <a:t>buona</a:t>
            </a:r>
            <a:r>
              <a:rPr lang="en-US" sz="1400" dirty="0">
                <a:latin typeface="Palatino" pitchFamily="2" charset="77"/>
                <a:ea typeface="Palatino" pitchFamily="2" charset="77"/>
              </a:rPr>
              <a:t> </a:t>
            </a:r>
            <a:r>
              <a:rPr lang="en-US" sz="1400" dirty="0" err="1">
                <a:latin typeface="Palatino" pitchFamily="2" charset="77"/>
                <a:ea typeface="Palatino" pitchFamily="2" charset="77"/>
              </a:rPr>
              <a:t>granularita</a:t>
            </a:r>
            <a:r>
              <a:rPr lang="en-US" sz="1400" dirty="0">
                <a:latin typeface="Palatino" pitchFamily="2" charset="77"/>
                <a:ea typeface="Palatino" pitchFamily="2" charset="77"/>
              </a:rPr>
              <a:t>', </a:t>
            </a:r>
            <a:r>
              <a:rPr lang="en-US" sz="1400" dirty="0" err="1">
                <a:latin typeface="Palatino" pitchFamily="2" charset="77"/>
                <a:ea typeface="Palatino" pitchFamily="2" charset="77"/>
              </a:rPr>
              <a:t>specialmente</a:t>
            </a:r>
            <a:r>
              <a:rPr lang="en-US" sz="1400" dirty="0">
                <a:latin typeface="Palatino" pitchFamily="2" charset="77"/>
                <a:ea typeface="Palatino" pitchFamily="2" charset="77"/>
              </a:rPr>
              <a:t> </a:t>
            </a:r>
            <a:r>
              <a:rPr lang="en-US" sz="1400" dirty="0" err="1">
                <a:latin typeface="Palatino" pitchFamily="2" charset="77"/>
                <a:ea typeface="Palatino" pitchFamily="2" charset="77"/>
              </a:rPr>
              <a:t>nella</a:t>
            </a:r>
            <a:r>
              <a:rPr lang="en-US" sz="1400" dirty="0">
                <a:latin typeface="Palatino" pitchFamily="2" charset="77"/>
                <a:ea typeface="Palatino" pitchFamily="2" charset="77"/>
              </a:rPr>
              <a:t> zona </a:t>
            </a:r>
            <a:r>
              <a:rPr lang="en-US" sz="1400" dirty="0" err="1">
                <a:latin typeface="Palatino" pitchFamily="2" charset="77"/>
                <a:ea typeface="Palatino" pitchFamily="2" charset="77"/>
              </a:rPr>
              <a:t>piu</a:t>
            </a:r>
            <a:r>
              <a:rPr lang="en-US" sz="1400" dirty="0">
                <a:latin typeface="Palatino" pitchFamily="2" charset="77"/>
                <a:ea typeface="Palatino" pitchFamily="2" charset="77"/>
              </a:rPr>
              <a:t>' </a:t>
            </a:r>
            <a:r>
              <a:rPr lang="en-US" sz="1400" dirty="0" err="1">
                <a:latin typeface="Palatino" pitchFamily="2" charset="77"/>
                <a:ea typeface="Palatino" pitchFamily="2" charset="77"/>
              </a:rPr>
              <a:t>interna</a:t>
            </a:r>
            <a:endParaRPr lang="en-US" sz="1400" dirty="0">
              <a:latin typeface="Palatino" pitchFamily="2" charset="77"/>
              <a:ea typeface="Palatino" pitchFamily="2" charset="77"/>
            </a:endParaRPr>
          </a:p>
          <a:p>
            <a:pPr lvl="1" algn="just">
              <a:buFont typeface="+mj-lt"/>
              <a:buAutoNum type="arabicPeriod"/>
            </a:pPr>
            <a:r>
              <a:rPr lang="en-US" sz="1400" dirty="0" err="1">
                <a:latin typeface="Palatino" pitchFamily="2" charset="77"/>
                <a:ea typeface="Palatino" pitchFamily="2" charset="77"/>
              </a:rPr>
              <a:t>informazione</a:t>
            </a:r>
            <a:r>
              <a:rPr lang="en-US" sz="1400" dirty="0">
                <a:latin typeface="Palatino" pitchFamily="2" charset="77"/>
                <a:ea typeface="Palatino" pitchFamily="2" charset="77"/>
              </a:rPr>
              <a:t> </a:t>
            </a:r>
            <a:r>
              <a:rPr lang="en-US" sz="1400" dirty="0" err="1">
                <a:latin typeface="Palatino" pitchFamily="2" charset="77"/>
                <a:ea typeface="Palatino" pitchFamily="2" charset="77"/>
              </a:rPr>
              <a:t>temporale</a:t>
            </a:r>
            <a:r>
              <a:rPr lang="en-US" sz="1400" dirty="0">
                <a:latin typeface="Palatino" pitchFamily="2" charset="77"/>
                <a:ea typeface="Palatino" pitchFamily="2" charset="77"/>
              </a:rPr>
              <a:t> </a:t>
            </a:r>
            <a:r>
              <a:rPr lang="en-US" sz="1400" dirty="0" err="1">
                <a:latin typeface="Palatino" pitchFamily="2" charset="77"/>
                <a:ea typeface="Palatino" pitchFamily="2" charset="77"/>
              </a:rPr>
              <a:t>necessaria</a:t>
            </a:r>
            <a:r>
              <a:rPr lang="en-US" sz="1400" dirty="0">
                <a:latin typeface="Palatino" pitchFamily="2" charset="77"/>
                <a:ea typeface="Palatino" pitchFamily="2" charset="77"/>
              </a:rPr>
              <a:t> </a:t>
            </a:r>
            <a:r>
              <a:rPr lang="en-US" sz="1400" dirty="0" err="1">
                <a:latin typeface="Palatino" pitchFamily="2" charset="77"/>
                <a:ea typeface="Palatino" pitchFamily="2" charset="77"/>
              </a:rPr>
              <a:t>migliore</a:t>
            </a:r>
            <a:r>
              <a:rPr lang="en-US" sz="1400" dirty="0">
                <a:latin typeface="Palatino" pitchFamily="2" charset="77"/>
                <a:ea typeface="Palatino" pitchFamily="2" charset="77"/>
              </a:rPr>
              <a:t> di 100 </a:t>
            </a:r>
            <a:r>
              <a:rPr lang="en-US" sz="1400" dirty="0" err="1">
                <a:latin typeface="Palatino" pitchFamily="2" charset="77"/>
                <a:ea typeface="Palatino" pitchFamily="2" charset="77"/>
              </a:rPr>
              <a:t>ps</a:t>
            </a:r>
            <a:r>
              <a:rPr lang="en-US" sz="1400" dirty="0">
                <a:latin typeface="Palatino" pitchFamily="2" charset="77"/>
                <a:ea typeface="Palatino" pitchFamily="2" charset="77"/>
              </a:rPr>
              <a:t> per </a:t>
            </a:r>
            <a:r>
              <a:rPr lang="en-US" sz="1400" dirty="0" err="1">
                <a:latin typeface="Palatino" pitchFamily="2" charset="77"/>
                <a:ea typeface="Palatino" pitchFamily="2" charset="77"/>
              </a:rPr>
              <a:t>discriminare</a:t>
            </a:r>
            <a:r>
              <a:rPr lang="en-US" sz="1400" dirty="0">
                <a:latin typeface="Palatino" pitchFamily="2" charset="77"/>
                <a:ea typeface="Palatino" pitchFamily="2" charset="77"/>
              </a:rPr>
              <a:t> </a:t>
            </a:r>
            <a:r>
              <a:rPr lang="en-US" sz="1400" dirty="0" err="1">
                <a:latin typeface="Palatino" pitchFamily="2" charset="77"/>
                <a:ea typeface="Palatino" pitchFamily="2" charset="77"/>
              </a:rPr>
              <a:t>il</a:t>
            </a:r>
            <a:r>
              <a:rPr lang="en-US" sz="1400" dirty="0">
                <a:latin typeface="Palatino" pitchFamily="2" charset="77"/>
                <a:ea typeface="Palatino" pitchFamily="2" charset="77"/>
              </a:rPr>
              <a:t> </a:t>
            </a:r>
            <a:r>
              <a:rPr lang="en-US" sz="1400" dirty="0" err="1">
                <a:latin typeface="Palatino" pitchFamily="2" charset="77"/>
                <a:ea typeface="Palatino" pitchFamily="2" charset="77"/>
              </a:rPr>
              <a:t>fondo</a:t>
            </a:r>
            <a:endParaRPr lang="en-US" sz="1400" dirty="0">
              <a:latin typeface="Palatino" pitchFamily="2" charset="77"/>
              <a:ea typeface="Palatino" pitchFamily="2" charset="77"/>
            </a:endParaRPr>
          </a:p>
          <a:p>
            <a:pPr lvl="1" algn="just">
              <a:buFont typeface="+mj-lt"/>
              <a:buAutoNum type="arabicPeriod"/>
            </a:pPr>
            <a:r>
              <a:rPr lang="en-US" sz="1400" dirty="0">
                <a:latin typeface="Palatino" pitchFamily="2" charset="77"/>
                <a:ea typeface="Palatino" pitchFamily="2" charset="77"/>
              </a:rPr>
              <a:t>non </a:t>
            </a:r>
            <a:r>
              <a:rPr lang="en-US" sz="1400" dirty="0" err="1">
                <a:latin typeface="Palatino" pitchFamily="2" charset="77"/>
                <a:ea typeface="Palatino" pitchFamily="2" charset="77"/>
              </a:rPr>
              <a:t>stringenti</a:t>
            </a:r>
            <a:r>
              <a:rPr lang="en-US" sz="1400" dirty="0">
                <a:latin typeface="Palatino" pitchFamily="2" charset="77"/>
                <a:ea typeface="Palatino" pitchFamily="2" charset="77"/>
              </a:rPr>
              <a:t> requirement per la </a:t>
            </a:r>
            <a:r>
              <a:rPr lang="en-US" sz="1400" dirty="0" err="1">
                <a:latin typeface="Palatino" pitchFamily="2" charset="77"/>
                <a:ea typeface="Palatino" pitchFamily="2" charset="77"/>
              </a:rPr>
              <a:t>resistenza</a:t>
            </a:r>
            <a:r>
              <a:rPr lang="en-US" sz="1400" dirty="0">
                <a:latin typeface="Palatino" pitchFamily="2" charset="77"/>
                <a:ea typeface="Palatino" pitchFamily="2" charset="77"/>
              </a:rPr>
              <a:t> </a:t>
            </a:r>
            <a:r>
              <a:rPr lang="en-US" sz="1400" dirty="0" err="1">
                <a:latin typeface="Palatino" pitchFamily="2" charset="77"/>
                <a:ea typeface="Palatino" pitchFamily="2" charset="77"/>
              </a:rPr>
              <a:t>alla</a:t>
            </a:r>
            <a:r>
              <a:rPr lang="en-US" sz="1400" dirty="0">
                <a:latin typeface="Palatino" pitchFamily="2" charset="77"/>
                <a:ea typeface="Palatino" pitchFamily="2" charset="77"/>
              </a:rPr>
              <a:t> </a:t>
            </a:r>
            <a:r>
              <a:rPr lang="en-US" sz="1400" dirty="0" err="1">
                <a:latin typeface="Palatino" pitchFamily="2" charset="77"/>
                <a:ea typeface="Palatino" pitchFamily="2" charset="77"/>
              </a:rPr>
              <a:t>radiazione</a:t>
            </a:r>
            <a:endParaRPr lang="en-US" sz="1400" dirty="0">
              <a:latin typeface="Palatino" pitchFamily="2" charset="77"/>
              <a:ea typeface="Palatino" pitchFamily="2" charset="77"/>
            </a:endParaRPr>
          </a:p>
          <a:p>
            <a:pPr marL="457200" lvl="1" indent="0" algn="just">
              <a:buNone/>
            </a:pPr>
            <a:endParaRPr lang="en-US" sz="1400" dirty="0">
              <a:latin typeface="Palatino" pitchFamily="2" charset="77"/>
              <a:ea typeface="Palatino" pitchFamily="2" charset="77"/>
            </a:endParaRPr>
          </a:p>
          <a:p>
            <a:pPr algn="just">
              <a:buFont typeface="Arial" panose="020B0604020202020204" pitchFamily="34" charset="0"/>
              <a:buChar char="•"/>
            </a:pPr>
            <a:r>
              <a:rPr lang="en-US" sz="1600" dirty="0" err="1">
                <a:latin typeface="Palatino" pitchFamily="2" charset="77"/>
                <a:ea typeface="Palatino" pitchFamily="2" charset="77"/>
              </a:rPr>
              <a:t>L’attuale</a:t>
            </a:r>
            <a:r>
              <a:rPr lang="en-US" sz="1600" dirty="0">
                <a:latin typeface="Palatino" pitchFamily="2" charset="77"/>
                <a:ea typeface="Palatino" pitchFamily="2" charset="77"/>
              </a:rPr>
              <a:t> </a:t>
            </a:r>
            <a:r>
              <a:rPr lang="en-US" sz="1600" dirty="0" err="1">
                <a:latin typeface="Palatino" pitchFamily="2" charset="77"/>
                <a:ea typeface="Palatino" pitchFamily="2" charset="77"/>
              </a:rPr>
              <a:t>calorimetro</a:t>
            </a:r>
            <a:r>
              <a:rPr lang="en-US" sz="1600" dirty="0">
                <a:latin typeface="Palatino" pitchFamily="2" charset="77"/>
                <a:ea typeface="Palatino" pitchFamily="2" charset="77"/>
              </a:rPr>
              <a:t> </a:t>
            </a:r>
            <a:r>
              <a:rPr lang="en-US" sz="1600" dirty="0" err="1">
                <a:latin typeface="Palatino" pitchFamily="2" charset="77"/>
                <a:ea typeface="Palatino" pitchFamily="2" charset="77"/>
              </a:rPr>
              <a:t>elettromagnetico</a:t>
            </a:r>
            <a:r>
              <a:rPr lang="en-US" sz="1600" dirty="0">
                <a:latin typeface="Palatino" pitchFamily="2" charset="77"/>
                <a:ea typeface="Palatino" pitchFamily="2" charset="77"/>
              </a:rPr>
              <a:t> </a:t>
            </a:r>
            <a:r>
              <a:rPr lang="en-US" sz="1600" dirty="0" err="1">
                <a:latin typeface="Palatino" pitchFamily="2" charset="77"/>
                <a:ea typeface="Palatino" pitchFamily="2" charset="77"/>
              </a:rPr>
              <a:t>è</a:t>
            </a:r>
            <a:r>
              <a:rPr lang="en-US" sz="1600" dirty="0">
                <a:latin typeface="Palatino" pitchFamily="2" charset="77"/>
                <a:ea typeface="Palatino" pitchFamily="2" charset="77"/>
              </a:rPr>
              <a:t> </a:t>
            </a:r>
            <a:r>
              <a:rPr lang="en-US" sz="1600" dirty="0" err="1">
                <a:latin typeface="Palatino" pitchFamily="2" charset="77"/>
                <a:ea typeface="Palatino" pitchFamily="2" charset="77"/>
              </a:rPr>
              <a:t>composto</a:t>
            </a:r>
            <a:r>
              <a:rPr lang="en-US" sz="1600" dirty="0">
                <a:latin typeface="Palatino" pitchFamily="2" charset="77"/>
                <a:ea typeface="Palatino" pitchFamily="2" charset="77"/>
              </a:rPr>
              <a:t> da </a:t>
            </a:r>
            <a:r>
              <a:rPr lang="en-US" sz="1600" dirty="0" err="1">
                <a:latin typeface="Palatino" pitchFamily="2" charset="77"/>
                <a:ea typeface="Palatino" pitchFamily="2" charset="77"/>
              </a:rPr>
              <a:t>piani</a:t>
            </a:r>
            <a:r>
              <a:rPr lang="en-US" sz="1600" dirty="0">
                <a:latin typeface="Palatino" pitchFamily="2" charset="77"/>
                <a:ea typeface="Palatino" pitchFamily="2" charset="77"/>
              </a:rPr>
              <a:t> di </a:t>
            </a:r>
            <a:r>
              <a:rPr lang="en-US" sz="1600" dirty="0" err="1">
                <a:latin typeface="Palatino" pitchFamily="2" charset="77"/>
                <a:ea typeface="Palatino" pitchFamily="2" charset="77"/>
              </a:rPr>
              <a:t>tungsteno</a:t>
            </a:r>
            <a:r>
              <a:rPr lang="en-US" sz="1600" dirty="0">
                <a:latin typeface="Palatino" pitchFamily="2" charset="77"/>
                <a:ea typeface="Palatino" pitchFamily="2" charset="77"/>
              </a:rPr>
              <a:t> – </a:t>
            </a:r>
            <a:r>
              <a:rPr lang="en-US" sz="1600" dirty="0" err="1">
                <a:latin typeface="Palatino" pitchFamily="2" charset="77"/>
                <a:ea typeface="Palatino" pitchFamily="2" charset="77"/>
              </a:rPr>
              <a:t>silicio (</a:t>
            </a:r>
            <a:r>
              <a:rPr lang="en-US" sz="1600" dirty="0">
                <a:latin typeface="Palatino" pitchFamily="2" charset="77"/>
                <a:ea typeface="Palatino" pitchFamily="2" charset="77"/>
              </a:rPr>
              <a:t>a’ la CLIC):</a:t>
            </a:r>
          </a:p>
          <a:p>
            <a:pPr marL="400050" lvl="1" indent="0" algn="just">
              <a:buNone/>
            </a:pPr>
            <a:r>
              <a:rPr lang="en-US" sz="1400" dirty="0">
                <a:latin typeface="Palatino" pitchFamily="2" charset="77"/>
                <a:ea typeface="Palatino" pitchFamily="2" charset="77"/>
              </a:rPr>
              <a:t>- 40 </a:t>
            </a:r>
            <a:r>
              <a:rPr lang="en-US" sz="1400" dirty="0" err="1">
                <a:latin typeface="Palatino" pitchFamily="2" charset="77"/>
                <a:ea typeface="Palatino" pitchFamily="2" charset="77"/>
              </a:rPr>
              <a:t>piani</a:t>
            </a:r>
            <a:r>
              <a:rPr lang="en-US" sz="1400" dirty="0">
                <a:latin typeface="Palatino" pitchFamily="2" charset="77"/>
                <a:ea typeface="Palatino" pitchFamily="2" charset="77"/>
              </a:rPr>
              <a:t> di 1.9 mm W + silicon pad </a:t>
            </a:r>
          </a:p>
          <a:p>
            <a:pPr marL="400050" lvl="1" indent="0" algn="just">
              <a:buNone/>
            </a:pPr>
            <a:r>
              <a:rPr lang="en-US" sz="1400" dirty="0">
                <a:latin typeface="Palatino" pitchFamily="2" charset="77"/>
                <a:ea typeface="Palatino" pitchFamily="2" charset="77"/>
              </a:rPr>
              <a:t>- </a:t>
            </a:r>
            <a:r>
              <a:rPr lang="en-US" sz="1400" dirty="0" err="1">
                <a:latin typeface="Palatino" pitchFamily="2" charset="77"/>
                <a:ea typeface="Palatino" pitchFamily="2" charset="77"/>
              </a:rPr>
              <a:t>celle</a:t>
            </a:r>
            <a:r>
              <a:rPr lang="en-US" sz="1400" dirty="0">
                <a:latin typeface="Palatino" pitchFamily="2" charset="77"/>
                <a:ea typeface="Palatino" pitchFamily="2" charset="77"/>
              </a:rPr>
              <a:t> da 5x5 mm</a:t>
            </a:r>
            <a:r>
              <a:rPr lang="en-US" sz="1400" baseline="30000" dirty="0">
                <a:latin typeface="Palatino" pitchFamily="2" charset="77"/>
                <a:ea typeface="Palatino" pitchFamily="2" charset="77"/>
              </a:rPr>
              <a:t>2 </a:t>
            </a:r>
          </a:p>
          <a:p>
            <a:pPr marL="400050" lvl="1" indent="0" algn="just">
              <a:buNone/>
            </a:pPr>
            <a:r>
              <a:rPr lang="en-US" sz="1400" dirty="0">
                <a:latin typeface="Palatino" pitchFamily="2" charset="77"/>
                <a:ea typeface="Palatino" pitchFamily="2" charset="77"/>
              </a:rPr>
              <a:t>- 22 X</a:t>
            </a:r>
            <a:r>
              <a:rPr lang="en-US" sz="1400" baseline="-25000" dirty="0">
                <a:latin typeface="Palatino" pitchFamily="2" charset="77"/>
                <a:ea typeface="Palatino" pitchFamily="2" charset="77"/>
              </a:rPr>
              <a:t>0 </a:t>
            </a:r>
            <a:r>
              <a:rPr lang="en-US" sz="1400" dirty="0">
                <a:latin typeface="Palatino" pitchFamily="2" charset="77"/>
                <a:ea typeface="Palatino" pitchFamily="2" charset="77"/>
              </a:rPr>
              <a:t>+ 1 </a:t>
            </a:r>
            <a:r>
              <a:rPr lang="el-GR" sz="1400" dirty="0">
                <a:latin typeface="Palatino" pitchFamily="2" charset="77"/>
                <a:ea typeface="Palatino" pitchFamily="2" charset="77"/>
              </a:rPr>
              <a:t>λ</a:t>
            </a:r>
            <a:r>
              <a:rPr lang="en-US" sz="1400" baseline="-25000" dirty="0">
                <a:latin typeface="Palatino" pitchFamily="2" charset="77"/>
                <a:ea typeface="Palatino" pitchFamily="2" charset="77"/>
              </a:rPr>
              <a:t>I</a:t>
            </a:r>
            <a:r>
              <a:rPr lang="en-US" sz="1400" dirty="0">
                <a:latin typeface="Palatino" pitchFamily="2" charset="77"/>
                <a:ea typeface="Palatino" pitchFamily="2" charset="77"/>
              </a:rPr>
              <a:t> </a:t>
            </a:r>
          </a:p>
          <a:p>
            <a:pPr marL="400050" lvl="1" indent="0" algn="just">
              <a:buNone/>
            </a:pPr>
            <a:r>
              <a:rPr lang="en-US" sz="1400" dirty="0">
                <a:latin typeface="Palatino" pitchFamily="2" charset="77"/>
                <a:ea typeface="Palatino" pitchFamily="2" charset="77"/>
              </a:rPr>
              <a:t>- </a:t>
            </a:r>
            <a:r>
              <a:rPr lang="en-US" sz="1400" dirty="0" err="1">
                <a:latin typeface="Palatino" pitchFamily="2" charset="77"/>
                <a:ea typeface="Palatino" pitchFamily="2" charset="77"/>
              </a:rPr>
              <a:t>geometrica</a:t>
            </a:r>
            <a:r>
              <a:rPr lang="en-US" sz="1400" dirty="0">
                <a:latin typeface="Palatino" pitchFamily="2" charset="77"/>
                <a:ea typeface="Palatino" pitchFamily="2" charset="77"/>
              </a:rPr>
              <a:t> </a:t>
            </a:r>
            <a:r>
              <a:rPr lang="en-US" sz="1400" dirty="0" err="1">
                <a:latin typeface="Palatino" pitchFamily="2" charset="77"/>
                <a:ea typeface="Palatino" pitchFamily="2" charset="77"/>
              </a:rPr>
              <a:t>cilindrica</a:t>
            </a:r>
            <a:r>
              <a:rPr lang="en-US" sz="1400" dirty="0">
                <a:latin typeface="Palatino" pitchFamily="2" charset="77"/>
                <a:ea typeface="Palatino" pitchFamily="2" charset="77"/>
              </a:rPr>
              <a:t> 4 m x 3 m + 2 endcap</a:t>
            </a:r>
          </a:p>
          <a:p>
            <a:pPr marL="400050" lvl="1" indent="0" algn="just">
              <a:buNone/>
            </a:pPr>
            <a:endParaRPr lang="en-US" sz="1400" dirty="0">
              <a:latin typeface="Palatino" pitchFamily="2" charset="77"/>
              <a:ea typeface="Palatino" pitchFamily="2" charset="77"/>
            </a:endParaRPr>
          </a:p>
          <a:p>
            <a:pPr marL="400050" lvl="1" indent="0" algn="just">
              <a:buNone/>
            </a:pPr>
            <a:endParaRPr lang="en-US" sz="1400" dirty="0">
              <a:latin typeface="Palatino" pitchFamily="2" charset="77"/>
              <a:ea typeface="Palatino" pitchFamily="2" charset="77"/>
            </a:endParaRPr>
          </a:p>
          <a:p>
            <a:pPr marL="400050" lvl="1" indent="0" algn="just">
              <a:buNone/>
            </a:pPr>
            <a:endParaRPr lang="en-US" sz="1400" dirty="0">
              <a:latin typeface="Palatino" pitchFamily="2" charset="77"/>
              <a:ea typeface="Palatino" pitchFamily="2" charset="77"/>
            </a:endParaRPr>
          </a:p>
          <a:p>
            <a:pPr marL="400050" lvl="1" indent="0" algn="just">
              <a:buNone/>
            </a:pPr>
            <a:endParaRPr lang="en-US" sz="1400" dirty="0">
              <a:latin typeface="Palatino" pitchFamily="2" charset="77"/>
              <a:ea typeface="Palatino" pitchFamily="2" charset="77"/>
            </a:endParaRPr>
          </a:p>
          <a:p>
            <a:pPr marL="400050" lvl="1" indent="0" algn="just">
              <a:buNone/>
            </a:pPr>
            <a:endParaRPr lang="en-US" sz="1400" dirty="0">
              <a:latin typeface="Palatino" pitchFamily="2" charset="77"/>
              <a:ea typeface="Palatino" pitchFamily="2" charset="77"/>
            </a:endParaRPr>
          </a:p>
          <a:p>
            <a:pPr marL="400050" lvl="1" indent="0" algn="just">
              <a:buNone/>
            </a:pPr>
            <a:r>
              <a:rPr lang="en-US" sz="1400" b="1" dirty="0">
                <a:latin typeface="Palatino" pitchFamily="2" charset="77"/>
                <a:ea typeface="Palatino" pitchFamily="2" charset="77"/>
              </a:rPr>
              <a:t>Contra:</a:t>
            </a:r>
          </a:p>
          <a:p>
            <a:pPr marL="685800" lvl="1" algn="just">
              <a:buFont typeface="Wingdings" pitchFamily="2" charset="2"/>
              <a:buChar char="à"/>
            </a:pPr>
            <a:r>
              <a:rPr lang="en-US" sz="1400" dirty="0" err="1">
                <a:latin typeface="Palatino" pitchFamily="2" charset="77"/>
                <a:ea typeface="Palatino" pitchFamily="2" charset="77"/>
                <a:sym typeface="Wingdings" pitchFamily="2" charset="2"/>
              </a:rPr>
              <a:t>Altamente</a:t>
            </a:r>
            <a:r>
              <a:rPr lang="en-US" sz="1400" dirty="0">
                <a:latin typeface="Palatino" pitchFamily="2" charset="77"/>
                <a:ea typeface="Palatino" pitchFamily="2" charset="77"/>
                <a:sym typeface="Wingdings" pitchFamily="2" charset="2"/>
              </a:rPr>
              <a:t> </a:t>
            </a:r>
            <a:r>
              <a:rPr lang="en-US" sz="1400" dirty="0" err="1">
                <a:latin typeface="Palatino" pitchFamily="2" charset="77"/>
                <a:ea typeface="Palatino" pitchFamily="2" charset="77"/>
                <a:sym typeface="Wingdings" pitchFamily="2" charset="2"/>
              </a:rPr>
              <a:t>costoso</a:t>
            </a:r>
            <a:endParaRPr lang="en-US" sz="1400" dirty="0">
              <a:latin typeface="Palatino" pitchFamily="2" charset="77"/>
              <a:ea typeface="Palatino" pitchFamily="2" charset="77"/>
              <a:sym typeface="Wingdings" pitchFamily="2" charset="2"/>
            </a:endParaRPr>
          </a:p>
          <a:p>
            <a:pPr marL="685800" lvl="1" algn="just">
              <a:buFont typeface="Wingdings" pitchFamily="2" charset="2"/>
              <a:buChar char="à"/>
            </a:pPr>
            <a:r>
              <a:rPr lang="en-US" sz="1400" dirty="0">
                <a:latin typeface="Palatino" pitchFamily="2" charset="77"/>
                <a:ea typeface="Palatino" pitchFamily="2" charset="77"/>
                <a:sym typeface="Wingdings" pitchFamily="2" charset="2"/>
              </a:rPr>
              <a:t>Un </a:t>
            </a:r>
            <a:r>
              <a:rPr lang="en-US" sz="1400" dirty="0" err="1">
                <a:latin typeface="Palatino" pitchFamily="2" charset="77"/>
                <a:ea typeface="Palatino" pitchFamily="2" charset="77"/>
                <a:sym typeface="Wingdings" pitchFamily="2" charset="2"/>
              </a:rPr>
              <a:t>reale</a:t>
            </a:r>
            <a:r>
              <a:rPr lang="en-US" sz="1400" dirty="0">
                <a:latin typeface="Palatino" pitchFamily="2" charset="77"/>
                <a:ea typeface="Palatino" pitchFamily="2" charset="77"/>
                <a:sym typeface="Wingdings" pitchFamily="2" charset="2"/>
              </a:rPr>
              <a:t> readout/cooling </a:t>
            </a:r>
            <a:r>
              <a:rPr lang="en-US" sz="1400" dirty="0" err="1">
                <a:latin typeface="Palatino" pitchFamily="2" charset="77"/>
                <a:ea typeface="Palatino" pitchFamily="2" charset="77"/>
                <a:sym typeface="Wingdings" pitchFamily="2" charset="2"/>
              </a:rPr>
              <a:t>delle</a:t>
            </a:r>
            <a:r>
              <a:rPr lang="en-US" sz="1400" dirty="0">
                <a:latin typeface="Palatino" pitchFamily="2" charset="77"/>
                <a:ea typeface="Palatino" pitchFamily="2" charset="77"/>
                <a:sym typeface="Wingdings" pitchFamily="2" charset="2"/>
              </a:rPr>
              <a:t> pad </a:t>
            </a:r>
            <a:r>
              <a:rPr lang="en-US" sz="1400" dirty="0" err="1">
                <a:latin typeface="Palatino" pitchFamily="2" charset="77"/>
                <a:ea typeface="Palatino" pitchFamily="2" charset="77"/>
                <a:sym typeface="Wingdings" pitchFamily="2" charset="2"/>
              </a:rPr>
              <a:t>nella</a:t>
            </a:r>
            <a:r>
              <a:rPr lang="en-US" sz="1400" dirty="0">
                <a:latin typeface="Palatino" pitchFamily="2" charset="77"/>
                <a:ea typeface="Palatino" pitchFamily="2" charset="77"/>
                <a:sym typeface="Wingdings" pitchFamily="2" charset="2"/>
              </a:rPr>
              <a:t> </a:t>
            </a:r>
            <a:r>
              <a:rPr lang="en-US" sz="1400" dirty="0" err="1">
                <a:latin typeface="Palatino" pitchFamily="2" charset="77"/>
                <a:ea typeface="Palatino" pitchFamily="2" charset="77"/>
                <a:sym typeface="Wingdings" pitchFamily="2" charset="2"/>
              </a:rPr>
              <a:t>geometria</a:t>
            </a:r>
            <a:r>
              <a:rPr lang="en-US" sz="1400" dirty="0">
                <a:latin typeface="Palatino" pitchFamily="2" charset="77"/>
                <a:ea typeface="Palatino" pitchFamily="2" charset="77"/>
                <a:sym typeface="Wingdings" pitchFamily="2" charset="2"/>
              </a:rPr>
              <a:t> </a:t>
            </a:r>
            <a:r>
              <a:rPr lang="en-US" sz="1400" dirty="0" err="1">
                <a:latin typeface="Palatino" pitchFamily="2" charset="77"/>
                <a:ea typeface="Palatino" pitchFamily="2" charset="77"/>
                <a:sym typeface="Wingdings" pitchFamily="2" charset="2"/>
              </a:rPr>
              <a:t>cilindrica</a:t>
            </a:r>
            <a:r>
              <a:rPr lang="en-US" sz="1400" dirty="0">
                <a:latin typeface="Palatino" pitchFamily="2" charset="77"/>
                <a:ea typeface="Palatino" pitchFamily="2" charset="77"/>
                <a:sym typeface="Wingdings" pitchFamily="2" charset="2"/>
              </a:rPr>
              <a:t> </a:t>
            </a:r>
            <a:r>
              <a:rPr lang="en-US" sz="1400" dirty="0" err="1">
                <a:latin typeface="Palatino" pitchFamily="2" charset="77"/>
                <a:ea typeface="Palatino" pitchFamily="2" charset="77"/>
                <a:sym typeface="Wingdings" pitchFamily="2" charset="2"/>
              </a:rPr>
              <a:t>è</a:t>
            </a:r>
            <a:r>
              <a:rPr lang="en-US" sz="1400" dirty="0">
                <a:latin typeface="Palatino" pitchFamily="2" charset="77"/>
                <a:ea typeface="Palatino" pitchFamily="2" charset="77"/>
                <a:sym typeface="Wingdings" pitchFamily="2" charset="2"/>
              </a:rPr>
              <a:t> </a:t>
            </a:r>
            <a:r>
              <a:rPr lang="en-US" sz="1400" dirty="0" err="1">
                <a:latin typeface="Palatino" pitchFamily="2" charset="77"/>
                <a:ea typeface="Palatino" pitchFamily="2" charset="77"/>
                <a:sym typeface="Wingdings" pitchFamily="2" charset="2"/>
              </a:rPr>
              <a:t>ancora</a:t>
            </a:r>
            <a:r>
              <a:rPr lang="en-US" sz="1400" dirty="0">
                <a:latin typeface="Palatino" pitchFamily="2" charset="77"/>
                <a:ea typeface="Palatino" pitchFamily="2" charset="77"/>
                <a:sym typeface="Wingdings" pitchFamily="2" charset="2"/>
              </a:rPr>
              <a:t> da </a:t>
            </a:r>
            <a:r>
              <a:rPr lang="en-US" sz="1400" dirty="0" err="1">
                <a:latin typeface="Palatino" pitchFamily="2" charset="77"/>
                <a:ea typeface="Palatino" pitchFamily="2" charset="77"/>
                <a:sym typeface="Wingdings" pitchFamily="2" charset="2"/>
              </a:rPr>
              <a:t>implementare</a:t>
            </a:r>
            <a:r>
              <a:rPr lang="en-US" sz="1400" dirty="0">
                <a:latin typeface="Palatino" pitchFamily="2" charset="77"/>
                <a:ea typeface="Palatino" pitchFamily="2" charset="77"/>
                <a:sym typeface="Wingdings" pitchFamily="2" charset="2"/>
              </a:rPr>
              <a:t> </a:t>
            </a:r>
            <a:endParaRPr lang="en-US" sz="1400" dirty="0">
              <a:latin typeface="Palatino" pitchFamily="2" charset="77"/>
              <a:ea typeface="Palatino" pitchFamily="2" charset="77"/>
            </a:endParaRPr>
          </a:p>
          <a:p>
            <a:pPr algn="just">
              <a:buFont typeface="Arial" panose="020B0604020202020204" pitchFamily="34" charset="0"/>
              <a:buChar char="•"/>
            </a:pPr>
            <a:endParaRPr lang="en-US" sz="1600" dirty="0">
              <a:latin typeface="Palatino" pitchFamily="2" charset="77"/>
              <a:ea typeface="Palatino" pitchFamily="2" charset="77"/>
            </a:endParaRPr>
          </a:p>
          <a:p>
            <a:pPr marL="0" indent="0" algn="just">
              <a:buNone/>
            </a:pPr>
            <a:endParaRPr lang="en-US" sz="1600" dirty="0">
              <a:latin typeface="Palatino" pitchFamily="2" charset="77"/>
              <a:ea typeface="Palatino" pitchFamily="2" charset="77"/>
            </a:endParaRPr>
          </a:p>
          <a:p>
            <a:pPr marL="0" indent="0" algn="just">
              <a:buNone/>
            </a:pPr>
            <a:endParaRPr lang="en-US" sz="1600" dirty="0">
              <a:latin typeface="Palatino" pitchFamily="2" charset="77"/>
              <a:ea typeface="Palatino" pitchFamily="2" charset="77"/>
            </a:endParaRPr>
          </a:p>
          <a:p>
            <a:pPr marL="0" indent="0" algn="just">
              <a:buNone/>
            </a:pPr>
            <a:endParaRPr lang="en-US" sz="1600" dirty="0">
              <a:latin typeface="Palatino" pitchFamily="2" charset="77"/>
              <a:ea typeface="Palatino" pitchFamily="2" charset="77"/>
            </a:endParaRPr>
          </a:p>
        </p:txBody>
      </p:sp>
      <p:sp>
        <p:nvSpPr>
          <p:cNvPr id="3" name="TextBox 2"/>
          <p:cNvSpPr txBox="1"/>
          <p:nvPr/>
        </p:nvSpPr>
        <p:spPr>
          <a:xfrm>
            <a:off x="5195889" y="-357188"/>
            <a:ext cx="184731" cy="461665"/>
          </a:xfrm>
          <a:prstGeom prst="rect">
            <a:avLst/>
          </a:prstGeom>
          <a:noFill/>
        </p:spPr>
        <p:txBody>
          <a:bodyPr wrap="none" rtlCol="0">
            <a:spAutoFit/>
          </a:bodyPr>
          <a:lstStyle/>
          <a:p>
            <a:pPr defTabSz="457200" fontAlgn="base">
              <a:spcBef>
                <a:spcPct val="0"/>
              </a:spcBef>
              <a:spcAft>
                <a:spcPct val="0"/>
              </a:spcAft>
            </a:pPr>
            <a:endParaRPr lang="it-IT" sz="2400" dirty="0">
              <a:solidFill>
                <a:srgbClr val="404040"/>
              </a:solidFill>
              <a:latin typeface="Palatino" pitchFamily="2" charset="77"/>
              <a:ea typeface="Palatino" pitchFamily="2" charset="77"/>
            </a:endParaRPr>
          </a:p>
        </p:txBody>
      </p:sp>
      <p:sp>
        <p:nvSpPr>
          <p:cNvPr id="5" name="Footer Placeholder 4">
            <a:extLst>
              <a:ext uri="{FF2B5EF4-FFF2-40B4-BE49-F238E27FC236}">
                <a16:creationId xmlns:a16="http://schemas.microsoft.com/office/drawing/2014/main" id="{E25CE37A-3C84-884B-94D7-49967EEDE352}"/>
              </a:ext>
            </a:extLst>
          </p:cNvPr>
          <p:cNvSpPr>
            <a:spLocks noGrp="1"/>
          </p:cNvSpPr>
          <p:nvPr>
            <p:ph type="ftr" sz="quarter" idx="11"/>
          </p:nvPr>
        </p:nvSpPr>
        <p:spPr/>
        <p:txBody>
          <a:bodyPr/>
          <a:lstStyle/>
          <a:p>
            <a:pPr defTabSz="457200" fontAlgn="base">
              <a:spcBef>
                <a:spcPct val="0"/>
              </a:spcBef>
              <a:spcAft>
                <a:spcPct val="0"/>
              </a:spcAft>
            </a:pPr>
            <a:r>
              <a:rPr lang="en-US" b="1" dirty="0">
                <a:ea typeface="ＭＳ Ｐゴシック" charset="0"/>
              </a:rPr>
              <a:t>M. Boscolo, CL preventivi, 7/7/20</a:t>
            </a:r>
          </a:p>
        </p:txBody>
      </p:sp>
      <p:pic>
        <p:nvPicPr>
          <p:cNvPr id="8" name="Picture 7">
            <a:extLst>
              <a:ext uri="{FF2B5EF4-FFF2-40B4-BE49-F238E27FC236}">
                <a16:creationId xmlns:a16="http://schemas.microsoft.com/office/drawing/2014/main" id="{615FA9D2-B68A-F54A-805C-EE62415CDBDB}"/>
              </a:ext>
            </a:extLst>
          </p:cNvPr>
          <p:cNvPicPr>
            <a:picLocks noChangeAspect="1"/>
          </p:cNvPicPr>
          <p:nvPr/>
        </p:nvPicPr>
        <p:blipFill rotWithShape="1">
          <a:blip r:embed="rId3"/>
          <a:srcRect b="49189"/>
          <a:stretch/>
        </p:blipFill>
        <p:spPr>
          <a:xfrm>
            <a:off x="7090011" y="3419775"/>
            <a:ext cx="3335103" cy="2246421"/>
          </a:xfrm>
          <a:prstGeom prst="rect">
            <a:avLst/>
          </a:prstGeom>
        </p:spPr>
      </p:pic>
      <p:pic>
        <p:nvPicPr>
          <p:cNvPr id="11" name="Picture 10">
            <a:extLst>
              <a:ext uri="{FF2B5EF4-FFF2-40B4-BE49-F238E27FC236}">
                <a16:creationId xmlns:a16="http://schemas.microsoft.com/office/drawing/2014/main" id="{B74E8C63-F835-3341-93C8-2268A49AAED7}"/>
              </a:ext>
            </a:extLst>
          </p:cNvPr>
          <p:cNvPicPr>
            <a:picLocks noChangeAspect="1"/>
          </p:cNvPicPr>
          <p:nvPr/>
        </p:nvPicPr>
        <p:blipFill rotWithShape="1">
          <a:blip r:embed="rId4"/>
          <a:srcRect t="21569"/>
          <a:stretch/>
        </p:blipFill>
        <p:spPr>
          <a:xfrm>
            <a:off x="4162469" y="4096011"/>
            <a:ext cx="3140484" cy="1582711"/>
          </a:xfrm>
          <a:prstGeom prst="rect">
            <a:avLst/>
          </a:prstGeom>
        </p:spPr>
      </p:pic>
      <p:sp>
        <p:nvSpPr>
          <p:cNvPr id="10" name="Footer Placeholder 4">
            <a:extLst>
              <a:ext uri="{FF2B5EF4-FFF2-40B4-BE49-F238E27FC236}">
                <a16:creationId xmlns:a16="http://schemas.microsoft.com/office/drawing/2014/main" id="{F0FDC58C-2F21-3E42-A306-342425480183}"/>
              </a:ext>
            </a:extLst>
          </p:cNvPr>
          <p:cNvSpPr txBox="1">
            <a:spLocks/>
          </p:cNvSpPr>
          <p:nvPr/>
        </p:nvSpPr>
        <p:spPr>
          <a:xfrm>
            <a:off x="9505156" y="6386928"/>
            <a:ext cx="2686844" cy="256344"/>
          </a:xfrm>
          <a:prstGeom prst="rect">
            <a:avLst/>
          </a:prstGeom>
        </p:spPr>
        <p:txBody>
          <a:bodyPr lIns="0" tIns="0" rIns="0" bIns="0" anchor="t" anchorCtr="0"/>
          <a:lstStyle>
            <a:defPPr>
              <a:defRPr lang="it-IT"/>
            </a:defPPr>
            <a:lvl1pPr marL="0" algn="l" defTabSz="914400" rtl="0" eaLnBrk="1" latinLnBrk="0" hangingPunct="1">
              <a:defRPr sz="900" kern="1200">
                <a:solidFill>
                  <a:srgbClr val="154D81"/>
                </a:solidFill>
                <a:latin typeface="Helvetic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tx1"/>
                </a:solidFill>
              </a:rPr>
              <a:t>I. </a:t>
            </a:r>
            <a:r>
              <a:rPr lang="en-US" sz="1800" dirty="0" err="1">
                <a:solidFill>
                  <a:schemeClr val="tx1"/>
                </a:solidFill>
              </a:rPr>
              <a:t>Sarra</a:t>
            </a:r>
            <a:r>
              <a:rPr lang="en-US" sz="1800" dirty="0">
                <a:solidFill>
                  <a:schemeClr val="tx1"/>
                </a:solidFill>
              </a:rPr>
              <a:t>, F. </a:t>
            </a:r>
            <a:r>
              <a:rPr lang="en-US" sz="1800" dirty="0" err="1">
                <a:solidFill>
                  <a:schemeClr val="tx1"/>
                </a:solidFill>
              </a:rPr>
              <a:t>Happacher</a:t>
            </a:r>
            <a:endParaRPr lang="en-US" sz="1800" dirty="0">
              <a:solidFill>
                <a:schemeClr val="tx1"/>
              </a:solidFill>
            </a:endParaRPr>
          </a:p>
        </p:txBody>
      </p:sp>
    </p:spTree>
    <p:extLst>
      <p:ext uri="{BB962C8B-B14F-4D97-AF65-F5344CB8AC3E}">
        <p14:creationId xmlns:p14="http://schemas.microsoft.com/office/powerpoint/2010/main" val="1194428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B2164EBC-ED3D-7D40-BBE5-DBBBB0554D0E}"/>
              </a:ext>
            </a:extLst>
          </p:cNvPr>
          <p:cNvCxnSpPr/>
          <p:nvPr/>
        </p:nvCxnSpPr>
        <p:spPr>
          <a:xfrm flipV="1">
            <a:off x="6370321" y="2355867"/>
            <a:ext cx="0" cy="396733"/>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752600" y="104478"/>
            <a:ext cx="8686800" cy="641739"/>
          </a:xfrm>
        </p:spPr>
        <p:txBody>
          <a:bodyPr/>
          <a:lstStyle/>
          <a:p>
            <a:r>
              <a:rPr lang="en-US" sz="2400" dirty="0">
                <a:latin typeface="Palatino" pitchFamily="2" charset="77"/>
                <a:ea typeface="Palatino" pitchFamily="2" charset="77"/>
              </a:rPr>
              <a:t>A Crystal Calorimeter with Longitudinal information -1-</a:t>
            </a:r>
          </a:p>
        </p:txBody>
      </p:sp>
      <p:sp>
        <p:nvSpPr>
          <p:cNvPr id="9" name="Segnaposto contenuto 8"/>
          <p:cNvSpPr>
            <a:spLocks noGrp="1"/>
          </p:cNvSpPr>
          <p:nvPr>
            <p:ph idx="1"/>
          </p:nvPr>
        </p:nvSpPr>
        <p:spPr>
          <a:xfrm>
            <a:off x="1752601" y="1043048"/>
            <a:ext cx="8672513" cy="552073"/>
          </a:xfrm>
        </p:spPr>
        <p:txBody>
          <a:bodyPr/>
          <a:lstStyle/>
          <a:p>
            <a:pPr algn="just"/>
            <a:r>
              <a:rPr lang="en-US" sz="1600" dirty="0">
                <a:latin typeface="Palatino" pitchFamily="2" charset="77"/>
                <a:ea typeface="Palatino" pitchFamily="2" charset="77"/>
              </a:rPr>
              <a:t>Una possible </a:t>
            </a:r>
            <a:r>
              <a:rPr lang="en-US" sz="1600" dirty="0" err="1">
                <a:latin typeface="Palatino" pitchFamily="2" charset="77"/>
                <a:ea typeface="Palatino" pitchFamily="2" charset="77"/>
              </a:rPr>
              <a:t>linea</a:t>
            </a:r>
            <a:r>
              <a:rPr lang="en-US" sz="1600" dirty="0">
                <a:latin typeface="Palatino" pitchFamily="2" charset="77"/>
                <a:ea typeface="Palatino" pitchFamily="2" charset="77"/>
              </a:rPr>
              <a:t> di R&amp;D </a:t>
            </a:r>
            <a:r>
              <a:rPr lang="en-US" sz="1600" dirty="0" err="1">
                <a:latin typeface="Palatino" pitchFamily="2" charset="77"/>
                <a:ea typeface="Palatino" pitchFamily="2" charset="77"/>
              </a:rPr>
              <a:t>è</a:t>
            </a:r>
            <a:r>
              <a:rPr lang="en-US" sz="1600" dirty="0">
                <a:latin typeface="Palatino" pitchFamily="2" charset="77"/>
                <a:ea typeface="Palatino" pitchFamily="2" charset="77"/>
              </a:rPr>
              <a:t> </a:t>
            </a:r>
            <a:r>
              <a:rPr lang="en-US" sz="1600" dirty="0" err="1">
                <a:latin typeface="Palatino" pitchFamily="2" charset="77"/>
                <a:ea typeface="Palatino" pitchFamily="2" charset="77"/>
              </a:rPr>
              <a:t>esplorare</a:t>
            </a:r>
            <a:r>
              <a:rPr lang="en-US" sz="1600" dirty="0">
                <a:latin typeface="Palatino" pitchFamily="2" charset="77"/>
                <a:ea typeface="Palatino" pitchFamily="2" charset="77"/>
              </a:rPr>
              <a:t> la </a:t>
            </a:r>
            <a:r>
              <a:rPr lang="en-US" sz="1600" dirty="0" err="1">
                <a:latin typeface="Palatino" pitchFamily="2" charset="77"/>
                <a:ea typeface="Palatino" pitchFamily="2" charset="77"/>
              </a:rPr>
              <a:t>possibilità</a:t>
            </a:r>
            <a:r>
              <a:rPr lang="en-US" sz="1600" dirty="0">
                <a:latin typeface="Palatino" pitchFamily="2" charset="77"/>
                <a:ea typeface="Palatino" pitchFamily="2" charset="77"/>
              </a:rPr>
              <a:t> di un </a:t>
            </a:r>
            <a:r>
              <a:rPr lang="en-US" sz="1600" dirty="0" err="1">
                <a:latin typeface="Palatino" pitchFamily="2" charset="77"/>
                <a:ea typeface="Palatino" pitchFamily="2" charset="77"/>
              </a:rPr>
              <a:t>calorimetro</a:t>
            </a:r>
            <a:r>
              <a:rPr lang="en-US" sz="1600" dirty="0">
                <a:latin typeface="Palatino" pitchFamily="2" charset="77"/>
                <a:ea typeface="Palatino" pitchFamily="2" charset="77"/>
              </a:rPr>
              <a:t> </a:t>
            </a:r>
            <a:r>
              <a:rPr lang="en-US" sz="1600" dirty="0" err="1">
                <a:latin typeface="Palatino" pitchFamily="2" charset="77"/>
                <a:ea typeface="Palatino" pitchFamily="2" charset="77"/>
              </a:rPr>
              <a:t>elettromagnetico</a:t>
            </a:r>
            <a:r>
              <a:rPr lang="en-US" sz="1600" dirty="0">
                <a:latin typeface="Palatino" pitchFamily="2" charset="77"/>
                <a:ea typeface="Palatino" pitchFamily="2" charset="77"/>
              </a:rPr>
              <a:t> </a:t>
            </a:r>
            <a:r>
              <a:rPr lang="en-US" sz="1600" dirty="0" err="1">
                <a:latin typeface="Palatino" pitchFamily="2" charset="77"/>
                <a:ea typeface="Palatino" pitchFamily="2" charset="77"/>
              </a:rPr>
              <a:t>modulabile</a:t>
            </a:r>
            <a:r>
              <a:rPr lang="en-US" sz="1600" dirty="0">
                <a:latin typeface="Palatino" pitchFamily="2" charset="77"/>
                <a:ea typeface="Palatino" pitchFamily="2" charset="77"/>
              </a:rPr>
              <a:t>, </a:t>
            </a:r>
            <a:r>
              <a:rPr lang="en-US" sz="1600" dirty="0" err="1">
                <a:latin typeface="Palatino" pitchFamily="2" charset="77"/>
                <a:ea typeface="Palatino" pitchFamily="2" charset="77"/>
              </a:rPr>
              <a:t>veloce</a:t>
            </a:r>
            <a:r>
              <a:rPr lang="en-US" sz="1600" dirty="0">
                <a:latin typeface="Palatino" pitchFamily="2" charset="77"/>
                <a:ea typeface="Palatino" pitchFamily="2" charset="77"/>
              </a:rPr>
              <a:t>, </a:t>
            </a:r>
            <a:r>
              <a:rPr lang="en-US" sz="1600" dirty="0" err="1">
                <a:latin typeface="Palatino" pitchFamily="2" charset="77"/>
                <a:ea typeface="Palatino" pitchFamily="2" charset="77"/>
              </a:rPr>
              <a:t>economico</a:t>
            </a:r>
            <a:r>
              <a:rPr lang="en-US" sz="1600" dirty="0">
                <a:latin typeface="Palatino" pitchFamily="2" charset="77"/>
                <a:ea typeface="Palatino" pitchFamily="2" charset="77"/>
              </a:rPr>
              <a:t> e con </a:t>
            </a:r>
            <a:r>
              <a:rPr lang="en-US" sz="1600" dirty="0" err="1">
                <a:latin typeface="Palatino" pitchFamily="2" charset="77"/>
                <a:ea typeface="Palatino" pitchFamily="2" charset="77"/>
              </a:rPr>
              <a:t>una</a:t>
            </a:r>
            <a:r>
              <a:rPr lang="en-US" sz="1600" dirty="0">
                <a:latin typeface="Palatino" pitchFamily="2" charset="77"/>
                <a:ea typeface="Palatino" pitchFamily="2" charset="77"/>
              </a:rPr>
              <a:t> </a:t>
            </a:r>
            <a:r>
              <a:rPr lang="en-US" sz="1600" dirty="0" err="1">
                <a:latin typeface="Palatino" pitchFamily="2" charset="77"/>
                <a:ea typeface="Palatino" pitchFamily="2" charset="77"/>
              </a:rPr>
              <a:t>granularità</a:t>
            </a:r>
            <a:r>
              <a:rPr lang="en-US" sz="1600" dirty="0">
                <a:latin typeface="Palatino" pitchFamily="2" charset="77"/>
                <a:ea typeface="Palatino" pitchFamily="2" charset="77"/>
              </a:rPr>
              <a:t> tale </a:t>
            </a:r>
            <a:r>
              <a:rPr lang="en-US" sz="1600" dirty="0" err="1">
                <a:latin typeface="Palatino" pitchFamily="2" charset="77"/>
                <a:ea typeface="Palatino" pitchFamily="2" charset="77"/>
              </a:rPr>
              <a:t>che</a:t>
            </a:r>
            <a:r>
              <a:rPr lang="en-US" sz="1600" dirty="0">
                <a:latin typeface="Palatino" pitchFamily="2" charset="77"/>
                <a:ea typeface="Palatino" pitchFamily="2" charset="77"/>
              </a:rPr>
              <a:t> lo </a:t>
            </a:r>
            <a:r>
              <a:rPr lang="en-US" sz="1600" dirty="0" err="1">
                <a:latin typeface="Palatino" pitchFamily="2" charset="77"/>
                <a:ea typeface="Palatino" pitchFamily="2" charset="77"/>
              </a:rPr>
              <a:t>stesso</a:t>
            </a:r>
            <a:r>
              <a:rPr lang="en-US" sz="1600" dirty="0">
                <a:latin typeface="Palatino" pitchFamily="2" charset="77"/>
                <a:ea typeface="Palatino" pitchFamily="2" charset="77"/>
              </a:rPr>
              <a:t> </a:t>
            </a:r>
            <a:r>
              <a:rPr lang="en-US" sz="1600" dirty="0" err="1">
                <a:latin typeface="Palatino" pitchFamily="2" charset="77"/>
                <a:ea typeface="Palatino" pitchFamily="2" charset="77"/>
              </a:rPr>
              <a:t>possa</a:t>
            </a:r>
            <a:r>
              <a:rPr lang="en-US" sz="1600" dirty="0">
                <a:latin typeface="Palatino" pitchFamily="2" charset="77"/>
                <a:ea typeface="Palatino" pitchFamily="2" charset="77"/>
              </a:rPr>
              <a:t> </a:t>
            </a:r>
            <a:r>
              <a:rPr lang="en-US" sz="1600" dirty="0" err="1">
                <a:latin typeface="Palatino" pitchFamily="2" charset="77"/>
                <a:ea typeface="Palatino" pitchFamily="2" charset="77"/>
              </a:rPr>
              <a:t>essere</a:t>
            </a:r>
            <a:r>
              <a:rPr lang="en-US" sz="1600" dirty="0">
                <a:latin typeface="Palatino" pitchFamily="2" charset="77"/>
                <a:ea typeface="Palatino" pitchFamily="2" charset="77"/>
              </a:rPr>
              <a:t> </a:t>
            </a:r>
            <a:r>
              <a:rPr lang="en-US" sz="1600" dirty="0" err="1">
                <a:latin typeface="Palatino" pitchFamily="2" charset="77"/>
                <a:ea typeface="Palatino" pitchFamily="2" charset="77"/>
              </a:rPr>
              <a:t>usato</a:t>
            </a:r>
            <a:r>
              <a:rPr lang="en-US" sz="1600" dirty="0">
                <a:latin typeface="Palatino" pitchFamily="2" charset="77"/>
                <a:ea typeface="Palatino" pitchFamily="2" charset="77"/>
              </a:rPr>
              <a:t> </a:t>
            </a:r>
            <a:r>
              <a:rPr lang="en-US" sz="1600" dirty="0" err="1">
                <a:latin typeface="Palatino" pitchFamily="2" charset="77"/>
                <a:ea typeface="Palatino" pitchFamily="2" charset="77"/>
              </a:rPr>
              <a:t>semplicemente</a:t>
            </a:r>
            <a:r>
              <a:rPr lang="en-US" sz="1600" dirty="0">
                <a:latin typeface="Palatino" pitchFamily="2" charset="77"/>
                <a:ea typeface="Palatino" pitchFamily="2" charset="77"/>
              </a:rPr>
              <a:t> come </a:t>
            </a:r>
            <a:r>
              <a:rPr lang="en-US" sz="1600" dirty="0" err="1">
                <a:latin typeface="Palatino" pitchFamily="2" charset="77"/>
                <a:ea typeface="Palatino" pitchFamily="2" charset="77"/>
              </a:rPr>
              <a:t>preshower</a:t>
            </a:r>
            <a:r>
              <a:rPr lang="en-US" sz="1600" dirty="0">
                <a:latin typeface="Palatino" pitchFamily="2" charset="77"/>
                <a:ea typeface="Palatino" pitchFamily="2" charset="77"/>
              </a:rPr>
              <a:t>.</a:t>
            </a:r>
          </a:p>
          <a:p>
            <a:pPr algn="just"/>
            <a:endParaRPr lang="en-US" sz="900" dirty="0">
              <a:latin typeface="Palatino" pitchFamily="2" charset="77"/>
              <a:ea typeface="Palatino" pitchFamily="2" charset="77"/>
            </a:endParaRPr>
          </a:p>
          <a:p>
            <a:pPr algn="just"/>
            <a:r>
              <a:rPr lang="en-US" sz="1600" dirty="0">
                <a:latin typeface="Palatino" pitchFamily="2" charset="77"/>
                <a:ea typeface="Palatino" pitchFamily="2" charset="77"/>
              </a:rPr>
              <a:t>Goal: un </a:t>
            </a:r>
            <a:r>
              <a:rPr lang="en-US" sz="1600" dirty="0" err="1">
                <a:latin typeface="Palatino" pitchFamily="2" charset="77"/>
                <a:ea typeface="Palatino" pitchFamily="2" charset="77"/>
              </a:rPr>
              <a:t>calorimetro</a:t>
            </a:r>
            <a:r>
              <a:rPr lang="en-US" sz="1600" dirty="0">
                <a:latin typeface="Palatino" pitchFamily="2" charset="77"/>
                <a:ea typeface="Palatino" pitchFamily="2" charset="77"/>
              </a:rPr>
              <a:t> Cherenkov, quasi-</a:t>
            </a:r>
            <a:r>
              <a:rPr lang="en-US" sz="1600" dirty="0" err="1">
                <a:latin typeface="Palatino" pitchFamily="2" charset="77"/>
                <a:ea typeface="Palatino" pitchFamily="2" charset="77"/>
              </a:rPr>
              <a:t>omogeneo</a:t>
            </a:r>
            <a:r>
              <a:rPr lang="en-US" sz="1600" dirty="0">
                <a:latin typeface="Palatino" pitchFamily="2" charset="77"/>
                <a:ea typeface="Palatino" pitchFamily="2" charset="77"/>
              </a:rPr>
              <a:t>, </a:t>
            </a:r>
            <a:r>
              <a:rPr lang="en-US" sz="1600" dirty="0" err="1">
                <a:latin typeface="Palatino" pitchFamily="2" charset="77"/>
                <a:ea typeface="Palatino" pitchFamily="2" charset="77"/>
              </a:rPr>
              <a:t>realizzato</a:t>
            </a:r>
            <a:r>
              <a:rPr lang="en-US" sz="1600" dirty="0">
                <a:latin typeface="Palatino" pitchFamily="2" charset="77"/>
                <a:ea typeface="Palatino" pitchFamily="2" charset="77"/>
              </a:rPr>
              <a:t> con </a:t>
            </a:r>
            <a:r>
              <a:rPr lang="en-US" sz="1600" dirty="0" err="1">
                <a:latin typeface="Palatino" pitchFamily="2" charset="77"/>
                <a:ea typeface="Palatino" pitchFamily="2" charset="77"/>
              </a:rPr>
              <a:t>cristalli</a:t>
            </a:r>
            <a:r>
              <a:rPr lang="en-US" sz="1600" dirty="0">
                <a:latin typeface="Palatino" pitchFamily="2" charset="77"/>
                <a:ea typeface="Palatino" pitchFamily="2" charset="77"/>
              </a:rPr>
              <a:t> di PbF</a:t>
            </a:r>
            <a:r>
              <a:rPr lang="en-US" sz="1600" baseline="-25000" dirty="0">
                <a:latin typeface="Palatino" pitchFamily="2" charset="77"/>
                <a:ea typeface="Palatino" pitchFamily="2" charset="77"/>
              </a:rPr>
              <a:t>2</a:t>
            </a:r>
            <a:r>
              <a:rPr lang="en-US" sz="1600" dirty="0">
                <a:latin typeface="Palatino" pitchFamily="2" charset="77"/>
                <a:ea typeface="Palatino" pitchFamily="2" charset="77"/>
              </a:rPr>
              <a:t> e </a:t>
            </a:r>
            <a:r>
              <a:rPr lang="en-US" sz="1600" dirty="0" err="1">
                <a:latin typeface="Palatino" pitchFamily="2" charset="77"/>
                <a:ea typeface="Palatino" pitchFamily="2" charset="77"/>
              </a:rPr>
              <a:t>SiPM</a:t>
            </a:r>
            <a:r>
              <a:rPr lang="en-US" sz="1600" dirty="0">
                <a:latin typeface="Palatino" pitchFamily="2" charset="77"/>
                <a:ea typeface="Palatino" pitchFamily="2" charset="77"/>
              </a:rPr>
              <a:t>.</a:t>
            </a:r>
          </a:p>
          <a:p>
            <a:pPr marL="0" indent="0" algn="just">
              <a:buNone/>
            </a:pPr>
            <a:endParaRPr lang="en-US" sz="1600" dirty="0">
              <a:latin typeface="Palatino" pitchFamily="2" charset="77"/>
              <a:ea typeface="Palatino" pitchFamily="2" charset="77"/>
            </a:endParaRPr>
          </a:p>
          <a:p>
            <a:pPr marL="0" indent="0" algn="just">
              <a:buNone/>
            </a:pPr>
            <a:endParaRPr lang="en-US" sz="1600" dirty="0">
              <a:latin typeface="Palatino" pitchFamily="2" charset="77"/>
              <a:ea typeface="Palatino" pitchFamily="2" charset="77"/>
            </a:endParaRPr>
          </a:p>
        </p:txBody>
      </p:sp>
      <p:sp>
        <p:nvSpPr>
          <p:cNvPr id="3" name="TextBox 2"/>
          <p:cNvSpPr txBox="1"/>
          <p:nvPr/>
        </p:nvSpPr>
        <p:spPr>
          <a:xfrm>
            <a:off x="5195889" y="-357188"/>
            <a:ext cx="184731" cy="461665"/>
          </a:xfrm>
          <a:prstGeom prst="rect">
            <a:avLst/>
          </a:prstGeom>
          <a:noFill/>
        </p:spPr>
        <p:txBody>
          <a:bodyPr wrap="none" rtlCol="0">
            <a:spAutoFit/>
          </a:bodyPr>
          <a:lstStyle/>
          <a:p>
            <a:pPr defTabSz="457200" fontAlgn="base">
              <a:spcBef>
                <a:spcPct val="0"/>
              </a:spcBef>
              <a:spcAft>
                <a:spcPct val="0"/>
              </a:spcAft>
            </a:pPr>
            <a:endParaRPr lang="it-IT" sz="2400" dirty="0">
              <a:solidFill>
                <a:srgbClr val="404040"/>
              </a:solidFill>
              <a:latin typeface="Palatino" pitchFamily="2" charset="77"/>
              <a:ea typeface="Palatino" pitchFamily="2" charset="77"/>
            </a:endParaRPr>
          </a:p>
        </p:txBody>
      </p:sp>
      <p:sp>
        <p:nvSpPr>
          <p:cNvPr id="5" name="Footer Placeholder 4">
            <a:extLst>
              <a:ext uri="{FF2B5EF4-FFF2-40B4-BE49-F238E27FC236}">
                <a16:creationId xmlns:a16="http://schemas.microsoft.com/office/drawing/2014/main" id="{E25CE37A-3C84-884B-94D7-49967EEDE352}"/>
              </a:ext>
            </a:extLst>
          </p:cNvPr>
          <p:cNvSpPr>
            <a:spLocks noGrp="1"/>
          </p:cNvSpPr>
          <p:nvPr>
            <p:ph type="ftr" sz="quarter" idx="11"/>
          </p:nvPr>
        </p:nvSpPr>
        <p:spPr/>
        <p:txBody>
          <a:bodyPr/>
          <a:lstStyle/>
          <a:p>
            <a:pPr defTabSz="457200" fontAlgn="base">
              <a:spcBef>
                <a:spcPct val="0"/>
              </a:spcBef>
              <a:spcAft>
                <a:spcPct val="0"/>
              </a:spcAft>
            </a:pPr>
            <a:r>
              <a:rPr lang="en-US" b="1" dirty="0">
                <a:ea typeface="ＭＳ Ｐゴシック" charset="0"/>
              </a:rPr>
              <a:t>M. Boscolo, CL preventivi, 7/7/20</a:t>
            </a:r>
          </a:p>
        </p:txBody>
      </p:sp>
      <p:cxnSp>
        <p:nvCxnSpPr>
          <p:cNvPr id="13" name="Elbow Connector 12">
            <a:extLst>
              <a:ext uri="{FF2B5EF4-FFF2-40B4-BE49-F238E27FC236}">
                <a16:creationId xmlns:a16="http://schemas.microsoft.com/office/drawing/2014/main" id="{6C4965DB-4FE3-F74A-A75A-21248C61CDBD}"/>
              </a:ext>
            </a:extLst>
          </p:cNvPr>
          <p:cNvCxnSpPr>
            <a:cxnSpLocks/>
          </p:cNvCxnSpPr>
          <p:nvPr/>
        </p:nvCxnSpPr>
        <p:spPr>
          <a:xfrm rot="10800000" flipV="1">
            <a:off x="3409151" y="2752599"/>
            <a:ext cx="2961171" cy="426718"/>
          </a:xfrm>
          <a:prstGeom prst="bentConnector3">
            <a:avLst>
              <a:gd name="adj1" fmla="val 100094"/>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62D606B7-C8D8-1046-ABD8-38DFDE2829A0}"/>
              </a:ext>
            </a:extLst>
          </p:cNvPr>
          <p:cNvSpPr txBox="1"/>
          <p:nvPr/>
        </p:nvSpPr>
        <p:spPr>
          <a:xfrm>
            <a:off x="3744429" y="2471282"/>
            <a:ext cx="1827744" cy="338554"/>
          </a:xfrm>
          <a:prstGeom prst="rect">
            <a:avLst/>
          </a:prstGeom>
          <a:noFill/>
        </p:spPr>
        <p:txBody>
          <a:bodyPr wrap="none" rtlCol="0">
            <a:spAutoFit/>
          </a:bodyPr>
          <a:lstStyle/>
          <a:p>
            <a:pPr defTabSz="457200" fontAlgn="base">
              <a:spcBef>
                <a:spcPct val="0"/>
              </a:spcBef>
              <a:spcAft>
                <a:spcPct val="0"/>
              </a:spcAft>
            </a:pPr>
            <a:r>
              <a:rPr lang="en-GB" sz="1600" dirty="0">
                <a:solidFill>
                  <a:srgbClr val="404040"/>
                </a:solidFill>
                <a:latin typeface="Palatino" pitchFamily="2" charset="77"/>
                <a:ea typeface="Palatino" pitchFamily="2" charset="77"/>
              </a:rPr>
              <a:t>PbF</a:t>
            </a:r>
            <a:r>
              <a:rPr lang="en-GB" sz="1600" baseline="-25000" dirty="0">
                <a:solidFill>
                  <a:srgbClr val="404040"/>
                </a:solidFill>
                <a:latin typeface="Palatino" pitchFamily="2" charset="77"/>
                <a:ea typeface="Palatino" pitchFamily="2" charset="77"/>
              </a:rPr>
              <a:t>2</a:t>
            </a:r>
            <a:r>
              <a:rPr lang="en-GB" sz="1600" dirty="0">
                <a:solidFill>
                  <a:srgbClr val="404040"/>
                </a:solidFill>
                <a:latin typeface="Palatino" pitchFamily="2" charset="77"/>
                <a:ea typeface="Palatino" pitchFamily="2" charset="77"/>
              </a:rPr>
              <a:t> mezzo </a:t>
            </a:r>
            <a:r>
              <a:rPr lang="en-GB" sz="1600" dirty="0" err="1">
                <a:solidFill>
                  <a:srgbClr val="404040"/>
                </a:solidFill>
                <a:latin typeface="Palatino" pitchFamily="2" charset="77"/>
                <a:ea typeface="Palatino" pitchFamily="2" charset="77"/>
              </a:rPr>
              <a:t>attivo</a:t>
            </a:r>
            <a:endParaRPr lang="en-GB" sz="1600" dirty="0">
              <a:solidFill>
                <a:srgbClr val="404040"/>
              </a:solidFill>
              <a:latin typeface="Palatino" pitchFamily="2" charset="77"/>
              <a:ea typeface="Palatino" pitchFamily="2" charset="77"/>
            </a:endParaRPr>
          </a:p>
        </p:txBody>
      </p:sp>
      <p:sp>
        <p:nvSpPr>
          <p:cNvPr id="18" name="Segnaposto contenuto 8">
            <a:extLst>
              <a:ext uri="{FF2B5EF4-FFF2-40B4-BE49-F238E27FC236}">
                <a16:creationId xmlns:a16="http://schemas.microsoft.com/office/drawing/2014/main" id="{AD549268-DE08-A243-A7DD-C98CE2A98899}"/>
              </a:ext>
            </a:extLst>
          </p:cNvPr>
          <p:cNvSpPr txBox="1">
            <a:spLocks/>
          </p:cNvSpPr>
          <p:nvPr/>
        </p:nvSpPr>
        <p:spPr>
          <a:xfrm>
            <a:off x="2118359" y="3292958"/>
            <a:ext cx="3453814" cy="1055471"/>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600" dirty="0">
                <a:latin typeface="Palatino" pitchFamily="2" charset="77"/>
                <a:ea typeface="Palatino" pitchFamily="2" charset="77"/>
              </a:rPr>
              <a:t>Celle da 1.1x1.1x50 mm</a:t>
            </a:r>
            <a:r>
              <a:rPr lang="en-US" sz="1600" baseline="30000" dirty="0">
                <a:latin typeface="Palatino" pitchFamily="2" charset="77"/>
                <a:ea typeface="Palatino" pitchFamily="2" charset="77"/>
              </a:rPr>
              <a:t>3 </a:t>
            </a:r>
            <a:r>
              <a:rPr lang="en-US" sz="1600">
                <a:latin typeface="Palatino" pitchFamily="2" charset="77"/>
                <a:ea typeface="Palatino" pitchFamily="2" charset="77"/>
              </a:rPr>
              <a:t>(5.5 </a:t>
            </a:r>
            <a:r>
              <a:rPr lang="en-US" sz="1600" dirty="0">
                <a:latin typeface="Palatino" pitchFamily="2" charset="77"/>
                <a:ea typeface="Palatino" pitchFamily="2" charset="77"/>
              </a:rPr>
              <a:t>X0)</a:t>
            </a:r>
          </a:p>
          <a:p>
            <a:pPr marL="0" indent="0" algn="just">
              <a:buNone/>
            </a:pPr>
            <a:r>
              <a:rPr lang="en-US" sz="1000" dirty="0" err="1">
                <a:latin typeface="Palatino" pitchFamily="2" charset="77"/>
                <a:ea typeface="Palatino" pitchFamily="2" charset="77"/>
              </a:rPr>
              <a:t>Luce</a:t>
            </a:r>
            <a:r>
              <a:rPr lang="en-US" sz="1000" dirty="0">
                <a:latin typeface="Palatino" pitchFamily="2" charset="77"/>
                <a:ea typeface="Palatino" pitchFamily="2" charset="77"/>
              </a:rPr>
              <a:t> Cherenkov </a:t>
            </a:r>
            <a:r>
              <a:rPr lang="en-US" sz="1000" dirty="0">
                <a:latin typeface="Palatino" pitchFamily="2" charset="77"/>
                <a:ea typeface="Palatino" pitchFamily="2" charset="77"/>
                <a:sym typeface="Wingdings" pitchFamily="2" charset="2"/>
              </a:rPr>
              <a:t> </a:t>
            </a:r>
            <a:r>
              <a:rPr lang="en-US" sz="1000" dirty="0" err="1">
                <a:latin typeface="Palatino" pitchFamily="2" charset="77"/>
                <a:ea typeface="Palatino" pitchFamily="2" charset="77"/>
                <a:sym typeface="Wingdings" pitchFamily="2" charset="2"/>
              </a:rPr>
              <a:t>veloce</a:t>
            </a:r>
            <a:endParaRPr lang="en-US" sz="1000" dirty="0">
              <a:latin typeface="Palatino" pitchFamily="2" charset="77"/>
              <a:ea typeface="Palatino" pitchFamily="2" charset="77"/>
            </a:endParaRPr>
          </a:p>
          <a:p>
            <a:pPr marL="0" indent="0" algn="just">
              <a:buNone/>
            </a:pPr>
            <a:r>
              <a:rPr lang="en-US" sz="1000" dirty="0">
                <a:latin typeface="Palatino" pitchFamily="2" charset="77"/>
                <a:ea typeface="Palatino" pitchFamily="2" charset="77"/>
              </a:rPr>
              <a:t>Alta </a:t>
            </a:r>
            <a:r>
              <a:rPr lang="en-US" sz="1000" dirty="0" err="1">
                <a:latin typeface="Palatino" pitchFamily="2" charset="77"/>
                <a:ea typeface="Palatino" pitchFamily="2" charset="77"/>
              </a:rPr>
              <a:t>densitá</a:t>
            </a:r>
            <a:r>
              <a:rPr lang="en-US" sz="1000" dirty="0">
                <a:latin typeface="Palatino" pitchFamily="2" charset="77"/>
                <a:ea typeface="Palatino" pitchFamily="2" charset="77"/>
              </a:rPr>
              <a:t>, basso X0 </a:t>
            </a:r>
            <a:r>
              <a:rPr lang="en-US" sz="1000" dirty="0">
                <a:latin typeface="Palatino" pitchFamily="2" charset="77"/>
                <a:ea typeface="Palatino" pitchFamily="2" charset="77"/>
                <a:sym typeface="Wingdings" pitchFamily="2" charset="2"/>
              </a:rPr>
              <a:t> facile </a:t>
            </a:r>
            <a:r>
              <a:rPr lang="en-US" sz="1000" dirty="0" err="1">
                <a:latin typeface="Palatino" pitchFamily="2" charset="77"/>
                <a:ea typeface="Palatino" pitchFamily="2" charset="77"/>
                <a:sym typeface="Wingdings" pitchFamily="2" charset="2"/>
              </a:rPr>
              <a:t>integrazione</a:t>
            </a:r>
            <a:r>
              <a:rPr lang="en-US" sz="1000" dirty="0">
                <a:latin typeface="Palatino" pitchFamily="2" charset="77"/>
                <a:ea typeface="Palatino" pitchFamily="2" charset="77"/>
                <a:sym typeface="Wingdings" pitchFamily="2" charset="2"/>
              </a:rPr>
              <a:t> </a:t>
            </a:r>
            <a:r>
              <a:rPr lang="en-US" sz="1000" dirty="0" err="1">
                <a:latin typeface="Palatino" pitchFamily="2" charset="77"/>
                <a:ea typeface="Palatino" pitchFamily="2" charset="77"/>
                <a:sym typeface="Wingdings" pitchFamily="2" charset="2"/>
              </a:rPr>
              <a:t>nell’esperimento</a:t>
            </a:r>
            <a:endParaRPr lang="en-US" sz="1000" dirty="0">
              <a:latin typeface="Palatino" pitchFamily="2" charset="77"/>
              <a:ea typeface="Palatino" pitchFamily="2" charset="77"/>
            </a:endParaRPr>
          </a:p>
          <a:p>
            <a:pPr marL="0" indent="0" algn="just">
              <a:buNone/>
            </a:pPr>
            <a:r>
              <a:rPr lang="en-US" sz="1000" dirty="0" err="1">
                <a:latin typeface="Palatino" pitchFamily="2" charset="77"/>
                <a:ea typeface="Palatino" pitchFamily="2" charset="77"/>
                <a:sym typeface="Wingdings" pitchFamily="2" charset="2"/>
              </a:rPr>
              <a:t>Sufficiente</a:t>
            </a:r>
            <a:r>
              <a:rPr lang="en-US" sz="1000" dirty="0">
                <a:latin typeface="Palatino" pitchFamily="2" charset="77"/>
                <a:ea typeface="Palatino" pitchFamily="2" charset="77"/>
                <a:sym typeface="Wingdings" pitchFamily="2" charset="2"/>
              </a:rPr>
              <a:t> light yield  ? (</a:t>
            </a:r>
            <a:r>
              <a:rPr lang="en-US" sz="1000" dirty="0" err="1">
                <a:latin typeface="Palatino" pitchFamily="2" charset="77"/>
                <a:ea typeface="Palatino" pitchFamily="2" charset="77"/>
                <a:sym typeface="Wingdings" pitchFamily="2" charset="2"/>
              </a:rPr>
              <a:t>scopo</a:t>
            </a:r>
            <a:r>
              <a:rPr lang="en-US" sz="1000" dirty="0">
                <a:latin typeface="Palatino" pitchFamily="2" charset="77"/>
                <a:ea typeface="Palatino" pitchFamily="2" charset="77"/>
                <a:sym typeface="Wingdings" pitchFamily="2" charset="2"/>
              </a:rPr>
              <a:t> </a:t>
            </a:r>
            <a:r>
              <a:rPr lang="en-US" sz="1000" dirty="0" err="1">
                <a:latin typeface="Palatino" pitchFamily="2" charset="77"/>
                <a:ea typeface="Palatino" pitchFamily="2" charset="77"/>
                <a:sym typeface="Wingdings" pitchFamily="2" charset="2"/>
              </a:rPr>
              <a:t>dell’R&amp;D</a:t>
            </a:r>
            <a:r>
              <a:rPr lang="en-US" sz="1000" dirty="0">
                <a:latin typeface="Palatino" pitchFamily="2" charset="77"/>
                <a:ea typeface="Palatino" pitchFamily="2" charset="77"/>
                <a:sym typeface="Wingdings" pitchFamily="2" charset="2"/>
              </a:rPr>
              <a:t>)</a:t>
            </a:r>
          </a:p>
          <a:p>
            <a:pPr marL="0" indent="0" algn="just">
              <a:buNone/>
            </a:pPr>
            <a:r>
              <a:rPr lang="en-US" sz="1000" dirty="0">
                <a:latin typeface="Palatino" pitchFamily="2" charset="77"/>
                <a:ea typeface="Palatino" pitchFamily="2" charset="77"/>
                <a:sym typeface="Wingdings" pitchFamily="2" charset="2"/>
              </a:rPr>
              <a:t>20 euro/cc  </a:t>
            </a:r>
            <a:r>
              <a:rPr lang="en-US" sz="1000" dirty="0" err="1">
                <a:latin typeface="Palatino" pitchFamily="2" charset="77"/>
                <a:ea typeface="Palatino" pitchFamily="2" charset="77"/>
                <a:sym typeface="Wingdings" pitchFamily="2" charset="2"/>
              </a:rPr>
              <a:t>economico</a:t>
            </a:r>
            <a:endParaRPr lang="en-US" sz="1600" baseline="30000" dirty="0">
              <a:latin typeface="Palatino" pitchFamily="2" charset="77"/>
              <a:ea typeface="Palatino" pitchFamily="2" charset="77"/>
            </a:endParaRPr>
          </a:p>
          <a:p>
            <a:pPr marL="0" indent="0" algn="just">
              <a:buNone/>
            </a:pPr>
            <a:endParaRPr lang="en-US" sz="1600" baseline="30000" dirty="0">
              <a:latin typeface="Palatino" pitchFamily="2" charset="77"/>
              <a:ea typeface="Palatino" pitchFamily="2" charset="77"/>
            </a:endParaRPr>
          </a:p>
          <a:p>
            <a:pPr marL="0" indent="0" algn="just">
              <a:buNone/>
            </a:pPr>
            <a:endParaRPr lang="en-US" sz="1600" baseline="30000" dirty="0">
              <a:latin typeface="Palatino" pitchFamily="2" charset="77"/>
              <a:ea typeface="Palatino" pitchFamily="2" charset="77"/>
            </a:endParaRPr>
          </a:p>
          <a:p>
            <a:pPr marL="0" indent="0" algn="just">
              <a:buNone/>
            </a:pPr>
            <a:endParaRPr lang="en-US" sz="1600" dirty="0">
              <a:latin typeface="Palatino" pitchFamily="2" charset="77"/>
              <a:ea typeface="Palatino" pitchFamily="2" charset="77"/>
            </a:endParaRPr>
          </a:p>
          <a:p>
            <a:pPr marL="0" indent="0" algn="just">
              <a:buNone/>
            </a:pPr>
            <a:endParaRPr lang="en-US" sz="1600" dirty="0">
              <a:latin typeface="Palatino" pitchFamily="2" charset="77"/>
              <a:ea typeface="Palatino" pitchFamily="2" charset="77"/>
            </a:endParaRPr>
          </a:p>
        </p:txBody>
      </p:sp>
      <p:cxnSp>
        <p:nvCxnSpPr>
          <p:cNvPr id="22" name="Straight Arrow Connector 21">
            <a:extLst>
              <a:ext uri="{FF2B5EF4-FFF2-40B4-BE49-F238E27FC236}">
                <a16:creationId xmlns:a16="http://schemas.microsoft.com/office/drawing/2014/main" id="{E5E3C0B6-D4FC-3643-B1B8-96D52F4DAB2B}"/>
              </a:ext>
            </a:extLst>
          </p:cNvPr>
          <p:cNvCxnSpPr/>
          <p:nvPr/>
        </p:nvCxnSpPr>
        <p:spPr>
          <a:xfrm>
            <a:off x="3409149" y="4348428"/>
            <a:ext cx="0" cy="4267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Segnaposto contenuto 8">
            <a:extLst>
              <a:ext uri="{FF2B5EF4-FFF2-40B4-BE49-F238E27FC236}">
                <a16:creationId xmlns:a16="http://schemas.microsoft.com/office/drawing/2014/main" id="{9CEB82AE-5365-2443-A4DB-4E20F04EB5D9}"/>
              </a:ext>
            </a:extLst>
          </p:cNvPr>
          <p:cNvSpPr txBox="1">
            <a:spLocks/>
          </p:cNvSpPr>
          <p:nvPr/>
        </p:nvSpPr>
        <p:spPr>
          <a:xfrm>
            <a:off x="2118359" y="4923956"/>
            <a:ext cx="3489962" cy="871388"/>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600" dirty="0" err="1">
                <a:latin typeface="Palatino" pitchFamily="2" charset="77"/>
                <a:ea typeface="Palatino" pitchFamily="2" charset="77"/>
              </a:rPr>
              <a:t>Risultati</a:t>
            </a:r>
            <a:r>
              <a:rPr lang="en-US" sz="1600" dirty="0">
                <a:latin typeface="Palatino" pitchFamily="2" charset="77"/>
                <a:ea typeface="Palatino" pitchFamily="2" charset="77"/>
              </a:rPr>
              <a:t> da Padme (SAC cal.) </a:t>
            </a:r>
            <a:endParaRPr lang="en-US" sz="1600" baseline="30000" dirty="0">
              <a:latin typeface="Palatino" pitchFamily="2" charset="77"/>
              <a:ea typeface="Palatino" pitchFamily="2" charset="77"/>
            </a:endParaRPr>
          </a:p>
          <a:p>
            <a:pPr marL="0" indent="0" algn="just">
              <a:buNone/>
            </a:pPr>
            <a:r>
              <a:rPr lang="en-US" sz="1000" dirty="0">
                <a:latin typeface="Palatino" pitchFamily="2" charset="77"/>
                <a:ea typeface="Palatino" pitchFamily="2" charset="77"/>
              </a:rPr>
              <a:t>N </a:t>
            </a:r>
            <a:r>
              <a:rPr lang="en-US" sz="1000" dirty="0" err="1">
                <a:latin typeface="Palatino" pitchFamily="2" charset="77"/>
                <a:ea typeface="Palatino" pitchFamily="2" charset="77"/>
              </a:rPr>
              <a:t>p.e.</a:t>
            </a:r>
            <a:r>
              <a:rPr lang="en-US" sz="1000" dirty="0">
                <a:latin typeface="Palatino" pitchFamily="2" charset="77"/>
                <a:ea typeface="Palatino" pitchFamily="2" charset="77"/>
              </a:rPr>
              <a:t> ~ 1.5 </a:t>
            </a:r>
            <a:r>
              <a:rPr lang="en-US" sz="1000" dirty="0" err="1">
                <a:latin typeface="Palatino" pitchFamily="2" charset="77"/>
                <a:ea typeface="Palatino" pitchFamily="2" charset="77"/>
              </a:rPr>
              <a:t>p.e.</a:t>
            </a:r>
            <a:r>
              <a:rPr lang="en-US" sz="1000" dirty="0">
                <a:latin typeface="Palatino" pitchFamily="2" charset="77"/>
                <a:ea typeface="Palatino" pitchFamily="2" charset="77"/>
              </a:rPr>
              <a:t>/MeV  con R13478UV PMT (40% </a:t>
            </a:r>
            <a:r>
              <a:rPr lang="en-US" sz="1000" dirty="0" err="1">
                <a:latin typeface="Palatino" pitchFamily="2" charset="77"/>
                <a:ea typeface="Palatino" pitchFamily="2" charset="77"/>
              </a:rPr>
              <a:t>copertura</a:t>
            </a:r>
            <a:r>
              <a:rPr lang="en-US" sz="1000" dirty="0">
                <a:latin typeface="Palatino" pitchFamily="2" charset="77"/>
                <a:ea typeface="Palatino" pitchFamily="2" charset="77"/>
              </a:rPr>
              <a:t>) e  </a:t>
            </a:r>
            <a:r>
              <a:rPr lang="en-US" sz="1000" dirty="0" err="1">
                <a:latin typeface="Palatino" pitchFamily="2" charset="77"/>
                <a:ea typeface="Palatino" pitchFamily="2" charset="77"/>
              </a:rPr>
              <a:t>Tedlar</a:t>
            </a:r>
            <a:r>
              <a:rPr lang="en-US" sz="1000" dirty="0">
                <a:latin typeface="Palatino" pitchFamily="2" charset="77"/>
                <a:ea typeface="Palatino" pitchFamily="2" charset="77"/>
              </a:rPr>
              <a:t> </a:t>
            </a:r>
            <a:r>
              <a:rPr lang="en-US" sz="1000" dirty="0" err="1">
                <a:latin typeface="Palatino" pitchFamily="2" charset="77"/>
                <a:ea typeface="Palatino" pitchFamily="2" charset="77"/>
              </a:rPr>
              <a:t>nero</a:t>
            </a:r>
            <a:r>
              <a:rPr lang="en-US" sz="1000" dirty="0">
                <a:latin typeface="Palatino" pitchFamily="2" charset="77"/>
                <a:ea typeface="Palatino" pitchFamily="2" charset="77"/>
              </a:rPr>
              <a:t> wrapping</a:t>
            </a:r>
          </a:p>
          <a:p>
            <a:pPr marL="0" indent="0" algn="just">
              <a:buNone/>
            </a:pPr>
            <a:endParaRPr lang="en-US" sz="1000" baseline="-25000" dirty="0">
              <a:latin typeface="Palatino" pitchFamily="2" charset="77"/>
              <a:ea typeface="Palatino" pitchFamily="2" charset="77"/>
            </a:endParaRPr>
          </a:p>
          <a:p>
            <a:pPr marL="0" indent="0" algn="just">
              <a:buNone/>
            </a:pPr>
            <a:r>
              <a:rPr lang="en-US" sz="1600" baseline="30000" dirty="0">
                <a:latin typeface="Palatino" pitchFamily="2" charset="77"/>
                <a:ea typeface="Palatino" pitchFamily="2" charset="77"/>
              </a:rPr>
              <a:t>80 </a:t>
            </a:r>
            <a:r>
              <a:rPr lang="en-US" sz="1600" baseline="30000" dirty="0" err="1">
                <a:latin typeface="Palatino" pitchFamily="2" charset="77"/>
                <a:ea typeface="Palatino" pitchFamily="2" charset="77"/>
              </a:rPr>
              <a:t>ps</a:t>
            </a:r>
            <a:r>
              <a:rPr lang="en-US" sz="1600" baseline="30000" dirty="0">
                <a:latin typeface="Palatino" pitchFamily="2" charset="77"/>
                <a:ea typeface="Palatino" pitchFamily="2" charset="77"/>
              </a:rPr>
              <a:t> </a:t>
            </a:r>
            <a:r>
              <a:rPr lang="en-US" sz="1600" baseline="30000" dirty="0" err="1">
                <a:latin typeface="Palatino" pitchFamily="2" charset="77"/>
                <a:ea typeface="Palatino" pitchFamily="2" charset="77"/>
              </a:rPr>
              <a:t>risoluzione</a:t>
            </a:r>
            <a:r>
              <a:rPr lang="en-US" sz="1600" baseline="30000" dirty="0">
                <a:latin typeface="Palatino" pitchFamily="2" charset="77"/>
                <a:ea typeface="Palatino" pitchFamily="2" charset="77"/>
              </a:rPr>
              <a:t> </a:t>
            </a:r>
            <a:r>
              <a:rPr lang="en-US" sz="1600" baseline="30000" dirty="0" err="1">
                <a:latin typeface="Palatino" pitchFamily="2" charset="77"/>
                <a:ea typeface="Palatino" pitchFamily="2" charset="77"/>
              </a:rPr>
              <a:t>temporale</a:t>
            </a:r>
            <a:r>
              <a:rPr lang="en-US" sz="1600" baseline="30000" dirty="0">
                <a:latin typeface="Palatino" pitchFamily="2" charset="77"/>
                <a:ea typeface="Palatino" pitchFamily="2" charset="77"/>
              </a:rPr>
              <a:t> </a:t>
            </a:r>
            <a:r>
              <a:rPr lang="en-US" sz="1600" baseline="30000" dirty="0" err="1">
                <a:latin typeface="Palatino" pitchFamily="2" charset="77"/>
                <a:ea typeface="Palatino" pitchFamily="2" charset="77"/>
              </a:rPr>
              <a:t>tra</a:t>
            </a:r>
            <a:r>
              <a:rPr lang="en-US" sz="1600" baseline="30000" dirty="0">
                <a:latin typeface="Palatino" pitchFamily="2" charset="77"/>
                <a:ea typeface="Palatino" pitchFamily="2" charset="77"/>
              </a:rPr>
              <a:t> 100 e 450 MeV</a:t>
            </a:r>
          </a:p>
          <a:p>
            <a:pPr marL="0" indent="0" algn="just">
              <a:buNone/>
            </a:pPr>
            <a:endParaRPr lang="en-US" sz="1600" baseline="30000" dirty="0">
              <a:latin typeface="Palatino" pitchFamily="2" charset="77"/>
              <a:ea typeface="Palatino" pitchFamily="2" charset="77"/>
            </a:endParaRPr>
          </a:p>
          <a:p>
            <a:pPr marL="0" indent="0" algn="just">
              <a:buNone/>
            </a:pPr>
            <a:endParaRPr lang="en-US" sz="1600" baseline="30000" dirty="0">
              <a:latin typeface="Palatino" pitchFamily="2" charset="77"/>
              <a:ea typeface="Palatino" pitchFamily="2" charset="77"/>
            </a:endParaRPr>
          </a:p>
          <a:p>
            <a:pPr marL="0" indent="0" algn="just">
              <a:buNone/>
            </a:pPr>
            <a:endParaRPr lang="en-US" sz="1600" dirty="0">
              <a:latin typeface="Palatino" pitchFamily="2" charset="77"/>
              <a:ea typeface="Palatino" pitchFamily="2" charset="77"/>
            </a:endParaRPr>
          </a:p>
          <a:p>
            <a:pPr marL="0" indent="0" algn="just">
              <a:buNone/>
            </a:pPr>
            <a:endParaRPr lang="en-US" sz="1600" dirty="0">
              <a:latin typeface="Palatino" pitchFamily="2" charset="77"/>
              <a:ea typeface="Palatino" pitchFamily="2" charset="77"/>
            </a:endParaRPr>
          </a:p>
        </p:txBody>
      </p:sp>
      <p:cxnSp>
        <p:nvCxnSpPr>
          <p:cNvPr id="24" name="Elbow Connector 23">
            <a:extLst>
              <a:ext uri="{FF2B5EF4-FFF2-40B4-BE49-F238E27FC236}">
                <a16:creationId xmlns:a16="http://schemas.microsoft.com/office/drawing/2014/main" id="{BF89083D-3734-524F-9E2B-6952977C2E86}"/>
              </a:ext>
            </a:extLst>
          </p:cNvPr>
          <p:cNvCxnSpPr>
            <a:cxnSpLocks/>
          </p:cNvCxnSpPr>
          <p:nvPr/>
        </p:nvCxnSpPr>
        <p:spPr>
          <a:xfrm>
            <a:off x="6370321" y="2752600"/>
            <a:ext cx="2377438" cy="297637"/>
          </a:xfrm>
          <a:prstGeom prst="bentConnector3">
            <a:avLst>
              <a:gd name="adj1" fmla="val 99573"/>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A81FFEB1-984E-7C4F-B5B5-A5C9497C92C3}"/>
              </a:ext>
            </a:extLst>
          </p:cNvPr>
          <p:cNvSpPr txBox="1"/>
          <p:nvPr/>
        </p:nvSpPr>
        <p:spPr>
          <a:xfrm>
            <a:off x="7033519" y="2471282"/>
            <a:ext cx="1477905" cy="338554"/>
          </a:xfrm>
          <a:prstGeom prst="rect">
            <a:avLst/>
          </a:prstGeom>
          <a:noFill/>
        </p:spPr>
        <p:txBody>
          <a:bodyPr wrap="none" rtlCol="0">
            <a:spAutoFit/>
          </a:bodyPr>
          <a:lstStyle/>
          <a:p>
            <a:pPr defTabSz="457200" fontAlgn="base">
              <a:spcBef>
                <a:spcPct val="0"/>
              </a:spcBef>
              <a:spcAft>
                <a:spcPct val="0"/>
              </a:spcAft>
            </a:pPr>
            <a:r>
              <a:rPr lang="en-GB" sz="1600" dirty="0" err="1">
                <a:solidFill>
                  <a:srgbClr val="404040"/>
                </a:solidFill>
                <a:latin typeface="Palatino" pitchFamily="2" charset="77"/>
                <a:ea typeface="Palatino" pitchFamily="2" charset="77"/>
              </a:rPr>
              <a:t>SiPM</a:t>
            </a:r>
            <a:r>
              <a:rPr lang="en-GB" sz="1600" dirty="0">
                <a:solidFill>
                  <a:srgbClr val="404040"/>
                </a:solidFill>
                <a:latin typeface="Palatino" pitchFamily="2" charset="77"/>
                <a:ea typeface="Palatino" pitchFamily="2" charset="77"/>
              </a:rPr>
              <a:t> read out</a:t>
            </a:r>
          </a:p>
        </p:txBody>
      </p:sp>
      <p:sp>
        <p:nvSpPr>
          <p:cNvPr id="29" name="Segnaposto contenuto 8">
            <a:extLst>
              <a:ext uri="{FF2B5EF4-FFF2-40B4-BE49-F238E27FC236}">
                <a16:creationId xmlns:a16="http://schemas.microsoft.com/office/drawing/2014/main" id="{374EB2C0-B391-4D44-B626-5F6F5D10D23D}"/>
              </a:ext>
            </a:extLst>
          </p:cNvPr>
          <p:cNvSpPr txBox="1">
            <a:spLocks/>
          </p:cNvSpPr>
          <p:nvPr/>
        </p:nvSpPr>
        <p:spPr>
          <a:xfrm>
            <a:off x="7033518" y="3179319"/>
            <a:ext cx="3405882" cy="1115861"/>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1600" dirty="0" err="1">
                <a:latin typeface="Palatino" pitchFamily="2" charset="77"/>
                <a:ea typeface="Palatino" pitchFamily="2" charset="77"/>
              </a:rPr>
              <a:t>Matrice</a:t>
            </a:r>
            <a:r>
              <a:rPr lang="en-US" sz="1600" dirty="0">
                <a:latin typeface="Palatino" pitchFamily="2" charset="77"/>
                <a:ea typeface="Palatino" pitchFamily="2" charset="77"/>
              </a:rPr>
              <a:t> di 9 SiPMs 3x3 mm</a:t>
            </a:r>
            <a:r>
              <a:rPr lang="en-US" sz="1600" baseline="30000" dirty="0">
                <a:latin typeface="Palatino" pitchFamily="2" charset="77"/>
                <a:ea typeface="Palatino" pitchFamily="2" charset="77"/>
              </a:rPr>
              <a:t>2</a:t>
            </a:r>
          </a:p>
          <a:p>
            <a:pPr marL="0" indent="0" algn="just">
              <a:buNone/>
            </a:pPr>
            <a:r>
              <a:rPr lang="en-US" sz="1000" dirty="0">
                <a:latin typeface="Palatino" pitchFamily="2" charset="77"/>
                <a:ea typeface="Palatino" pitchFamily="2" charset="77"/>
              </a:rPr>
              <a:t>Pixel da</a:t>
            </a:r>
            <a:r>
              <a:rPr lang="en-US" sz="1000" dirty="0">
                <a:latin typeface="Palatino" pitchFamily="2" charset="77"/>
                <a:ea typeface="Palatino" pitchFamily="2" charset="77"/>
                <a:sym typeface="Wingdings" pitchFamily="2" charset="2"/>
              </a:rPr>
              <a:t> 10/15 um  </a:t>
            </a:r>
            <a:r>
              <a:rPr lang="en-US" sz="1000" dirty="0" err="1">
                <a:latin typeface="Palatino" pitchFamily="2" charset="77"/>
                <a:ea typeface="Palatino" pitchFamily="2" charset="77"/>
                <a:sym typeface="Wingdings" pitchFamily="2" charset="2"/>
              </a:rPr>
              <a:t>veloci</a:t>
            </a:r>
            <a:r>
              <a:rPr lang="en-US" sz="1000" dirty="0">
                <a:latin typeface="Palatino" pitchFamily="2" charset="77"/>
                <a:ea typeface="Palatino" pitchFamily="2" charset="77"/>
                <a:sym typeface="Wingdings" pitchFamily="2" charset="2"/>
              </a:rPr>
              <a:t> e  Rad. Hard.</a:t>
            </a:r>
            <a:endParaRPr lang="en-US" sz="1000" dirty="0">
              <a:latin typeface="Palatino" pitchFamily="2" charset="77"/>
              <a:ea typeface="Palatino" pitchFamily="2" charset="77"/>
            </a:endParaRPr>
          </a:p>
          <a:p>
            <a:pPr marL="0" indent="0" algn="just">
              <a:buNone/>
            </a:pPr>
            <a:r>
              <a:rPr lang="en-US" sz="1000" dirty="0" err="1">
                <a:latin typeface="Palatino" pitchFamily="2" charset="77"/>
                <a:ea typeface="Palatino" pitchFamily="2" charset="77"/>
              </a:rPr>
              <a:t>Sommatore</a:t>
            </a:r>
            <a:r>
              <a:rPr lang="en-US" sz="1000" dirty="0">
                <a:latin typeface="Palatino" pitchFamily="2" charset="77"/>
                <a:ea typeface="Palatino" pitchFamily="2" charset="77"/>
              </a:rPr>
              <a:t> </a:t>
            </a:r>
            <a:r>
              <a:rPr lang="en-US" sz="1000" dirty="0" err="1">
                <a:latin typeface="Palatino" pitchFamily="2" charset="77"/>
                <a:ea typeface="Palatino" pitchFamily="2" charset="77"/>
              </a:rPr>
              <a:t>veloce</a:t>
            </a:r>
            <a:r>
              <a:rPr lang="en-US" sz="1000" dirty="0">
                <a:latin typeface="Palatino" pitchFamily="2" charset="77"/>
                <a:ea typeface="Palatino" pitchFamily="2" charset="77"/>
              </a:rPr>
              <a:t> </a:t>
            </a:r>
            <a:r>
              <a:rPr lang="en-US" sz="1000" dirty="0">
                <a:latin typeface="Palatino" pitchFamily="2" charset="77"/>
                <a:ea typeface="Palatino" pitchFamily="2" charset="77"/>
                <a:sym typeface="Wingdings" pitchFamily="2" charset="2"/>
              </a:rPr>
              <a:t> </a:t>
            </a:r>
            <a:r>
              <a:rPr lang="en-US" sz="1000" dirty="0" err="1">
                <a:latin typeface="Palatino" pitchFamily="2" charset="77"/>
                <a:ea typeface="Palatino" pitchFamily="2" charset="77"/>
                <a:sym typeface="Wingdings" pitchFamily="2" charset="2"/>
              </a:rPr>
              <a:t>segnale</a:t>
            </a:r>
            <a:r>
              <a:rPr lang="en-US" sz="1000" dirty="0">
                <a:latin typeface="Palatino" pitchFamily="2" charset="77"/>
                <a:ea typeface="Palatino" pitchFamily="2" charset="77"/>
                <a:sym typeface="Wingdings" pitchFamily="2" charset="2"/>
              </a:rPr>
              <a:t> di ~10 ns (come </a:t>
            </a:r>
            <a:r>
              <a:rPr lang="en-US" sz="1000" dirty="0" err="1">
                <a:latin typeface="Palatino" pitchFamily="2" charset="77"/>
                <a:ea typeface="Palatino" pitchFamily="2" charset="77"/>
                <a:sym typeface="Wingdings" pitchFamily="2" charset="2"/>
              </a:rPr>
              <a:t>fatto</a:t>
            </a:r>
            <a:r>
              <a:rPr lang="en-US" sz="1000" dirty="0">
                <a:latin typeface="Palatino" pitchFamily="2" charset="77"/>
                <a:ea typeface="Palatino" pitchFamily="2" charset="77"/>
                <a:sym typeface="Wingdings" pitchFamily="2" charset="2"/>
              </a:rPr>
              <a:t> per  g-2)</a:t>
            </a:r>
          </a:p>
          <a:p>
            <a:pPr marL="0" indent="0" algn="just">
              <a:buNone/>
            </a:pPr>
            <a:r>
              <a:rPr lang="en-US" sz="1000" dirty="0">
                <a:latin typeface="Palatino" pitchFamily="2" charset="77"/>
                <a:ea typeface="Palatino" pitchFamily="2" charset="77"/>
              </a:rPr>
              <a:t>~ 3 </a:t>
            </a:r>
            <a:r>
              <a:rPr lang="en-US" sz="1000" dirty="0" err="1">
                <a:latin typeface="Palatino" pitchFamily="2" charset="77"/>
                <a:ea typeface="Palatino" pitchFamily="2" charset="77"/>
              </a:rPr>
              <a:t>p.e</a:t>
            </a:r>
            <a:r>
              <a:rPr lang="en-US" sz="1000" dirty="0">
                <a:latin typeface="Palatino" pitchFamily="2" charset="77"/>
                <a:ea typeface="Palatino" pitchFamily="2" charset="77"/>
              </a:rPr>
              <a:t> MeV </a:t>
            </a:r>
            <a:r>
              <a:rPr lang="en-US" sz="1000" dirty="0">
                <a:latin typeface="Palatino" pitchFamily="2" charset="77"/>
                <a:ea typeface="Palatino" pitchFamily="2" charset="77"/>
                <a:sym typeface="Wingdings" pitchFamily="2" charset="2"/>
              </a:rPr>
              <a:t> ~70</a:t>
            </a:r>
            <a:r>
              <a:rPr lang="en-US" sz="1000" dirty="0">
                <a:latin typeface="Palatino" pitchFamily="2" charset="77"/>
                <a:ea typeface="Palatino" pitchFamily="2" charset="77"/>
              </a:rPr>
              <a:t>% </a:t>
            </a:r>
            <a:r>
              <a:rPr lang="en-US" sz="1000" dirty="0" err="1">
                <a:latin typeface="Palatino" pitchFamily="2" charset="77"/>
                <a:ea typeface="Palatino" pitchFamily="2" charset="77"/>
              </a:rPr>
              <a:t>copertura</a:t>
            </a:r>
            <a:r>
              <a:rPr lang="en-US" sz="1000" dirty="0">
                <a:latin typeface="Palatino" pitchFamily="2" charset="77"/>
                <a:ea typeface="Palatino" pitchFamily="2" charset="77"/>
              </a:rPr>
              <a:t> geom.+ Teflon wrapping</a:t>
            </a:r>
          </a:p>
          <a:p>
            <a:pPr marL="0" indent="0" algn="just">
              <a:buNone/>
            </a:pPr>
            <a:r>
              <a:rPr lang="en-US" sz="1000" dirty="0">
                <a:latin typeface="Palatino" pitchFamily="2" charset="77"/>
                <a:ea typeface="Palatino" pitchFamily="2" charset="77"/>
                <a:sym typeface="Wingdings" pitchFamily="2" charset="2"/>
              </a:rPr>
              <a:t>&lt; 400 euro per array  </a:t>
            </a:r>
            <a:r>
              <a:rPr lang="en-US" sz="1000" dirty="0" err="1">
                <a:latin typeface="Palatino" pitchFamily="2" charset="77"/>
                <a:ea typeface="Palatino" pitchFamily="2" charset="77"/>
                <a:sym typeface="Wingdings" pitchFamily="2" charset="2"/>
              </a:rPr>
              <a:t>economico</a:t>
            </a:r>
            <a:endParaRPr lang="en-US" sz="1000" dirty="0">
              <a:latin typeface="Palatino" pitchFamily="2" charset="77"/>
              <a:ea typeface="Palatino" pitchFamily="2" charset="77"/>
              <a:sym typeface="Wingdings" pitchFamily="2" charset="2"/>
            </a:endParaRPr>
          </a:p>
          <a:p>
            <a:pPr marL="0" indent="0" algn="just">
              <a:buNone/>
            </a:pPr>
            <a:endParaRPr lang="en-US" sz="1000" baseline="-25000" dirty="0">
              <a:latin typeface="Palatino" pitchFamily="2" charset="77"/>
              <a:ea typeface="Palatino" pitchFamily="2" charset="77"/>
            </a:endParaRPr>
          </a:p>
          <a:p>
            <a:pPr marL="0" indent="0" algn="just">
              <a:buNone/>
            </a:pPr>
            <a:endParaRPr lang="en-US" sz="1600" baseline="30000" dirty="0">
              <a:latin typeface="Palatino" pitchFamily="2" charset="77"/>
              <a:ea typeface="Palatino" pitchFamily="2" charset="77"/>
            </a:endParaRPr>
          </a:p>
          <a:p>
            <a:pPr marL="0" indent="0" algn="just">
              <a:buNone/>
            </a:pPr>
            <a:endParaRPr lang="en-US" sz="1600" baseline="30000" dirty="0">
              <a:latin typeface="Palatino" pitchFamily="2" charset="77"/>
              <a:ea typeface="Palatino" pitchFamily="2" charset="77"/>
            </a:endParaRPr>
          </a:p>
          <a:p>
            <a:pPr marL="0" indent="0" algn="just">
              <a:buNone/>
            </a:pPr>
            <a:endParaRPr lang="en-US" sz="1600" baseline="30000" dirty="0">
              <a:latin typeface="Palatino" pitchFamily="2" charset="77"/>
              <a:ea typeface="Palatino" pitchFamily="2" charset="77"/>
            </a:endParaRPr>
          </a:p>
          <a:p>
            <a:pPr marL="0" indent="0" algn="just">
              <a:buNone/>
            </a:pPr>
            <a:endParaRPr lang="en-US" sz="1600" dirty="0">
              <a:latin typeface="Palatino" pitchFamily="2" charset="77"/>
              <a:ea typeface="Palatino" pitchFamily="2" charset="77"/>
            </a:endParaRPr>
          </a:p>
          <a:p>
            <a:pPr marL="0" indent="0" algn="just">
              <a:buNone/>
            </a:pPr>
            <a:endParaRPr lang="en-US" sz="1600" dirty="0">
              <a:latin typeface="Palatino" pitchFamily="2" charset="77"/>
              <a:ea typeface="Palatino" pitchFamily="2" charset="77"/>
            </a:endParaRPr>
          </a:p>
        </p:txBody>
      </p:sp>
      <p:sp>
        <p:nvSpPr>
          <p:cNvPr id="17" name="Footer Placeholder 4">
            <a:extLst>
              <a:ext uri="{FF2B5EF4-FFF2-40B4-BE49-F238E27FC236}">
                <a16:creationId xmlns:a16="http://schemas.microsoft.com/office/drawing/2014/main" id="{F8E39F5A-55C4-D647-8681-239F7E4154B3}"/>
              </a:ext>
            </a:extLst>
          </p:cNvPr>
          <p:cNvSpPr txBox="1">
            <a:spLocks/>
          </p:cNvSpPr>
          <p:nvPr/>
        </p:nvSpPr>
        <p:spPr>
          <a:xfrm>
            <a:off x="9505156" y="6515100"/>
            <a:ext cx="2686844" cy="256344"/>
          </a:xfrm>
          <a:prstGeom prst="rect">
            <a:avLst/>
          </a:prstGeom>
        </p:spPr>
        <p:txBody>
          <a:bodyPr lIns="0" tIns="0" rIns="0" bIns="0" anchor="t" anchorCtr="0"/>
          <a:lstStyle>
            <a:defPPr>
              <a:defRPr lang="it-IT"/>
            </a:defPPr>
            <a:lvl1pPr marL="0" algn="l" defTabSz="914400" rtl="0" eaLnBrk="1" latinLnBrk="0" hangingPunct="1">
              <a:defRPr sz="900" kern="1200">
                <a:solidFill>
                  <a:srgbClr val="154D81"/>
                </a:solidFill>
                <a:latin typeface="Helvetic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tx1"/>
                </a:solidFill>
              </a:rPr>
              <a:t>I. </a:t>
            </a:r>
            <a:r>
              <a:rPr lang="en-US" sz="1800" dirty="0" err="1">
                <a:solidFill>
                  <a:schemeClr val="tx1"/>
                </a:solidFill>
              </a:rPr>
              <a:t>Sarra</a:t>
            </a:r>
            <a:r>
              <a:rPr lang="en-US" sz="1800" dirty="0">
                <a:solidFill>
                  <a:schemeClr val="tx1"/>
                </a:solidFill>
              </a:rPr>
              <a:t>, F. </a:t>
            </a:r>
            <a:r>
              <a:rPr lang="en-US" sz="1800" dirty="0" err="1">
                <a:solidFill>
                  <a:schemeClr val="tx1"/>
                </a:solidFill>
              </a:rPr>
              <a:t>Happacher</a:t>
            </a:r>
            <a:endParaRPr lang="en-US" sz="1800" dirty="0">
              <a:solidFill>
                <a:schemeClr val="tx1"/>
              </a:solidFill>
            </a:endParaRPr>
          </a:p>
        </p:txBody>
      </p:sp>
    </p:spTree>
    <p:extLst>
      <p:ext uri="{BB962C8B-B14F-4D97-AF65-F5344CB8AC3E}">
        <p14:creationId xmlns:p14="http://schemas.microsoft.com/office/powerpoint/2010/main" val="1730913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1FE453A-6A43-3C44-A4E5-3789FFA7DC41}"/>
              </a:ext>
            </a:extLst>
          </p:cNvPr>
          <p:cNvPicPr>
            <a:picLocks noChangeAspect="1"/>
          </p:cNvPicPr>
          <p:nvPr/>
        </p:nvPicPr>
        <p:blipFill>
          <a:blip r:embed="rId3"/>
          <a:stretch>
            <a:fillRect/>
          </a:stretch>
        </p:blipFill>
        <p:spPr>
          <a:xfrm>
            <a:off x="4380216" y="1466009"/>
            <a:ext cx="6014858" cy="1509754"/>
          </a:xfrm>
          <a:prstGeom prst="rect">
            <a:avLst/>
          </a:prstGeom>
          <a:effectLst>
            <a:outerShdw blurRad="50800" dist="50800" dir="5400000" algn="ctr" rotWithShape="0">
              <a:srgbClr val="000000">
                <a:alpha val="0"/>
              </a:srgbClr>
            </a:outerShdw>
            <a:reflection stA="0" endPos="65000" dist="50800" dir="5400000" sy="-100000" algn="bl" rotWithShape="0"/>
          </a:effectLst>
        </p:spPr>
      </p:pic>
      <p:sp>
        <p:nvSpPr>
          <p:cNvPr id="9" name="Segnaposto contenuto 8"/>
          <p:cNvSpPr>
            <a:spLocks noGrp="1"/>
          </p:cNvSpPr>
          <p:nvPr>
            <p:ph idx="1"/>
          </p:nvPr>
        </p:nvSpPr>
        <p:spPr>
          <a:xfrm>
            <a:off x="1752601" y="1030129"/>
            <a:ext cx="8672513" cy="552073"/>
          </a:xfrm>
        </p:spPr>
        <p:txBody>
          <a:bodyPr/>
          <a:lstStyle/>
          <a:p>
            <a:pPr algn="just"/>
            <a:r>
              <a:rPr lang="en-US" sz="1600" dirty="0">
                <a:latin typeface="Palatino" pitchFamily="2" charset="77"/>
                <a:ea typeface="Palatino" pitchFamily="2" charset="77"/>
              </a:rPr>
              <a:t>Calorimeter Layout: un </a:t>
            </a:r>
            <a:r>
              <a:rPr lang="en-US" sz="1600" dirty="0" err="1">
                <a:latin typeface="Palatino" pitchFamily="2" charset="77"/>
                <a:ea typeface="Palatino" pitchFamily="2" charset="77"/>
              </a:rPr>
              <a:t>calorimetro</a:t>
            </a:r>
            <a:r>
              <a:rPr lang="en-US" sz="1600" dirty="0">
                <a:latin typeface="Palatino" pitchFamily="2" charset="77"/>
                <a:ea typeface="Palatino" pitchFamily="2" charset="77"/>
              </a:rPr>
              <a:t> quasi </a:t>
            </a:r>
            <a:r>
              <a:rPr lang="en-US" sz="1600" dirty="0" err="1">
                <a:latin typeface="Palatino" pitchFamily="2" charset="77"/>
                <a:ea typeface="Palatino" pitchFamily="2" charset="77"/>
              </a:rPr>
              <a:t>omogeneo</a:t>
            </a:r>
            <a:endParaRPr lang="en-US" sz="1600" dirty="0">
              <a:latin typeface="Palatino" pitchFamily="2" charset="77"/>
              <a:ea typeface="Palatino" pitchFamily="2" charset="77"/>
            </a:endParaRPr>
          </a:p>
          <a:p>
            <a:pPr algn="just"/>
            <a:endParaRPr lang="en-US" sz="1600" dirty="0">
              <a:latin typeface="Palatino" pitchFamily="2" charset="77"/>
              <a:ea typeface="Palatino" pitchFamily="2" charset="77"/>
            </a:endParaRPr>
          </a:p>
          <a:p>
            <a:pPr algn="just"/>
            <a:endParaRPr lang="en-US" sz="1600" dirty="0">
              <a:latin typeface="Palatino" pitchFamily="2" charset="77"/>
              <a:ea typeface="Palatino" pitchFamily="2" charset="77"/>
            </a:endParaRPr>
          </a:p>
          <a:p>
            <a:pPr algn="just"/>
            <a:endParaRPr lang="en-US" sz="1600" dirty="0">
              <a:latin typeface="Palatino" pitchFamily="2" charset="77"/>
              <a:ea typeface="Palatino" pitchFamily="2" charset="77"/>
            </a:endParaRPr>
          </a:p>
          <a:p>
            <a:pPr algn="just"/>
            <a:endParaRPr lang="en-US" sz="1600" dirty="0">
              <a:latin typeface="Palatino" pitchFamily="2" charset="77"/>
              <a:ea typeface="Palatino" pitchFamily="2" charset="77"/>
            </a:endParaRPr>
          </a:p>
          <a:p>
            <a:pPr marL="0" indent="0" algn="just">
              <a:buNone/>
            </a:pPr>
            <a:endParaRPr lang="en-US" sz="1600" dirty="0">
              <a:latin typeface="Palatino" pitchFamily="2" charset="77"/>
              <a:ea typeface="Palatino" pitchFamily="2" charset="77"/>
            </a:endParaRPr>
          </a:p>
          <a:p>
            <a:pPr algn="just"/>
            <a:endParaRPr lang="en-US" sz="1600" dirty="0">
              <a:latin typeface="Palatino" pitchFamily="2" charset="77"/>
              <a:ea typeface="Palatino" pitchFamily="2" charset="77"/>
            </a:endParaRPr>
          </a:p>
          <a:p>
            <a:pPr marL="0" indent="0" algn="just">
              <a:buNone/>
            </a:pPr>
            <a:endParaRPr lang="en-US" sz="1600" dirty="0">
              <a:latin typeface="Palatino" pitchFamily="2" charset="77"/>
              <a:ea typeface="Palatino" pitchFamily="2" charset="77"/>
            </a:endParaRPr>
          </a:p>
          <a:p>
            <a:pPr algn="just"/>
            <a:endParaRPr lang="en-US" sz="1600" dirty="0">
              <a:latin typeface="Palatino" pitchFamily="2" charset="77"/>
              <a:ea typeface="Palatino" pitchFamily="2" charset="77"/>
            </a:endParaRPr>
          </a:p>
          <a:p>
            <a:pPr algn="just"/>
            <a:endParaRPr lang="en-US" sz="1600" dirty="0">
              <a:latin typeface="Palatino" pitchFamily="2" charset="77"/>
              <a:ea typeface="Palatino" pitchFamily="2" charset="77"/>
            </a:endParaRPr>
          </a:p>
          <a:p>
            <a:pPr algn="just"/>
            <a:endParaRPr lang="en-US" sz="1600" dirty="0">
              <a:latin typeface="Palatino" pitchFamily="2" charset="77"/>
              <a:ea typeface="Palatino" pitchFamily="2" charset="77"/>
            </a:endParaRPr>
          </a:p>
          <a:p>
            <a:pPr marL="0" indent="0" algn="just">
              <a:buNone/>
            </a:pPr>
            <a:endParaRPr lang="en-US" sz="1600" dirty="0">
              <a:latin typeface="Palatino" pitchFamily="2" charset="77"/>
              <a:ea typeface="Palatino" pitchFamily="2" charset="77"/>
            </a:endParaRPr>
          </a:p>
          <a:p>
            <a:pPr marL="0" indent="0" algn="just">
              <a:buNone/>
            </a:pPr>
            <a:endParaRPr lang="en-US" sz="1600" dirty="0">
              <a:latin typeface="Palatino" pitchFamily="2" charset="77"/>
              <a:ea typeface="Palatino" pitchFamily="2" charset="77"/>
            </a:endParaRPr>
          </a:p>
          <a:p>
            <a:pPr marL="0" indent="0" algn="just">
              <a:buNone/>
            </a:pPr>
            <a:endParaRPr lang="en-US" sz="1600" b="1" dirty="0">
              <a:latin typeface="Palatino" pitchFamily="2" charset="77"/>
              <a:ea typeface="Palatino" pitchFamily="2" charset="77"/>
            </a:endParaRPr>
          </a:p>
          <a:p>
            <a:pPr algn="just"/>
            <a:r>
              <a:rPr lang="en-US" sz="1600" b="1" dirty="0">
                <a:solidFill>
                  <a:srgbClr val="930088"/>
                </a:solidFill>
                <a:latin typeface="Palatino" pitchFamily="2" charset="77"/>
                <a:ea typeface="Palatino" pitchFamily="2" charset="77"/>
              </a:rPr>
              <a:t>Un </a:t>
            </a:r>
            <a:r>
              <a:rPr lang="en-US" sz="1600" b="1" dirty="0" err="1">
                <a:solidFill>
                  <a:srgbClr val="930088"/>
                </a:solidFill>
                <a:latin typeface="Palatino" pitchFamily="2" charset="77"/>
                <a:ea typeface="Palatino" pitchFamily="2" charset="77"/>
              </a:rPr>
              <a:t>singolo</a:t>
            </a:r>
            <a:r>
              <a:rPr lang="en-US" sz="1600" b="1" dirty="0">
                <a:solidFill>
                  <a:srgbClr val="930088"/>
                </a:solidFill>
                <a:latin typeface="Palatino" pitchFamily="2" charset="77"/>
                <a:ea typeface="Palatino" pitchFamily="2" charset="77"/>
              </a:rPr>
              <a:t> layer </a:t>
            </a:r>
            <a:r>
              <a:rPr lang="en-US" sz="1600" b="1" dirty="0" err="1">
                <a:solidFill>
                  <a:srgbClr val="930088"/>
                </a:solidFill>
                <a:latin typeface="Palatino" pitchFamily="2" charset="77"/>
                <a:ea typeface="Palatino" pitchFamily="2" charset="77"/>
              </a:rPr>
              <a:t>può</a:t>
            </a:r>
            <a:r>
              <a:rPr lang="en-US" sz="1600" b="1" dirty="0">
                <a:solidFill>
                  <a:srgbClr val="930088"/>
                </a:solidFill>
                <a:latin typeface="Palatino" pitchFamily="2" charset="77"/>
                <a:ea typeface="Palatino" pitchFamily="2" charset="77"/>
              </a:rPr>
              <a:t> </a:t>
            </a:r>
            <a:r>
              <a:rPr lang="en-US" sz="1600" b="1" dirty="0" err="1">
                <a:solidFill>
                  <a:srgbClr val="930088"/>
                </a:solidFill>
                <a:latin typeface="Palatino" pitchFamily="2" charset="77"/>
                <a:ea typeface="Palatino" pitchFamily="2" charset="77"/>
              </a:rPr>
              <a:t>essere</a:t>
            </a:r>
            <a:r>
              <a:rPr lang="en-US" sz="1600" b="1" dirty="0">
                <a:solidFill>
                  <a:srgbClr val="930088"/>
                </a:solidFill>
                <a:latin typeface="Palatino" pitchFamily="2" charset="77"/>
                <a:ea typeface="Palatino" pitchFamily="2" charset="77"/>
              </a:rPr>
              <a:t> </a:t>
            </a:r>
            <a:r>
              <a:rPr lang="en-US" sz="1600" b="1" dirty="0" err="1">
                <a:solidFill>
                  <a:srgbClr val="930088"/>
                </a:solidFill>
                <a:latin typeface="Palatino" pitchFamily="2" charset="77"/>
                <a:ea typeface="Palatino" pitchFamily="2" charset="77"/>
              </a:rPr>
              <a:t>utilizzato</a:t>
            </a:r>
            <a:r>
              <a:rPr lang="en-US" sz="1600" b="1" dirty="0">
                <a:solidFill>
                  <a:srgbClr val="930088"/>
                </a:solidFill>
                <a:latin typeface="Palatino" pitchFamily="2" charset="77"/>
                <a:ea typeface="Palatino" pitchFamily="2" charset="77"/>
              </a:rPr>
              <a:t> come </a:t>
            </a:r>
            <a:r>
              <a:rPr lang="en-US" sz="1600" b="1" dirty="0" err="1">
                <a:solidFill>
                  <a:srgbClr val="930088"/>
                </a:solidFill>
                <a:latin typeface="Palatino" pitchFamily="2" charset="77"/>
                <a:ea typeface="Palatino" pitchFamily="2" charset="77"/>
              </a:rPr>
              <a:t>preshower</a:t>
            </a:r>
            <a:r>
              <a:rPr lang="en-US" sz="1600" b="1" dirty="0">
                <a:solidFill>
                  <a:srgbClr val="930088"/>
                </a:solidFill>
                <a:latin typeface="Palatino" pitchFamily="2" charset="77"/>
                <a:ea typeface="Palatino" pitchFamily="2" charset="77"/>
              </a:rPr>
              <a:t> </a:t>
            </a:r>
            <a:r>
              <a:rPr lang="en-US" sz="1600" b="1" dirty="0" err="1">
                <a:solidFill>
                  <a:srgbClr val="930088"/>
                </a:solidFill>
                <a:latin typeface="Palatino" pitchFamily="2" charset="77"/>
                <a:ea typeface="Palatino" pitchFamily="2" charset="77"/>
              </a:rPr>
              <a:t>attivo</a:t>
            </a:r>
            <a:r>
              <a:rPr lang="en-US" sz="1600" b="1" dirty="0">
                <a:solidFill>
                  <a:srgbClr val="930088"/>
                </a:solidFill>
                <a:latin typeface="Palatino" pitchFamily="2" charset="77"/>
                <a:ea typeface="Palatino" pitchFamily="2" charset="77"/>
              </a:rPr>
              <a:t> </a:t>
            </a:r>
          </a:p>
          <a:p>
            <a:pPr marL="0" indent="0" algn="just">
              <a:buNone/>
            </a:pPr>
            <a:endParaRPr lang="en-US" sz="1000" dirty="0">
              <a:latin typeface="Palatino" pitchFamily="2" charset="77"/>
              <a:ea typeface="Palatino" pitchFamily="2" charset="77"/>
            </a:endParaRPr>
          </a:p>
          <a:p>
            <a:pPr algn="just"/>
            <a:r>
              <a:rPr lang="en-US" sz="1600" b="1" dirty="0">
                <a:latin typeface="Palatino" pitchFamily="2" charset="77"/>
                <a:ea typeface="Palatino" pitchFamily="2" charset="77"/>
              </a:rPr>
              <a:t>La </a:t>
            </a:r>
            <a:r>
              <a:rPr lang="en-US" sz="1600" b="1" dirty="0" err="1">
                <a:latin typeface="Palatino" pitchFamily="2" charset="77"/>
                <a:ea typeface="Palatino" pitchFamily="2" charset="77"/>
              </a:rPr>
              <a:t>granularità</a:t>
            </a:r>
            <a:r>
              <a:rPr lang="en-US" sz="1600" b="1" dirty="0">
                <a:latin typeface="Palatino" pitchFamily="2" charset="77"/>
                <a:ea typeface="Palatino" pitchFamily="2" charset="77"/>
              </a:rPr>
              <a:t> </a:t>
            </a:r>
            <a:r>
              <a:rPr lang="en-US" sz="1600" b="1" dirty="0" err="1">
                <a:latin typeface="Palatino" pitchFamily="2" charset="77"/>
                <a:ea typeface="Palatino" pitchFamily="2" charset="77"/>
              </a:rPr>
              <a:t>dei</a:t>
            </a:r>
            <a:r>
              <a:rPr lang="en-US" sz="1600" b="1" dirty="0">
                <a:latin typeface="Palatino" pitchFamily="2" charset="77"/>
                <a:ea typeface="Palatino" pitchFamily="2" charset="77"/>
              </a:rPr>
              <a:t> </a:t>
            </a:r>
            <a:r>
              <a:rPr lang="en-US" sz="1600" b="1" dirty="0" err="1">
                <a:latin typeface="Palatino" pitchFamily="2" charset="77"/>
                <a:ea typeface="Palatino" pitchFamily="2" charset="77"/>
              </a:rPr>
              <a:t>cristalli</a:t>
            </a:r>
            <a:r>
              <a:rPr lang="en-US" sz="1600" b="1" dirty="0">
                <a:latin typeface="Palatino" pitchFamily="2" charset="77"/>
                <a:ea typeface="Palatino" pitchFamily="2" charset="77"/>
              </a:rPr>
              <a:t> e la </a:t>
            </a:r>
            <a:r>
              <a:rPr lang="en-US" sz="1600" b="1" dirty="0" err="1">
                <a:latin typeface="Palatino" pitchFamily="2" charset="77"/>
                <a:ea typeface="Palatino" pitchFamily="2" charset="77"/>
              </a:rPr>
              <a:t>raccolta</a:t>
            </a:r>
            <a:r>
              <a:rPr lang="en-US" sz="1600" b="1" dirty="0">
                <a:latin typeface="Palatino" pitchFamily="2" charset="77"/>
                <a:ea typeface="Palatino" pitchFamily="2" charset="77"/>
              </a:rPr>
              <a:t> </a:t>
            </a:r>
            <a:r>
              <a:rPr lang="en-US" sz="1600" b="1" dirty="0" err="1">
                <a:latin typeface="Palatino" pitchFamily="2" charset="77"/>
                <a:ea typeface="Palatino" pitchFamily="2" charset="77"/>
              </a:rPr>
              <a:t>possono</a:t>
            </a:r>
            <a:r>
              <a:rPr lang="en-US" sz="1600" b="1" dirty="0">
                <a:latin typeface="Palatino" pitchFamily="2" charset="77"/>
                <a:ea typeface="Palatino" pitchFamily="2" charset="77"/>
              </a:rPr>
              <a:t> </a:t>
            </a:r>
            <a:r>
              <a:rPr lang="en-US" sz="1600" b="1" dirty="0" err="1">
                <a:latin typeface="Palatino" pitchFamily="2" charset="77"/>
                <a:ea typeface="Palatino" pitchFamily="2" charset="77"/>
              </a:rPr>
              <a:t>essere</a:t>
            </a:r>
            <a:r>
              <a:rPr lang="en-US" sz="1600" b="1" dirty="0">
                <a:latin typeface="Palatino" pitchFamily="2" charset="77"/>
                <a:ea typeface="Palatino" pitchFamily="2" charset="77"/>
              </a:rPr>
              <a:t> “</a:t>
            </a:r>
            <a:r>
              <a:rPr lang="en-US" sz="1600" b="1" dirty="0" err="1">
                <a:latin typeface="Palatino" pitchFamily="2" charset="77"/>
                <a:ea typeface="Palatino" pitchFamily="2" charset="77"/>
              </a:rPr>
              <a:t>tunati</a:t>
            </a:r>
            <a:r>
              <a:rPr lang="en-US" sz="1600" b="1" dirty="0">
                <a:latin typeface="Palatino" pitchFamily="2" charset="77"/>
                <a:ea typeface="Palatino" pitchFamily="2" charset="77"/>
              </a:rPr>
              <a:t>” in</a:t>
            </a:r>
            <a:br>
              <a:rPr lang="en-US" sz="1600" b="1" dirty="0">
                <a:latin typeface="Palatino" pitchFamily="2" charset="77"/>
                <a:ea typeface="Palatino" pitchFamily="2" charset="77"/>
              </a:rPr>
            </a:br>
            <a:r>
              <a:rPr lang="en-US" sz="1600" b="1" dirty="0" err="1">
                <a:latin typeface="Palatino" pitchFamily="2" charset="77"/>
                <a:ea typeface="Palatino" pitchFamily="2" charset="77"/>
              </a:rPr>
              <a:t>funzione</a:t>
            </a:r>
            <a:r>
              <a:rPr lang="en-US" sz="1600" b="1" dirty="0">
                <a:latin typeface="Palatino" pitchFamily="2" charset="77"/>
                <a:ea typeface="Palatino" pitchFamily="2" charset="77"/>
              </a:rPr>
              <a:t> del </a:t>
            </a:r>
            <a:r>
              <a:rPr lang="en-US" sz="1600" b="1" dirty="0" err="1">
                <a:latin typeface="Palatino" pitchFamily="2" charset="77"/>
                <a:ea typeface="Palatino" pitchFamily="2" charset="77"/>
              </a:rPr>
              <a:t>fondo</a:t>
            </a:r>
            <a:r>
              <a:rPr lang="en-US" sz="1600" b="1" dirty="0">
                <a:latin typeface="Palatino" pitchFamily="2" charset="77"/>
                <a:ea typeface="Palatino" pitchFamily="2" charset="77"/>
              </a:rPr>
              <a:t>, </a:t>
            </a:r>
            <a:r>
              <a:rPr lang="en-US" sz="1600" b="1" dirty="0" err="1">
                <a:latin typeface="Palatino" pitchFamily="2" charset="77"/>
                <a:ea typeface="Palatino" pitchFamily="2" charset="77"/>
              </a:rPr>
              <a:t>delle</a:t>
            </a:r>
            <a:r>
              <a:rPr lang="en-US" sz="1600" b="1" dirty="0">
                <a:latin typeface="Palatino" pitchFamily="2" charset="77"/>
                <a:ea typeface="Palatino" pitchFamily="2" charset="77"/>
              </a:rPr>
              <a:t> </a:t>
            </a:r>
            <a:r>
              <a:rPr lang="en-US" sz="1600" b="1" dirty="0" err="1">
                <a:latin typeface="Palatino" pitchFamily="2" charset="77"/>
                <a:ea typeface="Palatino" pitchFamily="2" charset="77"/>
              </a:rPr>
              <a:t>risoluzioni</a:t>
            </a:r>
            <a:r>
              <a:rPr lang="en-US" sz="1600" b="1" dirty="0">
                <a:latin typeface="Palatino" pitchFamily="2" charset="77"/>
                <a:ea typeface="Palatino" pitchFamily="2" charset="77"/>
              </a:rPr>
              <a:t> e per </a:t>
            </a:r>
            <a:r>
              <a:rPr lang="en-US" sz="1600" b="1" dirty="0" err="1">
                <a:latin typeface="Palatino" pitchFamily="2" charset="77"/>
                <a:ea typeface="Palatino" pitchFamily="2" charset="77"/>
              </a:rPr>
              <a:t>diminuire</a:t>
            </a:r>
            <a:r>
              <a:rPr lang="en-US" sz="1600" b="1" dirty="0">
                <a:latin typeface="Palatino" pitchFamily="2" charset="77"/>
                <a:ea typeface="Palatino" pitchFamily="2" charset="77"/>
              </a:rPr>
              <a:t> </a:t>
            </a:r>
            <a:r>
              <a:rPr lang="en-US" sz="1600" b="1" dirty="0" err="1">
                <a:latin typeface="Palatino" pitchFamily="2" charset="77"/>
                <a:ea typeface="Palatino" pitchFamily="2" charset="77"/>
              </a:rPr>
              <a:t>il</a:t>
            </a:r>
            <a:r>
              <a:rPr lang="en-US" sz="1600" b="1" dirty="0">
                <a:latin typeface="Palatino" pitchFamily="2" charset="77"/>
                <a:ea typeface="Palatino" pitchFamily="2" charset="77"/>
              </a:rPr>
              <a:t> pileup.</a:t>
            </a:r>
            <a:endParaRPr lang="en-US" sz="1600" dirty="0">
              <a:latin typeface="Palatino" pitchFamily="2" charset="77"/>
              <a:ea typeface="Palatino" pitchFamily="2" charset="77"/>
            </a:endParaRPr>
          </a:p>
          <a:p>
            <a:pPr marL="0" indent="0" algn="just">
              <a:buNone/>
            </a:pPr>
            <a:endParaRPr lang="en-US" sz="1600" dirty="0">
              <a:latin typeface="Palatino" pitchFamily="2" charset="77"/>
              <a:ea typeface="Palatino" pitchFamily="2" charset="77"/>
            </a:endParaRPr>
          </a:p>
          <a:p>
            <a:pPr marL="0" indent="0" algn="just">
              <a:buNone/>
            </a:pPr>
            <a:endParaRPr lang="en-US" sz="1600" dirty="0">
              <a:latin typeface="Palatino" pitchFamily="2" charset="77"/>
              <a:ea typeface="Palatino" pitchFamily="2" charset="77"/>
            </a:endParaRPr>
          </a:p>
        </p:txBody>
      </p:sp>
      <p:grpSp>
        <p:nvGrpSpPr>
          <p:cNvPr id="115" name="Group 114">
            <a:extLst>
              <a:ext uri="{FF2B5EF4-FFF2-40B4-BE49-F238E27FC236}">
                <a16:creationId xmlns:a16="http://schemas.microsoft.com/office/drawing/2014/main" id="{5B9CA20F-2D67-B747-8C9A-A00ADC89B467}"/>
              </a:ext>
            </a:extLst>
          </p:cNvPr>
          <p:cNvGrpSpPr/>
          <p:nvPr/>
        </p:nvGrpSpPr>
        <p:grpSpPr>
          <a:xfrm>
            <a:off x="3181925" y="2837680"/>
            <a:ext cx="6076140" cy="1192193"/>
            <a:chOff x="1447410" y="2132294"/>
            <a:chExt cx="6389038" cy="1498364"/>
          </a:xfrm>
        </p:grpSpPr>
        <p:sp>
          <p:nvSpPr>
            <p:cNvPr id="116" name="Rectangle 115">
              <a:extLst>
                <a:ext uri="{FF2B5EF4-FFF2-40B4-BE49-F238E27FC236}">
                  <a16:creationId xmlns:a16="http://schemas.microsoft.com/office/drawing/2014/main" id="{948F4253-E669-024A-AED7-11D66C08734A}"/>
                </a:ext>
              </a:extLst>
            </p:cNvPr>
            <p:cNvSpPr/>
            <p:nvPr/>
          </p:nvSpPr>
          <p:spPr>
            <a:xfrm>
              <a:off x="1962352" y="2632091"/>
              <a:ext cx="5874096" cy="490432"/>
            </a:xfrm>
            <a:prstGeom prst="rect">
              <a:avLst/>
            </a:prstGeom>
            <a:solidFill>
              <a:srgbClr val="DF6424"/>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fontAlgn="base">
                <a:spcBef>
                  <a:spcPct val="0"/>
                </a:spcBef>
                <a:spcAft>
                  <a:spcPct val="0"/>
                </a:spcAft>
              </a:pPr>
              <a:endParaRPr lang="en-GB" sz="1200" dirty="0">
                <a:solidFill>
                  <a:srgbClr val="FFFFFF"/>
                </a:solidFill>
                <a:latin typeface="Palatino" pitchFamily="2" charset="77"/>
                <a:ea typeface="Palatino" pitchFamily="2" charset="77"/>
              </a:endParaRPr>
            </a:p>
          </p:txBody>
        </p:sp>
        <p:sp>
          <p:nvSpPr>
            <p:cNvPr id="117" name="Rectangle 116">
              <a:extLst>
                <a:ext uri="{FF2B5EF4-FFF2-40B4-BE49-F238E27FC236}">
                  <a16:creationId xmlns:a16="http://schemas.microsoft.com/office/drawing/2014/main" id="{D87BB605-CAA1-8846-AC08-0E12DEA64536}"/>
                </a:ext>
              </a:extLst>
            </p:cNvPr>
            <p:cNvSpPr/>
            <p:nvPr/>
          </p:nvSpPr>
          <p:spPr>
            <a:xfrm>
              <a:off x="2017613" y="2792540"/>
              <a:ext cx="325119" cy="264160"/>
            </a:xfrm>
            <a:prstGeom prst="rect">
              <a:avLst/>
            </a:prstGeom>
            <a:solidFill>
              <a:schemeClr val="tx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dirty="0">
                <a:solidFill>
                  <a:srgbClr val="FFFFFF"/>
                </a:solidFill>
                <a:latin typeface="Arial"/>
              </a:endParaRPr>
            </a:p>
          </p:txBody>
        </p:sp>
        <p:sp>
          <p:nvSpPr>
            <p:cNvPr id="118" name="Rectangle 117">
              <a:extLst>
                <a:ext uri="{FF2B5EF4-FFF2-40B4-BE49-F238E27FC236}">
                  <a16:creationId xmlns:a16="http://schemas.microsoft.com/office/drawing/2014/main" id="{13634B07-AE0F-8949-9DC4-0B52639362A1}"/>
                </a:ext>
              </a:extLst>
            </p:cNvPr>
            <p:cNvSpPr/>
            <p:nvPr/>
          </p:nvSpPr>
          <p:spPr>
            <a:xfrm>
              <a:off x="2532555" y="2792540"/>
              <a:ext cx="325119" cy="264160"/>
            </a:xfrm>
            <a:prstGeom prst="rect">
              <a:avLst/>
            </a:prstGeom>
            <a:solidFill>
              <a:schemeClr val="tx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dirty="0">
                <a:solidFill>
                  <a:srgbClr val="FFFFFF"/>
                </a:solidFill>
                <a:latin typeface="Arial"/>
              </a:endParaRPr>
            </a:p>
          </p:txBody>
        </p:sp>
        <p:sp>
          <p:nvSpPr>
            <p:cNvPr id="119" name="Cube 118">
              <a:extLst>
                <a:ext uri="{FF2B5EF4-FFF2-40B4-BE49-F238E27FC236}">
                  <a16:creationId xmlns:a16="http://schemas.microsoft.com/office/drawing/2014/main" id="{7EF837AF-4A6D-7C4B-B7EE-75C6AE7C7989}"/>
                </a:ext>
              </a:extLst>
            </p:cNvPr>
            <p:cNvSpPr/>
            <p:nvPr/>
          </p:nvSpPr>
          <p:spPr>
            <a:xfrm>
              <a:off x="1447410" y="2624260"/>
              <a:ext cx="925109" cy="1006398"/>
            </a:xfrm>
            <a:prstGeom prst="cube">
              <a:avLst>
                <a:gd name="adj" fmla="val 53267"/>
              </a:avLst>
            </a:prstGeom>
            <a:gradFill>
              <a:gsLst>
                <a:gs pos="0">
                  <a:schemeClr val="accent1">
                    <a:tint val="100000"/>
                    <a:shade val="100000"/>
                    <a:satMod val="130000"/>
                    <a:alpha val="1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dirty="0">
                <a:solidFill>
                  <a:srgbClr val="FFFFFF"/>
                </a:solidFill>
                <a:latin typeface="Arial"/>
              </a:endParaRPr>
            </a:p>
          </p:txBody>
        </p:sp>
        <p:sp>
          <p:nvSpPr>
            <p:cNvPr id="120" name="Cube 119">
              <a:extLst>
                <a:ext uri="{FF2B5EF4-FFF2-40B4-BE49-F238E27FC236}">
                  <a16:creationId xmlns:a16="http://schemas.microsoft.com/office/drawing/2014/main" id="{2E44CDC3-73F4-CD43-AABE-A870CBFF1E9D}"/>
                </a:ext>
              </a:extLst>
            </p:cNvPr>
            <p:cNvSpPr/>
            <p:nvPr/>
          </p:nvSpPr>
          <p:spPr>
            <a:xfrm>
              <a:off x="1949182" y="2624260"/>
              <a:ext cx="895322" cy="1006398"/>
            </a:xfrm>
            <a:prstGeom prst="cube">
              <a:avLst>
                <a:gd name="adj" fmla="val 53267"/>
              </a:avLst>
            </a:prstGeom>
            <a:gradFill>
              <a:gsLst>
                <a:gs pos="0">
                  <a:schemeClr val="accent1">
                    <a:tint val="100000"/>
                    <a:shade val="100000"/>
                    <a:satMod val="130000"/>
                    <a:alpha val="1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dirty="0">
                <a:solidFill>
                  <a:srgbClr val="FFFFFF"/>
                </a:solidFill>
                <a:latin typeface="Arial"/>
              </a:endParaRPr>
            </a:p>
          </p:txBody>
        </p:sp>
        <p:sp>
          <p:nvSpPr>
            <p:cNvPr id="121" name="Rectangle 120">
              <a:extLst>
                <a:ext uri="{FF2B5EF4-FFF2-40B4-BE49-F238E27FC236}">
                  <a16:creationId xmlns:a16="http://schemas.microsoft.com/office/drawing/2014/main" id="{851D653F-34D5-FB42-AEB7-CCC882E0AED5}"/>
                </a:ext>
              </a:extLst>
            </p:cNvPr>
            <p:cNvSpPr/>
            <p:nvPr/>
          </p:nvSpPr>
          <p:spPr>
            <a:xfrm>
              <a:off x="1962352" y="2132294"/>
              <a:ext cx="5874096" cy="491199"/>
            </a:xfrm>
            <a:prstGeom prst="rect">
              <a:avLst/>
            </a:prstGeom>
            <a:solidFill>
              <a:srgbClr val="DF6424"/>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fontAlgn="base">
                <a:spcBef>
                  <a:spcPct val="0"/>
                </a:spcBef>
                <a:spcAft>
                  <a:spcPct val="0"/>
                </a:spcAft>
              </a:pPr>
              <a:r>
                <a:rPr lang="en-GB" sz="1100" dirty="0">
                  <a:solidFill>
                    <a:srgbClr val="FFFFFF"/>
                  </a:solidFill>
                  <a:latin typeface="Palatino" pitchFamily="2" charset="77"/>
                  <a:ea typeface="Palatino" pitchFamily="2" charset="77"/>
                </a:rPr>
                <a:t>Second Copper Layer :cooling and </a:t>
              </a:r>
              <a:r>
                <a:rPr lang="en-GB" sz="1100" dirty="0" err="1">
                  <a:solidFill>
                    <a:srgbClr val="FFFFFF"/>
                  </a:solidFill>
                  <a:latin typeface="Palatino" pitchFamily="2" charset="77"/>
                  <a:ea typeface="Palatino" pitchFamily="2" charset="77"/>
                </a:rPr>
                <a:t>polaritation</a:t>
              </a:r>
              <a:r>
                <a:rPr lang="en-GB" sz="1100" dirty="0">
                  <a:solidFill>
                    <a:srgbClr val="FFFFFF"/>
                  </a:solidFill>
                  <a:latin typeface="Palatino" pitchFamily="2" charset="77"/>
                  <a:ea typeface="Palatino" pitchFamily="2" charset="77"/>
                </a:rPr>
                <a:t>/signals (&lt; 4 mm </a:t>
              </a:r>
              <a:r>
                <a:rPr lang="en-GB" sz="1100" dirty="0" err="1">
                  <a:solidFill>
                    <a:srgbClr val="FFFFFF"/>
                  </a:solidFill>
                  <a:latin typeface="Palatino" pitchFamily="2" charset="77"/>
                  <a:ea typeface="Palatino" pitchFamily="2" charset="77"/>
                </a:rPr>
                <a:t>thikness</a:t>
              </a:r>
              <a:r>
                <a:rPr lang="en-GB" sz="1100" dirty="0">
                  <a:solidFill>
                    <a:srgbClr val="FFFFFF"/>
                  </a:solidFill>
                  <a:latin typeface="Palatino" pitchFamily="2" charset="77"/>
                  <a:ea typeface="Palatino" pitchFamily="2" charset="77"/>
                </a:rPr>
                <a:t>)</a:t>
              </a:r>
            </a:p>
          </p:txBody>
        </p:sp>
        <p:sp>
          <p:nvSpPr>
            <p:cNvPr id="122" name="Rectangle 121">
              <a:extLst>
                <a:ext uri="{FF2B5EF4-FFF2-40B4-BE49-F238E27FC236}">
                  <a16:creationId xmlns:a16="http://schemas.microsoft.com/office/drawing/2014/main" id="{49DF68A0-9498-3A4B-9EAE-605C816C8CA2}"/>
                </a:ext>
              </a:extLst>
            </p:cNvPr>
            <p:cNvSpPr/>
            <p:nvPr/>
          </p:nvSpPr>
          <p:spPr>
            <a:xfrm>
              <a:off x="2017613" y="2290108"/>
              <a:ext cx="325119" cy="264160"/>
            </a:xfrm>
            <a:prstGeom prst="rect">
              <a:avLst/>
            </a:prstGeom>
            <a:solidFill>
              <a:schemeClr val="tx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dirty="0">
                <a:solidFill>
                  <a:srgbClr val="FFFFFF"/>
                </a:solidFill>
                <a:latin typeface="Arial"/>
              </a:endParaRPr>
            </a:p>
          </p:txBody>
        </p:sp>
        <p:sp>
          <p:nvSpPr>
            <p:cNvPr id="123" name="Cube 122">
              <a:extLst>
                <a:ext uri="{FF2B5EF4-FFF2-40B4-BE49-F238E27FC236}">
                  <a16:creationId xmlns:a16="http://schemas.microsoft.com/office/drawing/2014/main" id="{04947498-1C15-D341-ADB8-4E45DEB285FB}"/>
                </a:ext>
              </a:extLst>
            </p:cNvPr>
            <p:cNvSpPr/>
            <p:nvPr/>
          </p:nvSpPr>
          <p:spPr>
            <a:xfrm>
              <a:off x="1447410" y="2133061"/>
              <a:ext cx="925109" cy="1006398"/>
            </a:xfrm>
            <a:prstGeom prst="cube">
              <a:avLst>
                <a:gd name="adj" fmla="val 53267"/>
              </a:avLst>
            </a:prstGeom>
            <a:gradFill>
              <a:gsLst>
                <a:gs pos="0">
                  <a:schemeClr val="accent1">
                    <a:tint val="100000"/>
                    <a:shade val="100000"/>
                    <a:satMod val="130000"/>
                    <a:alpha val="1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dirty="0">
                <a:solidFill>
                  <a:srgbClr val="FFFFFF"/>
                </a:solidFill>
                <a:latin typeface="Arial"/>
              </a:endParaRPr>
            </a:p>
          </p:txBody>
        </p:sp>
        <p:sp>
          <p:nvSpPr>
            <p:cNvPr id="124" name="Rectangle 123">
              <a:extLst>
                <a:ext uri="{FF2B5EF4-FFF2-40B4-BE49-F238E27FC236}">
                  <a16:creationId xmlns:a16="http://schemas.microsoft.com/office/drawing/2014/main" id="{8F9B53C8-7FAA-BF4C-B61F-566499192A1F}"/>
                </a:ext>
              </a:extLst>
            </p:cNvPr>
            <p:cNvSpPr/>
            <p:nvPr/>
          </p:nvSpPr>
          <p:spPr>
            <a:xfrm>
              <a:off x="2532555" y="2290108"/>
              <a:ext cx="325119" cy="264160"/>
            </a:xfrm>
            <a:prstGeom prst="rect">
              <a:avLst/>
            </a:prstGeom>
            <a:solidFill>
              <a:schemeClr val="tx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dirty="0">
                <a:solidFill>
                  <a:srgbClr val="FFFFFF"/>
                </a:solidFill>
                <a:latin typeface="Arial"/>
              </a:endParaRPr>
            </a:p>
          </p:txBody>
        </p:sp>
        <p:sp>
          <p:nvSpPr>
            <p:cNvPr id="125" name="Cube 124">
              <a:extLst>
                <a:ext uri="{FF2B5EF4-FFF2-40B4-BE49-F238E27FC236}">
                  <a16:creationId xmlns:a16="http://schemas.microsoft.com/office/drawing/2014/main" id="{6E7D3D5B-619E-3449-B489-02CF40E3127C}"/>
                </a:ext>
              </a:extLst>
            </p:cNvPr>
            <p:cNvSpPr/>
            <p:nvPr/>
          </p:nvSpPr>
          <p:spPr>
            <a:xfrm>
              <a:off x="1949181" y="2148803"/>
              <a:ext cx="895323" cy="1006398"/>
            </a:xfrm>
            <a:prstGeom prst="cube">
              <a:avLst>
                <a:gd name="adj" fmla="val 53267"/>
              </a:avLst>
            </a:prstGeom>
            <a:gradFill>
              <a:gsLst>
                <a:gs pos="0">
                  <a:schemeClr val="accent1">
                    <a:tint val="100000"/>
                    <a:shade val="100000"/>
                    <a:satMod val="130000"/>
                    <a:alpha val="1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dirty="0">
                <a:solidFill>
                  <a:srgbClr val="FFFFFF"/>
                </a:solidFill>
                <a:latin typeface="Arial"/>
              </a:endParaRPr>
            </a:p>
          </p:txBody>
        </p:sp>
      </p:grpSp>
      <p:sp>
        <p:nvSpPr>
          <p:cNvPr id="2" name="Title 1"/>
          <p:cNvSpPr>
            <a:spLocks noGrp="1"/>
          </p:cNvSpPr>
          <p:nvPr>
            <p:ph type="title"/>
          </p:nvPr>
        </p:nvSpPr>
        <p:spPr>
          <a:xfrm>
            <a:off x="1752600" y="104478"/>
            <a:ext cx="8686800" cy="641739"/>
          </a:xfrm>
        </p:spPr>
        <p:txBody>
          <a:bodyPr/>
          <a:lstStyle/>
          <a:p>
            <a:r>
              <a:rPr lang="en-US" sz="2400" dirty="0">
                <a:latin typeface="Palatino" pitchFamily="2" charset="77"/>
                <a:ea typeface="Palatino" pitchFamily="2" charset="77"/>
              </a:rPr>
              <a:t>A Crystal Calorimeter with Longitudinal information -2-</a:t>
            </a:r>
          </a:p>
        </p:txBody>
      </p:sp>
      <p:sp>
        <p:nvSpPr>
          <p:cNvPr id="3" name="TextBox 2"/>
          <p:cNvSpPr txBox="1"/>
          <p:nvPr/>
        </p:nvSpPr>
        <p:spPr>
          <a:xfrm>
            <a:off x="5195889" y="-357188"/>
            <a:ext cx="184731" cy="461665"/>
          </a:xfrm>
          <a:prstGeom prst="rect">
            <a:avLst/>
          </a:prstGeom>
          <a:noFill/>
        </p:spPr>
        <p:txBody>
          <a:bodyPr wrap="none" rtlCol="0">
            <a:spAutoFit/>
          </a:bodyPr>
          <a:lstStyle/>
          <a:p>
            <a:pPr defTabSz="457200" fontAlgn="base">
              <a:spcBef>
                <a:spcPct val="0"/>
              </a:spcBef>
              <a:spcAft>
                <a:spcPct val="0"/>
              </a:spcAft>
            </a:pPr>
            <a:endParaRPr lang="it-IT" sz="2400" dirty="0">
              <a:solidFill>
                <a:srgbClr val="404040"/>
              </a:solidFill>
              <a:latin typeface="Palatino" pitchFamily="2" charset="77"/>
              <a:ea typeface="Palatino" pitchFamily="2" charset="77"/>
            </a:endParaRPr>
          </a:p>
        </p:txBody>
      </p:sp>
      <p:sp>
        <p:nvSpPr>
          <p:cNvPr id="5" name="Footer Placeholder 4">
            <a:extLst>
              <a:ext uri="{FF2B5EF4-FFF2-40B4-BE49-F238E27FC236}">
                <a16:creationId xmlns:a16="http://schemas.microsoft.com/office/drawing/2014/main" id="{E25CE37A-3C84-884B-94D7-49967EEDE352}"/>
              </a:ext>
            </a:extLst>
          </p:cNvPr>
          <p:cNvSpPr>
            <a:spLocks noGrp="1"/>
          </p:cNvSpPr>
          <p:nvPr>
            <p:ph type="ftr" sz="quarter" idx="11"/>
          </p:nvPr>
        </p:nvSpPr>
        <p:spPr/>
        <p:txBody>
          <a:bodyPr/>
          <a:lstStyle/>
          <a:p>
            <a:pPr defTabSz="457200" fontAlgn="base">
              <a:spcBef>
                <a:spcPct val="0"/>
              </a:spcBef>
              <a:spcAft>
                <a:spcPct val="0"/>
              </a:spcAft>
            </a:pPr>
            <a:r>
              <a:rPr lang="en-US" b="1" dirty="0">
                <a:ea typeface="ＭＳ Ｐゴシック" charset="0"/>
              </a:rPr>
              <a:t>M. Boscolo, CL preventivi, 7/7/20</a:t>
            </a:r>
          </a:p>
        </p:txBody>
      </p:sp>
      <p:grpSp>
        <p:nvGrpSpPr>
          <p:cNvPr id="14" name="Group 13">
            <a:extLst>
              <a:ext uri="{FF2B5EF4-FFF2-40B4-BE49-F238E27FC236}">
                <a16:creationId xmlns:a16="http://schemas.microsoft.com/office/drawing/2014/main" id="{22FF63EA-01DD-B649-A86E-7616C2E8F229}"/>
              </a:ext>
            </a:extLst>
          </p:cNvPr>
          <p:cNvGrpSpPr/>
          <p:nvPr/>
        </p:nvGrpSpPr>
        <p:grpSpPr>
          <a:xfrm>
            <a:off x="2330450" y="3670365"/>
            <a:ext cx="6076140" cy="1192193"/>
            <a:chOff x="1447410" y="2132294"/>
            <a:chExt cx="6389038" cy="1498364"/>
          </a:xfrm>
        </p:grpSpPr>
        <p:sp>
          <p:nvSpPr>
            <p:cNvPr id="12" name="Rectangle 11">
              <a:extLst>
                <a:ext uri="{FF2B5EF4-FFF2-40B4-BE49-F238E27FC236}">
                  <a16:creationId xmlns:a16="http://schemas.microsoft.com/office/drawing/2014/main" id="{DDFA7489-C6FA-3940-B2BB-CF993B6EF0EA}"/>
                </a:ext>
              </a:extLst>
            </p:cNvPr>
            <p:cNvSpPr/>
            <p:nvPr/>
          </p:nvSpPr>
          <p:spPr>
            <a:xfrm>
              <a:off x="1962352" y="2632091"/>
              <a:ext cx="5874096" cy="490432"/>
            </a:xfrm>
            <a:prstGeom prst="rect">
              <a:avLst/>
            </a:prstGeom>
            <a:solidFill>
              <a:srgbClr val="DF6424"/>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fontAlgn="base">
                <a:spcBef>
                  <a:spcPct val="0"/>
                </a:spcBef>
                <a:spcAft>
                  <a:spcPct val="0"/>
                </a:spcAft>
              </a:pPr>
              <a:endParaRPr lang="en-GB" sz="1200" dirty="0">
                <a:solidFill>
                  <a:srgbClr val="FFFFFF"/>
                </a:solidFill>
                <a:latin typeface="Palatino" pitchFamily="2" charset="77"/>
                <a:ea typeface="Palatino" pitchFamily="2" charset="77"/>
              </a:endParaRPr>
            </a:p>
          </p:txBody>
        </p:sp>
        <p:sp>
          <p:nvSpPr>
            <p:cNvPr id="11" name="Rectangle 10">
              <a:extLst>
                <a:ext uri="{FF2B5EF4-FFF2-40B4-BE49-F238E27FC236}">
                  <a16:creationId xmlns:a16="http://schemas.microsoft.com/office/drawing/2014/main" id="{004FEE87-46E3-E44D-B463-6733C7183506}"/>
                </a:ext>
              </a:extLst>
            </p:cNvPr>
            <p:cNvSpPr/>
            <p:nvPr/>
          </p:nvSpPr>
          <p:spPr>
            <a:xfrm>
              <a:off x="2017613" y="2792540"/>
              <a:ext cx="325119" cy="264160"/>
            </a:xfrm>
            <a:prstGeom prst="rect">
              <a:avLst/>
            </a:prstGeom>
            <a:solidFill>
              <a:schemeClr val="tx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dirty="0">
                <a:solidFill>
                  <a:srgbClr val="FFFFFF"/>
                </a:solidFill>
                <a:latin typeface="Arial"/>
              </a:endParaRPr>
            </a:p>
          </p:txBody>
        </p:sp>
        <p:sp>
          <p:nvSpPr>
            <p:cNvPr id="25" name="Rectangle 24">
              <a:extLst>
                <a:ext uri="{FF2B5EF4-FFF2-40B4-BE49-F238E27FC236}">
                  <a16:creationId xmlns:a16="http://schemas.microsoft.com/office/drawing/2014/main" id="{38BAE3A7-3E90-1440-BFE6-0AA2B27D25AB}"/>
                </a:ext>
              </a:extLst>
            </p:cNvPr>
            <p:cNvSpPr/>
            <p:nvPr/>
          </p:nvSpPr>
          <p:spPr>
            <a:xfrm>
              <a:off x="2532555" y="2792540"/>
              <a:ext cx="325119" cy="264160"/>
            </a:xfrm>
            <a:prstGeom prst="rect">
              <a:avLst/>
            </a:prstGeom>
            <a:solidFill>
              <a:schemeClr val="tx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dirty="0">
                <a:solidFill>
                  <a:srgbClr val="FFFFFF"/>
                </a:solidFill>
                <a:latin typeface="Arial"/>
              </a:endParaRPr>
            </a:p>
          </p:txBody>
        </p:sp>
        <p:sp>
          <p:nvSpPr>
            <p:cNvPr id="34" name="Cube 33">
              <a:extLst>
                <a:ext uri="{FF2B5EF4-FFF2-40B4-BE49-F238E27FC236}">
                  <a16:creationId xmlns:a16="http://schemas.microsoft.com/office/drawing/2014/main" id="{2B722F42-8664-1344-9EA6-138429ED9496}"/>
                </a:ext>
              </a:extLst>
            </p:cNvPr>
            <p:cNvSpPr/>
            <p:nvPr/>
          </p:nvSpPr>
          <p:spPr>
            <a:xfrm>
              <a:off x="1447410" y="2624260"/>
              <a:ext cx="925109" cy="1006398"/>
            </a:xfrm>
            <a:prstGeom prst="cube">
              <a:avLst>
                <a:gd name="adj" fmla="val 53267"/>
              </a:avLst>
            </a:prstGeom>
            <a:gradFill>
              <a:gsLst>
                <a:gs pos="0">
                  <a:schemeClr val="accent1">
                    <a:tint val="100000"/>
                    <a:shade val="100000"/>
                    <a:satMod val="130000"/>
                    <a:alpha val="1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dirty="0">
                <a:solidFill>
                  <a:srgbClr val="FFFFFF"/>
                </a:solidFill>
                <a:latin typeface="Arial"/>
              </a:endParaRPr>
            </a:p>
          </p:txBody>
        </p:sp>
        <p:sp>
          <p:nvSpPr>
            <p:cNvPr id="35" name="Cube 34">
              <a:extLst>
                <a:ext uri="{FF2B5EF4-FFF2-40B4-BE49-F238E27FC236}">
                  <a16:creationId xmlns:a16="http://schemas.microsoft.com/office/drawing/2014/main" id="{632CFC5A-D111-364D-B767-DD4E4101BEE3}"/>
                </a:ext>
              </a:extLst>
            </p:cNvPr>
            <p:cNvSpPr/>
            <p:nvPr/>
          </p:nvSpPr>
          <p:spPr>
            <a:xfrm>
              <a:off x="1949182" y="2624260"/>
              <a:ext cx="895322" cy="1006398"/>
            </a:xfrm>
            <a:prstGeom prst="cube">
              <a:avLst>
                <a:gd name="adj" fmla="val 53267"/>
              </a:avLst>
            </a:prstGeom>
            <a:gradFill>
              <a:gsLst>
                <a:gs pos="0">
                  <a:schemeClr val="accent1">
                    <a:tint val="100000"/>
                    <a:shade val="100000"/>
                    <a:satMod val="130000"/>
                    <a:alpha val="1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dirty="0">
                <a:solidFill>
                  <a:srgbClr val="FFFFFF"/>
                </a:solidFill>
                <a:latin typeface="Arial"/>
              </a:endParaRPr>
            </a:p>
          </p:txBody>
        </p:sp>
        <p:sp>
          <p:nvSpPr>
            <p:cNvPr id="27" name="Rectangle 26">
              <a:extLst>
                <a:ext uri="{FF2B5EF4-FFF2-40B4-BE49-F238E27FC236}">
                  <a16:creationId xmlns:a16="http://schemas.microsoft.com/office/drawing/2014/main" id="{8F112A50-882E-654B-81DD-A1C5873B5E30}"/>
                </a:ext>
              </a:extLst>
            </p:cNvPr>
            <p:cNvSpPr/>
            <p:nvPr/>
          </p:nvSpPr>
          <p:spPr>
            <a:xfrm>
              <a:off x="1962352" y="2132294"/>
              <a:ext cx="5874096" cy="491199"/>
            </a:xfrm>
            <a:prstGeom prst="rect">
              <a:avLst/>
            </a:prstGeom>
            <a:solidFill>
              <a:srgbClr val="DF6424"/>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defTabSz="457200" fontAlgn="base">
                <a:spcBef>
                  <a:spcPct val="0"/>
                </a:spcBef>
                <a:spcAft>
                  <a:spcPct val="0"/>
                </a:spcAft>
              </a:pPr>
              <a:r>
                <a:rPr lang="en-GB" sz="1100" dirty="0">
                  <a:solidFill>
                    <a:srgbClr val="FFFFFF"/>
                  </a:solidFill>
                  <a:latin typeface="Palatino" pitchFamily="2" charset="77"/>
                  <a:ea typeface="Palatino" pitchFamily="2" charset="77"/>
                </a:rPr>
                <a:t>First Copper Layer :cooling and </a:t>
              </a:r>
              <a:r>
                <a:rPr lang="en-GB" sz="1100" dirty="0" err="1">
                  <a:solidFill>
                    <a:srgbClr val="FFFFFF"/>
                  </a:solidFill>
                  <a:latin typeface="Palatino" pitchFamily="2" charset="77"/>
                  <a:ea typeface="Palatino" pitchFamily="2" charset="77"/>
                </a:rPr>
                <a:t>polaritation</a:t>
              </a:r>
              <a:r>
                <a:rPr lang="en-GB" sz="1100" dirty="0">
                  <a:solidFill>
                    <a:srgbClr val="FFFFFF"/>
                  </a:solidFill>
                  <a:latin typeface="Palatino" pitchFamily="2" charset="77"/>
                  <a:ea typeface="Palatino" pitchFamily="2" charset="77"/>
                </a:rPr>
                <a:t>/signals (&lt; 4 mm </a:t>
              </a:r>
              <a:r>
                <a:rPr lang="en-GB" sz="1100" dirty="0" err="1">
                  <a:solidFill>
                    <a:srgbClr val="FFFFFF"/>
                  </a:solidFill>
                  <a:latin typeface="Palatino" pitchFamily="2" charset="77"/>
                  <a:ea typeface="Palatino" pitchFamily="2" charset="77"/>
                </a:rPr>
                <a:t>thikness</a:t>
              </a:r>
              <a:r>
                <a:rPr lang="en-GB" sz="1100" dirty="0">
                  <a:solidFill>
                    <a:srgbClr val="FFFFFF"/>
                  </a:solidFill>
                  <a:latin typeface="Palatino" pitchFamily="2" charset="77"/>
                  <a:ea typeface="Palatino" pitchFamily="2" charset="77"/>
                </a:rPr>
                <a:t>)</a:t>
              </a:r>
            </a:p>
          </p:txBody>
        </p:sp>
        <p:sp>
          <p:nvSpPr>
            <p:cNvPr id="30" name="Rectangle 29">
              <a:extLst>
                <a:ext uri="{FF2B5EF4-FFF2-40B4-BE49-F238E27FC236}">
                  <a16:creationId xmlns:a16="http://schemas.microsoft.com/office/drawing/2014/main" id="{ABC79DD8-56C2-DF43-B37C-FF0178B19F14}"/>
                </a:ext>
              </a:extLst>
            </p:cNvPr>
            <p:cNvSpPr/>
            <p:nvPr/>
          </p:nvSpPr>
          <p:spPr>
            <a:xfrm>
              <a:off x="2017613" y="2290108"/>
              <a:ext cx="325119" cy="264160"/>
            </a:xfrm>
            <a:prstGeom prst="rect">
              <a:avLst/>
            </a:prstGeom>
            <a:solidFill>
              <a:schemeClr val="tx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dirty="0">
                <a:solidFill>
                  <a:srgbClr val="FFFFFF"/>
                </a:solidFill>
                <a:latin typeface="Arial"/>
              </a:endParaRPr>
            </a:p>
          </p:txBody>
        </p:sp>
        <p:sp>
          <p:nvSpPr>
            <p:cNvPr id="31" name="Cube 30">
              <a:extLst>
                <a:ext uri="{FF2B5EF4-FFF2-40B4-BE49-F238E27FC236}">
                  <a16:creationId xmlns:a16="http://schemas.microsoft.com/office/drawing/2014/main" id="{F7020703-919D-6044-A8A8-7CFD6A4D6240}"/>
                </a:ext>
              </a:extLst>
            </p:cNvPr>
            <p:cNvSpPr/>
            <p:nvPr/>
          </p:nvSpPr>
          <p:spPr>
            <a:xfrm>
              <a:off x="1447410" y="2133061"/>
              <a:ext cx="925109" cy="1006398"/>
            </a:xfrm>
            <a:prstGeom prst="cube">
              <a:avLst>
                <a:gd name="adj" fmla="val 53267"/>
              </a:avLst>
            </a:prstGeom>
            <a:gradFill>
              <a:gsLst>
                <a:gs pos="0">
                  <a:schemeClr val="accent1">
                    <a:tint val="100000"/>
                    <a:shade val="100000"/>
                    <a:satMod val="130000"/>
                    <a:alpha val="1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dirty="0">
                <a:solidFill>
                  <a:srgbClr val="FFFFFF"/>
                </a:solidFill>
                <a:latin typeface="Arial"/>
              </a:endParaRPr>
            </a:p>
          </p:txBody>
        </p:sp>
        <p:sp>
          <p:nvSpPr>
            <p:cNvPr id="32" name="Rectangle 31">
              <a:extLst>
                <a:ext uri="{FF2B5EF4-FFF2-40B4-BE49-F238E27FC236}">
                  <a16:creationId xmlns:a16="http://schemas.microsoft.com/office/drawing/2014/main" id="{B3669BF8-78DE-D44E-BEA4-ACF44EF5CEA2}"/>
                </a:ext>
              </a:extLst>
            </p:cNvPr>
            <p:cNvSpPr/>
            <p:nvPr/>
          </p:nvSpPr>
          <p:spPr>
            <a:xfrm>
              <a:off x="2532555" y="2290108"/>
              <a:ext cx="325119" cy="264160"/>
            </a:xfrm>
            <a:prstGeom prst="rect">
              <a:avLst/>
            </a:prstGeom>
            <a:solidFill>
              <a:schemeClr val="tx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dirty="0">
                <a:solidFill>
                  <a:srgbClr val="FFFFFF"/>
                </a:solidFill>
                <a:latin typeface="Arial"/>
              </a:endParaRPr>
            </a:p>
          </p:txBody>
        </p:sp>
        <p:sp>
          <p:nvSpPr>
            <p:cNvPr id="33" name="Cube 32">
              <a:extLst>
                <a:ext uri="{FF2B5EF4-FFF2-40B4-BE49-F238E27FC236}">
                  <a16:creationId xmlns:a16="http://schemas.microsoft.com/office/drawing/2014/main" id="{231283F7-D2CB-9C45-B0AD-80371FC19A3D}"/>
                </a:ext>
              </a:extLst>
            </p:cNvPr>
            <p:cNvSpPr/>
            <p:nvPr/>
          </p:nvSpPr>
          <p:spPr>
            <a:xfrm>
              <a:off x="1949181" y="2148803"/>
              <a:ext cx="895323" cy="1006398"/>
            </a:xfrm>
            <a:prstGeom prst="cube">
              <a:avLst>
                <a:gd name="adj" fmla="val 53267"/>
              </a:avLst>
            </a:prstGeom>
            <a:gradFill>
              <a:gsLst>
                <a:gs pos="0">
                  <a:schemeClr val="accent1">
                    <a:tint val="100000"/>
                    <a:shade val="100000"/>
                    <a:satMod val="130000"/>
                    <a:alpha val="1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GB" sz="2400" dirty="0">
                <a:solidFill>
                  <a:srgbClr val="FFFFFF"/>
                </a:solidFill>
                <a:latin typeface="Arial"/>
              </a:endParaRPr>
            </a:p>
          </p:txBody>
        </p:sp>
      </p:grpSp>
      <p:cxnSp>
        <p:nvCxnSpPr>
          <p:cNvPr id="17" name="Straight Connector 16">
            <a:extLst>
              <a:ext uri="{FF2B5EF4-FFF2-40B4-BE49-F238E27FC236}">
                <a16:creationId xmlns:a16="http://schemas.microsoft.com/office/drawing/2014/main" id="{54E4D95B-2374-9948-86EE-D40C055DFE52}"/>
              </a:ext>
            </a:extLst>
          </p:cNvPr>
          <p:cNvCxnSpPr>
            <a:cxnSpLocks/>
          </p:cNvCxnSpPr>
          <p:nvPr/>
        </p:nvCxnSpPr>
        <p:spPr>
          <a:xfrm flipV="1">
            <a:off x="4298521" y="2452555"/>
            <a:ext cx="224603" cy="262430"/>
          </a:xfrm>
          <a:prstGeom prst="line">
            <a:avLst/>
          </a:prstGeom>
          <a:ln>
            <a:solidFill>
              <a:schemeClr val="accent6">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71C1C5CF-1F68-324E-ABDE-35C056A58E1A}"/>
              </a:ext>
            </a:extLst>
          </p:cNvPr>
          <p:cNvCxnSpPr>
            <a:cxnSpLocks/>
          </p:cNvCxnSpPr>
          <p:nvPr/>
        </p:nvCxnSpPr>
        <p:spPr>
          <a:xfrm flipV="1">
            <a:off x="5917414" y="2474714"/>
            <a:ext cx="220965" cy="250530"/>
          </a:xfrm>
          <a:prstGeom prst="line">
            <a:avLst/>
          </a:prstGeom>
          <a:ln>
            <a:solidFill>
              <a:schemeClr val="accent6">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E3E50CB4-476A-D041-9BDD-E3568DB861B6}"/>
              </a:ext>
            </a:extLst>
          </p:cNvPr>
          <p:cNvCxnSpPr>
            <a:cxnSpLocks/>
          </p:cNvCxnSpPr>
          <p:nvPr/>
        </p:nvCxnSpPr>
        <p:spPr>
          <a:xfrm flipV="1">
            <a:off x="7212191" y="2428376"/>
            <a:ext cx="196330" cy="262429"/>
          </a:xfrm>
          <a:prstGeom prst="line">
            <a:avLst/>
          </a:prstGeom>
          <a:ln>
            <a:solidFill>
              <a:schemeClr val="accent6">
                <a:lumMod val="50000"/>
              </a:schemeClr>
            </a:solidFill>
            <a:prstDash val="sysDash"/>
          </a:ln>
        </p:spPr>
        <p:style>
          <a:lnRef idx="2">
            <a:schemeClr val="accent1"/>
          </a:lnRef>
          <a:fillRef idx="0">
            <a:schemeClr val="accent1"/>
          </a:fillRef>
          <a:effectRef idx="1">
            <a:schemeClr val="accent1"/>
          </a:effectRef>
          <a:fontRef idx="minor">
            <a:schemeClr val="tx1"/>
          </a:fontRef>
        </p:style>
      </p:cxnSp>
      <p:sp>
        <p:nvSpPr>
          <p:cNvPr id="36" name="Segnaposto contenuto 8">
            <a:extLst>
              <a:ext uri="{FF2B5EF4-FFF2-40B4-BE49-F238E27FC236}">
                <a16:creationId xmlns:a16="http://schemas.microsoft.com/office/drawing/2014/main" id="{153402ED-06FA-5043-8176-BE34A35E84EA}"/>
              </a:ext>
            </a:extLst>
          </p:cNvPr>
          <p:cNvSpPr txBox="1">
            <a:spLocks/>
          </p:cNvSpPr>
          <p:nvPr/>
        </p:nvSpPr>
        <p:spPr>
          <a:xfrm>
            <a:off x="4044122" y="4619379"/>
            <a:ext cx="6065767" cy="552073"/>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US" sz="1600" dirty="0">
              <a:solidFill>
                <a:srgbClr val="930088"/>
              </a:solidFill>
              <a:latin typeface="Palatino" pitchFamily="2" charset="77"/>
              <a:ea typeface="Palatino" pitchFamily="2" charset="77"/>
            </a:endParaRPr>
          </a:p>
          <a:p>
            <a:pPr marL="0" indent="0" algn="just">
              <a:buNone/>
            </a:pPr>
            <a:endParaRPr lang="en-US" sz="1600" dirty="0">
              <a:solidFill>
                <a:srgbClr val="930088"/>
              </a:solidFill>
              <a:latin typeface="Palatino" pitchFamily="2" charset="77"/>
              <a:ea typeface="Palatino" pitchFamily="2" charset="77"/>
            </a:endParaRPr>
          </a:p>
        </p:txBody>
      </p:sp>
      <p:sp>
        <p:nvSpPr>
          <p:cNvPr id="37" name="Footer Placeholder 4">
            <a:extLst>
              <a:ext uri="{FF2B5EF4-FFF2-40B4-BE49-F238E27FC236}">
                <a16:creationId xmlns:a16="http://schemas.microsoft.com/office/drawing/2014/main" id="{EA3EC412-B78C-B142-AC54-4522D8F00B52}"/>
              </a:ext>
            </a:extLst>
          </p:cNvPr>
          <p:cNvSpPr txBox="1">
            <a:spLocks/>
          </p:cNvSpPr>
          <p:nvPr/>
        </p:nvSpPr>
        <p:spPr>
          <a:xfrm>
            <a:off x="9505156" y="6386928"/>
            <a:ext cx="2686844" cy="256344"/>
          </a:xfrm>
          <a:prstGeom prst="rect">
            <a:avLst/>
          </a:prstGeom>
        </p:spPr>
        <p:txBody>
          <a:bodyPr lIns="0" tIns="0" rIns="0" bIns="0" anchor="t" anchorCtr="0"/>
          <a:lstStyle>
            <a:defPPr>
              <a:defRPr lang="it-IT"/>
            </a:defPPr>
            <a:lvl1pPr marL="0" algn="l" defTabSz="914400" rtl="0" eaLnBrk="1" latinLnBrk="0" hangingPunct="1">
              <a:defRPr sz="900" kern="1200">
                <a:solidFill>
                  <a:srgbClr val="154D81"/>
                </a:solidFill>
                <a:latin typeface="Helvetic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tx1"/>
                </a:solidFill>
              </a:rPr>
              <a:t>I. </a:t>
            </a:r>
            <a:r>
              <a:rPr lang="en-US" sz="1800" dirty="0" err="1">
                <a:solidFill>
                  <a:schemeClr val="tx1"/>
                </a:solidFill>
              </a:rPr>
              <a:t>Sarra</a:t>
            </a:r>
            <a:r>
              <a:rPr lang="en-US" sz="1800" dirty="0">
                <a:solidFill>
                  <a:schemeClr val="tx1"/>
                </a:solidFill>
              </a:rPr>
              <a:t>, F. </a:t>
            </a:r>
            <a:r>
              <a:rPr lang="en-US" sz="1800" dirty="0" err="1">
                <a:solidFill>
                  <a:schemeClr val="tx1"/>
                </a:solidFill>
              </a:rPr>
              <a:t>Happacher</a:t>
            </a:r>
            <a:endParaRPr lang="en-US" sz="1800" dirty="0">
              <a:solidFill>
                <a:schemeClr val="tx1"/>
              </a:solidFill>
            </a:endParaRPr>
          </a:p>
        </p:txBody>
      </p:sp>
    </p:spTree>
    <p:extLst>
      <p:ext uri="{BB962C8B-B14F-4D97-AF65-F5344CB8AC3E}">
        <p14:creationId xmlns:p14="http://schemas.microsoft.com/office/powerpoint/2010/main" val="2371947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8"/>
          <p:cNvSpPr>
            <a:spLocks noGrp="1"/>
          </p:cNvSpPr>
          <p:nvPr>
            <p:ph idx="1"/>
          </p:nvPr>
        </p:nvSpPr>
        <p:spPr>
          <a:xfrm>
            <a:off x="548641" y="1043048"/>
            <a:ext cx="10683240" cy="4830312"/>
          </a:xfrm>
        </p:spPr>
        <p:txBody>
          <a:bodyPr/>
          <a:lstStyle/>
          <a:p>
            <a:pPr algn="just"/>
            <a:endParaRPr lang="en-US" sz="1600" b="1" dirty="0">
              <a:latin typeface="Palatino" pitchFamily="2" charset="77"/>
              <a:ea typeface="Palatino" pitchFamily="2" charset="77"/>
            </a:endParaRPr>
          </a:p>
          <a:p>
            <a:pPr algn="just"/>
            <a:endParaRPr lang="en-US" sz="1600" b="1" dirty="0">
              <a:latin typeface="Palatino" pitchFamily="2" charset="77"/>
              <a:ea typeface="Palatino" pitchFamily="2" charset="77"/>
            </a:endParaRPr>
          </a:p>
          <a:p>
            <a:pPr algn="just"/>
            <a:endParaRPr lang="en-US" sz="1600" b="1" dirty="0">
              <a:latin typeface="Palatino" pitchFamily="2" charset="77"/>
              <a:ea typeface="Palatino" pitchFamily="2" charset="77"/>
            </a:endParaRPr>
          </a:p>
          <a:p>
            <a:pPr algn="just"/>
            <a:endParaRPr lang="en-US" sz="1600" b="1" dirty="0">
              <a:latin typeface="Palatino" pitchFamily="2" charset="77"/>
              <a:ea typeface="Palatino" pitchFamily="2" charset="77"/>
            </a:endParaRPr>
          </a:p>
          <a:p>
            <a:pPr algn="just"/>
            <a:endParaRPr lang="en-US" sz="1600" b="1" dirty="0">
              <a:latin typeface="Palatino" pitchFamily="2" charset="77"/>
              <a:ea typeface="Palatino" pitchFamily="2" charset="77"/>
            </a:endParaRPr>
          </a:p>
          <a:p>
            <a:pPr algn="just"/>
            <a:endParaRPr lang="en-US" sz="1600" b="1" dirty="0">
              <a:latin typeface="Palatino" pitchFamily="2" charset="77"/>
              <a:ea typeface="Palatino" pitchFamily="2" charset="77"/>
            </a:endParaRPr>
          </a:p>
          <a:p>
            <a:pPr algn="just"/>
            <a:endParaRPr lang="en-US" sz="1600" b="1" dirty="0">
              <a:latin typeface="Palatino" pitchFamily="2" charset="77"/>
              <a:ea typeface="Palatino" pitchFamily="2" charset="77"/>
            </a:endParaRPr>
          </a:p>
          <a:p>
            <a:pPr algn="just"/>
            <a:endParaRPr lang="en-US" sz="1600" b="1" dirty="0">
              <a:latin typeface="Palatino" pitchFamily="2" charset="77"/>
              <a:ea typeface="Palatino" pitchFamily="2" charset="77"/>
            </a:endParaRPr>
          </a:p>
          <a:p>
            <a:pPr marL="0" indent="0" algn="just">
              <a:buNone/>
            </a:pPr>
            <a:endParaRPr lang="en-US" sz="1600" b="1" dirty="0">
              <a:latin typeface="Palatino" pitchFamily="2" charset="77"/>
              <a:ea typeface="Palatino" pitchFamily="2" charset="77"/>
            </a:endParaRPr>
          </a:p>
          <a:p>
            <a:pPr algn="just"/>
            <a:endParaRPr lang="en-US" sz="1600" b="1" dirty="0">
              <a:latin typeface="Palatino" pitchFamily="2" charset="77"/>
              <a:ea typeface="Palatino" pitchFamily="2" charset="77"/>
            </a:endParaRPr>
          </a:p>
          <a:p>
            <a:pPr marL="0" indent="0" algn="just">
              <a:buNone/>
            </a:pPr>
            <a:r>
              <a:rPr lang="en-US" sz="2800" b="1" dirty="0" err="1">
                <a:latin typeface="Palatino" pitchFamily="2" charset="77"/>
                <a:ea typeface="Palatino" pitchFamily="2" charset="77"/>
              </a:rPr>
              <a:t>Richieste</a:t>
            </a:r>
            <a:r>
              <a:rPr lang="en-US" sz="2800" b="1" dirty="0">
                <a:latin typeface="Palatino" pitchFamily="2" charset="77"/>
                <a:ea typeface="Palatino" pitchFamily="2" charset="77"/>
              </a:rPr>
              <a:t> 2021:</a:t>
            </a:r>
            <a:r>
              <a:rPr lang="en-US" sz="1600" b="1" dirty="0">
                <a:latin typeface="Palatino" pitchFamily="2" charset="77"/>
                <a:ea typeface="Palatino" pitchFamily="2" charset="77"/>
              </a:rPr>
              <a:t> </a:t>
            </a:r>
            <a:r>
              <a:rPr lang="en-US" sz="1800" b="1" dirty="0">
                <a:latin typeface="Palatino" pitchFamily="2" charset="77"/>
                <a:ea typeface="Palatino" pitchFamily="2" charset="77"/>
              </a:rPr>
              <a:t>10kE di </a:t>
            </a:r>
            <a:r>
              <a:rPr lang="en-US" sz="1800" b="1" dirty="0" err="1">
                <a:latin typeface="Palatino" pitchFamily="2" charset="77"/>
                <a:ea typeface="Palatino" pitchFamily="2" charset="77"/>
              </a:rPr>
              <a:t>consumi</a:t>
            </a:r>
            <a:r>
              <a:rPr lang="en-US" sz="1800" b="1" dirty="0">
                <a:latin typeface="Palatino" pitchFamily="2" charset="77"/>
                <a:ea typeface="Palatino" pitchFamily="2" charset="77"/>
              </a:rPr>
              <a:t> per </a:t>
            </a:r>
            <a:r>
              <a:rPr lang="en-US" sz="1800" b="1" dirty="0" err="1">
                <a:latin typeface="Palatino" pitchFamily="2" charset="77"/>
                <a:ea typeface="Palatino" pitchFamily="2" charset="77"/>
              </a:rPr>
              <a:t>acquisto</a:t>
            </a:r>
            <a:r>
              <a:rPr lang="en-US" sz="1800" b="1" dirty="0">
                <a:latin typeface="Palatino" pitchFamily="2" charset="77"/>
                <a:ea typeface="Palatino" pitchFamily="2" charset="77"/>
              </a:rPr>
              <a:t> e </a:t>
            </a:r>
            <a:r>
              <a:rPr lang="en-US" sz="1800" b="1" dirty="0" err="1">
                <a:latin typeface="Palatino" pitchFamily="2" charset="77"/>
                <a:ea typeface="Palatino" pitchFamily="2" charset="77"/>
              </a:rPr>
              <a:t>costruzione</a:t>
            </a:r>
            <a:r>
              <a:rPr lang="en-US" sz="1800" b="1" dirty="0">
                <a:latin typeface="Palatino" pitchFamily="2" charset="77"/>
                <a:ea typeface="Palatino" pitchFamily="2" charset="77"/>
              </a:rPr>
              <a:t> di </a:t>
            </a:r>
            <a:r>
              <a:rPr lang="en-US" sz="1800" b="1" dirty="0" err="1">
                <a:latin typeface="Palatino" pitchFamily="2" charset="77"/>
                <a:ea typeface="Palatino" pitchFamily="2" charset="77"/>
              </a:rPr>
              <a:t>una</a:t>
            </a:r>
            <a:r>
              <a:rPr lang="en-US" sz="1800" b="1" dirty="0">
                <a:latin typeface="Palatino" pitchFamily="2" charset="77"/>
                <a:ea typeface="Palatino" pitchFamily="2" charset="77"/>
              </a:rPr>
              <a:t> </a:t>
            </a:r>
            <a:r>
              <a:rPr lang="en-US" sz="1800" b="1" dirty="0" err="1">
                <a:latin typeface="Palatino" pitchFamily="2" charset="77"/>
                <a:ea typeface="Palatino" pitchFamily="2" charset="77"/>
              </a:rPr>
              <a:t>cella</a:t>
            </a:r>
            <a:r>
              <a:rPr lang="en-US" sz="1800" b="1" dirty="0">
                <a:latin typeface="Palatino" pitchFamily="2" charset="77"/>
                <a:ea typeface="Palatino" pitchFamily="2" charset="77"/>
              </a:rPr>
              <a:t> 2x2 (</a:t>
            </a:r>
            <a:r>
              <a:rPr lang="en-US" sz="1800" b="1" dirty="0" err="1">
                <a:latin typeface="Palatino" pitchFamily="2" charset="77"/>
                <a:ea typeface="Palatino" pitchFamily="2" charset="77"/>
              </a:rPr>
              <a:t>meglio</a:t>
            </a:r>
            <a:r>
              <a:rPr lang="en-US" sz="1800" b="1" dirty="0">
                <a:latin typeface="Palatino" pitchFamily="2" charset="77"/>
                <a:ea typeface="Palatino" pitchFamily="2" charset="77"/>
              </a:rPr>
              <a:t> 3x3)</a:t>
            </a:r>
          </a:p>
          <a:p>
            <a:pPr marL="0" indent="0" algn="just">
              <a:buNone/>
            </a:pPr>
            <a:endParaRPr lang="en-US" sz="1050" dirty="0">
              <a:latin typeface="Palatino" pitchFamily="2" charset="77"/>
              <a:ea typeface="Palatino" pitchFamily="2" charset="77"/>
            </a:endParaRPr>
          </a:p>
          <a:p>
            <a:pPr marL="400050" lvl="1" indent="0">
              <a:buNone/>
            </a:pPr>
            <a:r>
              <a:rPr lang="en-US" sz="1800" dirty="0">
                <a:latin typeface="Palatino" pitchFamily="2" charset="77"/>
                <a:ea typeface="Palatino" pitchFamily="2" charset="77"/>
              </a:rPr>
              <a:t> -    4 (9)  </a:t>
            </a:r>
            <a:r>
              <a:rPr lang="en-US" sz="1800" dirty="0" err="1">
                <a:latin typeface="Palatino" pitchFamily="2" charset="77"/>
                <a:ea typeface="Palatino" pitchFamily="2" charset="77"/>
              </a:rPr>
              <a:t>cristalli</a:t>
            </a:r>
            <a:r>
              <a:rPr lang="en-US" sz="1800" dirty="0">
                <a:latin typeface="Palatino" pitchFamily="2" charset="77"/>
                <a:ea typeface="Palatino" pitchFamily="2" charset="77"/>
              </a:rPr>
              <a:t> ~ 2 (4) </a:t>
            </a:r>
            <a:r>
              <a:rPr lang="en-US" sz="1800" dirty="0" err="1">
                <a:latin typeface="Palatino" pitchFamily="2" charset="77"/>
                <a:ea typeface="Palatino" pitchFamily="2" charset="77"/>
              </a:rPr>
              <a:t>keuro</a:t>
            </a:r>
            <a:endParaRPr lang="en-US" sz="1800" dirty="0">
              <a:latin typeface="Palatino" pitchFamily="2" charset="77"/>
              <a:ea typeface="Palatino" pitchFamily="2" charset="77"/>
            </a:endParaRPr>
          </a:p>
          <a:p>
            <a:pPr lvl="1">
              <a:buFontTx/>
              <a:buChar char="-"/>
            </a:pPr>
            <a:r>
              <a:rPr lang="en-US" sz="1800" dirty="0">
                <a:latin typeface="Palatino" pitchFamily="2" charset="77"/>
                <a:ea typeface="Palatino" pitchFamily="2" charset="77"/>
              </a:rPr>
              <a:t>4 (9) </a:t>
            </a:r>
            <a:r>
              <a:rPr lang="en-US" sz="1800" dirty="0" err="1">
                <a:latin typeface="Palatino" pitchFamily="2" charset="77"/>
                <a:ea typeface="Palatino" pitchFamily="2" charset="77"/>
              </a:rPr>
              <a:t>SiPM</a:t>
            </a:r>
            <a:r>
              <a:rPr lang="en-US" sz="1800" dirty="0">
                <a:latin typeface="Palatino" pitchFamily="2" charset="77"/>
                <a:ea typeface="Palatino" pitchFamily="2" charset="77"/>
              </a:rPr>
              <a:t> array ~ 2 (4) </a:t>
            </a:r>
            <a:r>
              <a:rPr lang="en-US" sz="1800" dirty="0" err="1">
                <a:latin typeface="Palatino" pitchFamily="2" charset="77"/>
                <a:ea typeface="Palatino" pitchFamily="2" charset="77"/>
              </a:rPr>
              <a:t>keuro</a:t>
            </a:r>
            <a:endParaRPr lang="en-US" sz="1800" dirty="0">
              <a:latin typeface="Palatino" pitchFamily="2" charset="77"/>
              <a:ea typeface="Palatino" pitchFamily="2" charset="77"/>
            </a:endParaRPr>
          </a:p>
          <a:p>
            <a:pPr lvl="1">
              <a:buFontTx/>
              <a:buChar char="-"/>
            </a:pPr>
            <a:r>
              <a:rPr lang="en-US" sz="1800" dirty="0" err="1">
                <a:latin typeface="Palatino" pitchFamily="2" charset="77"/>
                <a:ea typeface="Palatino" pitchFamily="2" charset="77"/>
              </a:rPr>
              <a:t>elettronica</a:t>
            </a:r>
            <a:r>
              <a:rPr lang="en-US" sz="1800" dirty="0">
                <a:latin typeface="Palatino" pitchFamily="2" charset="77"/>
                <a:ea typeface="Palatino" pitchFamily="2" charset="77"/>
              </a:rPr>
              <a:t> di </a:t>
            </a:r>
            <a:r>
              <a:rPr lang="en-US" sz="1800" dirty="0" err="1">
                <a:latin typeface="Palatino" pitchFamily="2" charset="77"/>
                <a:ea typeface="Palatino" pitchFamily="2" charset="77"/>
              </a:rPr>
              <a:t>polarizzazione</a:t>
            </a:r>
            <a:r>
              <a:rPr lang="en-US" sz="1800" dirty="0">
                <a:latin typeface="Palatino" pitchFamily="2" charset="77"/>
                <a:ea typeface="Palatino" pitchFamily="2" charset="77"/>
              </a:rPr>
              <a:t> e front end ~ 2 </a:t>
            </a:r>
            <a:r>
              <a:rPr lang="en-US" sz="1800" dirty="0" err="1">
                <a:latin typeface="Palatino" pitchFamily="2" charset="77"/>
                <a:ea typeface="Palatino" pitchFamily="2" charset="77"/>
              </a:rPr>
              <a:t>keuro</a:t>
            </a:r>
            <a:endParaRPr lang="en-US" sz="1800" dirty="0">
              <a:latin typeface="Palatino" pitchFamily="2" charset="77"/>
              <a:ea typeface="Palatino" pitchFamily="2" charset="77"/>
            </a:endParaRPr>
          </a:p>
          <a:p>
            <a:pPr lvl="1">
              <a:buFontTx/>
              <a:buChar char="-"/>
            </a:pPr>
            <a:r>
              <a:rPr lang="en-US" sz="1800" dirty="0" err="1">
                <a:latin typeface="Palatino" pitchFamily="2" charset="77"/>
                <a:ea typeface="Palatino" pitchFamily="2" charset="77"/>
              </a:rPr>
              <a:t>integrazione</a:t>
            </a:r>
            <a:r>
              <a:rPr lang="en-US" sz="1800" dirty="0">
                <a:latin typeface="Palatino" pitchFamily="2" charset="77"/>
                <a:ea typeface="Palatino" pitchFamily="2" charset="77"/>
              </a:rPr>
              <a:t> </a:t>
            </a:r>
            <a:r>
              <a:rPr lang="en-US" sz="1800" dirty="0" err="1">
                <a:latin typeface="Palatino" pitchFamily="2" charset="77"/>
                <a:ea typeface="Palatino" pitchFamily="2" charset="77"/>
              </a:rPr>
              <a:t>meccanica</a:t>
            </a:r>
            <a:r>
              <a:rPr lang="en-US" sz="1800" dirty="0">
                <a:latin typeface="Palatino" pitchFamily="2" charset="77"/>
                <a:ea typeface="Palatino" pitchFamily="2" charset="77"/>
              </a:rPr>
              <a:t> e </a:t>
            </a:r>
            <a:r>
              <a:rPr lang="en-US" sz="1800" dirty="0" err="1">
                <a:latin typeface="Palatino" pitchFamily="2" charset="77"/>
                <a:ea typeface="Palatino" pitchFamily="2" charset="77"/>
              </a:rPr>
              <a:t>raffreddamento</a:t>
            </a:r>
            <a:r>
              <a:rPr lang="en-US" sz="1800" dirty="0">
                <a:latin typeface="Palatino" pitchFamily="2" charset="77"/>
                <a:ea typeface="Palatino" pitchFamily="2" charset="77"/>
              </a:rPr>
              <a:t>~ 1 </a:t>
            </a:r>
            <a:r>
              <a:rPr lang="en-US" sz="1800" dirty="0" err="1">
                <a:latin typeface="Palatino" pitchFamily="2" charset="77"/>
                <a:ea typeface="Palatino" pitchFamily="2" charset="77"/>
              </a:rPr>
              <a:t>keuro</a:t>
            </a:r>
            <a:endParaRPr lang="en-US" sz="1800" dirty="0">
              <a:latin typeface="Palatino" pitchFamily="2" charset="77"/>
              <a:ea typeface="Palatino" pitchFamily="2" charset="77"/>
            </a:endParaRPr>
          </a:p>
          <a:p>
            <a:pPr algn="just">
              <a:buFontTx/>
              <a:buChar char="-"/>
            </a:pPr>
            <a:endParaRPr lang="en-US" sz="1600" dirty="0">
              <a:latin typeface="Palatino" pitchFamily="2" charset="77"/>
              <a:ea typeface="Palatino" pitchFamily="2" charset="77"/>
            </a:endParaRPr>
          </a:p>
          <a:p>
            <a:pPr marL="0" indent="0" algn="just">
              <a:buNone/>
            </a:pPr>
            <a:endParaRPr lang="en-US" sz="1800" dirty="0">
              <a:latin typeface="Palatino" pitchFamily="2" charset="77"/>
              <a:ea typeface="Palatino" pitchFamily="2" charset="77"/>
            </a:endParaRPr>
          </a:p>
          <a:p>
            <a:pPr marL="0" indent="0" algn="just">
              <a:buNone/>
            </a:pPr>
            <a:endParaRPr lang="en-US" sz="1800" dirty="0">
              <a:latin typeface="Palatino" pitchFamily="2" charset="77"/>
              <a:ea typeface="Palatino" pitchFamily="2" charset="77"/>
            </a:endParaRPr>
          </a:p>
        </p:txBody>
      </p:sp>
      <p:sp>
        <p:nvSpPr>
          <p:cNvPr id="2" name="Title 1"/>
          <p:cNvSpPr>
            <a:spLocks noGrp="1"/>
          </p:cNvSpPr>
          <p:nvPr>
            <p:ph type="title"/>
          </p:nvPr>
        </p:nvSpPr>
        <p:spPr>
          <a:xfrm>
            <a:off x="1752600" y="104478"/>
            <a:ext cx="8686800" cy="641739"/>
          </a:xfrm>
        </p:spPr>
        <p:txBody>
          <a:bodyPr/>
          <a:lstStyle/>
          <a:p>
            <a:r>
              <a:rPr lang="en-US" sz="2400" dirty="0">
                <a:latin typeface="Palatino" pitchFamily="2" charset="77"/>
                <a:ea typeface="Palatino" pitchFamily="2" charset="77"/>
              </a:rPr>
              <a:t>A Crystal Calorimeter with Longitudinal information -3-</a:t>
            </a:r>
          </a:p>
        </p:txBody>
      </p:sp>
      <p:sp>
        <p:nvSpPr>
          <p:cNvPr id="3" name="TextBox 2"/>
          <p:cNvSpPr txBox="1"/>
          <p:nvPr/>
        </p:nvSpPr>
        <p:spPr>
          <a:xfrm>
            <a:off x="5195889" y="-357188"/>
            <a:ext cx="184731" cy="461665"/>
          </a:xfrm>
          <a:prstGeom prst="rect">
            <a:avLst/>
          </a:prstGeom>
          <a:noFill/>
        </p:spPr>
        <p:txBody>
          <a:bodyPr wrap="none" rtlCol="0">
            <a:spAutoFit/>
          </a:bodyPr>
          <a:lstStyle/>
          <a:p>
            <a:pPr defTabSz="457200" fontAlgn="base">
              <a:spcBef>
                <a:spcPct val="0"/>
              </a:spcBef>
              <a:spcAft>
                <a:spcPct val="0"/>
              </a:spcAft>
            </a:pPr>
            <a:endParaRPr lang="it-IT" sz="2400" dirty="0">
              <a:solidFill>
                <a:srgbClr val="404040"/>
              </a:solidFill>
              <a:latin typeface="Palatino" pitchFamily="2" charset="77"/>
              <a:ea typeface="Palatino" pitchFamily="2" charset="77"/>
            </a:endParaRPr>
          </a:p>
        </p:txBody>
      </p:sp>
      <p:sp>
        <p:nvSpPr>
          <p:cNvPr id="5" name="Footer Placeholder 4">
            <a:extLst>
              <a:ext uri="{FF2B5EF4-FFF2-40B4-BE49-F238E27FC236}">
                <a16:creationId xmlns:a16="http://schemas.microsoft.com/office/drawing/2014/main" id="{E25CE37A-3C84-884B-94D7-49967EEDE352}"/>
              </a:ext>
            </a:extLst>
          </p:cNvPr>
          <p:cNvSpPr>
            <a:spLocks noGrp="1"/>
          </p:cNvSpPr>
          <p:nvPr>
            <p:ph type="ftr" sz="quarter" idx="11"/>
          </p:nvPr>
        </p:nvSpPr>
        <p:spPr/>
        <p:txBody>
          <a:bodyPr/>
          <a:lstStyle/>
          <a:p>
            <a:pPr defTabSz="457200" fontAlgn="base">
              <a:spcBef>
                <a:spcPct val="0"/>
              </a:spcBef>
              <a:spcAft>
                <a:spcPct val="0"/>
              </a:spcAft>
            </a:pPr>
            <a:r>
              <a:rPr lang="en-US" b="1" dirty="0">
                <a:ea typeface="ＭＳ Ｐゴシック" charset="0"/>
              </a:rPr>
              <a:t>M. Boscolo, CL preventivi, 7/7/20</a:t>
            </a:r>
          </a:p>
        </p:txBody>
      </p:sp>
      <p:pic>
        <p:nvPicPr>
          <p:cNvPr id="10" name="Picture 9">
            <a:extLst>
              <a:ext uri="{FF2B5EF4-FFF2-40B4-BE49-F238E27FC236}">
                <a16:creationId xmlns:a16="http://schemas.microsoft.com/office/drawing/2014/main" id="{85767B15-C99F-AD4F-A18F-2E6E08700BE8}"/>
              </a:ext>
            </a:extLst>
          </p:cNvPr>
          <p:cNvPicPr>
            <a:picLocks noChangeAspect="1"/>
          </p:cNvPicPr>
          <p:nvPr/>
        </p:nvPicPr>
        <p:blipFill>
          <a:blip r:embed="rId3"/>
          <a:stretch>
            <a:fillRect/>
          </a:stretch>
        </p:blipFill>
        <p:spPr>
          <a:xfrm>
            <a:off x="1774338" y="1043047"/>
            <a:ext cx="3242957" cy="2226246"/>
          </a:xfrm>
          <a:prstGeom prst="rect">
            <a:avLst/>
          </a:prstGeom>
        </p:spPr>
      </p:pic>
      <p:sp>
        <p:nvSpPr>
          <p:cNvPr id="11" name="Rectangle 10">
            <a:extLst>
              <a:ext uri="{FF2B5EF4-FFF2-40B4-BE49-F238E27FC236}">
                <a16:creationId xmlns:a16="http://schemas.microsoft.com/office/drawing/2014/main" id="{CB2F7F6B-D0C6-4E48-8B31-22F4036C4635}"/>
              </a:ext>
            </a:extLst>
          </p:cNvPr>
          <p:cNvSpPr/>
          <p:nvPr/>
        </p:nvSpPr>
        <p:spPr>
          <a:xfrm>
            <a:off x="5314950" y="1043048"/>
            <a:ext cx="5131901" cy="2062103"/>
          </a:xfrm>
          <a:prstGeom prst="rect">
            <a:avLst/>
          </a:prstGeom>
        </p:spPr>
        <p:txBody>
          <a:bodyPr wrap="square">
            <a:spAutoFit/>
          </a:bodyPr>
          <a:lstStyle/>
          <a:p>
            <a:pPr algn="just" defTabSz="457200" fontAlgn="base">
              <a:spcBef>
                <a:spcPct val="0"/>
              </a:spcBef>
              <a:spcAft>
                <a:spcPct val="0"/>
              </a:spcAft>
            </a:pPr>
            <a:r>
              <a:rPr lang="en-US" sz="1600" dirty="0">
                <a:solidFill>
                  <a:srgbClr val="404040"/>
                </a:solidFill>
                <a:latin typeface="Palatino" pitchFamily="2" charset="77"/>
                <a:ea typeface="Palatino" pitchFamily="2" charset="77"/>
              </a:rPr>
              <a:t>La </a:t>
            </a:r>
            <a:r>
              <a:rPr lang="en-US" sz="1600" dirty="0" err="1">
                <a:solidFill>
                  <a:srgbClr val="404040"/>
                </a:solidFill>
                <a:latin typeface="Palatino" pitchFamily="2" charset="77"/>
                <a:ea typeface="Palatino" pitchFamily="2" charset="77"/>
              </a:rPr>
              <a:t>granularità</a:t>
            </a:r>
            <a:r>
              <a:rPr lang="en-US" sz="1600" dirty="0">
                <a:solidFill>
                  <a:srgbClr val="404040"/>
                </a:solidFill>
                <a:latin typeface="Palatino" pitchFamily="2" charset="77"/>
                <a:ea typeface="Palatino" pitchFamily="2" charset="77"/>
              </a:rPr>
              <a:t> </a:t>
            </a:r>
            <a:r>
              <a:rPr lang="en-US" sz="1600" dirty="0" err="1">
                <a:solidFill>
                  <a:srgbClr val="404040"/>
                </a:solidFill>
                <a:latin typeface="Palatino" pitchFamily="2" charset="77"/>
                <a:ea typeface="Palatino" pitchFamily="2" charset="77"/>
              </a:rPr>
              <a:t>dei</a:t>
            </a:r>
            <a:r>
              <a:rPr lang="en-US" sz="1600" dirty="0">
                <a:solidFill>
                  <a:srgbClr val="404040"/>
                </a:solidFill>
                <a:latin typeface="Palatino" pitchFamily="2" charset="77"/>
                <a:ea typeface="Palatino" pitchFamily="2" charset="77"/>
              </a:rPr>
              <a:t> </a:t>
            </a:r>
            <a:r>
              <a:rPr lang="en-US" sz="1600" dirty="0" err="1">
                <a:solidFill>
                  <a:srgbClr val="404040"/>
                </a:solidFill>
                <a:latin typeface="Palatino" pitchFamily="2" charset="77"/>
                <a:ea typeface="Palatino" pitchFamily="2" charset="77"/>
              </a:rPr>
              <a:t>cristalli</a:t>
            </a:r>
            <a:r>
              <a:rPr lang="en-US" sz="1600" dirty="0">
                <a:solidFill>
                  <a:srgbClr val="404040"/>
                </a:solidFill>
                <a:latin typeface="Palatino" pitchFamily="2" charset="77"/>
                <a:ea typeface="Palatino" pitchFamily="2" charset="77"/>
              </a:rPr>
              <a:t> e la </a:t>
            </a:r>
            <a:r>
              <a:rPr lang="en-US" sz="1600" dirty="0" err="1">
                <a:solidFill>
                  <a:srgbClr val="404040"/>
                </a:solidFill>
                <a:latin typeface="Palatino" pitchFamily="2" charset="77"/>
                <a:ea typeface="Palatino" pitchFamily="2" charset="77"/>
              </a:rPr>
              <a:t>raccolta</a:t>
            </a:r>
            <a:r>
              <a:rPr lang="en-US" sz="1600" dirty="0">
                <a:solidFill>
                  <a:srgbClr val="404040"/>
                </a:solidFill>
                <a:latin typeface="Palatino" pitchFamily="2" charset="77"/>
                <a:ea typeface="Palatino" pitchFamily="2" charset="77"/>
              </a:rPr>
              <a:t> </a:t>
            </a:r>
            <a:r>
              <a:rPr lang="en-US" sz="1600" dirty="0" err="1">
                <a:solidFill>
                  <a:srgbClr val="404040"/>
                </a:solidFill>
                <a:latin typeface="Palatino" pitchFamily="2" charset="77"/>
                <a:ea typeface="Palatino" pitchFamily="2" charset="77"/>
              </a:rPr>
              <a:t>possono</a:t>
            </a:r>
            <a:r>
              <a:rPr lang="en-US" sz="1600" dirty="0">
                <a:solidFill>
                  <a:srgbClr val="404040"/>
                </a:solidFill>
                <a:latin typeface="Palatino" pitchFamily="2" charset="77"/>
                <a:ea typeface="Palatino" pitchFamily="2" charset="77"/>
              </a:rPr>
              <a:t> </a:t>
            </a:r>
            <a:r>
              <a:rPr lang="en-US" sz="1600" dirty="0" err="1">
                <a:solidFill>
                  <a:srgbClr val="404040"/>
                </a:solidFill>
                <a:latin typeface="Palatino" pitchFamily="2" charset="77"/>
                <a:ea typeface="Palatino" pitchFamily="2" charset="77"/>
              </a:rPr>
              <a:t>essere</a:t>
            </a:r>
            <a:r>
              <a:rPr lang="en-US" sz="1600" dirty="0">
                <a:solidFill>
                  <a:srgbClr val="404040"/>
                </a:solidFill>
                <a:latin typeface="Palatino" pitchFamily="2" charset="77"/>
                <a:ea typeface="Palatino" pitchFamily="2" charset="77"/>
              </a:rPr>
              <a:t> “</a:t>
            </a:r>
            <a:r>
              <a:rPr lang="en-US" sz="1600" dirty="0" err="1">
                <a:solidFill>
                  <a:srgbClr val="404040"/>
                </a:solidFill>
                <a:latin typeface="Palatino" pitchFamily="2" charset="77"/>
                <a:ea typeface="Palatino" pitchFamily="2" charset="77"/>
              </a:rPr>
              <a:t>tunati</a:t>
            </a:r>
            <a:r>
              <a:rPr lang="en-US" sz="1600" dirty="0">
                <a:solidFill>
                  <a:srgbClr val="404040"/>
                </a:solidFill>
                <a:latin typeface="Palatino" pitchFamily="2" charset="77"/>
                <a:ea typeface="Palatino" pitchFamily="2" charset="77"/>
              </a:rPr>
              <a:t>” in </a:t>
            </a:r>
            <a:r>
              <a:rPr lang="en-US" sz="1600" dirty="0" err="1">
                <a:solidFill>
                  <a:srgbClr val="404040"/>
                </a:solidFill>
                <a:latin typeface="Palatino" pitchFamily="2" charset="77"/>
                <a:ea typeface="Palatino" pitchFamily="2" charset="77"/>
              </a:rPr>
              <a:t>funzione</a:t>
            </a:r>
            <a:r>
              <a:rPr lang="en-US" sz="1600" dirty="0">
                <a:solidFill>
                  <a:srgbClr val="404040"/>
                </a:solidFill>
                <a:latin typeface="Palatino" pitchFamily="2" charset="77"/>
                <a:ea typeface="Palatino" pitchFamily="2" charset="77"/>
              </a:rPr>
              <a:t> del </a:t>
            </a:r>
            <a:r>
              <a:rPr lang="en-US" sz="1600" dirty="0" err="1">
                <a:solidFill>
                  <a:srgbClr val="404040"/>
                </a:solidFill>
                <a:latin typeface="Palatino" pitchFamily="2" charset="77"/>
                <a:ea typeface="Palatino" pitchFamily="2" charset="77"/>
              </a:rPr>
              <a:t>fondo</a:t>
            </a:r>
            <a:r>
              <a:rPr lang="en-US" sz="1600" dirty="0">
                <a:solidFill>
                  <a:srgbClr val="404040"/>
                </a:solidFill>
                <a:latin typeface="Palatino" pitchFamily="2" charset="77"/>
                <a:ea typeface="Palatino" pitchFamily="2" charset="77"/>
              </a:rPr>
              <a:t>, </a:t>
            </a:r>
            <a:r>
              <a:rPr lang="en-US" sz="1600" dirty="0" err="1">
                <a:solidFill>
                  <a:srgbClr val="404040"/>
                </a:solidFill>
                <a:latin typeface="Palatino" pitchFamily="2" charset="77"/>
                <a:ea typeface="Palatino" pitchFamily="2" charset="77"/>
              </a:rPr>
              <a:t>delle</a:t>
            </a:r>
            <a:r>
              <a:rPr lang="en-US" sz="1600" dirty="0">
                <a:solidFill>
                  <a:srgbClr val="404040"/>
                </a:solidFill>
                <a:latin typeface="Palatino" pitchFamily="2" charset="77"/>
                <a:ea typeface="Palatino" pitchFamily="2" charset="77"/>
              </a:rPr>
              <a:t> </a:t>
            </a:r>
            <a:r>
              <a:rPr lang="en-US" sz="1600" dirty="0" err="1">
                <a:solidFill>
                  <a:srgbClr val="404040"/>
                </a:solidFill>
                <a:latin typeface="Palatino" pitchFamily="2" charset="77"/>
                <a:ea typeface="Palatino" pitchFamily="2" charset="77"/>
              </a:rPr>
              <a:t>risoluzioni</a:t>
            </a:r>
            <a:r>
              <a:rPr lang="en-US" sz="1600" dirty="0">
                <a:solidFill>
                  <a:srgbClr val="404040"/>
                </a:solidFill>
                <a:latin typeface="Palatino" pitchFamily="2" charset="77"/>
                <a:ea typeface="Palatino" pitchFamily="2" charset="77"/>
              </a:rPr>
              <a:t> e per </a:t>
            </a:r>
            <a:r>
              <a:rPr lang="en-US" sz="1600" dirty="0" err="1">
                <a:solidFill>
                  <a:srgbClr val="404040"/>
                </a:solidFill>
                <a:latin typeface="Palatino" pitchFamily="2" charset="77"/>
                <a:ea typeface="Palatino" pitchFamily="2" charset="77"/>
              </a:rPr>
              <a:t>diminuire</a:t>
            </a:r>
            <a:r>
              <a:rPr lang="en-US" sz="1600" dirty="0">
                <a:solidFill>
                  <a:srgbClr val="404040"/>
                </a:solidFill>
                <a:latin typeface="Palatino" pitchFamily="2" charset="77"/>
                <a:ea typeface="Palatino" pitchFamily="2" charset="77"/>
              </a:rPr>
              <a:t> </a:t>
            </a:r>
            <a:r>
              <a:rPr lang="en-US" sz="1600" dirty="0" err="1">
                <a:solidFill>
                  <a:srgbClr val="404040"/>
                </a:solidFill>
                <a:latin typeface="Palatino" pitchFamily="2" charset="77"/>
                <a:ea typeface="Palatino" pitchFamily="2" charset="77"/>
              </a:rPr>
              <a:t>il</a:t>
            </a:r>
            <a:r>
              <a:rPr lang="en-US" sz="1600" dirty="0">
                <a:solidFill>
                  <a:srgbClr val="404040"/>
                </a:solidFill>
                <a:latin typeface="Palatino" pitchFamily="2" charset="77"/>
                <a:ea typeface="Palatino" pitchFamily="2" charset="77"/>
              </a:rPr>
              <a:t> pileup:</a:t>
            </a:r>
          </a:p>
          <a:p>
            <a:pPr algn="just" defTabSz="457200" fontAlgn="base">
              <a:spcBef>
                <a:spcPct val="0"/>
              </a:spcBef>
              <a:spcAft>
                <a:spcPct val="0"/>
              </a:spcAft>
            </a:pPr>
            <a:endParaRPr lang="en-US" sz="1100" dirty="0">
              <a:solidFill>
                <a:srgbClr val="404040"/>
              </a:solidFill>
              <a:latin typeface="Palatino" pitchFamily="2" charset="77"/>
              <a:ea typeface="Palatino" pitchFamily="2" charset="77"/>
            </a:endParaRPr>
          </a:p>
          <a:p>
            <a:pPr marL="285750" indent="-285750" algn="just" defTabSz="457200" fontAlgn="base">
              <a:spcBef>
                <a:spcPct val="0"/>
              </a:spcBef>
              <a:spcAft>
                <a:spcPct val="0"/>
              </a:spcAft>
              <a:buFont typeface="Arial" panose="020B0604020202020204" pitchFamily="34" charset="0"/>
              <a:buChar char="•"/>
            </a:pPr>
            <a:r>
              <a:rPr lang="en-US" sz="1600" dirty="0">
                <a:solidFill>
                  <a:srgbClr val="404040"/>
                </a:solidFill>
                <a:latin typeface="Palatino" pitchFamily="2" charset="77"/>
                <a:ea typeface="Palatino" pitchFamily="2" charset="77"/>
              </a:rPr>
              <a:t>lo </a:t>
            </a:r>
            <a:r>
              <a:rPr lang="en-US" sz="1600" dirty="0" err="1">
                <a:solidFill>
                  <a:srgbClr val="404040"/>
                </a:solidFill>
                <a:latin typeface="Palatino" pitchFamily="2" charset="77"/>
                <a:ea typeface="Palatino" pitchFamily="2" charset="77"/>
              </a:rPr>
              <a:t>sviluppo</a:t>
            </a:r>
            <a:r>
              <a:rPr lang="en-US" sz="1600" dirty="0">
                <a:solidFill>
                  <a:srgbClr val="404040"/>
                </a:solidFill>
                <a:latin typeface="Palatino" pitchFamily="2" charset="77"/>
                <a:ea typeface="Palatino" pitchFamily="2" charset="77"/>
              </a:rPr>
              <a:t> </a:t>
            </a:r>
            <a:r>
              <a:rPr lang="en-US" sz="1600" dirty="0" err="1">
                <a:solidFill>
                  <a:srgbClr val="404040"/>
                </a:solidFill>
                <a:latin typeface="Palatino" pitchFamily="2" charset="77"/>
                <a:ea typeface="Palatino" pitchFamily="2" charset="77"/>
              </a:rPr>
              <a:t>longitudinale</a:t>
            </a:r>
            <a:r>
              <a:rPr lang="en-US" sz="1600" dirty="0">
                <a:solidFill>
                  <a:srgbClr val="404040"/>
                </a:solidFill>
                <a:latin typeface="Palatino" pitchFamily="2" charset="77"/>
                <a:ea typeface="Palatino" pitchFamily="2" charset="77"/>
              </a:rPr>
              <a:t> del background </a:t>
            </a:r>
            <a:r>
              <a:rPr lang="en-US" sz="1600" dirty="0" err="1">
                <a:solidFill>
                  <a:srgbClr val="404040"/>
                </a:solidFill>
                <a:latin typeface="Palatino" pitchFamily="2" charset="77"/>
                <a:ea typeface="Palatino" pitchFamily="2" charset="77"/>
              </a:rPr>
              <a:t>mostra</a:t>
            </a:r>
            <a:r>
              <a:rPr lang="en-US" sz="1600" dirty="0">
                <a:solidFill>
                  <a:srgbClr val="404040"/>
                </a:solidFill>
                <a:latin typeface="Palatino" pitchFamily="2" charset="77"/>
                <a:ea typeface="Palatino" pitchFamily="2" charset="77"/>
              </a:rPr>
              <a:t> un </a:t>
            </a:r>
            <a:r>
              <a:rPr lang="en-US" sz="1600" dirty="0" err="1">
                <a:solidFill>
                  <a:srgbClr val="404040"/>
                </a:solidFill>
                <a:latin typeface="Palatino" pitchFamily="2" charset="77"/>
                <a:ea typeface="Palatino" pitchFamily="2" charset="77"/>
              </a:rPr>
              <a:t>diverso</a:t>
            </a:r>
            <a:r>
              <a:rPr lang="en-US" sz="1600" dirty="0">
                <a:solidFill>
                  <a:srgbClr val="404040"/>
                </a:solidFill>
                <a:latin typeface="Palatino" pitchFamily="2" charset="77"/>
                <a:ea typeface="Palatino" pitchFamily="2" charset="77"/>
              </a:rPr>
              <a:t> </a:t>
            </a:r>
            <a:r>
              <a:rPr lang="en-US" sz="1600" dirty="0" err="1">
                <a:solidFill>
                  <a:srgbClr val="404040"/>
                </a:solidFill>
                <a:latin typeface="Palatino" pitchFamily="2" charset="77"/>
                <a:ea typeface="Palatino" pitchFamily="2" charset="77"/>
              </a:rPr>
              <a:t>andamento</a:t>
            </a:r>
            <a:r>
              <a:rPr lang="en-US" sz="1600" dirty="0">
                <a:solidFill>
                  <a:srgbClr val="404040"/>
                </a:solidFill>
                <a:latin typeface="Palatino" pitchFamily="2" charset="77"/>
                <a:ea typeface="Palatino" pitchFamily="2" charset="77"/>
              </a:rPr>
              <a:t> </a:t>
            </a:r>
            <a:r>
              <a:rPr lang="en-US" sz="1600" dirty="0" err="1">
                <a:solidFill>
                  <a:srgbClr val="404040"/>
                </a:solidFill>
                <a:latin typeface="Palatino" pitchFamily="2" charset="77"/>
                <a:ea typeface="Palatino" pitchFamily="2" charset="77"/>
              </a:rPr>
              <a:t>rispetto</a:t>
            </a:r>
            <a:r>
              <a:rPr lang="en-US" sz="1600" dirty="0">
                <a:solidFill>
                  <a:srgbClr val="404040"/>
                </a:solidFill>
                <a:latin typeface="Palatino" pitchFamily="2" charset="77"/>
                <a:ea typeface="Palatino" pitchFamily="2" charset="77"/>
              </a:rPr>
              <a:t> al </a:t>
            </a:r>
            <a:r>
              <a:rPr lang="en-US" sz="1600" dirty="0" err="1">
                <a:solidFill>
                  <a:srgbClr val="404040"/>
                </a:solidFill>
                <a:latin typeface="Palatino" pitchFamily="2" charset="77"/>
                <a:ea typeface="Palatino" pitchFamily="2" charset="77"/>
              </a:rPr>
              <a:t>segnale</a:t>
            </a:r>
            <a:r>
              <a:rPr lang="en-US" sz="1600" dirty="0">
                <a:solidFill>
                  <a:srgbClr val="404040"/>
                </a:solidFill>
                <a:latin typeface="Palatino" pitchFamily="2" charset="77"/>
                <a:ea typeface="Palatino" pitchFamily="2" charset="77"/>
              </a:rPr>
              <a:t> </a:t>
            </a:r>
            <a:r>
              <a:rPr lang="en-US" sz="1600" dirty="0">
                <a:solidFill>
                  <a:srgbClr val="404040"/>
                </a:solidFill>
                <a:latin typeface="Palatino" pitchFamily="2" charset="77"/>
                <a:ea typeface="Palatino" pitchFamily="2" charset="77"/>
                <a:sym typeface="Wingdings" pitchFamily="2" charset="2"/>
              </a:rPr>
              <a:t> </a:t>
            </a:r>
            <a:r>
              <a:rPr lang="en-US" sz="1600" dirty="0" err="1">
                <a:solidFill>
                  <a:srgbClr val="404040"/>
                </a:solidFill>
                <a:latin typeface="Palatino" pitchFamily="2" charset="77"/>
                <a:ea typeface="Palatino" pitchFamily="2" charset="77"/>
                <a:sym typeface="Wingdings" pitchFamily="2" charset="2"/>
              </a:rPr>
              <a:t>possibile</a:t>
            </a:r>
            <a:r>
              <a:rPr lang="en-US" sz="1600" dirty="0">
                <a:solidFill>
                  <a:srgbClr val="404040"/>
                </a:solidFill>
                <a:latin typeface="Palatino" pitchFamily="2" charset="77"/>
                <a:ea typeface="Palatino" pitchFamily="2" charset="77"/>
                <a:sym typeface="Wingdings" pitchFamily="2" charset="2"/>
              </a:rPr>
              <a:t> </a:t>
            </a:r>
            <a:r>
              <a:rPr lang="en-US" sz="1600" dirty="0" err="1">
                <a:solidFill>
                  <a:srgbClr val="404040"/>
                </a:solidFill>
                <a:latin typeface="Palatino" pitchFamily="2" charset="77"/>
                <a:ea typeface="Palatino" pitchFamily="2" charset="77"/>
                <a:sym typeface="Wingdings" pitchFamily="2" charset="2"/>
              </a:rPr>
              <a:t>incremento</a:t>
            </a:r>
            <a:r>
              <a:rPr lang="en-US" sz="1600" dirty="0">
                <a:solidFill>
                  <a:srgbClr val="404040"/>
                </a:solidFill>
                <a:latin typeface="Palatino" pitchFamily="2" charset="77"/>
                <a:ea typeface="Palatino" pitchFamily="2" charset="77"/>
                <a:sym typeface="Wingdings" pitchFamily="2" charset="2"/>
              </a:rPr>
              <a:t> di area </a:t>
            </a:r>
            <a:r>
              <a:rPr lang="en-US" sz="1600" dirty="0" err="1">
                <a:solidFill>
                  <a:srgbClr val="404040"/>
                </a:solidFill>
                <a:latin typeface="Palatino" pitchFamily="2" charset="77"/>
                <a:ea typeface="Palatino" pitchFamily="2" charset="77"/>
                <a:sym typeface="Wingdings" pitchFamily="2" charset="2"/>
              </a:rPr>
              <a:t>delle</a:t>
            </a:r>
            <a:r>
              <a:rPr lang="en-US" sz="1600" dirty="0">
                <a:solidFill>
                  <a:srgbClr val="404040"/>
                </a:solidFill>
                <a:latin typeface="Palatino" pitchFamily="2" charset="77"/>
                <a:ea typeface="Palatino" pitchFamily="2" charset="77"/>
                <a:sym typeface="Wingdings" pitchFamily="2" charset="2"/>
              </a:rPr>
              <a:t> </a:t>
            </a:r>
            <a:r>
              <a:rPr lang="en-US" sz="1600" dirty="0" err="1">
                <a:solidFill>
                  <a:srgbClr val="404040"/>
                </a:solidFill>
                <a:latin typeface="Palatino" pitchFamily="2" charset="77"/>
                <a:ea typeface="Palatino" pitchFamily="2" charset="77"/>
                <a:sym typeface="Wingdings" pitchFamily="2" charset="2"/>
              </a:rPr>
              <a:t>singole</a:t>
            </a:r>
            <a:r>
              <a:rPr lang="en-US" sz="1600" dirty="0">
                <a:solidFill>
                  <a:srgbClr val="404040"/>
                </a:solidFill>
                <a:latin typeface="Palatino" pitchFamily="2" charset="77"/>
                <a:ea typeface="Palatino" pitchFamily="2" charset="77"/>
                <a:sym typeface="Wingdings" pitchFamily="2" charset="2"/>
              </a:rPr>
              <a:t> </a:t>
            </a:r>
            <a:r>
              <a:rPr lang="en-US" sz="1600" dirty="0" err="1">
                <a:solidFill>
                  <a:srgbClr val="404040"/>
                </a:solidFill>
                <a:latin typeface="Palatino" pitchFamily="2" charset="77"/>
                <a:ea typeface="Palatino" pitchFamily="2" charset="77"/>
                <a:sym typeface="Wingdings" pitchFamily="2" charset="2"/>
              </a:rPr>
              <a:t>celle</a:t>
            </a:r>
            <a:r>
              <a:rPr lang="en-US" sz="1600" dirty="0">
                <a:solidFill>
                  <a:srgbClr val="404040"/>
                </a:solidFill>
                <a:latin typeface="Palatino" pitchFamily="2" charset="77"/>
                <a:ea typeface="Palatino" pitchFamily="2" charset="77"/>
                <a:sym typeface="Wingdings" pitchFamily="2" charset="2"/>
              </a:rPr>
              <a:t> per </a:t>
            </a:r>
            <a:r>
              <a:rPr lang="en-US" sz="1600" dirty="0" err="1">
                <a:solidFill>
                  <a:srgbClr val="404040"/>
                </a:solidFill>
                <a:latin typeface="Palatino" pitchFamily="2" charset="77"/>
                <a:ea typeface="Palatino" pitchFamily="2" charset="77"/>
                <a:sym typeface="Wingdings" pitchFamily="2" charset="2"/>
              </a:rPr>
              <a:t>gli</a:t>
            </a:r>
            <a:r>
              <a:rPr lang="en-US" sz="1600" dirty="0">
                <a:solidFill>
                  <a:srgbClr val="404040"/>
                </a:solidFill>
                <a:latin typeface="Palatino" pitchFamily="2" charset="77"/>
                <a:ea typeface="Palatino" pitchFamily="2" charset="77"/>
                <a:sym typeface="Wingdings" pitchFamily="2" charset="2"/>
              </a:rPr>
              <a:t> </a:t>
            </a:r>
            <a:r>
              <a:rPr lang="en-US" sz="1600" dirty="0" err="1">
                <a:solidFill>
                  <a:srgbClr val="404040"/>
                </a:solidFill>
                <a:latin typeface="Palatino" pitchFamily="2" charset="77"/>
                <a:ea typeface="Palatino" pitchFamily="2" charset="77"/>
                <a:sym typeface="Wingdings" pitchFamily="2" charset="2"/>
              </a:rPr>
              <a:t>ultimi</a:t>
            </a:r>
            <a:r>
              <a:rPr lang="en-US" sz="1600" dirty="0">
                <a:solidFill>
                  <a:srgbClr val="404040"/>
                </a:solidFill>
                <a:latin typeface="Palatino" pitchFamily="2" charset="77"/>
                <a:ea typeface="Palatino" pitchFamily="2" charset="77"/>
                <a:sym typeface="Wingdings" pitchFamily="2" charset="2"/>
              </a:rPr>
              <a:t> 2 layer..</a:t>
            </a:r>
            <a:endParaRPr lang="en-US" sz="1600" dirty="0">
              <a:solidFill>
                <a:srgbClr val="404040"/>
              </a:solidFill>
              <a:latin typeface="Palatino" pitchFamily="2" charset="77"/>
              <a:ea typeface="Palatino" pitchFamily="2" charset="77"/>
            </a:endParaRPr>
          </a:p>
        </p:txBody>
      </p:sp>
      <p:sp>
        <p:nvSpPr>
          <p:cNvPr id="12" name="Footer Placeholder 4">
            <a:extLst>
              <a:ext uri="{FF2B5EF4-FFF2-40B4-BE49-F238E27FC236}">
                <a16:creationId xmlns:a16="http://schemas.microsoft.com/office/drawing/2014/main" id="{BA1B6CAC-9E29-CD40-94F0-ABE5C61A4FD0}"/>
              </a:ext>
            </a:extLst>
          </p:cNvPr>
          <p:cNvSpPr txBox="1">
            <a:spLocks/>
          </p:cNvSpPr>
          <p:nvPr/>
        </p:nvSpPr>
        <p:spPr>
          <a:xfrm>
            <a:off x="9505156" y="6493608"/>
            <a:ext cx="2686844" cy="256344"/>
          </a:xfrm>
          <a:prstGeom prst="rect">
            <a:avLst/>
          </a:prstGeom>
        </p:spPr>
        <p:txBody>
          <a:bodyPr lIns="0" tIns="0" rIns="0" bIns="0" anchor="t" anchorCtr="0"/>
          <a:lstStyle>
            <a:defPPr>
              <a:defRPr lang="it-IT"/>
            </a:defPPr>
            <a:lvl1pPr marL="0" algn="l" defTabSz="914400" rtl="0" eaLnBrk="1" latinLnBrk="0" hangingPunct="1">
              <a:defRPr sz="900" kern="1200">
                <a:solidFill>
                  <a:srgbClr val="154D81"/>
                </a:solidFill>
                <a:latin typeface="Helvetica"/>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tx1"/>
                </a:solidFill>
              </a:rPr>
              <a:t>I. </a:t>
            </a:r>
            <a:r>
              <a:rPr lang="en-US" sz="1800" dirty="0" err="1">
                <a:solidFill>
                  <a:schemeClr val="tx1"/>
                </a:solidFill>
              </a:rPr>
              <a:t>Sarra</a:t>
            </a:r>
            <a:r>
              <a:rPr lang="en-US" sz="1800" dirty="0">
                <a:solidFill>
                  <a:schemeClr val="tx1"/>
                </a:solidFill>
              </a:rPr>
              <a:t>, F. </a:t>
            </a:r>
            <a:r>
              <a:rPr lang="en-US" sz="1800" dirty="0" err="1">
                <a:solidFill>
                  <a:schemeClr val="tx1"/>
                </a:solidFill>
              </a:rPr>
              <a:t>Happacher</a:t>
            </a:r>
            <a:endParaRPr lang="en-US" sz="1800" dirty="0">
              <a:solidFill>
                <a:schemeClr val="tx1"/>
              </a:solidFill>
            </a:endParaRPr>
          </a:p>
        </p:txBody>
      </p:sp>
      <p:sp>
        <p:nvSpPr>
          <p:cNvPr id="6" name="Rectangle 5">
            <a:extLst>
              <a:ext uri="{FF2B5EF4-FFF2-40B4-BE49-F238E27FC236}">
                <a16:creationId xmlns:a16="http://schemas.microsoft.com/office/drawing/2014/main" id="{CB145686-7857-6C4A-AE46-5E17DBEAA5B4}"/>
              </a:ext>
            </a:extLst>
          </p:cNvPr>
          <p:cNvSpPr/>
          <p:nvPr/>
        </p:nvSpPr>
        <p:spPr>
          <a:xfrm>
            <a:off x="4683208" y="2990336"/>
            <a:ext cx="247138" cy="13591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TextBox 3">
            <a:extLst>
              <a:ext uri="{FF2B5EF4-FFF2-40B4-BE49-F238E27FC236}">
                <a16:creationId xmlns:a16="http://schemas.microsoft.com/office/drawing/2014/main" id="{7D07281B-0052-704C-BA89-23AEA7025ECD}"/>
              </a:ext>
            </a:extLst>
          </p:cNvPr>
          <p:cNvSpPr txBox="1"/>
          <p:nvPr/>
        </p:nvSpPr>
        <p:spPr>
          <a:xfrm>
            <a:off x="4505206" y="3055723"/>
            <a:ext cx="499732" cy="200055"/>
          </a:xfrm>
          <a:prstGeom prst="rect">
            <a:avLst/>
          </a:prstGeom>
          <a:noFill/>
        </p:spPr>
        <p:txBody>
          <a:bodyPr wrap="square" rtlCol="0">
            <a:spAutoFit/>
          </a:bodyPr>
          <a:lstStyle/>
          <a:p>
            <a:pPr algn="ctr"/>
            <a:r>
              <a:rPr lang="it-IT" sz="700"/>
              <a:t>[mm]</a:t>
            </a:r>
          </a:p>
        </p:txBody>
      </p:sp>
    </p:spTree>
    <p:extLst>
      <p:ext uri="{BB962C8B-B14F-4D97-AF65-F5344CB8AC3E}">
        <p14:creationId xmlns:p14="http://schemas.microsoft.com/office/powerpoint/2010/main" val="3392578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EB2C4-945D-E646-8F6D-C47A32798A2A}"/>
              </a:ext>
            </a:extLst>
          </p:cNvPr>
          <p:cNvSpPr>
            <a:spLocks noGrp="1"/>
          </p:cNvSpPr>
          <p:nvPr>
            <p:ph type="title"/>
          </p:nvPr>
        </p:nvSpPr>
        <p:spPr>
          <a:xfrm>
            <a:off x="421341" y="273640"/>
            <a:ext cx="10972800" cy="1218984"/>
          </a:xfrm>
        </p:spPr>
        <p:txBody>
          <a:bodyPr>
            <a:normAutofit/>
          </a:bodyPr>
          <a:lstStyle/>
          <a:p>
            <a:r>
              <a:rPr lang="it-IT" sz="4000">
                <a:solidFill>
                  <a:srgbClr val="FF0000"/>
                </a:solidFill>
              </a:rPr>
              <a:t>Anagrafica RD_MUCOL  2021</a:t>
            </a:r>
          </a:p>
        </p:txBody>
      </p:sp>
      <p:graphicFrame>
        <p:nvGraphicFramePr>
          <p:cNvPr id="4" name="Content Placeholder 3">
            <a:extLst>
              <a:ext uri="{FF2B5EF4-FFF2-40B4-BE49-F238E27FC236}">
                <a16:creationId xmlns:a16="http://schemas.microsoft.com/office/drawing/2014/main" id="{63AD453D-79FC-AC4E-B0FF-211EA01E0AD9}"/>
              </a:ext>
            </a:extLst>
          </p:cNvPr>
          <p:cNvGraphicFramePr>
            <a:graphicFrameLocks noGrp="1"/>
          </p:cNvGraphicFramePr>
          <p:nvPr>
            <p:ph idx="1"/>
            <p:extLst>
              <p:ext uri="{D42A27DB-BD31-4B8C-83A1-F6EECF244321}">
                <p14:modId xmlns:p14="http://schemas.microsoft.com/office/powerpoint/2010/main" val="2499373884"/>
              </p:ext>
            </p:extLst>
          </p:nvPr>
        </p:nvGraphicFramePr>
        <p:xfrm>
          <a:off x="648788" y="1644354"/>
          <a:ext cx="5071197" cy="3962400"/>
        </p:xfrm>
        <a:graphic>
          <a:graphicData uri="http://schemas.openxmlformats.org/drawingml/2006/table">
            <a:tbl>
              <a:tblPr firstRow="1" bandRow="1">
                <a:tableStyleId>{5C22544A-7EE6-4342-B048-85BDC9FD1C3A}</a:tableStyleId>
              </a:tblPr>
              <a:tblGrid>
                <a:gridCol w="3754416">
                  <a:extLst>
                    <a:ext uri="{9D8B030D-6E8A-4147-A177-3AD203B41FA5}">
                      <a16:colId xmlns:a16="http://schemas.microsoft.com/office/drawing/2014/main" val="3088565299"/>
                    </a:ext>
                  </a:extLst>
                </a:gridCol>
                <a:gridCol w="1316781">
                  <a:extLst>
                    <a:ext uri="{9D8B030D-6E8A-4147-A177-3AD203B41FA5}">
                      <a16:colId xmlns:a16="http://schemas.microsoft.com/office/drawing/2014/main" val="2900347949"/>
                    </a:ext>
                  </a:extLst>
                </a:gridCol>
              </a:tblGrid>
              <a:tr h="328468">
                <a:tc>
                  <a:txBody>
                    <a:bodyPr/>
                    <a:lstStyle/>
                    <a:p>
                      <a:pPr algn="just"/>
                      <a:endParaRPr lang="it-IT" sz="2000"/>
                    </a:p>
                  </a:txBody>
                  <a:tcPr anchor="ctr"/>
                </a:tc>
                <a:tc>
                  <a:txBody>
                    <a:bodyPr/>
                    <a:lstStyle/>
                    <a:p>
                      <a:pPr algn="just"/>
                      <a:r>
                        <a:rPr lang="it-IT" sz="2000"/>
                        <a:t>FTE</a:t>
                      </a:r>
                    </a:p>
                  </a:txBody>
                  <a:tcPr anchor="ctr"/>
                </a:tc>
                <a:extLst>
                  <a:ext uri="{0D108BD9-81ED-4DB2-BD59-A6C34878D82A}">
                    <a16:rowId xmlns:a16="http://schemas.microsoft.com/office/drawing/2014/main" val="3111512520"/>
                  </a:ext>
                </a:extLst>
              </a:tr>
              <a:tr h="328468">
                <a:tc>
                  <a:txBody>
                    <a:bodyPr/>
                    <a:lstStyle/>
                    <a:p>
                      <a:pPr algn="just"/>
                      <a:r>
                        <a:rPr lang="it-IT" sz="2000"/>
                        <a:t>Boscolo Manuela (resp. loc.)</a:t>
                      </a:r>
                    </a:p>
                  </a:txBody>
                  <a:tcPr anchor="ctr"/>
                </a:tc>
                <a:tc>
                  <a:txBody>
                    <a:bodyPr/>
                    <a:lstStyle/>
                    <a:p>
                      <a:pPr algn="just"/>
                      <a:r>
                        <a:rPr lang="it-IT" sz="2000"/>
                        <a:t>0.2</a:t>
                      </a:r>
                    </a:p>
                  </a:txBody>
                  <a:tcPr anchor="ctr"/>
                </a:tc>
                <a:extLst>
                  <a:ext uri="{0D108BD9-81ED-4DB2-BD59-A6C34878D82A}">
                    <a16:rowId xmlns:a16="http://schemas.microsoft.com/office/drawing/2014/main" val="161696403"/>
                  </a:ext>
                </a:extLst>
              </a:tr>
              <a:tr h="328468">
                <a:tc>
                  <a:txBody>
                    <a:bodyPr/>
                    <a:lstStyle/>
                    <a:p>
                      <a:pPr algn="just"/>
                      <a:r>
                        <a:rPr lang="it-IT" sz="2000"/>
                        <a:t>Blanco Oscar</a:t>
                      </a:r>
                    </a:p>
                  </a:txBody>
                  <a:tcPr anchor="ctr"/>
                </a:tc>
                <a:tc>
                  <a:txBody>
                    <a:bodyPr/>
                    <a:lstStyle/>
                    <a:p>
                      <a:pPr algn="just"/>
                      <a:r>
                        <a:rPr lang="it-IT" sz="2000">
                          <a:solidFill>
                            <a:schemeClr val="tx1"/>
                          </a:solidFill>
                        </a:rPr>
                        <a:t>0.4</a:t>
                      </a:r>
                    </a:p>
                  </a:txBody>
                  <a:tcPr anchor="ctr"/>
                </a:tc>
                <a:extLst>
                  <a:ext uri="{0D108BD9-81ED-4DB2-BD59-A6C34878D82A}">
                    <a16:rowId xmlns:a16="http://schemas.microsoft.com/office/drawing/2014/main" val="3721755239"/>
                  </a:ext>
                </a:extLst>
              </a:tr>
              <a:tr h="328468">
                <a:tc>
                  <a:txBody>
                    <a:bodyPr/>
                    <a:lstStyle/>
                    <a:p>
                      <a:pPr algn="just"/>
                      <a:r>
                        <a:rPr lang="it-IT" sz="2000"/>
                        <a:t>Biagini  M.</a:t>
                      </a:r>
                    </a:p>
                  </a:txBody>
                  <a:tcPr anchor="ctr"/>
                </a:tc>
                <a:tc>
                  <a:txBody>
                    <a:bodyPr/>
                    <a:lstStyle/>
                    <a:p>
                      <a:pPr algn="just"/>
                      <a:r>
                        <a:rPr lang="it-IT" sz="2000"/>
                        <a:t>0.6</a:t>
                      </a:r>
                    </a:p>
                  </a:txBody>
                  <a:tcPr anchor="ctr"/>
                </a:tc>
                <a:extLst>
                  <a:ext uri="{0D108BD9-81ED-4DB2-BD59-A6C34878D82A}">
                    <a16:rowId xmlns:a16="http://schemas.microsoft.com/office/drawing/2014/main" val="3953056691"/>
                  </a:ext>
                </a:extLst>
              </a:tr>
              <a:tr h="328468">
                <a:tc>
                  <a:txBody>
                    <a:bodyPr/>
                    <a:lstStyle/>
                    <a:p>
                      <a:pPr algn="just"/>
                      <a:r>
                        <a:rPr lang="it-IT" sz="2000"/>
                        <a:t>Ciarma Andrea</a:t>
                      </a:r>
                    </a:p>
                  </a:txBody>
                  <a:tcPr anchor="ctr"/>
                </a:tc>
                <a:tc>
                  <a:txBody>
                    <a:bodyPr/>
                    <a:lstStyle/>
                    <a:p>
                      <a:pPr algn="just"/>
                      <a:r>
                        <a:rPr lang="it-IT" sz="2000"/>
                        <a:t>0.9</a:t>
                      </a:r>
                    </a:p>
                  </a:txBody>
                  <a:tcPr anchor="ctr"/>
                </a:tc>
                <a:extLst>
                  <a:ext uri="{0D108BD9-81ED-4DB2-BD59-A6C34878D82A}">
                    <a16:rowId xmlns:a16="http://schemas.microsoft.com/office/drawing/2014/main" val="3114839392"/>
                  </a:ext>
                </a:extLst>
              </a:tr>
              <a:tr h="328468">
                <a:tc>
                  <a:txBody>
                    <a:bodyPr/>
                    <a:lstStyle/>
                    <a:p>
                      <a:pPr algn="just"/>
                      <a:r>
                        <a:rPr lang="it-IT" sz="2000"/>
                        <a:t>Guiducci Susanna</a:t>
                      </a:r>
                    </a:p>
                  </a:txBody>
                  <a:tcPr anchor="ctr"/>
                </a:tc>
                <a:tc>
                  <a:txBody>
                    <a:bodyPr/>
                    <a:lstStyle/>
                    <a:p>
                      <a:pPr algn="just"/>
                      <a:r>
                        <a:rPr lang="it-IT" sz="2000"/>
                        <a:t>0.2</a:t>
                      </a:r>
                    </a:p>
                  </a:txBody>
                  <a:tcPr anchor="ctr"/>
                </a:tc>
                <a:extLst>
                  <a:ext uri="{0D108BD9-81ED-4DB2-BD59-A6C34878D82A}">
                    <a16:rowId xmlns:a16="http://schemas.microsoft.com/office/drawing/2014/main" val="2831672005"/>
                  </a:ext>
                </a:extLst>
              </a:tr>
              <a:tr h="328468">
                <a:tc>
                  <a:txBody>
                    <a:bodyPr/>
                    <a:lstStyle/>
                    <a:p>
                      <a:pPr algn="just"/>
                      <a:r>
                        <a:rPr lang="it-IT" sz="2000"/>
                        <a:t>Happacher Fabio</a:t>
                      </a:r>
                    </a:p>
                  </a:txBody>
                  <a:tcPr anchor="ctr"/>
                </a:tc>
                <a:tc>
                  <a:txBody>
                    <a:bodyPr/>
                    <a:lstStyle/>
                    <a:p>
                      <a:pPr algn="just"/>
                      <a:r>
                        <a:rPr lang="it-IT" sz="2000"/>
                        <a:t>0.2</a:t>
                      </a:r>
                    </a:p>
                  </a:txBody>
                  <a:tcPr anchor="ctr"/>
                </a:tc>
                <a:extLst>
                  <a:ext uri="{0D108BD9-81ED-4DB2-BD59-A6C34878D82A}">
                    <a16:rowId xmlns:a16="http://schemas.microsoft.com/office/drawing/2014/main" val="2071608287"/>
                  </a:ext>
                </a:extLst>
              </a:tr>
              <a:tr h="328468">
                <a:tc>
                  <a:txBody>
                    <a:bodyPr/>
                    <a:lstStyle/>
                    <a:p>
                      <a:pPr algn="just"/>
                      <a:r>
                        <a:rPr lang="it-IT" sz="2000"/>
                        <a:t>Rotondo Marcello</a:t>
                      </a:r>
                    </a:p>
                  </a:txBody>
                  <a:tcPr anchor="ctr"/>
                </a:tc>
                <a:tc>
                  <a:txBody>
                    <a:bodyPr/>
                    <a:lstStyle/>
                    <a:p>
                      <a:pPr algn="just"/>
                      <a:r>
                        <a:rPr lang="it-IT" sz="2000"/>
                        <a:t>0.2</a:t>
                      </a:r>
                    </a:p>
                  </a:txBody>
                  <a:tcPr anchor="ctr"/>
                </a:tc>
                <a:extLst>
                  <a:ext uri="{0D108BD9-81ED-4DB2-BD59-A6C34878D82A}">
                    <a16:rowId xmlns:a16="http://schemas.microsoft.com/office/drawing/2014/main" val="2766963917"/>
                  </a:ext>
                </a:extLst>
              </a:tr>
              <a:tr h="328468">
                <a:tc>
                  <a:txBody>
                    <a:bodyPr/>
                    <a:lstStyle/>
                    <a:p>
                      <a:pPr algn="just"/>
                      <a:r>
                        <a:rPr lang="it-IT" sz="2000"/>
                        <a:t>Sarra Ivano</a:t>
                      </a:r>
                    </a:p>
                  </a:txBody>
                  <a:tcPr anchor="ctr"/>
                </a:tc>
                <a:tc>
                  <a:txBody>
                    <a:bodyPr/>
                    <a:lstStyle/>
                    <a:p>
                      <a:pPr algn="just"/>
                      <a:r>
                        <a:rPr lang="it-IT" sz="2000"/>
                        <a:t>0.2</a:t>
                      </a:r>
                    </a:p>
                  </a:txBody>
                  <a:tcPr anchor="ctr"/>
                </a:tc>
                <a:extLst>
                  <a:ext uri="{0D108BD9-81ED-4DB2-BD59-A6C34878D82A}">
                    <a16:rowId xmlns:a16="http://schemas.microsoft.com/office/drawing/2014/main" val="508732221"/>
                  </a:ext>
                </a:extLst>
              </a:tr>
              <a:tr h="328468">
                <a:tc>
                  <a:txBody>
                    <a:bodyPr/>
                    <a:lstStyle/>
                    <a:p>
                      <a:pPr algn="just"/>
                      <a:r>
                        <a:rPr lang="it-IT" sz="2000"/>
                        <a:t>Vaccarezza Cristina</a:t>
                      </a:r>
                    </a:p>
                  </a:txBody>
                  <a:tcPr anchor="ctr"/>
                </a:tc>
                <a:tc>
                  <a:txBody>
                    <a:bodyPr/>
                    <a:lstStyle/>
                    <a:p>
                      <a:pPr algn="just"/>
                      <a:r>
                        <a:rPr lang="it-IT" sz="2000"/>
                        <a:t>0.1</a:t>
                      </a:r>
                    </a:p>
                  </a:txBody>
                  <a:tcPr anchor="ctr"/>
                </a:tc>
                <a:extLst>
                  <a:ext uri="{0D108BD9-81ED-4DB2-BD59-A6C34878D82A}">
                    <a16:rowId xmlns:a16="http://schemas.microsoft.com/office/drawing/2014/main" val="2693541257"/>
                  </a:ext>
                </a:extLst>
              </a:tr>
            </a:tbl>
          </a:graphicData>
        </a:graphic>
      </p:graphicFrame>
      <p:sp>
        <p:nvSpPr>
          <p:cNvPr id="13" name="Titolo 1">
            <a:extLst>
              <a:ext uri="{FF2B5EF4-FFF2-40B4-BE49-F238E27FC236}">
                <a16:creationId xmlns:a16="http://schemas.microsoft.com/office/drawing/2014/main" id="{91BED0A2-6C5F-3342-82D1-1DEAA4B4F22C}"/>
              </a:ext>
            </a:extLst>
          </p:cNvPr>
          <p:cNvSpPr txBox="1">
            <a:spLocks/>
          </p:cNvSpPr>
          <p:nvPr/>
        </p:nvSpPr>
        <p:spPr>
          <a:xfrm>
            <a:off x="7009484" y="3279157"/>
            <a:ext cx="4289886" cy="88924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err="1">
                <a:solidFill>
                  <a:srgbClr val="FF0000"/>
                </a:solidFill>
              </a:rPr>
              <a:t>Richieste</a:t>
            </a:r>
            <a:r>
              <a:rPr lang="en-GB" sz="3200" b="1" dirty="0">
                <a:solidFill>
                  <a:srgbClr val="FF0000"/>
                </a:solidFill>
              </a:rPr>
              <a:t> </a:t>
            </a:r>
            <a:r>
              <a:rPr lang="en-GB" sz="3200" b="1" dirty="0" err="1">
                <a:solidFill>
                  <a:srgbClr val="FF0000"/>
                </a:solidFill>
              </a:rPr>
              <a:t>Servizi</a:t>
            </a:r>
            <a:r>
              <a:rPr lang="en-GB" sz="3200" b="1" dirty="0">
                <a:solidFill>
                  <a:srgbClr val="FF0000"/>
                </a:solidFill>
              </a:rPr>
              <a:t> 2021</a:t>
            </a:r>
          </a:p>
        </p:txBody>
      </p:sp>
      <p:sp>
        <p:nvSpPr>
          <p:cNvPr id="14" name="CasellaDiTesto 14">
            <a:extLst>
              <a:ext uri="{FF2B5EF4-FFF2-40B4-BE49-F238E27FC236}">
                <a16:creationId xmlns:a16="http://schemas.microsoft.com/office/drawing/2014/main" id="{10417712-D999-354E-82A7-F708C316A246}"/>
              </a:ext>
            </a:extLst>
          </p:cNvPr>
          <p:cNvSpPr txBox="1"/>
          <p:nvPr/>
        </p:nvSpPr>
        <p:spPr>
          <a:xfrm>
            <a:off x="6611447" y="4002286"/>
            <a:ext cx="5359400" cy="1877437"/>
          </a:xfrm>
          <a:prstGeom prst="rect">
            <a:avLst/>
          </a:prstGeom>
          <a:noFill/>
        </p:spPr>
        <p:txBody>
          <a:bodyPr wrap="square">
            <a:spAutoFit/>
          </a:bodyPr>
          <a:lstStyle/>
          <a:p>
            <a:pPr marL="171450" indent="-171450">
              <a:buFont typeface="Arial" panose="020B0604020202020204" pitchFamily="34" charset="0"/>
              <a:buChar char="•"/>
            </a:pPr>
            <a:endParaRPr lang="it-IT" sz="800" b="1" dirty="0">
              <a:latin typeface="Calibri"/>
            </a:endParaRPr>
          </a:p>
          <a:p>
            <a:pPr marL="171450" indent="-171450">
              <a:buFont typeface="Arial" panose="020B0604020202020204" pitchFamily="34" charset="0"/>
              <a:buChar char="•"/>
            </a:pPr>
            <a:endParaRPr lang="it-IT" sz="900" b="1" dirty="0">
              <a:latin typeface="Calibri"/>
            </a:endParaRPr>
          </a:p>
          <a:p>
            <a:pPr marL="285750" indent="-285750">
              <a:buFont typeface="Arial" panose="020B0604020202020204" pitchFamily="34" charset="0"/>
              <a:buChar char="•"/>
            </a:pPr>
            <a:r>
              <a:rPr lang="it-IT" b="1" dirty="0">
                <a:latin typeface="Calibri"/>
              </a:rPr>
              <a:t>Servizio progettazione Meccanica SPAS (1 mu):</a:t>
            </a:r>
          </a:p>
          <a:p>
            <a:pPr marL="742950" lvl="1" indent="-285750">
              <a:buFont typeface="Arial" panose="020B0604020202020204" pitchFamily="34" charset="0"/>
              <a:buChar char="•"/>
            </a:pPr>
            <a:r>
              <a:rPr lang="it-IT" dirty="0">
                <a:latin typeface="Calibri"/>
              </a:rPr>
              <a:t>design meccanico layer read-out calorimetro</a:t>
            </a:r>
          </a:p>
          <a:p>
            <a:pPr marL="285750" indent="-285750">
              <a:buFont typeface="Arial" panose="020B0604020202020204" pitchFamily="34" charset="0"/>
              <a:buChar char="•"/>
            </a:pPr>
            <a:r>
              <a:rPr lang="it-IT" b="1" dirty="0">
                <a:latin typeface="Calibri"/>
              </a:rPr>
              <a:t>Servizio elettronica SEA </a:t>
            </a:r>
            <a:r>
              <a:rPr lang="it-IT" b="1" dirty="0"/>
              <a:t>(1 mu):</a:t>
            </a:r>
          </a:p>
          <a:p>
            <a:pPr marL="742950" lvl="1" indent="-285750">
              <a:buFont typeface="Arial" panose="020B0604020202020204" pitchFamily="34" charset="0"/>
              <a:buChar char="•"/>
            </a:pPr>
            <a:r>
              <a:rPr lang="it-IT" dirty="0"/>
              <a:t>sommatore veloce per lettura SiPM</a:t>
            </a:r>
          </a:p>
          <a:p>
            <a:pPr marL="285750" indent="-285750">
              <a:buFont typeface="Arial" panose="020B0604020202020204" pitchFamily="34" charset="0"/>
              <a:buChar char="•"/>
            </a:pPr>
            <a:endParaRPr lang="it-IT" b="1" dirty="0">
              <a:latin typeface="Calibri"/>
            </a:endParaRPr>
          </a:p>
          <a:p>
            <a:pPr marL="171450" indent="-171450">
              <a:buFont typeface="Arial" panose="020B0604020202020204" pitchFamily="34" charset="0"/>
              <a:buChar char="•"/>
            </a:pPr>
            <a:endParaRPr lang="it-IT" sz="900" b="1" dirty="0">
              <a:latin typeface="Calibri"/>
            </a:endParaRPr>
          </a:p>
        </p:txBody>
      </p:sp>
      <p:sp>
        <p:nvSpPr>
          <p:cNvPr id="3" name="Footer Placeholder 2">
            <a:extLst>
              <a:ext uri="{FF2B5EF4-FFF2-40B4-BE49-F238E27FC236}">
                <a16:creationId xmlns:a16="http://schemas.microsoft.com/office/drawing/2014/main" id="{798AB8BF-D602-4540-B5E6-2FD8B822DE60}"/>
              </a:ext>
            </a:extLst>
          </p:cNvPr>
          <p:cNvSpPr>
            <a:spLocks noGrp="1"/>
          </p:cNvSpPr>
          <p:nvPr>
            <p:ph type="ftr" sz="quarter" idx="11"/>
          </p:nvPr>
        </p:nvSpPr>
        <p:spPr/>
        <p:txBody>
          <a:bodyPr/>
          <a:lstStyle/>
          <a:p>
            <a:r>
              <a:rPr lang="it-IT"/>
              <a:t>M. Boscolo, CL preventivi, 7/7/20</a:t>
            </a:r>
          </a:p>
        </p:txBody>
      </p:sp>
      <p:sp>
        <p:nvSpPr>
          <p:cNvPr id="5" name="Rectangle 4">
            <a:extLst>
              <a:ext uri="{FF2B5EF4-FFF2-40B4-BE49-F238E27FC236}">
                <a16:creationId xmlns:a16="http://schemas.microsoft.com/office/drawing/2014/main" id="{46C756DF-4782-E940-87D1-03CCAB1A9C08}"/>
              </a:ext>
            </a:extLst>
          </p:cNvPr>
          <p:cNvSpPr/>
          <p:nvPr/>
        </p:nvSpPr>
        <p:spPr>
          <a:xfrm>
            <a:off x="4275844" y="5648890"/>
            <a:ext cx="1298946" cy="461665"/>
          </a:xfrm>
          <a:prstGeom prst="rect">
            <a:avLst/>
          </a:prstGeom>
          <a:solidFill>
            <a:schemeClr val="accent1">
              <a:lumMod val="20000"/>
              <a:lumOff val="80000"/>
            </a:schemeClr>
          </a:solidFill>
        </p:spPr>
        <p:txBody>
          <a:bodyPr wrap="none">
            <a:spAutoFit/>
          </a:bodyPr>
          <a:lstStyle/>
          <a:p>
            <a:pPr lvl="0" algn="r">
              <a:defRPr/>
            </a:pPr>
            <a:r>
              <a:rPr lang="it-IT" sz="2400" b="1"/>
              <a:t>FTE tot 3</a:t>
            </a:r>
          </a:p>
        </p:txBody>
      </p:sp>
    </p:spTree>
    <p:extLst>
      <p:ext uri="{BB962C8B-B14F-4D97-AF65-F5344CB8AC3E}">
        <p14:creationId xmlns:p14="http://schemas.microsoft.com/office/powerpoint/2010/main" val="194494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422222-C68F-9142-B520-9B7A5B6CB7D5}"/>
              </a:ext>
            </a:extLst>
          </p:cNvPr>
          <p:cNvSpPr>
            <a:spLocks noGrp="1"/>
          </p:cNvSpPr>
          <p:nvPr>
            <p:ph type="ftr" sz="quarter" idx="11"/>
          </p:nvPr>
        </p:nvSpPr>
        <p:spPr/>
        <p:txBody>
          <a:bodyPr/>
          <a:lstStyle/>
          <a:p>
            <a:r>
              <a:rPr lang="it-IT"/>
              <a:t>M. Boscolo, CL preventivi, 7/7/20</a:t>
            </a:r>
          </a:p>
        </p:txBody>
      </p:sp>
    </p:spTree>
    <p:extLst>
      <p:ext uri="{BB962C8B-B14F-4D97-AF65-F5344CB8AC3E}">
        <p14:creationId xmlns:p14="http://schemas.microsoft.com/office/powerpoint/2010/main" val="740354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95ECC6-8247-DC4C-8692-D8534BBDBE3E}"/>
              </a:ext>
            </a:extLst>
          </p:cNvPr>
          <p:cNvSpPr>
            <a:spLocks noGrp="1"/>
          </p:cNvSpPr>
          <p:nvPr>
            <p:ph type="title"/>
          </p:nvPr>
        </p:nvSpPr>
        <p:spPr>
          <a:xfrm>
            <a:off x="723900" y="2794000"/>
            <a:ext cx="10515600" cy="1325563"/>
          </a:xfrm>
        </p:spPr>
        <p:txBody>
          <a:bodyPr/>
          <a:lstStyle/>
          <a:p>
            <a:r>
              <a:rPr lang="it-IT"/>
              <a:t>Back-up</a:t>
            </a:r>
          </a:p>
        </p:txBody>
      </p:sp>
      <p:sp>
        <p:nvSpPr>
          <p:cNvPr id="4" name="Footer Placeholder 3">
            <a:extLst>
              <a:ext uri="{FF2B5EF4-FFF2-40B4-BE49-F238E27FC236}">
                <a16:creationId xmlns:a16="http://schemas.microsoft.com/office/drawing/2014/main" id="{EE3CB489-3F31-4545-A2B0-91290FF7AEBB}"/>
              </a:ext>
            </a:extLst>
          </p:cNvPr>
          <p:cNvSpPr>
            <a:spLocks noGrp="1"/>
          </p:cNvSpPr>
          <p:nvPr>
            <p:ph type="ftr" sz="quarter" idx="11"/>
          </p:nvPr>
        </p:nvSpPr>
        <p:spPr/>
        <p:txBody>
          <a:bodyPr/>
          <a:lstStyle/>
          <a:p>
            <a:r>
              <a:rPr lang="it-IT"/>
              <a:t>M. Boscolo, CL preventivi, 7/7/20</a:t>
            </a:r>
          </a:p>
        </p:txBody>
      </p:sp>
    </p:spTree>
    <p:extLst>
      <p:ext uri="{BB962C8B-B14F-4D97-AF65-F5344CB8AC3E}">
        <p14:creationId xmlns:p14="http://schemas.microsoft.com/office/powerpoint/2010/main" val="1050826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3989" y="146465"/>
            <a:ext cx="8378115" cy="523220"/>
          </a:xfrm>
          <a:prstGeom prst="rect">
            <a:avLst/>
          </a:prstGeom>
          <a:noFill/>
        </p:spPr>
        <p:txBody>
          <a:bodyPr wrap="none" rtlCol="0">
            <a:spAutoFit/>
          </a:bodyPr>
          <a:lstStyle/>
          <a:p>
            <a:r>
              <a:rPr lang="en-US" sz="2800" dirty="0">
                <a:solidFill>
                  <a:srgbClr val="FF0000"/>
                </a:solidFill>
                <a:latin typeface="Arial"/>
                <a:cs typeface="Arial"/>
              </a:rPr>
              <a:t>FCC-</a:t>
            </a:r>
            <a:r>
              <a:rPr lang="en-US" sz="2800" dirty="0" err="1">
                <a:solidFill>
                  <a:srgbClr val="FF0000"/>
                </a:solidFill>
                <a:latin typeface="Arial"/>
                <a:cs typeface="Arial"/>
              </a:rPr>
              <a:t>ee</a:t>
            </a:r>
            <a:r>
              <a:rPr lang="en-US" sz="2800" dirty="0">
                <a:solidFill>
                  <a:srgbClr val="FF0000"/>
                </a:solidFill>
                <a:latin typeface="Arial"/>
                <a:cs typeface="Arial"/>
              </a:rPr>
              <a:t>: Machine Detector Interface </a:t>
            </a:r>
            <a:r>
              <a:rPr lang="en-US" sz="1600" i="1" dirty="0">
                <a:solidFill>
                  <a:srgbClr val="FF0000"/>
                </a:solidFill>
                <a:latin typeface="Arial"/>
                <a:cs typeface="Arial"/>
              </a:rPr>
              <a:t>(</a:t>
            </a:r>
            <a:r>
              <a:rPr lang="en-US" sz="1600" i="1" dirty="0" err="1">
                <a:solidFill>
                  <a:srgbClr val="FF0000"/>
                </a:solidFill>
                <a:latin typeface="Arial"/>
                <a:cs typeface="Arial"/>
              </a:rPr>
              <a:t>M.Boscolo</a:t>
            </a:r>
            <a:r>
              <a:rPr lang="en-US" sz="1600" i="1" dirty="0">
                <a:solidFill>
                  <a:srgbClr val="FF0000"/>
                </a:solidFill>
                <a:latin typeface="Arial"/>
                <a:cs typeface="Arial"/>
              </a:rPr>
              <a:t>, </a:t>
            </a:r>
            <a:r>
              <a:rPr lang="en-US" sz="1600" i="1" dirty="0" err="1">
                <a:solidFill>
                  <a:srgbClr val="FF0000"/>
                </a:solidFill>
                <a:latin typeface="Arial"/>
                <a:cs typeface="Arial"/>
              </a:rPr>
              <a:t>N.Bacchetta</a:t>
            </a:r>
            <a:r>
              <a:rPr lang="en-US" sz="1600" i="1" dirty="0">
                <a:solidFill>
                  <a:srgbClr val="FF0000"/>
                </a:solidFill>
                <a:latin typeface="Arial"/>
                <a:cs typeface="Arial"/>
              </a:rPr>
              <a:t>)</a:t>
            </a:r>
          </a:p>
        </p:txBody>
      </p:sp>
      <p:sp>
        <p:nvSpPr>
          <p:cNvPr id="6" name="Footer Placeholder 5"/>
          <p:cNvSpPr>
            <a:spLocks noGrp="1"/>
          </p:cNvSpPr>
          <p:nvPr>
            <p:ph type="ftr" sz="quarter" idx="11"/>
          </p:nvPr>
        </p:nvSpPr>
        <p:spPr/>
        <p:txBody>
          <a:bodyPr/>
          <a:lstStyle/>
          <a:p>
            <a:r>
              <a:rPr lang="en-US"/>
              <a:t>M. Boscolo, CL preventivi, 7/7/20</a:t>
            </a:r>
          </a:p>
        </p:txBody>
      </p:sp>
      <p:sp>
        <p:nvSpPr>
          <p:cNvPr id="2" name="TextBox 1"/>
          <p:cNvSpPr txBox="1"/>
          <p:nvPr/>
        </p:nvSpPr>
        <p:spPr>
          <a:xfrm>
            <a:off x="189069" y="1112360"/>
            <a:ext cx="9190338" cy="4801314"/>
          </a:xfrm>
          <a:prstGeom prst="rect">
            <a:avLst/>
          </a:prstGeom>
          <a:noFill/>
        </p:spPr>
        <p:txBody>
          <a:bodyPr wrap="square" rtlCol="0">
            <a:spAutoFit/>
          </a:bodyPr>
          <a:lstStyle/>
          <a:p>
            <a:pPr marL="285750" indent="-285750">
              <a:buFont typeface="Courier New"/>
              <a:buChar char="o"/>
            </a:pPr>
            <a:r>
              <a:rPr lang="en-US" dirty="0"/>
              <a:t>Next steps (towards the TDR) will cover the following macro-areas</a:t>
            </a:r>
            <a:r>
              <a:rPr lang="en-US" dirty="0">
                <a:solidFill>
                  <a:schemeClr val="tx2"/>
                </a:solidFill>
              </a:rPr>
              <a:t>:</a:t>
            </a:r>
          </a:p>
          <a:p>
            <a:pPr marL="800100" lvl="1" indent="-342900">
              <a:buFont typeface="+mj-lt"/>
              <a:buAutoNum type="arabicPeriod"/>
            </a:pPr>
            <a:r>
              <a:rPr lang="en-US" dirty="0">
                <a:solidFill>
                  <a:srgbClr val="0432FF"/>
                </a:solidFill>
              </a:rPr>
              <a:t>Beam physics (optics, beam dynamics, collective effects)</a:t>
            </a:r>
          </a:p>
          <a:p>
            <a:pPr marL="800100" lvl="1" indent="-342900">
              <a:buFont typeface="+mj-lt"/>
              <a:buAutoNum type="arabicPeriod"/>
            </a:pPr>
            <a:r>
              <a:rPr lang="en-US" dirty="0">
                <a:solidFill>
                  <a:srgbClr val="0432FF"/>
                </a:solidFill>
              </a:rPr>
              <a:t>Experimental environment &amp; Luminosity measurement</a:t>
            </a:r>
          </a:p>
          <a:p>
            <a:pPr marL="800100" lvl="1" indent="-342900">
              <a:buFont typeface="+mj-lt"/>
              <a:buAutoNum type="arabicPeriod"/>
            </a:pPr>
            <a:r>
              <a:rPr lang="en-US" dirty="0">
                <a:solidFill>
                  <a:srgbClr val="0432FF"/>
                </a:solidFill>
              </a:rPr>
              <a:t>Simulation software</a:t>
            </a:r>
          </a:p>
          <a:p>
            <a:pPr marL="800100" lvl="1" indent="-342900">
              <a:buFont typeface="+mj-lt"/>
              <a:buAutoNum type="arabicPeriod"/>
            </a:pPr>
            <a:r>
              <a:rPr lang="en-US" dirty="0">
                <a:solidFill>
                  <a:srgbClr val="0432FF"/>
                </a:solidFill>
              </a:rPr>
              <a:t>Engineering (mechanical, magnets, diagnostics, vacuum, cooling, ...)</a:t>
            </a:r>
          </a:p>
          <a:p>
            <a:pPr lvl="1"/>
            <a:endParaRPr lang="en-US" dirty="0">
              <a:solidFill>
                <a:schemeClr val="tx2"/>
              </a:solidFill>
            </a:endParaRPr>
          </a:p>
          <a:p>
            <a:pPr marL="285750" indent="-285750">
              <a:buFont typeface="Courier New"/>
              <a:buChar char="o"/>
            </a:pPr>
            <a:r>
              <a:rPr lang="en-US" dirty="0"/>
              <a:t>Consolidate baseline of the MDI design for FCC-</a:t>
            </a:r>
            <a:r>
              <a:rPr lang="en-US" dirty="0" err="1"/>
              <a:t>ee</a:t>
            </a:r>
            <a:r>
              <a:rPr lang="en-US" dirty="0"/>
              <a:t> including now more mechanical details:</a:t>
            </a:r>
          </a:p>
          <a:p>
            <a:pPr marL="742950" lvl="1" indent="-285750">
              <a:buFont typeface="Lucida Grande"/>
              <a:buChar char="-"/>
            </a:pPr>
            <a:r>
              <a:rPr lang="en-US" dirty="0">
                <a:solidFill>
                  <a:srgbClr val="0432FF"/>
                </a:solidFill>
              </a:rPr>
              <a:t>try to converge on a design of the IR with enough details to constitute a real engineering baseline</a:t>
            </a:r>
          </a:p>
          <a:p>
            <a:pPr marL="742950" lvl="1" indent="-285750">
              <a:buFont typeface="Lucida Grande"/>
              <a:buChar char="-"/>
            </a:pPr>
            <a:r>
              <a:rPr lang="en-US" dirty="0">
                <a:solidFill>
                  <a:srgbClr val="0432FF"/>
                </a:solidFill>
              </a:rPr>
              <a:t>understand installation procedures, mechanical detector interfaces, detector and machine elements accessibility for maintenance/upgrades</a:t>
            </a:r>
          </a:p>
          <a:p>
            <a:pPr marL="742950" lvl="1" indent="-285750">
              <a:buFont typeface="Lucida Grande"/>
              <a:buChar char="-"/>
            </a:pPr>
            <a:r>
              <a:rPr lang="en-US" dirty="0">
                <a:solidFill>
                  <a:srgbClr val="0432FF"/>
                </a:solidFill>
              </a:rPr>
              <a:t>mechanical stability and position precisions of some detector elements (i.e. </a:t>
            </a:r>
            <a:r>
              <a:rPr lang="en-US" dirty="0" err="1">
                <a:solidFill>
                  <a:srgbClr val="0432FF"/>
                </a:solidFill>
              </a:rPr>
              <a:t>Lumical</a:t>
            </a:r>
            <a:r>
              <a:rPr lang="en-US" dirty="0">
                <a:solidFill>
                  <a:srgbClr val="0432FF"/>
                </a:solidFill>
              </a:rPr>
              <a:t>) is a relevant element to consider in the design</a:t>
            </a:r>
          </a:p>
          <a:p>
            <a:pPr marL="742950" lvl="1" indent="-285750">
              <a:buFont typeface="Lucida Grande"/>
              <a:buChar char="-"/>
            </a:pPr>
            <a:r>
              <a:rPr lang="en-US" dirty="0">
                <a:solidFill>
                  <a:srgbClr val="0432FF"/>
                </a:solidFill>
              </a:rPr>
              <a:t>define better the general strategy for services in and out of the detector </a:t>
            </a:r>
          </a:p>
          <a:p>
            <a:pPr marL="285750" indent="-285750">
              <a:buFont typeface="Courier New"/>
              <a:buChar char="o"/>
            </a:pPr>
            <a:endParaRPr lang="en-US" dirty="0">
              <a:solidFill>
                <a:schemeClr val="tx2"/>
              </a:solidFill>
            </a:endParaRPr>
          </a:p>
          <a:p>
            <a:pPr marL="285750" indent="-285750">
              <a:buFont typeface="Courier New"/>
              <a:buChar char="o"/>
            </a:pPr>
            <a:r>
              <a:rPr lang="en-US" dirty="0"/>
              <a:t>Much work continues in order to complete a full simulation tool (</a:t>
            </a:r>
            <a:r>
              <a:rPr lang="en-US" dirty="0" err="1"/>
              <a:t>MDIsim</a:t>
            </a:r>
            <a:r>
              <a:rPr lang="en-US" dirty="0"/>
              <a:t>/GEANT) that             allow us to have detailed background studies (Synch. Radiation)</a:t>
            </a:r>
          </a:p>
        </p:txBody>
      </p:sp>
      <p:sp>
        <p:nvSpPr>
          <p:cNvPr id="7" name="TextBox 6">
            <a:extLst>
              <a:ext uri="{FF2B5EF4-FFF2-40B4-BE49-F238E27FC236}">
                <a16:creationId xmlns:a16="http://schemas.microsoft.com/office/drawing/2014/main" id="{B43D6A95-EF8C-1746-816F-3551F8C6317F}"/>
              </a:ext>
            </a:extLst>
          </p:cNvPr>
          <p:cNvSpPr txBox="1"/>
          <p:nvPr/>
        </p:nvSpPr>
        <p:spPr>
          <a:xfrm>
            <a:off x="7472118" y="1149534"/>
            <a:ext cx="4415468" cy="646331"/>
          </a:xfrm>
          <a:prstGeom prst="rect">
            <a:avLst/>
          </a:prstGeom>
          <a:solidFill>
            <a:schemeClr val="accent2">
              <a:lumMod val="20000"/>
              <a:lumOff val="80000"/>
            </a:schemeClr>
          </a:solidFill>
        </p:spPr>
        <p:txBody>
          <a:bodyPr wrap="square" rtlCol="0">
            <a:spAutoFit/>
          </a:bodyPr>
          <a:lstStyle/>
          <a:p>
            <a:pPr algn="ctr"/>
            <a:r>
              <a:rPr lang="en-US" b="1" dirty="0" err="1">
                <a:solidFill>
                  <a:srgbClr val="002060"/>
                </a:solidFill>
              </a:rPr>
              <a:t>richiesto supporto</a:t>
            </a:r>
            <a:r>
              <a:rPr lang="en-US" b="1" dirty="0">
                <a:solidFill>
                  <a:srgbClr val="002060"/>
                </a:solidFill>
              </a:rPr>
              <a:t> de</a:t>
            </a:r>
            <a:r>
              <a:rPr lang="en-US" b="1" dirty="0" err="1">
                <a:solidFill>
                  <a:srgbClr val="002060"/>
                </a:solidFill>
              </a:rPr>
              <a:t>l</a:t>
            </a:r>
            <a:r>
              <a:rPr lang="en-US" b="1" dirty="0">
                <a:solidFill>
                  <a:srgbClr val="002060"/>
                </a:solidFill>
              </a:rPr>
              <a:t> </a:t>
            </a:r>
            <a:r>
              <a:rPr lang="en-US" b="1" dirty="0" err="1">
                <a:solidFill>
                  <a:srgbClr val="002060"/>
                </a:solidFill>
              </a:rPr>
              <a:t>servizio</a:t>
            </a:r>
            <a:r>
              <a:rPr lang="en-US" b="1" dirty="0">
                <a:solidFill>
                  <a:srgbClr val="002060"/>
                </a:solidFill>
              </a:rPr>
              <a:t> </a:t>
            </a:r>
            <a:r>
              <a:rPr lang="en-US" b="1" dirty="0" err="1">
                <a:solidFill>
                  <a:srgbClr val="002060"/>
                </a:solidFill>
              </a:rPr>
              <a:t>ingegneria</a:t>
            </a:r>
            <a:r>
              <a:rPr lang="en-US" b="1" dirty="0">
                <a:solidFill>
                  <a:srgbClr val="002060"/>
                </a:solidFill>
              </a:rPr>
              <a:t> </a:t>
            </a:r>
            <a:r>
              <a:rPr lang="en-US" b="1" dirty="0" err="1">
                <a:solidFill>
                  <a:srgbClr val="002060"/>
                </a:solidFill>
              </a:rPr>
              <a:t>meccanica</a:t>
            </a:r>
            <a:r>
              <a:rPr lang="en-US" b="1" dirty="0">
                <a:solidFill>
                  <a:srgbClr val="002060"/>
                </a:solidFill>
              </a:rPr>
              <a:t> div. acc. LNF  (L. Pellegrino)</a:t>
            </a:r>
          </a:p>
        </p:txBody>
      </p:sp>
      <p:sp>
        <p:nvSpPr>
          <p:cNvPr id="3" name="TextBox 2">
            <a:extLst>
              <a:ext uri="{FF2B5EF4-FFF2-40B4-BE49-F238E27FC236}">
                <a16:creationId xmlns:a16="http://schemas.microsoft.com/office/drawing/2014/main" id="{4BD36024-9CCF-F04B-934F-9B4C28991FF9}"/>
              </a:ext>
            </a:extLst>
          </p:cNvPr>
          <p:cNvSpPr txBox="1"/>
          <p:nvPr/>
        </p:nvSpPr>
        <p:spPr>
          <a:xfrm>
            <a:off x="7551962" y="713392"/>
            <a:ext cx="4255780" cy="400110"/>
          </a:xfrm>
          <a:prstGeom prst="rect">
            <a:avLst/>
          </a:prstGeom>
          <a:solidFill>
            <a:srgbClr val="FFFF00"/>
          </a:solidFill>
        </p:spPr>
        <p:txBody>
          <a:bodyPr wrap="none" rtlCol="0">
            <a:spAutoFit/>
          </a:bodyPr>
          <a:lstStyle/>
          <a:p>
            <a:r>
              <a:rPr lang="it-IT" sz="2000" b="1"/>
              <a:t>Attività inclusa nel FCC-IS design study</a:t>
            </a:r>
          </a:p>
        </p:txBody>
      </p:sp>
    </p:spTree>
    <p:extLst>
      <p:ext uri="{BB962C8B-B14F-4D97-AF65-F5344CB8AC3E}">
        <p14:creationId xmlns:p14="http://schemas.microsoft.com/office/powerpoint/2010/main" val="378182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Struttura RD_FA </a:t>
            </a:r>
            <a:endParaRPr lang="en-US" dirty="0"/>
          </a:p>
        </p:txBody>
      </p:sp>
      <p:sp>
        <p:nvSpPr>
          <p:cNvPr id="3" name="Content Placeholder 2"/>
          <p:cNvSpPr>
            <a:spLocks noGrp="1"/>
          </p:cNvSpPr>
          <p:nvPr>
            <p:ph idx="1"/>
          </p:nvPr>
        </p:nvSpPr>
        <p:spPr>
          <a:xfrm>
            <a:off x="1524001" y="1724025"/>
            <a:ext cx="8988357" cy="4114800"/>
          </a:xfrm>
        </p:spPr>
        <p:txBody>
          <a:bodyPr/>
          <a:lstStyle/>
          <a:p>
            <a:r>
              <a:rPr lang="it-IT" sz="2400" dirty="0"/>
              <a:t>Attivita’ strutturata  in work packages ognuno con coordinatore</a:t>
            </a:r>
          </a:p>
          <a:p>
            <a:pPr lvl="2"/>
            <a:r>
              <a:rPr lang="it-IT" dirty="0"/>
              <a:t>Physics &amp; simulation 		(R. Tenchini/PI, P. Azzi/PD)</a:t>
            </a:r>
          </a:p>
          <a:p>
            <a:pPr lvl="2"/>
            <a:r>
              <a:rPr lang="it-IT" dirty="0"/>
              <a:t>MDI				(M. Boscolo/LNF, N. Bacchetta/PD)</a:t>
            </a:r>
          </a:p>
          <a:p>
            <a:pPr lvl="2"/>
            <a:r>
              <a:rPr lang="it-IT" dirty="0"/>
              <a:t>Silicon/Vertex detectors		(M. Caccia/MI, A. Andreazza/MI)</a:t>
            </a:r>
          </a:p>
          <a:p>
            <a:pPr lvl="2"/>
            <a:r>
              <a:rPr lang="it-IT" strike="sngStrike" dirty="0">
                <a:solidFill>
                  <a:schemeClr val="bg2">
                    <a:lumMod val="40000"/>
                    <a:lumOff val="60000"/>
                  </a:schemeClr>
                </a:solidFill>
              </a:rPr>
              <a:t>MPGD for RICH/TPC (EIC)	(S. Dalla Torre/TS) </a:t>
            </a:r>
            <a:r>
              <a:rPr lang="it-IT" strike="sngStrike" dirty="0">
                <a:solidFill>
                  <a:schemeClr val="bg2">
                    <a:lumMod val="40000"/>
                    <a:lumOff val="60000"/>
                  </a:schemeClr>
                </a:solidFill>
                <a:sym typeface="Wingdings" panose="05000000000000000000" pitchFamily="2" charset="2"/>
              </a:rPr>
              <a:t> </a:t>
            </a:r>
            <a:r>
              <a:rPr lang="it-IT" b="1" strike="sngStrike" dirty="0">
                <a:solidFill>
                  <a:schemeClr val="bg2">
                    <a:lumMod val="40000"/>
                    <a:lumOff val="60000"/>
                  </a:schemeClr>
                </a:solidFill>
                <a:sym typeface="Wingdings" panose="05000000000000000000" pitchFamily="2" charset="2"/>
              </a:rPr>
              <a:t>CSN3 in 2019</a:t>
            </a:r>
            <a:endParaRPr lang="it-IT" b="1" strike="sngStrike" dirty="0">
              <a:solidFill>
                <a:schemeClr val="bg2">
                  <a:lumMod val="40000"/>
                  <a:lumOff val="60000"/>
                </a:schemeClr>
              </a:solidFill>
            </a:endParaRPr>
          </a:p>
          <a:p>
            <a:pPr lvl="2"/>
            <a:r>
              <a:rPr lang="it-IT" dirty="0"/>
              <a:t>Drift chamber			(F. Grancagnolo/LE)</a:t>
            </a:r>
          </a:p>
          <a:p>
            <a:pPr lvl="2">
              <a:buClrTx/>
              <a:buFontTx/>
            </a:pPr>
            <a:r>
              <a:rPr lang="it-IT" dirty="0"/>
              <a:t>MPGD for muon/preshower	(P. Giacomelli/BO) </a:t>
            </a:r>
          </a:p>
          <a:p>
            <a:pPr lvl="2">
              <a:buClrTx/>
              <a:buFontTx/>
            </a:pPr>
            <a:r>
              <a:rPr lang="it-IT" dirty="0"/>
              <a:t>Dual readout calorimetry	(R. Ferrari/PV)</a:t>
            </a:r>
            <a:endParaRPr lang="it-IT" b="1" dirty="0">
              <a:solidFill>
                <a:srgbClr val="FFFF00"/>
              </a:solidFill>
            </a:endParaRPr>
          </a:p>
          <a:p>
            <a:pPr lvl="2">
              <a:buClrTx/>
              <a:buFontTx/>
            </a:pPr>
            <a:r>
              <a:rPr lang="it-IT" dirty="0">
                <a:solidFill>
                  <a:srgbClr val="FF9900"/>
                </a:solidFill>
              </a:rPr>
              <a:t>Muon collider R&amp;D		(M. Antonelli/LNF)</a:t>
            </a:r>
            <a:endParaRPr lang="it-IT" b="1" dirty="0">
              <a:solidFill>
                <a:srgbClr val="FF9900"/>
              </a:solidFill>
            </a:endParaRPr>
          </a:p>
          <a:p>
            <a:endParaRPr lang="en-US" sz="2000" dirty="0"/>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00"/>
                </a:solidFill>
                <a:effectLst/>
                <a:uLnTx/>
                <a:uFillTx/>
                <a:latin typeface="Times New Roman" pitchFamily="18" charset="0"/>
                <a:ea typeface="+mn-ea"/>
                <a:cs typeface="+mn-cs"/>
              </a:rPr>
              <a:t>M. Boscolo, CL preventivi, 7/7/20</a:t>
            </a:r>
          </a:p>
        </p:txBody>
      </p:sp>
    </p:spTree>
    <p:extLst>
      <p:ext uri="{BB962C8B-B14F-4D97-AF65-F5344CB8AC3E}">
        <p14:creationId xmlns:p14="http://schemas.microsoft.com/office/powerpoint/2010/main" val="78424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B07AF8A-4E7E-C24F-854C-9536854D371F}"/>
              </a:ext>
            </a:extLst>
          </p:cNvPr>
          <p:cNvSpPr/>
          <p:nvPr/>
        </p:nvSpPr>
        <p:spPr>
          <a:xfrm>
            <a:off x="211121" y="3140698"/>
            <a:ext cx="9155140" cy="1569660"/>
          </a:xfrm>
          <a:prstGeom prst="rect">
            <a:avLst/>
          </a:prstGeom>
        </p:spPr>
        <p:txBody>
          <a:bodyPr wrap="square">
            <a:spAutoFit/>
          </a:bodyPr>
          <a:lstStyle/>
          <a:p>
            <a:pPr lvl="0"/>
            <a:r>
              <a:rPr lang="it-IT" sz="1600" b="1" dirty="0">
                <a:solidFill>
                  <a:srgbClr val="7030A0"/>
                </a:solidFill>
              </a:rPr>
              <a:t>       Target </a:t>
            </a:r>
            <a:r>
              <a:rPr lang="it-IT" sz="1600" b="1" dirty="0" err="1">
                <a:solidFill>
                  <a:srgbClr val="7030A0"/>
                </a:solidFill>
              </a:rPr>
              <a:t>length</a:t>
            </a:r>
            <a:r>
              <a:rPr lang="it-IT" sz="1600" b="1" dirty="0">
                <a:solidFill>
                  <a:srgbClr val="7030A0"/>
                </a:solidFill>
              </a:rPr>
              <a:t> ~0.3X</a:t>
            </a:r>
            <a:r>
              <a:rPr lang="it-IT" sz="1600" b="1" baseline="-25000" dirty="0">
                <a:solidFill>
                  <a:srgbClr val="7030A0"/>
                </a:solidFill>
              </a:rPr>
              <a:t>0</a:t>
            </a:r>
          </a:p>
          <a:p>
            <a:r>
              <a:rPr lang="it-IT" sz="1600" b="1" dirty="0">
                <a:solidFill>
                  <a:srgbClr val="7030A0"/>
                </a:solidFill>
              </a:rPr>
              <a:t>😀 </a:t>
            </a:r>
            <a:r>
              <a:rPr lang="it-IT" sz="1600" b="1" dirty="0" err="1">
                <a:solidFill>
                  <a:srgbClr val="7030A0"/>
                </a:solidFill>
              </a:rPr>
              <a:t>Higher</a:t>
            </a:r>
            <a:r>
              <a:rPr lang="it-IT" sz="1600" b="1" dirty="0">
                <a:solidFill>
                  <a:srgbClr val="7030A0"/>
                </a:solidFill>
              </a:rPr>
              <a:t> </a:t>
            </a:r>
            <a:r>
              <a:rPr lang="it-IT" sz="1600" b="1" dirty="0" err="1">
                <a:solidFill>
                  <a:srgbClr val="7030A0"/>
                </a:solidFill>
              </a:rPr>
              <a:t>number</a:t>
            </a:r>
            <a:r>
              <a:rPr lang="it-IT" sz="1600" b="1" dirty="0">
                <a:solidFill>
                  <a:srgbClr val="7030A0"/>
                </a:solidFill>
              </a:rPr>
              <a:t> of </a:t>
            </a:r>
            <a:r>
              <a:rPr lang="it-IT" sz="1600" b="1" dirty="0" err="1">
                <a:solidFill>
                  <a:srgbClr val="7030A0"/>
                </a:solidFill>
              </a:rPr>
              <a:t>muons</a:t>
            </a:r>
            <a:r>
              <a:rPr lang="it-IT" sz="1600" b="1" dirty="0">
                <a:solidFill>
                  <a:srgbClr val="7030A0"/>
                </a:solidFill>
              </a:rPr>
              <a:t>/</a:t>
            </a:r>
            <a:r>
              <a:rPr lang="it-IT" sz="1600" b="1" dirty="0" err="1">
                <a:solidFill>
                  <a:srgbClr val="7030A0"/>
                </a:solidFill>
              </a:rPr>
              <a:t>bunch</a:t>
            </a:r>
            <a:endParaRPr lang="en-GB" sz="1600" b="1" dirty="0">
              <a:solidFill>
                <a:srgbClr val="7030A0"/>
              </a:solidFill>
            </a:endParaRPr>
          </a:p>
          <a:p>
            <a:pPr lvl="0"/>
            <a:r>
              <a:rPr lang="it-IT" sz="1600" b="1" dirty="0">
                <a:solidFill>
                  <a:srgbClr val="7030A0"/>
                </a:solidFill>
              </a:rPr>
              <a:t>😀 </a:t>
            </a:r>
            <a:r>
              <a:rPr lang="it-IT" sz="1600" b="1" dirty="0" err="1">
                <a:solidFill>
                  <a:srgbClr val="7030A0"/>
                </a:solidFill>
              </a:rPr>
              <a:t>Low</a:t>
            </a:r>
            <a:r>
              <a:rPr lang="it-IT" sz="1600" b="1" dirty="0">
                <a:solidFill>
                  <a:srgbClr val="7030A0"/>
                </a:solidFill>
              </a:rPr>
              <a:t> </a:t>
            </a:r>
            <a:r>
              <a:rPr lang="it-IT" sz="1600" b="1" dirty="0" err="1">
                <a:solidFill>
                  <a:srgbClr val="7030A0"/>
                </a:solidFill>
              </a:rPr>
              <a:t>total</a:t>
            </a:r>
            <a:r>
              <a:rPr lang="it-IT" sz="1600" b="1" dirty="0">
                <a:solidFill>
                  <a:srgbClr val="7030A0"/>
                </a:solidFill>
              </a:rPr>
              <a:t> </a:t>
            </a:r>
            <a:r>
              <a:rPr lang="it-IT" sz="1600" b="1" dirty="0" err="1">
                <a:solidFill>
                  <a:srgbClr val="7030A0"/>
                </a:solidFill>
              </a:rPr>
              <a:t>power</a:t>
            </a:r>
            <a:r>
              <a:rPr lang="it-IT" sz="1600" b="1" dirty="0">
                <a:solidFill>
                  <a:srgbClr val="7030A0"/>
                </a:solidFill>
              </a:rPr>
              <a:t> </a:t>
            </a:r>
            <a:r>
              <a:rPr lang="it-IT" sz="1600" b="1" dirty="0" err="1">
                <a:solidFill>
                  <a:srgbClr val="7030A0"/>
                </a:solidFill>
              </a:rPr>
              <a:t>deposited</a:t>
            </a:r>
            <a:r>
              <a:rPr lang="it-IT" sz="1600" b="1" dirty="0">
                <a:solidFill>
                  <a:srgbClr val="7030A0"/>
                </a:solidFill>
              </a:rPr>
              <a:t> on  target for </a:t>
            </a:r>
            <a:r>
              <a:rPr lang="it-IT" sz="1600" b="1" dirty="0" err="1">
                <a:solidFill>
                  <a:srgbClr val="7030A0"/>
                </a:solidFill>
              </a:rPr>
              <a:t>energy</a:t>
            </a:r>
            <a:r>
              <a:rPr lang="it-IT" sz="1600" b="1" dirty="0">
                <a:solidFill>
                  <a:srgbClr val="7030A0"/>
                </a:solidFill>
              </a:rPr>
              <a:t> </a:t>
            </a:r>
            <a:r>
              <a:rPr lang="it-IT" sz="1600" b="1" dirty="0" err="1">
                <a:solidFill>
                  <a:srgbClr val="7030A0"/>
                </a:solidFill>
              </a:rPr>
              <a:t>loss</a:t>
            </a:r>
            <a:endParaRPr lang="it-IT" sz="1600" b="1" dirty="0">
              <a:solidFill>
                <a:srgbClr val="7030A0"/>
              </a:solidFill>
            </a:endParaRPr>
          </a:p>
          <a:p>
            <a:pPr lvl="0"/>
            <a:r>
              <a:rPr lang="it-IT" sz="1600" b="1" dirty="0">
                <a:solidFill>
                  <a:srgbClr val="7030A0"/>
                </a:solidFill>
              </a:rPr>
              <a:t>😀 </a:t>
            </a:r>
            <a:r>
              <a:rPr lang="it-IT" sz="1600" b="1" dirty="0" err="1">
                <a:solidFill>
                  <a:srgbClr val="7030A0"/>
                </a:solidFill>
              </a:rPr>
              <a:t>Compliant</a:t>
            </a:r>
            <a:r>
              <a:rPr lang="it-IT" sz="1600" b="1" dirty="0">
                <a:solidFill>
                  <a:srgbClr val="7030A0"/>
                </a:solidFill>
              </a:rPr>
              <a:t> with standard </a:t>
            </a:r>
            <a:r>
              <a:rPr lang="it-IT" sz="1600" b="1" dirty="0" err="1">
                <a:solidFill>
                  <a:srgbClr val="7030A0"/>
                </a:solidFill>
              </a:rPr>
              <a:t>muon</a:t>
            </a:r>
            <a:r>
              <a:rPr lang="it-IT" sz="1600" b="1" dirty="0">
                <a:solidFill>
                  <a:srgbClr val="7030A0"/>
                </a:solidFill>
              </a:rPr>
              <a:t> </a:t>
            </a:r>
            <a:r>
              <a:rPr lang="it-IT" sz="1600" b="1" dirty="0" err="1">
                <a:solidFill>
                  <a:srgbClr val="7030A0"/>
                </a:solidFill>
              </a:rPr>
              <a:t>acceleration</a:t>
            </a:r>
            <a:r>
              <a:rPr lang="it-IT" sz="1600" b="1" dirty="0">
                <a:solidFill>
                  <a:srgbClr val="7030A0"/>
                </a:solidFill>
              </a:rPr>
              <a:t> </a:t>
            </a:r>
            <a:r>
              <a:rPr lang="it-IT" sz="1600" b="1" dirty="0" err="1">
                <a:solidFill>
                  <a:srgbClr val="7030A0"/>
                </a:solidFill>
              </a:rPr>
              <a:t>schemes</a:t>
            </a:r>
            <a:r>
              <a:rPr lang="it-IT" sz="1600" b="1" dirty="0">
                <a:solidFill>
                  <a:srgbClr val="7030A0"/>
                </a:solidFill>
              </a:rPr>
              <a:t> </a:t>
            </a:r>
            <a:endParaRPr lang="it-IT" sz="1600" b="1" baseline="-25000" dirty="0">
              <a:solidFill>
                <a:srgbClr val="7030A0"/>
              </a:solidFill>
            </a:endParaRPr>
          </a:p>
          <a:p>
            <a:pPr lvl="0"/>
            <a:r>
              <a:rPr lang="it-IT" sz="1600" b="1" dirty="0">
                <a:solidFill>
                  <a:srgbClr val="7030A0"/>
                </a:solidFill>
              </a:rPr>
              <a:t>☹️  </a:t>
            </a:r>
            <a:r>
              <a:rPr lang="it-IT" sz="1600" b="1" dirty="0" err="1">
                <a:solidFill>
                  <a:srgbClr val="7030A0"/>
                </a:solidFill>
              </a:rPr>
              <a:t>Emittance</a:t>
            </a:r>
            <a:r>
              <a:rPr lang="it-IT" sz="1600" b="1" dirty="0">
                <a:solidFill>
                  <a:srgbClr val="7030A0"/>
                </a:solidFill>
              </a:rPr>
              <a:t> </a:t>
            </a:r>
            <a:r>
              <a:rPr lang="it-IT" sz="1600" b="1" dirty="0" err="1">
                <a:solidFill>
                  <a:srgbClr val="7030A0"/>
                </a:solidFill>
              </a:rPr>
              <a:t>increases</a:t>
            </a:r>
            <a:r>
              <a:rPr lang="it-IT" sz="1600" b="1" dirty="0">
                <a:solidFill>
                  <a:srgbClr val="7030A0"/>
                </a:solidFill>
              </a:rPr>
              <a:t> </a:t>
            </a:r>
            <a:r>
              <a:rPr lang="it-IT" sz="1600" b="1" dirty="0" err="1">
                <a:solidFill>
                  <a:srgbClr val="7030A0"/>
                </a:solidFill>
              </a:rPr>
              <a:t>sizeably</a:t>
            </a:r>
            <a:r>
              <a:rPr lang="it-IT" sz="1600" b="1" dirty="0">
                <a:solidFill>
                  <a:srgbClr val="7030A0"/>
                </a:solidFill>
              </a:rPr>
              <a:t> with </a:t>
            </a:r>
            <a:r>
              <a:rPr lang="it-IT" sz="1600" b="1" dirty="0" err="1">
                <a:solidFill>
                  <a:srgbClr val="7030A0"/>
                </a:solidFill>
              </a:rPr>
              <a:t>such</a:t>
            </a:r>
            <a:r>
              <a:rPr lang="it-IT" sz="1600" b="1" dirty="0">
                <a:solidFill>
                  <a:srgbClr val="7030A0"/>
                </a:solidFill>
              </a:rPr>
              <a:t> a </a:t>
            </a:r>
            <a:r>
              <a:rPr lang="it-IT" sz="1600" b="1" dirty="0" err="1">
                <a:solidFill>
                  <a:srgbClr val="7030A0"/>
                </a:solidFill>
              </a:rPr>
              <a:t>thickness</a:t>
            </a:r>
            <a:r>
              <a:rPr lang="it-IT" sz="1600" b="1" dirty="0">
                <a:solidFill>
                  <a:srgbClr val="7030A0"/>
                </a:solidFill>
              </a:rPr>
              <a:t> in light </a:t>
            </a:r>
            <a:r>
              <a:rPr lang="it-IT" sz="1600" b="1" dirty="0" err="1">
                <a:solidFill>
                  <a:srgbClr val="7030A0"/>
                </a:solidFill>
              </a:rPr>
              <a:t>materials,  may be solved</a:t>
            </a:r>
            <a:r>
              <a:rPr lang="it-IT" sz="1600" b="1" dirty="0">
                <a:solidFill>
                  <a:srgbClr val="7030A0"/>
                </a:solidFill>
              </a:rPr>
              <a:t> with </a:t>
            </a:r>
            <a:r>
              <a:rPr lang="it-IT" sz="1600" b="1" dirty="0" err="1">
                <a:solidFill>
                  <a:srgbClr val="7030A0"/>
                </a:solidFill>
              </a:rPr>
              <a:t>channeling</a:t>
            </a:r>
            <a:r>
              <a:rPr lang="it-IT" sz="1600" b="1" dirty="0">
                <a:solidFill>
                  <a:srgbClr val="7030A0"/>
                </a:solidFill>
              </a:rPr>
              <a:t>    						(</a:t>
            </a:r>
            <a:r>
              <a:rPr lang="it-IT" sz="1600" b="1" dirty="0" err="1">
                <a:solidFill>
                  <a:srgbClr val="7030A0"/>
                </a:solidFill>
              </a:rPr>
              <a:t>crystal</a:t>
            </a:r>
            <a:r>
              <a:rPr lang="it-IT" sz="1600" b="1" dirty="0">
                <a:solidFill>
                  <a:srgbClr val="7030A0"/>
                </a:solidFill>
              </a:rPr>
              <a:t> target) [Ref. NIMA 807]</a:t>
            </a:r>
          </a:p>
        </p:txBody>
      </p:sp>
      <p:sp>
        <p:nvSpPr>
          <p:cNvPr id="36" name="TextBox 35">
            <a:extLst>
              <a:ext uri="{FF2B5EF4-FFF2-40B4-BE49-F238E27FC236}">
                <a16:creationId xmlns:a16="http://schemas.microsoft.com/office/drawing/2014/main" id="{69044F45-9D2B-1842-81B5-BED347AD5BE5}"/>
              </a:ext>
            </a:extLst>
          </p:cNvPr>
          <p:cNvSpPr txBox="1"/>
          <p:nvPr/>
        </p:nvSpPr>
        <p:spPr>
          <a:xfrm>
            <a:off x="229950" y="744757"/>
            <a:ext cx="8759844" cy="1308050"/>
          </a:xfrm>
          <a:prstGeom prst="rect">
            <a:avLst/>
          </a:prstGeom>
          <a:noFill/>
        </p:spPr>
        <p:txBody>
          <a:bodyPr wrap="square" rtlCol="0">
            <a:spAutoFit/>
          </a:bodyPr>
          <a:lstStyle/>
          <a:p>
            <a:r>
              <a:rPr lang="en-GB" b="1" dirty="0"/>
              <a:t>NIMA 807 (2016) 101-107 </a:t>
            </a:r>
            <a:r>
              <a:rPr lang="en-GB" dirty="0"/>
              <a:t>“</a:t>
            </a:r>
            <a:r>
              <a:rPr lang="en-GB" i="1" dirty="0"/>
              <a:t>Novel proposal for a low emittance muon beam using positron beam on target</a:t>
            </a:r>
            <a:r>
              <a:rPr lang="en-GB" dirty="0"/>
              <a:t>”, M. Antonelli, M. Boscolo, R. Di </a:t>
            </a:r>
            <a:r>
              <a:rPr lang="en-GB" dirty="0" err="1"/>
              <a:t>Nardo</a:t>
            </a:r>
            <a:r>
              <a:rPr lang="en-GB" dirty="0"/>
              <a:t>, P. Raimondi, </a:t>
            </a:r>
            <a:r>
              <a:rPr lang="en-GB" dirty="0">
                <a:solidFill>
                  <a:srgbClr val="002060"/>
                </a:solidFill>
                <a:hlinkClick r:id="rId2">
                  <a:extLst>
                    <a:ext uri="{A12FA001-AC4F-418D-AE19-62706E023703}">
                      <ahyp:hlinkClr xmlns:ahyp="http://schemas.microsoft.com/office/drawing/2018/hyperlinkcolor" val="tx"/>
                    </a:ext>
                  </a:extLst>
                </a:hlinkClick>
              </a:rPr>
              <a:t>link</a:t>
            </a:r>
            <a:endParaRPr lang="en-GB" dirty="0">
              <a:solidFill>
                <a:srgbClr val="002060"/>
              </a:solidFill>
            </a:endParaRPr>
          </a:p>
          <a:p>
            <a:endParaRPr lang="en-GB" sz="700" dirty="0"/>
          </a:p>
          <a:p>
            <a:pPr marL="285750" indent="-285750">
              <a:buFont typeface="Wingdings" pitchFamily="2" charset="2"/>
              <a:buChar char="§"/>
            </a:pPr>
            <a:r>
              <a:rPr lang="en-GB" dirty="0"/>
              <a:t>Paragraph 5.1:</a:t>
            </a:r>
            <a:r>
              <a:rPr lang="en-GB" b="1" dirty="0"/>
              <a:t> </a:t>
            </a:r>
            <a:r>
              <a:rPr lang="en-GB" b="1" dirty="0">
                <a:solidFill>
                  <a:srgbClr val="7030A0"/>
                </a:solidFill>
              </a:rPr>
              <a:t>SINGLE PASS </a:t>
            </a:r>
            <a:r>
              <a:rPr lang="en-GB" dirty="0"/>
              <a:t>scheme </a:t>
            </a:r>
          </a:p>
          <a:p>
            <a:pPr marL="285750" indent="-285750">
              <a:buFont typeface="Wingdings" pitchFamily="2" charset="2"/>
              <a:buChar char="§"/>
            </a:pPr>
            <a:r>
              <a:rPr lang="en-GB" dirty="0"/>
              <a:t>Paragraph 5.2: </a:t>
            </a:r>
            <a:r>
              <a:rPr lang="en-GB" b="1" dirty="0">
                <a:solidFill>
                  <a:srgbClr val="0432FF"/>
                </a:solidFill>
              </a:rPr>
              <a:t>MULTI PASS  </a:t>
            </a:r>
            <a:r>
              <a:rPr lang="en-GB" dirty="0"/>
              <a:t>scheme</a:t>
            </a:r>
          </a:p>
        </p:txBody>
      </p:sp>
      <p:sp>
        <p:nvSpPr>
          <p:cNvPr id="2" name="Title 1">
            <a:extLst>
              <a:ext uri="{FF2B5EF4-FFF2-40B4-BE49-F238E27FC236}">
                <a16:creationId xmlns:a16="http://schemas.microsoft.com/office/drawing/2014/main" id="{B76E865D-B952-B343-B947-F336F483F6A3}"/>
              </a:ext>
            </a:extLst>
          </p:cNvPr>
          <p:cNvSpPr>
            <a:spLocks noGrp="1"/>
          </p:cNvSpPr>
          <p:nvPr>
            <p:ph type="title"/>
          </p:nvPr>
        </p:nvSpPr>
        <p:spPr>
          <a:xfrm>
            <a:off x="1817201" y="-195394"/>
            <a:ext cx="8396080" cy="1325563"/>
          </a:xfrm>
        </p:spPr>
        <p:txBody>
          <a:bodyPr>
            <a:normAutofit/>
          </a:bodyPr>
          <a:lstStyle/>
          <a:p>
            <a:pPr algn="ctr"/>
            <a:r>
              <a:rPr lang="en-GB" sz="3600" dirty="0">
                <a:solidFill>
                  <a:srgbClr val="FF0000"/>
                </a:solidFill>
                <a:latin typeface="+mn-lt"/>
              </a:rPr>
              <a:t>LEMMA </a:t>
            </a:r>
          </a:p>
        </p:txBody>
      </p:sp>
      <p:pic>
        <p:nvPicPr>
          <p:cNvPr id="31" name="Content Placeholder 6" descr="A close up of a logo&#10;&#10;Description automatically generated">
            <a:extLst>
              <a:ext uri="{FF2B5EF4-FFF2-40B4-BE49-F238E27FC236}">
                <a16:creationId xmlns:a16="http://schemas.microsoft.com/office/drawing/2014/main" id="{F8362A66-BC7E-C143-B5F1-3922BB42DEFB}"/>
              </a:ext>
            </a:extLst>
          </p:cNvPr>
          <p:cNvPicPr>
            <a:picLocks noGrp="1" noChangeAspect="1"/>
          </p:cNvPicPr>
          <p:nvPr>
            <p:ph idx="1"/>
          </p:nvPr>
        </p:nvPicPr>
        <p:blipFill>
          <a:blip r:embed="rId3"/>
          <a:stretch>
            <a:fillRect/>
          </a:stretch>
        </p:blipFill>
        <p:spPr>
          <a:xfrm>
            <a:off x="6514646" y="2275535"/>
            <a:ext cx="5379144" cy="1630155"/>
          </a:xfrm>
          <a:ln>
            <a:noFill/>
          </a:ln>
        </p:spPr>
      </p:pic>
      <p:sp>
        <p:nvSpPr>
          <p:cNvPr id="45" name="TextBox 44">
            <a:extLst>
              <a:ext uri="{FF2B5EF4-FFF2-40B4-BE49-F238E27FC236}">
                <a16:creationId xmlns:a16="http://schemas.microsoft.com/office/drawing/2014/main" id="{6E6264DE-911F-BA42-A2E5-750CB1BC68B4}"/>
              </a:ext>
            </a:extLst>
          </p:cNvPr>
          <p:cNvSpPr txBox="1"/>
          <p:nvPr/>
        </p:nvSpPr>
        <p:spPr>
          <a:xfrm>
            <a:off x="258257" y="2343208"/>
            <a:ext cx="3249608" cy="400110"/>
          </a:xfrm>
          <a:prstGeom prst="rect">
            <a:avLst/>
          </a:prstGeom>
          <a:noFill/>
        </p:spPr>
        <p:txBody>
          <a:bodyPr wrap="none" rtlCol="0">
            <a:spAutoFit/>
          </a:bodyPr>
          <a:lstStyle/>
          <a:p>
            <a:r>
              <a:rPr lang="en-GB" sz="2000" b="1" u="sng" dirty="0">
                <a:solidFill>
                  <a:srgbClr val="7030A0"/>
                </a:solidFill>
                <a:ea typeface="Palatino" pitchFamily="2" charset="77"/>
                <a:cs typeface="Calibri" panose="020F0502020204030204" pitchFamily="34" charset="0"/>
              </a:rPr>
              <a:t>SINGLE PASS</a:t>
            </a:r>
            <a:r>
              <a:rPr lang="en-GB" sz="2000" b="1" dirty="0">
                <a:solidFill>
                  <a:srgbClr val="7030A0"/>
                </a:solidFill>
                <a:ea typeface="Palatino" pitchFamily="2" charset="77"/>
                <a:cs typeface="Calibri" panose="020F0502020204030204" pitchFamily="34" charset="0"/>
              </a:rPr>
              <a:t>  </a:t>
            </a:r>
            <a:r>
              <a:rPr lang="en-GB" dirty="0">
                <a:solidFill>
                  <a:srgbClr val="7030A0"/>
                </a:solidFill>
                <a:ea typeface="Palatino" pitchFamily="2" charset="77"/>
                <a:cs typeface="Calibri" panose="020F0502020204030204" pitchFamily="34" charset="0"/>
              </a:rPr>
              <a:t>(</a:t>
            </a:r>
            <a:r>
              <a:rPr lang="en-GB" sz="1600" dirty="0">
                <a:solidFill>
                  <a:srgbClr val="7030A0"/>
                </a:solidFill>
                <a:hlinkClick r:id="rId4">
                  <a:extLst>
                    <a:ext uri="{A12FA001-AC4F-418D-AE19-62706E023703}">
                      <ahyp:hlinkClr xmlns:ahyp="http://schemas.microsoft.com/office/drawing/2018/hyperlinkcolor" val="tx"/>
                    </a:ext>
                  </a:extLst>
                </a:hlinkClick>
              </a:rPr>
              <a:t>ArXiv:1905.05747</a:t>
            </a:r>
            <a:r>
              <a:rPr lang="en-GB" sz="1600" dirty="0">
                <a:solidFill>
                  <a:srgbClr val="7030A0"/>
                </a:solidFill>
              </a:rPr>
              <a:t>)</a:t>
            </a:r>
            <a:endParaRPr lang="it-IT" sz="2000">
              <a:solidFill>
                <a:srgbClr val="7030A0"/>
              </a:solidFill>
            </a:endParaRPr>
          </a:p>
        </p:txBody>
      </p:sp>
      <p:sp>
        <p:nvSpPr>
          <p:cNvPr id="51" name="TextBox 50">
            <a:extLst>
              <a:ext uri="{FF2B5EF4-FFF2-40B4-BE49-F238E27FC236}">
                <a16:creationId xmlns:a16="http://schemas.microsoft.com/office/drawing/2014/main" id="{03FC2D1B-39DB-F144-B42E-2E9A15009E83}"/>
              </a:ext>
            </a:extLst>
          </p:cNvPr>
          <p:cNvSpPr txBox="1"/>
          <p:nvPr/>
        </p:nvSpPr>
        <p:spPr>
          <a:xfrm>
            <a:off x="9464599" y="3828945"/>
            <a:ext cx="1106393" cy="261610"/>
          </a:xfrm>
          <a:prstGeom prst="rect">
            <a:avLst/>
          </a:prstGeom>
          <a:noFill/>
        </p:spPr>
        <p:txBody>
          <a:bodyPr wrap="none" rtlCol="0">
            <a:spAutoFit/>
          </a:bodyPr>
          <a:lstStyle/>
          <a:p>
            <a:r>
              <a:rPr lang="en-GB" sz="1100" dirty="0">
                <a:solidFill>
                  <a:srgbClr val="7030A0"/>
                </a:solidFill>
              </a:rPr>
              <a:t>evolved scheme</a:t>
            </a:r>
          </a:p>
        </p:txBody>
      </p:sp>
      <p:grpSp>
        <p:nvGrpSpPr>
          <p:cNvPr id="10" name="Group 9">
            <a:extLst>
              <a:ext uri="{FF2B5EF4-FFF2-40B4-BE49-F238E27FC236}">
                <a16:creationId xmlns:a16="http://schemas.microsoft.com/office/drawing/2014/main" id="{4B19E7BE-7997-2243-8550-B9D5EAEB3CA2}"/>
              </a:ext>
            </a:extLst>
          </p:cNvPr>
          <p:cNvGrpSpPr>
            <a:grpSpLocks noChangeAspect="1"/>
          </p:cNvGrpSpPr>
          <p:nvPr/>
        </p:nvGrpSpPr>
        <p:grpSpPr>
          <a:xfrm>
            <a:off x="7328906" y="4325414"/>
            <a:ext cx="4052385" cy="2375908"/>
            <a:chOff x="3664860" y="3632885"/>
            <a:chExt cx="4878037" cy="2859987"/>
          </a:xfrm>
        </p:grpSpPr>
        <p:grpSp>
          <p:nvGrpSpPr>
            <p:cNvPr id="11" name="Group 10">
              <a:extLst>
                <a:ext uri="{FF2B5EF4-FFF2-40B4-BE49-F238E27FC236}">
                  <a16:creationId xmlns:a16="http://schemas.microsoft.com/office/drawing/2014/main" id="{C05D3469-66DE-8343-AF27-DA2976403DAB}"/>
                </a:ext>
              </a:extLst>
            </p:cNvPr>
            <p:cNvGrpSpPr/>
            <p:nvPr/>
          </p:nvGrpSpPr>
          <p:grpSpPr>
            <a:xfrm>
              <a:off x="3664860" y="3632885"/>
              <a:ext cx="4878037" cy="2859987"/>
              <a:chOff x="457200" y="846138"/>
              <a:chExt cx="8243874" cy="4860308"/>
            </a:xfrm>
          </p:grpSpPr>
          <p:grpSp>
            <p:nvGrpSpPr>
              <p:cNvPr id="19" name="Group 18">
                <a:extLst>
                  <a:ext uri="{FF2B5EF4-FFF2-40B4-BE49-F238E27FC236}">
                    <a16:creationId xmlns:a16="http://schemas.microsoft.com/office/drawing/2014/main" id="{C93A295A-A2D5-7747-86DA-6C6C05132280}"/>
                  </a:ext>
                </a:extLst>
              </p:cNvPr>
              <p:cNvGrpSpPr/>
              <p:nvPr/>
            </p:nvGrpSpPr>
            <p:grpSpPr>
              <a:xfrm>
                <a:off x="457200" y="1417636"/>
                <a:ext cx="6843299" cy="4288810"/>
                <a:chOff x="1138080" y="1417636"/>
                <a:chExt cx="6843299" cy="4288810"/>
              </a:xfrm>
            </p:grpSpPr>
            <p:grpSp>
              <p:nvGrpSpPr>
                <p:cNvPr id="26" name="Group 25">
                  <a:extLst>
                    <a:ext uri="{FF2B5EF4-FFF2-40B4-BE49-F238E27FC236}">
                      <a16:creationId xmlns:a16="http://schemas.microsoft.com/office/drawing/2014/main" id="{3C4FDD32-929D-7349-B0C9-EE15C3075E9A}"/>
                    </a:ext>
                  </a:extLst>
                </p:cNvPr>
                <p:cNvGrpSpPr/>
                <p:nvPr/>
              </p:nvGrpSpPr>
              <p:grpSpPr>
                <a:xfrm>
                  <a:off x="1138080" y="1417636"/>
                  <a:ext cx="6843299" cy="4288810"/>
                  <a:chOff x="1150350" y="1380151"/>
                  <a:chExt cx="6843299" cy="4288810"/>
                </a:xfrm>
              </p:grpSpPr>
              <p:pic>
                <p:nvPicPr>
                  <p:cNvPr id="28" name="Picture 27">
                    <a:extLst>
                      <a:ext uri="{FF2B5EF4-FFF2-40B4-BE49-F238E27FC236}">
                        <a16:creationId xmlns:a16="http://schemas.microsoft.com/office/drawing/2014/main" id="{B787BF13-CB09-2D46-88AD-A59BFB176F95}"/>
                      </a:ext>
                    </a:extLst>
                  </p:cNvPr>
                  <p:cNvPicPr>
                    <a:picLocks noChangeAspect="1"/>
                  </p:cNvPicPr>
                  <p:nvPr/>
                </p:nvPicPr>
                <p:blipFill rotWithShape="1">
                  <a:blip r:embed="rId5">
                    <a:extLst>
                      <a:ext uri="{28A0092B-C50C-407E-A947-70E740481C1C}">
                        <a14:useLocalDpi xmlns:a14="http://schemas.microsoft.com/office/drawing/2010/main" val="0"/>
                      </a:ext>
                    </a:extLst>
                  </a:blip>
                  <a:srcRect l="7363" t="5815" b="9982"/>
                  <a:stretch/>
                </p:blipFill>
                <p:spPr bwMode="auto">
                  <a:xfrm>
                    <a:off x="1150350" y="1380151"/>
                    <a:ext cx="6843299" cy="4288810"/>
                  </a:xfrm>
                  <a:prstGeom prst="rect">
                    <a:avLst/>
                  </a:prstGeom>
                  <a:ln>
                    <a:noFill/>
                  </a:ln>
                  <a:extLst>
                    <a:ext uri="{53640926-AAD7-44D8-BBD7-CCE9431645EC}">
                      <a14:shadowObscured xmlns:a14="http://schemas.microsoft.com/office/drawing/2010/main"/>
                    </a:ext>
                  </a:extLst>
                </p:spPr>
              </p:pic>
              <p:sp>
                <p:nvSpPr>
                  <p:cNvPr id="29" name="Rectangle 28">
                    <a:extLst>
                      <a:ext uri="{FF2B5EF4-FFF2-40B4-BE49-F238E27FC236}">
                        <a16:creationId xmlns:a16="http://schemas.microsoft.com/office/drawing/2014/main" id="{0FCE95AB-C875-AF4B-8F1F-37B4C3CC4DEB}"/>
                      </a:ext>
                    </a:extLst>
                  </p:cNvPr>
                  <p:cNvSpPr/>
                  <p:nvPr/>
                </p:nvSpPr>
                <p:spPr>
                  <a:xfrm>
                    <a:off x="6091881" y="3524558"/>
                    <a:ext cx="1532238" cy="5408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DC94F88E-4757-DE49-88B8-B5C7213DB2D3}"/>
                    </a:ext>
                  </a:extLst>
                </p:cNvPr>
                <p:cNvSpPr txBox="1"/>
                <p:nvPr/>
              </p:nvSpPr>
              <p:spPr>
                <a:xfrm>
                  <a:off x="5560621" y="3211398"/>
                  <a:ext cx="2325425" cy="1457040"/>
                </a:xfrm>
                <a:prstGeom prst="rect">
                  <a:avLst/>
                </a:prstGeom>
                <a:noFill/>
              </p:spPr>
              <p:txBody>
                <a:bodyPr wrap="square" rtlCol="0">
                  <a:spAutoFit/>
                </a:bodyPr>
                <a:lstStyle/>
                <a:p>
                  <a:r>
                    <a:rPr lang="en-US" sz="1100" dirty="0"/>
                    <a:t>Acceleration: </a:t>
                  </a:r>
                  <a:r>
                    <a:rPr lang="en-US" sz="1100" dirty="0" err="1"/>
                    <a:t>Linacs</a:t>
                  </a:r>
                  <a:r>
                    <a:rPr lang="en-US" sz="1100" dirty="0"/>
                    <a:t>, RLA or FFAG, RCS</a:t>
                  </a:r>
                </a:p>
              </p:txBody>
            </p:sp>
          </p:grpSp>
          <p:cxnSp>
            <p:nvCxnSpPr>
              <p:cNvPr id="20" name="Straight Connector 19">
                <a:extLst>
                  <a:ext uri="{FF2B5EF4-FFF2-40B4-BE49-F238E27FC236}">
                    <a16:creationId xmlns:a16="http://schemas.microsoft.com/office/drawing/2014/main" id="{96BAA7B9-395F-BB47-8DB0-966114D1846F}"/>
                  </a:ext>
                </a:extLst>
              </p:cNvPr>
              <p:cNvCxnSpPr>
                <a:cxnSpLocks/>
              </p:cNvCxnSpPr>
              <p:nvPr/>
            </p:nvCxnSpPr>
            <p:spPr>
              <a:xfrm>
                <a:off x="6042454" y="2762261"/>
                <a:ext cx="1458098" cy="163201"/>
              </a:xfrm>
              <a:prstGeom prst="line">
                <a:avLst/>
              </a:prstGeom>
              <a:ln w="9525">
                <a:solidFill>
                  <a:srgbClr val="0070C0"/>
                </a:solidFill>
              </a:ln>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0073256B-CFFE-D647-AA19-FF9F2E6987FE}"/>
                  </a:ext>
                </a:extLst>
              </p:cNvPr>
              <p:cNvSpPr/>
              <p:nvPr/>
            </p:nvSpPr>
            <p:spPr>
              <a:xfrm>
                <a:off x="6550999" y="936025"/>
                <a:ext cx="2150075" cy="2001794"/>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1B2955ED-5466-AC40-B7A4-A8FA8DEEAAE5}"/>
                  </a:ext>
                </a:extLst>
              </p:cNvPr>
              <p:cNvCxnSpPr>
                <a:cxnSpLocks/>
              </p:cNvCxnSpPr>
              <p:nvPr/>
            </p:nvCxnSpPr>
            <p:spPr>
              <a:xfrm>
                <a:off x="6660292" y="2397211"/>
                <a:ext cx="430630" cy="1164832"/>
              </a:xfrm>
              <a:prstGeom prst="line">
                <a:avLst/>
              </a:prstGeom>
              <a:ln w="9525">
                <a:solidFill>
                  <a:srgbClr val="00B050"/>
                </a:solidFill>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19650841-7E06-7B4C-8C08-0E67C1A45BF0}"/>
                  </a:ext>
                </a:extLst>
              </p:cNvPr>
              <p:cNvSpPr txBox="1"/>
              <p:nvPr/>
            </p:nvSpPr>
            <p:spPr>
              <a:xfrm>
                <a:off x="6819663" y="1538699"/>
                <a:ext cx="1750372" cy="1270241"/>
              </a:xfrm>
              <a:prstGeom prst="rect">
                <a:avLst/>
              </a:prstGeom>
              <a:noFill/>
            </p:spPr>
            <p:txBody>
              <a:bodyPr wrap="none" rtlCol="0">
                <a:spAutoFit/>
              </a:bodyPr>
              <a:lstStyle/>
              <a:p>
                <a:pPr algn="ctr"/>
                <a:r>
                  <a:rPr lang="en-US" sz="1400" dirty="0" err="1">
                    <a:latin typeface="Symbol" pitchFamily="2" charset="2"/>
                  </a:rPr>
                  <a:t>m</a:t>
                </a:r>
                <a:r>
                  <a:rPr lang="en-US" sz="1400" baseline="30000" dirty="0" err="1"/>
                  <a:t>+</a:t>
                </a:r>
                <a:r>
                  <a:rPr lang="en-US" sz="1400" dirty="0" err="1">
                    <a:latin typeface="Symbol" pitchFamily="2" charset="2"/>
                  </a:rPr>
                  <a:t>m</a:t>
                </a:r>
                <a:r>
                  <a:rPr lang="en-US" sz="1400" baseline="30000" dirty="0">
                    <a:latin typeface="Symbol" pitchFamily="2" charset="2"/>
                  </a:rPr>
                  <a:t>-</a:t>
                </a:r>
                <a:r>
                  <a:rPr lang="en-US" sz="1400" dirty="0"/>
                  <a:t> </a:t>
                </a:r>
              </a:p>
              <a:p>
                <a:pPr algn="ctr"/>
                <a:r>
                  <a:rPr lang="en-US" sz="1400" dirty="0"/>
                  <a:t>collider</a:t>
                </a:r>
              </a:p>
            </p:txBody>
          </p:sp>
          <p:sp>
            <p:nvSpPr>
              <p:cNvPr id="24" name="Explosion 1 23">
                <a:extLst>
                  <a:ext uri="{FF2B5EF4-FFF2-40B4-BE49-F238E27FC236}">
                    <a16:creationId xmlns:a16="http://schemas.microsoft.com/office/drawing/2014/main" id="{BD3987C7-E1DE-A349-A780-29BE76BB062A}"/>
                  </a:ext>
                </a:extLst>
              </p:cNvPr>
              <p:cNvSpPr/>
              <p:nvPr/>
            </p:nvSpPr>
            <p:spPr>
              <a:xfrm>
                <a:off x="7555280" y="846138"/>
                <a:ext cx="254190" cy="241257"/>
              </a:xfrm>
              <a:prstGeom prst="irregularSeal1">
                <a:avLst/>
              </a:prstGeom>
              <a:solidFill>
                <a:srgbClr val="FFFF00"/>
              </a:solidFill>
              <a:ln>
                <a:solidFill>
                  <a:srgbClr val="FF9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3CCEEA4-3B41-4444-B8F0-6B0A671B5EBD}"/>
                  </a:ext>
                </a:extLst>
              </p:cNvPr>
              <p:cNvSpPr txBox="1"/>
              <p:nvPr/>
            </p:nvSpPr>
            <p:spPr>
              <a:xfrm>
                <a:off x="7317190" y="953966"/>
                <a:ext cx="778664" cy="747202"/>
              </a:xfrm>
              <a:prstGeom prst="rect">
                <a:avLst/>
              </a:prstGeom>
              <a:noFill/>
            </p:spPr>
            <p:txBody>
              <a:bodyPr wrap="none" rtlCol="0">
                <a:spAutoFit/>
              </a:bodyPr>
              <a:lstStyle/>
              <a:p>
                <a:r>
                  <a:rPr lang="en-US" sz="1400" dirty="0"/>
                  <a:t>IP</a:t>
                </a:r>
              </a:p>
            </p:txBody>
          </p:sp>
        </p:grpSp>
        <p:sp>
          <p:nvSpPr>
            <p:cNvPr id="12" name="TextBox 11">
              <a:extLst>
                <a:ext uri="{FF2B5EF4-FFF2-40B4-BE49-F238E27FC236}">
                  <a16:creationId xmlns:a16="http://schemas.microsoft.com/office/drawing/2014/main" id="{9B9D897E-7519-EE4E-AA28-884B0930BED9}"/>
                </a:ext>
              </a:extLst>
            </p:cNvPr>
            <p:cNvSpPr txBox="1"/>
            <p:nvPr/>
          </p:nvSpPr>
          <p:spPr>
            <a:xfrm>
              <a:off x="5026676" y="3674835"/>
              <a:ext cx="263901" cy="659521"/>
            </a:xfrm>
            <a:prstGeom prst="rect">
              <a:avLst/>
            </a:prstGeom>
            <a:noFill/>
          </p:spPr>
          <p:txBody>
            <a:bodyPr wrap="none" rtlCol="0">
              <a:spAutoFit/>
            </a:bodyPr>
            <a:lstStyle/>
            <a:p>
              <a:endParaRPr lang="en-US" sz="2400" b="1" dirty="0">
                <a:solidFill>
                  <a:srgbClr val="0432FF"/>
                </a:solidFill>
              </a:endParaRPr>
            </a:p>
          </p:txBody>
        </p:sp>
        <p:sp>
          <p:nvSpPr>
            <p:cNvPr id="16" name="TextBox 15">
              <a:extLst>
                <a:ext uri="{FF2B5EF4-FFF2-40B4-BE49-F238E27FC236}">
                  <a16:creationId xmlns:a16="http://schemas.microsoft.com/office/drawing/2014/main" id="{CD69B9A7-4BF0-4D4C-8AB8-E435AC94306A}"/>
                </a:ext>
              </a:extLst>
            </p:cNvPr>
            <p:cNvSpPr txBox="1"/>
            <p:nvPr/>
          </p:nvSpPr>
          <p:spPr>
            <a:xfrm>
              <a:off x="6434898" y="4924429"/>
              <a:ext cx="884386" cy="659521"/>
            </a:xfrm>
            <a:prstGeom prst="rect">
              <a:avLst/>
            </a:prstGeom>
            <a:noFill/>
          </p:spPr>
          <p:txBody>
            <a:bodyPr wrap="square" rtlCol="0">
              <a:spAutoFit/>
            </a:bodyPr>
            <a:lstStyle/>
            <a:p>
              <a:endParaRPr lang="en-US" sz="2400" b="1" dirty="0">
                <a:solidFill>
                  <a:srgbClr val="011893"/>
                </a:solidFill>
              </a:endParaRPr>
            </a:p>
          </p:txBody>
        </p:sp>
        <p:sp>
          <p:nvSpPr>
            <p:cNvPr id="17" name="TextBox 16">
              <a:extLst>
                <a:ext uri="{FF2B5EF4-FFF2-40B4-BE49-F238E27FC236}">
                  <a16:creationId xmlns:a16="http://schemas.microsoft.com/office/drawing/2014/main" id="{4FB1EE71-396B-9241-9A19-50D398F1F429}"/>
                </a:ext>
              </a:extLst>
            </p:cNvPr>
            <p:cNvSpPr txBox="1"/>
            <p:nvPr/>
          </p:nvSpPr>
          <p:spPr>
            <a:xfrm>
              <a:off x="7073853" y="3649476"/>
              <a:ext cx="884386" cy="659521"/>
            </a:xfrm>
            <a:prstGeom prst="rect">
              <a:avLst/>
            </a:prstGeom>
            <a:noFill/>
          </p:spPr>
          <p:txBody>
            <a:bodyPr wrap="square" rtlCol="0">
              <a:spAutoFit/>
            </a:bodyPr>
            <a:lstStyle/>
            <a:p>
              <a:endParaRPr lang="en-US" sz="2400" b="1" dirty="0">
                <a:solidFill>
                  <a:srgbClr val="011893"/>
                </a:solidFill>
              </a:endParaRPr>
            </a:p>
          </p:txBody>
        </p:sp>
      </p:grpSp>
      <p:sp>
        <p:nvSpPr>
          <p:cNvPr id="32" name="TextBox 31">
            <a:extLst>
              <a:ext uri="{FF2B5EF4-FFF2-40B4-BE49-F238E27FC236}">
                <a16:creationId xmlns:a16="http://schemas.microsoft.com/office/drawing/2014/main" id="{FDFA23B3-4C6B-F048-BA4B-F66638BD58AB}"/>
              </a:ext>
            </a:extLst>
          </p:cNvPr>
          <p:cNvSpPr txBox="1"/>
          <p:nvPr/>
        </p:nvSpPr>
        <p:spPr>
          <a:xfrm>
            <a:off x="229950" y="4774622"/>
            <a:ext cx="2545890" cy="707886"/>
          </a:xfrm>
          <a:prstGeom prst="rect">
            <a:avLst/>
          </a:prstGeom>
          <a:noFill/>
        </p:spPr>
        <p:txBody>
          <a:bodyPr wrap="none" rtlCol="0">
            <a:spAutoFit/>
          </a:bodyPr>
          <a:lstStyle/>
          <a:p>
            <a:r>
              <a:rPr lang="en-GB" sz="2000" b="1" u="sng" dirty="0">
                <a:solidFill>
                  <a:srgbClr val="0432FF"/>
                </a:solidFill>
                <a:ea typeface="Palatino" pitchFamily="2" charset="77"/>
                <a:cs typeface="Calibri" panose="020F0502020204030204" pitchFamily="34" charset="0"/>
              </a:rPr>
              <a:t>MULTI PASS</a:t>
            </a:r>
            <a:r>
              <a:rPr lang="en-GB" sz="2000" b="1" dirty="0">
                <a:solidFill>
                  <a:srgbClr val="0432FF"/>
                </a:solidFill>
                <a:ea typeface="Palatino" pitchFamily="2" charset="77"/>
                <a:cs typeface="Calibri" panose="020F0502020204030204" pitchFamily="34" charset="0"/>
              </a:rPr>
              <a:t>   </a:t>
            </a:r>
            <a:r>
              <a:rPr lang="en-GB" sz="1600" dirty="0">
                <a:solidFill>
                  <a:srgbClr val="0432FF"/>
                </a:solidFill>
                <a:hlinkClick r:id="rId6">
                  <a:extLst>
                    <a:ext uri="{A12FA001-AC4F-418D-AE19-62706E023703}">
                      <ahyp:hlinkClr xmlns:ahyp="http://schemas.microsoft.com/office/drawing/2018/hyperlinkcolor" val="tx"/>
                    </a:ext>
                  </a:extLst>
                </a:hlinkClick>
              </a:rPr>
              <a:t>(PR-AB 21 </a:t>
            </a:r>
            <a:r>
              <a:rPr lang="en-GB" sz="1600" dirty="0">
                <a:solidFill>
                  <a:srgbClr val="0432FF"/>
                </a:solidFill>
              </a:rPr>
              <a:t>)</a:t>
            </a:r>
          </a:p>
          <a:p>
            <a:endParaRPr lang="en-GB" sz="2000" b="1" u="sng" dirty="0">
              <a:solidFill>
                <a:srgbClr val="0432FF"/>
              </a:solidFill>
              <a:ea typeface="Palatino" pitchFamily="2" charset="77"/>
              <a:cs typeface="Calibri" panose="020F0502020204030204" pitchFamily="34" charset="0"/>
            </a:endParaRPr>
          </a:p>
        </p:txBody>
      </p:sp>
      <p:sp>
        <p:nvSpPr>
          <p:cNvPr id="30" name="TextBox 29">
            <a:extLst>
              <a:ext uri="{FF2B5EF4-FFF2-40B4-BE49-F238E27FC236}">
                <a16:creationId xmlns:a16="http://schemas.microsoft.com/office/drawing/2014/main" id="{654BF2A7-94C4-C948-A47F-45AF6D847C29}"/>
              </a:ext>
            </a:extLst>
          </p:cNvPr>
          <p:cNvSpPr txBox="1"/>
          <p:nvPr/>
        </p:nvSpPr>
        <p:spPr>
          <a:xfrm>
            <a:off x="9032266" y="6459013"/>
            <a:ext cx="971741" cy="276999"/>
          </a:xfrm>
          <a:prstGeom prst="rect">
            <a:avLst/>
          </a:prstGeom>
          <a:noFill/>
        </p:spPr>
        <p:txBody>
          <a:bodyPr wrap="none" rtlCol="0">
            <a:spAutoFit/>
          </a:bodyPr>
          <a:lstStyle/>
          <a:p>
            <a:r>
              <a:rPr lang="en-GB" sz="1200" dirty="0">
                <a:solidFill>
                  <a:srgbClr val="0432FF"/>
                </a:solidFill>
              </a:rPr>
              <a:t>initial design</a:t>
            </a:r>
          </a:p>
        </p:txBody>
      </p:sp>
      <p:sp>
        <p:nvSpPr>
          <p:cNvPr id="4" name="TextBox 3">
            <a:extLst>
              <a:ext uri="{FF2B5EF4-FFF2-40B4-BE49-F238E27FC236}">
                <a16:creationId xmlns:a16="http://schemas.microsoft.com/office/drawing/2014/main" id="{5509BE2E-D59E-4849-B425-D60BCB52C951}"/>
              </a:ext>
            </a:extLst>
          </p:cNvPr>
          <p:cNvSpPr txBox="1"/>
          <p:nvPr/>
        </p:nvSpPr>
        <p:spPr>
          <a:xfrm>
            <a:off x="546881" y="2630918"/>
            <a:ext cx="4157870" cy="646331"/>
          </a:xfrm>
          <a:prstGeom prst="rect">
            <a:avLst/>
          </a:prstGeom>
          <a:noFill/>
        </p:spPr>
        <p:txBody>
          <a:bodyPr wrap="none" rtlCol="0">
            <a:spAutoFit/>
          </a:bodyPr>
          <a:lstStyle/>
          <a:p>
            <a:r>
              <a:rPr lang="en-GB" b="1" dirty="0">
                <a:solidFill>
                  <a:srgbClr val="7030A0"/>
                </a:solidFill>
              </a:rPr>
              <a:t>Muon production target OUTSIDE e</a:t>
            </a:r>
            <a:r>
              <a:rPr lang="en-GB" b="1" baseline="30000" dirty="0">
                <a:solidFill>
                  <a:srgbClr val="7030A0"/>
                </a:solidFill>
              </a:rPr>
              <a:t>+</a:t>
            </a:r>
            <a:r>
              <a:rPr lang="en-GB" b="1" dirty="0">
                <a:solidFill>
                  <a:srgbClr val="7030A0"/>
                </a:solidFill>
              </a:rPr>
              <a:t> ring:</a:t>
            </a:r>
          </a:p>
          <a:p>
            <a:r>
              <a:rPr lang="en-GB" b="1" u="sng" dirty="0">
                <a:solidFill>
                  <a:srgbClr val="7030A0"/>
                </a:solidFill>
              </a:rPr>
              <a:t>e+ beam passes once through thick target</a:t>
            </a:r>
          </a:p>
        </p:txBody>
      </p:sp>
      <p:sp>
        <p:nvSpPr>
          <p:cNvPr id="38" name="TextBox 37">
            <a:extLst>
              <a:ext uri="{FF2B5EF4-FFF2-40B4-BE49-F238E27FC236}">
                <a16:creationId xmlns:a16="http://schemas.microsoft.com/office/drawing/2014/main" id="{1AF0F1FB-F341-844A-8FCA-56682EF7D196}"/>
              </a:ext>
            </a:extLst>
          </p:cNvPr>
          <p:cNvSpPr txBox="1"/>
          <p:nvPr/>
        </p:nvSpPr>
        <p:spPr>
          <a:xfrm>
            <a:off x="558565" y="5064087"/>
            <a:ext cx="4996881" cy="646331"/>
          </a:xfrm>
          <a:prstGeom prst="rect">
            <a:avLst/>
          </a:prstGeom>
          <a:noFill/>
        </p:spPr>
        <p:txBody>
          <a:bodyPr wrap="none" rtlCol="0">
            <a:spAutoFit/>
          </a:bodyPr>
          <a:lstStyle/>
          <a:p>
            <a:r>
              <a:rPr lang="en-GB" b="1" dirty="0">
                <a:solidFill>
                  <a:srgbClr val="0432FF"/>
                </a:solidFill>
              </a:rPr>
              <a:t>Muon production target INSIDE e</a:t>
            </a:r>
            <a:r>
              <a:rPr lang="en-GB" b="1" baseline="30000" dirty="0">
                <a:solidFill>
                  <a:srgbClr val="0432FF"/>
                </a:solidFill>
              </a:rPr>
              <a:t>+</a:t>
            </a:r>
            <a:r>
              <a:rPr lang="en-GB" b="1" dirty="0">
                <a:solidFill>
                  <a:srgbClr val="0432FF"/>
                </a:solidFill>
              </a:rPr>
              <a:t> ring:</a:t>
            </a:r>
          </a:p>
          <a:p>
            <a:r>
              <a:rPr lang="en-GB" b="1" u="sng" dirty="0">
                <a:solidFill>
                  <a:srgbClr val="0432FF"/>
                </a:solidFill>
              </a:rPr>
              <a:t>e</a:t>
            </a:r>
            <a:r>
              <a:rPr lang="en-GB" b="1" u="sng" baseline="30000" dirty="0">
                <a:solidFill>
                  <a:srgbClr val="0432FF"/>
                </a:solidFill>
              </a:rPr>
              <a:t>+</a:t>
            </a:r>
            <a:r>
              <a:rPr lang="en-GB" b="1" u="sng" dirty="0">
                <a:solidFill>
                  <a:srgbClr val="0432FF"/>
                </a:solidFill>
              </a:rPr>
              <a:t> beam passes multiple times through thin target</a:t>
            </a:r>
          </a:p>
        </p:txBody>
      </p:sp>
      <p:sp>
        <p:nvSpPr>
          <p:cNvPr id="34" name="TextBox 33">
            <a:extLst>
              <a:ext uri="{FF2B5EF4-FFF2-40B4-BE49-F238E27FC236}">
                <a16:creationId xmlns:a16="http://schemas.microsoft.com/office/drawing/2014/main" id="{12EB3D37-4278-D843-BCB5-7027CA7CE0FD}"/>
              </a:ext>
            </a:extLst>
          </p:cNvPr>
          <p:cNvSpPr txBox="1"/>
          <p:nvPr/>
        </p:nvSpPr>
        <p:spPr>
          <a:xfrm>
            <a:off x="10570992" y="3834176"/>
            <a:ext cx="1322798" cy="261610"/>
          </a:xfrm>
          <a:prstGeom prst="rect">
            <a:avLst/>
          </a:prstGeom>
          <a:noFill/>
        </p:spPr>
        <p:txBody>
          <a:bodyPr wrap="none" rtlCol="0">
            <a:spAutoFit/>
          </a:bodyPr>
          <a:lstStyle/>
          <a:p>
            <a:r>
              <a:rPr lang="en-GB" sz="1100" dirty="0">
                <a:solidFill>
                  <a:srgbClr val="7030A0"/>
                </a:solidFill>
              </a:rPr>
              <a:t>[IPAC19-MOZZPLS2]</a:t>
            </a:r>
          </a:p>
        </p:txBody>
      </p:sp>
      <p:sp>
        <p:nvSpPr>
          <p:cNvPr id="3" name="Rectangle 2">
            <a:extLst>
              <a:ext uri="{FF2B5EF4-FFF2-40B4-BE49-F238E27FC236}">
                <a16:creationId xmlns:a16="http://schemas.microsoft.com/office/drawing/2014/main" id="{543CC39B-5635-F14D-B115-35DE108D6543}"/>
              </a:ext>
            </a:extLst>
          </p:cNvPr>
          <p:cNvSpPr/>
          <p:nvPr/>
        </p:nvSpPr>
        <p:spPr>
          <a:xfrm>
            <a:off x="9926860" y="6459012"/>
            <a:ext cx="1875835" cy="276999"/>
          </a:xfrm>
          <a:prstGeom prst="rect">
            <a:avLst/>
          </a:prstGeom>
        </p:spPr>
        <p:txBody>
          <a:bodyPr wrap="none">
            <a:spAutoFit/>
          </a:bodyPr>
          <a:lstStyle/>
          <a:p>
            <a:r>
              <a:rPr lang="en-GB" sz="1200" dirty="0">
                <a:solidFill>
                  <a:srgbClr val="0432FF"/>
                </a:solidFill>
              </a:rPr>
              <a:t>[PR-AB 21, 061005 (2018)]</a:t>
            </a:r>
            <a:endParaRPr lang="it-IT" sz="1200">
              <a:solidFill>
                <a:srgbClr val="0432FF"/>
              </a:solidFill>
            </a:endParaRPr>
          </a:p>
        </p:txBody>
      </p:sp>
      <p:sp>
        <p:nvSpPr>
          <p:cNvPr id="35" name="Rectangle 34">
            <a:extLst>
              <a:ext uri="{FF2B5EF4-FFF2-40B4-BE49-F238E27FC236}">
                <a16:creationId xmlns:a16="http://schemas.microsoft.com/office/drawing/2014/main" id="{8CE036C5-8EF7-0045-94B1-8A1848D7FB2A}"/>
              </a:ext>
            </a:extLst>
          </p:cNvPr>
          <p:cNvSpPr/>
          <p:nvPr/>
        </p:nvSpPr>
        <p:spPr>
          <a:xfrm>
            <a:off x="229951" y="5610073"/>
            <a:ext cx="6863925" cy="830997"/>
          </a:xfrm>
          <a:prstGeom prst="rect">
            <a:avLst/>
          </a:prstGeom>
        </p:spPr>
        <p:txBody>
          <a:bodyPr wrap="square">
            <a:spAutoFit/>
          </a:bodyPr>
          <a:lstStyle/>
          <a:p>
            <a:pPr lvl="0"/>
            <a:r>
              <a:rPr lang="it-IT" sz="1600" b="1" dirty="0">
                <a:solidFill>
                  <a:srgbClr val="0432FF"/>
                </a:solidFill>
              </a:rPr>
              <a:t>       Target </a:t>
            </a:r>
            <a:r>
              <a:rPr lang="it-IT" sz="1600" b="1" dirty="0" err="1">
                <a:solidFill>
                  <a:srgbClr val="0432FF"/>
                </a:solidFill>
              </a:rPr>
              <a:t>length</a:t>
            </a:r>
            <a:r>
              <a:rPr lang="it-IT" sz="1600" b="1" baseline="-25000" dirty="0">
                <a:solidFill>
                  <a:srgbClr val="0432FF"/>
                </a:solidFill>
              </a:rPr>
              <a:t>.</a:t>
            </a:r>
            <a:r>
              <a:rPr lang="it-IT" sz="1600" b="1" dirty="0">
                <a:solidFill>
                  <a:srgbClr val="0432FF"/>
                </a:solidFill>
              </a:rPr>
              <a:t> ~0.01 X</a:t>
            </a:r>
            <a:r>
              <a:rPr lang="it-IT" sz="1600" b="1" baseline="-25000" dirty="0">
                <a:solidFill>
                  <a:srgbClr val="0432FF"/>
                </a:solidFill>
              </a:rPr>
              <a:t>0</a:t>
            </a:r>
          </a:p>
          <a:p>
            <a:pPr lvl="0"/>
            <a:r>
              <a:rPr lang="it-IT" sz="1600" b="1" dirty="0">
                <a:solidFill>
                  <a:srgbClr val="0432FF"/>
                </a:solidFill>
              </a:rPr>
              <a:t>😀  Small </a:t>
            </a:r>
            <a:r>
              <a:rPr lang="it-IT" sz="1600" b="1" dirty="0" err="1">
                <a:solidFill>
                  <a:srgbClr val="0432FF"/>
                </a:solidFill>
              </a:rPr>
              <a:t>emittance</a:t>
            </a:r>
            <a:r>
              <a:rPr lang="it-IT" sz="1600" b="1" dirty="0">
                <a:solidFill>
                  <a:srgbClr val="0432FF"/>
                </a:solidFill>
              </a:rPr>
              <a:t> </a:t>
            </a:r>
            <a:r>
              <a:rPr lang="it-IT" sz="1600" b="1" dirty="0" err="1">
                <a:solidFill>
                  <a:srgbClr val="0432FF"/>
                </a:solidFill>
              </a:rPr>
              <a:t>increase</a:t>
            </a:r>
            <a:r>
              <a:rPr lang="it-IT" sz="1600" b="1" dirty="0">
                <a:solidFill>
                  <a:srgbClr val="0432FF"/>
                </a:solidFill>
              </a:rPr>
              <a:t> with </a:t>
            </a:r>
            <a:r>
              <a:rPr lang="it-IT" sz="1600" b="1" dirty="0" err="1">
                <a:solidFill>
                  <a:srgbClr val="0432FF"/>
                </a:solidFill>
              </a:rPr>
              <a:t>thin</a:t>
            </a:r>
            <a:r>
              <a:rPr lang="it-IT" sz="1600" b="1" dirty="0">
                <a:solidFill>
                  <a:srgbClr val="0432FF"/>
                </a:solidFill>
              </a:rPr>
              <a:t> target</a:t>
            </a:r>
          </a:p>
          <a:p>
            <a:pPr lvl="0"/>
            <a:r>
              <a:rPr lang="it-IT" sz="1600" b="1" dirty="0">
                <a:solidFill>
                  <a:srgbClr val="0432FF"/>
                </a:solidFill>
              </a:rPr>
              <a:t>☹️  High </a:t>
            </a:r>
            <a:r>
              <a:rPr lang="it-IT" sz="1600" b="1" dirty="0" err="1">
                <a:solidFill>
                  <a:srgbClr val="0432FF"/>
                </a:solidFill>
              </a:rPr>
              <a:t>total</a:t>
            </a:r>
            <a:r>
              <a:rPr lang="it-IT" sz="1600" b="1" dirty="0">
                <a:solidFill>
                  <a:srgbClr val="0432FF"/>
                </a:solidFill>
              </a:rPr>
              <a:t> </a:t>
            </a:r>
            <a:r>
              <a:rPr lang="it-IT" sz="1600" b="1" dirty="0" err="1">
                <a:solidFill>
                  <a:srgbClr val="0432FF"/>
                </a:solidFill>
              </a:rPr>
              <a:t>power</a:t>
            </a:r>
            <a:r>
              <a:rPr lang="it-IT" sz="1600" b="1" dirty="0">
                <a:solidFill>
                  <a:srgbClr val="0432FF"/>
                </a:solidFill>
              </a:rPr>
              <a:t> </a:t>
            </a:r>
            <a:r>
              <a:rPr lang="it-IT" sz="1600" b="1" dirty="0" err="1">
                <a:solidFill>
                  <a:srgbClr val="0432FF"/>
                </a:solidFill>
              </a:rPr>
              <a:t>deposited</a:t>
            </a:r>
            <a:r>
              <a:rPr lang="it-IT" sz="1600" b="1" dirty="0">
                <a:solidFill>
                  <a:srgbClr val="0432FF"/>
                </a:solidFill>
              </a:rPr>
              <a:t> on  target for </a:t>
            </a:r>
            <a:r>
              <a:rPr lang="it-IT" sz="1600" b="1" dirty="0" err="1">
                <a:solidFill>
                  <a:srgbClr val="0432FF"/>
                </a:solidFill>
              </a:rPr>
              <a:t>energy</a:t>
            </a:r>
            <a:r>
              <a:rPr lang="it-IT" sz="1600" b="1" dirty="0">
                <a:solidFill>
                  <a:srgbClr val="0432FF"/>
                </a:solidFill>
              </a:rPr>
              <a:t> </a:t>
            </a:r>
            <a:r>
              <a:rPr lang="it-IT" sz="1600" b="1" dirty="0" err="1">
                <a:solidFill>
                  <a:srgbClr val="0432FF"/>
                </a:solidFill>
              </a:rPr>
              <a:t>loss</a:t>
            </a:r>
            <a:r>
              <a:rPr lang="it-IT" sz="1600" b="1" dirty="0">
                <a:solidFill>
                  <a:srgbClr val="0432FF"/>
                </a:solidFill>
              </a:rPr>
              <a:t> </a:t>
            </a:r>
            <a:endParaRPr lang="en-GB" sz="1600" b="1" dirty="0">
              <a:solidFill>
                <a:srgbClr val="0432FF"/>
              </a:solidFill>
            </a:endParaRPr>
          </a:p>
        </p:txBody>
      </p:sp>
      <p:sp>
        <p:nvSpPr>
          <p:cNvPr id="8" name="Footer Placeholder 7">
            <a:extLst>
              <a:ext uri="{FF2B5EF4-FFF2-40B4-BE49-F238E27FC236}">
                <a16:creationId xmlns:a16="http://schemas.microsoft.com/office/drawing/2014/main" id="{F8936E7E-D6D1-FC44-AFC1-AA5C32912D84}"/>
              </a:ext>
            </a:extLst>
          </p:cNvPr>
          <p:cNvSpPr>
            <a:spLocks noGrp="1"/>
          </p:cNvSpPr>
          <p:nvPr>
            <p:ph type="ftr" sz="quarter" idx="11"/>
          </p:nvPr>
        </p:nvSpPr>
        <p:spPr>
          <a:xfrm>
            <a:off x="4038600" y="6528626"/>
            <a:ext cx="4114800" cy="365125"/>
          </a:xfrm>
        </p:spPr>
        <p:txBody>
          <a:bodyPr/>
          <a:lstStyle/>
          <a:p>
            <a:r>
              <a:rPr lang="en-GB"/>
              <a:t>M. Boscolo, CL preventivi, 7/7/20</a:t>
            </a:r>
          </a:p>
        </p:txBody>
      </p:sp>
    </p:spTree>
    <p:extLst>
      <p:ext uri="{BB962C8B-B14F-4D97-AF65-F5344CB8AC3E}">
        <p14:creationId xmlns:p14="http://schemas.microsoft.com/office/powerpoint/2010/main" val="4049322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5B60A6F-E45F-B04F-8800-D65D065A1FC3}"/>
              </a:ext>
            </a:extLst>
          </p:cNvPr>
          <p:cNvPicPr>
            <a:picLocks noChangeAspect="1"/>
          </p:cNvPicPr>
          <p:nvPr/>
        </p:nvPicPr>
        <p:blipFill>
          <a:blip r:embed="rId2"/>
          <a:stretch>
            <a:fillRect/>
          </a:stretch>
        </p:blipFill>
        <p:spPr>
          <a:xfrm>
            <a:off x="7203422" y="1954950"/>
            <a:ext cx="1882905" cy="1299204"/>
          </a:xfrm>
          <a:prstGeom prst="rect">
            <a:avLst/>
          </a:prstGeom>
        </p:spPr>
      </p:pic>
      <p:sp>
        <p:nvSpPr>
          <p:cNvPr id="27" name="TextBox 26">
            <a:extLst>
              <a:ext uri="{FF2B5EF4-FFF2-40B4-BE49-F238E27FC236}">
                <a16:creationId xmlns:a16="http://schemas.microsoft.com/office/drawing/2014/main" id="{A30FAF52-2F5C-8C4D-BCE1-9078DC9CFD4F}"/>
              </a:ext>
            </a:extLst>
          </p:cNvPr>
          <p:cNvSpPr txBox="1"/>
          <p:nvPr/>
        </p:nvSpPr>
        <p:spPr>
          <a:xfrm>
            <a:off x="7600522" y="2810929"/>
            <a:ext cx="1415772" cy="276999"/>
          </a:xfrm>
          <a:prstGeom prst="rect">
            <a:avLst/>
          </a:prstGeom>
          <a:noFill/>
        </p:spPr>
        <p:txBody>
          <a:bodyPr wrap="none" rtlCol="0">
            <a:spAutoFit/>
          </a:bodyPr>
          <a:lstStyle/>
          <a:p>
            <a:r>
              <a:rPr lang="it-IT" sz="1200">
                <a:solidFill>
                  <a:srgbClr val="002060"/>
                </a:solidFill>
              </a:rPr>
              <a:t>MUFASA simulation</a:t>
            </a:r>
          </a:p>
        </p:txBody>
      </p:sp>
      <p:pic>
        <p:nvPicPr>
          <p:cNvPr id="9" name="Picture 8">
            <a:extLst>
              <a:ext uri="{FF2B5EF4-FFF2-40B4-BE49-F238E27FC236}">
                <a16:creationId xmlns:a16="http://schemas.microsoft.com/office/drawing/2014/main" id="{F4D49C6A-6C5D-C54A-BF41-1F47787C7285}"/>
              </a:ext>
            </a:extLst>
          </p:cNvPr>
          <p:cNvPicPr>
            <a:picLocks noChangeAspect="1"/>
          </p:cNvPicPr>
          <p:nvPr/>
        </p:nvPicPr>
        <p:blipFill>
          <a:blip r:embed="rId3"/>
          <a:stretch>
            <a:fillRect/>
          </a:stretch>
        </p:blipFill>
        <p:spPr>
          <a:xfrm>
            <a:off x="199167" y="3503033"/>
            <a:ext cx="2907947" cy="1933330"/>
          </a:xfrm>
          <a:prstGeom prst="rect">
            <a:avLst/>
          </a:prstGeom>
        </p:spPr>
      </p:pic>
      <p:pic>
        <p:nvPicPr>
          <p:cNvPr id="11" name="Picture 10">
            <a:extLst>
              <a:ext uri="{FF2B5EF4-FFF2-40B4-BE49-F238E27FC236}">
                <a16:creationId xmlns:a16="http://schemas.microsoft.com/office/drawing/2014/main" id="{1BD53641-BCE1-2F4C-9742-0856A969EDF5}"/>
              </a:ext>
            </a:extLst>
          </p:cNvPr>
          <p:cNvPicPr>
            <a:picLocks noChangeAspect="1"/>
          </p:cNvPicPr>
          <p:nvPr/>
        </p:nvPicPr>
        <p:blipFill>
          <a:blip r:embed="rId4"/>
          <a:stretch>
            <a:fillRect/>
          </a:stretch>
        </p:blipFill>
        <p:spPr>
          <a:xfrm>
            <a:off x="3156614" y="3525972"/>
            <a:ext cx="3143135" cy="1887451"/>
          </a:xfrm>
          <a:prstGeom prst="rect">
            <a:avLst/>
          </a:prstGeom>
        </p:spPr>
      </p:pic>
      <p:pic>
        <p:nvPicPr>
          <p:cNvPr id="22" name="Picture 21">
            <a:extLst>
              <a:ext uri="{FF2B5EF4-FFF2-40B4-BE49-F238E27FC236}">
                <a16:creationId xmlns:a16="http://schemas.microsoft.com/office/drawing/2014/main" id="{816B10FA-336C-A84D-9837-30380DCBB5E0}"/>
              </a:ext>
            </a:extLst>
          </p:cNvPr>
          <p:cNvPicPr>
            <a:picLocks noChangeAspect="1"/>
          </p:cNvPicPr>
          <p:nvPr/>
        </p:nvPicPr>
        <p:blipFill>
          <a:blip r:embed="rId5"/>
          <a:stretch>
            <a:fillRect/>
          </a:stretch>
        </p:blipFill>
        <p:spPr>
          <a:xfrm>
            <a:off x="9523375" y="316670"/>
            <a:ext cx="2144570" cy="1758366"/>
          </a:xfrm>
          <a:prstGeom prst="rect">
            <a:avLst/>
          </a:prstGeom>
        </p:spPr>
      </p:pic>
      <p:sp>
        <p:nvSpPr>
          <p:cNvPr id="23" name="TextBox 22">
            <a:extLst>
              <a:ext uri="{FF2B5EF4-FFF2-40B4-BE49-F238E27FC236}">
                <a16:creationId xmlns:a16="http://schemas.microsoft.com/office/drawing/2014/main" id="{EB7785ED-3032-204F-8479-95B75E9F6D0B}"/>
              </a:ext>
            </a:extLst>
          </p:cNvPr>
          <p:cNvSpPr txBox="1"/>
          <p:nvPr/>
        </p:nvSpPr>
        <p:spPr>
          <a:xfrm>
            <a:off x="486012" y="5486065"/>
            <a:ext cx="5242204" cy="584775"/>
          </a:xfrm>
          <a:prstGeom prst="rect">
            <a:avLst/>
          </a:prstGeom>
          <a:noFill/>
        </p:spPr>
        <p:txBody>
          <a:bodyPr wrap="none" rtlCol="0">
            <a:spAutoFit/>
          </a:bodyPr>
          <a:lstStyle/>
          <a:p>
            <a:r>
              <a:rPr lang="it-IT" sz="1600"/>
              <a:t>Best simulation result: </a:t>
            </a:r>
            <a:r>
              <a:rPr lang="it-IT" sz="1600" b="1"/>
              <a:t>0.3 X0 LLi-Diamond compound target</a:t>
            </a:r>
          </a:p>
          <a:p>
            <a:r>
              <a:rPr lang="it-IT" sz="1600"/>
              <a:t>45 GeV e+ beam, 5x10</a:t>
            </a:r>
            <a:r>
              <a:rPr lang="it-IT" sz="1600" baseline="30000"/>
              <a:t>11</a:t>
            </a:r>
            <a:r>
              <a:rPr lang="it-IT" sz="1600"/>
              <a:t>e</a:t>
            </a:r>
            <a:r>
              <a:rPr lang="it-IT" sz="1600" baseline="30000"/>
              <a:t>+</a:t>
            </a:r>
            <a:r>
              <a:rPr lang="it-IT" sz="1600"/>
              <a:t>/bunch, 1500 bunches</a:t>
            </a:r>
          </a:p>
        </p:txBody>
      </p:sp>
      <p:sp>
        <p:nvSpPr>
          <p:cNvPr id="24" name="TextBox 23">
            <a:extLst>
              <a:ext uri="{FF2B5EF4-FFF2-40B4-BE49-F238E27FC236}">
                <a16:creationId xmlns:a16="http://schemas.microsoft.com/office/drawing/2014/main" id="{ED20F07C-AE71-9945-9A19-DBC2A078679F}"/>
              </a:ext>
            </a:extLst>
          </p:cNvPr>
          <p:cNvSpPr txBox="1"/>
          <p:nvPr/>
        </p:nvSpPr>
        <p:spPr>
          <a:xfrm>
            <a:off x="9523375" y="2029360"/>
            <a:ext cx="2588605" cy="830997"/>
          </a:xfrm>
          <a:prstGeom prst="rect">
            <a:avLst/>
          </a:prstGeom>
          <a:noFill/>
        </p:spPr>
        <p:txBody>
          <a:bodyPr wrap="square" rtlCol="0">
            <a:spAutoFit/>
          </a:bodyPr>
          <a:lstStyle/>
          <a:p>
            <a:r>
              <a:rPr lang="it-IT" sz="1600"/>
              <a:t>Various target materials, thickness and compounds  studied</a:t>
            </a:r>
          </a:p>
        </p:txBody>
      </p:sp>
      <p:sp>
        <p:nvSpPr>
          <p:cNvPr id="16" name="TextBox 15">
            <a:extLst>
              <a:ext uri="{FF2B5EF4-FFF2-40B4-BE49-F238E27FC236}">
                <a16:creationId xmlns:a16="http://schemas.microsoft.com/office/drawing/2014/main" id="{4CE8EF87-CC4C-BE4C-94B2-F72A8CF04AA1}"/>
              </a:ext>
            </a:extLst>
          </p:cNvPr>
          <p:cNvSpPr txBox="1"/>
          <p:nvPr/>
        </p:nvSpPr>
        <p:spPr>
          <a:xfrm>
            <a:off x="5865020" y="2521289"/>
            <a:ext cx="1502334" cy="523220"/>
          </a:xfrm>
          <a:prstGeom prst="rect">
            <a:avLst/>
          </a:prstGeom>
          <a:noFill/>
        </p:spPr>
        <p:txBody>
          <a:bodyPr wrap="none" rtlCol="0">
            <a:spAutoFit/>
          </a:bodyPr>
          <a:lstStyle/>
          <a:p>
            <a:pPr algn="ctr"/>
            <a:r>
              <a:rPr lang="it-IT" sz="1400" b="1"/>
              <a:t>Accum. rings:</a:t>
            </a:r>
          </a:p>
          <a:p>
            <a:pPr algn="ctr"/>
            <a:r>
              <a:rPr lang="it-IT" sz="1400" b="1"/>
              <a:t> -10% &lt;</a:t>
            </a:r>
            <a:r>
              <a:rPr lang="it-IT" sz="1400" b="1">
                <a:latin typeface="Symbol" pitchFamily="2" charset="2"/>
              </a:rPr>
              <a:t>D</a:t>
            </a:r>
            <a:r>
              <a:rPr lang="it-IT" sz="1400" b="1"/>
              <a:t>E/E&lt;15%</a:t>
            </a:r>
          </a:p>
        </p:txBody>
      </p:sp>
      <p:pic>
        <p:nvPicPr>
          <p:cNvPr id="7" name="Picture 6">
            <a:extLst>
              <a:ext uri="{FF2B5EF4-FFF2-40B4-BE49-F238E27FC236}">
                <a16:creationId xmlns:a16="http://schemas.microsoft.com/office/drawing/2014/main" id="{651EF7DC-D5FC-B14C-AB16-2DC307C31448}"/>
              </a:ext>
            </a:extLst>
          </p:cNvPr>
          <p:cNvPicPr>
            <a:picLocks noChangeAspect="1"/>
          </p:cNvPicPr>
          <p:nvPr/>
        </p:nvPicPr>
        <p:blipFill rotWithShape="1">
          <a:blip r:embed="rId6"/>
          <a:srcRect l="4002" t="15527" r="7012"/>
          <a:stretch/>
        </p:blipFill>
        <p:spPr>
          <a:xfrm>
            <a:off x="318811" y="542694"/>
            <a:ext cx="4687621" cy="2471608"/>
          </a:xfrm>
          <a:prstGeom prst="rect">
            <a:avLst/>
          </a:prstGeom>
        </p:spPr>
      </p:pic>
      <p:pic>
        <p:nvPicPr>
          <p:cNvPr id="5" name="Content Placeholder 4">
            <a:extLst>
              <a:ext uri="{FF2B5EF4-FFF2-40B4-BE49-F238E27FC236}">
                <a16:creationId xmlns:a16="http://schemas.microsoft.com/office/drawing/2014/main" id="{7B97906D-6C58-F24D-841E-E2E98D171EFF}"/>
              </a:ext>
            </a:extLst>
          </p:cNvPr>
          <p:cNvPicPr>
            <a:picLocks noGrp="1" noChangeAspect="1"/>
          </p:cNvPicPr>
          <p:nvPr>
            <p:ph idx="4294967295"/>
          </p:nvPr>
        </p:nvPicPr>
        <p:blipFill>
          <a:blip r:embed="rId7"/>
          <a:stretch>
            <a:fillRect/>
          </a:stretch>
        </p:blipFill>
        <p:spPr>
          <a:xfrm>
            <a:off x="5076465" y="68886"/>
            <a:ext cx="3819877" cy="2001594"/>
          </a:xfrm>
        </p:spPr>
      </p:pic>
      <p:pic>
        <p:nvPicPr>
          <p:cNvPr id="29" name="Picture 28">
            <a:extLst>
              <a:ext uri="{FF2B5EF4-FFF2-40B4-BE49-F238E27FC236}">
                <a16:creationId xmlns:a16="http://schemas.microsoft.com/office/drawing/2014/main" id="{9EA52AC6-5C52-A440-A79E-8E3A58BE6F1B}"/>
              </a:ext>
            </a:extLst>
          </p:cNvPr>
          <p:cNvPicPr>
            <a:picLocks noChangeAspect="1"/>
          </p:cNvPicPr>
          <p:nvPr/>
        </p:nvPicPr>
        <p:blipFill rotWithShape="1">
          <a:blip r:embed="rId6"/>
          <a:srcRect r="8551" b="92105"/>
          <a:stretch/>
        </p:blipFill>
        <p:spPr>
          <a:xfrm>
            <a:off x="247579" y="322069"/>
            <a:ext cx="5291575" cy="253738"/>
          </a:xfrm>
          <a:prstGeom prst="rect">
            <a:avLst/>
          </a:prstGeom>
        </p:spPr>
      </p:pic>
      <p:sp>
        <p:nvSpPr>
          <p:cNvPr id="28" name="Right Arrow 27">
            <a:extLst>
              <a:ext uri="{FF2B5EF4-FFF2-40B4-BE49-F238E27FC236}">
                <a16:creationId xmlns:a16="http://schemas.microsoft.com/office/drawing/2014/main" id="{6BAEA28B-1473-0248-9414-27F1970CBC98}"/>
              </a:ext>
            </a:extLst>
          </p:cNvPr>
          <p:cNvSpPr/>
          <p:nvPr/>
        </p:nvSpPr>
        <p:spPr>
          <a:xfrm rot="2628191" flipV="1">
            <a:off x="6964340" y="1982177"/>
            <a:ext cx="457268" cy="1200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Picture 16">
            <a:extLst>
              <a:ext uri="{FF2B5EF4-FFF2-40B4-BE49-F238E27FC236}">
                <a16:creationId xmlns:a16="http://schemas.microsoft.com/office/drawing/2014/main" id="{5E5A5648-736F-EC4B-97BF-CBE76FE68EE9}"/>
              </a:ext>
            </a:extLst>
          </p:cNvPr>
          <p:cNvPicPr>
            <a:picLocks noChangeAspect="1"/>
          </p:cNvPicPr>
          <p:nvPr/>
        </p:nvPicPr>
        <p:blipFill rotWithShape="1">
          <a:blip r:embed="rId8"/>
          <a:srcRect t="-1" b="1324"/>
          <a:stretch/>
        </p:blipFill>
        <p:spPr>
          <a:xfrm>
            <a:off x="6986403" y="3610796"/>
            <a:ext cx="3129653" cy="2167656"/>
          </a:xfrm>
          <a:prstGeom prst="rect">
            <a:avLst/>
          </a:prstGeom>
        </p:spPr>
      </p:pic>
      <p:sp>
        <p:nvSpPr>
          <p:cNvPr id="4" name="Footer Placeholder 3">
            <a:extLst>
              <a:ext uri="{FF2B5EF4-FFF2-40B4-BE49-F238E27FC236}">
                <a16:creationId xmlns:a16="http://schemas.microsoft.com/office/drawing/2014/main" id="{E867D7DD-C0A8-064E-AAA8-26DE81CC4035}"/>
              </a:ext>
            </a:extLst>
          </p:cNvPr>
          <p:cNvSpPr>
            <a:spLocks noGrp="1"/>
          </p:cNvSpPr>
          <p:nvPr>
            <p:ph type="ftr" sz="quarter" idx="11"/>
          </p:nvPr>
        </p:nvSpPr>
        <p:spPr/>
        <p:txBody>
          <a:bodyPr/>
          <a:lstStyle/>
          <a:p>
            <a:r>
              <a:rPr lang="it-IT"/>
              <a:t>M. Boscolo, CL preventivi, 7/7/20</a:t>
            </a:r>
          </a:p>
        </p:txBody>
      </p:sp>
    </p:spTree>
    <p:extLst>
      <p:ext uri="{BB962C8B-B14F-4D97-AF65-F5344CB8AC3E}">
        <p14:creationId xmlns:p14="http://schemas.microsoft.com/office/powerpoint/2010/main" val="1717717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7F8E87-89E3-1D4F-B6F1-905BDBE05E10}"/>
              </a:ext>
            </a:extLst>
          </p:cNvPr>
          <p:cNvPicPr>
            <a:picLocks noChangeAspect="1"/>
          </p:cNvPicPr>
          <p:nvPr/>
        </p:nvPicPr>
        <p:blipFill>
          <a:blip r:embed="rId2"/>
          <a:stretch>
            <a:fillRect/>
          </a:stretch>
        </p:blipFill>
        <p:spPr>
          <a:xfrm>
            <a:off x="1335251" y="27471"/>
            <a:ext cx="10271987" cy="6803057"/>
          </a:xfrm>
          <a:prstGeom prst="rect">
            <a:avLst/>
          </a:prstGeom>
        </p:spPr>
      </p:pic>
      <p:sp>
        <p:nvSpPr>
          <p:cNvPr id="4" name="TextBox 3">
            <a:extLst>
              <a:ext uri="{FF2B5EF4-FFF2-40B4-BE49-F238E27FC236}">
                <a16:creationId xmlns:a16="http://schemas.microsoft.com/office/drawing/2014/main" id="{11A1EFF7-6948-A64B-ABF7-008AF3813D67}"/>
              </a:ext>
            </a:extLst>
          </p:cNvPr>
          <p:cNvSpPr txBox="1"/>
          <p:nvPr/>
        </p:nvSpPr>
        <p:spPr>
          <a:xfrm>
            <a:off x="-26126" y="290073"/>
            <a:ext cx="1429494" cy="923330"/>
          </a:xfrm>
          <a:prstGeom prst="rect">
            <a:avLst/>
          </a:prstGeom>
          <a:noFill/>
        </p:spPr>
        <p:txBody>
          <a:bodyPr wrap="square" rtlCol="0">
            <a:spAutoFit/>
          </a:bodyPr>
          <a:lstStyle/>
          <a:p>
            <a:pPr algn="ctr"/>
            <a:r>
              <a:rPr lang="en-US" b="1" dirty="0" err="1"/>
              <a:t>Richieste ed </a:t>
            </a:r>
          </a:p>
          <a:p>
            <a:pPr algn="ctr"/>
            <a:r>
              <a:rPr lang="en-US" b="1" dirty="0" err="1"/>
              <a:t>Assegnazioni per il 2020</a:t>
            </a:r>
            <a:endParaRPr lang="en-US" b="1" dirty="0"/>
          </a:p>
        </p:txBody>
      </p:sp>
    </p:spTree>
    <p:extLst>
      <p:ext uri="{BB962C8B-B14F-4D97-AF65-F5344CB8AC3E}">
        <p14:creationId xmlns:p14="http://schemas.microsoft.com/office/powerpoint/2010/main" val="736783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409AEC-A45C-DB4F-9601-BA821DD9A7AE}"/>
              </a:ext>
            </a:extLst>
          </p:cNvPr>
          <p:cNvSpPr txBox="1"/>
          <p:nvPr/>
        </p:nvSpPr>
        <p:spPr>
          <a:xfrm>
            <a:off x="8273142" y="5273964"/>
            <a:ext cx="2699778" cy="400110"/>
          </a:xfrm>
          <a:prstGeom prst="rect">
            <a:avLst/>
          </a:prstGeom>
          <a:noFill/>
        </p:spPr>
        <p:txBody>
          <a:bodyPr wrap="none" rtlCol="0">
            <a:spAutoFit/>
          </a:bodyPr>
          <a:lstStyle/>
          <a:p>
            <a:r>
              <a:rPr lang="en-US" sz="2000" dirty="0">
                <a:solidFill>
                  <a:srgbClr val="FF0000"/>
                </a:solidFill>
              </a:rPr>
              <a:t>78kE di cui 50kE </a:t>
            </a:r>
            <a:r>
              <a:rPr lang="en-US" sz="2000" dirty="0" err="1">
                <a:solidFill>
                  <a:srgbClr val="FF0000"/>
                </a:solidFill>
              </a:rPr>
              <a:t>su</a:t>
            </a:r>
            <a:r>
              <a:rPr lang="en-US" sz="2000" dirty="0">
                <a:solidFill>
                  <a:srgbClr val="FF0000"/>
                </a:solidFill>
              </a:rPr>
              <a:t> WP8</a:t>
            </a:r>
          </a:p>
        </p:txBody>
      </p:sp>
      <p:pic>
        <p:nvPicPr>
          <p:cNvPr id="5" name="Picture 4">
            <a:extLst>
              <a:ext uri="{FF2B5EF4-FFF2-40B4-BE49-F238E27FC236}">
                <a16:creationId xmlns:a16="http://schemas.microsoft.com/office/drawing/2014/main" id="{1816AD5F-3209-1048-AE7B-CD1275AB7F73}"/>
              </a:ext>
            </a:extLst>
          </p:cNvPr>
          <p:cNvPicPr>
            <a:picLocks noChangeAspect="1"/>
          </p:cNvPicPr>
          <p:nvPr/>
        </p:nvPicPr>
        <p:blipFill>
          <a:blip r:embed="rId2"/>
          <a:stretch>
            <a:fillRect/>
          </a:stretch>
        </p:blipFill>
        <p:spPr>
          <a:xfrm>
            <a:off x="0" y="1529339"/>
            <a:ext cx="12192000" cy="3799321"/>
          </a:xfrm>
          <a:prstGeom prst="rect">
            <a:avLst/>
          </a:prstGeom>
        </p:spPr>
      </p:pic>
    </p:spTree>
    <p:extLst>
      <p:ext uri="{BB962C8B-B14F-4D97-AF65-F5344CB8AC3E}">
        <p14:creationId xmlns:p14="http://schemas.microsoft.com/office/powerpoint/2010/main" val="1270874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0AF680-E5E0-9D43-B39B-BC2B3BD3657D}"/>
              </a:ext>
            </a:extLst>
          </p:cNvPr>
          <p:cNvPicPr>
            <a:picLocks noChangeAspect="1"/>
          </p:cNvPicPr>
          <p:nvPr/>
        </p:nvPicPr>
        <p:blipFill>
          <a:blip r:embed="rId2"/>
          <a:stretch>
            <a:fillRect/>
          </a:stretch>
        </p:blipFill>
        <p:spPr>
          <a:xfrm>
            <a:off x="0" y="907722"/>
            <a:ext cx="12192000" cy="5042555"/>
          </a:xfrm>
          <a:prstGeom prst="rect">
            <a:avLst/>
          </a:prstGeom>
        </p:spPr>
      </p:pic>
      <p:sp>
        <p:nvSpPr>
          <p:cNvPr id="2" name="TextBox 1">
            <a:extLst>
              <a:ext uri="{FF2B5EF4-FFF2-40B4-BE49-F238E27FC236}">
                <a16:creationId xmlns:a16="http://schemas.microsoft.com/office/drawing/2014/main" id="{2CFED844-4B16-764B-A0B0-0E32694B6817}"/>
              </a:ext>
            </a:extLst>
          </p:cNvPr>
          <p:cNvSpPr txBox="1"/>
          <p:nvPr/>
        </p:nvSpPr>
        <p:spPr>
          <a:xfrm>
            <a:off x="7746303" y="538390"/>
            <a:ext cx="1914307" cy="369332"/>
          </a:xfrm>
          <a:prstGeom prst="rect">
            <a:avLst/>
          </a:prstGeom>
          <a:noFill/>
        </p:spPr>
        <p:txBody>
          <a:bodyPr wrap="none" rtlCol="0">
            <a:spAutoFit/>
          </a:bodyPr>
          <a:lstStyle/>
          <a:p>
            <a:r>
              <a:rPr lang="it-IT" b="1"/>
              <a:t>assegnazioni 2020</a:t>
            </a:r>
          </a:p>
        </p:txBody>
      </p:sp>
      <p:sp>
        <p:nvSpPr>
          <p:cNvPr id="5" name="TextBox 4">
            <a:extLst>
              <a:ext uri="{FF2B5EF4-FFF2-40B4-BE49-F238E27FC236}">
                <a16:creationId xmlns:a16="http://schemas.microsoft.com/office/drawing/2014/main" id="{D80ADFEB-233B-0746-8F89-F1AAE3B5CB9D}"/>
              </a:ext>
            </a:extLst>
          </p:cNvPr>
          <p:cNvSpPr txBox="1"/>
          <p:nvPr/>
        </p:nvSpPr>
        <p:spPr>
          <a:xfrm>
            <a:off x="9660610" y="601806"/>
            <a:ext cx="369012" cy="369332"/>
          </a:xfrm>
          <a:prstGeom prst="rect">
            <a:avLst/>
          </a:prstGeom>
          <a:noFill/>
        </p:spPr>
        <p:txBody>
          <a:bodyPr wrap="none" rtlCol="0">
            <a:spAutoFit/>
          </a:bodyPr>
          <a:lstStyle/>
          <a:p>
            <a:r>
              <a:rPr lang="it-IT" b="1"/>
              <a:t>SJ</a:t>
            </a:r>
          </a:p>
        </p:txBody>
      </p:sp>
    </p:spTree>
    <p:extLst>
      <p:ext uri="{BB962C8B-B14F-4D97-AF65-F5344CB8AC3E}">
        <p14:creationId xmlns:p14="http://schemas.microsoft.com/office/powerpoint/2010/main" val="730272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Struttura RD_FA </a:t>
            </a:r>
            <a:endParaRPr lang="en-US" dirty="0"/>
          </a:p>
        </p:txBody>
      </p:sp>
      <p:sp>
        <p:nvSpPr>
          <p:cNvPr id="3" name="Content Placeholder 2"/>
          <p:cNvSpPr>
            <a:spLocks noGrp="1"/>
          </p:cNvSpPr>
          <p:nvPr>
            <p:ph idx="1"/>
          </p:nvPr>
        </p:nvSpPr>
        <p:spPr>
          <a:xfrm>
            <a:off x="1524001" y="1724025"/>
            <a:ext cx="8988357" cy="4114800"/>
          </a:xfrm>
        </p:spPr>
        <p:txBody>
          <a:bodyPr/>
          <a:lstStyle/>
          <a:p>
            <a:r>
              <a:rPr lang="it-IT" sz="2400" dirty="0"/>
              <a:t>Attivita’ strutturata  in work packages ognuno con coordinatore</a:t>
            </a:r>
          </a:p>
          <a:p>
            <a:pPr lvl="2"/>
            <a:r>
              <a:rPr lang="it-IT" dirty="0"/>
              <a:t>Physics &amp; simulation 		(R. Tenchini/PI, P. Azzi/PD)</a:t>
            </a:r>
          </a:p>
          <a:p>
            <a:pPr lvl="2"/>
            <a:r>
              <a:rPr lang="it-IT" dirty="0"/>
              <a:t>MDI				(M. Boscolo/LNF, N. Bacchetta/PD)</a:t>
            </a:r>
          </a:p>
          <a:p>
            <a:pPr lvl="2"/>
            <a:r>
              <a:rPr lang="it-IT" dirty="0"/>
              <a:t>Silicon/Vertex detectors		(M. Caccia/MI, A. Andreazza/MI)</a:t>
            </a:r>
          </a:p>
          <a:p>
            <a:pPr lvl="2"/>
            <a:r>
              <a:rPr lang="it-IT" strike="sngStrike" dirty="0">
                <a:solidFill>
                  <a:schemeClr val="bg2">
                    <a:lumMod val="40000"/>
                    <a:lumOff val="60000"/>
                  </a:schemeClr>
                </a:solidFill>
              </a:rPr>
              <a:t>MPGD for RICH/TPC (EIC)	(S. Dalla Torre/TS) </a:t>
            </a:r>
            <a:r>
              <a:rPr lang="it-IT" strike="sngStrike" dirty="0">
                <a:solidFill>
                  <a:schemeClr val="bg2">
                    <a:lumMod val="40000"/>
                    <a:lumOff val="60000"/>
                  </a:schemeClr>
                </a:solidFill>
                <a:sym typeface="Wingdings" panose="05000000000000000000" pitchFamily="2" charset="2"/>
              </a:rPr>
              <a:t> </a:t>
            </a:r>
            <a:r>
              <a:rPr lang="it-IT" b="1" strike="sngStrike" dirty="0">
                <a:solidFill>
                  <a:schemeClr val="bg2">
                    <a:lumMod val="40000"/>
                    <a:lumOff val="60000"/>
                  </a:schemeClr>
                </a:solidFill>
                <a:sym typeface="Wingdings" panose="05000000000000000000" pitchFamily="2" charset="2"/>
              </a:rPr>
              <a:t>CSN3 in 2019</a:t>
            </a:r>
            <a:endParaRPr lang="it-IT" b="1" strike="sngStrike" dirty="0">
              <a:solidFill>
                <a:schemeClr val="bg2">
                  <a:lumMod val="40000"/>
                  <a:lumOff val="60000"/>
                </a:schemeClr>
              </a:solidFill>
            </a:endParaRPr>
          </a:p>
          <a:p>
            <a:pPr lvl="2"/>
            <a:r>
              <a:rPr lang="it-IT" dirty="0"/>
              <a:t>Drift chamber			(F. Grancagnolo/LE)</a:t>
            </a:r>
          </a:p>
          <a:p>
            <a:pPr lvl="2">
              <a:buClrTx/>
              <a:buFontTx/>
            </a:pPr>
            <a:r>
              <a:rPr lang="it-IT" dirty="0"/>
              <a:t>MPGD for muon/preshower	(P. Giacomelli/BO) </a:t>
            </a:r>
          </a:p>
          <a:p>
            <a:pPr lvl="2">
              <a:buClrTx/>
              <a:buFontTx/>
            </a:pPr>
            <a:r>
              <a:rPr lang="it-IT" dirty="0"/>
              <a:t>Dual readout calorimetry	(R. Ferrari/PV)</a:t>
            </a:r>
            <a:endParaRPr lang="it-IT" b="1" dirty="0">
              <a:solidFill>
                <a:srgbClr val="FFFF00"/>
              </a:solidFill>
            </a:endParaRPr>
          </a:p>
          <a:p>
            <a:pPr lvl="2">
              <a:buClrTx/>
              <a:buFontTx/>
            </a:pPr>
            <a:r>
              <a:rPr lang="it-IT" dirty="0">
                <a:solidFill>
                  <a:srgbClr val="FF9900"/>
                </a:solidFill>
              </a:rPr>
              <a:t>Muon collider R&amp;D		(M. Antonelli/LNF)</a:t>
            </a:r>
            <a:endParaRPr lang="it-IT" b="1" dirty="0">
              <a:solidFill>
                <a:srgbClr val="FF9900"/>
              </a:solidFill>
            </a:endParaRPr>
          </a:p>
          <a:p>
            <a:endParaRPr lang="en-US" sz="2000" dirty="0"/>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00"/>
                </a:solidFill>
                <a:effectLst/>
                <a:uLnTx/>
                <a:uFillTx/>
                <a:latin typeface="Times New Roman" pitchFamily="18" charset="0"/>
                <a:ea typeface="+mn-ea"/>
                <a:cs typeface="+mn-cs"/>
              </a:rPr>
              <a:t>M. Boscolo, CL preventivi, 7/7/20</a:t>
            </a:r>
          </a:p>
        </p:txBody>
      </p:sp>
      <p:sp>
        <p:nvSpPr>
          <p:cNvPr id="7" name="TextBox 6">
            <a:extLst>
              <a:ext uri="{FF2B5EF4-FFF2-40B4-BE49-F238E27FC236}">
                <a16:creationId xmlns:a16="http://schemas.microsoft.com/office/drawing/2014/main" id="{7ADDD6E5-7DCB-A74F-9E14-C41D658EA6C0}"/>
              </a:ext>
            </a:extLst>
          </p:cNvPr>
          <p:cNvSpPr txBox="1"/>
          <p:nvPr/>
        </p:nvSpPr>
        <p:spPr>
          <a:xfrm>
            <a:off x="1911919" y="2512291"/>
            <a:ext cx="9605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LNF </a:t>
            </a:r>
          </a:p>
        </p:txBody>
      </p:sp>
      <p:sp>
        <p:nvSpPr>
          <p:cNvPr id="8" name="TextBox 7">
            <a:extLst>
              <a:ext uri="{FF2B5EF4-FFF2-40B4-BE49-F238E27FC236}">
                <a16:creationId xmlns:a16="http://schemas.microsoft.com/office/drawing/2014/main" id="{34A5B350-E23B-1348-BD78-5ADCB5B7106B}"/>
              </a:ext>
            </a:extLst>
          </p:cNvPr>
          <p:cNvSpPr txBox="1"/>
          <p:nvPr/>
        </p:nvSpPr>
        <p:spPr>
          <a:xfrm>
            <a:off x="1911919" y="3970885"/>
            <a:ext cx="9605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LNF </a:t>
            </a:r>
          </a:p>
        </p:txBody>
      </p:sp>
      <p:sp>
        <p:nvSpPr>
          <p:cNvPr id="9" name="TextBox 8">
            <a:extLst>
              <a:ext uri="{FF2B5EF4-FFF2-40B4-BE49-F238E27FC236}">
                <a16:creationId xmlns:a16="http://schemas.microsoft.com/office/drawing/2014/main" id="{88C5E193-3D6F-084F-BD56-86CE4E1C7B52}"/>
              </a:ext>
            </a:extLst>
          </p:cNvPr>
          <p:cNvSpPr txBox="1"/>
          <p:nvPr/>
        </p:nvSpPr>
        <p:spPr>
          <a:xfrm>
            <a:off x="1911919" y="4700182"/>
            <a:ext cx="9605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LNF </a:t>
            </a:r>
          </a:p>
        </p:txBody>
      </p:sp>
      <p:sp>
        <p:nvSpPr>
          <p:cNvPr id="12" name="Rectangle 11">
            <a:extLst>
              <a:ext uri="{FF2B5EF4-FFF2-40B4-BE49-F238E27FC236}">
                <a16:creationId xmlns:a16="http://schemas.microsoft.com/office/drawing/2014/main" id="{DA0316D9-9267-D24B-A171-3986B83C1B5E}"/>
              </a:ext>
            </a:extLst>
          </p:cNvPr>
          <p:cNvSpPr/>
          <p:nvPr/>
        </p:nvSpPr>
        <p:spPr bwMode="auto">
          <a:xfrm>
            <a:off x="1524000" y="2157818"/>
            <a:ext cx="8756081" cy="2542364"/>
          </a:xfrm>
          <a:prstGeom prst="rect">
            <a:avLst/>
          </a:prstGeom>
          <a:noFill/>
          <a:ln w="19050">
            <a:solidFill>
              <a:schemeClr val="bg1"/>
            </a:solidFill>
          </a:ln>
          <a:effectLst/>
        </p:spPr>
        <p:txBody>
          <a:bodyPr vert="horz" wrap="square" lIns="0" tIns="0" rIns="0" bIns="0" numCol="1" rtlCol="0" anchor="t" anchorCtr="0" compatLnSpc="1">
            <a:prstTxWarp prst="textNoShape">
              <a:avLst/>
            </a:prstTxWarp>
          </a:bodyPr>
          <a:lstStyle/>
          <a:p>
            <a:pPr marL="533400" marR="0" lvl="0" indent="-533400" algn="l" defTabSz="914400" rtl="0" eaLnBrk="1" fontAlgn="base" latinLnBrk="0" hangingPunct="1">
              <a:lnSpc>
                <a:spcPct val="100000"/>
              </a:lnSpc>
              <a:spcBef>
                <a:spcPct val="20000"/>
              </a:spcBef>
              <a:spcAft>
                <a:spcPct val="0"/>
              </a:spcAft>
              <a:buClr>
                <a:srgbClr val="FF0000"/>
              </a:buClr>
              <a:buSzTx/>
              <a:buFont typeface="Wingdings" pitchFamily="2" charset="2"/>
              <a:buNone/>
              <a:tabLst/>
              <a:defRPr/>
            </a:pPr>
            <a:endParaRPr kumimoji="0" lang="en-US" sz="28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sp>
        <p:nvSpPr>
          <p:cNvPr id="13" name="TextBox 12">
            <a:extLst>
              <a:ext uri="{FF2B5EF4-FFF2-40B4-BE49-F238E27FC236}">
                <a16:creationId xmlns:a16="http://schemas.microsoft.com/office/drawing/2014/main" id="{DC85B862-7850-0A45-B1F7-60293DA9F408}"/>
              </a:ext>
            </a:extLst>
          </p:cNvPr>
          <p:cNvSpPr txBox="1"/>
          <p:nvPr/>
        </p:nvSpPr>
        <p:spPr>
          <a:xfrm>
            <a:off x="10280081" y="2050626"/>
            <a:ext cx="16796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RD_FCC</a:t>
            </a:r>
          </a:p>
        </p:txBody>
      </p:sp>
      <p:sp>
        <p:nvSpPr>
          <p:cNvPr id="14" name="TextBox 13">
            <a:extLst>
              <a:ext uri="{FF2B5EF4-FFF2-40B4-BE49-F238E27FC236}">
                <a16:creationId xmlns:a16="http://schemas.microsoft.com/office/drawing/2014/main" id="{BD43BEEF-CD68-6D4B-9F92-CAC3823859F6}"/>
              </a:ext>
            </a:extLst>
          </p:cNvPr>
          <p:cNvSpPr txBox="1"/>
          <p:nvPr/>
        </p:nvSpPr>
        <p:spPr>
          <a:xfrm>
            <a:off x="10378680" y="4709418"/>
            <a:ext cx="15810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RD_MU_COL</a:t>
            </a:r>
          </a:p>
        </p:txBody>
      </p:sp>
    </p:spTree>
    <p:extLst>
      <p:ext uri="{BB962C8B-B14F-4D97-AF65-F5344CB8AC3E}">
        <p14:creationId xmlns:p14="http://schemas.microsoft.com/office/powerpoint/2010/main" val="33124823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0"/>
            <a:ext cx="8229600" cy="1143000"/>
          </a:xfrm>
        </p:spPr>
        <p:txBody>
          <a:bodyPr>
            <a:noAutofit/>
          </a:bodyPr>
          <a:lstStyle/>
          <a:p>
            <a:r>
              <a:rPr lang="en-US" sz="3600" dirty="0"/>
              <a:t>R&amp;D sui </a:t>
            </a:r>
            <a:r>
              <a:rPr lang="en-US" sz="3600" dirty="0" err="1"/>
              <a:t>Futuri</a:t>
            </a:r>
            <a:r>
              <a:rPr lang="en-US" sz="3600" dirty="0"/>
              <a:t> </a:t>
            </a:r>
            <a:r>
              <a:rPr lang="en-US" sz="3600" dirty="0" err="1"/>
              <a:t>Acceleratori:RD_FA</a:t>
            </a:r>
            <a:r>
              <a:rPr lang="en-US" sz="3600" dirty="0"/>
              <a:t> @LNF</a:t>
            </a:r>
          </a:p>
        </p:txBody>
      </p:sp>
      <p:sp>
        <p:nvSpPr>
          <p:cNvPr id="5" name="Content Placeholder 4"/>
          <p:cNvSpPr>
            <a:spLocks noGrp="1"/>
          </p:cNvSpPr>
          <p:nvPr>
            <p:ph idx="1"/>
          </p:nvPr>
        </p:nvSpPr>
        <p:spPr>
          <a:xfrm>
            <a:off x="382388" y="1232036"/>
            <a:ext cx="11736540" cy="3613297"/>
          </a:xfrm>
        </p:spPr>
        <p:txBody>
          <a:bodyPr>
            <a:noAutofit/>
          </a:bodyPr>
          <a:lstStyle/>
          <a:p>
            <a:pPr marL="0" indent="0">
              <a:buNone/>
            </a:pPr>
            <a:r>
              <a:rPr lang="en-US" dirty="0" err="1"/>
              <a:t>Attività</a:t>
            </a:r>
            <a:r>
              <a:rPr lang="en-US" dirty="0"/>
              <a:t> </a:t>
            </a:r>
            <a:r>
              <a:rPr lang="en-US" dirty="0" err="1"/>
              <a:t>suddivisa</a:t>
            </a:r>
            <a:r>
              <a:rPr lang="en-US" dirty="0"/>
              <a:t> in WP, a Frascati </a:t>
            </a:r>
            <a:r>
              <a:rPr lang="en-US" dirty="0" err="1"/>
              <a:t>siamo</a:t>
            </a:r>
            <a:r>
              <a:rPr lang="en-US" dirty="0"/>
              <a:t> </a:t>
            </a:r>
            <a:r>
              <a:rPr lang="en-US" dirty="0" err="1"/>
              <a:t>coinvolti</a:t>
            </a:r>
            <a:r>
              <a:rPr lang="en-US" dirty="0"/>
              <a:t> in :</a:t>
            </a:r>
            <a:endParaRPr lang="en-US" b="1" dirty="0"/>
          </a:p>
          <a:p>
            <a:r>
              <a:rPr lang="en-US" sz="2200" b="1" dirty="0">
                <a:solidFill>
                  <a:srgbClr val="0432FF"/>
                </a:solidFill>
              </a:rPr>
              <a:t>WP2</a:t>
            </a:r>
            <a:r>
              <a:rPr lang="en-US" sz="2200" b="1" dirty="0"/>
              <a:t>: </a:t>
            </a:r>
            <a:r>
              <a:rPr lang="en-US" sz="2200" dirty="0">
                <a:solidFill>
                  <a:srgbClr val="0432FF"/>
                </a:solidFill>
              </a:rPr>
              <a:t>Machine Detector Interface (MDI) per </a:t>
            </a:r>
            <a:r>
              <a:rPr lang="en-US" sz="2200" dirty="0" err="1">
                <a:solidFill>
                  <a:srgbClr val="0432FF"/>
                </a:solidFill>
              </a:rPr>
              <a:t>Futuri</a:t>
            </a:r>
            <a:r>
              <a:rPr lang="en-US" sz="2200" dirty="0">
                <a:solidFill>
                  <a:srgbClr val="0432FF"/>
                </a:solidFill>
              </a:rPr>
              <a:t> </a:t>
            </a:r>
            <a:r>
              <a:rPr lang="en-US" sz="2200" dirty="0" err="1">
                <a:solidFill>
                  <a:srgbClr val="0432FF"/>
                </a:solidFill>
              </a:rPr>
              <a:t>Acceleratori</a:t>
            </a:r>
            <a:r>
              <a:rPr lang="en-US" sz="2200" dirty="0">
                <a:solidFill>
                  <a:srgbClr val="0432FF"/>
                </a:solidFill>
              </a:rPr>
              <a:t>  </a:t>
            </a:r>
          </a:p>
          <a:p>
            <a:pPr lvl="1"/>
            <a:r>
              <a:rPr lang="en-US" sz="1800" dirty="0"/>
              <a:t>M. Boscolo (convener WP2), O. Blanco, L. Pellegrino</a:t>
            </a:r>
          </a:p>
          <a:p>
            <a:r>
              <a:rPr lang="en-US" sz="2200" b="1" dirty="0">
                <a:solidFill>
                  <a:srgbClr val="7030A0"/>
                </a:solidFill>
              </a:rPr>
              <a:t>WP7:</a:t>
            </a:r>
            <a:r>
              <a:rPr lang="en-US" sz="2200" dirty="0">
                <a:solidFill>
                  <a:srgbClr val="7030A0"/>
                </a:solidFill>
              </a:rPr>
              <a:t> </a:t>
            </a:r>
            <a:r>
              <a:rPr lang="en-US" b="1" dirty="0">
                <a:solidFill>
                  <a:srgbClr val="7030A0"/>
                </a:solidFill>
                <a:sym typeface="Symbol"/>
              </a:rPr>
              <a:t>-</a:t>
            </a:r>
            <a:r>
              <a:rPr lang="en-US" b="1" dirty="0">
                <a:solidFill>
                  <a:srgbClr val="7030A0"/>
                </a:solidFill>
              </a:rPr>
              <a:t>RWELL R&amp;D</a:t>
            </a:r>
            <a:endParaRPr lang="en-US" sz="2200" dirty="0">
              <a:solidFill>
                <a:srgbClr val="7030A0"/>
              </a:solidFill>
            </a:endParaRPr>
          </a:p>
          <a:p>
            <a:pPr lvl="1"/>
            <a:r>
              <a:rPr lang="en-US" sz="1800" dirty="0"/>
              <a:t>G. </a:t>
            </a:r>
            <a:r>
              <a:rPr lang="en-US" sz="1800" dirty="0" err="1"/>
              <a:t>Bencivenni</a:t>
            </a:r>
            <a:r>
              <a:rPr lang="en-US" sz="1800" dirty="0"/>
              <a:t>, M. Bertani, E. De Lucia, D. Domenici, G. </a:t>
            </a:r>
            <a:r>
              <a:rPr lang="en-US" sz="1800" dirty="0" err="1"/>
              <a:t>Felici</a:t>
            </a:r>
            <a:r>
              <a:rPr lang="en-US" sz="1800" dirty="0"/>
              <a:t>, M. </a:t>
            </a:r>
            <a:r>
              <a:rPr lang="en-US" sz="1800" dirty="0" err="1"/>
              <a:t>Poli</a:t>
            </a:r>
            <a:r>
              <a:rPr lang="en-US" sz="1800" dirty="0"/>
              <a:t> </a:t>
            </a:r>
            <a:r>
              <a:rPr lang="en-US" sz="1800" dirty="0" err="1"/>
              <a:t>Lener</a:t>
            </a:r>
            <a:r>
              <a:rPr lang="en-US" sz="1800" dirty="0"/>
              <a:t>, G. Morello </a:t>
            </a:r>
          </a:p>
          <a:p>
            <a:r>
              <a:rPr lang="en-US" sz="2200" b="1" dirty="0">
                <a:solidFill>
                  <a:srgbClr val="00B050"/>
                </a:solidFill>
              </a:rPr>
              <a:t>WP8</a:t>
            </a:r>
            <a:r>
              <a:rPr lang="en-US" sz="2200" dirty="0">
                <a:solidFill>
                  <a:srgbClr val="00B050"/>
                </a:solidFill>
              </a:rPr>
              <a:t>: Muon Collider</a:t>
            </a:r>
          </a:p>
          <a:p>
            <a:pPr lvl="1"/>
            <a:r>
              <a:rPr lang="en-US" sz="1800" dirty="0"/>
              <a:t>M. Antonelli (convener WP8), M. Boscolo, O. Blanco, A. </a:t>
            </a:r>
            <a:r>
              <a:rPr lang="en-US" sz="1800" dirty="0" err="1"/>
              <a:t>Ciarma</a:t>
            </a:r>
            <a:r>
              <a:rPr lang="en-US" sz="1800" dirty="0"/>
              <a:t>, L. Pellegrino, M. </a:t>
            </a:r>
            <a:r>
              <a:rPr lang="en-US" sz="1800" dirty="0" err="1"/>
              <a:t>Rotondo</a:t>
            </a:r>
            <a:r>
              <a:rPr lang="en-US" sz="1800" dirty="0"/>
              <a:t>, I. </a:t>
            </a:r>
            <a:r>
              <a:rPr lang="en-US" sz="1800" dirty="0" err="1"/>
              <a:t>Sarra</a:t>
            </a:r>
            <a:endParaRPr lang="en-US" sz="1800" dirty="0"/>
          </a:p>
        </p:txBody>
      </p:sp>
      <p:graphicFrame>
        <p:nvGraphicFramePr>
          <p:cNvPr id="8" name="Table 7">
            <a:extLst>
              <a:ext uri="{FF2B5EF4-FFF2-40B4-BE49-F238E27FC236}">
                <a16:creationId xmlns:a16="http://schemas.microsoft.com/office/drawing/2014/main" id="{59FBD597-8745-804C-AE43-51B01CE9C9FA}"/>
              </a:ext>
            </a:extLst>
          </p:cNvPr>
          <p:cNvGraphicFramePr>
            <a:graphicFrameLocks noGrp="1"/>
          </p:cNvGraphicFramePr>
          <p:nvPr>
            <p:extLst/>
          </p:nvPr>
        </p:nvGraphicFramePr>
        <p:xfrm>
          <a:off x="4890760" y="4598577"/>
          <a:ext cx="2719796" cy="1950720"/>
        </p:xfrm>
        <a:graphic>
          <a:graphicData uri="http://schemas.openxmlformats.org/drawingml/2006/table">
            <a:tbl>
              <a:tblPr/>
              <a:tblGrid>
                <a:gridCol w="2058512">
                  <a:extLst>
                    <a:ext uri="{9D8B030D-6E8A-4147-A177-3AD203B41FA5}">
                      <a16:colId xmlns:a16="http://schemas.microsoft.com/office/drawing/2014/main" val="3743625598"/>
                    </a:ext>
                  </a:extLst>
                </a:gridCol>
                <a:gridCol w="661284">
                  <a:extLst>
                    <a:ext uri="{9D8B030D-6E8A-4147-A177-3AD203B41FA5}">
                      <a16:colId xmlns:a16="http://schemas.microsoft.com/office/drawing/2014/main" val="171336168"/>
                    </a:ext>
                  </a:extLst>
                </a:gridCol>
              </a:tblGrid>
              <a:tr h="152400">
                <a:tc gridSpan="2">
                  <a:txBody>
                    <a:bodyPr/>
                    <a:lstStyle/>
                    <a:p>
                      <a:pPr algn="ctr"/>
                      <a:r>
                        <a:rPr lang="it-IT" sz="1600" b="1" dirty="0">
                          <a:solidFill>
                            <a:srgbClr val="7030A0"/>
                          </a:solidFill>
                        </a:rPr>
                        <a:t>WP7</a:t>
                      </a:r>
                    </a:p>
                  </a:txBody>
                  <a:tcPr marL="0" marR="0" marT="0" marB="0"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endParaRPr lang="it-IT" dirty="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55577753"/>
                  </a:ext>
                </a:extLst>
              </a:tr>
              <a:tr h="152400">
                <a:tc>
                  <a:txBody>
                    <a:bodyPr/>
                    <a:lstStyle/>
                    <a:p>
                      <a:pPr algn="ctr"/>
                      <a:r>
                        <a:rPr lang="it-IT" sz="1600" dirty="0" err="1"/>
                        <a:t>Bencivenni</a:t>
                      </a:r>
                      <a:r>
                        <a:rPr lang="it-IT" sz="1600" dirty="0"/>
                        <a:t> Giovanni</a:t>
                      </a:r>
                    </a:p>
                  </a:txBody>
                  <a:tcPr marL="0" marR="0" marT="0" marB="0" anchor="ctr">
                    <a:lnL w="12700" cap="flat" cmpd="sng" algn="ctr">
                      <a:solidFill>
                        <a:srgbClr val="7030A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it-IT" sz="1600" dirty="0"/>
                        <a:t>25</a:t>
                      </a:r>
                    </a:p>
                  </a:txBody>
                  <a:tcPr marL="0" marR="0" marT="0" marB="0" anchor="ctr">
                    <a:lnL>
                      <a:noFill/>
                    </a:lnL>
                    <a:lnR w="12700" cap="flat" cmpd="sng" algn="ctr">
                      <a:solidFill>
                        <a:srgbClr val="7030A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05425599"/>
                  </a:ext>
                </a:extLst>
              </a:tr>
              <a:tr h="180975">
                <a:tc>
                  <a:txBody>
                    <a:bodyPr/>
                    <a:lstStyle/>
                    <a:p>
                      <a:pPr algn="ctr"/>
                      <a:r>
                        <a:rPr lang="it-IT" sz="1600" dirty="0"/>
                        <a:t>Bertani Monica</a:t>
                      </a:r>
                    </a:p>
                  </a:txBody>
                  <a:tcPr marL="0" marR="0" marT="0" marB="0" anchor="ctr">
                    <a:lnL w="12700" cap="flat" cmpd="sng" algn="ctr">
                      <a:solidFill>
                        <a:srgbClr val="7030A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it-IT" sz="1600" dirty="0"/>
                        <a:t> 5</a:t>
                      </a:r>
                    </a:p>
                  </a:txBody>
                  <a:tcPr marL="0" marR="0" marT="0" marB="0" anchor="ctr">
                    <a:lnL>
                      <a:noFill/>
                    </a:lnL>
                    <a:lnR w="12700" cap="flat" cmpd="sng" algn="ctr">
                      <a:solidFill>
                        <a:srgbClr val="7030A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30758275"/>
                  </a:ext>
                </a:extLst>
              </a:tr>
              <a:tr h="180975">
                <a:tc>
                  <a:txBody>
                    <a:bodyPr/>
                    <a:lstStyle/>
                    <a:p>
                      <a:pPr algn="ctr"/>
                      <a:r>
                        <a:rPr lang="it-IT" sz="1600" dirty="0"/>
                        <a:t>De Lucia Erika</a:t>
                      </a:r>
                    </a:p>
                  </a:txBody>
                  <a:tcPr marL="0" marR="0" marT="0" marB="0" anchor="ctr">
                    <a:lnL w="12700" cap="flat" cmpd="sng" algn="ctr">
                      <a:solidFill>
                        <a:srgbClr val="7030A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it-IT" sz="1600" dirty="0"/>
                        <a:t>15</a:t>
                      </a:r>
                    </a:p>
                  </a:txBody>
                  <a:tcPr marL="0" marR="0" marT="0" marB="0" anchor="ctr">
                    <a:lnL>
                      <a:noFill/>
                    </a:lnL>
                    <a:lnR w="12700" cap="flat" cmpd="sng" algn="ctr">
                      <a:solidFill>
                        <a:srgbClr val="7030A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51160471"/>
                  </a:ext>
                </a:extLst>
              </a:tr>
              <a:tr h="180975">
                <a:tc>
                  <a:txBody>
                    <a:bodyPr/>
                    <a:lstStyle/>
                    <a:p>
                      <a:pPr algn="ctr"/>
                      <a:r>
                        <a:rPr lang="it-IT" sz="1600" dirty="0"/>
                        <a:t>Domenici Danilo</a:t>
                      </a:r>
                    </a:p>
                  </a:txBody>
                  <a:tcPr marL="0" marR="0" marT="0" marB="0" anchor="ctr">
                    <a:lnL w="12700" cap="flat" cmpd="sng" algn="ctr">
                      <a:solidFill>
                        <a:srgbClr val="7030A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it-IT" sz="1600" dirty="0"/>
                        <a:t>25</a:t>
                      </a:r>
                    </a:p>
                  </a:txBody>
                  <a:tcPr marL="0" marR="0" marT="0" marB="0" anchor="ctr">
                    <a:lnL>
                      <a:noFill/>
                    </a:lnL>
                    <a:lnR w="12700" cap="flat" cmpd="sng" algn="ctr">
                      <a:solidFill>
                        <a:srgbClr val="7030A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39928555"/>
                  </a:ext>
                </a:extLst>
              </a:tr>
              <a:tr h="180975">
                <a:tc>
                  <a:txBody>
                    <a:bodyPr/>
                    <a:lstStyle/>
                    <a:p>
                      <a:pPr algn="ctr"/>
                      <a:r>
                        <a:rPr lang="it-IT" sz="1600" dirty="0"/>
                        <a:t>Felici Giulietto</a:t>
                      </a:r>
                    </a:p>
                  </a:txBody>
                  <a:tcPr marL="0" marR="0" marT="0" marB="0" anchor="ctr">
                    <a:lnL w="12700" cap="flat" cmpd="sng" algn="ctr">
                      <a:solidFill>
                        <a:srgbClr val="7030A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a:r>
                        <a:rPr lang="it-IT" sz="1600" dirty="0"/>
                        <a:t>15</a:t>
                      </a:r>
                    </a:p>
                  </a:txBody>
                  <a:tcPr marL="0" marR="0" marT="0" marB="0" anchor="ctr">
                    <a:lnL>
                      <a:noFill/>
                    </a:lnL>
                    <a:lnR w="12700" cap="flat" cmpd="sng" algn="ctr">
                      <a:solidFill>
                        <a:srgbClr val="7030A0"/>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37029610"/>
                  </a:ext>
                </a:extLst>
              </a:tr>
              <a:tr h="200265">
                <a:tc>
                  <a:txBody>
                    <a:bodyPr/>
                    <a:lstStyle/>
                    <a:p>
                      <a:pPr algn="ctr"/>
                      <a:r>
                        <a:rPr lang="it-IT" sz="1600" dirty="0"/>
                        <a:t>Morello Gianfranco</a:t>
                      </a:r>
                    </a:p>
                  </a:txBody>
                  <a:tcPr marL="0" marR="0" marT="0" marB="0" anchor="ctr">
                    <a:lnL w="12700" cap="flat" cmpd="sng" algn="ctr">
                      <a:solidFill>
                        <a:srgbClr val="7030A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it-IT" sz="1600" dirty="0"/>
                        <a:t>15</a:t>
                      </a:r>
                    </a:p>
                  </a:txBody>
                  <a:tcPr marL="0" marR="0" marT="0" marB="0" anchor="ctr">
                    <a:lnL>
                      <a:noFill/>
                    </a:lnL>
                    <a:lnR w="12700" cap="flat" cmpd="sng" algn="ctr">
                      <a:solidFill>
                        <a:srgbClr val="7030A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26024481"/>
                  </a:ext>
                </a:extLst>
              </a:tr>
              <a:tr h="200265">
                <a:tc>
                  <a:txBody>
                    <a:bodyPr/>
                    <a:lstStyle/>
                    <a:p>
                      <a:pPr algn="ctr"/>
                      <a:r>
                        <a:rPr lang="it-IT" sz="1600" dirty="0"/>
                        <a:t>Poli Lener Marco</a:t>
                      </a:r>
                    </a:p>
                  </a:txBody>
                  <a:tcPr marL="0" marR="0" marT="0" marB="0" anchor="ctr">
                    <a:lnL w="12700" cap="flat" cmpd="sng" algn="ctr">
                      <a:solidFill>
                        <a:srgbClr val="7030A0"/>
                      </a:solidFill>
                      <a:prstDash val="solid"/>
                      <a:round/>
                      <a:headEnd type="none" w="med" len="med"/>
                      <a:tailEnd type="none" w="med" len="med"/>
                    </a:lnL>
                    <a:lnR>
                      <a:noFill/>
                    </a:lnR>
                    <a:lnT>
                      <a:noFill/>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it-IT" sz="1600" dirty="0"/>
                        <a:t>15</a:t>
                      </a:r>
                    </a:p>
                  </a:txBody>
                  <a:tcPr marL="0" marR="0" marT="0" marB="0" anchor="ctr">
                    <a:lnL>
                      <a:noFill/>
                    </a:lnL>
                    <a:lnR w="12700" cap="flat" cmpd="sng" algn="ctr">
                      <a:solidFill>
                        <a:srgbClr val="7030A0"/>
                      </a:solidFill>
                      <a:prstDash val="solid"/>
                      <a:round/>
                      <a:headEnd type="none" w="med" len="med"/>
                      <a:tailEnd type="none" w="med" len="med"/>
                    </a:lnR>
                    <a:lnT>
                      <a:noFill/>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51656087"/>
                  </a:ext>
                </a:extLst>
              </a:tr>
            </a:tbl>
          </a:graphicData>
        </a:graphic>
      </p:graphicFrame>
      <p:graphicFrame>
        <p:nvGraphicFramePr>
          <p:cNvPr id="9" name="Table 8">
            <a:extLst>
              <a:ext uri="{FF2B5EF4-FFF2-40B4-BE49-F238E27FC236}">
                <a16:creationId xmlns:a16="http://schemas.microsoft.com/office/drawing/2014/main" id="{4612C567-9FFA-4B4F-B60D-2E6B8ABD1FED}"/>
              </a:ext>
            </a:extLst>
          </p:cNvPr>
          <p:cNvGraphicFramePr>
            <a:graphicFrameLocks noGrp="1"/>
          </p:cNvGraphicFramePr>
          <p:nvPr>
            <p:extLst/>
          </p:nvPr>
        </p:nvGraphicFramePr>
        <p:xfrm>
          <a:off x="2007614" y="4617720"/>
          <a:ext cx="2719796" cy="975360"/>
        </p:xfrm>
        <a:graphic>
          <a:graphicData uri="http://schemas.openxmlformats.org/drawingml/2006/table">
            <a:tbl>
              <a:tblPr/>
              <a:tblGrid>
                <a:gridCol w="2058512">
                  <a:extLst>
                    <a:ext uri="{9D8B030D-6E8A-4147-A177-3AD203B41FA5}">
                      <a16:colId xmlns:a16="http://schemas.microsoft.com/office/drawing/2014/main" val="3743625598"/>
                    </a:ext>
                  </a:extLst>
                </a:gridCol>
                <a:gridCol w="661284">
                  <a:extLst>
                    <a:ext uri="{9D8B030D-6E8A-4147-A177-3AD203B41FA5}">
                      <a16:colId xmlns:a16="http://schemas.microsoft.com/office/drawing/2014/main" val="171336168"/>
                    </a:ext>
                  </a:extLst>
                </a:gridCol>
              </a:tblGrid>
              <a:tr h="152400">
                <a:tc gridSpan="2">
                  <a:txBody>
                    <a:bodyPr/>
                    <a:lstStyle/>
                    <a:p>
                      <a:pPr algn="ctr"/>
                      <a:r>
                        <a:rPr lang="it-IT" sz="1600" b="1" dirty="0">
                          <a:solidFill>
                            <a:srgbClr val="0432FF"/>
                          </a:solidFill>
                        </a:rPr>
                        <a:t>WP2</a:t>
                      </a:r>
                    </a:p>
                  </a:txBody>
                  <a:tcPr marL="0" marR="0" marT="0" marB="0" anchor="ctr">
                    <a:lnL w="12700" cap="flat" cmpd="sng" algn="ctr">
                      <a:solidFill>
                        <a:srgbClr val="0432FF"/>
                      </a:solidFill>
                      <a:prstDash val="solid"/>
                      <a:round/>
                      <a:headEnd type="none" w="med" len="med"/>
                      <a:tailEnd type="none" w="med" len="med"/>
                    </a:lnL>
                    <a:lnR w="12700" cap="flat" cmpd="sng" algn="ctr">
                      <a:solidFill>
                        <a:srgbClr val="0432FF"/>
                      </a:solidFill>
                      <a:prstDash val="solid"/>
                      <a:round/>
                      <a:headEnd type="none" w="med" len="med"/>
                      <a:tailEnd type="none" w="med" len="med"/>
                    </a:lnR>
                    <a:lnT w="12700" cap="flat" cmpd="sng" algn="ctr">
                      <a:solidFill>
                        <a:srgbClr val="0432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it-IT" dirty="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55577753"/>
                  </a:ext>
                </a:extLst>
              </a:tr>
              <a:tr h="152400">
                <a:tc>
                  <a:txBody>
                    <a:bodyPr/>
                    <a:lstStyle/>
                    <a:p>
                      <a:pPr algn="ctr"/>
                      <a:r>
                        <a:rPr lang="it-IT" sz="1600" dirty="0"/>
                        <a:t>Boscolo Manuela</a:t>
                      </a:r>
                    </a:p>
                  </a:txBody>
                  <a:tcPr marL="0" marR="0" marT="0" marB="0" anchor="ctr">
                    <a:lnL w="12700" cap="flat" cmpd="sng" algn="ctr">
                      <a:solidFill>
                        <a:srgbClr val="0432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a:r>
                        <a:rPr lang="it-IT" sz="1600" dirty="0"/>
                        <a:t>60</a:t>
                      </a:r>
                    </a:p>
                  </a:txBody>
                  <a:tcPr marL="0" marR="0" marT="0" marB="0" anchor="ctr">
                    <a:lnL w="12700" cap="flat" cmpd="sng" algn="ctr">
                      <a:noFill/>
                      <a:prstDash val="solid"/>
                      <a:round/>
                      <a:headEnd type="none" w="med" len="med"/>
                      <a:tailEnd type="none" w="med" len="med"/>
                    </a:lnL>
                    <a:lnR w="12700" cap="flat" cmpd="sng" algn="ctr">
                      <a:solidFill>
                        <a:srgbClr val="0432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05425599"/>
                  </a:ext>
                </a:extLst>
              </a:tr>
              <a:tr h="180975">
                <a:tc>
                  <a:txBody>
                    <a:bodyPr/>
                    <a:lstStyle/>
                    <a:p>
                      <a:pPr algn="ctr"/>
                      <a:r>
                        <a:rPr lang="it-IT" sz="1600" dirty="0" err="1"/>
                        <a:t>Blanco</a:t>
                      </a:r>
                      <a:r>
                        <a:rPr lang="it-IT" sz="1600" dirty="0"/>
                        <a:t> Oscar</a:t>
                      </a:r>
                    </a:p>
                  </a:txBody>
                  <a:tcPr marL="0" marR="0" marT="0" marB="0" anchor="ctr">
                    <a:lnL w="12700" cap="flat" cmpd="sng" algn="ctr">
                      <a:solidFill>
                        <a:srgbClr val="0432FF"/>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ctr"/>
                      <a:r>
                        <a:rPr lang="it-IT" sz="1600" dirty="0"/>
                        <a:t>20</a:t>
                      </a:r>
                    </a:p>
                  </a:txBody>
                  <a:tcPr marL="0" marR="0" marT="0" marB="0" anchor="ctr">
                    <a:lnL w="12700" cap="flat" cmpd="sng" algn="ctr">
                      <a:noFill/>
                      <a:prstDash val="solid"/>
                      <a:round/>
                      <a:headEnd type="none" w="med" len="med"/>
                      <a:tailEnd type="none" w="med" len="med"/>
                    </a:lnL>
                    <a:lnR w="12700" cap="flat" cmpd="sng" algn="ctr">
                      <a:solidFill>
                        <a:srgbClr val="0432FF"/>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30758275"/>
                  </a:ext>
                </a:extLst>
              </a:tr>
              <a:tr h="180975">
                <a:tc>
                  <a:txBody>
                    <a:bodyPr/>
                    <a:lstStyle/>
                    <a:p>
                      <a:pPr algn="ctr"/>
                      <a:r>
                        <a:rPr lang="it-IT" sz="1600" dirty="0"/>
                        <a:t>Pellegrino Luigi</a:t>
                      </a:r>
                    </a:p>
                  </a:txBody>
                  <a:tcPr marL="0" marR="0" marT="0" marB="0" anchor="ctr">
                    <a:lnL w="12700" cap="flat" cmpd="sng" algn="ctr">
                      <a:solidFill>
                        <a:srgbClr val="0432FF"/>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432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it-IT" sz="1600" dirty="0"/>
                        <a:t>10</a:t>
                      </a:r>
                    </a:p>
                  </a:txBody>
                  <a:tcPr marL="0" marR="0" marT="0" marB="0" anchor="ctr">
                    <a:lnL w="12700" cap="flat" cmpd="sng" algn="ctr">
                      <a:noFill/>
                      <a:prstDash val="solid"/>
                      <a:round/>
                      <a:headEnd type="none" w="med" len="med"/>
                      <a:tailEnd type="none" w="med" len="med"/>
                    </a:lnL>
                    <a:lnR w="12700" cap="flat" cmpd="sng" algn="ctr">
                      <a:solidFill>
                        <a:srgbClr val="0432FF"/>
                      </a:solidFill>
                      <a:prstDash val="solid"/>
                      <a:round/>
                      <a:headEnd type="none" w="med" len="med"/>
                      <a:tailEnd type="none" w="med" len="med"/>
                    </a:lnR>
                    <a:lnT>
                      <a:noFill/>
                    </a:lnT>
                    <a:lnB w="12700" cap="flat" cmpd="sng" algn="ctr">
                      <a:solidFill>
                        <a:srgbClr val="0432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39928555"/>
                  </a:ext>
                </a:extLst>
              </a:tr>
            </a:tbl>
          </a:graphicData>
        </a:graphic>
      </p:graphicFrame>
      <p:graphicFrame>
        <p:nvGraphicFramePr>
          <p:cNvPr id="10" name="Table 9">
            <a:extLst>
              <a:ext uri="{FF2B5EF4-FFF2-40B4-BE49-F238E27FC236}">
                <a16:creationId xmlns:a16="http://schemas.microsoft.com/office/drawing/2014/main" id="{70CF1B70-A448-CC42-9D3C-209891EEFB40}"/>
              </a:ext>
            </a:extLst>
          </p:cNvPr>
          <p:cNvGraphicFramePr>
            <a:graphicFrameLocks noGrp="1"/>
          </p:cNvGraphicFramePr>
          <p:nvPr>
            <p:extLst/>
          </p:nvPr>
        </p:nvGraphicFramePr>
        <p:xfrm>
          <a:off x="7773906" y="4598577"/>
          <a:ext cx="2719796" cy="1706880"/>
        </p:xfrm>
        <a:graphic>
          <a:graphicData uri="http://schemas.openxmlformats.org/drawingml/2006/table">
            <a:tbl>
              <a:tblPr/>
              <a:tblGrid>
                <a:gridCol w="2058512">
                  <a:extLst>
                    <a:ext uri="{9D8B030D-6E8A-4147-A177-3AD203B41FA5}">
                      <a16:colId xmlns:a16="http://schemas.microsoft.com/office/drawing/2014/main" val="3743625598"/>
                    </a:ext>
                  </a:extLst>
                </a:gridCol>
                <a:gridCol w="661284">
                  <a:extLst>
                    <a:ext uri="{9D8B030D-6E8A-4147-A177-3AD203B41FA5}">
                      <a16:colId xmlns:a16="http://schemas.microsoft.com/office/drawing/2014/main" val="171336168"/>
                    </a:ext>
                  </a:extLst>
                </a:gridCol>
              </a:tblGrid>
              <a:tr h="152400">
                <a:tc gridSpan="2">
                  <a:txBody>
                    <a:bodyPr/>
                    <a:lstStyle/>
                    <a:p>
                      <a:pPr algn="ctr"/>
                      <a:r>
                        <a:rPr lang="it-IT" sz="1600" b="1" dirty="0">
                          <a:solidFill>
                            <a:srgbClr val="00B050"/>
                          </a:solidFill>
                        </a:rPr>
                        <a:t>WP8</a:t>
                      </a:r>
                    </a:p>
                  </a:txBody>
                  <a:tcPr marL="0" marR="0" marT="0" marB="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it-IT" dirty="0"/>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55577753"/>
                  </a:ext>
                </a:extLst>
              </a:tr>
              <a:tr h="152400">
                <a:tc>
                  <a:txBody>
                    <a:bodyPr/>
                    <a:lstStyle/>
                    <a:p>
                      <a:pPr algn="ctr"/>
                      <a:r>
                        <a:rPr lang="it-IT" sz="1600" dirty="0"/>
                        <a:t>Antonelli Mario</a:t>
                      </a:r>
                    </a:p>
                  </a:txBody>
                  <a:tcPr marL="0" marR="0" marT="0" marB="0" anchor="ctr">
                    <a:lnL w="12700" cap="flat" cmpd="sng" algn="ctr">
                      <a:solidFill>
                        <a:srgbClr val="00B05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r>
                        <a:rPr lang="it-IT" sz="1600" dirty="0"/>
                        <a:t>10</a:t>
                      </a:r>
                    </a:p>
                  </a:txBody>
                  <a:tcPr marL="0" marR="0" marT="0" marB="0" anchor="ctr">
                    <a:lnL>
                      <a:noFill/>
                    </a:lnL>
                    <a:lnR w="12700" cap="flat" cmpd="sng" algn="ctr">
                      <a:solidFill>
                        <a:srgbClr val="00B05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05425599"/>
                  </a:ext>
                </a:extLst>
              </a:tr>
              <a:tr h="180975">
                <a:tc>
                  <a:txBody>
                    <a:bodyPr/>
                    <a:lstStyle/>
                    <a:p>
                      <a:pPr algn="ctr"/>
                      <a:r>
                        <a:rPr lang="it-IT" sz="1600" dirty="0"/>
                        <a:t>Boscolo Manuela</a:t>
                      </a:r>
                    </a:p>
                  </a:txBody>
                  <a:tcPr marL="0" marR="0" marT="0" marB="0" anchor="ctr">
                    <a:lnL w="12700" cap="flat" cmpd="sng" algn="ctr">
                      <a:solidFill>
                        <a:srgbClr val="00B05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r>
                        <a:rPr lang="it-IT" sz="1600" dirty="0"/>
                        <a:t>20</a:t>
                      </a:r>
                    </a:p>
                  </a:txBody>
                  <a:tcPr marL="0" marR="0" marT="0" marB="0" anchor="ctr">
                    <a:lnL>
                      <a:noFill/>
                    </a:lnL>
                    <a:lnR w="12700" cap="flat" cmpd="sng" algn="ctr">
                      <a:solidFill>
                        <a:srgbClr val="00B05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81906699"/>
                  </a:ext>
                </a:extLst>
              </a:tr>
              <a:tr h="180975">
                <a:tc>
                  <a:txBody>
                    <a:bodyPr/>
                    <a:lstStyle/>
                    <a:p>
                      <a:pPr algn="ctr"/>
                      <a:r>
                        <a:rPr lang="it-IT" sz="1600" dirty="0" err="1"/>
                        <a:t>Ciarma</a:t>
                      </a:r>
                      <a:r>
                        <a:rPr lang="it-IT" sz="1600" dirty="0"/>
                        <a:t> Andrea</a:t>
                      </a:r>
                    </a:p>
                  </a:txBody>
                  <a:tcPr marL="0" marR="0" marT="0" marB="0" anchor="ctr">
                    <a:lnL w="12700" cap="flat" cmpd="sng" algn="ctr">
                      <a:solidFill>
                        <a:srgbClr val="00B05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p>
                      <a:pPr algn="ctr"/>
                      <a:r>
                        <a:rPr lang="it-IT" sz="1600" dirty="0"/>
                        <a:t>100</a:t>
                      </a:r>
                    </a:p>
                  </a:txBody>
                  <a:tcPr marL="0" marR="0" marT="0" marB="0" anchor="ctr">
                    <a:lnL>
                      <a:noFill/>
                    </a:lnL>
                    <a:lnR w="12700" cap="flat" cmpd="sng" algn="ctr">
                      <a:solidFill>
                        <a:srgbClr val="00B05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539928555"/>
                  </a:ext>
                </a:extLst>
              </a:tr>
              <a:tr h="20026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1600" dirty="0"/>
                        <a:t>Pellegrino Luigi </a:t>
                      </a:r>
                    </a:p>
                  </a:txBody>
                  <a:tcPr marL="0" marR="0" marT="0" marB="0" anchor="ctr">
                    <a:lnL w="12700" cap="flat" cmpd="sng" algn="ctr">
                      <a:solidFill>
                        <a:srgbClr val="00B05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600" dirty="0"/>
                        <a:t>10</a:t>
                      </a:r>
                    </a:p>
                  </a:txBody>
                  <a:tcPr marL="0" marR="0" marT="0" marB="0" anchor="ctr">
                    <a:lnL>
                      <a:noFill/>
                    </a:lnL>
                    <a:lnR w="12700" cap="flat" cmpd="sng" algn="ctr">
                      <a:solidFill>
                        <a:srgbClr val="00B05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0082441"/>
                  </a:ext>
                </a:extLst>
              </a:tr>
              <a:tr h="200265">
                <a:tc>
                  <a:txBody>
                    <a:bodyPr/>
                    <a:lstStyle/>
                    <a:p>
                      <a:pPr algn="ctr"/>
                      <a:r>
                        <a:rPr lang="it-IT" sz="1600" dirty="0"/>
                        <a:t>Rotondo Marcello</a:t>
                      </a:r>
                    </a:p>
                  </a:txBody>
                  <a:tcPr marL="0" marR="0" marT="0" marB="0" anchor="ctr">
                    <a:lnL w="12700" cap="flat" cmpd="sng" algn="ctr">
                      <a:solidFill>
                        <a:srgbClr val="00B050"/>
                      </a:solid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600" dirty="0"/>
                        <a:t>20</a:t>
                      </a:r>
                    </a:p>
                  </a:txBody>
                  <a:tcPr marL="0" marR="0" marT="0" marB="0" anchor="ctr">
                    <a:lnL>
                      <a:noFill/>
                    </a:lnL>
                    <a:lnR w="12700" cap="flat" cmpd="sng" algn="ctr">
                      <a:solidFill>
                        <a:srgbClr val="00B050"/>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6024481"/>
                  </a:ext>
                </a:extLst>
              </a:tr>
              <a:tr h="200265">
                <a:tc>
                  <a:txBody>
                    <a:bodyPr/>
                    <a:lstStyle/>
                    <a:p>
                      <a:pPr algn="ctr"/>
                      <a:r>
                        <a:rPr lang="it-IT" sz="1600" dirty="0" err="1"/>
                        <a:t>Sarra</a:t>
                      </a:r>
                      <a:r>
                        <a:rPr lang="it-IT" sz="1600" dirty="0"/>
                        <a:t> Ivano</a:t>
                      </a:r>
                    </a:p>
                  </a:txBody>
                  <a:tcPr marL="0" marR="0" marT="0" marB="0" anchor="ctr">
                    <a:lnL w="12700" cap="flat" cmpd="sng" algn="ctr">
                      <a:solidFill>
                        <a:srgbClr val="00B050"/>
                      </a:solidFill>
                      <a:prstDash val="solid"/>
                      <a:round/>
                      <a:headEnd type="none" w="med" len="med"/>
                      <a:tailEnd type="none" w="med" len="med"/>
                    </a:lnL>
                    <a:lnR>
                      <a:noFill/>
                    </a:lnR>
                    <a:lnT>
                      <a:noFill/>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it-IT" sz="1600" dirty="0"/>
                        <a:t>20</a:t>
                      </a:r>
                    </a:p>
                  </a:txBody>
                  <a:tcPr marL="0" marR="0" marT="0" marB="0" anchor="ctr">
                    <a:lnL>
                      <a:noFill/>
                    </a:lnL>
                    <a:lnR w="12700" cap="flat" cmpd="sng" algn="ctr">
                      <a:solidFill>
                        <a:srgbClr val="00B050"/>
                      </a:solidFill>
                      <a:prstDash val="solid"/>
                      <a:round/>
                      <a:headEnd type="none" w="med" len="med"/>
                      <a:tailEnd type="none" w="med" len="med"/>
                    </a:lnR>
                    <a:lnT>
                      <a:noFill/>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8373905"/>
                  </a:ext>
                </a:extLst>
              </a:tr>
            </a:tbl>
          </a:graphicData>
        </a:graphic>
      </p:graphicFrame>
      <p:sp>
        <p:nvSpPr>
          <p:cNvPr id="3" name="Rectangle 2">
            <a:extLst>
              <a:ext uri="{FF2B5EF4-FFF2-40B4-BE49-F238E27FC236}">
                <a16:creationId xmlns:a16="http://schemas.microsoft.com/office/drawing/2014/main" id="{17031A8A-EA7B-F24D-8CE2-B08D1D4D0A4A}"/>
              </a:ext>
            </a:extLst>
          </p:cNvPr>
          <p:cNvSpPr/>
          <p:nvPr/>
        </p:nvSpPr>
        <p:spPr>
          <a:xfrm>
            <a:off x="10549058" y="4557748"/>
            <a:ext cx="1615955" cy="400110"/>
          </a:xfrm>
          <a:prstGeom prst="rect">
            <a:avLst/>
          </a:prstGeom>
        </p:spPr>
        <p:txBody>
          <a:bodyPr wrap="none">
            <a:spAutoFit/>
          </a:bodyPr>
          <a:lstStyle/>
          <a:p>
            <a:r>
              <a:rPr lang="en-GB" sz="2000" b="1" dirty="0">
                <a:solidFill>
                  <a:srgbClr val="FF0000"/>
                </a:solidFill>
              </a:rPr>
              <a:t>3.9 FTE </a:t>
            </a:r>
            <a:r>
              <a:rPr lang="en-GB" sz="2000" b="1" dirty="0" err="1">
                <a:solidFill>
                  <a:srgbClr val="FF0000"/>
                </a:solidFill>
              </a:rPr>
              <a:t>totali</a:t>
            </a:r>
            <a:r>
              <a:rPr lang="en-GB" sz="2000" b="1" dirty="0">
                <a:solidFill>
                  <a:srgbClr val="FF0000"/>
                </a:solidFill>
              </a:rPr>
              <a:t> </a:t>
            </a:r>
          </a:p>
        </p:txBody>
      </p:sp>
      <p:sp>
        <p:nvSpPr>
          <p:cNvPr id="11" name="TextBox 10">
            <a:extLst>
              <a:ext uri="{FF2B5EF4-FFF2-40B4-BE49-F238E27FC236}">
                <a16:creationId xmlns:a16="http://schemas.microsoft.com/office/drawing/2014/main" id="{94670BB8-4572-A34F-8786-0B0B366A261F}"/>
              </a:ext>
            </a:extLst>
          </p:cNvPr>
          <p:cNvSpPr txBox="1"/>
          <p:nvPr/>
        </p:nvSpPr>
        <p:spPr>
          <a:xfrm>
            <a:off x="10013884" y="434579"/>
            <a:ext cx="2195858" cy="461665"/>
          </a:xfrm>
          <a:prstGeom prst="rect">
            <a:avLst/>
          </a:prstGeom>
          <a:noFill/>
        </p:spPr>
        <p:txBody>
          <a:bodyPr wrap="none" rtlCol="0">
            <a:spAutoFit/>
          </a:bodyPr>
          <a:lstStyle/>
          <a:p>
            <a:pPr algn="ctr"/>
            <a:r>
              <a:rPr lang="en-US" sz="2400" b="1" dirty="0">
                <a:highlight>
                  <a:srgbClr val="FFFF00"/>
                </a:highlight>
              </a:rPr>
              <a:t>anagrafica 2020</a:t>
            </a:r>
          </a:p>
        </p:txBody>
      </p:sp>
      <p:sp>
        <p:nvSpPr>
          <p:cNvPr id="2" name="TextBox 1">
            <a:extLst>
              <a:ext uri="{FF2B5EF4-FFF2-40B4-BE49-F238E27FC236}">
                <a16:creationId xmlns:a16="http://schemas.microsoft.com/office/drawing/2014/main" id="{C7B62267-616A-7B48-A3B0-5D9851310CF2}"/>
              </a:ext>
            </a:extLst>
          </p:cNvPr>
          <p:cNvSpPr txBox="1"/>
          <p:nvPr/>
        </p:nvSpPr>
        <p:spPr>
          <a:xfrm>
            <a:off x="3929390" y="4571632"/>
            <a:ext cx="864339" cy="369332"/>
          </a:xfrm>
          <a:prstGeom prst="rect">
            <a:avLst/>
          </a:prstGeom>
          <a:noFill/>
        </p:spPr>
        <p:txBody>
          <a:bodyPr wrap="none" rtlCol="0">
            <a:spAutoFit/>
          </a:bodyPr>
          <a:lstStyle/>
          <a:p>
            <a:r>
              <a:rPr lang="en-US" b="1" dirty="0">
                <a:solidFill>
                  <a:srgbClr val="0432FF"/>
                </a:solidFill>
              </a:rPr>
              <a:t>0.9 FTE</a:t>
            </a:r>
          </a:p>
        </p:txBody>
      </p:sp>
      <p:sp>
        <p:nvSpPr>
          <p:cNvPr id="12" name="TextBox 11">
            <a:extLst>
              <a:ext uri="{FF2B5EF4-FFF2-40B4-BE49-F238E27FC236}">
                <a16:creationId xmlns:a16="http://schemas.microsoft.com/office/drawing/2014/main" id="{1A54D2FC-E9E8-2640-A47A-D920C337FFE1}"/>
              </a:ext>
            </a:extLst>
          </p:cNvPr>
          <p:cNvSpPr txBox="1"/>
          <p:nvPr/>
        </p:nvSpPr>
        <p:spPr>
          <a:xfrm>
            <a:off x="6650217" y="4548334"/>
            <a:ext cx="981359" cy="369332"/>
          </a:xfrm>
          <a:prstGeom prst="rect">
            <a:avLst/>
          </a:prstGeom>
          <a:noFill/>
        </p:spPr>
        <p:txBody>
          <a:bodyPr wrap="none" rtlCol="0">
            <a:spAutoFit/>
          </a:bodyPr>
          <a:lstStyle/>
          <a:p>
            <a:r>
              <a:rPr lang="en-US" b="1" dirty="0">
                <a:solidFill>
                  <a:srgbClr val="7030A0"/>
                </a:solidFill>
              </a:rPr>
              <a:t>1.15 FTE</a:t>
            </a:r>
          </a:p>
        </p:txBody>
      </p:sp>
      <p:sp>
        <p:nvSpPr>
          <p:cNvPr id="13" name="TextBox 12">
            <a:extLst>
              <a:ext uri="{FF2B5EF4-FFF2-40B4-BE49-F238E27FC236}">
                <a16:creationId xmlns:a16="http://schemas.microsoft.com/office/drawing/2014/main" id="{542E0C2F-5A8D-4049-89F6-8BFC191A78E5}"/>
              </a:ext>
            </a:extLst>
          </p:cNvPr>
          <p:cNvSpPr txBox="1"/>
          <p:nvPr/>
        </p:nvSpPr>
        <p:spPr>
          <a:xfrm>
            <a:off x="9603689" y="4529592"/>
            <a:ext cx="864339" cy="369332"/>
          </a:xfrm>
          <a:prstGeom prst="rect">
            <a:avLst/>
          </a:prstGeom>
          <a:noFill/>
        </p:spPr>
        <p:txBody>
          <a:bodyPr wrap="none" rtlCol="0">
            <a:spAutoFit/>
          </a:bodyPr>
          <a:lstStyle/>
          <a:p>
            <a:r>
              <a:rPr lang="en-US" b="1" dirty="0">
                <a:solidFill>
                  <a:srgbClr val="00B050"/>
                </a:solidFill>
              </a:rPr>
              <a:t>1.8 FTE</a:t>
            </a:r>
          </a:p>
        </p:txBody>
      </p:sp>
    </p:spTree>
    <p:extLst>
      <p:ext uri="{BB962C8B-B14F-4D97-AF65-F5344CB8AC3E}">
        <p14:creationId xmlns:p14="http://schemas.microsoft.com/office/powerpoint/2010/main" val="1132511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308B-DBB1-E84A-94AD-E678FDF1B74A}"/>
              </a:ext>
            </a:extLst>
          </p:cNvPr>
          <p:cNvSpPr>
            <a:spLocks noGrp="1"/>
          </p:cNvSpPr>
          <p:nvPr>
            <p:ph type="title"/>
          </p:nvPr>
        </p:nvSpPr>
        <p:spPr/>
        <p:txBody>
          <a:bodyPr/>
          <a:lstStyle/>
          <a:p>
            <a:r>
              <a:rPr lang="it-IT"/>
              <a:t>RD_FA</a:t>
            </a:r>
          </a:p>
        </p:txBody>
      </p:sp>
      <p:sp>
        <p:nvSpPr>
          <p:cNvPr id="3" name="Content Placeholder 2">
            <a:extLst>
              <a:ext uri="{FF2B5EF4-FFF2-40B4-BE49-F238E27FC236}">
                <a16:creationId xmlns:a16="http://schemas.microsoft.com/office/drawing/2014/main" id="{2C2BA6FF-73D7-DE49-84AD-2503877F12BC}"/>
              </a:ext>
            </a:extLst>
          </p:cNvPr>
          <p:cNvSpPr>
            <a:spLocks noGrp="1"/>
          </p:cNvSpPr>
          <p:nvPr>
            <p:ph idx="1"/>
          </p:nvPr>
        </p:nvSpPr>
        <p:spPr>
          <a:xfrm>
            <a:off x="195943" y="1194934"/>
            <a:ext cx="11625943" cy="5193990"/>
          </a:xfrm>
        </p:spPr>
        <p:txBody>
          <a:bodyPr/>
          <a:lstStyle/>
          <a:p>
            <a:r>
              <a:rPr lang="it-IT"/>
              <a:t>LEMMA ha dato un forte impulso a far nascere RD_FA, infatti</a:t>
            </a:r>
          </a:p>
          <a:p>
            <a:r>
              <a:rPr lang="it-IT"/>
              <a:t>M. Antonelli ha presentato il concetto LEMMA a Snowmass 2013</a:t>
            </a:r>
          </a:p>
          <a:p>
            <a:r>
              <a:rPr lang="it-IT"/>
              <a:t>CSN1 dicembre 2015:</a:t>
            </a:r>
          </a:p>
          <a:p>
            <a:pPr lvl="1"/>
            <a:r>
              <a:rPr lang="it-IT"/>
              <a:t>M. Antonelli ha presentato talk: `</a:t>
            </a:r>
            <a:r>
              <a:rPr lang="it-IT" b="1"/>
              <a:t>Muon collider: fisica’ </a:t>
            </a:r>
            <a:r>
              <a:rPr lang="it-IT">
                <a:hlinkClick r:id="rId2"/>
              </a:rPr>
              <a:t>link</a:t>
            </a:r>
            <a:r>
              <a:rPr lang="it-IT"/>
              <a:t> </a:t>
            </a:r>
          </a:p>
          <a:p>
            <a:pPr lvl="1"/>
            <a:r>
              <a:rPr lang="it-IT"/>
              <a:t>M. Boscolo talk: ‘</a:t>
            </a:r>
            <a:r>
              <a:rPr lang="it-IT" b="1"/>
              <a:t>Muon collider: opzioni di macchina’ </a:t>
            </a:r>
            <a:r>
              <a:rPr lang="it-IT">
                <a:hlinkClick r:id="rId3"/>
              </a:rPr>
              <a:t>link</a:t>
            </a:r>
            <a:endParaRPr lang="it-IT"/>
          </a:p>
          <a:p>
            <a:pPr marL="457200" lvl="1" indent="0">
              <a:buNone/>
            </a:pPr>
            <a:endParaRPr lang="it-IT"/>
          </a:p>
          <a:p>
            <a:pPr marL="457200" lvl="1" indent="0">
              <a:buNone/>
            </a:pPr>
            <a:r>
              <a:rPr lang="it-IT"/>
              <a:t>grande interesse, da qui è iniziata discussione in CSN1 nel 2016, da cui </a:t>
            </a:r>
          </a:p>
          <a:p>
            <a:pPr marL="457200" lvl="1" indent="0">
              <a:buNone/>
            </a:pPr>
            <a:r>
              <a:rPr lang="it-IT"/>
              <a:t>è nata RD_FA con l’intento di includere </a:t>
            </a:r>
          </a:p>
          <a:p>
            <a:pPr marL="457200" lvl="1" indent="0">
              <a:buNone/>
            </a:pPr>
            <a:r>
              <a:rPr lang="it-IT"/>
              <a:t>tutti gli acceleratori futuri:                     FCC, CEPC, ILC, CLIC, EIC, LEMMA </a:t>
            </a:r>
          </a:p>
          <a:p>
            <a:pPr marL="457200" lvl="1" indent="0">
              <a:buNone/>
            </a:pPr>
            <a:r>
              <a:rPr lang="it-IT"/>
              <a:t>poi di fatto gli studi sono stati su:         FCC, CEPC, LEMMA</a:t>
            </a:r>
          </a:p>
          <a:p>
            <a:pPr marL="457200" lvl="1" indent="0">
              <a:buNone/>
            </a:pPr>
            <a:endParaRPr lang="it-IT"/>
          </a:p>
          <a:p>
            <a:pPr marL="0" indent="0">
              <a:buNone/>
            </a:pPr>
            <a:endParaRPr lang="it-IT"/>
          </a:p>
        </p:txBody>
      </p:sp>
      <p:sp>
        <p:nvSpPr>
          <p:cNvPr id="7" name="Footer Placeholder 6">
            <a:extLst>
              <a:ext uri="{FF2B5EF4-FFF2-40B4-BE49-F238E27FC236}">
                <a16:creationId xmlns:a16="http://schemas.microsoft.com/office/drawing/2014/main" id="{52323215-86FC-CC4C-A001-A48A32C38E8A}"/>
              </a:ext>
            </a:extLst>
          </p:cNvPr>
          <p:cNvSpPr>
            <a:spLocks noGrp="1"/>
          </p:cNvSpPr>
          <p:nvPr>
            <p:ph type="ftr" sz="quarter" idx="11"/>
          </p:nvPr>
        </p:nvSpPr>
        <p:spPr/>
        <p:txBody>
          <a:bodyPr/>
          <a:lstStyle/>
          <a:p>
            <a:r>
              <a:rPr lang="it-IT"/>
              <a:t>M. Boscolo, CL preventivi, 7/7/20</a:t>
            </a:r>
          </a:p>
        </p:txBody>
      </p:sp>
    </p:spTree>
    <p:extLst>
      <p:ext uri="{BB962C8B-B14F-4D97-AF65-F5344CB8AC3E}">
        <p14:creationId xmlns:p14="http://schemas.microsoft.com/office/powerpoint/2010/main" val="2706577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BC29-DEF2-CF46-9E52-70D541F76A73}"/>
              </a:ext>
            </a:extLst>
          </p:cNvPr>
          <p:cNvSpPr>
            <a:spLocks noGrp="1"/>
          </p:cNvSpPr>
          <p:nvPr>
            <p:ph type="title"/>
          </p:nvPr>
        </p:nvSpPr>
        <p:spPr/>
        <p:txBody>
          <a:bodyPr/>
          <a:lstStyle/>
          <a:p>
            <a:r>
              <a:rPr lang="it-IT"/>
              <a:t>RD_FCC e la strategy</a:t>
            </a:r>
          </a:p>
        </p:txBody>
      </p:sp>
      <p:sp>
        <p:nvSpPr>
          <p:cNvPr id="5" name="TextBox 4">
            <a:extLst>
              <a:ext uri="{FF2B5EF4-FFF2-40B4-BE49-F238E27FC236}">
                <a16:creationId xmlns:a16="http://schemas.microsoft.com/office/drawing/2014/main" id="{8685DA9C-E9A0-A642-98A4-4800A9AB805C}"/>
              </a:ext>
            </a:extLst>
          </p:cNvPr>
          <p:cNvSpPr txBox="1"/>
          <p:nvPr/>
        </p:nvSpPr>
        <p:spPr>
          <a:xfrm>
            <a:off x="587828" y="2024200"/>
            <a:ext cx="10515600" cy="3477875"/>
          </a:xfrm>
          <a:prstGeom prst="rect">
            <a:avLst/>
          </a:prstGeom>
          <a:noFill/>
          <a:ln>
            <a:solidFill>
              <a:srgbClr val="FF0000"/>
            </a:solidFill>
          </a:ln>
        </p:spPr>
        <p:txBody>
          <a:bodyPr wrap="square" rtlCol="0">
            <a:spAutoFit/>
          </a:bodyPr>
          <a:lstStyle/>
          <a:p>
            <a:pPr algn="just"/>
            <a:r>
              <a:rPr lang="it-IT" sz="2000"/>
              <a:t>The document also highlights the need to pursue an “</a:t>
            </a:r>
            <a:r>
              <a:rPr lang="it-IT" sz="2000" b="1"/>
              <a:t>electron-positron Higgs factory” as the highest-priority facility after the Large Hadron Collider (LHC). Operation of this future collider at CERN could start within a timescale of less than 10 years after the full exploitation of the High-Luminosity LHC</a:t>
            </a:r>
            <a:r>
              <a:rPr lang="it-IT" sz="2000"/>
              <a:t>, which is expected to complete operations in 2038. The electron-positron collider would allow the properties of the Higgs boson to be measured with extremely high precision. The Higgs boson was discovered at CERN in 2012 by scientists working on the LHC, and is expected to be a powerful tool in the search for physics beyond the Standard Model. </a:t>
            </a:r>
          </a:p>
          <a:p>
            <a:pPr algn="just"/>
            <a:r>
              <a:rPr lang="it-IT" sz="2000"/>
              <a:t>Another significant recommendation of the Strategy is that Europe, in collaboration with the worldwide community, should undertake a </a:t>
            </a:r>
            <a:r>
              <a:rPr lang="it-IT" sz="2000" b="1">
                <a:solidFill>
                  <a:srgbClr val="FF0000"/>
                </a:solidFill>
              </a:rPr>
              <a:t>feasibility study for a next-generation hadron collider at the highest achievable energy,</a:t>
            </a:r>
            <a:r>
              <a:rPr lang="it-IT" sz="2000" b="1"/>
              <a:t> </a:t>
            </a:r>
            <a:r>
              <a:rPr lang="it-IT" sz="2000"/>
              <a:t>in preparation for the longer-term scientific goal of exploring the high-energy frontier, </a:t>
            </a:r>
            <a:r>
              <a:rPr lang="it-IT" sz="2000" b="1">
                <a:solidFill>
                  <a:srgbClr val="FF0000"/>
                </a:solidFill>
              </a:rPr>
              <a:t>with an electron-positron collider as a possible first stage</a:t>
            </a:r>
            <a:r>
              <a:rPr lang="it-IT" sz="2000"/>
              <a:t>.</a:t>
            </a:r>
          </a:p>
        </p:txBody>
      </p:sp>
      <p:sp>
        <p:nvSpPr>
          <p:cNvPr id="6" name="Rectangle 5">
            <a:extLst>
              <a:ext uri="{FF2B5EF4-FFF2-40B4-BE49-F238E27FC236}">
                <a16:creationId xmlns:a16="http://schemas.microsoft.com/office/drawing/2014/main" id="{0B36EBEB-AE20-4641-9BA8-884A4E63D58D}"/>
              </a:ext>
            </a:extLst>
          </p:cNvPr>
          <p:cNvSpPr/>
          <p:nvPr/>
        </p:nvSpPr>
        <p:spPr>
          <a:xfrm>
            <a:off x="5315111" y="1562535"/>
            <a:ext cx="1436915" cy="461665"/>
          </a:xfrm>
          <a:prstGeom prst="rect">
            <a:avLst/>
          </a:prstGeom>
        </p:spPr>
        <p:txBody>
          <a:bodyPr wrap="square">
            <a:spAutoFit/>
          </a:bodyPr>
          <a:lstStyle/>
          <a:p>
            <a:pPr lvl="1"/>
            <a:r>
              <a:rPr lang="it-IT" sz="2400">
                <a:hlinkClick r:id="rId2"/>
              </a:rPr>
              <a:t>link</a:t>
            </a:r>
            <a:endParaRPr lang="it-IT" sz="2400"/>
          </a:p>
        </p:txBody>
      </p:sp>
      <p:sp>
        <p:nvSpPr>
          <p:cNvPr id="7" name="TextBox 6">
            <a:extLst>
              <a:ext uri="{FF2B5EF4-FFF2-40B4-BE49-F238E27FC236}">
                <a16:creationId xmlns:a16="http://schemas.microsoft.com/office/drawing/2014/main" id="{F1E534BD-FC88-0346-9656-0161A75AF56B}"/>
              </a:ext>
            </a:extLst>
          </p:cNvPr>
          <p:cNvSpPr txBox="1"/>
          <p:nvPr/>
        </p:nvSpPr>
        <p:spPr>
          <a:xfrm>
            <a:off x="432158" y="1562535"/>
            <a:ext cx="5413470" cy="461665"/>
          </a:xfrm>
          <a:prstGeom prst="rect">
            <a:avLst/>
          </a:prstGeom>
          <a:noFill/>
        </p:spPr>
        <p:txBody>
          <a:bodyPr wrap="none" rtlCol="0">
            <a:spAutoFit/>
          </a:bodyPr>
          <a:lstStyle/>
          <a:p>
            <a:r>
              <a:rPr lang="it-IT" sz="2400" i="1"/>
              <a:t>Estratto dal CERN press-release 19/06/20:</a:t>
            </a:r>
          </a:p>
        </p:txBody>
      </p:sp>
      <p:sp>
        <p:nvSpPr>
          <p:cNvPr id="10" name="TextBox 9">
            <a:extLst>
              <a:ext uri="{FF2B5EF4-FFF2-40B4-BE49-F238E27FC236}">
                <a16:creationId xmlns:a16="http://schemas.microsoft.com/office/drawing/2014/main" id="{6ABC1BBC-D983-C645-BF68-7CF7C41A5875}"/>
              </a:ext>
            </a:extLst>
          </p:cNvPr>
          <p:cNvSpPr txBox="1"/>
          <p:nvPr/>
        </p:nvSpPr>
        <p:spPr>
          <a:xfrm>
            <a:off x="1700275" y="5969879"/>
            <a:ext cx="7487114" cy="461665"/>
          </a:xfrm>
          <a:prstGeom prst="rect">
            <a:avLst/>
          </a:prstGeom>
          <a:noFill/>
        </p:spPr>
        <p:txBody>
          <a:bodyPr wrap="none" rtlCol="0">
            <a:spAutoFit/>
          </a:bodyPr>
          <a:lstStyle/>
          <a:p>
            <a:r>
              <a:rPr lang="it-IT" sz="2400" b="1"/>
              <a:t>La priorità di uno studio di fattibilità di  FCC risulta chiara </a:t>
            </a:r>
          </a:p>
        </p:txBody>
      </p:sp>
      <p:sp>
        <p:nvSpPr>
          <p:cNvPr id="11" name="Footer Placeholder 10">
            <a:extLst>
              <a:ext uri="{FF2B5EF4-FFF2-40B4-BE49-F238E27FC236}">
                <a16:creationId xmlns:a16="http://schemas.microsoft.com/office/drawing/2014/main" id="{D13001A5-111D-1D4D-91B9-F58747955B51}"/>
              </a:ext>
            </a:extLst>
          </p:cNvPr>
          <p:cNvSpPr>
            <a:spLocks noGrp="1"/>
          </p:cNvSpPr>
          <p:nvPr>
            <p:ph type="ftr" sz="quarter" idx="11"/>
          </p:nvPr>
        </p:nvSpPr>
        <p:spPr/>
        <p:txBody>
          <a:bodyPr/>
          <a:lstStyle/>
          <a:p>
            <a:r>
              <a:rPr lang="it-IT"/>
              <a:t>M. Boscolo, CL preventivi, 7/7/20</a:t>
            </a:r>
          </a:p>
        </p:txBody>
      </p:sp>
    </p:spTree>
    <p:extLst>
      <p:ext uri="{BB962C8B-B14F-4D97-AF65-F5344CB8AC3E}">
        <p14:creationId xmlns:p14="http://schemas.microsoft.com/office/powerpoint/2010/main" val="961300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58DD-2CA8-2941-8797-7C94E6037FFA}"/>
              </a:ext>
            </a:extLst>
          </p:cNvPr>
          <p:cNvSpPr>
            <a:spLocks noGrp="1"/>
          </p:cNvSpPr>
          <p:nvPr>
            <p:ph type="title"/>
          </p:nvPr>
        </p:nvSpPr>
        <p:spPr/>
        <p:txBody>
          <a:bodyPr/>
          <a:lstStyle/>
          <a:p>
            <a:r>
              <a:rPr lang="it-IT"/>
              <a:t>RD_MUCOL e la Strategy</a:t>
            </a:r>
          </a:p>
        </p:txBody>
      </p:sp>
      <p:pic>
        <p:nvPicPr>
          <p:cNvPr id="5" name="Content Placeholder 4">
            <a:extLst>
              <a:ext uri="{FF2B5EF4-FFF2-40B4-BE49-F238E27FC236}">
                <a16:creationId xmlns:a16="http://schemas.microsoft.com/office/drawing/2014/main" id="{B679E2CF-FC92-2E4C-B3DB-2AC8F48E80E4}"/>
              </a:ext>
            </a:extLst>
          </p:cNvPr>
          <p:cNvPicPr>
            <a:picLocks noGrp="1" noChangeAspect="1"/>
          </p:cNvPicPr>
          <p:nvPr>
            <p:ph idx="1"/>
          </p:nvPr>
        </p:nvPicPr>
        <p:blipFill>
          <a:blip r:embed="rId2"/>
          <a:stretch>
            <a:fillRect/>
          </a:stretch>
        </p:blipFill>
        <p:spPr>
          <a:xfrm>
            <a:off x="9611" y="1805753"/>
            <a:ext cx="12182389" cy="587102"/>
          </a:xfrm>
        </p:spPr>
      </p:pic>
      <p:sp>
        <p:nvSpPr>
          <p:cNvPr id="6" name="TextBox 5">
            <a:extLst>
              <a:ext uri="{FF2B5EF4-FFF2-40B4-BE49-F238E27FC236}">
                <a16:creationId xmlns:a16="http://schemas.microsoft.com/office/drawing/2014/main" id="{A2181E40-1CA1-8249-8A48-141E8FC65442}"/>
              </a:ext>
            </a:extLst>
          </p:cNvPr>
          <p:cNvSpPr txBox="1"/>
          <p:nvPr/>
        </p:nvSpPr>
        <p:spPr>
          <a:xfrm>
            <a:off x="217714" y="1436421"/>
            <a:ext cx="3062826" cy="369332"/>
          </a:xfrm>
          <a:prstGeom prst="rect">
            <a:avLst/>
          </a:prstGeom>
          <a:noFill/>
        </p:spPr>
        <p:txBody>
          <a:bodyPr wrap="none" rtlCol="0">
            <a:spAutoFit/>
          </a:bodyPr>
          <a:lstStyle/>
          <a:p>
            <a:r>
              <a:rPr lang="it-IT"/>
              <a:t>Slide 18 di Halina Abramowicz:</a:t>
            </a:r>
          </a:p>
        </p:txBody>
      </p:sp>
      <p:pic>
        <p:nvPicPr>
          <p:cNvPr id="8" name="Picture 7">
            <a:extLst>
              <a:ext uri="{FF2B5EF4-FFF2-40B4-BE49-F238E27FC236}">
                <a16:creationId xmlns:a16="http://schemas.microsoft.com/office/drawing/2014/main" id="{C97A66E5-DEC4-3944-98B1-EC2EAA59254D}"/>
              </a:ext>
            </a:extLst>
          </p:cNvPr>
          <p:cNvPicPr>
            <a:picLocks noChangeAspect="1"/>
          </p:cNvPicPr>
          <p:nvPr/>
        </p:nvPicPr>
        <p:blipFill>
          <a:blip r:embed="rId3"/>
          <a:stretch>
            <a:fillRect/>
          </a:stretch>
        </p:blipFill>
        <p:spPr>
          <a:xfrm>
            <a:off x="838199" y="3094763"/>
            <a:ext cx="9721071" cy="3262494"/>
          </a:xfrm>
          <a:prstGeom prst="rect">
            <a:avLst/>
          </a:prstGeom>
        </p:spPr>
      </p:pic>
      <p:sp>
        <p:nvSpPr>
          <p:cNvPr id="9" name="Rectangle 8">
            <a:extLst>
              <a:ext uri="{FF2B5EF4-FFF2-40B4-BE49-F238E27FC236}">
                <a16:creationId xmlns:a16="http://schemas.microsoft.com/office/drawing/2014/main" id="{1B8E7AD4-4E8D-CF40-8849-B5879AE6B966}"/>
              </a:ext>
            </a:extLst>
          </p:cNvPr>
          <p:cNvSpPr/>
          <p:nvPr/>
        </p:nvSpPr>
        <p:spPr>
          <a:xfrm>
            <a:off x="838199" y="5003800"/>
            <a:ext cx="9855201" cy="12319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ooter Placeholder 9">
            <a:extLst>
              <a:ext uri="{FF2B5EF4-FFF2-40B4-BE49-F238E27FC236}">
                <a16:creationId xmlns:a16="http://schemas.microsoft.com/office/drawing/2014/main" id="{C4D19774-CBC3-1549-8220-441B89B12DF7}"/>
              </a:ext>
            </a:extLst>
          </p:cNvPr>
          <p:cNvSpPr>
            <a:spLocks noGrp="1"/>
          </p:cNvSpPr>
          <p:nvPr>
            <p:ph type="ftr" sz="quarter" idx="11"/>
          </p:nvPr>
        </p:nvSpPr>
        <p:spPr/>
        <p:txBody>
          <a:bodyPr/>
          <a:lstStyle/>
          <a:p>
            <a:r>
              <a:rPr lang="it-IT"/>
              <a:t>M. Boscolo, CL preventivi, 7/7/20</a:t>
            </a:r>
          </a:p>
        </p:txBody>
      </p:sp>
    </p:spTree>
    <p:extLst>
      <p:ext uri="{BB962C8B-B14F-4D97-AF65-F5344CB8AC3E}">
        <p14:creationId xmlns:p14="http://schemas.microsoft.com/office/powerpoint/2010/main" val="1569863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ECDF7-DC3C-144B-83E0-463EC27BAD3C}"/>
              </a:ext>
            </a:extLst>
          </p:cNvPr>
          <p:cNvSpPr>
            <a:spLocks noGrp="1"/>
          </p:cNvSpPr>
          <p:nvPr>
            <p:ph type="title"/>
          </p:nvPr>
        </p:nvSpPr>
        <p:spPr>
          <a:xfrm>
            <a:off x="575128" y="1440215"/>
            <a:ext cx="10515600" cy="1325563"/>
          </a:xfrm>
        </p:spPr>
        <p:txBody>
          <a:bodyPr>
            <a:normAutofit/>
          </a:bodyPr>
          <a:lstStyle/>
          <a:p>
            <a:r>
              <a:rPr lang="it-IT" sz="4000"/>
              <a:t>RD_FCC @LNF</a:t>
            </a:r>
          </a:p>
        </p:txBody>
      </p:sp>
      <p:sp>
        <p:nvSpPr>
          <p:cNvPr id="3" name="Content Placeholder 2">
            <a:extLst>
              <a:ext uri="{FF2B5EF4-FFF2-40B4-BE49-F238E27FC236}">
                <a16:creationId xmlns:a16="http://schemas.microsoft.com/office/drawing/2014/main" id="{6EFBF71D-5E48-8141-85DB-F66BE916447E}"/>
              </a:ext>
            </a:extLst>
          </p:cNvPr>
          <p:cNvSpPr>
            <a:spLocks noGrp="1"/>
          </p:cNvSpPr>
          <p:nvPr>
            <p:ph idx="1"/>
          </p:nvPr>
        </p:nvSpPr>
        <p:spPr>
          <a:xfrm>
            <a:off x="1874881" y="2765778"/>
            <a:ext cx="7634879" cy="1849698"/>
          </a:xfrm>
        </p:spPr>
        <p:txBody>
          <a:bodyPr>
            <a:noAutofit/>
          </a:bodyPr>
          <a:lstStyle/>
          <a:p>
            <a:pPr marL="0" indent="0" algn="ctr">
              <a:lnSpc>
                <a:spcPct val="150000"/>
              </a:lnSpc>
              <a:buNone/>
            </a:pPr>
            <a:r>
              <a:rPr lang="it-IT" sz="2600"/>
              <a:t>G. Bencivenni, M. Bertani, O. Blanco, M. Boscolo, A. Ciarma, D. Domenici, E. De Lucia, G. Felici, G. Morello, L. Pellegrino, M. Poli Lener(resp. locale), M. Zobov</a:t>
            </a:r>
          </a:p>
          <a:p>
            <a:pPr marL="457200" indent="-457200" algn="ctr">
              <a:lnSpc>
                <a:spcPct val="150000"/>
              </a:lnSpc>
              <a:buFont typeface="+mj-lt"/>
              <a:buAutoNum type="arabicPeriod"/>
            </a:pPr>
            <a:endParaRPr lang="it-IT" sz="2600"/>
          </a:p>
        </p:txBody>
      </p:sp>
      <p:sp>
        <p:nvSpPr>
          <p:cNvPr id="4" name="Footer Placeholder 3">
            <a:extLst>
              <a:ext uri="{FF2B5EF4-FFF2-40B4-BE49-F238E27FC236}">
                <a16:creationId xmlns:a16="http://schemas.microsoft.com/office/drawing/2014/main" id="{C425D72D-2B30-2A44-B53F-B7193CE3E878}"/>
              </a:ext>
            </a:extLst>
          </p:cNvPr>
          <p:cNvSpPr>
            <a:spLocks noGrp="1"/>
          </p:cNvSpPr>
          <p:nvPr>
            <p:ph type="ftr" sz="quarter" idx="11"/>
          </p:nvPr>
        </p:nvSpPr>
        <p:spPr/>
        <p:txBody>
          <a:bodyPr/>
          <a:lstStyle/>
          <a:p>
            <a:r>
              <a:rPr lang="it-IT"/>
              <a:t>M. Boscolo, CL preventivi, 7/7/20</a:t>
            </a:r>
          </a:p>
        </p:txBody>
      </p:sp>
    </p:spTree>
    <p:extLst>
      <p:ext uri="{BB962C8B-B14F-4D97-AF65-F5344CB8AC3E}">
        <p14:creationId xmlns:p14="http://schemas.microsoft.com/office/powerpoint/2010/main" val="870567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ezioni_CERN_2003">
  <a:themeElements>
    <a:clrScheme name="Lezioni_CERN_200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zioni_CERN_200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533400" marR="0" indent="-533400" algn="l" defTabSz="914400" rtl="0" eaLnBrk="1" fontAlgn="base" latinLnBrk="0" hangingPunct="1">
          <a:lnSpc>
            <a:spcPct val="100000"/>
          </a:lnSpc>
          <a:spcBef>
            <a:spcPct val="20000"/>
          </a:spcBef>
          <a:spcAft>
            <a:spcPct val="0"/>
          </a:spcAft>
          <a:buClr>
            <a:srgbClr val="FF0000"/>
          </a:buClr>
          <a:buSzTx/>
          <a:buFont typeface="Wingdings" pitchFamily="2" charset="2"/>
          <a:buNone/>
          <a:tabLst/>
          <a:defRPr kumimoji="0" lang="en-US" altLang="en-US" sz="28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533400" marR="0" indent="-533400" algn="l" defTabSz="914400" rtl="0" eaLnBrk="1" fontAlgn="base" latinLnBrk="0" hangingPunct="1">
          <a:lnSpc>
            <a:spcPct val="100000"/>
          </a:lnSpc>
          <a:spcBef>
            <a:spcPct val="20000"/>
          </a:spcBef>
          <a:spcAft>
            <a:spcPct val="0"/>
          </a:spcAft>
          <a:buClr>
            <a:srgbClr val="FF0000"/>
          </a:buClr>
          <a:buSzTx/>
          <a:buFont typeface="Wingdings" pitchFamily="2" charset="2"/>
          <a:buNone/>
          <a:tabLst/>
          <a:defRPr kumimoji="0" lang="en-US" altLang="en-US" sz="28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Lezioni_CERN_200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zioni_CERN_200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zioni_CERN_200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zioni_CERN_200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zioni_CERN_20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zioni_CERN_20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zioni_CERN_20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4020</TotalTime>
  <Words>4101</Words>
  <Application>Microsoft Macintosh PowerPoint</Application>
  <PresentationFormat>Widescreen</PresentationFormat>
  <Paragraphs>507</Paragraphs>
  <Slides>34</Slides>
  <Notes>6</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34</vt:i4>
      </vt:variant>
    </vt:vector>
  </HeadingPairs>
  <TitlesOfParts>
    <vt:vector size="51" baseType="lpstr">
      <vt:lpstr>ＭＳ Ｐゴシック</vt:lpstr>
      <vt:lpstr>Arial</vt:lpstr>
      <vt:lpstr>Calibri</vt:lpstr>
      <vt:lpstr>Calibri Light</vt:lpstr>
      <vt:lpstr>Courier New</vt:lpstr>
      <vt:lpstr>Helvetica</vt:lpstr>
      <vt:lpstr>Helvetica Neue</vt:lpstr>
      <vt:lpstr>Lucida Grande</vt:lpstr>
      <vt:lpstr>Palatino</vt:lpstr>
      <vt:lpstr>Symbol</vt:lpstr>
      <vt:lpstr>Times</vt:lpstr>
      <vt:lpstr>Times New Roman</vt:lpstr>
      <vt:lpstr>Wingdings</vt:lpstr>
      <vt:lpstr>Office Theme</vt:lpstr>
      <vt:lpstr>Lezioni_CERN_2003</vt:lpstr>
      <vt:lpstr>Tema di Office</vt:lpstr>
      <vt:lpstr>FermilabTemplate</vt:lpstr>
      <vt:lpstr> R&amp;D  Futuri Acceleratori: FCC  e  muon collider</vt:lpstr>
      <vt:lpstr>RD_FA e lo splitting dal 2021</vt:lpstr>
      <vt:lpstr>Struttura RD_FA </vt:lpstr>
      <vt:lpstr>Struttura RD_FA </vt:lpstr>
      <vt:lpstr>R&amp;D sui Futuri Acceleratori:RD_FA @LNF</vt:lpstr>
      <vt:lpstr>RD_FA</vt:lpstr>
      <vt:lpstr>RD_FCC e la strategy</vt:lpstr>
      <vt:lpstr>RD_MUCOL e la Strategy</vt:lpstr>
      <vt:lpstr>RD_FCC @LNF</vt:lpstr>
      <vt:lpstr>PowerPoint Presentation</vt:lpstr>
      <vt:lpstr>FCC-IS  Design Study – just approved by EU-H2020</vt:lpstr>
      <vt:lpstr>Stato Programma 2020 - WP7</vt:lpstr>
      <vt:lpstr>Programma preliminare 2021</vt:lpstr>
      <vt:lpstr>Anagrafica RD_FCC 2021</vt:lpstr>
      <vt:lpstr> RD_MUCOL @LNF </vt:lpstr>
      <vt:lpstr>WP8  di RD_FA   adesso →  RD_MUCOL</vt:lpstr>
      <vt:lpstr>PowerPoint Presentation</vt:lpstr>
      <vt:lpstr>Attività di macchina riassunta dalla produzione scientifica:</vt:lpstr>
      <vt:lpstr>Test beam at SPS – CERN North Area</vt:lpstr>
      <vt:lpstr>Thermomechanical stress of targets: model and test</vt:lpstr>
      <vt:lpstr>Attività Muon Collider ai LNF per il 2021</vt:lpstr>
      <vt:lpstr>Calorimetro Elettromagnetico per un futuro Muon Collider </vt:lpstr>
      <vt:lpstr>A Crystal Calorimeter with Longitudinal information -1-</vt:lpstr>
      <vt:lpstr>A Crystal Calorimeter with Longitudinal information -2-</vt:lpstr>
      <vt:lpstr>A Crystal Calorimeter with Longitudinal information -3-</vt:lpstr>
      <vt:lpstr>Anagrafica RD_MUCOL  2021</vt:lpstr>
      <vt:lpstr>PowerPoint Presentation</vt:lpstr>
      <vt:lpstr>Back-up</vt:lpstr>
      <vt:lpstr>PowerPoint Presentation</vt:lpstr>
      <vt:lpstr>LEMMA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Splitting RD_FA </dc:title>
  <dc:creator>Manuela Boscolo</dc:creator>
  <cp:lastModifiedBy>Manuela Boscolo</cp:lastModifiedBy>
  <cp:revision>98</cp:revision>
  <dcterms:created xsi:type="dcterms:W3CDTF">2020-06-14T17:23:06Z</dcterms:created>
  <dcterms:modified xsi:type="dcterms:W3CDTF">2020-07-09T12:21:48Z</dcterms:modified>
</cp:coreProperties>
</file>