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2" d="100"/>
          <a:sy n="32" d="100"/>
        </p:scale>
        <p:origin x="-152" y="-280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65100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xmlns:p14="http://schemas.microsoft.com/office/powerpoint/2010/main"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km3net.org/logo/oldLogo/KM3NeT_logo_web_no_shade.gif" TargetMode="External"/><Relationship Id="rId3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SPERIMENTO X 20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ESPERIMENTO </a:t>
            </a:r>
            <a:r>
              <a:rPr lang="it-IT" dirty="0" smtClean="0"/>
              <a:t>KM3</a:t>
            </a:r>
            <a:r>
              <a:rPr dirty="0" smtClean="0"/>
              <a:t> </a:t>
            </a:r>
            <a:r>
              <a:rPr dirty="0"/>
              <a:t>2021</a:t>
            </a:r>
          </a:p>
        </p:txBody>
      </p:sp>
      <p:sp>
        <p:nvSpPr>
          <p:cNvPr id="152" name="obiettivo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obiettivo</a:t>
            </a:r>
          </a:p>
        </p:txBody>
      </p:sp>
      <p:sp>
        <p:nvSpPr>
          <p:cNvPr id="153" name="Risultati 2020:…"/>
          <p:cNvSpPr txBox="1">
            <a:spLocks noGrp="1"/>
          </p:cNvSpPr>
          <p:nvPr>
            <p:ph type="body" sz="half" idx="1"/>
          </p:nvPr>
        </p:nvSpPr>
        <p:spPr>
          <a:xfrm>
            <a:off x="1206500" y="3627178"/>
            <a:ext cx="11988476" cy="927185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000"/>
              </a:spcBef>
            </a:pPr>
            <a:r>
              <a:rPr b="1" dirty="0"/>
              <a:t>Risultati 2020</a:t>
            </a:r>
            <a:r>
              <a:rPr dirty="0" smtClean="0"/>
              <a:t>:</a:t>
            </a:r>
            <a:endParaRPr dirty="0"/>
          </a:p>
          <a:p>
            <a:pPr lvl="1">
              <a:spcBef>
                <a:spcPts val="1000"/>
              </a:spcBef>
            </a:pPr>
            <a:r>
              <a:rPr lang="en-US" dirty="0" smtClean="0"/>
              <a:t>P</a:t>
            </a:r>
            <a:r>
              <a:rPr lang="it-IT" dirty="0" err="1" smtClean="0"/>
              <a:t>esantemente</a:t>
            </a:r>
            <a:r>
              <a:rPr lang="it-IT" dirty="0" smtClean="0"/>
              <a:t> rallentati dall’emergenza COVID</a:t>
            </a:r>
          </a:p>
          <a:p>
            <a:pPr lvl="1">
              <a:spcBef>
                <a:spcPts val="1000"/>
              </a:spcBef>
            </a:pPr>
            <a:r>
              <a:rPr lang="it-IT" dirty="0" smtClean="0"/>
              <a:t>Previste </a:t>
            </a:r>
            <a:r>
              <a:rPr lang="it-IT" dirty="0" err="1" smtClean="0"/>
              <a:t>deployment</a:t>
            </a:r>
            <a:r>
              <a:rPr lang="it-IT" dirty="0" smtClean="0"/>
              <a:t> di una Junction |Box provvisoria e 5 DU </a:t>
            </a:r>
            <a:endParaRPr dirty="0"/>
          </a:p>
          <a:p>
            <a:pPr>
              <a:spcBef>
                <a:spcPts val="1000"/>
              </a:spcBef>
              <a:defRPr b="1"/>
            </a:pPr>
            <a:r>
              <a:rPr dirty="0"/>
              <a:t>obiettivi/milestone 2021:</a:t>
            </a:r>
          </a:p>
          <a:p>
            <a:pPr lvl="1">
              <a:spcBef>
                <a:spcPts val="1000"/>
              </a:spcBef>
            </a:pPr>
            <a:r>
              <a:rPr lang="it-IT" dirty="0" smtClean="0"/>
              <a:t>Completamento e </a:t>
            </a:r>
            <a:r>
              <a:rPr lang="it-IT" dirty="0" err="1" smtClean="0"/>
              <a:t>deployment</a:t>
            </a:r>
            <a:r>
              <a:rPr lang="it-IT" dirty="0" smtClean="0"/>
              <a:t> di 3 JB</a:t>
            </a:r>
            <a:endParaRPr dirty="0"/>
          </a:p>
          <a:p>
            <a:pPr lvl="1">
              <a:spcBef>
                <a:spcPts val="1000"/>
              </a:spcBef>
            </a:pPr>
            <a:r>
              <a:rPr lang="en-US" dirty="0" smtClean="0"/>
              <a:t>C</a:t>
            </a:r>
            <a:r>
              <a:rPr lang="it-IT" dirty="0" err="1" smtClean="0"/>
              <a:t>ompletamento</a:t>
            </a:r>
            <a:r>
              <a:rPr lang="it-IT" dirty="0" smtClean="0"/>
              <a:t> e </a:t>
            </a:r>
            <a:r>
              <a:rPr lang="it-IT" dirty="0" err="1" smtClean="0"/>
              <a:t>deploymente</a:t>
            </a:r>
            <a:r>
              <a:rPr lang="it-IT" dirty="0" smtClean="0"/>
              <a:t> di 18 DU</a:t>
            </a:r>
            <a:endParaRPr dirty="0"/>
          </a:p>
        </p:txBody>
      </p:sp>
      <p:sp>
        <p:nvSpPr>
          <p:cNvPr id="155" name="collaborazione"/>
          <p:cNvSpPr txBox="1"/>
          <p:nvPr/>
        </p:nvSpPr>
        <p:spPr>
          <a:xfrm>
            <a:off x="14332191" y="779507"/>
            <a:ext cx="9343234" cy="203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collaborazione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ESPERIMENTO X 20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ESPERIMENTO </a:t>
            </a:r>
            <a:r>
              <a:rPr lang="it-IT" dirty="0" smtClean="0"/>
              <a:t>KM3</a:t>
            </a:r>
            <a:r>
              <a:rPr dirty="0" smtClean="0"/>
              <a:t> </a:t>
            </a:r>
            <a:r>
              <a:rPr dirty="0"/>
              <a:t>2021</a:t>
            </a:r>
          </a:p>
        </p:txBody>
      </p:sp>
      <p:sp>
        <p:nvSpPr>
          <p:cNvPr id="158" name="Slide Subtitle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 dirty="0" smtClean="0"/>
              <a:t>Anagrafica e richieste</a:t>
            </a:r>
            <a:endParaRPr dirty="0"/>
          </a:p>
        </p:txBody>
      </p:sp>
      <p:sp>
        <p:nvSpPr>
          <p:cNvPr id="159" name="FTE: aaa (51%, resp. loc), bbb (51%), ccc (20%), ……"/>
          <p:cNvSpPr txBox="1">
            <a:spLocks noGrp="1"/>
          </p:cNvSpPr>
          <p:nvPr>
            <p:ph type="body" idx="1"/>
          </p:nvPr>
        </p:nvSpPr>
        <p:spPr>
          <a:xfrm>
            <a:off x="4632633" y="3930558"/>
            <a:ext cx="19047677" cy="916571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000"/>
              </a:spcBef>
            </a:pPr>
            <a:r>
              <a:rPr b="1" dirty="0"/>
              <a:t>FTE:</a:t>
            </a:r>
            <a:r>
              <a:rPr dirty="0"/>
              <a:t> </a:t>
            </a:r>
            <a:r>
              <a:rPr lang="it-IT" dirty="0" smtClean="0"/>
              <a:t>Agnese Martini 10</a:t>
            </a:r>
            <a:r>
              <a:rPr dirty="0" smtClean="0"/>
              <a:t>%</a:t>
            </a:r>
            <a:r>
              <a:rPr lang="it-IT" dirty="0" smtClean="0"/>
              <a:t>+20%ESCAPE2020</a:t>
            </a:r>
            <a:r>
              <a:rPr dirty="0" smtClean="0"/>
              <a:t>, </a:t>
            </a:r>
            <a:r>
              <a:rPr dirty="0"/>
              <a:t>resp. loc), </a:t>
            </a:r>
            <a:r>
              <a:rPr lang="it-IT" dirty="0" err="1" smtClean="0"/>
              <a:t>Vitalaino</a:t>
            </a:r>
            <a:r>
              <a:rPr lang="it-IT" dirty="0" smtClean="0"/>
              <a:t> Chiarella 30%</a:t>
            </a:r>
            <a:endParaRPr dirty="0"/>
          </a:p>
          <a:p>
            <a:pPr>
              <a:spcBef>
                <a:spcPts val="1000"/>
              </a:spcBef>
            </a:pPr>
            <a:r>
              <a:rPr b="1" dirty="0"/>
              <a:t>Attività a carico LNF:</a:t>
            </a:r>
            <a:r>
              <a:rPr dirty="0"/>
              <a:t> </a:t>
            </a:r>
          </a:p>
          <a:p>
            <a:pPr lvl="1">
              <a:spcBef>
                <a:spcPts val="1000"/>
              </a:spcBef>
            </a:pPr>
            <a:r>
              <a:rPr lang="it-IT" dirty="0" smtClean="0"/>
              <a:t>Analisi</a:t>
            </a:r>
            <a:endParaRPr dirty="0"/>
          </a:p>
          <a:p>
            <a:pPr lvl="1">
              <a:spcBef>
                <a:spcPts val="1000"/>
              </a:spcBef>
            </a:pPr>
            <a:r>
              <a:rPr lang="en-US" dirty="0" err="1" smtClean="0"/>
              <a:t>Gestione</a:t>
            </a:r>
            <a:r>
              <a:rPr lang="en-US" dirty="0" smtClean="0"/>
              <a:t> software e GRID</a:t>
            </a:r>
          </a:p>
          <a:p>
            <a:pPr lvl="1">
              <a:spcBef>
                <a:spcPts val="1000"/>
              </a:spcBef>
            </a:pPr>
            <a:r>
              <a:rPr lang="en-US" dirty="0" err="1" smtClean="0"/>
              <a:t>turni</a:t>
            </a:r>
            <a:r>
              <a:rPr dirty="0" smtClean="0"/>
              <a:t> </a:t>
            </a:r>
            <a:endParaRPr dirty="0"/>
          </a:p>
          <a:p>
            <a:pPr>
              <a:spcBef>
                <a:spcPts val="1000"/>
              </a:spcBef>
            </a:pPr>
            <a:r>
              <a:rPr b="1" dirty="0"/>
              <a:t>Richieste CSNII 2021</a:t>
            </a:r>
            <a:r>
              <a:rPr dirty="0"/>
              <a:t>: missioni </a:t>
            </a:r>
            <a:r>
              <a:rPr lang="it-IT" dirty="0" smtClean="0"/>
              <a:t>6 </a:t>
            </a:r>
            <a:r>
              <a:rPr dirty="0" smtClean="0"/>
              <a:t>ke</a:t>
            </a:r>
            <a:r>
              <a:rPr lang="it-IT" dirty="0" smtClean="0"/>
              <a:t> per 2 </a:t>
            </a:r>
            <a:r>
              <a:rPr lang="it-IT" dirty="0" err="1" smtClean="0"/>
              <a:t>collaboration</a:t>
            </a:r>
            <a:r>
              <a:rPr lang="it-IT" dirty="0" smtClean="0"/>
              <a:t> </a:t>
            </a:r>
            <a:r>
              <a:rPr lang="it-IT" dirty="0" err="1" smtClean="0"/>
              <a:t>meetings</a:t>
            </a:r>
            <a:r>
              <a:rPr lang="it-IT" smtClean="0"/>
              <a:t> (6gg+viaggio)x2 </a:t>
            </a:r>
            <a:r>
              <a:rPr lang="it-IT" dirty="0" smtClean="0"/>
              <a:t>1istitution </a:t>
            </a:r>
            <a:r>
              <a:rPr lang="it-IT" dirty="0" err="1" smtClean="0"/>
              <a:t>board</a:t>
            </a:r>
            <a:r>
              <a:rPr lang="it-IT" dirty="0" smtClean="0"/>
              <a:t> (2gg+viaggio), 1 turno </a:t>
            </a:r>
            <a:r>
              <a:rPr lang="it-IT" dirty="0" err="1"/>
              <a:t>C</a:t>
            </a:r>
            <a:r>
              <a:rPr lang="it-IT" dirty="0" err="1" smtClean="0"/>
              <a:t>apopassero</a:t>
            </a:r>
            <a:r>
              <a:rPr lang="it-IT" dirty="0" smtClean="0"/>
              <a:t> (8gg+viaggio)</a:t>
            </a:r>
            <a:endParaRPr dirty="0"/>
          </a:p>
        </p:txBody>
      </p:sp>
      <p:pic>
        <p:nvPicPr>
          <p:cNvPr id="6" name="Picture 4" descr="http://www.km3net.org/logo/oldLogo/KM3NeT_logo_web_no_shad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4058" y="126346"/>
            <a:ext cx="45719" cy="1006021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7" name="Picture 4" descr="http://www.km3net.org/logo/oldLogo/KM3NeT_logo_web_no_shad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4176" y="5660152"/>
            <a:ext cx="3618457" cy="3745107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110</Words>
  <Application>Microsoft Macintosh PowerPoint</Application>
  <PresentationFormat>Custom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21_BasicWhite</vt:lpstr>
      <vt:lpstr>ESPERIMENTO KM3 2021</vt:lpstr>
      <vt:lpstr>ESPERIMENTO KM3 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ESPERIMENTO KM3 2021</dc:title>
  <cp:lastModifiedBy>Microsoft Office User</cp:lastModifiedBy>
  <cp:revision>4</cp:revision>
  <dcterms:modified xsi:type="dcterms:W3CDTF">2020-07-02T14:14:17Z</dcterms:modified>
</cp:coreProperties>
</file>