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8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6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9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8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5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6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9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1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0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A4AF-F234-0742-99DF-09E1E3A60E89}" type="datetimeFigureOut">
              <a:rPr lang="en-US" smtClean="0"/>
              <a:t>05/06/20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1378-6DD2-B043-B099-99C72B9C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9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fondiesterni.infn.it/1954-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9144000" cy="48944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895" y="347579"/>
            <a:ext cx="2922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Mail di Carla del 29/05/2020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5765073"/>
            <a:ext cx="7673474" cy="92333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compilazione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timesheets secondo le </a:t>
            </a:r>
            <a:r>
              <a:rPr lang="en-US" dirty="0" err="1"/>
              <a:t>disposizioni</a:t>
            </a:r>
            <a:r>
              <a:rPr lang="en-US" dirty="0"/>
              <a:t> INFN, vi </a:t>
            </a:r>
            <a:r>
              <a:rPr lang="en-US" dirty="0" err="1"/>
              <a:t>segnalo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web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Divione</a:t>
            </a:r>
            <a:r>
              <a:rPr lang="en-US" dirty="0"/>
              <a:t> </a:t>
            </a:r>
            <a:r>
              <a:rPr lang="en-US" dirty="0" err="1"/>
              <a:t>Fondi</a:t>
            </a:r>
            <a:r>
              <a:rPr lang="en-US" dirty="0"/>
              <a:t> </a:t>
            </a:r>
            <a:r>
              <a:rPr lang="en-US" dirty="0" err="1"/>
              <a:t>Esterni</a:t>
            </a:r>
            <a:r>
              <a:rPr lang="en-US" dirty="0"/>
              <a:t>, link </a:t>
            </a:r>
            <a:r>
              <a:rPr lang="en-US" u="sng" dirty="0">
                <a:hlinkClick r:id="rId3"/>
              </a:rPr>
              <a:t>https://fondiesterni.infn.it/1954-2/ trovate un tutorial in PPT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6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921"/>
            <a:ext cx="9144000" cy="308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8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533400"/>
            <a:ext cx="7264400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0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45</Words>
  <Application>Microsoft Macintosh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Dept. of Physics &amp; INFN, University of Lecce, Italy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Edoardo Gorini</dc:creator>
  <cp:lastModifiedBy>Edoardo Gorini</cp:lastModifiedBy>
  <cp:revision>3</cp:revision>
  <dcterms:created xsi:type="dcterms:W3CDTF">2020-06-05T08:47:17Z</dcterms:created>
  <dcterms:modified xsi:type="dcterms:W3CDTF">2020-06-05T08:59:54Z</dcterms:modified>
</cp:coreProperties>
</file>