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03" r:id="rId2"/>
    <p:sldId id="308" r:id="rId3"/>
    <p:sldId id="320" r:id="rId4"/>
    <p:sldId id="304" r:id="rId5"/>
    <p:sldId id="356" r:id="rId6"/>
    <p:sldId id="315" r:id="rId7"/>
    <p:sldId id="305" r:id="rId8"/>
    <p:sldId id="344" r:id="rId9"/>
    <p:sldId id="306" r:id="rId10"/>
    <p:sldId id="317" r:id="rId11"/>
    <p:sldId id="299" r:id="rId12"/>
    <p:sldId id="295" r:id="rId13"/>
    <p:sldId id="318" r:id="rId14"/>
    <p:sldId id="316" r:id="rId15"/>
    <p:sldId id="340" r:id="rId16"/>
    <p:sldId id="310" r:id="rId17"/>
    <p:sldId id="321" r:id="rId18"/>
    <p:sldId id="326" r:id="rId19"/>
    <p:sldId id="307" r:id="rId20"/>
    <p:sldId id="311" r:id="rId21"/>
    <p:sldId id="329" r:id="rId22"/>
    <p:sldId id="345" r:id="rId23"/>
    <p:sldId id="347" r:id="rId24"/>
    <p:sldId id="348" r:id="rId25"/>
    <p:sldId id="349" r:id="rId26"/>
    <p:sldId id="343" r:id="rId27"/>
    <p:sldId id="346" r:id="rId28"/>
    <p:sldId id="341" r:id="rId29"/>
    <p:sldId id="352" r:id="rId30"/>
    <p:sldId id="353" r:id="rId31"/>
    <p:sldId id="354" r:id="rId32"/>
    <p:sldId id="355" r:id="rId33"/>
    <p:sldId id="358" r:id="rId34"/>
    <p:sldId id="359" r:id="rId35"/>
    <p:sldId id="312" r:id="rId36"/>
    <p:sldId id="313" r:id="rId37"/>
    <p:sldId id="360" r:id="rId38"/>
    <p:sldId id="351" r:id="rId39"/>
    <p:sldId id="314" r:id="rId40"/>
    <p:sldId id="357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0000FF"/>
    <a:srgbClr val="99FF66"/>
    <a:srgbClr val="FF9900"/>
    <a:srgbClr val="FFCC99"/>
    <a:srgbClr val="FF9933"/>
    <a:srgbClr val="FFCC00"/>
    <a:srgbClr val="33CCCC"/>
    <a:srgbClr val="99FFCC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D18CCF-6D03-47D3-B269-3BB217D79B3A}" v="861" dt="2020-04-27T19:44:26.3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68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Spighi" userId="3bc39ad7-d6c7-44c6-95d2-de4a834b186c" providerId="ADAL" clId="{2F83AFA0-C01B-4427-85EB-FDE2834FBC4A}"/>
    <pc:docChg chg="undo custSel addSld delSld modSld sldOrd">
      <pc:chgData name="Roberto Spighi" userId="3bc39ad7-d6c7-44c6-95d2-de4a834b186c" providerId="ADAL" clId="{2F83AFA0-C01B-4427-85EB-FDE2834FBC4A}" dt="2020-03-25T13:27:57.423" v="14745" actId="1038"/>
      <pc:docMkLst>
        <pc:docMk/>
      </pc:docMkLst>
      <pc:sldChg chg="addSp modSp">
        <pc:chgData name="Roberto Spighi" userId="3bc39ad7-d6c7-44c6-95d2-de4a834b186c" providerId="ADAL" clId="{2F83AFA0-C01B-4427-85EB-FDE2834FBC4A}" dt="2020-03-25T13:27:57.423" v="14745" actId="1038"/>
        <pc:sldMkLst>
          <pc:docMk/>
          <pc:sldMk cId="3567286743" sldId="256"/>
        </pc:sldMkLst>
        <pc:spChg chg="add mod">
          <ac:chgData name="Roberto Spighi" userId="3bc39ad7-d6c7-44c6-95d2-de4a834b186c" providerId="ADAL" clId="{2F83AFA0-C01B-4427-85EB-FDE2834FBC4A}" dt="2020-03-25T13:27:57.423" v="14745" actId="1038"/>
          <ac:spMkLst>
            <pc:docMk/>
            <pc:sldMk cId="3567286743" sldId="256"/>
            <ac:spMk id="6" creationId="{212C3CF7-2E4D-4E10-A8C0-AE932E56E63C}"/>
          </ac:spMkLst>
        </pc:spChg>
        <pc:spChg chg="mod">
          <ac:chgData name="Roberto Spighi" userId="3bc39ad7-d6c7-44c6-95d2-de4a834b186c" providerId="ADAL" clId="{2F83AFA0-C01B-4427-85EB-FDE2834FBC4A}" dt="2020-03-23T15:34:55.711" v="3435" actId="1076"/>
          <ac:spMkLst>
            <pc:docMk/>
            <pc:sldMk cId="3567286743" sldId="256"/>
            <ac:spMk id="31" creationId="{275F5FC6-8AD2-4C24-9DF3-61057FCB0597}"/>
          </ac:spMkLst>
        </pc:spChg>
        <pc:spChg chg="mod">
          <ac:chgData name="Roberto Spighi" userId="3bc39ad7-d6c7-44c6-95d2-de4a834b186c" providerId="ADAL" clId="{2F83AFA0-C01B-4427-85EB-FDE2834FBC4A}" dt="2020-03-24T12:28:18.017" v="11896" actId="20577"/>
          <ac:spMkLst>
            <pc:docMk/>
            <pc:sldMk cId="3567286743" sldId="256"/>
            <ac:spMk id="32" creationId="{B3CD8ADC-E168-42B9-B27C-5E23FE47C76C}"/>
          </ac:spMkLst>
        </pc:spChg>
      </pc:sldChg>
      <pc:sldChg chg="addSp delSp modSp del">
        <pc:chgData name="Roberto Spighi" userId="3bc39ad7-d6c7-44c6-95d2-de4a834b186c" providerId="ADAL" clId="{2F83AFA0-C01B-4427-85EB-FDE2834FBC4A}" dt="2020-03-25T08:49:16.054" v="13025" actId="47"/>
        <pc:sldMkLst>
          <pc:docMk/>
          <pc:sldMk cId="78994289" sldId="257"/>
        </pc:sldMkLst>
        <pc:spChg chg="add mod">
          <ac:chgData name="Roberto Spighi" userId="3bc39ad7-d6c7-44c6-95d2-de4a834b186c" providerId="ADAL" clId="{2F83AFA0-C01B-4427-85EB-FDE2834FBC4A}" dt="2020-03-24T10:42:17.294" v="11692" actId="1035"/>
          <ac:spMkLst>
            <pc:docMk/>
            <pc:sldMk cId="78994289" sldId="257"/>
            <ac:spMk id="2" creationId="{C40D1036-80DA-45AB-B18A-DE18D5BE26C2}"/>
          </ac:spMkLst>
        </pc:spChg>
        <pc:spChg chg="mod">
          <ac:chgData name="Roberto Spighi" userId="3bc39ad7-d6c7-44c6-95d2-de4a834b186c" providerId="ADAL" clId="{2F83AFA0-C01B-4427-85EB-FDE2834FBC4A}" dt="2020-03-24T14:03:25.151" v="11951" actId="1076"/>
          <ac:spMkLst>
            <pc:docMk/>
            <pc:sldMk cId="78994289" sldId="257"/>
            <ac:spMk id="4" creationId="{00000000-0000-0000-0000-000000000000}"/>
          </ac:spMkLst>
        </pc:spChg>
        <pc:spChg chg="del">
          <ac:chgData name="Roberto Spighi" userId="3bc39ad7-d6c7-44c6-95d2-de4a834b186c" providerId="ADAL" clId="{2F83AFA0-C01B-4427-85EB-FDE2834FBC4A}" dt="2020-03-24T10:32:00.604" v="11283" actId="478"/>
          <ac:spMkLst>
            <pc:docMk/>
            <pc:sldMk cId="78994289" sldId="257"/>
            <ac:spMk id="6" creationId="{9B1356B1-B504-406A-8743-66514AF69851}"/>
          </ac:spMkLst>
        </pc:spChg>
        <pc:spChg chg="mod">
          <ac:chgData name="Roberto Spighi" userId="3bc39ad7-d6c7-44c6-95d2-de4a834b186c" providerId="ADAL" clId="{2F83AFA0-C01B-4427-85EB-FDE2834FBC4A}" dt="2020-03-23T11:15:26.070" v="535" actId="1037"/>
          <ac:spMkLst>
            <pc:docMk/>
            <pc:sldMk cId="78994289" sldId="257"/>
            <ac:spMk id="7" creationId="{D195F4FF-C70E-48A8-86FB-76D6F41759BF}"/>
          </ac:spMkLst>
        </pc:spChg>
        <pc:spChg chg="mod">
          <ac:chgData name="Roberto Spighi" userId="3bc39ad7-d6c7-44c6-95d2-de4a834b186c" providerId="ADAL" clId="{2F83AFA0-C01B-4427-85EB-FDE2834FBC4A}" dt="2020-03-23T11:14:05.310" v="431" actId="14100"/>
          <ac:spMkLst>
            <pc:docMk/>
            <pc:sldMk cId="78994289" sldId="257"/>
            <ac:spMk id="9" creationId="{6BF6ADE1-BD6F-466B-93DE-7BEC9D9560CE}"/>
          </ac:spMkLst>
        </pc:spChg>
        <pc:spChg chg="mod">
          <ac:chgData name="Roberto Spighi" userId="3bc39ad7-d6c7-44c6-95d2-de4a834b186c" providerId="ADAL" clId="{2F83AFA0-C01B-4427-85EB-FDE2834FBC4A}" dt="2020-03-23T11:14:46.720" v="445" actId="1037"/>
          <ac:spMkLst>
            <pc:docMk/>
            <pc:sldMk cId="78994289" sldId="257"/>
            <ac:spMk id="19" creationId="{E54ABBAD-9B6F-45D3-8F9C-37332A43E116}"/>
          </ac:spMkLst>
        </pc:spChg>
        <pc:spChg chg="mod">
          <ac:chgData name="Roberto Spighi" userId="3bc39ad7-d6c7-44c6-95d2-de4a834b186c" providerId="ADAL" clId="{2F83AFA0-C01B-4427-85EB-FDE2834FBC4A}" dt="2020-03-23T11:14:56.935" v="466" actId="1037"/>
          <ac:spMkLst>
            <pc:docMk/>
            <pc:sldMk cId="78994289" sldId="257"/>
            <ac:spMk id="22" creationId="{1A617690-44F8-4E24-B554-107B13BFA716}"/>
          </ac:spMkLst>
        </pc:spChg>
        <pc:spChg chg="mod">
          <ac:chgData name="Roberto Spighi" userId="3bc39ad7-d6c7-44c6-95d2-de4a834b186c" providerId="ADAL" clId="{2F83AFA0-C01B-4427-85EB-FDE2834FBC4A}" dt="2020-03-23T11:15:20.370" v="513" actId="1037"/>
          <ac:spMkLst>
            <pc:docMk/>
            <pc:sldMk cId="78994289" sldId="257"/>
            <ac:spMk id="23" creationId="{48C5DD15-0FD5-4115-845B-5ABEC3EA552C}"/>
          </ac:spMkLst>
        </pc:spChg>
        <pc:spChg chg="mod">
          <ac:chgData name="Roberto Spighi" userId="3bc39ad7-d6c7-44c6-95d2-de4a834b186c" providerId="ADAL" clId="{2F83AFA0-C01B-4427-85EB-FDE2834FBC4A}" dt="2020-03-23T11:15:33.572" v="536" actId="14100"/>
          <ac:spMkLst>
            <pc:docMk/>
            <pc:sldMk cId="78994289" sldId="257"/>
            <ac:spMk id="24" creationId="{1572614E-C733-4482-8493-16C7E4CD7153}"/>
          </ac:spMkLst>
        </pc:spChg>
        <pc:spChg chg="mod">
          <ac:chgData name="Roberto Spighi" userId="3bc39ad7-d6c7-44c6-95d2-de4a834b186c" providerId="ADAL" clId="{2F83AFA0-C01B-4427-85EB-FDE2834FBC4A}" dt="2020-03-23T15:36:11.884" v="3503" actId="1037"/>
          <ac:spMkLst>
            <pc:docMk/>
            <pc:sldMk cId="78994289" sldId="257"/>
            <ac:spMk id="25" creationId="{2C75BFBC-C90C-4B56-B533-D9DC4471302C}"/>
          </ac:spMkLst>
        </pc:spChg>
        <pc:spChg chg="mod">
          <ac:chgData name="Roberto Spighi" userId="3bc39ad7-d6c7-44c6-95d2-de4a834b186c" providerId="ADAL" clId="{2F83AFA0-C01B-4427-85EB-FDE2834FBC4A}" dt="2020-03-23T11:17:23.956" v="570" actId="1038"/>
          <ac:spMkLst>
            <pc:docMk/>
            <pc:sldMk cId="78994289" sldId="257"/>
            <ac:spMk id="30" creationId="{9D23FA74-82EF-4F5B-AB78-278BBED5F4B8}"/>
          </ac:spMkLst>
        </pc:spChg>
        <pc:spChg chg="mod">
          <ac:chgData name="Roberto Spighi" userId="3bc39ad7-d6c7-44c6-95d2-de4a834b186c" providerId="ADAL" clId="{2F83AFA0-C01B-4427-85EB-FDE2834FBC4A}" dt="2020-03-23T11:17:29.719" v="573" actId="1035"/>
          <ac:spMkLst>
            <pc:docMk/>
            <pc:sldMk cId="78994289" sldId="257"/>
            <ac:spMk id="31" creationId="{B308B107-8965-4A7B-AC13-B0863C93B952}"/>
          </ac:spMkLst>
        </pc:spChg>
        <pc:spChg chg="mod">
          <ac:chgData name="Roberto Spighi" userId="3bc39ad7-d6c7-44c6-95d2-de4a834b186c" providerId="ADAL" clId="{2F83AFA0-C01B-4427-85EB-FDE2834FBC4A}" dt="2020-03-23T11:16:19.901" v="542" actId="1076"/>
          <ac:spMkLst>
            <pc:docMk/>
            <pc:sldMk cId="78994289" sldId="257"/>
            <ac:spMk id="32" creationId="{CEDFE220-B412-4F6E-81C9-2AA28C043BC0}"/>
          </ac:spMkLst>
        </pc:spChg>
        <pc:spChg chg="mod">
          <ac:chgData name="Roberto Spighi" userId="3bc39ad7-d6c7-44c6-95d2-de4a834b186c" providerId="ADAL" clId="{2F83AFA0-C01B-4427-85EB-FDE2834FBC4A}" dt="2020-03-23T11:16:39.961" v="549" actId="20577"/>
          <ac:spMkLst>
            <pc:docMk/>
            <pc:sldMk cId="78994289" sldId="257"/>
            <ac:spMk id="35" creationId="{15D5A36E-B8C3-4991-803E-46DFC30FD5A8}"/>
          </ac:spMkLst>
        </pc:spChg>
        <pc:spChg chg="mod">
          <ac:chgData name="Roberto Spighi" userId="3bc39ad7-d6c7-44c6-95d2-de4a834b186c" providerId="ADAL" clId="{2F83AFA0-C01B-4427-85EB-FDE2834FBC4A}" dt="2020-03-24T10:42:17.294" v="11692" actId="1035"/>
          <ac:spMkLst>
            <pc:docMk/>
            <pc:sldMk cId="78994289" sldId="257"/>
            <ac:spMk id="36" creationId="{F480AC1E-8686-4918-80D8-7E1478204C4D}"/>
          </ac:spMkLst>
        </pc:spChg>
        <pc:spChg chg="add mod">
          <ac:chgData name="Roberto Spighi" userId="3bc39ad7-d6c7-44c6-95d2-de4a834b186c" providerId="ADAL" clId="{2F83AFA0-C01B-4427-85EB-FDE2834FBC4A}" dt="2020-03-24T10:42:24.949" v="11702" actId="1035"/>
          <ac:spMkLst>
            <pc:docMk/>
            <pc:sldMk cId="78994289" sldId="257"/>
            <ac:spMk id="38" creationId="{A6D731AC-DF39-4FE5-82B4-A154A081D9DE}"/>
          </ac:spMkLst>
        </pc:spChg>
        <pc:spChg chg="add mod">
          <ac:chgData name="Roberto Spighi" userId="3bc39ad7-d6c7-44c6-95d2-de4a834b186c" providerId="ADAL" clId="{2F83AFA0-C01B-4427-85EB-FDE2834FBC4A}" dt="2020-03-24T14:00:13.639" v="11904" actId="1076"/>
          <ac:spMkLst>
            <pc:docMk/>
            <pc:sldMk cId="78994289" sldId="257"/>
            <ac:spMk id="39" creationId="{B07CF260-FF1A-4DAB-81D4-F23020F77BF1}"/>
          </ac:spMkLst>
        </pc:spChg>
        <pc:spChg chg="add mod ord">
          <ac:chgData name="Roberto Spighi" userId="3bc39ad7-d6c7-44c6-95d2-de4a834b186c" providerId="ADAL" clId="{2F83AFA0-C01B-4427-85EB-FDE2834FBC4A}" dt="2020-03-24T14:00:23.422" v="11907" actId="1035"/>
          <ac:spMkLst>
            <pc:docMk/>
            <pc:sldMk cId="78994289" sldId="257"/>
            <ac:spMk id="40" creationId="{DC29DEF4-C155-4BD7-AB72-89D96F4F5121}"/>
          </ac:spMkLst>
        </pc:spChg>
        <pc:spChg chg="mod">
          <ac:chgData name="Roberto Spighi" userId="3bc39ad7-d6c7-44c6-95d2-de4a834b186c" providerId="ADAL" clId="{2F83AFA0-C01B-4427-85EB-FDE2834FBC4A}" dt="2020-03-24T10:42:17.294" v="11692" actId="1035"/>
          <ac:spMkLst>
            <pc:docMk/>
            <pc:sldMk cId="78994289" sldId="257"/>
            <ac:spMk id="41" creationId="{51C909D0-C41C-4AD1-8E11-6BC3BA69C5CA}"/>
          </ac:spMkLst>
        </pc:spChg>
        <pc:spChg chg="mod">
          <ac:chgData name="Roberto Spighi" userId="3bc39ad7-d6c7-44c6-95d2-de4a834b186c" providerId="ADAL" clId="{2F83AFA0-C01B-4427-85EB-FDE2834FBC4A}" dt="2020-03-24T10:42:17.294" v="11692" actId="1035"/>
          <ac:spMkLst>
            <pc:docMk/>
            <pc:sldMk cId="78994289" sldId="257"/>
            <ac:spMk id="42" creationId="{908001AA-F75C-4638-A295-77B94F6744C8}"/>
          </ac:spMkLst>
        </pc:spChg>
        <pc:spChg chg="mod">
          <ac:chgData name="Roberto Spighi" userId="3bc39ad7-d6c7-44c6-95d2-de4a834b186c" providerId="ADAL" clId="{2F83AFA0-C01B-4427-85EB-FDE2834FBC4A}" dt="2020-03-24T10:42:39.684" v="11709" actId="1035"/>
          <ac:spMkLst>
            <pc:docMk/>
            <pc:sldMk cId="78994289" sldId="257"/>
            <ac:spMk id="43" creationId="{55F28B40-1F4D-4122-A91F-FE5706037423}"/>
          </ac:spMkLst>
        </pc:spChg>
        <pc:spChg chg="mod">
          <ac:chgData name="Roberto Spighi" userId="3bc39ad7-d6c7-44c6-95d2-de4a834b186c" providerId="ADAL" clId="{2F83AFA0-C01B-4427-85EB-FDE2834FBC4A}" dt="2020-03-24T10:42:17.294" v="11692" actId="1035"/>
          <ac:spMkLst>
            <pc:docMk/>
            <pc:sldMk cId="78994289" sldId="257"/>
            <ac:spMk id="44" creationId="{38EB08D6-A830-4636-A18F-01DA88A2601D}"/>
          </ac:spMkLst>
        </pc:spChg>
        <pc:spChg chg="add mod">
          <ac:chgData name="Roberto Spighi" userId="3bc39ad7-d6c7-44c6-95d2-de4a834b186c" providerId="ADAL" clId="{2F83AFA0-C01B-4427-85EB-FDE2834FBC4A}" dt="2020-03-24T14:00:32.900" v="11937" actId="1035"/>
          <ac:spMkLst>
            <pc:docMk/>
            <pc:sldMk cId="78994289" sldId="257"/>
            <ac:spMk id="45" creationId="{FCEF0B32-935E-4819-9953-34696C99680B}"/>
          </ac:spMkLst>
        </pc:spChg>
        <pc:spChg chg="add mod ord">
          <ac:chgData name="Roberto Spighi" userId="3bc39ad7-d6c7-44c6-95d2-de4a834b186c" providerId="ADAL" clId="{2F83AFA0-C01B-4427-85EB-FDE2834FBC4A}" dt="2020-03-24T14:02:48.308" v="11947" actId="167"/>
          <ac:spMkLst>
            <pc:docMk/>
            <pc:sldMk cId="78994289" sldId="257"/>
            <ac:spMk id="47" creationId="{5A6D64F9-00C6-4A1B-80D8-4B47D237BD98}"/>
          </ac:spMkLst>
        </pc:spChg>
        <pc:grpChg chg="add mod">
          <ac:chgData name="Roberto Spighi" userId="3bc39ad7-d6c7-44c6-95d2-de4a834b186c" providerId="ADAL" clId="{2F83AFA0-C01B-4427-85EB-FDE2834FBC4A}" dt="2020-03-23T11:16:09.931" v="541" actId="255"/>
          <ac:grpSpMkLst>
            <pc:docMk/>
            <pc:sldMk cId="78994289" sldId="257"/>
            <ac:grpSpMk id="27" creationId="{021D1D28-6CF0-450D-A762-FCFF4EE52B64}"/>
          </ac:grpSpMkLst>
        </pc:grpChg>
        <pc:grpChg chg="mod">
          <ac:chgData name="Roberto Spighi" userId="3bc39ad7-d6c7-44c6-95d2-de4a834b186c" providerId="ADAL" clId="{2F83AFA0-C01B-4427-85EB-FDE2834FBC4A}" dt="2020-03-24T10:42:17.294" v="11692" actId="1035"/>
          <ac:grpSpMkLst>
            <pc:docMk/>
            <pc:sldMk cId="78994289" sldId="257"/>
            <ac:grpSpMk id="33" creationId="{4144811D-3B32-459D-ADE8-448E8E6EF1BA}"/>
          </ac:grpSpMkLst>
        </pc:grpChg>
        <pc:grpChg chg="mod">
          <ac:chgData name="Roberto Spighi" userId="3bc39ad7-d6c7-44c6-95d2-de4a834b186c" providerId="ADAL" clId="{2F83AFA0-C01B-4427-85EB-FDE2834FBC4A}" dt="2020-03-24T10:42:17.294" v="11692" actId="1035"/>
          <ac:grpSpMkLst>
            <pc:docMk/>
            <pc:sldMk cId="78994289" sldId="257"/>
            <ac:grpSpMk id="34" creationId="{99A8F7CA-92ED-4E9E-B03F-6DD4505CD9E0}"/>
          </ac:grpSpMkLst>
        </pc:grpChg>
        <pc:picChg chg="add mod">
          <ac:chgData name="Roberto Spighi" userId="3bc39ad7-d6c7-44c6-95d2-de4a834b186c" providerId="ADAL" clId="{2F83AFA0-C01B-4427-85EB-FDE2834FBC4A}" dt="2020-03-24T14:03:00.830" v="11950" actId="1035"/>
          <ac:picMkLst>
            <pc:docMk/>
            <pc:sldMk cId="78994289" sldId="257"/>
            <ac:picMk id="3" creationId="{4D974038-D043-4BAD-912D-E442CC716344}"/>
          </ac:picMkLst>
        </pc:picChg>
        <pc:picChg chg="add del">
          <ac:chgData name="Roberto Spighi" userId="3bc39ad7-d6c7-44c6-95d2-de4a834b186c" providerId="ADAL" clId="{2F83AFA0-C01B-4427-85EB-FDE2834FBC4A}" dt="2020-03-24T14:02:06.587" v="11940" actId="478"/>
          <ac:picMkLst>
            <pc:docMk/>
            <pc:sldMk cId="78994289" sldId="257"/>
            <ac:picMk id="5" creationId="{10B80180-F345-4AB8-8A08-578DA3C9618B}"/>
          </ac:picMkLst>
        </pc:picChg>
        <pc:picChg chg="mod">
          <ac:chgData name="Roberto Spighi" userId="3bc39ad7-d6c7-44c6-95d2-de4a834b186c" providerId="ADAL" clId="{2F83AFA0-C01B-4427-85EB-FDE2834FBC4A}" dt="2020-03-23T11:14:07.817" v="432" actId="1076"/>
          <ac:picMkLst>
            <pc:docMk/>
            <pc:sldMk cId="78994289" sldId="257"/>
            <ac:picMk id="11" creationId="{D08F2A63-496A-4D91-9B7B-1A54E74B5840}"/>
          </ac:picMkLst>
        </pc:picChg>
        <pc:picChg chg="add">
          <ac:chgData name="Roberto Spighi" userId="3bc39ad7-d6c7-44c6-95d2-de4a834b186c" providerId="ADAL" clId="{2F83AFA0-C01B-4427-85EB-FDE2834FBC4A}" dt="2020-03-24T10:44:09.418" v="11713"/>
          <ac:picMkLst>
            <pc:docMk/>
            <pc:sldMk cId="78994289" sldId="257"/>
            <ac:picMk id="46" creationId="{03B08315-3872-4778-A95E-EF74C367EC0D}"/>
          </ac:picMkLst>
        </pc:picChg>
      </pc:sldChg>
      <pc:sldChg chg="modSp del">
        <pc:chgData name="Roberto Spighi" userId="3bc39ad7-d6c7-44c6-95d2-de4a834b186c" providerId="ADAL" clId="{2F83AFA0-C01B-4427-85EB-FDE2834FBC4A}" dt="2020-03-25T10:30:34.672" v="13313" actId="20577"/>
        <pc:sldMkLst>
          <pc:docMk/>
          <pc:sldMk cId="2073330923" sldId="258"/>
        </pc:sldMkLst>
        <pc:spChg chg="mod">
          <ac:chgData name="Roberto Spighi" userId="3bc39ad7-d6c7-44c6-95d2-de4a834b186c" providerId="ADAL" clId="{2F83AFA0-C01B-4427-85EB-FDE2834FBC4A}" dt="2020-03-25T10:30:28.736" v="13311" actId="20577"/>
          <ac:spMkLst>
            <pc:docMk/>
            <pc:sldMk cId="2073330923" sldId="258"/>
            <ac:spMk id="17" creationId="{00000000-0000-0000-0000-000000000000}"/>
          </ac:spMkLst>
        </pc:spChg>
        <pc:spChg chg="mod">
          <ac:chgData name="Roberto Spighi" userId="3bc39ad7-d6c7-44c6-95d2-de4a834b186c" providerId="ADAL" clId="{2F83AFA0-C01B-4427-85EB-FDE2834FBC4A}" dt="2020-03-25T10:30:34.672" v="13313" actId="20577"/>
          <ac:spMkLst>
            <pc:docMk/>
            <pc:sldMk cId="2073330923" sldId="258"/>
            <ac:spMk id="20" creationId="{00000000-0000-0000-0000-000000000000}"/>
          </ac:spMkLst>
        </pc:spChg>
        <pc:grpChg chg="mod">
          <ac:chgData name="Roberto Spighi" userId="3bc39ad7-d6c7-44c6-95d2-de4a834b186c" providerId="ADAL" clId="{2F83AFA0-C01B-4427-85EB-FDE2834FBC4A}" dt="2020-03-23T11:14:38.805" v="434" actId="14100"/>
          <ac:grpSpMkLst>
            <pc:docMk/>
            <pc:sldMk cId="2073330923" sldId="258"/>
            <ac:grpSpMk id="22" creationId="{89112234-23B6-4CC3-A12B-2A120EDCE362}"/>
          </ac:grpSpMkLst>
        </pc:grpChg>
        <pc:picChg chg="mod">
          <ac:chgData name="Roberto Spighi" userId="3bc39ad7-d6c7-44c6-95d2-de4a834b186c" providerId="ADAL" clId="{2F83AFA0-C01B-4427-85EB-FDE2834FBC4A}" dt="2020-03-25T10:21:26.059" v="13063" actId="1076"/>
          <ac:picMkLst>
            <pc:docMk/>
            <pc:sldMk cId="2073330923" sldId="258"/>
            <ac:picMk id="12" creationId="{00000000-0000-0000-0000-000000000000}"/>
          </ac:picMkLst>
        </pc:picChg>
      </pc:sldChg>
      <pc:sldChg chg="addSp delSp modSp">
        <pc:chgData name="Roberto Spighi" userId="3bc39ad7-d6c7-44c6-95d2-de4a834b186c" providerId="ADAL" clId="{2F83AFA0-C01B-4427-85EB-FDE2834FBC4A}" dt="2020-03-24T10:44:41.537" v="11743"/>
        <pc:sldMkLst>
          <pc:docMk/>
          <pc:sldMk cId="1691510602" sldId="259"/>
        </pc:sldMkLst>
        <pc:spChg chg="mod">
          <ac:chgData name="Roberto Spighi" userId="3bc39ad7-d6c7-44c6-95d2-de4a834b186c" providerId="ADAL" clId="{2F83AFA0-C01B-4427-85EB-FDE2834FBC4A}" dt="2020-03-23T16:16:29.238" v="5322" actId="14100"/>
          <ac:spMkLst>
            <pc:docMk/>
            <pc:sldMk cId="1691510602" sldId="259"/>
            <ac:spMk id="4" creationId="{00000000-0000-0000-0000-000000000000}"/>
          </ac:spMkLst>
        </pc:spChg>
        <pc:spChg chg="mod">
          <ac:chgData name="Roberto Spighi" userId="3bc39ad7-d6c7-44c6-95d2-de4a834b186c" providerId="ADAL" clId="{2F83AFA0-C01B-4427-85EB-FDE2834FBC4A}" dt="2020-03-23T16:24:21.524" v="5392" actId="1076"/>
          <ac:spMkLst>
            <pc:docMk/>
            <pc:sldMk cId="1691510602" sldId="259"/>
            <ac:spMk id="9" creationId="{00000000-0000-0000-0000-000000000000}"/>
          </ac:spMkLst>
        </pc:spChg>
        <pc:spChg chg="mod">
          <ac:chgData name="Roberto Spighi" userId="3bc39ad7-d6c7-44c6-95d2-de4a834b186c" providerId="ADAL" clId="{2F83AFA0-C01B-4427-85EB-FDE2834FBC4A}" dt="2020-03-23T16:08:13.143" v="5003" actId="164"/>
          <ac:spMkLst>
            <pc:docMk/>
            <pc:sldMk cId="1691510602" sldId="259"/>
            <ac:spMk id="10" creationId="{00000000-0000-0000-0000-000000000000}"/>
          </ac:spMkLst>
        </pc:spChg>
        <pc:spChg chg="mod">
          <ac:chgData name="Roberto Spighi" userId="3bc39ad7-d6c7-44c6-95d2-de4a834b186c" providerId="ADAL" clId="{2F83AFA0-C01B-4427-85EB-FDE2834FBC4A}" dt="2020-03-23T16:08:13.143" v="5003" actId="164"/>
          <ac:spMkLst>
            <pc:docMk/>
            <pc:sldMk cId="1691510602" sldId="259"/>
            <ac:spMk id="11" creationId="{00000000-0000-0000-0000-000000000000}"/>
          </ac:spMkLst>
        </pc:spChg>
        <pc:spChg chg="mod">
          <ac:chgData name="Roberto Spighi" userId="3bc39ad7-d6c7-44c6-95d2-de4a834b186c" providerId="ADAL" clId="{2F83AFA0-C01B-4427-85EB-FDE2834FBC4A}" dt="2020-03-23T16:08:13.143" v="5003" actId="164"/>
          <ac:spMkLst>
            <pc:docMk/>
            <pc:sldMk cId="1691510602" sldId="259"/>
            <ac:spMk id="12" creationId="{00000000-0000-0000-0000-000000000000}"/>
          </ac:spMkLst>
        </pc:spChg>
        <pc:spChg chg="add mod">
          <ac:chgData name="Roberto Spighi" userId="3bc39ad7-d6c7-44c6-95d2-de4a834b186c" providerId="ADAL" clId="{2F83AFA0-C01B-4427-85EB-FDE2834FBC4A}" dt="2020-03-23T16:11:36.880" v="5227" actId="20577"/>
          <ac:spMkLst>
            <pc:docMk/>
            <pc:sldMk cId="1691510602" sldId="259"/>
            <ac:spMk id="13" creationId="{307D8A6E-0E04-41FD-95EC-A4B560810BD1}"/>
          </ac:spMkLst>
        </pc:spChg>
        <pc:spChg chg="add mod">
          <ac:chgData name="Roberto Spighi" userId="3bc39ad7-d6c7-44c6-95d2-de4a834b186c" providerId="ADAL" clId="{2F83AFA0-C01B-4427-85EB-FDE2834FBC4A}" dt="2020-03-23T16:11:09.761" v="5195" actId="1036"/>
          <ac:spMkLst>
            <pc:docMk/>
            <pc:sldMk cId="1691510602" sldId="259"/>
            <ac:spMk id="15" creationId="{731E3A28-5207-4134-9E2E-E6431871E031}"/>
          </ac:spMkLst>
        </pc:spChg>
        <pc:spChg chg="add mod">
          <ac:chgData name="Roberto Spighi" userId="3bc39ad7-d6c7-44c6-95d2-de4a834b186c" providerId="ADAL" clId="{2F83AFA0-C01B-4427-85EB-FDE2834FBC4A}" dt="2020-03-23T16:11:31.868" v="5220" actId="1076"/>
          <ac:spMkLst>
            <pc:docMk/>
            <pc:sldMk cId="1691510602" sldId="259"/>
            <ac:spMk id="17" creationId="{77A74F42-3228-4DAB-8CCD-CB7EAA4ED1BB}"/>
          </ac:spMkLst>
        </pc:spChg>
        <pc:spChg chg="add mod">
          <ac:chgData name="Roberto Spighi" userId="3bc39ad7-d6c7-44c6-95d2-de4a834b186c" providerId="ADAL" clId="{2F83AFA0-C01B-4427-85EB-FDE2834FBC4A}" dt="2020-03-23T16:15:00.002" v="5293" actId="1076"/>
          <ac:spMkLst>
            <pc:docMk/>
            <pc:sldMk cId="1691510602" sldId="259"/>
            <ac:spMk id="19" creationId="{25473BC0-23DE-47B8-A5B0-E4F5CB2D4189}"/>
          </ac:spMkLst>
        </pc:spChg>
        <pc:spChg chg="add mod">
          <ac:chgData name="Roberto Spighi" userId="3bc39ad7-d6c7-44c6-95d2-de4a834b186c" providerId="ADAL" clId="{2F83AFA0-C01B-4427-85EB-FDE2834FBC4A}" dt="2020-03-23T16:15:10.391" v="5295" actId="1076"/>
          <ac:spMkLst>
            <pc:docMk/>
            <pc:sldMk cId="1691510602" sldId="259"/>
            <ac:spMk id="20" creationId="{5FA2DA7B-9892-442A-9ED6-8B0F441F5621}"/>
          </ac:spMkLst>
        </pc:spChg>
        <pc:spChg chg="add mod">
          <ac:chgData name="Roberto Spighi" userId="3bc39ad7-d6c7-44c6-95d2-de4a834b186c" providerId="ADAL" clId="{2F83AFA0-C01B-4427-85EB-FDE2834FBC4A}" dt="2020-03-23T16:24:17.164" v="5391" actId="14100"/>
          <ac:spMkLst>
            <pc:docMk/>
            <pc:sldMk cId="1691510602" sldId="259"/>
            <ac:spMk id="21" creationId="{6D916365-00C2-4823-9098-01DF05904180}"/>
          </ac:spMkLst>
        </pc:spChg>
        <pc:grpChg chg="add mod">
          <ac:chgData name="Roberto Spighi" userId="3bc39ad7-d6c7-44c6-95d2-de4a834b186c" providerId="ADAL" clId="{2F83AFA0-C01B-4427-85EB-FDE2834FBC4A}" dt="2020-03-23T16:08:53.762" v="5076" actId="1035"/>
          <ac:grpSpMkLst>
            <pc:docMk/>
            <pc:sldMk cId="1691510602" sldId="259"/>
            <ac:grpSpMk id="2" creationId="{B373008C-AF80-4FC0-B900-5DEBC641B4DF}"/>
          </ac:grpSpMkLst>
        </pc:grpChg>
        <pc:picChg chg="add mod">
          <ac:chgData name="Roberto Spighi" userId="3bc39ad7-d6c7-44c6-95d2-de4a834b186c" providerId="ADAL" clId="{2F83AFA0-C01B-4427-85EB-FDE2834FBC4A}" dt="2020-03-24T09:23:53.379" v="9908" actId="1076"/>
          <ac:picMkLst>
            <pc:docMk/>
            <pc:sldMk cId="1691510602" sldId="259"/>
            <ac:picMk id="5" creationId="{F3B69540-A42B-40BA-8421-D792DD0C8B1E}"/>
          </ac:picMkLst>
        </pc:picChg>
        <pc:picChg chg="del mod">
          <ac:chgData name="Roberto Spighi" userId="3bc39ad7-d6c7-44c6-95d2-de4a834b186c" providerId="ADAL" clId="{2F83AFA0-C01B-4427-85EB-FDE2834FBC4A}" dt="2020-03-24T09:23:48.630" v="9907" actId="478"/>
          <ac:picMkLst>
            <pc:docMk/>
            <pc:sldMk cId="1691510602" sldId="259"/>
            <ac:picMk id="7" creationId="{00000000-0000-0000-0000-000000000000}"/>
          </ac:picMkLst>
        </pc:picChg>
        <pc:picChg chg="mod">
          <ac:chgData name="Roberto Spighi" userId="3bc39ad7-d6c7-44c6-95d2-de4a834b186c" providerId="ADAL" clId="{2F83AFA0-C01B-4427-85EB-FDE2834FBC4A}" dt="2020-03-23T16:08:13.143" v="5003" actId="164"/>
          <ac:picMkLst>
            <pc:docMk/>
            <pc:sldMk cId="1691510602" sldId="259"/>
            <ac:picMk id="8" creationId="{00000000-0000-0000-0000-000000000000}"/>
          </ac:picMkLst>
        </pc:picChg>
        <pc:picChg chg="add del mod">
          <ac:chgData name="Roberto Spighi" userId="3bc39ad7-d6c7-44c6-95d2-de4a834b186c" providerId="ADAL" clId="{2F83AFA0-C01B-4427-85EB-FDE2834FBC4A}" dt="2020-03-24T09:24:36.166" v="9913" actId="478"/>
          <ac:picMkLst>
            <pc:docMk/>
            <pc:sldMk cId="1691510602" sldId="259"/>
            <ac:picMk id="22" creationId="{585181AB-D3A5-407B-9F6A-EE14142CF674}"/>
          </ac:picMkLst>
        </pc:picChg>
        <pc:picChg chg="add">
          <ac:chgData name="Roberto Spighi" userId="3bc39ad7-d6c7-44c6-95d2-de4a834b186c" providerId="ADAL" clId="{2F83AFA0-C01B-4427-85EB-FDE2834FBC4A}" dt="2020-03-24T10:44:41.537" v="11743"/>
          <ac:picMkLst>
            <pc:docMk/>
            <pc:sldMk cId="1691510602" sldId="259"/>
            <ac:picMk id="23" creationId="{E5FACEB7-7495-46CF-B4CE-FE858145174B}"/>
          </ac:picMkLst>
        </pc:picChg>
        <pc:cxnChg chg="mod">
          <ac:chgData name="Roberto Spighi" userId="3bc39ad7-d6c7-44c6-95d2-de4a834b186c" providerId="ADAL" clId="{2F83AFA0-C01B-4427-85EB-FDE2834FBC4A}" dt="2020-03-23T16:08:13.143" v="5003" actId="164"/>
          <ac:cxnSpMkLst>
            <pc:docMk/>
            <pc:sldMk cId="1691510602" sldId="259"/>
            <ac:cxnSpMk id="14" creationId="{00000000-0000-0000-0000-000000000000}"/>
          </ac:cxnSpMkLst>
        </pc:cxnChg>
        <pc:cxnChg chg="mod">
          <ac:chgData name="Roberto Spighi" userId="3bc39ad7-d6c7-44c6-95d2-de4a834b186c" providerId="ADAL" clId="{2F83AFA0-C01B-4427-85EB-FDE2834FBC4A}" dt="2020-03-23T16:08:13.143" v="5003" actId="164"/>
          <ac:cxnSpMkLst>
            <pc:docMk/>
            <pc:sldMk cId="1691510602" sldId="259"/>
            <ac:cxnSpMk id="16" creationId="{00000000-0000-0000-0000-000000000000}"/>
          </ac:cxnSpMkLst>
        </pc:cxnChg>
        <pc:cxnChg chg="mod">
          <ac:chgData name="Roberto Spighi" userId="3bc39ad7-d6c7-44c6-95d2-de4a834b186c" providerId="ADAL" clId="{2F83AFA0-C01B-4427-85EB-FDE2834FBC4A}" dt="2020-03-23T16:08:13.143" v="5003" actId="164"/>
          <ac:cxnSpMkLst>
            <pc:docMk/>
            <pc:sldMk cId="1691510602" sldId="259"/>
            <ac:cxnSpMk id="18" creationId="{00000000-0000-0000-0000-000000000000}"/>
          </ac:cxnSpMkLst>
        </pc:cxnChg>
      </pc:sldChg>
      <pc:sldChg chg="addSp delSp modSp del">
        <pc:chgData name="Roberto Spighi" userId="3bc39ad7-d6c7-44c6-95d2-de4a834b186c" providerId="ADAL" clId="{2F83AFA0-C01B-4427-85EB-FDE2834FBC4A}" dt="2020-03-24T23:55:55.944" v="12202" actId="47"/>
        <pc:sldMkLst>
          <pc:docMk/>
          <pc:sldMk cId="3330289027" sldId="260"/>
        </pc:sldMkLst>
        <pc:spChg chg="ord">
          <ac:chgData name="Roberto Spighi" userId="3bc39ad7-d6c7-44c6-95d2-de4a834b186c" providerId="ADAL" clId="{2F83AFA0-C01B-4427-85EB-FDE2834FBC4A}" dt="2020-03-23T20:39:11.488" v="9789" actId="166"/>
          <ac:spMkLst>
            <pc:docMk/>
            <pc:sldMk cId="3330289027" sldId="260"/>
            <ac:spMk id="4" creationId="{00000000-0000-0000-0000-000000000000}"/>
          </ac:spMkLst>
        </pc:spChg>
        <pc:picChg chg="add mod ord">
          <ac:chgData name="Roberto Spighi" userId="3bc39ad7-d6c7-44c6-95d2-de4a834b186c" providerId="ADAL" clId="{2F83AFA0-C01B-4427-85EB-FDE2834FBC4A}" dt="2020-03-24T09:26:12.362" v="10017" actId="1038"/>
          <ac:picMkLst>
            <pc:docMk/>
            <pc:sldMk cId="3330289027" sldId="260"/>
            <ac:picMk id="3" creationId="{37F41587-6B94-4087-BBF5-F6A18F20549A}"/>
          </ac:picMkLst>
        </pc:picChg>
        <pc:picChg chg="del mod">
          <ac:chgData name="Roberto Spighi" userId="3bc39ad7-d6c7-44c6-95d2-de4a834b186c" providerId="ADAL" clId="{2F83AFA0-C01B-4427-85EB-FDE2834FBC4A}" dt="2020-03-24T09:25:46.045" v="9918" actId="478"/>
          <ac:picMkLst>
            <pc:docMk/>
            <pc:sldMk cId="3330289027" sldId="260"/>
            <ac:picMk id="6" creationId="{00000000-0000-0000-0000-000000000000}"/>
          </ac:picMkLst>
        </pc:picChg>
        <pc:picChg chg="add del">
          <ac:chgData name="Roberto Spighi" userId="3bc39ad7-d6c7-44c6-95d2-de4a834b186c" providerId="ADAL" clId="{2F83AFA0-C01B-4427-85EB-FDE2834FBC4A}" dt="2020-03-24T09:29:26.937" v="10041" actId="478"/>
          <ac:picMkLst>
            <pc:docMk/>
            <pc:sldMk cId="3330289027" sldId="260"/>
            <ac:picMk id="15" creationId="{00000000-0000-0000-0000-000000000000}"/>
          </ac:picMkLst>
        </pc:picChg>
        <pc:picChg chg="add del mod ord modCrop">
          <ac:chgData name="Roberto Spighi" userId="3bc39ad7-d6c7-44c6-95d2-de4a834b186c" providerId="ADAL" clId="{2F83AFA0-C01B-4427-85EB-FDE2834FBC4A}" dt="2020-03-24T09:29:43.831" v="10047" actId="478"/>
          <ac:picMkLst>
            <pc:docMk/>
            <pc:sldMk cId="3330289027" sldId="260"/>
            <ac:picMk id="23" creationId="{DA841B10-0A0E-4D4D-B917-AF7125BA24EA}"/>
          </ac:picMkLst>
        </pc:picChg>
        <pc:picChg chg="add">
          <ac:chgData name="Roberto Spighi" userId="3bc39ad7-d6c7-44c6-95d2-de4a834b186c" providerId="ADAL" clId="{2F83AFA0-C01B-4427-85EB-FDE2834FBC4A}" dt="2020-03-24T10:44:44.755" v="11744"/>
          <ac:picMkLst>
            <pc:docMk/>
            <pc:sldMk cId="3330289027" sldId="260"/>
            <ac:picMk id="33" creationId="{1BC432CA-5EC2-422F-9B51-F8EA38DCB8A3}"/>
          </ac:picMkLst>
        </pc:picChg>
        <pc:cxnChg chg="mod">
          <ac:chgData name="Roberto Spighi" userId="3bc39ad7-d6c7-44c6-95d2-de4a834b186c" providerId="ADAL" clId="{2F83AFA0-C01B-4427-85EB-FDE2834FBC4A}" dt="2020-03-24T09:29:22.845" v="10038" actId="14100"/>
          <ac:cxnSpMkLst>
            <pc:docMk/>
            <pc:sldMk cId="3330289027" sldId="260"/>
            <ac:cxnSpMk id="24" creationId="{00000000-0000-0000-0000-000000000000}"/>
          </ac:cxnSpMkLst>
        </pc:cxnChg>
        <pc:cxnChg chg="mod">
          <ac:chgData name="Roberto Spighi" userId="3bc39ad7-d6c7-44c6-95d2-de4a834b186c" providerId="ADAL" clId="{2F83AFA0-C01B-4427-85EB-FDE2834FBC4A}" dt="2020-03-24T09:26:22.211" v="10018" actId="14100"/>
          <ac:cxnSpMkLst>
            <pc:docMk/>
            <pc:sldMk cId="3330289027" sldId="260"/>
            <ac:cxnSpMk id="25" creationId="{4719412A-EA1B-427C-9FC1-0CF97466B99B}"/>
          </ac:cxnSpMkLst>
        </pc:cxnChg>
        <pc:cxnChg chg="mod">
          <ac:chgData name="Roberto Spighi" userId="3bc39ad7-d6c7-44c6-95d2-de4a834b186c" providerId="ADAL" clId="{2F83AFA0-C01B-4427-85EB-FDE2834FBC4A}" dt="2020-03-24T09:29:22.137" v="10037" actId="14100"/>
          <ac:cxnSpMkLst>
            <pc:docMk/>
            <pc:sldMk cId="3330289027" sldId="260"/>
            <ac:cxnSpMk id="30" creationId="{00000000-0000-0000-0000-000000000000}"/>
          </ac:cxnSpMkLst>
        </pc:cxnChg>
        <pc:cxnChg chg="mod">
          <ac:chgData name="Roberto Spighi" userId="3bc39ad7-d6c7-44c6-95d2-de4a834b186c" providerId="ADAL" clId="{2F83AFA0-C01B-4427-85EB-FDE2834FBC4A}" dt="2020-03-24T09:26:29.350" v="10019" actId="14100"/>
          <ac:cxnSpMkLst>
            <pc:docMk/>
            <pc:sldMk cId="3330289027" sldId="260"/>
            <ac:cxnSpMk id="34" creationId="{00000000-0000-0000-0000-000000000000}"/>
          </ac:cxnSpMkLst>
        </pc:cxnChg>
      </pc:sldChg>
      <pc:sldChg chg="addSp delSp modSp ord">
        <pc:chgData name="Roberto Spighi" userId="3bc39ad7-d6c7-44c6-95d2-de4a834b186c" providerId="ADAL" clId="{2F83AFA0-C01B-4427-85EB-FDE2834FBC4A}" dt="2020-03-25T08:37:46.508" v="12744" actId="167"/>
        <pc:sldMkLst>
          <pc:docMk/>
          <pc:sldMk cId="3834453126" sldId="261"/>
        </pc:sldMkLst>
        <pc:spChg chg="del">
          <ac:chgData name="Roberto Spighi" userId="3bc39ad7-d6c7-44c6-95d2-de4a834b186c" providerId="ADAL" clId="{2F83AFA0-C01B-4427-85EB-FDE2834FBC4A}" dt="2020-03-24T09:32:24.031" v="10170" actId="478"/>
          <ac:spMkLst>
            <pc:docMk/>
            <pc:sldMk cId="3834453126" sldId="261"/>
            <ac:spMk id="8" creationId="{00000000-0000-0000-0000-000000000000}"/>
          </ac:spMkLst>
        </pc:spChg>
        <pc:spChg chg="add mod">
          <ac:chgData name="Roberto Spighi" userId="3bc39ad7-d6c7-44c6-95d2-de4a834b186c" providerId="ADAL" clId="{2F83AFA0-C01B-4427-85EB-FDE2834FBC4A}" dt="2020-03-24T23:59:14.255" v="12373" actId="1038"/>
          <ac:spMkLst>
            <pc:docMk/>
            <pc:sldMk cId="3834453126" sldId="261"/>
            <ac:spMk id="19" creationId="{F96E2F81-47BE-45CB-B141-E73779FA1F9E}"/>
          </ac:spMkLst>
        </pc:spChg>
        <pc:spChg chg="del">
          <ac:chgData name="Roberto Spighi" userId="3bc39ad7-d6c7-44c6-95d2-de4a834b186c" providerId="ADAL" clId="{2F83AFA0-C01B-4427-85EB-FDE2834FBC4A}" dt="2020-03-24T23:58:41.927" v="12354" actId="478"/>
          <ac:spMkLst>
            <pc:docMk/>
            <pc:sldMk cId="3834453126" sldId="261"/>
            <ac:spMk id="21" creationId="{00000000-0000-0000-0000-000000000000}"/>
          </ac:spMkLst>
        </pc:spChg>
        <pc:spChg chg="del">
          <ac:chgData name="Roberto Spighi" userId="3bc39ad7-d6c7-44c6-95d2-de4a834b186c" providerId="ADAL" clId="{2F83AFA0-C01B-4427-85EB-FDE2834FBC4A}" dt="2020-03-24T23:58:41.927" v="12354" actId="478"/>
          <ac:spMkLst>
            <pc:docMk/>
            <pc:sldMk cId="3834453126" sldId="261"/>
            <ac:spMk id="23" creationId="{00000000-0000-0000-0000-000000000000}"/>
          </ac:spMkLst>
        </pc:spChg>
        <pc:spChg chg="add mod">
          <ac:chgData name="Roberto Spighi" userId="3bc39ad7-d6c7-44c6-95d2-de4a834b186c" providerId="ADAL" clId="{2F83AFA0-C01B-4427-85EB-FDE2834FBC4A}" dt="2020-03-24T23:59:14.255" v="12373" actId="1038"/>
          <ac:spMkLst>
            <pc:docMk/>
            <pc:sldMk cId="3834453126" sldId="261"/>
            <ac:spMk id="28" creationId="{B4472DBB-5560-4C46-A65B-8D4ED721E5DE}"/>
          </ac:spMkLst>
        </pc:spChg>
        <pc:grpChg chg="mod ord">
          <ac:chgData name="Roberto Spighi" userId="3bc39ad7-d6c7-44c6-95d2-de4a834b186c" providerId="ADAL" clId="{2F83AFA0-C01B-4427-85EB-FDE2834FBC4A}" dt="2020-03-25T00:02:40.494" v="12481" actId="1036"/>
          <ac:grpSpMkLst>
            <pc:docMk/>
            <pc:sldMk cId="3834453126" sldId="261"/>
            <ac:grpSpMk id="11" creationId="{00000000-0000-0000-0000-000000000000}"/>
          </ac:grpSpMkLst>
        </pc:grpChg>
        <pc:grpChg chg="mod">
          <ac:chgData name="Roberto Spighi" userId="3bc39ad7-d6c7-44c6-95d2-de4a834b186c" providerId="ADAL" clId="{2F83AFA0-C01B-4427-85EB-FDE2834FBC4A}" dt="2020-03-25T00:02:40.494" v="12481" actId="1036"/>
          <ac:grpSpMkLst>
            <pc:docMk/>
            <pc:sldMk cId="3834453126" sldId="261"/>
            <ac:grpSpMk id="12" creationId="{00000000-0000-0000-0000-000000000000}"/>
          </ac:grpSpMkLst>
        </pc:grpChg>
        <pc:picChg chg="add mod ord modCrop">
          <ac:chgData name="Roberto Spighi" userId="3bc39ad7-d6c7-44c6-95d2-de4a834b186c" providerId="ADAL" clId="{2F83AFA0-C01B-4427-85EB-FDE2834FBC4A}" dt="2020-03-25T00:02:40.494" v="12481" actId="1036"/>
          <ac:picMkLst>
            <pc:docMk/>
            <pc:sldMk cId="3834453126" sldId="261"/>
            <ac:picMk id="3" creationId="{3B555C29-E283-4987-B4BB-38F79171CEED}"/>
          </ac:picMkLst>
        </pc:picChg>
        <pc:picChg chg="del">
          <ac:chgData name="Roberto Spighi" userId="3bc39ad7-d6c7-44c6-95d2-de4a834b186c" providerId="ADAL" clId="{2F83AFA0-C01B-4427-85EB-FDE2834FBC4A}" dt="2020-03-24T09:31:26.478" v="10056" actId="478"/>
          <ac:picMkLst>
            <pc:docMk/>
            <pc:sldMk cId="3834453126" sldId="261"/>
            <ac:picMk id="6" creationId="{00000000-0000-0000-0000-000000000000}"/>
          </ac:picMkLst>
        </pc:picChg>
        <pc:picChg chg="del">
          <ac:chgData name="Roberto Spighi" userId="3bc39ad7-d6c7-44c6-95d2-de4a834b186c" providerId="ADAL" clId="{2F83AFA0-C01B-4427-85EB-FDE2834FBC4A}" dt="2020-03-24T09:34:36.317" v="10179" actId="478"/>
          <ac:picMkLst>
            <pc:docMk/>
            <pc:sldMk cId="3834453126" sldId="261"/>
            <ac:picMk id="7" creationId="{00000000-0000-0000-0000-000000000000}"/>
          </ac:picMkLst>
        </pc:picChg>
        <pc:picChg chg="add mod ord">
          <ac:chgData name="Roberto Spighi" userId="3bc39ad7-d6c7-44c6-95d2-de4a834b186c" providerId="ADAL" clId="{2F83AFA0-C01B-4427-85EB-FDE2834FBC4A}" dt="2020-03-25T08:37:46.508" v="12744" actId="167"/>
          <ac:picMkLst>
            <pc:docMk/>
            <pc:sldMk cId="3834453126" sldId="261"/>
            <ac:picMk id="21" creationId="{2276F05F-FD4C-43F6-8C45-6DF2BA98B9A1}"/>
          </ac:picMkLst>
        </pc:picChg>
        <pc:picChg chg="del">
          <ac:chgData name="Roberto Spighi" userId="3bc39ad7-d6c7-44c6-95d2-de4a834b186c" providerId="ADAL" clId="{2F83AFA0-C01B-4427-85EB-FDE2834FBC4A}" dt="2020-03-24T23:58:41.927" v="12354" actId="478"/>
          <ac:picMkLst>
            <pc:docMk/>
            <pc:sldMk cId="3834453126" sldId="261"/>
            <ac:picMk id="22" creationId="{00000000-0000-0000-0000-000000000000}"/>
          </ac:picMkLst>
        </pc:picChg>
        <pc:picChg chg="del">
          <ac:chgData name="Roberto Spighi" userId="3bc39ad7-d6c7-44c6-95d2-de4a834b186c" providerId="ADAL" clId="{2F83AFA0-C01B-4427-85EB-FDE2834FBC4A}" dt="2020-03-25T00:02:27.033" v="12474" actId="478"/>
          <ac:picMkLst>
            <pc:docMk/>
            <pc:sldMk cId="3834453126" sldId="261"/>
            <ac:picMk id="24" creationId="{D2F58C87-7726-4F24-853A-2F582A22DD2E}"/>
          </ac:picMkLst>
        </pc:picChg>
        <pc:picChg chg="add del mod ord modCrop">
          <ac:chgData name="Roberto Spighi" userId="3bc39ad7-d6c7-44c6-95d2-de4a834b186c" providerId="ADAL" clId="{2F83AFA0-C01B-4427-85EB-FDE2834FBC4A}" dt="2020-03-25T08:37:34.011" v="12740" actId="478"/>
          <ac:picMkLst>
            <pc:docMk/>
            <pc:sldMk cId="3834453126" sldId="261"/>
            <ac:picMk id="25" creationId="{77332481-A309-4931-86C7-592CBA61E892}"/>
          </ac:picMkLst>
        </pc:picChg>
        <pc:picChg chg="add mod">
          <ac:chgData name="Roberto Spighi" userId="3bc39ad7-d6c7-44c6-95d2-de4a834b186c" providerId="ADAL" clId="{2F83AFA0-C01B-4427-85EB-FDE2834FBC4A}" dt="2020-03-24T23:59:14.255" v="12373" actId="1038"/>
          <ac:picMkLst>
            <pc:docMk/>
            <pc:sldMk cId="3834453126" sldId="261"/>
            <ac:picMk id="26" creationId="{2EECB86B-F752-4B4D-9AB6-2B5E8E3BA11C}"/>
          </ac:picMkLst>
        </pc:picChg>
        <pc:picChg chg="add">
          <ac:chgData name="Roberto Spighi" userId="3bc39ad7-d6c7-44c6-95d2-de4a834b186c" providerId="ADAL" clId="{2F83AFA0-C01B-4427-85EB-FDE2834FBC4A}" dt="2020-03-24T10:44:48.473" v="11745"/>
          <ac:picMkLst>
            <pc:docMk/>
            <pc:sldMk cId="3834453126" sldId="261"/>
            <ac:picMk id="27" creationId="{24125373-6573-4D2B-B0DE-AD00F35DDD4F}"/>
          </ac:picMkLst>
        </pc:picChg>
        <pc:picChg chg="add mod">
          <ac:chgData name="Roberto Spighi" userId="3bc39ad7-d6c7-44c6-95d2-de4a834b186c" providerId="ADAL" clId="{2F83AFA0-C01B-4427-85EB-FDE2834FBC4A}" dt="2020-03-25T00:02:32.434" v="12476" actId="1076"/>
          <ac:picMkLst>
            <pc:docMk/>
            <pc:sldMk cId="3834453126" sldId="261"/>
            <ac:picMk id="29" creationId="{02F2CCD1-5605-4E6F-B4F9-7E00FFAE8A7F}"/>
          </ac:picMkLst>
        </pc:picChg>
        <pc:cxnChg chg="mod">
          <ac:chgData name="Roberto Spighi" userId="3bc39ad7-d6c7-44c6-95d2-de4a834b186c" providerId="ADAL" clId="{2F83AFA0-C01B-4427-85EB-FDE2834FBC4A}" dt="2020-03-25T00:02:40.494" v="12481" actId="1036"/>
          <ac:cxnSpMkLst>
            <pc:docMk/>
            <pc:sldMk cId="3834453126" sldId="261"/>
            <ac:cxnSpMk id="16" creationId="{00000000-0000-0000-0000-000000000000}"/>
          </ac:cxnSpMkLst>
        </pc:cxnChg>
        <pc:cxnChg chg="mod">
          <ac:chgData name="Roberto Spighi" userId="3bc39ad7-d6c7-44c6-95d2-de4a834b186c" providerId="ADAL" clId="{2F83AFA0-C01B-4427-85EB-FDE2834FBC4A}" dt="2020-03-25T00:02:40.494" v="12481" actId="1036"/>
          <ac:cxnSpMkLst>
            <pc:docMk/>
            <pc:sldMk cId="3834453126" sldId="261"/>
            <ac:cxnSpMk id="18" creationId="{00000000-0000-0000-0000-000000000000}"/>
          </ac:cxnSpMkLst>
        </pc:cxnChg>
        <pc:cxnChg chg="mod">
          <ac:chgData name="Roberto Spighi" userId="3bc39ad7-d6c7-44c6-95d2-de4a834b186c" providerId="ADAL" clId="{2F83AFA0-C01B-4427-85EB-FDE2834FBC4A}" dt="2020-03-25T00:03:32.949" v="12505" actId="14100"/>
          <ac:cxnSpMkLst>
            <pc:docMk/>
            <pc:sldMk cId="3834453126" sldId="261"/>
            <ac:cxnSpMk id="20" creationId="{00000000-0000-0000-0000-000000000000}"/>
          </ac:cxnSpMkLst>
        </pc:cxnChg>
      </pc:sldChg>
      <pc:sldChg chg="addSp delSp modSp">
        <pc:chgData name="Roberto Spighi" userId="3bc39ad7-d6c7-44c6-95d2-de4a834b186c" providerId="ADAL" clId="{2F83AFA0-C01B-4427-85EB-FDE2834FBC4A}" dt="2020-03-25T08:44:17.488" v="12922" actId="164"/>
        <pc:sldMkLst>
          <pc:docMk/>
          <pc:sldMk cId="1348966435" sldId="262"/>
        </pc:sldMkLst>
        <pc:spChg chg="mod">
          <ac:chgData name="Roberto Spighi" userId="3bc39ad7-d6c7-44c6-95d2-de4a834b186c" providerId="ADAL" clId="{2F83AFA0-C01B-4427-85EB-FDE2834FBC4A}" dt="2020-03-23T20:04:52.856" v="8534" actId="20577"/>
          <ac:spMkLst>
            <pc:docMk/>
            <pc:sldMk cId="1348966435" sldId="262"/>
            <ac:spMk id="4" creationId="{00000000-0000-0000-0000-000000000000}"/>
          </ac:spMkLst>
        </pc:spChg>
        <pc:spChg chg="add mod">
          <ac:chgData name="Roberto Spighi" userId="3bc39ad7-d6c7-44c6-95d2-de4a834b186c" providerId="ADAL" clId="{2F83AFA0-C01B-4427-85EB-FDE2834FBC4A}" dt="2020-03-25T00:08:26.464" v="12529" actId="1076"/>
          <ac:spMkLst>
            <pc:docMk/>
            <pc:sldMk cId="1348966435" sldId="262"/>
            <ac:spMk id="9" creationId="{F849B31A-7EC3-4C5B-A501-DE9A4AE0A8E7}"/>
          </ac:spMkLst>
        </pc:spChg>
        <pc:spChg chg="add del mod">
          <ac:chgData name="Roberto Spighi" userId="3bc39ad7-d6c7-44c6-95d2-de4a834b186c" providerId="ADAL" clId="{2F83AFA0-C01B-4427-85EB-FDE2834FBC4A}" dt="2020-03-25T00:09:16.855" v="12532" actId="478"/>
          <ac:spMkLst>
            <pc:docMk/>
            <pc:sldMk cId="1348966435" sldId="262"/>
            <ac:spMk id="10" creationId="{27223AD7-F78F-4757-84C4-DFE95D2B7D7C}"/>
          </ac:spMkLst>
        </pc:spChg>
        <pc:spChg chg="add mod">
          <ac:chgData name="Roberto Spighi" userId="3bc39ad7-d6c7-44c6-95d2-de4a834b186c" providerId="ADAL" clId="{2F83AFA0-C01B-4427-85EB-FDE2834FBC4A}" dt="2020-03-23T20:14:41.870" v="8926" actId="1076"/>
          <ac:spMkLst>
            <pc:docMk/>
            <pc:sldMk cId="1348966435" sldId="262"/>
            <ac:spMk id="11" creationId="{4D0DC42E-2D89-4A1B-A537-0DBA0BE4D124}"/>
          </ac:spMkLst>
        </pc:spChg>
        <pc:spChg chg="add mod">
          <ac:chgData name="Roberto Spighi" userId="3bc39ad7-d6c7-44c6-95d2-de4a834b186c" providerId="ADAL" clId="{2F83AFA0-C01B-4427-85EB-FDE2834FBC4A}" dt="2020-03-23T20:14:39.680" v="8925" actId="1076"/>
          <ac:spMkLst>
            <pc:docMk/>
            <pc:sldMk cId="1348966435" sldId="262"/>
            <ac:spMk id="12" creationId="{62E16714-D539-47F8-A85C-8CC1FA52E4B3}"/>
          </ac:spMkLst>
        </pc:spChg>
        <pc:spChg chg="add del mod">
          <ac:chgData name="Roberto Spighi" userId="3bc39ad7-d6c7-44c6-95d2-de4a834b186c" providerId="ADAL" clId="{2F83AFA0-C01B-4427-85EB-FDE2834FBC4A}" dt="2020-03-25T00:08:34.979" v="12531" actId="478"/>
          <ac:spMkLst>
            <pc:docMk/>
            <pc:sldMk cId="1348966435" sldId="262"/>
            <ac:spMk id="13" creationId="{49DCE649-398C-42F3-8BC3-514EF95E1C68}"/>
          </ac:spMkLst>
        </pc:spChg>
        <pc:spChg chg="add mod">
          <ac:chgData name="Roberto Spighi" userId="3bc39ad7-d6c7-44c6-95d2-de4a834b186c" providerId="ADAL" clId="{2F83AFA0-C01B-4427-85EB-FDE2834FBC4A}" dt="2020-03-23T20:15:48.382" v="8936" actId="14100"/>
          <ac:spMkLst>
            <pc:docMk/>
            <pc:sldMk cId="1348966435" sldId="262"/>
            <ac:spMk id="14" creationId="{0D70D73F-32C0-4BD9-AAE7-4F42B50C1364}"/>
          </ac:spMkLst>
        </pc:spChg>
        <pc:spChg chg="add mod">
          <ac:chgData name="Roberto Spighi" userId="3bc39ad7-d6c7-44c6-95d2-de4a834b186c" providerId="ADAL" clId="{2F83AFA0-C01B-4427-85EB-FDE2834FBC4A}" dt="2020-03-25T08:44:17.488" v="12922" actId="164"/>
          <ac:spMkLst>
            <pc:docMk/>
            <pc:sldMk cId="1348966435" sldId="262"/>
            <ac:spMk id="15" creationId="{ECECF792-B839-4123-AC77-D99EFD498C41}"/>
          </ac:spMkLst>
        </pc:spChg>
        <pc:spChg chg="add mod">
          <ac:chgData name="Roberto Spighi" userId="3bc39ad7-d6c7-44c6-95d2-de4a834b186c" providerId="ADAL" clId="{2F83AFA0-C01B-4427-85EB-FDE2834FBC4A}" dt="2020-03-25T08:40:38.681" v="12756" actId="1076"/>
          <ac:spMkLst>
            <pc:docMk/>
            <pc:sldMk cId="1348966435" sldId="262"/>
            <ac:spMk id="18" creationId="{F25AF2B7-82D2-4742-A3E0-6102B3B50A81}"/>
          </ac:spMkLst>
        </pc:spChg>
        <pc:spChg chg="add mod topLvl">
          <ac:chgData name="Roberto Spighi" userId="3bc39ad7-d6c7-44c6-95d2-de4a834b186c" providerId="ADAL" clId="{2F83AFA0-C01B-4427-85EB-FDE2834FBC4A}" dt="2020-03-25T08:44:17.488" v="12922" actId="164"/>
          <ac:spMkLst>
            <pc:docMk/>
            <pc:sldMk cId="1348966435" sldId="262"/>
            <ac:spMk id="19" creationId="{28664013-F019-495F-9A6C-C30E3F1495E9}"/>
          </ac:spMkLst>
        </pc:spChg>
        <pc:grpChg chg="add del mod">
          <ac:chgData name="Roberto Spighi" userId="3bc39ad7-d6c7-44c6-95d2-de4a834b186c" providerId="ADAL" clId="{2F83AFA0-C01B-4427-85EB-FDE2834FBC4A}" dt="2020-03-25T08:42:24.741" v="12761" actId="165"/>
          <ac:grpSpMkLst>
            <pc:docMk/>
            <pc:sldMk cId="1348966435" sldId="262"/>
            <ac:grpSpMk id="8" creationId="{BB2B6DDC-AF22-493B-B085-B4739CB40CFA}"/>
          </ac:grpSpMkLst>
        </pc:grpChg>
        <pc:grpChg chg="add mod">
          <ac:chgData name="Roberto Spighi" userId="3bc39ad7-d6c7-44c6-95d2-de4a834b186c" providerId="ADAL" clId="{2F83AFA0-C01B-4427-85EB-FDE2834FBC4A}" dt="2020-03-25T08:44:17.488" v="12922" actId="164"/>
          <ac:grpSpMkLst>
            <pc:docMk/>
            <pc:sldMk cId="1348966435" sldId="262"/>
            <ac:grpSpMk id="27" creationId="{0A3FD8DD-3A62-49E4-949A-E9ED94B92BF3}"/>
          </ac:grpSpMkLst>
        </pc:grpChg>
        <pc:picChg chg="add del mod ord modCrop">
          <ac:chgData name="Roberto Spighi" userId="3bc39ad7-d6c7-44c6-95d2-de4a834b186c" providerId="ADAL" clId="{2F83AFA0-C01B-4427-85EB-FDE2834FBC4A}" dt="2020-03-25T08:40:07.017" v="12752" actId="478"/>
          <ac:picMkLst>
            <pc:docMk/>
            <pc:sldMk cId="1348966435" sldId="262"/>
            <ac:picMk id="3" creationId="{4AA190A8-AC04-484B-AA20-DBDBD9F44172}"/>
          </ac:picMkLst>
        </pc:picChg>
        <pc:picChg chg="del">
          <ac:chgData name="Roberto Spighi" userId="3bc39ad7-d6c7-44c6-95d2-de4a834b186c" providerId="ADAL" clId="{2F83AFA0-C01B-4427-85EB-FDE2834FBC4A}" dt="2020-03-23T20:05:23.076" v="8535" actId="478"/>
          <ac:picMkLst>
            <pc:docMk/>
            <pc:sldMk cId="1348966435" sldId="262"/>
            <ac:picMk id="5" creationId="{00000000-0000-0000-0000-000000000000}"/>
          </ac:picMkLst>
        </pc:picChg>
        <pc:picChg chg="del mod">
          <ac:chgData name="Roberto Spighi" userId="3bc39ad7-d6c7-44c6-95d2-de4a834b186c" providerId="ADAL" clId="{2F83AFA0-C01B-4427-85EB-FDE2834FBC4A}" dt="2020-03-24T09:37:28.257" v="10341" actId="478"/>
          <ac:picMkLst>
            <pc:docMk/>
            <pc:sldMk cId="1348966435" sldId="262"/>
            <ac:picMk id="7" creationId="{00000000-0000-0000-0000-000000000000}"/>
          </ac:picMkLst>
        </pc:picChg>
        <pc:picChg chg="del mod">
          <ac:chgData name="Roberto Spighi" userId="3bc39ad7-d6c7-44c6-95d2-de4a834b186c" providerId="ADAL" clId="{2F83AFA0-C01B-4427-85EB-FDE2834FBC4A}" dt="2020-03-24T09:36:30.306" v="10273" actId="478"/>
          <ac:picMkLst>
            <pc:docMk/>
            <pc:sldMk cId="1348966435" sldId="262"/>
            <ac:picMk id="8" creationId="{00000000-0000-0000-0000-000000000000}"/>
          </ac:picMkLst>
        </pc:picChg>
        <pc:picChg chg="add del mod">
          <ac:chgData name="Roberto Spighi" userId="3bc39ad7-d6c7-44c6-95d2-de4a834b186c" providerId="ADAL" clId="{2F83AFA0-C01B-4427-85EB-FDE2834FBC4A}" dt="2020-03-25T08:36:52.948" v="12737"/>
          <ac:picMkLst>
            <pc:docMk/>
            <pc:sldMk cId="1348966435" sldId="262"/>
            <ac:picMk id="13" creationId="{05805A20-7895-4A77-B03B-77D13713F1B9}"/>
          </ac:picMkLst>
        </pc:picChg>
        <pc:picChg chg="add del mod ord topLvl modCrop">
          <ac:chgData name="Roberto Spighi" userId="3bc39ad7-d6c7-44c6-95d2-de4a834b186c" providerId="ADAL" clId="{2F83AFA0-C01B-4427-85EB-FDE2834FBC4A}" dt="2020-03-25T08:42:36.676" v="12764" actId="478"/>
          <ac:picMkLst>
            <pc:docMk/>
            <pc:sldMk cId="1348966435" sldId="262"/>
            <ac:picMk id="16" creationId="{9DF032C3-6677-4C67-83F9-E68E710041E6}"/>
          </ac:picMkLst>
        </pc:picChg>
        <pc:picChg chg="add">
          <ac:chgData name="Roberto Spighi" userId="3bc39ad7-d6c7-44c6-95d2-de4a834b186c" providerId="ADAL" clId="{2F83AFA0-C01B-4427-85EB-FDE2834FBC4A}" dt="2020-03-24T10:45:15.844" v="11775"/>
          <ac:picMkLst>
            <pc:docMk/>
            <pc:sldMk cId="1348966435" sldId="262"/>
            <ac:picMk id="17" creationId="{C9538A67-560C-4C8C-B18E-0CF1F224C8BC}"/>
          </ac:picMkLst>
        </pc:picChg>
        <pc:picChg chg="add mod ord modCrop">
          <ac:chgData name="Roberto Spighi" userId="3bc39ad7-d6c7-44c6-95d2-de4a834b186c" providerId="ADAL" clId="{2F83AFA0-C01B-4427-85EB-FDE2834FBC4A}" dt="2020-03-25T08:43:45.832" v="12897" actId="14861"/>
          <ac:picMkLst>
            <pc:docMk/>
            <pc:sldMk cId="1348966435" sldId="262"/>
            <ac:picMk id="24" creationId="{982F98CF-A17B-4A82-A0CE-4AC5F2DC2BE9}"/>
          </ac:picMkLst>
        </pc:picChg>
        <pc:picChg chg="add mod ord modCrop">
          <ac:chgData name="Roberto Spighi" userId="3bc39ad7-d6c7-44c6-95d2-de4a834b186c" providerId="ADAL" clId="{2F83AFA0-C01B-4427-85EB-FDE2834FBC4A}" dt="2020-03-25T08:44:17.488" v="12922" actId="164"/>
          <ac:picMkLst>
            <pc:docMk/>
            <pc:sldMk cId="1348966435" sldId="262"/>
            <ac:picMk id="26" creationId="{8D9E4133-B38E-4E93-A67D-244C3AFB91A2}"/>
          </ac:picMkLst>
        </pc:picChg>
        <pc:cxnChg chg="add mod topLvl">
          <ac:chgData name="Roberto Spighi" userId="3bc39ad7-d6c7-44c6-95d2-de4a834b186c" providerId="ADAL" clId="{2F83AFA0-C01B-4427-85EB-FDE2834FBC4A}" dt="2020-03-25T08:44:17.488" v="12922" actId="164"/>
          <ac:cxnSpMkLst>
            <pc:docMk/>
            <pc:sldMk cId="1348966435" sldId="262"/>
            <ac:cxnSpMk id="5" creationId="{154D70A3-BC34-4D85-B59D-D24CDBEEF9B7}"/>
          </ac:cxnSpMkLst>
        </pc:cxnChg>
        <pc:cxnChg chg="add mod">
          <ac:chgData name="Roberto Spighi" userId="3bc39ad7-d6c7-44c6-95d2-de4a834b186c" providerId="ADAL" clId="{2F83AFA0-C01B-4427-85EB-FDE2834FBC4A}" dt="2020-03-25T08:40:38.681" v="12756" actId="1076"/>
          <ac:cxnSpMkLst>
            <pc:docMk/>
            <pc:sldMk cId="1348966435" sldId="262"/>
            <ac:cxnSpMk id="20" creationId="{B9C2B16F-840C-4DDD-90ED-FBBF8D22E230}"/>
          </ac:cxnSpMkLst>
        </pc:cxnChg>
        <pc:cxnChg chg="add mod topLvl">
          <ac:chgData name="Roberto Spighi" userId="3bc39ad7-d6c7-44c6-95d2-de4a834b186c" providerId="ADAL" clId="{2F83AFA0-C01B-4427-85EB-FDE2834FBC4A}" dt="2020-03-25T08:44:17.488" v="12922" actId="164"/>
          <ac:cxnSpMkLst>
            <pc:docMk/>
            <pc:sldMk cId="1348966435" sldId="262"/>
            <ac:cxnSpMk id="21" creationId="{261ED6E9-6094-46AF-A324-C87385929F48}"/>
          </ac:cxnSpMkLst>
        </pc:cxnChg>
      </pc:sldChg>
      <pc:sldChg chg="del ord">
        <pc:chgData name="Roberto Spighi" userId="3bc39ad7-d6c7-44c6-95d2-de4a834b186c" providerId="ADAL" clId="{2F83AFA0-C01B-4427-85EB-FDE2834FBC4A}" dt="2020-03-23T16:25:25.989" v="5393" actId="47"/>
        <pc:sldMkLst>
          <pc:docMk/>
          <pc:sldMk cId="2337764244" sldId="263"/>
        </pc:sldMkLst>
      </pc:sldChg>
      <pc:sldChg chg="addSp delSp modSp del">
        <pc:chgData name="Roberto Spighi" userId="3bc39ad7-d6c7-44c6-95d2-de4a834b186c" providerId="ADAL" clId="{2F83AFA0-C01B-4427-85EB-FDE2834FBC4A}" dt="2020-03-25T00:05:29.904" v="12507" actId="47"/>
        <pc:sldMkLst>
          <pc:docMk/>
          <pc:sldMk cId="352223152" sldId="264"/>
        </pc:sldMkLst>
        <pc:spChg chg="mod">
          <ac:chgData name="Roberto Spighi" userId="3bc39ad7-d6c7-44c6-95d2-de4a834b186c" providerId="ADAL" clId="{2F83AFA0-C01B-4427-85EB-FDE2834FBC4A}" dt="2020-03-24T09:40:38.722" v="10636" actId="1038"/>
          <ac:spMkLst>
            <pc:docMk/>
            <pc:sldMk cId="352223152" sldId="264"/>
            <ac:spMk id="13" creationId="{00000000-0000-0000-0000-000000000000}"/>
          </ac:spMkLst>
        </pc:spChg>
        <pc:spChg chg="mod">
          <ac:chgData name="Roberto Spighi" userId="3bc39ad7-d6c7-44c6-95d2-de4a834b186c" providerId="ADAL" clId="{2F83AFA0-C01B-4427-85EB-FDE2834FBC4A}" dt="2020-03-24T09:40:38.722" v="10636" actId="1038"/>
          <ac:spMkLst>
            <pc:docMk/>
            <pc:sldMk cId="352223152" sldId="264"/>
            <ac:spMk id="14" creationId="{00000000-0000-0000-0000-000000000000}"/>
          </ac:spMkLst>
        </pc:spChg>
        <pc:spChg chg="mod">
          <ac:chgData name="Roberto Spighi" userId="3bc39ad7-d6c7-44c6-95d2-de4a834b186c" providerId="ADAL" clId="{2F83AFA0-C01B-4427-85EB-FDE2834FBC4A}" dt="2020-03-24T09:40:31.984" v="10615" actId="1036"/>
          <ac:spMkLst>
            <pc:docMk/>
            <pc:sldMk cId="352223152" sldId="264"/>
            <ac:spMk id="15" creationId="{00000000-0000-0000-0000-000000000000}"/>
          </ac:spMkLst>
        </pc:spChg>
        <pc:spChg chg="mod">
          <ac:chgData name="Roberto Spighi" userId="3bc39ad7-d6c7-44c6-95d2-de4a834b186c" providerId="ADAL" clId="{2F83AFA0-C01B-4427-85EB-FDE2834FBC4A}" dt="2020-03-24T09:40:31.984" v="10615" actId="1036"/>
          <ac:spMkLst>
            <pc:docMk/>
            <pc:sldMk cId="352223152" sldId="264"/>
            <ac:spMk id="16" creationId="{00000000-0000-0000-0000-000000000000}"/>
          </ac:spMkLst>
        </pc:spChg>
        <pc:spChg chg="mod">
          <ac:chgData name="Roberto Spighi" userId="3bc39ad7-d6c7-44c6-95d2-de4a834b186c" providerId="ADAL" clId="{2F83AFA0-C01B-4427-85EB-FDE2834FBC4A}" dt="2020-03-24T09:40:00.627" v="10581" actId="1035"/>
          <ac:spMkLst>
            <pc:docMk/>
            <pc:sldMk cId="352223152" sldId="264"/>
            <ac:spMk id="17" creationId="{00000000-0000-0000-0000-000000000000}"/>
          </ac:spMkLst>
        </pc:spChg>
        <pc:spChg chg="mod">
          <ac:chgData name="Roberto Spighi" userId="3bc39ad7-d6c7-44c6-95d2-de4a834b186c" providerId="ADAL" clId="{2F83AFA0-C01B-4427-85EB-FDE2834FBC4A}" dt="2020-03-24T09:40:00.627" v="10581" actId="1035"/>
          <ac:spMkLst>
            <pc:docMk/>
            <pc:sldMk cId="352223152" sldId="264"/>
            <ac:spMk id="18" creationId="{00000000-0000-0000-0000-000000000000}"/>
          </ac:spMkLst>
        </pc:spChg>
        <pc:picChg chg="add mod ord">
          <ac:chgData name="Roberto Spighi" userId="3bc39ad7-d6c7-44c6-95d2-de4a834b186c" providerId="ADAL" clId="{2F83AFA0-C01B-4427-85EB-FDE2834FBC4A}" dt="2020-03-24T09:38:36.507" v="10444" actId="1036"/>
          <ac:picMkLst>
            <pc:docMk/>
            <pc:sldMk cId="352223152" sldId="264"/>
            <ac:picMk id="3" creationId="{29C3EF19-4500-4BCA-B458-654B4AC0A7E0}"/>
          </ac:picMkLst>
        </pc:picChg>
        <pc:picChg chg="del">
          <ac:chgData name="Roberto Spighi" userId="3bc39ad7-d6c7-44c6-95d2-de4a834b186c" providerId="ADAL" clId="{2F83AFA0-C01B-4427-85EB-FDE2834FBC4A}" dt="2020-03-24T09:39:31.733" v="10454" actId="478"/>
          <ac:picMkLst>
            <pc:docMk/>
            <pc:sldMk cId="352223152" sldId="264"/>
            <ac:picMk id="6" creationId="{00000000-0000-0000-0000-000000000000}"/>
          </ac:picMkLst>
        </pc:picChg>
        <pc:picChg chg="del">
          <ac:chgData name="Roberto Spighi" userId="3bc39ad7-d6c7-44c6-95d2-de4a834b186c" providerId="ADAL" clId="{2F83AFA0-C01B-4427-85EB-FDE2834FBC4A}" dt="2020-03-24T09:38:15.692" v="10417" actId="478"/>
          <ac:picMkLst>
            <pc:docMk/>
            <pc:sldMk cId="352223152" sldId="264"/>
            <ac:picMk id="19" creationId="{00000000-0000-0000-0000-000000000000}"/>
          </ac:picMkLst>
        </pc:picChg>
        <pc:picChg chg="add mod ord">
          <ac:chgData name="Roberto Spighi" userId="3bc39ad7-d6c7-44c6-95d2-de4a834b186c" providerId="ADAL" clId="{2F83AFA0-C01B-4427-85EB-FDE2834FBC4A}" dt="2020-03-24T09:39:40.736" v="10517" actId="167"/>
          <ac:picMkLst>
            <pc:docMk/>
            <pc:sldMk cId="352223152" sldId="264"/>
            <ac:picMk id="21" creationId="{6B784D1B-4551-40B4-8ACF-9E4F545A8BE8}"/>
          </ac:picMkLst>
        </pc:picChg>
        <pc:picChg chg="add">
          <ac:chgData name="Roberto Spighi" userId="3bc39ad7-d6c7-44c6-95d2-de4a834b186c" providerId="ADAL" clId="{2F83AFA0-C01B-4427-85EB-FDE2834FBC4A}" dt="2020-03-24T10:46:12.596" v="11785"/>
          <ac:picMkLst>
            <pc:docMk/>
            <pc:sldMk cId="352223152" sldId="264"/>
            <ac:picMk id="22" creationId="{4F320D2A-F727-4C27-A278-1CB53C73B37A}"/>
          </ac:picMkLst>
        </pc:picChg>
      </pc:sldChg>
      <pc:sldChg chg="del">
        <pc:chgData name="Roberto Spighi" userId="3bc39ad7-d6c7-44c6-95d2-de4a834b186c" providerId="ADAL" clId="{2F83AFA0-C01B-4427-85EB-FDE2834FBC4A}" dt="2020-03-23T11:22:08.834" v="785" actId="47"/>
        <pc:sldMkLst>
          <pc:docMk/>
          <pc:sldMk cId="3488323621" sldId="264"/>
        </pc:sldMkLst>
      </pc:sldChg>
      <pc:sldChg chg="addSp delSp modSp ord">
        <pc:chgData name="Roberto Spighi" userId="3bc39ad7-d6c7-44c6-95d2-de4a834b186c" providerId="ADAL" clId="{2F83AFA0-C01B-4427-85EB-FDE2834FBC4A}" dt="2020-03-25T10:11:26.927" v="13043" actId="1038"/>
        <pc:sldMkLst>
          <pc:docMk/>
          <pc:sldMk cId="2982208351" sldId="265"/>
        </pc:sldMkLst>
        <pc:spChg chg="mod">
          <ac:chgData name="Roberto Spighi" userId="3bc39ad7-d6c7-44c6-95d2-de4a834b186c" providerId="ADAL" clId="{2F83AFA0-C01B-4427-85EB-FDE2834FBC4A}" dt="2020-03-23T11:19:21.684" v="644" actId="1038"/>
          <ac:spMkLst>
            <pc:docMk/>
            <pc:sldMk cId="2982208351" sldId="265"/>
            <ac:spMk id="4" creationId="{00000000-0000-0000-0000-000000000000}"/>
          </ac:spMkLst>
        </pc:spChg>
        <pc:spChg chg="add mod">
          <ac:chgData name="Roberto Spighi" userId="3bc39ad7-d6c7-44c6-95d2-de4a834b186c" providerId="ADAL" clId="{2F83AFA0-C01B-4427-85EB-FDE2834FBC4A}" dt="2020-03-23T11:02:59.745" v="173" actId="164"/>
          <ac:spMkLst>
            <pc:docMk/>
            <pc:sldMk cId="2982208351" sldId="265"/>
            <ac:spMk id="11" creationId="{D429CECD-E2B0-417C-B409-0918DDEC1FA9}"/>
          </ac:spMkLst>
        </pc:spChg>
        <pc:spChg chg="add mod">
          <ac:chgData name="Roberto Spighi" userId="3bc39ad7-d6c7-44c6-95d2-de4a834b186c" providerId="ADAL" clId="{2F83AFA0-C01B-4427-85EB-FDE2834FBC4A}" dt="2020-03-25T10:11:26.927" v="13043" actId="1038"/>
          <ac:spMkLst>
            <pc:docMk/>
            <pc:sldMk cId="2982208351" sldId="265"/>
            <ac:spMk id="12" creationId="{9FD62629-1214-4B3F-8462-A8BBCE41CB1F}"/>
          </ac:spMkLst>
        </pc:spChg>
        <pc:spChg chg="mod">
          <ac:chgData name="Roberto Spighi" userId="3bc39ad7-d6c7-44c6-95d2-de4a834b186c" providerId="ADAL" clId="{2F83AFA0-C01B-4427-85EB-FDE2834FBC4A}" dt="2020-03-23T11:06:12.019" v="218" actId="14100"/>
          <ac:spMkLst>
            <pc:docMk/>
            <pc:sldMk cId="2982208351" sldId="265"/>
            <ac:spMk id="20" creationId="{8088BCD5-F4CD-4D97-90EE-1A4866C7372C}"/>
          </ac:spMkLst>
        </pc:spChg>
        <pc:spChg chg="mod">
          <ac:chgData name="Roberto Spighi" userId="3bc39ad7-d6c7-44c6-95d2-de4a834b186c" providerId="ADAL" clId="{2F83AFA0-C01B-4427-85EB-FDE2834FBC4A}" dt="2020-03-23T11:07:27.930" v="235" actId="20577"/>
          <ac:spMkLst>
            <pc:docMk/>
            <pc:sldMk cId="2982208351" sldId="265"/>
            <ac:spMk id="27" creationId="{5BF76E0E-0957-4FAE-B9E0-F8F7C5BC9FF5}"/>
          </ac:spMkLst>
        </pc:spChg>
        <pc:spChg chg="add del mod">
          <ac:chgData name="Roberto Spighi" userId="3bc39ad7-d6c7-44c6-95d2-de4a834b186c" providerId="ADAL" clId="{2F83AFA0-C01B-4427-85EB-FDE2834FBC4A}" dt="2020-03-23T20:35:06.681" v="9724" actId="478"/>
          <ac:spMkLst>
            <pc:docMk/>
            <pc:sldMk cId="2982208351" sldId="265"/>
            <ac:spMk id="36" creationId="{5B3452FD-D468-4FB0-AAF6-A767C4628C33}"/>
          </ac:spMkLst>
        </pc:spChg>
        <pc:spChg chg="add del mod">
          <ac:chgData name="Roberto Spighi" userId="3bc39ad7-d6c7-44c6-95d2-de4a834b186c" providerId="ADAL" clId="{2F83AFA0-C01B-4427-85EB-FDE2834FBC4A}" dt="2020-03-23T16:07:29.479" v="4979"/>
          <ac:spMkLst>
            <pc:docMk/>
            <pc:sldMk cId="2982208351" sldId="265"/>
            <ac:spMk id="37" creationId="{DE7C34EF-8496-496C-A616-B2543E48F2D3}"/>
          </ac:spMkLst>
        </pc:spChg>
        <pc:spChg chg="add mod">
          <ac:chgData name="Roberto Spighi" userId="3bc39ad7-d6c7-44c6-95d2-de4a834b186c" providerId="ADAL" clId="{2F83AFA0-C01B-4427-85EB-FDE2834FBC4A}" dt="2020-03-23T20:36:02.623" v="9747" actId="1036"/>
          <ac:spMkLst>
            <pc:docMk/>
            <pc:sldMk cId="2982208351" sldId="265"/>
            <ac:spMk id="38" creationId="{73BA9345-B75F-4B97-A7F1-9B09615A8BF2}"/>
          </ac:spMkLst>
        </pc:spChg>
        <pc:spChg chg="add mod">
          <ac:chgData name="Roberto Spighi" userId="3bc39ad7-d6c7-44c6-95d2-de4a834b186c" providerId="ADAL" clId="{2F83AFA0-C01B-4427-85EB-FDE2834FBC4A}" dt="2020-03-23T20:36:02.623" v="9747" actId="1036"/>
          <ac:spMkLst>
            <pc:docMk/>
            <pc:sldMk cId="2982208351" sldId="265"/>
            <ac:spMk id="39" creationId="{9361E21B-F676-4779-9C43-0DB2613462D7}"/>
          </ac:spMkLst>
        </pc:spChg>
        <pc:spChg chg="add mod">
          <ac:chgData name="Roberto Spighi" userId="3bc39ad7-d6c7-44c6-95d2-de4a834b186c" providerId="ADAL" clId="{2F83AFA0-C01B-4427-85EB-FDE2834FBC4A}" dt="2020-03-23T20:36:34.091" v="9770" actId="1076"/>
          <ac:spMkLst>
            <pc:docMk/>
            <pc:sldMk cId="2982208351" sldId="265"/>
            <ac:spMk id="42" creationId="{2BA964F1-16F0-46FF-A8F9-6DEB48C776AE}"/>
          </ac:spMkLst>
        </pc:spChg>
        <pc:spChg chg="mod">
          <ac:chgData name="Roberto Spighi" userId="3bc39ad7-d6c7-44c6-95d2-de4a834b186c" providerId="ADAL" clId="{2F83AFA0-C01B-4427-85EB-FDE2834FBC4A}" dt="2020-03-23T15:37:52.031" v="3567" actId="14100"/>
          <ac:spMkLst>
            <pc:docMk/>
            <pc:sldMk cId="2982208351" sldId="265"/>
            <ac:spMk id="56" creationId="{2567A05D-17FD-4894-BA26-6837F2B57409}"/>
          </ac:spMkLst>
        </pc:spChg>
        <pc:spChg chg="mod">
          <ac:chgData name="Roberto Spighi" userId="3bc39ad7-d6c7-44c6-95d2-de4a834b186c" providerId="ADAL" clId="{2F83AFA0-C01B-4427-85EB-FDE2834FBC4A}" dt="2020-03-23T15:37:39.515" v="3565" actId="20577"/>
          <ac:spMkLst>
            <pc:docMk/>
            <pc:sldMk cId="2982208351" sldId="265"/>
            <ac:spMk id="57" creationId="{F3B12D69-E2DF-4D8D-B72D-D2BB6EC5DBD6}"/>
          </ac:spMkLst>
        </pc:spChg>
        <pc:spChg chg="mod">
          <ac:chgData name="Roberto Spighi" userId="3bc39ad7-d6c7-44c6-95d2-de4a834b186c" providerId="ADAL" clId="{2F83AFA0-C01B-4427-85EB-FDE2834FBC4A}" dt="2020-03-23T20:36:02.623" v="9747" actId="1036"/>
          <ac:spMkLst>
            <pc:docMk/>
            <pc:sldMk cId="2982208351" sldId="265"/>
            <ac:spMk id="59" creationId="{166C2C0F-3531-451B-BBAB-90503CC1597B}"/>
          </ac:spMkLst>
        </pc:spChg>
        <pc:spChg chg="mod">
          <ac:chgData name="Roberto Spighi" userId="3bc39ad7-d6c7-44c6-95d2-de4a834b186c" providerId="ADAL" clId="{2F83AFA0-C01B-4427-85EB-FDE2834FBC4A}" dt="2020-03-23T15:39:32.274" v="3646" actId="14100"/>
          <ac:spMkLst>
            <pc:docMk/>
            <pc:sldMk cId="2982208351" sldId="265"/>
            <ac:spMk id="60" creationId="{DAB95E68-ED4F-4D85-B71A-17BA9643B9A1}"/>
          </ac:spMkLst>
        </pc:spChg>
        <pc:spChg chg="del mod">
          <ac:chgData name="Roberto Spighi" userId="3bc39ad7-d6c7-44c6-95d2-de4a834b186c" providerId="ADAL" clId="{2F83AFA0-C01B-4427-85EB-FDE2834FBC4A}" dt="2020-03-23T11:01:21.582" v="129" actId="478"/>
          <ac:spMkLst>
            <pc:docMk/>
            <pc:sldMk cId="2982208351" sldId="265"/>
            <ac:spMk id="62" creationId="{61D104F4-9B6A-4456-81EE-40FE4E9DAB21}"/>
          </ac:spMkLst>
        </pc:spChg>
        <pc:grpChg chg="add mod">
          <ac:chgData name="Roberto Spighi" userId="3bc39ad7-d6c7-44c6-95d2-de4a834b186c" providerId="ADAL" clId="{2F83AFA0-C01B-4427-85EB-FDE2834FBC4A}" dt="2020-03-23T11:19:49.812" v="661" actId="164"/>
          <ac:grpSpMkLst>
            <pc:docMk/>
            <pc:sldMk cId="2982208351" sldId="265"/>
            <ac:grpSpMk id="2" creationId="{0011ECBC-BC67-4895-A726-289CD5B70C69}"/>
          </ac:grpSpMkLst>
        </pc:grpChg>
        <pc:grpChg chg="add mod">
          <ac:chgData name="Roberto Spighi" userId="3bc39ad7-d6c7-44c6-95d2-de4a834b186c" providerId="ADAL" clId="{2F83AFA0-C01B-4427-85EB-FDE2834FBC4A}" dt="2020-03-23T20:36:02.623" v="9747" actId="1036"/>
          <ac:grpSpMkLst>
            <pc:docMk/>
            <pc:sldMk cId="2982208351" sldId="265"/>
            <ac:grpSpMk id="13" creationId="{462B859B-EDCE-4FC5-B673-8E24F2FB5E7A}"/>
          </ac:grpSpMkLst>
        </pc:grpChg>
        <pc:grpChg chg="add mod">
          <ac:chgData name="Roberto Spighi" userId="3bc39ad7-d6c7-44c6-95d2-de4a834b186c" providerId="ADAL" clId="{2F83AFA0-C01B-4427-85EB-FDE2834FBC4A}" dt="2020-03-23T20:36:02.623" v="9747" actId="1036"/>
          <ac:grpSpMkLst>
            <pc:docMk/>
            <pc:sldMk cId="2982208351" sldId="265"/>
            <ac:grpSpMk id="15" creationId="{4D99E84F-CB86-481F-BE38-B150FCBFBC88}"/>
          </ac:grpSpMkLst>
        </pc:grpChg>
        <pc:grpChg chg="add mod">
          <ac:chgData name="Roberto Spighi" userId="3bc39ad7-d6c7-44c6-95d2-de4a834b186c" providerId="ADAL" clId="{2F83AFA0-C01B-4427-85EB-FDE2834FBC4A}" dt="2020-03-23T11:19:49.812" v="661" actId="164"/>
          <ac:grpSpMkLst>
            <pc:docMk/>
            <pc:sldMk cId="2982208351" sldId="265"/>
            <ac:grpSpMk id="18" creationId="{B17C1501-A330-4676-8D54-13621F86C516}"/>
          </ac:grpSpMkLst>
        </pc:grpChg>
        <pc:grpChg chg="add mod">
          <ac:chgData name="Roberto Spighi" userId="3bc39ad7-d6c7-44c6-95d2-de4a834b186c" providerId="ADAL" clId="{2F83AFA0-C01B-4427-85EB-FDE2834FBC4A}" dt="2020-03-23T11:19:59.973" v="662" actId="164"/>
          <ac:grpSpMkLst>
            <pc:docMk/>
            <pc:sldMk cId="2982208351" sldId="265"/>
            <ac:grpSpMk id="25" creationId="{09EB251B-71B7-4105-A285-FFC0FFC59E17}"/>
          </ac:grpSpMkLst>
        </pc:grpChg>
        <pc:grpChg chg="add mod">
          <ac:chgData name="Roberto Spighi" userId="3bc39ad7-d6c7-44c6-95d2-de4a834b186c" providerId="ADAL" clId="{2F83AFA0-C01B-4427-85EB-FDE2834FBC4A}" dt="2020-03-23T11:19:59.973" v="662" actId="164"/>
          <ac:grpSpMkLst>
            <pc:docMk/>
            <pc:sldMk cId="2982208351" sldId="265"/>
            <ac:grpSpMk id="29" creationId="{2A3B2033-A2FE-4FD9-BE52-0DAE6B676BA9}"/>
          </ac:grpSpMkLst>
        </pc:grpChg>
        <pc:picChg chg="add">
          <ac:chgData name="Roberto Spighi" userId="3bc39ad7-d6c7-44c6-95d2-de4a834b186c" providerId="ADAL" clId="{2F83AFA0-C01B-4427-85EB-FDE2834FBC4A}" dt="2020-03-24T10:44:13.135" v="11714"/>
          <ac:picMkLst>
            <pc:docMk/>
            <pc:sldMk cId="2982208351" sldId="265"/>
            <ac:picMk id="32" creationId="{BE5414FC-EFDA-4DE5-9B4A-5C612B401C57}"/>
          </ac:picMkLst>
        </pc:picChg>
        <pc:picChg chg="mod">
          <ac:chgData name="Roberto Spighi" userId="3bc39ad7-d6c7-44c6-95d2-de4a834b186c" providerId="ADAL" clId="{2F83AFA0-C01B-4427-85EB-FDE2834FBC4A}" dt="2020-03-23T11:19:49.812" v="661" actId="164"/>
          <ac:picMkLst>
            <pc:docMk/>
            <pc:sldMk cId="2982208351" sldId="265"/>
            <ac:picMk id="48" creationId="{3A0E624D-47B3-41F5-9145-93218345A7C1}"/>
          </ac:picMkLst>
        </pc:picChg>
        <pc:picChg chg="mod">
          <ac:chgData name="Roberto Spighi" userId="3bc39ad7-d6c7-44c6-95d2-de4a834b186c" providerId="ADAL" clId="{2F83AFA0-C01B-4427-85EB-FDE2834FBC4A}" dt="2020-03-23T11:19:59.973" v="662" actId="164"/>
          <ac:picMkLst>
            <pc:docMk/>
            <pc:sldMk cId="2982208351" sldId="265"/>
            <ac:picMk id="50" creationId="{21950F01-4A88-4235-A07A-EA751B287CB0}"/>
          </ac:picMkLst>
        </pc:picChg>
        <pc:cxnChg chg="add mod">
          <ac:chgData name="Roberto Spighi" userId="3bc39ad7-d6c7-44c6-95d2-de4a834b186c" providerId="ADAL" clId="{2F83AFA0-C01B-4427-85EB-FDE2834FBC4A}" dt="2020-03-23T11:19:49.812" v="661" actId="164"/>
          <ac:cxnSpMkLst>
            <pc:docMk/>
            <pc:sldMk cId="2982208351" sldId="265"/>
            <ac:cxnSpMk id="14" creationId="{9FED28EA-5D5D-485D-83EC-71D192963AC7}"/>
          </ac:cxnSpMkLst>
        </pc:cxnChg>
        <pc:cxnChg chg="add del mod">
          <ac:chgData name="Roberto Spighi" userId="3bc39ad7-d6c7-44c6-95d2-de4a834b186c" providerId="ADAL" clId="{2F83AFA0-C01B-4427-85EB-FDE2834FBC4A}" dt="2020-03-23T11:10:48.109" v="270" actId="478"/>
          <ac:cxnSpMkLst>
            <pc:docMk/>
            <pc:sldMk cId="2982208351" sldId="265"/>
            <ac:cxnSpMk id="21" creationId="{D1C2CF54-57D7-4565-B6C4-5FEB65DBB704}"/>
          </ac:cxnSpMkLst>
        </pc:cxnChg>
        <pc:cxnChg chg="add mod">
          <ac:chgData name="Roberto Spighi" userId="3bc39ad7-d6c7-44c6-95d2-de4a834b186c" providerId="ADAL" clId="{2F83AFA0-C01B-4427-85EB-FDE2834FBC4A}" dt="2020-03-23T11:19:59.973" v="662" actId="164"/>
          <ac:cxnSpMkLst>
            <pc:docMk/>
            <pc:sldMk cId="2982208351" sldId="265"/>
            <ac:cxnSpMk id="28" creationId="{E60808D6-A58D-4785-8EA9-C6EED295A593}"/>
          </ac:cxnSpMkLst>
        </pc:cxnChg>
        <pc:cxnChg chg="add del mod">
          <ac:chgData name="Roberto Spighi" userId="3bc39ad7-d6c7-44c6-95d2-de4a834b186c" providerId="ADAL" clId="{2F83AFA0-C01B-4427-85EB-FDE2834FBC4A}" dt="2020-03-23T11:10:57.093" v="290" actId="478"/>
          <ac:cxnSpMkLst>
            <pc:docMk/>
            <pc:sldMk cId="2982208351" sldId="265"/>
            <ac:cxnSpMk id="32" creationId="{6E7F55BA-B111-4E8A-9656-97FC3345B4D4}"/>
          </ac:cxnSpMkLst>
        </pc:cxnChg>
        <pc:cxnChg chg="mod">
          <ac:chgData name="Roberto Spighi" userId="3bc39ad7-d6c7-44c6-95d2-de4a834b186c" providerId="ADAL" clId="{2F83AFA0-C01B-4427-85EB-FDE2834FBC4A}" dt="2020-03-25T10:11:26.927" v="13043" actId="1038"/>
          <ac:cxnSpMkLst>
            <pc:docMk/>
            <pc:sldMk cId="2982208351" sldId="265"/>
            <ac:cxnSpMk id="36" creationId="{8A575FB9-2AA1-4C05-8791-7ADB4E94AAE9}"/>
          </ac:cxnSpMkLst>
        </pc:cxnChg>
        <pc:cxnChg chg="add mod">
          <ac:chgData name="Roberto Spighi" userId="3bc39ad7-d6c7-44c6-95d2-de4a834b186c" providerId="ADAL" clId="{2F83AFA0-C01B-4427-85EB-FDE2834FBC4A}" dt="2020-03-23T20:36:02.623" v="9747" actId="1036"/>
          <ac:cxnSpMkLst>
            <pc:docMk/>
            <pc:sldMk cId="2982208351" sldId="265"/>
            <ac:cxnSpMk id="40" creationId="{9202EF98-1E01-4ECE-969E-050CDBF899F3}"/>
          </ac:cxnSpMkLst>
        </pc:cxnChg>
        <pc:cxnChg chg="mod">
          <ac:chgData name="Roberto Spighi" userId="3bc39ad7-d6c7-44c6-95d2-de4a834b186c" providerId="ADAL" clId="{2F83AFA0-C01B-4427-85EB-FDE2834FBC4A}" dt="2020-03-23T11:19:49.812" v="661" actId="164"/>
          <ac:cxnSpMkLst>
            <pc:docMk/>
            <pc:sldMk cId="2982208351" sldId="265"/>
            <ac:cxnSpMk id="58" creationId="{72CC2263-8943-4FBC-B377-7A951013A52C}"/>
          </ac:cxnSpMkLst>
        </pc:cxnChg>
      </pc:sldChg>
      <pc:sldChg chg="addSp delSp modSp add">
        <pc:chgData name="Roberto Spighi" userId="3bc39ad7-d6c7-44c6-95d2-de4a834b186c" providerId="ADAL" clId="{2F83AFA0-C01B-4427-85EB-FDE2834FBC4A}" dt="2020-03-24T10:44:21.183" v="11722" actId="1035"/>
        <pc:sldMkLst>
          <pc:docMk/>
          <pc:sldMk cId="2336181598" sldId="266"/>
        </pc:sldMkLst>
        <pc:spChg chg="mod ord">
          <ac:chgData name="Roberto Spighi" userId="3bc39ad7-d6c7-44c6-95d2-de4a834b186c" providerId="ADAL" clId="{2F83AFA0-C01B-4427-85EB-FDE2834FBC4A}" dt="2020-03-23T11:38:30.311" v="1718" actId="1076"/>
          <ac:spMkLst>
            <pc:docMk/>
            <pc:sldMk cId="2336181598" sldId="266"/>
            <ac:spMk id="4" creationId="{00000000-0000-0000-0000-000000000000}"/>
          </ac:spMkLst>
        </pc:spChg>
        <pc:spChg chg="del">
          <ac:chgData name="Roberto Spighi" userId="3bc39ad7-d6c7-44c6-95d2-de4a834b186c" providerId="ADAL" clId="{2F83AFA0-C01B-4427-85EB-FDE2834FBC4A}" dt="2020-03-23T11:23:39.844" v="805" actId="478"/>
          <ac:spMkLst>
            <pc:docMk/>
            <pc:sldMk cId="2336181598" sldId="266"/>
            <ac:spMk id="9" creationId="{00000000-0000-0000-0000-000000000000}"/>
          </ac:spMkLst>
        </pc:spChg>
        <pc:spChg chg="del">
          <ac:chgData name="Roberto Spighi" userId="3bc39ad7-d6c7-44c6-95d2-de4a834b186c" providerId="ADAL" clId="{2F83AFA0-C01B-4427-85EB-FDE2834FBC4A}" dt="2020-03-23T11:23:37.068" v="804" actId="478"/>
          <ac:spMkLst>
            <pc:docMk/>
            <pc:sldMk cId="2336181598" sldId="266"/>
            <ac:spMk id="10" creationId="{00000000-0000-0000-0000-000000000000}"/>
          </ac:spMkLst>
        </pc:spChg>
        <pc:spChg chg="del">
          <ac:chgData name="Roberto Spighi" userId="3bc39ad7-d6c7-44c6-95d2-de4a834b186c" providerId="ADAL" clId="{2F83AFA0-C01B-4427-85EB-FDE2834FBC4A}" dt="2020-03-23T11:23:37.068" v="804" actId="478"/>
          <ac:spMkLst>
            <pc:docMk/>
            <pc:sldMk cId="2336181598" sldId="266"/>
            <ac:spMk id="11" creationId="{00000000-0000-0000-0000-000000000000}"/>
          </ac:spMkLst>
        </pc:spChg>
        <pc:spChg chg="del">
          <ac:chgData name="Roberto Spighi" userId="3bc39ad7-d6c7-44c6-95d2-de4a834b186c" providerId="ADAL" clId="{2F83AFA0-C01B-4427-85EB-FDE2834FBC4A}" dt="2020-03-23T11:23:37.068" v="804" actId="478"/>
          <ac:spMkLst>
            <pc:docMk/>
            <pc:sldMk cId="2336181598" sldId="266"/>
            <ac:spMk id="12" creationId="{00000000-0000-0000-0000-000000000000}"/>
          </ac:spMkLst>
        </pc:spChg>
        <pc:spChg chg="add mod ord">
          <ac:chgData name="Roberto Spighi" userId="3bc39ad7-d6c7-44c6-95d2-de4a834b186c" providerId="ADAL" clId="{2F83AFA0-C01B-4427-85EB-FDE2834FBC4A}" dt="2020-03-23T15:53:32.739" v="4283" actId="14100"/>
          <ac:spMkLst>
            <pc:docMk/>
            <pc:sldMk cId="2336181598" sldId="266"/>
            <ac:spMk id="20" creationId="{2B5B3A2F-DBD7-46CB-85D1-4B534A84BF80}"/>
          </ac:spMkLst>
        </pc:spChg>
        <pc:spChg chg="add mod">
          <ac:chgData name="Roberto Spighi" userId="3bc39ad7-d6c7-44c6-95d2-de4a834b186c" providerId="ADAL" clId="{2F83AFA0-C01B-4427-85EB-FDE2834FBC4A}" dt="2020-03-23T11:39:35.969" v="1777" actId="1037"/>
          <ac:spMkLst>
            <pc:docMk/>
            <pc:sldMk cId="2336181598" sldId="266"/>
            <ac:spMk id="21" creationId="{00C371F9-A487-4032-96C7-9DEE54BD8DF9}"/>
          </ac:spMkLst>
        </pc:spChg>
        <pc:spChg chg="add mod">
          <ac:chgData name="Roberto Spighi" userId="3bc39ad7-d6c7-44c6-95d2-de4a834b186c" providerId="ADAL" clId="{2F83AFA0-C01B-4427-85EB-FDE2834FBC4A}" dt="2020-03-23T11:33:13.808" v="1207" actId="164"/>
          <ac:spMkLst>
            <pc:docMk/>
            <pc:sldMk cId="2336181598" sldId="266"/>
            <ac:spMk id="22" creationId="{38F8DF8F-8DCF-4D03-B045-63F5D2F03E03}"/>
          </ac:spMkLst>
        </pc:spChg>
        <pc:spChg chg="add mod">
          <ac:chgData name="Roberto Spighi" userId="3bc39ad7-d6c7-44c6-95d2-de4a834b186c" providerId="ADAL" clId="{2F83AFA0-C01B-4427-85EB-FDE2834FBC4A}" dt="2020-03-23T11:33:13.808" v="1207" actId="164"/>
          <ac:spMkLst>
            <pc:docMk/>
            <pc:sldMk cId="2336181598" sldId="266"/>
            <ac:spMk id="23" creationId="{32C73899-9F6F-4B43-B48D-C4EBE2C18B83}"/>
          </ac:spMkLst>
        </pc:spChg>
        <pc:spChg chg="add mod">
          <ac:chgData name="Roberto Spighi" userId="3bc39ad7-d6c7-44c6-95d2-de4a834b186c" providerId="ADAL" clId="{2F83AFA0-C01B-4427-85EB-FDE2834FBC4A}" dt="2020-03-23T15:53:48.300" v="4298" actId="20577"/>
          <ac:spMkLst>
            <pc:docMk/>
            <pc:sldMk cId="2336181598" sldId="266"/>
            <ac:spMk id="24" creationId="{06690EFC-B124-4BF3-A3CC-BD44C10BD8BE}"/>
          </ac:spMkLst>
        </pc:spChg>
        <pc:spChg chg="add mod ord">
          <ac:chgData name="Roberto Spighi" userId="3bc39ad7-d6c7-44c6-95d2-de4a834b186c" providerId="ADAL" clId="{2F83AFA0-C01B-4427-85EB-FDE2834FBC4A}" dt="2020-03-23T15:53:38.006" v="4284" actId="14100"/>
          <ac:spMkLst>
            <pc:docMk/>
            <pc:sldMk cId="2336181598" sldId="266"/>
            <ac:spMk id="26" creationId="{6C7B8DD3-2C30-41E6-BAF2-2A19FFD56A6C}"/>
          </ac:spMkLst>
        </pc:spChg>
        <pc:spChg chg="add mod">
          <ac:chgData name="Roberto Spighi" userId="3bc39ad7-d6c7-44c6-95d2-de4a834b186c" providerId="ADAL" clId="{2F83AFA0-C01B-4427-85EB-FDE2834FBC4A}" dt="2020-03-23T11:39:03.352" v="1742" actId="1035"/>
          <ac:spMkLst>
            <pc:docMk/>
            <pc:sldMk cId="2336181598" sldId="266"/>
            <ac:spMk id="27" creationId="{C1235FCE-FD13-46F5-BE01-3460D7A1B67A}"/>
          </ac:spMkLst>
        </pc:spChg>
        <pc:spChg chg="add mod">
          <ac:chgData name="Roberto Spighi" userId="3bc39ad7-d6c7-44c6-95d2-de4a834b186c" providerId="ADAL" clId="{2F83AFA0-C01B-4427-85EB-FDE2834FBC4A}" dt="2020-03-23T15:44:29.959" v="3741" actId="1038"/>
          <ac:spMkLst>
            <pc:docMk/>
            <pc:sldMk cId="2336181598" sldId="266"/>
            <ac:spMk id="28" creationId="{F66E605B-3007-4E60-94A6-51AC26BB0CFF}"/>
          </ac:spMkLst>
        </pc:spChg>
        <pc:spChg chg="add mod">
          <ac:chgData name="Roberto Spighi" userId="3bc39ad7-d6c7-44c6-95d2-de4a834b186c" providerId="ADAL" clId="{2F83AFA0-C01B-4427-85EB-FDE2834FBC4A}" dt="2020-03-23T15:44:23.645" v="3736" actId="1037"/>
          <ac:spMkLst>
            <pc:docMk/>
            <pc:sldMk cId="2336181598" sldId="266"/>
            <ac:spMk id="29" creationId="{A81613BF-42F4-415B-B5AD-BA2AFA542825}"/>
          </ac:spMkLst>
        </pc:spChg>
        <pc:spChg chg="add mod">
          <ac:chgData name="Roberto Spighi" userId="3bc39ad7-d6c7-44c6-95d2-de4a834b186c" providerId="ADAL" clId="{2F83AFA0-C01B-4427-85EB-FDE2834FBC4A}" dt="2020-03-23T15:54:14.508" v="4327" actId="14100"/>
          <ac:spMkLst>
            <pc:docMk/>
            <pc:sldMk cId="2336181598" sldId="266"/>
            <ac:spMk id="30" creationId="{E2C1C688-91BD-4BB6-9EBB-8526AF9CBDB3}"/>
          </ac:spMkLst>
        </pc:spChg>
        <pc:grpChg chg="add mod">
          <ac:chgData name="Roberto Spighi" userId="3bc39ad7-d6c7-44c6-95d2-de4a834b186c" providerId="ADAL" clId="{2F83AFA0-C01B-4427-85EB-FDE2834FBC4A}" dt="2020-03-23T20:37:25.865" v="9788" actId="1035"/>
          <ac:grpSpMkLst>
            <pc:docMk/>
            <pc:sldMk cId="2336181598" sldId="266"/>
            <ac:grpSpMk id="25" creationId="{418DF45A-B93D-493A-90D1-6FA225CFF437}"/>
          </ac:grpSpMkLst>
        </pc:grpChg>
        <pc:grpChg chg="add mod">
          <ac:chgData name="Roberto Spighi" userId="3bc39ad7-d6c7-44c6-95d2-de4a834b186c" providerId="ADAL" clId="{2F83AFA0-C01B-4427-85EB-FDE2834FBC4A}" dt="2020-03-23T20:37:25.865" v="9788" actId="1035"/>
          <ac:grpSpMkLst>
            <pc:docMk/>
            <pc:sldMk cId="2336181598" sldId="266"/>
            <ac:grpSpMk id="31" creationId="{91B23E12-B735-4D2A-9C03-D1760A29AE3C}"/>
          </ac:grpSpMkLst>
        </pc:grpChg>
        <pc:picChg chg="add mod">
          <ac:chgData name="Roberto Spighi" userId="3bc39ad7-d6c7-44c6-95d2-de4a834b186c" providerId="ADAL" clId="{2F83AFA0-C01B-4427-85EB-FDE2834FBC4A}" dt="2020-03-23T11:38:17.191" v="1716" actId="164"/>
          <ac:picMkLst>
            <pc:docMk/>
            <pc:sldMk cId="2336181598" sldId="266"/>
            <ac:picMk id="3" creationId="{8CB65D38-8B64-4C40-9541-91D3A6ACD6E5}"/>
          </ac:picMkLst>
        </pc:picChg>
        <pc:picChg chg="add mod">
          <ac:chgData name="Roberto Spighi" userId="3bc39ad7-d6c7-44c6-95d2-de4a834b186c" providerId="ADAL" clId="{2F83AFA0-C01B-4427-85EB-FDE2834FBC4A}" dt="2020-03-23T11:38:17.191" v="1716" actId="164"/>
          <ac:picMkLst>
            <pc:docMk/>
            <pc:sldMk cId="2336181598" sldId="266"/>
            <ac:picMk id="6" creationId="{D164D889-EF49-49ED-8673-EFA64678B980}"/>
          </ac:picMkLst>
        </pc:picChg>
        <pc:picChg chg="del">
          <ac:chgData name="Roberto Spighi" userId="3bc39ad7-d6c7-44c6-95d2-de4a834b186c" providerId="ADAL" clId="{2F83AFA0-C01B-4427-85EB-FDE2834FBC4A}" dt="2020-03-23T11:23:31.239" v="802" actId="478"/>
          <ac:picMkLst>
            <pc:docMk/>
            <pc:sldMk cId="2336181598" sldId="266"/>
            <ac:picMk id="7" creationId="{00000000-0000-0000-0000-000000000000}"/>
          </ac:picMkLst>
        </pc:picChg>
        <pc:picChg chg="del">
          <ac:chgData name="Roberto Spighi" userId="3bc39ad7-d6c7-44c6-95d2-de4a834b186c" providerId="ADAL" clId="{2F83AFA0-C01B-4427-85EB-FDE2834FBC4A}" dt="2020-03-23T11:23:33.929" v="803" actId="478"/>
          <ac:picMkLst>
            <pc:docMk/>
            <pc:sldMk cId="2336181598" sldId="266"/>
            <ac:picMk id="8" creationId="{00000000-0000-0000-0000-000000000000}"/>
          </ac:picMkLst>
        </pc:picChg>
        <pc:picChg chg="add mod">
          <ac:chgData name="Roberto Spighi" userId="3bc39ad7-d6c7-44c6-95d2-de4a834b186c" providerId="ADAL" clId="{2F83AFA0-C01B-4427-85EB-FDE2834FBC4A}" dt="2020-03-23T11:33:13.808" v="1207" actId="164"/>
          <ac:picMkLst>
            <pc:docMk/>
            <pc:sldMk cId="2336181598" sldId="266"/>
            <ac:picMk id="15" creationId="{E41CC247-4701-4492-A126-09721D47D64D}"/>
          </ac:picMkLst>
        </pc:picChg>
        <pc:picChg chg="add mod">
          <ac:chgData name="Roberto Spighi" userId="3bc39ad7-d6c7-44c6-95d2-de4a834b186c" providerId="ADAL" clId="{2F83AFA0-C01B-4427-85EB-FDE2834FBC4A}" dt="2020-03-23T11:33:13.808" v="1207" actId="164"/>
          <ac:picMkLst>
            <pc:docMk/>
            <pc:sldMk cId="2336181598" sldId="266"/>
            <ac:picMk id="19" creationId="{6B770E50-6BAD-4DB9-B6CD-1C6BF2641B6C}"/>
          </ac:picMkLst>
        </pc:picChg>
        <pc:picChg chg="add mod">
          <ac:chgData name="Roberto Spighi" userId="3bc39ad7-d6c7-44c6-95d2-de4a834b186c" providerId="ADAL" clId="{2F83AFA0-C01B-4427-85EB-FDE2834FBC4A}" dt="2020-03-24T10:44:21.183" v="11722" actId="1035"/>
          <ac:picMkLst>
            <pc:docMk/>
            <pc:sldMk cId="2336181598" sldId="266"/>
            <ac:picMk id="32" creationId="{E78D5706-6AA7-4E32-ADC4-F06A67BE2901}"/>
          </ac:picMkLst>
        </pc:picChg>
        <pc:cxnChg chg="del">
          <ac:chgData name="Roberto Spighi" userId="3bc39ad7-d6c7-44c6-95d2-de4a834b186c" providerId="ADAL" clId="{2F83AFA0-C01B-4427-85EB-FDE2834FBC4A}" dt="2020-03-23T11:23:37.068" v="804" actId="478"/>
          <ac:cxnSpMkLst>
            <pc:docMk/>
            <pc:sldMk cId="2336181598" sldId="266"/>
            <ac:cxnSpMk id="14" creationId="{00000000-0000-0000-0000-000000000000}"/>
          </ac:cxnSpMkLst>
        </pc:cxnChg>
        <pc:cxnChg chg="del">
          <ac:chgData name="Roberto Spighi" userId="3bc39ad7-d6c7-44c6-95d2-de4a834b186c" providerId="ADAL" clId="{2F83AFA0-C01B-4427-85EB-FDE2834FBC4A}" dt="2020-03-23T11:23:37.068" v="804" actId="478"/>
          <ac:cxnSpMkLst>
            <pc:docMk/>
            <pc:sldMk cId="2336181598" sldId="266"/>
            <ac:cxnSpMk id="16" creationId="{00000000-0000-0000-0000-000000000000}"/>
          </ac:cxnSpMkLst>
        </pc:cxnChg>
        <pc:cxnChg chg="del">
          <ac:chgData name="Roberto Spighi" userId="3bc39ad7-d6c7-44c6-95d2-de4a834b186c" providerId="ADAL" clId="{2F83AFA0-C01B-4427-85EB-FDE2834FBC4A}" dt="2020-03-23T11:23:37.068" v="804" actId="478"/>
          <ac:cxnSpMkLst>
            <pc:docMk/>
            <pc:sldMk cId="2336181598" sldId="266"/>
            <ac:cxnSpMk id="18" creationId="{00000000-0000-0000-0000-000000000000}"/>
          </ac:cxnSpMkLst>
        </pc:cxnChg>
      </pc:sldChg>
      <pc:sldChg chg="addSp delSp modSp add">
        <pc:chgData name="Roberto Spighi" userId="3bc39ad7-d6c7-44c6-95d2-de4a834b186c" providerId="ADAL" clId="{2F83AFA0-C01B-4427-85EB-FDE2834FBC4A}" dt="2020-03-24T10:44:30.764" v="11740" actId="1035"/>
        <pc:sldMkLst>
          <pc:docMk/>
          <pc:sldMk cId="227277372" sldId="267"/>
        </pc:sldMkLst>
        <pc:spChg chg="mod">
          <ac:chgData name="Roberto Spighi" userId="3bc39ad7-d6c7-44c6-95d2-de4a834b186c" providerId="ADAL" clId="{2F83AFA0-C01B-4427-85EB-FDE2834FBC4A}" dt="2020-03-23T20:40:08.675" v="9823" actId="14100"/>
          <ac:spMkLst>
            <pc:docMk/>
            <pc:sldMk cId="227277372" sldId="267"/>
            <ac:spMk id="4" creationId="{00000000-0000-0000-0000-000000000000}"/>
          </ac:spMkLst>
        </pc:spChg>
        <pc:spChg chg="mod topLvl">
          <ac:chgData name="Roberto Spighi" userId="3bc39ad7-d6c7-44c6-95d2-de4a834b186c" providerId="ADAL" clId="{2F83AFA0-C01B-4427-85EB-FDE2834FBC4A}" dt="2020-03-23T20:41:11.952" v="9836" actId="1036"/>
          <ac:spMkLst>
            <pc:docMk/>
            <pc:sldMk cId="227277372" sldId="267"/>
            <ac:spMk id="20" creationId="{2B5B3A2F-DBD7-46CB-85D1-4B534A84BF80}"/>
          </ac:spMkLst>
        </pc:spChg>
        <pc:spChg chg="mod ord topLvl">
          <ac:chgData name="Roberto Spighi" userId="3bc39ad7-d6c7-44c6-95d2-de4a834b186c" providerId="ADAL" clId="{2F83AFA0-C01B-4427-85EB-FDE2834FBC4A}" dt="2020-03-23T20:41:11.952" v="9836" actId="1036"/>
          <ac:spMkLst>
            <pc:docMk/>
            <pc:sldMk cId="227277372" sldId="267"/>
            <ac:spMk id="21" creationId="{00C371F9-A487-4032-96C7-9DEE54BD8DF9}"/>
          </ac:spMkLst>
        </pc:spChg>
        <pc:spChg chg="mod ord topLvl">
          <ac:chgData name="Roberto Spighi" userId="3bc39ad7-d6c7-44c6-95d2-de4a834b186c" providerId="ADAL" clId="{2F83AFA0-C01B-4427-85EB-FDE2834FBC4A}" dt="2020-03-23T20:41:11.952" v="9836" actId="1036"/>
          <ac:spMkLst>
            <pc:docMk/>
            <pc:sldMk cId="227277372" sldId="267"/>
            <ac:spMk id="22" creationId="{38F8DF8F-8DCF-4D03-B045-63F5D2F03E03}"/>
          </ac:spMkLst>
        </pc:spChg>
        <pc:spChg chg="mod ord topLvl">
          <ac:chgData name="Roberto Spighi" userId="3bc39ad7-d6c7-44c6-95d2-de4a834b186c" providerId="ADAL" clId="{2F83AFA0-C01B-4427-85EB-FDE2834FBC4A}" dt="2020-03-23T20:41:11.952" v="9836" actId="1036"/>
          <ac:spMkLst>
            <pc:docMk/>
            <pc:sldMk cId="227277372" sldId="267"/>
            <ac:spMk id="23" creationId="{32C73899-9F6F-4B43-B48D-C4EBE2C18B83}"/>
          </ac:spMkLst>
        </pc:spChg>
        <pc:spChg chg="mod topLvl">
          <ac:chgData name="Roberto Spighi" userId="3bc39ad7-d6c7-44c6-95d2-de4a834b186c" providerId="ADAL" clId="{2F83AFA0-C01B-4427-85EB-FDE2834FBC4A}" dt="2020-03-23T20:41:11.952" v="9836" actId="1036"/>
          <ac:spMkLst>
            <pc:docMk/>
            <pc:sldMk cId="227277372" sldId="267"/>
            <ac:spMk id="24" creationId="{06690EFC-B124-4BF3-A3CC-BD44C10BD8BE}"/>
          </ac:spMkLst>
        </pc:spChg>
        <pc:spChg chg="mod topLvl">
          <ac:chgData name="Roberto Spighi" userId="3bc39ad7-d6c7-44c6-95d2-de4a834b186c" providerId="ADAL" clId="{2F83AFA0-C01B-4427-85EB-FDE2834FBC4A}" dt="2020-03-23T20:41:11.952" v="9836" actId="1036"/>
          <ac:spMkLst>
            <pc:docMk/>
            <pc:sldMk cId="227277372" sldId="267"/>
            <ac:spMk id="26" creationId="{6C7B8DD3-2C30-41E6-BAF2-2A19FFD56A6C}"/>
          </ac:spMkLst>
        </pc:spChg>
        <pc:spChg chg="mod ord topLvl">
          <ac:chgData name="Roberto Spighi" userId="3bc39ad7-d6c7-44c6-95d2-de4a834b186c" providerId="ADAL" clId="{2F83AFA0-C01B-4427-85EB-FDE2834FBC4A}" dt="2020-03-23T20:41:11.952" v="9836" actId="1036"/>
          <ac:spMkLst>
            <pc:docMk/>
            <pc:sldMk cId="227277372" sldId="267"/>
            <ac:spMk id="27" creationId="{C1235FCE-FD13-46F5-BE01-3460D7A1B67A}"/>
          </ac:spMkLst>
        </pc:spChg>
        <pc:spChg chg="del">
          <ac:chgData name="Roberto Spighi" userId="3bc39ad7-d6c7-44c6-95d2-de4a834b186c" providerId="ADAL" clId="{2F83AFA0-C01B-4427-85EB-FDE2834FBC4A}" dt="2020-03-23T13:22:34.149" v="2066" actId="478"/>
          <ac:spMkLst>
            <pc:docMk/>
            <pc:sldMk cId="227277372" sldId="267"/>
            <ac:spMk id="28" creationId="{F66E605B-3007-4E60-94A6-51AC26BB0CFF}"/>
          </ac:spMkLst>
        </pc:spChg>
        <pc:spChg chg="del mod topLvl">
          <ac:chgData name="Roberto Spighi" userId="3bc39ad7-d6c7-44c6-95d2-de4a834b186c" providerId="ADAL" clId="{2F83AFA0-C01B-4427-85EB-FDE2834FBC4A}" dt="2020-03-23T13:23:52.088" v="2264" actId="478"/>
          <ac:spMkLst>
            <pc:docMk/>
            <pc:sldMk cId="227277372" sldId="267"/>
            <ac:spMk id="29" creationId="{A81613BF-42F4-415B-B5AD-BA2AFA542825}"/>
          </ac:spMkLst>
        </pc:spChg>
        <pc:spChg chg="mod topLvl">
          <ac:chgData name="Roberto Spighi" userId="3bc39ad7-d6c7-44c6-95d2-de4a834b186c" providerId="ADAL" clId="{2F83AFA0-C01B-4427-85EB-FDE2834FBC4A}" dt="2020-03-23T20:41:11.952" v="9836" actId="1036"/>
          <ac:spMkLst>
            <pc:docMk/>
            <pc:sldMk cId="227277372" sldId="267"/>
            <ac:spMk id="30" creationId="{E2C1C688-91BD-4BB6-9EBB-8526AF9CBDB3}"/>
          </ac:spMkLst>
        </pc:spChg>
        <pc:spChg chg="add mod">
          <ac:chgData name="Roberto Spighi" userId="3bc39ad7-d6c7-44c6-95d2-de4a834b186c" providerId="ADAL" clId="{2F83AFA0-C01B-4427-85EB-FDE2834FBC4A}" dt="2020-03-23T20:41:11.952" v="9836" actId="1036"/>
          <ac:spMkLst>
            <pc:docMk/>
            <pc:sldMk cId="227277372" sldId="267"/>
            <ac:spMk id="32" creationId="{80E47F32-8822-4A2D-9189-F3B852B3A04D}"/>
          </ac:spMkLst>
        </pc:spChg>
        <pc:spChg chg="add mod">
          <ac:chgData name="Roberto Spighi" userId="3bc39ad7-d6c7-44c6-95d2-de4a834b186c" providerId="ADAL" clId="{2F83AFA0-C01B-4427-85EB-FDE2834FBC4A}" dt="2020-03-23T20:41:11.952" v="9836" actId="1036"/>
          <ac:spMkLst>
            <pc:docMk/>
            <pc:sldMk cId="227277372" sldId="267"/>
            <ac:spMk id="33" creationId="{7B6E2D3D-E7E4-4EFB-9903-193E00AF3FAB}"/>
          </ac:spMkLst>
        </pc:spChg>
        <pc:spChg chg="add mod">
          <ac:chgData name="Roberto Spighi" userId="3bc39ad7-d6c7-44c6-95d2-de4a834b186c" providerId="ADAL" clId="{2F83AFA0-C01B-4427-85EB-FDE2834FBC4A}" dt="2020-03-23T20:41:11.952" v="9836" actId="1036"/>
          <ac:spMkLst>
            <pc:docMk/>
            <pc:sldMk cId="227277372" sldId="267"/>
            <ac:spMk id="34" creationId="{FE36BE22-C12C-4CB9-A000-674DAF971896}"/>
          </ac:spMkLst>
        </pc:spChg>
        <pc:spChg chg="add mod">
          <ac:chgData name="Roberto Spighi" userId="3bc39ad7-d6c7-44c6-95d2-de4a834b186c" providerId="ADAL" clId="{2F83AFA0-C01B-4427-85EB-FDE2834FBC4A}" dt="2020-03-23T20:41:11.952" v="9836" actId="1036"/>
          <ac:spMkLst>
            <pc:docMk/>
            <pc:sldMk cId="227277372" sldId="267"/>
            <ac:spMk id="35" creationId="{F36847B6-D2D5-41B9-9ADD-F43BD05CC20B}"/>
          </ac:spMkLst>
        </pc:spChg>
        <pc:grpChg chg="del mod ord">
          <ac:chgData name="Roberto Spighi" userId="3bc39ad7-d6c7-44c6-95d2-de4a834b186c" providerId="ADAL" clId="{2F83AFA0-C01B-4427-85EB-FDE2834FBC4A}" dt="2020-03-23T13:16:13.496" v="1846" actId="165"/>
          <ac:grpSpMkLst>
            <pc:docMk/>
            <pc:sldMk cId="227277372" sldId="267"/>
            <ac:grpSpMk id="25" creationId="{418DF45A-B93D-493A-90D1-6FA225CFF437}"/>
          </ac:grpSpMkLst>
        </pc:grpChg>
        <pc:grpChg chg="del">
          <ac:chgData name="Roberto Spighi" userId="3bc39ad7-d6c7-44c6-95d2-de4a834b186c" providerId="ADAL" clId="{2F83AFA0-C01B-4427-85EB-FDE2834FBC4A}" dt="2020-03-23T13:23:36.689" v="2261" actId="165"/>
          <ac:grpSpMkLst>
            <pc:docMk/>
            <pc:sldMk cId="227277372" sldId="267"/>
            <ac:grpSpMk id="31" creationId="{91B23E12-B735-4D2A-9C03-D1760A29AE3C}"/>
          </ac:grpSpMkLst>
        </pc:grpChg>
        <pc:picChg chg="del">
          <ac:chgData name="Roberto Spighi" userId="3bc39ad7-d6c7-44c6-95d2-de4a834b186c" providerId="ADAL" clId="{2F83AFA0-C01B-4427-85EB-FDE2834FBC4A}" dt="2020-03-23T11:40:54.154" v="1831" actId="478"/>
          <ac:picMkLst>
            <pc:docMk/>
            <pc:sldMk cId="227277372" sldId="267"/>
            <ac:picMk id="3" creationId="{8CB65D38-8B64-4C40-9541-91D3A6ACD6E5}"/>
          </ac:picMkLst>
        </pc:picChg>
        <pc:picChg chg="add mod ord">
          <ac:chgData name="Roberto Spighi" userId="3bc39ad7-d6c7-44c6-95d2-de4a834b186c" providerId="ADAL" clId="{2F83AFA0-C01B-4427-85EB-FDE2834FBC4A}" dt="2020-03-23T20:41:11.952" v="9836" actId="1036"/>
          <ac:picMkLst>
            <pc:docMk/>
            <pc:sldMk cId="227277372" sldId="267"/>
            <ac:picMk id="5" creationId="{81A4FD37-C0F7-4ADD-B420-355443B386FB}"/>
          </ac:picMkLst>
        </pc:picChg>
        <pc:picChg chg="del">
          <ac:chgData name="Roberto Spighi" userId="3bc39ad7-d6c7-44c6-95d2-de4a834b186c" providerId="ADAL" clId="{2F83AFA0-C01B-4427-85EB-FDE2834FBC4A}" dt="2020-03-23T11:40:58.748" v="1832" actId="478"/>
          <ac:picMkLst>
            <pc:docMk/>
            <pc:sldMk cId="227277372" sldId="267"/>
            <ac:picMk id="6" creationId="{D164D889-EF49-49ED-8673-EFA64678B980}"/>
          </ac:picMkLst>
        </pc:picChg>
        <pc:picChg chg="add mod modCrop">
          <ac:chgData name="Roberto Spighi" userId="3bc39ad7-d6c7-44c6-95d2-de4a834b186c" providerId="ADAL" clId="{2F83AFA0-C01B-4427-85EB-FDE2834FBC4A}" dt="2020-03-23T20:41:11.952" v="9836" actId="1036"/>
          <ac:picMkLst>
            <pc:docMk/>
            <pc:sldMk cId="227277372" sldId="267"/>
            <ac:picMk id="8" creationId="{BDE546B8-30E1-405B-BE45-A2466D236E3D}"/>
          </ac:picMkLst>
        </pc:picChg>
        <pc:picChg chg="add mod">
          <ac:chgData name="Roberto Spighi" userId="3bc39ad7-d6c7-44c6-95d2-de4a834b186c" providerId="ADAL" clId="{2F83AFA0-C01B-4427-85EB-FDE2834FBC4A}" dt="2020-03-23T20:41:11.952" v="9836" actId="1036"/>
          <ac:picMkLst>
            <pc:docMk/>
            <pc:sldMk cId="227277372" sldId="267"/>
            <ac:picMk id="10" creationId="{1831CF4C-6B63-478B-8E5B-3853BC15F9E2}"/>
          </ac:picMkLst>
        </pc:picChg>
        <pc:picChg chg="add mod modCrop">
          <ac:chgData name="Roberto Spighi" userId="3bc39ad7-d6c7-44c6-95d2-de4a834b186c" providerId="ADAL" clId="{2F83AFA0-C01B-4427-85EB-FDE2834FBC4A}" dt="2020-03-23T20:41:11.952" v="9836" actId="1036"/>
          <ac:picMkLst>
            <pc:docMk/>
            <pc:sldMk cId="227277372" sldId="267"/>
            <ac:picMk id="12" creationId="{EC09BB34-5D8F-4B47-95C8-F1C263034FDD}"/>
          </ac:picMkLst>
        </pc:picChg>
        <pc:picChg chg="del">
          <ac:chgData name="Roberto Spighi" userId="3bc39ad7-d6c7-44c6-95d2-de4a834b186c" providerId="ADAL" clId="{2F83AFA0-C01B-4427-85EB-FDE2834FBC4A}" dt="2020-03-23T11:40:47.532" v="1829" actId="478"/>
          <ac:picMkLst>
            <pc:docMk/>
            <pc:sldMk cId="227277372" sldId="267"/>
            <ac:picMk id="15" creationId="{E41CC247-4701-4492-A126-09721D47D64D}"/>
          </ac:picMkLst>
        </pc:picChg>
        <pc:picChg chg="del">
          <ac:chgData name="Roberto Spighi" userId="3bc39ad7-d6c7-44c6-95d2-de4a834b186c" providerId="ADAL" clId="{2F83AFA0-C01B-4427-85EB-FDE2834FBC4A}" dt="2020-03-23T11:40:50.429" v="1830" actId="478"/>
          <ac:picMkLst>
            <pc:docMk/>
            <pc:sldMk cId="227277372" sldId="267"/>
            <ac:picMk id="19" creationId="{6B770E50-6BAD-4DB9-B6CD-1C6BF2641B6C}"/>
          </ac:picMkLst>
        </pc:picChg>
        <pc:picChg chg="add mod">
          <ac:chgData name="Roberto Spighi" userId="3bc39ad7-d6c7-44c6-95d2-de4a834b186c" providerId="ADAL" clId="{2F83AFA0-C01B-4427-85EB-FDE2834FBC4A}" dt="2020-03-24T10:44:30.764" v="11740" actId="1035"/>
          <ac:picMkLst>
            <pc:docMk/>
            <pc:sldMk cId="227277372" sldId="267"/>
            <ac:picMk id="25" creationId="{AA6CB74B-144A-47E2-B965-6FFE0198E1F7}"/>
          </ac:picMkLst>
        </pc:picChg>
      </pc:sldChg>
      <pc:sldChg chg="addSp delSp modSp add">
        <pc:chgData name="Roberto Spighi" userId="3bc39ad7-d6c7-44c6-95d2-de4a834b186c" providerId="ADAL" clId="{2F83AFA0-C01B-4427-85EB-FDE2834FBC4A}" dt="2020-03-24T10:44:34.538" v="11741"/>
        <pc:sldMkLst>
          <pc:docMk/>
          <pc:sldMk cId="1167368526" sldId="268"/>
        </pc:sldMkLst>
        <pc:spChg chg="mod">
          <ac:chgData name="Roberto Spighi" userId="3bc39ad7-d6c7-44c6-95d2-de4a834b186c" providerId="ADAL" clId="{2F83AFA0-C01B-4427-85EB-FDE2834FBC4A}" dt="2020-03-23T13:43:06.785" v="3159" actId="1037"/>
          <ac:spMkLst>
            <pc:docMk/>
            <pc:sldMk cId="1167368526" sldId="268"/>
            <ac:spMk id="4" creationId="{00000000-0000-0000-0000-000000000000}"/>
          </ac:spMkLst>
        </pc:spChg>
        <pc:spChg chg="add mod">
          <ac:chgData name="Roberto Spighi" userId="3bc39ad7-d6c7-44c6-95d2-de4a834b186c" providerId="ADAL" clId="{2F83AFA0-C01B-4427-85EB-FDE2834FBC4A}" dt="2020-03-23T13:43:00.636" v="3137" actId="1076"/>
          <ac:spMkLst>
            <pc:docMk/>
            <pc:sldMk cId="1167368526" sldId="268"/>
            <ac:spMk id="17" creationId="{9443B89F-F7D1-4387-A725-CE0B47A2410C}"/>
          </ac:spMkLst>
        </pc:spChg>
        <pc:spChg chg="add mod">
          <ac:chgData name="Roberto Spighi" userId="3bc39ad7-d6c7-44c6-95d2-de4a834b186c" providerId="ADAL" clId="{2F83AFA0-C01B-4427-85EB-FDE2834FBC4A}" dt="2020-03-24T09:53:27.617" v="10785" actId="14100"/>
          <ac:spMkLst>
            <pc:docMk/>
            <pc:sldMk cId="1167368526" sldId="268"/>
            <ac:spMk id="18" creationId="{21D3DAFA-FB88-49B8-9EFD-811AA299E175}"/>
          </ac:spMkLst>
        </pc:spChg>
        <pc:spChg chg="add mod">
          <ac:chgData name="Roberto Spighi" userId="3bc39ad7-d6c7-44c6-95d2-de4a834b186c" providerId="ADAL" clId="{2F83AFA0-C01B-4427-85EB-FDE2834FBC4A}" dt="2020-03-23T16:00:20.209" v="4865" actId="1076"/>
          <ac:spMkLst>
            <pc:docMk/>
            <pc:sldMk cId="1167368526" sldId="268"/>
            <ac:spMk id="19" creationId="{12DF5C84-64AB-4871-8BD7-33063F052A56}"/>
          </ac:spMkLst>
        </pc:spChg>
        <pc:spChg chg="del">
          <ac:chgData name="Roberto Spighi" userId="3bc39ad7-d6c7-44c6-95d2-de4a834b186c" providerId="ADAL" clId="{2F83AFA0-C01B-4427-85EB-FDE2834FBC4A}" dt="2020-03-23T13:24:48.421" v="2285" actId="478"/>
          <ac:spMkLst>
            <pc:docMk/>
            <pc:sldMk cId="1167368526" sldId="268"/>
            <ac:spMk id="20" creationId="{2B5B3A2F-DBD7-46CB-85D1-4B534A84BF80}"/>
          </ac:spMkLst>
        </pc:spChg>
        <pc:spChg chg="del">
          <ac:chgData name="Roberto Spighi" userId="3bc39ad7-d6c7-44c6-95d2-de4a834b186c" providerId="ADAL" clId="{2F83AFA0-C01B-4427-85EB-FDE2834FBC4A}" dt="2020-03-23T13:24:48.421" v="2285" actId="478"/>
          <ac:spMkLst>
            <pc:docMk/>
            <pc:sldMk cId="1167368526" sldId="268"/>
            <ac:spMk id="21" creationId="{00C371F9-A487-4032-96C7-9DEE54BD8DF9}"/>
          </ac:spMkLst>
        </pc:spChg>
        <pc:spChg chg="del">
          <ac:chgData name="Roberto Spighi" userId="3bc39ad7-d6c7-44c6-95d2-de4a834b186c" providerId="ADAL" clId="{2F83AFA0-C01B-4427-85EB-FDE2834FBC4A}" dt="2020-03-23T13:24:48.421" v="2285" actId="478"/>
          <ac:spMkLst>
            <pc:docMk/>
            <pc:sldMk cId="1167368526" sldId="268"/>
            <ac:spMk id="22" creationId="{38F8DF8F-8DCF-4D03-B045-63F5D2F03E03}"/>
          </ac:spMkLst>
        </pc:spChg>
        <pc:spChg chg="del">
          <ac:chgData name="Roberto Spighi" userId="3bc39ad7-d6c7-44c6-95d2-de4a834b186c" providerId="ADAL" clId="{2F83AFA0-C01B-4427-85EB-FDE2834FBC4A}" dt="2020-03-23T13:24:48.421" v="2285" actId="478"/>
          <ac:spMkLst>
            <pc:docMk/>
            <pc:sldMk cId="1167368526" sldId="268"/>
            <ac:spMk id="23" creationId="{32C73899-9F6F-4B43-B48D-C4EBE2C18B83}"/>
          </ac:spMkLst>
        </pc:spChg>
        <pc:spChg chg="del">
          <ac:chgData name="Roberto Spighi" userId="3bc39ad7-d6c7-44c6-95d2-de4a834b186c" providerId="ADAL" clId="{2F83AFA0-C01B-4427-85EB-FDE2834FBC4A}" dt="2020-03-23T13:24:48.421" v="2285" actId="478"/>
          <ac:spMkLst>
            <pc:docMk/>
            <pc:sldMk cId="1167368526" sldId="268"/>
            <ac:spMk id="24" creationId="{06690EFC-B124-4BF3-A3CC-BD44C10BD8BE}"/>
          </ac:spMkLst>
        </pc:spChg>
        <pc:spChg chg="del">
          <ac:chgData name="Roberto Spighi" userId="3bc39ad7-d6c7-44c6-95d2-de4a834b186c" providerId="ADAL" clId="{2F83AFA0-C01B-4427-85EB-FDE2834FBC4A}" dt="2020-03-23T13:24:48.421" v="2285" actId="478"/>
          <ac:spMkLst>
            <pc:docMk/>
            <pc:sldMk cId="1167368526" sldId="268"/>
            <ac:spMk id="26" creationId="{6C7B8DD3-2C30-41E6-BAF2-2A19FFD56A6C}"/>
          </ac:spMkLst>
        </pc:spChg>
        <pc:spChg chg="del">
          <ac:chgData name="Roberto Spighi" userId="3bc39ad7-d6c7-44c6-95d2-de4a834b186c" providerId="ADAL" clId="{2F83AFA0-C01B-4427-85EB-FDE2834FBC4A}" dt="2020-03-23T13:24:48.421" v="2285" actId="478"/>
          <ac:spMkLst>
            <pc:docMk/>
            <pc:sldMk cId="1167368526" sldId="268"/>
            <ac:spMk id="27" creationId="{C1235FCE-FD13-46F5-BE01-3460D7A1B67A}"/>
          </ac:spMkLst>
        </pc:spChg>
        <pc:spChg chg="add mod">
          <ac:chgData name="Roberto Spighi" userId="3bc39ad7-d6c7-44c6-95d2-de4a834b186c" providerId="ADAL" clId="{2F83AFA0-C01B-4427-85EB-FDE2834FBC4A}" dt="2020-03-23T13:38:46.281" v="2993" actId="1076"/>
          <ac:spMkLst>
            <pc:docMk/>
            <pc:sldMk cId="1167368526" sldId="268"/>
            <ac:spMk id="29" creationId="{9F9E1068-5F8F-4F98-8986-3D5EB157216F}"/>
          </ac:spMkLst>
        </pc:spChg>
        <pc:spChg chg="del">
          <ac:chgData name="Roberto Spighi" userId="3bc39ad7-d6c7-44c6-95d2-de4a834b186c" providerId="ADAL" clId="{2F83AFA0-C01B-4427-85EB-FDE2834FBC4A}" dt="2020-03-23T13:24:48.421" v="2285" actId="478"/>
          <ac:spMkLst>
            <pc:docMk/>
            <pc:sldMk cId="1167368526" sldId="268"/>
            <ac:spMk id="30" creationId="{E2C1C688-91BD-4BB6-9EBB-8526AF9CBDB3}"/>
          </ac:spMkLst>
        </pc:spChg>
        <pc:spChg chg="add mod">
          <ac:chgData name="Roberto Spighi" userId="3bc39ad7-d6c7-44c6-95d2-de4a834b186c" providerId="ADAL" clId="{2F83AFA0-C01B-4427-85EB-FDE2834FBC4A}" dt="2020-03-23T13:34:46.394" v="2673" actId="1038"/>
          <ac:spMkLst>
            <pc:docMk/>
            <pc:sldMk cId="1167368526" sldId="268"/>
            <ac:spMk id="31" creationId="{C44D5FD5-F3E3-4DB6-95A8-B7E68586F4B4}"/>
          </ac:spMkLst>
        </pc:spChg>
        <pc:spChg chg="del">
          <ac:chgData name="Roberto Spighi" userId="3bc39ad7-d6c7-44c6-95d2-de4a834b186c" providerId="ADAL" clId="{2F83AFA0-C01B-4427-85EB-FDE2834FBC4A}" dt="2020-03-23T13:24:48.421" v="2285" actId="478"/>
          <ac:spMkLst>
            <pc:docMk/>
            <pc:sldMk cId="1167368526" sldId="268"/>
            <ac:spMk id="32" creationId="{80E47F32-8822-4A2D-9189-F3B852B3A04D}"/>
          </ac:spMkLst>
        </pc:spChg>
        <pc:spChg chg="del">
          <ac:chgData name="Roberto Spighi" userId="3bc39ad7-d6c7-44c6-95d2-de4a834b186c" providerId="ADAL" clId="{2F83AFA0-C01B-4427-85EB-FDE2834FBC4A}" dt="2020-03-23T13:24:48.421" v="2285" actId="478"/>
          <ac:spMkLst>
            <pc:docMk/>
            <pc:sldMk cId="1167368526" sldId="268"/>
            <ac:spMk id="33" creationId="{7B6E2D3D-E7E4-4EFB-9903-193E00AF3FAB}"/>
          </ac:spMkLst>
        </pc:spChg>
        <pc:spChg chg="add mod">
          <ac:chgData name="Roberto Spighi" userId="3bc39ad7-d6c7-44c6-95d2-de4a834b186c" providerId="ADAL" clId="{2F83AFA0-C01B-4427-85EB-FDE2834FBC4A}" dt="2020-03-23T13:34:55.547" v="2690" actId="1038"/>
          <ac:spMkLst>
            <pc:docMk/>
            <pc:sldMk cId="1167368526" sldId="268"/>
            <ac:spMk id="34" creationId="{EBFF255F-195B-404B-B027-9F4B94851754}"/>
          </ac:spMkLst>
        </pc:spChg>
        <pc:spChg chg="add del mod">
          <ac:chgData name="Roberto Spighi" userId="3bc39ad7-d6c7-44c6-95d2-de4a834b186c" providerId="ADAL" clId="{2F83AFA0-C01B-4427-85EB-FDE2834FBC4A}" dt="2020-03-23T13:34:59.951" v="2691" actId="478"/>
          <ac:spMkLst>
            <pc:docMk/>
            <pc:sldMk cId="1167368526" sldId="268"/>
            <ac:spMk id="35" creationId="{7E04E996-EA5E-4CDF-8E3A-6771AB43E074}"/>
          </ac:spMkLst>
        </pc:spChg>
        <pc:spChg chg="add del mod">
          <ac:chgData name="Roberto Spighi" userId="3bc39ad7-d6c7-44c6-95d2-de4a834b186c" providerId="ADAL" clId="{2F83AFA0-C01B-4427-85EB-FDE2834FBC4A}" dt="2020-03-23T13:35:04.144" v="2692" actId="478"/>
          <ac:spMkLst>
            <pc:docMk/>
            <pc:sldMk cId="1167368526" sldId="268"/>
            <ac:spMk id="36" creationId="{58939D71-DCA4-4F48-980C-EB15B0DB4A35}"/>
          </ac:spMkLst>
        </pc:spChg>
        <pc:spChg chg="add mod">
          <ac:chgData name="Roberto Spighi" userId="3bc39ad7-d6c7-44c6-95d2-de4a834b186c" providerId="ADAL" clId="{2F83AFA0-C01B-4427-85EB-FDE2834FBC4A}" dt="2020-03-23T13:35:29.864" v="2761" actId="1076"/>
          <ac:spMkLst>
            <pc:docMk/>
            <pc:sldMk cId="1167368526" sldId="268"/>
            <ac:spMk id="37" creationId="{95EB3128-9DD7-4FF7-84E5-22DF06761BFC}"/>
          </ac:spMkLst>
        </pc:spChg>
        <pc:spChg chg="add mod">
          <ac:chgData name="Roberto Spighi" userId="3bc39ad7-d6c7-44c6-95d2-de4a834b186c" providerId="ADAL" clId="{2F83AFA0-C01B-4427-85EB-FDE2834FBC4A}" dt="2020-03-23T13:37:16.220" v="2798" actId="1036"/>
          <ac:spMkLst>
            <pc:docMk/>
            <pc:sldMk cId="1167368526" sldId="268"/>
            <ac:spMk id="38" creationId="{91B9CD0B-88E9-49FE-9AC1-3B344399E232}"/>
          </ac:spMkLst>
        </pc:spChg>
        <pc:spChg chg="add mod">
          <ac:chgData name="Roberto Spighi" userId="3bc39ad7-d6c7-44c6-95d2-de4a834b186c" providerId="ADAL" clId="{2F83AFA0-C01B-4427-85EB-FDE2834FBC4A}" dt="2020-03-23T13:35:20.358" v="2760" actId="1036"/>
          <ac:spMkLst>
            <pc:docMk/>
            <pc:sldMk cId="1167368526" sldId="268"/>
            <ac:spMk id="39" creationId="{57DC36C5-34B4-4D86-BCB9-CFF246DE1D2E}"/>
          </ac:spMkLst>
        </pc:spChg>
        <pc:spChg chg="add mod">
          <ac:chgData name="Roberto Spighi" userId="3bc39ad7-d6c7-44c6-95d2-de4a834b186c" providerId="ADAL" clId="{2F83AFA0-C01B-4427-85EB-FDE2834FBC4A}" dt="2020-03-23T13:35:57.564" v="2787" actId="1076"/>
          <ac:spMkLst>
            <pc:docMk/>
            <pc:sldMk cId="1167368526" sldId="268"/>
            <ac:spMk id="40" creationId="{9CBAD54A-42E8-4EBA-8283-2BBC7A7105FB}"/>
          </ac:spMkLst>
        </pc:spChg>
        <pc:spChg chg="add mod">
          <ac:chgData name="Roberto Spighi" userId="3bc39ad7-d6c7-44c6-95d2-de4a834b186c" providerId="ADAL" clId="{2F83AFA0-C01B-4427-85EB-FDE2834FBC4A}" dt="2020-03-23T16:00:25.949" v="4866" actId="1076"/>
          <ac:spMkLst>
            <pc:docMk/>
            <pc:sldMk cId="1167368526" sldId="268"/>
            <ac:spMk id="44" creationId="{0CC492FD-FEBC-49CA-AF70-C244FA9E513C}"/>
          </ac:spMkLst>
        </pc:spChg>
        <pc:spChg chg="add mod">
          <ac:chgData name="Roberto Spighi" userId="3bc39ad7-d6c7-44c6-95d2-de4a834b186c" providerId="ADAL" clId="{2F83AFA0-C01B-4427-85EB-FDE2834FBC4A}" dt="2020-03-23T15:58:27.468" v="4786" actId="1076"/>
          <ac:spMkLst>
            <pc:docMk/>
            <pc:sldMk cId="1167368526" sldId="268"/>
            <ac:spMk id="45" creationId="{B732EE46-FF81-4CAD-B7DF-DAFB37A02D3D}"/>
          </ac:spMkLst>
        </pc:spChg>
        <pc:spChg chg="add mod">
          <ac:chgData name="Roberto Spighi" userId="3bc39ad7-d6c7-44c6-95d2-de4a834b186c" providerId="ADAL" clId="{2F83AFA0-C01B-4427-85EB-FDE2834FBC4A}" dt="2020-03-23T16:00:14.837" v="4864" actId="14100"/>
          <ac:spMkLst>
            <pc:docMk/>
            <pc:sldMk cId="1167368526" sldId="268"/>
            <ac:spMk id="48" creationId="{DD56AD51-139F-4171-9527-D29AF9728620}"/>
          </ac:spMkLst>
        </pc:spChg>
        <pc:spChg chg="add mod">
          <ac:chgData name="Roberto Spighi" userId="3bc39ad7-d6c7-44c6-95d2-de4a834b186c" providerId="ADAL" clId="{2F83AFA0-C01B-4427-85EB-FDE2834FBC4A}" dt="2020-03-23T16:02:02.658" v="4896" actId="207"/>
          <ac:spMkLst>
            <pc:docMk/>
            <pc:sldMk cId="1167368526" sldId="268"/>
            <ac:spMk id="51" creationId="{47A8D780-CCD4-4C49-8286-0110025D389F}"/>
          </ac:spMkLst>
        </pc:spChg>
        <pc:spChg chg="add mod">
          <ac:chgData name="Roberto Spighi" userId="3bc39ad7-d6c7-44c6-95d2-de4a834b186c" providerId="ADAL" clId="{2F83AFA0-C01B-4427-85EB-FDE2834FBC4A}" dt="2020-03-23T16:03:11.823" v="4977" actId="1076"/>
          <ac:spMkLst>
            <pc:docMk/>
            <pc:sldMk cId="1167368526" sldId="268"/>
            <ac:spMk id="52" creationId="{977D18AC-636F-4A86-9BCB-DAAB13A88BC9}"/>
          </ac:spMkLst>
        </pc:spChg>
        <pc:picChg chg="add mod modCrop">
          <ac:chgData name="Roberto Spighi" userId="3bc39ad7-d6c7-44c6-95d2-de4a834b186c" providerId="ADAL" clId="{2F83AFA0-C01B-4427-85EB-FDE2834FBC4A}" dt="2020-03-23T13:34:46.394" v="2673" actId="1038"/>
          <ac:picMkLst>
            <pc:docMk/>
            <pc:sldMk cId="1167368526" sldId="268"/>
            <ac:picMk id="3" creationId="{F029CA35-E59A-40D5-8011-7B3850312379}"/>
          </ac:picMkLst>
        </pc:picChg>
        <pc:picChg chg="del">
          <ac:chgData name="Roberto Spighi" userId="3bc39ad7-d6c7-44c6-95d2-de4a834b186c" providerId="ADAL" clId="{2F83AFA0-C01B-4427-85EB-FDE2834FBC4A}" dt="2020-03-23T13:24:48.421" v="2285" actId="478"/>
          <ac:picMkLst>
            <pc:docMk/>
            <pc:sldMk cId="1167368526" sldId="268"/>
            <ac:picMk id="5" creationId="{81A4FD37-C0F7-4ADD-B420-355443B386FB}"/>
          </ac:picMkLst>
        </pc:picChg>
        <pc:picChg chg="add mod modCrop">
          <ac:chgData name="Roberto Spighi" userId="3bc39ad7-d6c7-44c6-95d2-de4a834b186c" providerId="ADAL" clId="{2F83AFA0-C01B-4427-85EB-FDE2834FBC4A}" dt="2020-03-23T13:34:46.394" v="2673" actId="1038"/>
          <ac:picMkLst>
            <pc:docMk/>
            <pc:sldMk cId="1167368526" sldId="268"/>
            <ac:picMk id="7" creationId="{B2EB4D63-FA57-4198-BF3F-83B1A3F1F569}"/>
          </ac:picMkLst>
        </pc:picChg>
        <pc:picChg chg="del">
          <ac:chgData name="Roberto Spighi" userId="3bc39ad7-d6c7-44c6-95d2-de4a834b186c" providerId="ADAL" clId="{2F83AFA0-C01B-4427-85EB-FDE2834FBC4A}" dt="2020-03-23T13:24:48.421" v="2285" actId="478"/>
          <ac:picMkLst>
            <pc:docMk/>
            <pc:sldMk cId="1167368526" sldId="268"/>
            <ac:picMk id="8" creationId="{BDE546B8-30E1-405B-BE45-A2466D236E3D}"/>
          </ac:picMkLst>
        </pc:picChg>
        <pc:picChg chg="del">
          <ac:chgData name="Roberto Spighi" userId="3bc39ad7-d6c7-44c6-95d2-de4a834b186c" providerId="ADAL" clId="{2F83AFA0-C01B-4427-85EB-FDE2834FBC4A}" dt="2020-03-23T13:24:48.421" v="2285" actId="478"/>
          <ac:picMkLst>
            <pc:docMk/>
            <pc:sldMk cId="1167368526" sldId="268"/>
            <ac:picMk id="10" creationId="{1831CF4C-6B63-478B-8E5B-3853BC15F9E2}"/>
          </ac:picMkLst>
        </pc:picChg>
        <pc:picChg chg="del">
          <ac:chgData name="Roberto Spighi" userId="3bc39ad7-d6c7-44c6-95d2-de4a834b186c" providerId="ADAL" clId="{2F83AFA0-C01B-4427-85EB-FDE2834FBC4A}" dt="2020-03-23T13:24:48.421" v="2285" actId="478"/>
          <ac:picMkLst>
            <pc:docMk/>
            <pc:sldMk cId="1167368526" sldId="268"/>
            <ac:picMk id="12" creationId="{EC09BB34-5D8F-4B47-95C8-F1C263034FDD}"/>
          </ac:picMkLst>
        </pc:picChg>
        <pc:picChg chg="add mod modCrop">
          <ac:chgData name="Roberto Spighi" userId="3bc39ad7-d6c7-44c6-95d2-de4a834b186c" providerId="ADAL" clId="{2F83AFA0-C01B-4427-85EB-FDE2834FBC4A}" dt="2020-03-23T13:37:16.220" v="2798" actId="1036"/>
          <ac:picMkLst>
            <pc:docMk/>
            <pc:sldMk cId="1167368526" sldId="268"/>
            <ac:picMk id="25" creationId="{2DEDD7BA-F04B-4CEA-BF64-22DE0353F7CB}"/>
          </ac:picMkLst>
        </pc:picChg>
        <pc:picChg chg="add mod modCrop">
          <ac:chgData name="Roberto Spighi" userId="3bc39ad7-d6c7-44c6-95d2-de4a834b186c" providerId="ADAL" clId="{2F83AFA0-C01B-4427-85EB-FDE2834FBC4A}" dt="2020-03-23T13:34:46.394" v="2673" actId="1038"/>
          <ac:picMkLst>
            <pc:docMk/>
            <pc:sldMk cId="1167368526" sldId="268"/>
            <ac:picMk id="28" creationId="{33EE0F4F-EA2B-4CEC-AAA5-C473222101E5}"/>
          </ac:picMkLst>
        </pc:picChg>
        <pc:picChg chg="add">
          <ac:chgData name="Roberto Spighi" userId="3bc39ad7-d6c7-44c6-95d2-de4a834b186c" providerId="ADAL" clId="{2F83AFA0-C01B-4427-85EB-FDE2834FBC4A}" dt="2020-03-24T10:44:34.538" v="11741"/>
          <ac:picMkLst>
            <pc:docMk/>
            <pc:sldMk cId="1167368526" sldId="268"/>
            <ac:picMk id="30" creationId="{A9D0D617-EC51-4E5F-BC47-30BDD05C8CC1}"/>
          </ac:picMkLst>
        </pc:picChg>
        <pc:cxnChg chg="add mod">
          <ac:chgData name="Roberto Spighi" userId="3bc39ad7-d6c7-44c6-95d2-de4a834b186c" providerId="ADAL" clId="{2F83AFA0-C01B-4427-85EB-FDE2834FBC4A}" dt="2020-03-23T13:37:45.434" v="2802" actId="1076"/>
          <ac:cxnSpMkLst>
            <pc:docMk/>
            <pc:sldMk cId="1167368526" sldId="268"/>
            <ac:cxnSpMk id="11" creationId="{F4DD9DD5-AB72-4966-A9FF-60204230648C}"/>
          </ac:cxnSpMkLst>
        </pc:cxnChg>
        <pc:cxnChg chg="add mod">
          <ac:chgData name="Roberto Spighi" userId="3bc39ad7-d6c7-44c6-95d2-de4a834b186c" providerId="ADAL" clId="{2F83AFA0-C01B-4427-85EB-FDE2834FBC4A}" dt="2020-03-23T13:37:59.287" v="2804" actId="1076"/>
          <ac:cxnSpMkLst>
            <pc:docMk/>
            <pc:sldMk cId="1167368526" sldId="268"/>
            <ac:cxnSpMk id="41" creationId="{911A7B2F-F952-44A7-A98A-6C669D2E5641}"/>
          </ac:cxnSpMkLst>
        </pc:cxnChg>
        <pc:cxnChg chg="add mod">
          <ac:chgData name="Roberto Spighi" userId="3bc39ad7-d6c7-44c6-95d2-de4a834b186c" providerId="ADAL" clId="{2F83AFA0-C01B-4427-85EB-FDE2834FBC4A}" dt="2020-03-23T13:38:26.299" v="2888" actId="14100"/>
          <ac:cxnSpMkLst>
            <pc:docMk/>
            <pc:sldMk cId="1167368526" sldId="268"/>
            <ac:cxnSpMk id="42" creationId="{F532D431-EF4E-4C0B-A663-1BFDA5D22199}"/>
          </ac:cxnSpMkLst>
        </pc:cxnChg>
        <pc:cxnChg chg="add mod">
          <ac:chgData name="Roberto Spighi" userId="3bc39ad7-d6c7-44c6-95d2-de4a834b186c" providerId="ADAL" clId="{2F83AFA0-C01B-4427-85EB-FDE2834FBC4A}" dt="2020-03-23T13:38:37.692" v="2992" actId="1036"/>
          <ac:cxnSpMkLst>
            <pc:docMk/>
            <pc:sldMk cId="1167368526" sldId="268"/>
            <ac:cxnSpMk id="43" creationId="{707CD7B2-F11C-4F97-A716-A7D7910E08A3}"/>
          </ac:cxnSpMkLst>
        </pc:cxnChg>
        <pc:cxnChg chg="add mod">
          <ac:chgData name="Roberto Spighi" userId="3bc39ad7-d6c7-44c6-95d2-de4a834b186c" providerId="ADAL" clId="{2F83AFA0-C01B-4427-85EB-FDE2834FBC4A}" dt="2020-03-23T15:55:58.111" v="4380" actId="14100"/>
          <ac:cxnSpMkLst>
            <pc:docMk/>
            <pc:sldMk cId="1167368526" sldId="268"/>
            <ac:cxnSpMk id="46" creationId="{B2422BCB-E88E-44C8-98BE-52A73BBA5AF7}"/>
          </ac:cxnSpMkLst>
        </pc:cxnChg>
        <pc:cxnChg chg="add mod">
          <ac:chgData name="Roberto Spighi" userId="3bc39ad7-d6c7-44c6-95d2-de4a834b186c" providerId="ADAL" clId="{2F83AFA0-C01B-4427-85EB-FDE2834FBC4A}" dt="2020-03-23T15:56:46.637" v="4651" actId="1038"/>
          <ac:cxnSpMkLst>
            <pc:docMk/>
            <pc:sldMk cId="1167368526" sldId="268"/>
            <ac:cxnSpMk id="47" creationId="{77AE3BB2-8524-48F6-A89B-E85B84E39A0C}"/>
          </ac:cxnSpMkLst>
        </pc:cxnChg>
        <pc:cxnChg chg="add mod">
          <ac:chgData name="Roberto Spighi" userId="3bc39ad7-d6c7-44c6-95d2-de4a834b186c" providerId="ADAL" clId="{2F83AFA0-C01B-4427-85EB-FDE2834FBC4A}" dt="2020-03-23T16:01:24.627" v="4872" actId="14100"/>
          <ac:cxnSpMkLst>
            <pc:docMk/>
            <pc:sldMk cId="1167368526" sldId="268"/>
            <ac:cxnSpMk id="49" creationId="{A297FB78-EC47-42D7-B76F-84B50092E6D6}"/>
          </ac:cxnSpMkLst>
        </pc:cxnChg>
      </pc:sldChg>
      <pc:sldChg chg="addSp delSp modSp add ord">
        <pc:chgData name="Roberto Spighi" userId="3bc39ad7-d6c7-44c6-95d2-de4a834b186c" providerId="ADAL" clId="{2F83AFA0-C01B-4427-85EB-FDE2834FBC4A}" dt="2020-03-23T20:43:20.348" v="9844" actId="1076"/>
        <pc:sldMkLst>
          <pc:docMk/>
          <pc:sldMk cId="432416158" sldId="269"/>
        </pc:sldMkLst>
        <pc:spChg chg="add mod ord">
          <ac:chgData name="Roberto Spighi" userId="3bc39ad7-d6c7-44c6-95d2-de4a834b186c" providerId="ADAL" clId="{2F83AFA0-C01B-4427-85EB-FDE2834FBC4A}" dt="2020-03-23T17:10:13.572" v="6339" actId="164"/>
          <ac:spMkLst>
            <pc:docMk/>
            <pc:sldMk cId="432416158" sldId="269"/>
            <ac:spMk id="2" creationId="{6963B675-0AA4-4D24-94C3-BFA90EF11862}"/>
          </ac:spMkLst>
        </pc:spChg>
        <pc:spChg chg="add del mod">
          <ac:chgData name="Roberto Spighi" userId="3bc39ad7-d6c7-44c6-95d2-de4a834b186c" providerId="ADAL" clId="{2F83AFA0-C01B-4427-85EB-FDE2834FBC4A}" dt="2020-03-23T17:05:20.069" v="6276" actId="478"/>
          <ac:spMkLst>
            <pc:docMk/>
            <pc:sldMk cId="432416158" sldId="269"/>
            <ac:spMk id="3" creationId="{EAC1DCBD-AD8B-4DD5-A6C4-1BBBA82BEEDF}"/>
          </ac:spMkLst>
        </pc:spChg>
        <pc:spChg chg="mod">
          <ac:chgData name="Roberto Spighi" userId="3bc39ad7-d6c7-44c6-95d2-de4a834b186c" providerId="ADAL" clId="{2F83AFA0-C01B-4427-85EB-FDE2834FBC4A}" dt="2020-03-23T17:19:37.256" v="6782" actId="20577"/>
          <ac:spMkLst>
            <pc:docMk/>
            <pc:sldMk cId="432416158" sldId="269"/>
            <ac:spMk id="4" creationId="{00000000-0000-0000-0000-000000000000}"/>
          </ac:spMkLst>
        </pc:spChg>
        <pc:spChg chg="del mod">
          <ac:chgData name="Roberto Spighi" userId="3bc39ad7-d6c7-44c6-95d2-de4a834b186c" providerId="ADAL" clId="{2F83AFA0-C01B-4427-85EB-FDE2834FBC4A}" dt="2020-03-23T16:49:56.665" v="5987" actId="478"/>
          <ac:spMkLst>
            <pc:docMk/>
            <pc:sldMk cId="432416158" sldId="269"/>
            <ac:spMk id="6" creationId="{00000000-0000-0000-0000-000000000000}"/>
          </ac:spMkLst>
        </pc:spChg>
        <pc:spChg chg="add mod">
          <ac:chgData name="Roberto Spighi" userId="3bc39ad7-d6c7-44c6-95d2-de4a834b186c" providerId="ADAL" clId="{2F83AFA0-C01B-4427-85EB-FDE2834FBC4A}" dt="2020-03-23T17:10:13.572" v="6339" actId="164"/>
          <ac:spMkLst>
            <pc:docMk/>
            <pc:sldMk cId="432416158" sldId="269"/>
            <ac:spMk id="9" creationId="{45D73434-4AC4-4FEE-A6F6-C0F1A2EAC34D}"/>
          </ac:spMkLst>
        </pc:spChg>
        <pc:spChg chg="add del mod">
          <ac:chgData name="Roberto Spighi" userId="3bc39ad7-d6c7-44c6-95d2-de4a834b186c" providerId="ADAL" clId="{2F83AFA0-C01B-4427-85EB-FDE2834FBC4A}" dt="2020-03-23T16:50:31.766" v="5994" actId="478"/>
          <ac:spMkLst>
            <pc:docMk/>
            <pc:sldMk cId="432416158" sldId="269"/>
            <ac:spMk id="10" creationId="{C62CE825-B302-4E42-A997-0D959A2A9BF4}"/>
          </ac:spMkLst>
        </pc:spChg>
        <pc:spChg chg="add del mod">
          <ac:chgData name="Roberto Spighi" userId="3bc39ad7-d6c7-44c6-95d2-de4a834b186c" providerId="ADAL" clId="{2F83AFA0-C01B-4427-85EB-FDE2834FBC4A}" dt="2020-03-23T16:59:36.958" v="6119" actId="478"/>
          <ac:spMkLst>
            <pc:docMk/>
            <pc:sldMk cId="432416158" sldId="269"/>
            <ac:spMk id="11" creationId="{A5DA7D37-A0CA-4641-9C15-CB050F4E3EC8}"/>
          </ac:spMkLst>
        </pc:spChg>
        <pc:spChg chg="add mod">
          <ac:chgData name="Roberto Spighi" userId="3bc39ad7-d6c7-44c6-95d2-de4a834b186c" providerId="ADAL" clId="{2F83AFA0-C01B-4427-85EB-FDE2834FBC4A}" dt="2020-03-23T17:09:11.983" v="6327" actId="164"/>
          <ac:spMkLst>
            <pc:docMk/>
            <pc:sldMk cId="432416158" sldId="269"/>
            <ac:spMk id="12" creationId="{6C3221F9-C578-456E-96CA-DDE175361E6E}"/>
          </ac:spMkLst>
        </pc:spChg>
        <pc:spChg chg="add del mod">
          <ac:chgData name="Roberto Spighi" userId="3bc39ad7-d6c7-44c6-95d2-de4a834b186c" providerId="ADAL" clId="{2F83AFA0-C01B-4427-85EB-FDE2834FBC4A}" dt="2020-03-23T16:47:05.149" v="5892" actId="478"/>
          <ac:spMkLst>
            <pc:docMk/>
            <pc:sldMk cId="432416158" sldId="269"/>
            <ac:spMk id="13" creationId="{72158B19-C346-48D0-B93B-4AA761AED8D1}"/>
          </ac:spMkLst>
        </pc:spChg>
        <pc:spChg chg="add mod">
          <ac:chgData name="Roberto Spighi" userId="3bc39ad7-d6c7-44c6-95d2-de4a834b186c" providerId="ADAL" clId="{2F83AFA0-C01B-4427-85EB-FDE2834FBC4A}" dt="2020-03-23T17:09:44.401" v="6332" actId="164"/>
          <ac:spMkLst>
            <pc:docMk/>
            <pc:sldMk cId="432416158" sldId="269"/>
            <ac:spMk id="14" creationId="{7A8DD5B5-FD20-457C-B4F2-EE47C17D5335}"/>
          </ac:spMkLst>
        </pc:spChg>
        <pc:spChg chg="add mod">
          <ac:chgData name="Roberto Spighi" userId="3bc39ad7-d6c7-44c6-95d2-de4a834b186c" providerId="ADAL" clId="{2F83AFA0-C01B-4427-85EB-FDE2834FBC4A}" dt="2020-03-23T17:09:11.983" v="6327" actId="164"/>
          <ac:spMkLst>
            <pc:docMk/>
            <pc:sldMk cId="432416158" sldId="269"/>
            <ac:spMk id="15" creationId="{9E73B06B-8A51-4B42-B918-1D775A7EDB92}"/>
          </ac:spMkLst>
        </pc:spChg>
        <pc:spChg chg="add mod">
          <ac:chgData name="Roberto Spighi" userId="3bc39ad7-d6c7-44c6-95d2-de4a834b186c" providerId="ADAL" clId="{2F83AFA0-C01B-4427-85EB-FDE2834FBC4A}" dt="2020-03-23T17:11:12.634" v="6374" actId="1038"/>
          <ac:spMkLst>
            <pc:docMk/>
            <pc:sldMk cId="432416158" sldId="269"/>
            <ac:spMk id="16" creationId="{F1A94398-D878-4F67-A35F-9D8119FE8496}"/>
          </ac:spMkLst>
        </pc:spChg>
        <pc:spChg chg="add mod ord">
          <ac:chgData name="Roberto Spighi" userId="3bc39ad7-d6c7-44c6-95d2-de4a834b186c" providerId="ADAL" clId="{2F83AFA0-C01B-4427-85EB-FDE2834FBC4A}" dt="2020-03-23T17:09:19.933" v="6328" actId="14100"/>
          <ac:spMkLst>
            <pc:docMk/>
            <pc:sldMk cId="432416158" sldId="269"/>
            <ac:spMk id="17" creationId="{C5A67F5B-D7AD-438E-85C6-978A9695B4F8}"/>
          </ac:spMkLst>
        </pc:spChg>
        <pc:spChg chg="add mod">
          <ac:chgData name="Roberto Spighi" userId="3bc39ad7-d6c7-44c6-95d2-de4a834b186c" providerId="ADAL" clId="{2F83AFA0-C01B-4427-85EB-FDE2834FBC4A}" dt="2020-03-23T17:09:44.401" v="6332" actId="164"/>
          <ac:spMkLst>
            <pc:docMk/>
            <pc:sldMk cId="432416158" sldId="269"/>
            <ac:spMk id="18" creationId="{09A9C794-D54D-478A-84CD-73E14A56506B}"/>
          </ac:spMkLst>
        </pc:spChg>
        <pc:spChg chg="add mod ord">
          <ac:chgData name="Roberto Spighi" userId="3bc39ad7-d6c7-44c6-95d2-de4a834b186c" providerId="ADAL" clId="{2F83AFA0-C01B-4427-85EB-FDE2834FBC4A}" dt="2020-03-23T17:09:44.401" v="6332" actId="164"/>
          <ac:spMkLst>
            <pc:docMk/>
            <pc:sldMk cId="432416158" sldId="269"/>
            <ac:spMk id="19" creationId="{374B2E3B-D363-4822-B1A9-0BCB1BA51895}"/>
          </ac:spMkLst>
        </pc:spChg>
        <pc:spChg chg="add mod ord">
          <ac:chgData name="Roberto Spighi" userId="3bc39ad7-d6c7-44c6-95d2-de4a834b186c" providerId="ADAL" clId="{2F83AFA0-C01B-4427-85EB-FDE2834FBC4A}" dt="2020-03-23T17:10:22.173" v="6353" actId="166"/>
          <ac:spMkLst>
            <pc:docMk/>
            <pc:sldMk cId="432416158" sldId="269"/>
            <ac:spMk id="20" creationId="{54E2C5FE-51B9-4FBF-A100-9DAF0974DE3D}"/>
          </ac:spMkLst>
        </pc:spChg>
        <pc:spChg chg="add del mod">
          <ac:chgData name="Roberto Spighi" userId="3bc39ad7-d6c7-44c6-95d2-de4a834b186c" providerId="ADAL" clId="{2F83AFA0-C01B-4427-85EB-FDE2834FBC4A}" dt="2020-03-23T17:09:51.871" v="6334" actId="478"/>
          <ac:spMkLst>
            <pc:docMk/>
            <pc:sldMk cId="432416158" sldId="269"/>
            <ac:spMk id="21" creationId="{BFA3857C-DCB5-4459-A1EA-691D3637637C}"/>
          </ac:spMkLst>
        </pc:spChg>
        <pc:spChg chg="add mod">
          <ac:chgData name="Roberto Spighi" userId="3bc39ad7-d6c7-44c6-95d2-de4a834b186c" providerId="ADAL" clId="{2F83AFA0-C01B-4427-85EB-FDE2834FBC4A}" dt="2020-03-23T17:09:11.983" v="6327" actId="164"/>
          <ac:spMkLst>
            <pc:docMk/>
            <pc:sldMk cId="432416158" sldId="269"/>
            <ac:spMk id="22" creationId="{F09047D8-6444-4FC1-A171-8D357BFDDAC5}"/>
          </ac:spMkLst>
        </pc:spChg>
        <pc:spChg chg="add mod">
          <ac:chgData name="Roberto Spighi" userId="3bc39ad7-d6c7-44c6-95d2-de4a834b186c" providerId="ADAL" clId="{2F83AFA0-C01B-4427-85EB-FDE2834FBC4A}" dt="2020-03-23T17:09:44.401" v="6332" actId="164"/>
          <ac:spMkLst>
            <pc:docMk/>
            <pc:sldMk cId="432416158" sldId="269"/>
            <ac:spMk id="23" creationId="{184D29A2-9A52-4056-B063-2E56FE1EA40F}"/>
          </ac:spMkLst>
        </pc:spChg>
        <pc:spChg chg="add mod">
          <ac:chgData name="Roberto Spighi" userId="3bc39ad7-d6c7-44c6-95d2-de4a834b186c" providerId="ADAL" clId="{2F83AFA0-C01B-4427-85EB-FDE2834FBC4A}" dt="2020-03-23T17:10:13.572" v="6339" actId="164"/>
          <ac:spMkLst>
            <pc:docMk/>
            <pc:sldMk cId="432416158" sldId="269"/>
            <ac:spMk id="24" creationId="{04ADCD8E-1C74-4C6F-8D34-528CB1ECF50E}"/>
          </ac:spMkLst>
        </pc:spChg>
        <pc:spChg chg="add mod">
          <ac:chgData name="Roberto Spighi" userId="3bc39ad7-d6c7-44c6-95d2-de4a834b186c" providerId="ADAL" clId="{2F83AFA0-C01B-4427-85EB-FDE2834FBC4A}" dt="2020-03-23T17:14:37.962" v="6485" actId="1038"/>
          <ac:spMkLst>
            <pc:docMk/>
            <pc:sldMk cId="432416158" sldId="269"/>
            <ac:spMk id="25" creationId="{595347F9-489D-4DD6-9036-E53B1DC94335}"/>
          </ac:spMkLst>
        </pc:spChg>
        <pc:spChg chg="add mod">
          <ac:chgData name="Roberto Spighi" userId="3bc39ad7-d6c7-44c6-95d2-de4a834b186c" providerId="ADAL" clId="{2F83AFA0-C01B-4427-85EB-FDE2834FBC4A}" dt="2020-03-23T17:10:13.572" v="6339" actId="164"/>
          <ac:spMkLst>
            <pc:docMk/>
            <pc:sldMk cId="432416158" sldId="269"/>
            <ac:spMk id="26" creationId="{8B639AF5-D92D-4CBA-A352-A80432A9E6DC}"/>
          </ac:spMkLst>
        </pc:spChg>
        <pc:spChg chg="add mod">
          <ac:chgData name="Roberto Spighi" userId="3bc39ad7-d6c7-44c6-95d2-de4a834b186c" providerId="ADAL" clId="{2F83AFA0-C01B-4427-85EB-FDE2834FBC4A}" dt="2020-03-23T18:22:08.411" v="7359" actId="1076"/>
          <ac:spMkLst>
            <pc:docMk/>
            <pc:sldMk cId="432416158" sldId="269"/>
            <ac:spMk id="29" creationId="{EEC2AFAD-8FB4-45DF-A6B7-2340565116D4}"/>
          </ac:spMkLst>
        </pc:spChg>
        <pc:spChg chg="add mod">
          <ac:chgData name="Roberto Spighi" userId="3bc39ad7-d6c7-44c6-95d2-de4a834b186c" providerId="ADAL" clId="{2F83AFA0-C01B-4427-85EB-FDE2834FBC4A}" dt="2020-03-23T17:19:23.953" v="6774" actId="164"/>
          <ac:spMkLst>
            <pc:docMk/>
            <pc:sldMk cId="432416158" sldId="269"/>
            <ac:spMk id="31" creationId="{611A6AEF-1E7B-4F8B-A783-9562109AE4F1}"/>
          </ac:spMkLst>
        </pc:spChg>
        <pc:spChg chg="add del mod">
          <ac:chgData name="Roberto Spighi" userId="3bc39ad7-d6c7-44c6-95d2-de4a834b186c" providerId="ADAL" clId="{2F83AFA0-C01B-4427-85EB-FDE2834FBC4A}" dt="2020-03-23T17:14:26.054" v="6475" actId="478"/>
          <ac:spMkLst>
            <pc:docMk/>
            <pc:sldMk cId="432416158" sldId="269"/>
            <ac:spMk id="39" creationId="{0D7099A7-2343-4605-8045-161C6774BC96}"/>
          </ac:spMkLst>
        </pc:spChg>
        <pc:spChg chg="add del mod">
          <ac:chgData name="Roberto Spighi" userId="3bc39ad7-d6c7-44c6-95d2-de4a834b186c" providerId="ADAL" clId="{2F83AFA0-C01B-4427-85EB-FDE2834FBC4A}" dt="2020-03-23T17:15:56.368" v="6611" actId="478"/>
          <ac:spMkLst>
            <pc:docMk/>
            <pc:sldMk cId="432416158" sldId="269"/>
            <ac:spMk id="40" creationId="{B07127C6-A784-48B5-BCB0-9312E45CD8F6}"/>
          </ac:spMkLst>
        </pc:spChg>
        <pc:spChg chg="add mod ord">
          <ac:chgData name="Roberto Spighi" userId="3bc39ad7-d6c7-44c6-95d2-de4a834b186c" providerId="ADAL" clId="{2F83AFA0-C01B-4427-85EB-FDE2834FBC4A}" dt="2020-03-23T17:19:23.953" v="6774" actId="164"/>
          <ac:spMkLst>
            <pc:docMk/>
            <pc:sldMk cId="432416158" sldId="269"/>
            <ac:spMk id="41" creationId="{9F394265-E1BC-44F3-9E01-88F135284C1E}"/>
          </ac:spMkLst>
        </pc:spChg>
        <pc:spChg chg="add del mod">
          <ac:chgData name="Roberto Spighi" userId="3bc39ad7-d6c7-44c6-95d2-de4a834b186c" providerId="ADAL" clId="{2F83AFA0-C01B-4427-85EB-FDE2834FBC4A}" dt="2020-03-23T17:17:36.971" v="6655" actId="478"/>
          <ac:spMkLst>
            <pc:docMk/>
            <pc:sldMk cId="432416158" sldId="269"/>
            <ac:spMk id="42" creationId="{71C0B74D-5050-49A6-A7FE-248DA384C888}"/>
          </ac:spMkLst>
        </pc:spChg>
        <pc:spChg chg="add mod">
          <ac:chgData name="Roberto Spighi" userId="3bc39ad7-d6c7-44c6-95d2-de4a834b186c" providerId="ADAL" clId="{2F83AFA0-C01B-4427-85EB-FDE2834FBC4A}" dt="2020-03-23T17:19:23.953" v="6774" actId="164"/>
          <ac:spMkLst>
            <pc:docMk/>
            <pc:sldMk cId="432416158" sldId="269"/>
            <ac:spMk id="43" creationId="{E68B4F6D-3283-4265-9C7D-768A560E7524}"/>
          </ac:spMkLst>
        </pc:spChg>
        <pc:spChg chg="add mod">
          <ac:chgData name="Roberto Spighi" userId="3bc39ad7-d6c7-44c6-95d2-de4a834b186c" providerId="ADAL" clId="{2F83AFA0-C01B-4427-85EB-FDE2834FBC4A}" dt="2020-03-23T18:21:04.032" v="7329" actId="1076"/>
          <ac:spMkLst>
            <pc:docMk/>
            <pc:sldMk cId="432416158" sldId="269"/>
            <ac:spMk id="45" creationId="{FB38A67D-1063-4C52-A2BE-17804E3971B6}"/>
          </ac:spMkLst>
        </pc:spChg>
        <pc:spChg chg="add mod">
          <ac:chgData name="Roberto Spighi" userId="3bc39ad7-d6c7-44c6-95d2-de4a834b186c" providerId="ADAL" clId="{2F83AFA0-C01B-4427-85EB-FDE2834FBC4A}" dt="2020-03-23T18:21:54.417" v="7357" actId="1038"/>
          <ac:spMkLst>
            <pc:docMk/>
            <pc:sldMk cId="432416158" sldId="269"/>
            <ac:spMk id="46" creationId="{75E01B45-D8CD-458B-A2A5-7175D01BC35F}"/>
          </ac:spMkLst>
        </pc:spChg>
        <pc:spChg chg="add mod">
          <ac:chgData name="Roberto Spighi" userId="3bc39ad7-d6c7-44c6-95d2-de4a834b186c" providerId="ADAL" clId="{2F83AFA0-C01B-4427-85EB-FDE2834FBC4A}" dt="2020-03-23T18:21:44.917" v="7347" actId="1076"/>
          <ac:spMkLst>
            <pc:docMk/>
            <pc:sldMk cId="432416158" sldId="269"/>
            <ac:spMk id="47" creationId="{C7FCB031-57A8-497B-9A81-FEF261D82BDC}"/>
          </ac:spMkLst>
        </pc:spChg>
        <pc:grpChg chg="add mod">
          <ac:chgData name="Roberto Spighi" userId="3bc39ad7-d6c7-44c6-95d2-de4a834b186c" providerId="ADAL" clId="{2F83AFA0-C01B-4427-85EB-FDE2834FBC4A}" dt="2020-03-23T18:21:54.417" v="7357" actId="1038"/>
          <ac:grpSpMkLst>
            <pc:docMk/>
            <pc:sldMk cId="432416158" sldId="269"/>
            <ac:grpSpMk id="27" creationId="{82DF868A-634F-4694-9762-753CD24DB0C9}"/>
          </ac:grpSpMkLst>
        </pc:grpChg>
        <pc:grpChg chg="add mod">
          <ac:chgData name="Roberto Spighi" userId="3bc39ad7-d6c7-44c6-95d2-de4a834b186c" providerId="ADAL" clId="{2F83AFA0-C01B-4427-85EB-FDE2834FBC4A}" dt="2020-03-23T18:21:13.269" v="7339" actId="1036"/>
          <ac:grpSpMkLst>
            <pc:docMk/>
            <pc:sldMk cId="432416158" sldId="269"/>
            <ac:grpSpMk id="28" creationId="{1DC99571-8EBE-4136-9ADB-182CFFF1BE6F}"/>
          </ac:grpSpMkLst>
        </pc:grpChg>
        <pc:grpChg chg="add mod">
          <ac:chgData name="Roberto Spighi" userId="3bc39ad7-d6c7-44c6-95d2-de4a834b186c" providerId="ADAL" clId="{2F83AFA0-C01B-4427-85EB-FDE2834FBC4A}" dt="2020-03-23T20:43:20.348" v="9844" actId="1076"/>
          <ac:grpSpMkLst>
            <pc:docMk/>
            <pc:sldMk cId="432416158" sldId="269"/>
            <ac:grpSpMk id="30" creationId="{AA659006-55B0-4083-8F35-18E3D394B937}"/>
          </ac:grpSpMkLst>
        </pc:grpChg>
        <pc:grpChg chg="add del mod">
          <ac:chgData name="Roberto Spighi" userId="3bc39ad7-d6c7-44c6-95d2-de4a834b186c" providerId="ADAL" clId="{2F83AFA0-C01B-4427-85EB-FDE2834FBC4A}" dt="2020-03-23T17:13:59.775" v="6472" actId="478"/>
          <ac:grpSpMkLst>
            <pc:docMk/>
            <pc:sldMk cId="432416158" sldId="269"/>
            <ac:grpSpMk id="32" creationId="{8D1F8987-3BFD-450A-A114-AA282849878B}"/>
          </ac:grpSpMkLst>
        </pc:grpChg>
        <pc:grpChg chg="add mod">
          <ac:chgData name="Roberto Spighi" userId="3bc39ad7-d6c7-44c6-95d2-de4a834b186c" providerId="ADAL" clId="{2F83AFA0-C01B-4427-85EB-FDE2834FBC4A}" dt="2020-03-23T20:42:58.649" v="9843" actId="1076"/>
          <ac:grpSpMkLst>
            <pc:docMk/>
            <pc:sldMk cId="432416158" sldId="269"/>
            <ac:grpSpMk id="44" creationId="{BECF68B5-5EB4-4725-8AFC-88D9BB5056B5}"/>
          </ac:grpSpMkLst>
        </pc:grpChg>
        <pc:picChg chg="del">
          <ac:chgData name="Roberto Spighi" userId="3bc39ad7-d6c7-44c6-95d2-de4a834b186c" providerId="ADAL" clId="{2F83AFA0-C01B-4427-85EB-FDE2834FBC4A}" dt="2020-03-23T16:26:54.396" v="5395" actId="478"/>
          <ac:picMkLst>
            <pc:docMk/>
            <pc:sldMk cId="432416158" sldId="269"/>
            <ac:picMk id="5" creationId="{00000000-0000-0000-0000-000000000000}"/>
          </ac:picMkLst>
        </pc:picChg>
        <pc:picChg chg="del">
          <ac:chgData name="Roberto Spighi" userId="3bc39ad7-d6c7-44c6-95d2-de4a834b186c" providerId="ADAL" clId="{2F83AFA0-C01B-4427-85EB-FDE2834FBC4A}" dt="2020-03-23T16:26:57.428" v="5397" actId="478"/>
          <ac:picMkLst>
            <pc:docMk/>
            <pc:sldMk cId="432416158" sldId="269"/>
            <ac:picMk id="7" creationId="{00000000-0000-0000-0000-000000000000}"/>
          </ac:picMkLst>
        </pc:picChg>
        <pc:picChg chg="del">
          <ac:chgData name="Roberto Spighi" userId="3bc39ad7-d6c7-44c6-95d2-de4a834b186c" providerId="ADAL" clId="{2F83AFA0-C01B-4427-85EB-FDE2834FBC4A}" dt="2020-03-23T16:26:55.941" v="5396" actId="478"/>
          <ac:picMkLst>
            <pc:docMk/>
            <pc:sldMk cId="432416158" sldId="269"/>
            <ac:picMk id="8" creationId="{00000000-0000-0000-0000-000000000000}"/>
          </ac:picMkLst>
        </pc:picChg>
      </pc:sldChg>
      <pc:sldChg chg="addSp delSp modSp add del">
        <pc:chgData name="Roberto Spighi" userId="3bc39ad7-d6c7-44c6-95d2-de4a834b186c" providerId="ADAL" clId="{2F83AFA0-C01B-4427-85EB-FDE2834FBC4A}" dt="2020-03-23T19:53:08.635" v="8354" actId="47"/>
        <pc:sldMkLst>
          <pc:docMk/>
          <pc:sldMk cId="4273301720" sldId="270"/>
        </pc:sldMkLst>
        <pc:spChg chg="del">
          <ac:chgData name="Roberto Spighi" userId="3bc39ad7-d6c7-44c6-95d2-de4a834b186c" providerId="ADAL" clId="{2F83AFA0-C01B-4427-85EB-FDE2834FBC4A}" dt="2020-03-23T17:21:10.728" v="6785" actId="478"/>
          <ac:spMkLst>
            <pc:docMk/>
            <pc:sldMk cId="4273301720" sldId="270"/>
            <ac:spMk id="21" creationId="{00000000-0000-0000-0000-000000000000}"/>
          </ac:spMkLst>
        </pc:spChg>
        <pc:spChg chg="del">
          <ac:chgData name="Roberto Spighi" userId="3bc39ad7-d6c7-44c6-95d2-de4a834b186c" providerId="ADAL" clId="{2F83AFA0-C01B-4427-85EB-FDE2834FBC4A}" dt="2020-03-23T17:21:10.728" v="6785" actId="478"/>
          <ac:spMkLst>
            <pc:docMk/>
            <pc:sldMk cId="4273301720" sldId="270"/>
            <ac:spMk id="23" creationId="{00000000-0000-0000-0000-000000000000}"/>
          </ac:spMkLst>
        </pc:spChg>
        <pc:grpChg chg="del">
          <ac:chgData name="Roberto Spighi" userId="3bc39ad7-d6c7-44c6-95d2-de4a834b186c" providerId="ADAL" clId="{2F83AFA0-C01B-4427-85EB-FDE2834FBC4A}" dt="2020-03-23T17:21:14.463" v="6786" actId="478"/>
          <ac:grpSpMkLst>
            <pc:docMk/>
            <pc:sldMk cId="4273301720" sldId="270"/>
            <ac:grpSpMk id="11" creationId="{00000000-0000-0000-0000-000000000000}"/>
          </ac:grpSpMkLst>
        </pc:grpChg>
        <pc:grpChg chg="del">
          <ac:chgData name="Roberto Spighi" userId="3bc39ad7-d6c7-44c6-95d2-de4a834b186c" providerId="ADAL" clId="{2F83AFA0-C01B-4427-85EB-FDE2834FBC4A}" dt="2020-03-23T17:21:14.463" v="6786" actId="478"/>
          <ac:grpSpMkLst>
            <pc:docMk/>
            <pc:sldMk cId="4273301720" sldId="270"/>
            <ac:grpSpMk id="12" creationId="{00000000-0000-0000-0000-000000000000}"/>
          </ac:grpSpMkLst>
        </pc:grpChg>
        <pc:picChg chg="add mod">
          <ac:chgData name="Roberto Spighi" userId="3bc39ad7-d6c7-44c6-95d2-de4a834b186c" providerId="ADAL" clId="{2F83AFA0-C01B-4427-85EB-FDE2834FBC4A}" dt="2020-03-23T17:21:36.709" v="6790" actId="1076"/>
          <ac:picMkLst>
            <pc:docMk/>
            <pc:sldMk cId="4273301720" sldId="270"/>
            <ac:picMk id="3" creationId="{0A175CA3-FA01-42F1-92F1-F720804ED7A2}"/>
          </ac:picMkLst>
        </pc:picChg>
        <pc:picChg chg="del">
          <ac:chgData name="Roberto Spighi" userId="3bc39ad7-d6c7-44c6-95d2-de4a834b186c" providerId="ADAL" clId="{2F83AFA0-C01B-4427-85EB-FDE2834FBC4A}" dt="2020-03-23T17:21:07.389" v="6784" actId="478"/>
          <ac:picMkLst>
            <pc:docMk/>
            <pc:sldMk cId="4273301720" sldId="270"/>
            <ac:picMk id="6" creationId="{00000000-0000-0000-0000-000000000000}"/>
          </ac:picMkLst>
        </pc:picChg>
        <pc:picChg chg="del">
          <ac:chgData name="Roberto Spighi" userId="3bc39ad7-d6c7-44c6-95d2-de4a834b186c" providerId="ADAL" clId="{2F83AFA0-C01B-4427-85EB-FDE2834FBC4A}" dt="2020-03-23T17:21:14.463" v="6786" actId="478"/>
          <ac:picMkLst>
            <pc:docMk/>
            <pc:sldMk cId="4273301720" sldId="270"/>
            <ac:picMk id="7" creationId="{00000000-0000-0000-0000-000000000000}"/>
          </ac:picMkLst>
        </pc:picChg>
        <pc:picChg chg="del">
          <ac:chgData name="Roberto Spighi" userId="3bc39ad7-d6c7-44c6-95d2-de4a834b186c" providerId="ADAL" clId="{2F83AFA0-C01B-4427-85EB-FDE2834FBC4A}" dt="2020-03-23T17:21:10.728" v="6785" actId="478"/>
          <ac:picMkLst>
            <pc:docMk/>
            <pc:sldMk cId="4273301720" sldId="270"/>
            <ac:picMk id="22" creationId="{00000000-0000-0000-0000-000000000000}"/>
          </ac:picMkLst>
        </pc:picChg>
        <pc:cxnChg chg="del">
          <ac:chgData name="Roberto Spighi" userId="3bc39ad7-d6c7-44c6-95d2-de4a834b186c" providerId="ADAL" clId="{2F83AFA0-C01B-4427-85EB-FDE2834FBC4A}" dt="2020-03-23T17:21:14.463" v="6786" actId="478"/>
          <ac:cxnSpMkLst>
            <pc:docMk/>
            <pc:sldMk cId="4273301720" sldId="270"/>
            <ac:cxnSpMk id="16" creationId="{00000000-0000-0000-0000-000000000000}"/>
          </ac:cxnSpMkLst>
        </pc:cxnChg>
        <pc:cxnChg chg="del">
          <ac:chgData name="Roberto Spighi" userId="3bc39ad7-d6c7-44c6-95d2-de4a834b186c" providerId="ADAL" clId="{2F83AFA0-C01B-4427-85EB-FDE2834FBC4A}" dt="2020-03-23T17:21:14.463" v="6786" actId="478"/>
          <ac:cxnSpMkLst>
            <pc:docMk/>
            <pc:sldMk cId="4273301720" sldId="270"/>
            <ac:cxnSpMk id="18" creationId="{00000000-0000-0000-0000-000000000000}"/>
          </ac:cxnSpMkLst>
        </pc:cxnChg>
        <pc:cxnChg chg="del">
          <ac:chgData name="Roberto Spighi" userId="3bc39ad7-d6c7-44c6-95d2-de4a834b186c" providerId="ADAL" clId="{2F83AFA0-C01B-4427-85EB-FDE2834FBC4A}" dt="2020-03-23T17:21:14.463" v="6786" actId="478"/>
          <ac:cxnSpMkLst>
            <pc:docMk/>
            <pc:sldMk cId="4273301720" sldId="270"/>
            <ac:cxnSpMk id="20" creationId="{00000000-0000-0000-0000-000000000000}"/>
          </ac:cxnSpMkLst>
        </pc:cxnChg>
      </pc:sldChg>
      <pc:sldChg chg="addSp delSp modSp add">
        <pc:chgData name="Roberto Spighi" userId="3bc39ad7-d6c7-44c6-95d2-de4a834b186c" providerId="ADAL" clId="{2F83AFA0-C01B-4427-85EB-FDE2834FBC4A}" dt="2020-03-24T10:44:51.504" v="11746"/>
        <pc:sldMkLst>
          <pc:docMk/>
          <pc:sldMk cId="814449390" sldId="271"/>
        </pc:sldMkLst>
        <pc:spChg chg="mod">
          <ac:chgData name="Roberto Spighi" userId="3bc39ad7-d6c7-44c6-95d2-de4a834b186c" providerId="ADAL" clId="{2F83AFA0-C01B-4427-85EB-FDE2834FBC4A}" dt="2020-03-23T19:29:22.058" v="7733" actId="20577"/>
          <ac:spMkLst>
            <pc:docMk/>
            <pc:sldMk cId="814449390" sldId="271"/>
            <ac:spMk id="4" creationId="{00000000-0000-0000-0000-000000000000}"/>
          </ac:spMkLst>
        </pc:spChg>
        <pc:spChg chg="add mod">
          <ac:chgData name="Roberto Spighi" userId="3bc39ad7-d6c7-44c6-95d2-de4a834b186c" providerId="ADAL" clId="{2F83AFA0-C01B-4427-85EB-FDE2834FBC4A}" dt="2020-03-23T17:40:01.084" v="6872" actId="1076"/>
          <ac:spMkLst>
            <pc:docMk/>
            <pc:sldMk cId="814449390" sldId="271"/>
            <ac:spMk id="7" creationId="{E2B0C82B-E06E-443C-9796-9EB76F317DDF}"/>
          </ac:spMkLst>
        </pc:spChg>
        <pc:spChg chg="del">
          <ac:chgData name="Roberto Spighi" userId="3bc39ad7-d6c7-44c6-95d2-de4a834b186c" providerId="ADAL" clId="{2F83AFA0-C01B-4427-85EB-FDE2834FBC4A}" dt="2020-03-23T17:41:12.650" v="6889" actId="478"/>
          <ac:spMkLst>
            <pc:docMk/>
            <pc:sldMk cId="814449390" sldId="271"/>
            <ac:spMk id="8" creationId="{00000000-0000-0000-0000-000000000000}"/>
          </ac:spMkLst>
        </pc:spChg>
        <pc:spChg chg="add mod">
          <ac:chgData name="Roberto Spighi" userId="3bc39ad7-d6c7-44c6-95d2-de4a834b186c" providerId="ADAL" clId="{2F83AFA0-C01B-4427-85EB-FDE2834FBC4A}" dt="2020-03-23T17:39:54.709" v="6871" actId="1076"/>
          <ac:spMkLst>
            <pc:docMk/>
            <pc:sldMk cId="814449390" sldId="271"/>
            <ac:spMk id="10" creationId="{55FC1491-9672-4CD6-8C82-C96BE1B27B04}"/>
          </ac:spMkLst>
        </pc:spChg>
        <pc:spChg chg="add mod">
          <ac:chgData name="Roberto Spighi" userId="3bc39ad7-d6c7-44c6-95d2-de4a834b186c" providerId="ADAL" clId="{2F83AFA0-C01B-4427-85EB-FDE2834FBC4A}" dt="2020-03-23T19:31:41.147" v="7775" actId="255"/>
          <ac:spMkLst>
            <pc:docMk/>
            <pc:sldMk cId="814449390" sldId="271"/>
            <ac:spMk id="12" creationId="{AE85FDA6-161C-49EA-BCBE-BB40079FD4C0}"/>
          </ac:spMkLst>
        </pc:spChg>
        <pc:spChg chg="add mod ord">
          <ac:chgData name="Roberto Spighi" userId="3bc39ad7-d6c7-44c6-95d2-de4a834b186c" providerId="ADAL" clId="{2F83AFA0-C01B-4427-85EB-FDE2834FBC4A}" dt="2020-03-23T18:32:46.759" v="7448" actId="1076"/>
          <ac:spMkLst>
            <pc:docMk/>
            <pc:sldMk cId="814449390" sldId="271"/>
            <ac:spMk id="17" creationId="{2C67A3AA-B74E-4123-B0BB-8B1EC70578AE}"/>
          </ac:spMkLst>
        </pc:spChg>
        <pc:spChg chg="add mod">
          <ac:chgData name="Roberto Spighi" userId="3bc39ad7-d6c7-44c6-95d2-de4a834b186c" providerId="ADAL" clId="{2F83AFA0-C01B-4427-85EB-FDE2834FBC4A}" dt="2020-03-23T19:08:43.745" v="7661" actId="1076"/>
          <ac:spMkLst>
            <pc:docMk/>
            <pc:sldMk cId="814449390" sldId="271"/>
            <ac:spMk id="18" creationId="{B83D55C3-AABE-4CA2-B105-547278811781}"/>
          </ac:spMkLst>
        </pc:spChg>
        <pc:spChg chg="add mod">
          <ac:chgData name="Roberto Spighi" userId="3bc39ad7-d6c7-44c6-95d2-de4a834b186c" providerId="ADAL" clId="{2F83AFA0-C01B-4427-85EB-FDE2834FBC4A}" dt="2020-03-23T19:33:53.125" v="7855" actId="20577"/>
          <ac:spMkLst>
            <pc:docMk/>
            <pc:sldMk cId="814449390" sldId="271"/>
            <ac:spMk id="19" creationId="{4DA73F49-B331-43C8-B9DB-591FFECC503E}"/>
          </ac:spMkLst>
        </pc:spChg>
        <pc:spChg chg="add mod">
          <ac:chgData name="Roberto Spighi" userId="3bc39ad7-d6c7-44c6-95d2-de4a834b186c" providerId="ADAL" clId="{2F83AFA0-C01B-4427-85EB-FDE2834FBC4A}" dt="2020-03-23T19:31:48.233" v="7776" actId="255"/>
          <ac:spMkLst>
            <pc:docMk/>
            <pc:sldMk cId="814449390" sldId="271"/>
            <ac:spMk id="20" creationId="{8B5E727E-9EC3-45F2-AE6A-18BAF2119D39}"/>
          </ac:spMkLst>
        </pc:spChg>
        <pc:picChg chg="del">
          <ac:chgData name="Roberto Spighi" userId="3bc39ad7-d6c7-44c6-95d2-de4a834b186c" providerId="ADAL" clId="{2F83AFA0-C01B-4427-85EB-FDE2834FBC4A}" dt="2020-03-23T17:21:46.007" v="6792" actId="478"/>
          <ac:picMkLst>
            <pc:docMk/>
            <pc:sldMk cId="814449390" sldId="271"/>
            <ac:picMk id="3" creationId="{0A175CA3-FA01-42F1-92F1-F720804ED7A2}"/>
          </ac:picMkLst>
        </pc:picChg>
        <pc:picChg chg="add mod modCrop">
          <ac:chgData name="Roberto Spighi" userId="3bc39ad7-d6c7-44c6-95d2-de4a834b186c" providerId="ADAL" clId="{2F83AFA0-C01B-4427-85EB-FDE2834FBC4A}" dt="2020-03-24T09:43:15.816" v="10664" actId="1035"/>
          <ac:picMkLst>
            <pc:docMk/>
            <pc:sldMk cId="814449390" sldId="271"/>
            <ac:picMk id="3" creationId="{0A3DDB7F-E96A-4037-A9B2-3CC870BDACE3}"/>
          </ac:picMkLst>
        </pc:picChg>
        <pc:picChg chg="add mod modCrop">
          <ac:chgData name="Roberto Spighi" userId="3bc39ad7-d6c7-44c6-95d2-de4a834b186c" providerId="ADAL" clId="{2F83AFA0-C01B-4427-85EB-FDE2834FBC4A}" dt="2020-03-23T19:07:58.755" v="7634" actId="732"/>
          <ac:picMkLst>
            <pc:docMk/>
            <pc:sldMk cId="814449390" sldId="271"/>
            <ac:picMk id="5" creationId="{D959D0C6-6834-4C7D-937B-D16356ACD1F6}"/>
          </ac:picMkLst>
        </pc:picChg>
        <pc:picChg chg="add del mod">
          <ac:chgData name="Roberto Spighi" userId="3bc39ad7-d6c7-44c6-95d2-de4a834b186c" providerId="ADAL" clId="{2F83AFA0-C01B-4427-85EB-FDE2834FBC4A}" dt="2020-03-23T17:39:03.390" v="6862" actId="478"/>
          <ac:picMkLst>
            <pc:docMk/>
            <pc:sldMk cId="814449390" sldId="271"/>
            <ac:picMk id="9" creationId="{4AD05FAC-FB32-4C3C-B60B-A85D6DF232A0}"/>
          </ac:picMkLst>
        </pc:picChg>
        <pc:picChg chg="add del mod">
          <ac:chgData name="Roberto Spighi" userId="3bc39ad7-d6c7-44c6-95d2-de4a834b186c" providerId="ADAL" clId="{2F83AFA0-C01B-4427-85EB-FDE2834FBC4A}" dt="2020-03-24T09:42:34.130" v="10641" actId="478"/>
          <ac:picMkLst>
            <pc:docMk/>
            <pc:sldMk cId="814449390" sldId="271"/>
            <ac:picMk id="11" creationId="{C638E94B-351B-4C27-9B39-69C906948107}"/>
          </ac:picMkLst>
        </pc:picChg>
        <pc:picChg chg="add del mod">
          <ac:chgData name="Roberto Spighi" userId="3bc39ad7-d6c7-44c6-95d2-de4a834b186c" providerId="ADAL" clId="{2F83AFA0-C01B-4427-85EB-FDE2834FBC4A}" dt="2020-03-23T18:30:31.994" v="7406" actId="478"/>
          <ac:picMkLst>
            <pc:docMk/>
            <pc:sldMk cId="814449390" sldId="271"/>
            <ac:picMk id="14" creationId="{8C065CF7-662B-4A70-87B1-A48643DC9E28}"/>
          </ac:picMkLst>
        </pc:picChg>
        <pc:picChg chg="add del mod">
          <ac:chgData name="Roberto Spighi" userId="3bc39ad7-d6c7-44c6-95d2-de4a834b186c" providerId="ADAL" clId="{2F83AFA0-C01B-4427-85EB-FDE2834FBC4A}" dt="2020-03-23T18:23:04.523" v="7395" actId="478"/>
          <ac:picMkLst>
            <pc:docMk/>
            <pc:sldMk cId="814449390" sldId="271"/>
            <ac:picMk id="16" creationId="{37749298-BB05-42B7-B66C-9D3DA8DEEFF8}"/>
          </ac:picMkLst>
        </pc:picChg>
        <pc:picChg chg="add">
          <ac:chgData name="Roberto Spighi" userId="3bc39ad7-d6c7-44c6-95d2-de4a834b186c" providerId="ADAL" clId="{2F83AFA0-C01B-4427-85EB-FDE2834FBC4A}" dt="2020-03-24T10:44:51.504" v="11746"/>
          <ac:picMkLst>
            <pc:docMk/>
            <pc:sldMk cId="814449390" sldId="271"/>
            <ac:picMk id="21" creationId="{408A61B2-335D-45C7-9C7C-55CA4F6786B0}"/>
          </ac:picMkLst>
        </pc:picChg>
        <pc:picChg chg="add del mod">
          <ac:chgData name="Roberto Spighi" userId="3bc39ad7-d6c7-44c6-95d2-de4a834b186c" providerId="ADAL" clId="{2F83AFA0-C01B-4427-85EB-FDE2834FBC4A}" dt="2020-03-23T18:23:34.487" v="7400" actId="478"/>
          <ac:picMkLst>
            <pc:docMk/>
            <pc:sldMk cId="814449390" sldId="271"/>
            <ac:picMk id="22" creationId="{A6D9C203-014D-46C6-95FB-4FA76D39BB0E}"/>
          </ac:picMkLst>
        </pc:picChg>
        <pc:picChg chg="add del mod">
          <ac:chgData name="Roberto Spighi" userId="3bc39ad7-d6c7-44c6-95d2-de4a834b186c" providerId="ADAL" clId="{2F83AFA0-C01B-4427-85EB-FDE2834FBC4A}" dt="2020-03-23T19:07:04.801" v="7626" actId="478"/>
          <ac:picMkLst>
            <pc:docMk/>
            <pc:sldMk cId="814449390" sldId="271"/>
            <ac:picMk id="24" creationId="{C5049F10-B63A-4B8C-B189-A09D0AEEB089}"/>
          </ac:picMkLst>
        </pc:picChg>
        <pc:picChg chg="add del mod ord">
          <ac:chgData name="Roberto Spighi" userId="3bc39ad7-d6c7-44c6-95d2-de4a834b186c" providerId="ADAL" clId="{2F83AFA0-C01B-4427-85EB-FDE2834FBC4A}" dt="2020-03-23T19:08:07.958" v="7636" actId="478"/>
          <ac:picMkLst>
            <pc:docMk/>
            <pc:sldMk cId="814449390" sldId="271"/>
            <ac:picMk id="26" creationId="{A7493F2D-648D-49D1-ABC3-73352F6D4C53}"/>
          </ac:picMkLst>
        </pc:picChg>
        <pc:picChg chg="add mod ord">
          <ac:chgData name="Roberto Spighi" userId="3bc39ad7-d6c7-44c6-95d2-de4a834b186c" providerId="ADAL" clId="{2F83AFA0-C01B-4427-85EB-FDE2834FBC4A}" dt="2020-03-23T19:08:03.513" v="7635" actId="1076"/>
          <ac:picMkLst>
            <pc:docMk/>
            <pc:sldMk cId="814449390" sldId="271"/>
            <ac:picMk id="28" creationId="{733076C7-64FA-4A22-AD2A-6123305201FA}"/>
          </ac:picMkLst>
        </pc:picChg>
        <pc:picChg chg="add mod ord">
          <ac:chgData name="Roberto Spighi" userId="3bc39ad7-d6c7-44c6-95d2-de4a834b186c" providerId="ADAL" clId="{2F83AFA0-C01B-4427-85EB-FDE2834FBC4A}" dt="2020-03-23T19:08:36.698" v="7660" actId="1036"/>
          <ac:picMkLst>
            <pc:docMk/>
            <pc:sldMk cId="814449390" sldId="271"/>
            <ac:picMk id="30" creationId="{11C99555-0871-4B43-887D-B094278DBF1C}"/>
          </ac:picMkLst>
        </pc:picChg>
      </pc:sldChg>
      <pc:sldChg chg="addSp delSp modSp add">
        <pc:chgData name="Roberto Spighi" userId="3bc39ad7-d6c7-44c6-95d2-de4a834b186c" providerId="ADAL" clId="{2F83AFA0-C01B-4427-85EB-FDE2834FBC4A}" dt="2020-03-24T10:44:54.378" v="11747"/>
        <pc:sldMkLst>
          <pc:docMk/>
          <pc:sldMk cId="208799759" sldId="272"/>
        </pc:sldMkLst>
        <pc:spChg chg="mod">
          <ac:chgData name="Roberto Spighi" userId="3bc39ad7-d6c7-44c6-95d2-de4a834b186c" providerId="ADAL" clId="{2F83AFA0-C01B-4427-85EB-FDE2834FBC4A}" dt="2020-03-23T19:30:30.495" v="7765" actId="20577"/>
          <ac:spMkLst>
            <pc:docMk/>
            <pc:sldMk cId="208799759" sldId="272"/>
            <ac:spMk id="4" creationId="{00000000-0000-0000-0000-000000000000}"/>
          </ac:spMkLst>
        </pc:spChg>
        <pc:spChg chg="mod">
          <ac:chgData name="Roberto Spighi" userId="3bc39ad7-d6c7-44c6-95d2-de4a834b186c" providerId="ADAL" clId="{2F83AFA0-C01B-4427-85EB-FDE2834FBC4A}" dt="2020-03-23T17:50:04.647" v="7060" actId="122"/>
          <ac:spMkLst>
            <pc:docMk/>
            <pc:sldMk cId="208799759" sldId="272"/>
            <ac:spMk id="10" creationId="{55FC1491-9672-4CD6-8C82-C96BE1B27B04}"/>
          </ac:spMkLst>
        </pc:spChg>
        <pc:spChg chg="mod">
          <ac:chgData name="Roberto Spighi" userId="3bc39ad7-d6c7-44c6-95d2-de4a834b186c" providerId="ADAL" clId="{2F83AFA0-C01B-4427-85EB-FDE2834FBC4A}" dt="2020-03-23T19:32:19.271" v="7783" actId="20577"/>
          <ac:spMkLst>
            <pc:docMk/>
            <pc:sldMk cId="208799759" sldId="272"/>
            <ac:spMk id="12" creationId="{AE85FDA6-161C-49EA-BCBE-BB40079FD4C0}"/>
          </ac:spMkLst>
        </pc:spChg>
        <pc:spChg chg="mod">
          <ac:chgData name="Roberto Spighi" userId="3bc39ad7-d6c7-44c6-95d2-de4a834b186c" providerId="ADAL" clId="{2F83AFA0-C01B-4427-85EB-FDE2834FBC4A}" dt="2020-03-23T19:30:43.238" v="7767" actId="20577"/>
          <ac:spMkLst>
            <pc:docMk/>
            <pc:sldMk cId="208799759" sldId="272"/>
            <ac:spMk id="17" creationId="{2C67A3AA-B74E-4123-B0BB-8B1EC70578AE}"/>
          </ac:spMkLst>
        </pc:spChg>
        <pc:spChg chg="mod">
          <ac:chgData name="Roberto Spighi" userId="3bc39ad7-d6c7-44c6-95d2-de4a834b186c" providerId="ADAL" clId="{2F83AFA0-C01B-4427-85EB-FDE2834FBC4A}" dt="2020-03-23T19:33:34.181" v="7837" actId="1038"/>
          <ac:spMkLst>
            <pc:docMk/>
            <pc:sldMk cId="208799759" sldId="272"/>
            <ac:spMk id="18" creationId="{B83D55C3-AABE-4CA2-B105-547278811781}"/>
          </ac:spMkLst>
        </pc:spChg>
        <pc:spChg chg="del">
          <ac:chgData name="Roberto Spighi" userId="3bc39ad7-d6c7-44c6-95d2-de4a834b186c" providerId="ADAL" clId="{2F83AFA0-C01B-4427-85EB-FDE2834FBC4A}" dt="2020-03-23T19:34:01.874" v="7856" actId="478"/>
          <ac:spMkLst>
            <pc:docMk/>
            <pc:sldMk cId="208799759" sldId="272"/>
            <ac:spMk id="19" creationId="{4DA73F49-B331-43C8-B9DB-591FFECC503E}"/>
          </ac:spMkLst>
        </pc:spChg>
        <pc:spChg chg="add mod">
          <ac:chgData name="Roberto Spighi" userId="3bc39ad7-d6c7-44c6-95d2-de4a834b186c" providerId="ADAL" clId="{2F83AFA0-C01B-4427-85EB-FDE2834FBC4A}" dt="2020-03-23T19:33:00.767" v="7819" actId="1038"/>
          <ac:spMkLst>
            <pc:docMk/>
            <pc:sldMk cId="208799759" sldId="272"/>
            <ac:spMk id="25" creationId="{D696BC2B-23FE-47D6-B79C-FD5229F38508}"/>
          </ac:spMkLst>
        </pc:spChg>
        <pc:spChg chg="add mod">
          <ac:chgData name="Roberto Spighi" userId="3bc39ad7-d6c7-44c6-95d2-de4a834b186c" providerId="ADAL" clId="{2F83AFA0-C01B-4427-85EB-FDE2834FBC4A}" dt="2020-03-23T19:34:05.636" v="7858" actId="1076"/>
          <ac:spMkLst>
            <pc:docMk/>
            <pc:sldMk cId="208799759" sldId="272"/>
            <ac:spMk id="26" creationId="{F3D09E12-7311-4894-8B6E-4AE2A21EAEDA}"/>
          </ac:spMkLst>
        </pc:spChg>
        <pc:picChg chg="add mod">
          <ac:chgData name="Roberto Spighi" userId="3bc39ad7-d6c7-44c6-95d2-de4a834b186c" providerId="ADAL" clId="{2F83AFA0-C01B-4427-85EB-FDE2834FBC4A}" dt="2020-03-23T17:49:56.959" v="7059" actId="1076"/>
          <ac:picMkLst>
            <pc:docMk/>
            <pc:sldMk cId="208799759" sldId="272"/>
            <ac:picMk id="3" creationId="{32513F8C-1314-4A11-8280-E447EAEADC2E}"/>
          </ac:picMkLst>
        </pc:picChg>
        <pc:picChg chg="del">
          <ac:chgData name="Roberto Spighi" userId="3bc39ad7-d6c7-44c6-95d2-de4a834b186c" providerId="ADAL" clId="{2F83AFA0-C01B-4427-85EB-FDE2834FBC4A}" dt="2020-03-23T17:49:39.466" v="7054" actId="478"/>
          <ac:picMkLst>
            <pc:docMk/>
            <pc:sldMk cId="208799759" sldId="272"/>
            <ac:picMk id="5" creationId="{D959D0C6-6834-4C7D-937B-D16356ACD1F6}"/>
          </ac:picMkLst>
        </pc:picChg>
        <pc:picChg chg="add mod">
          <ac:chgData name="Roberto Spighi" userId="3bc39ad7-d6c7-44c6-95d2-de4a834b186c" providerId="ADAL" clId="{2F83AFA0-C01B-4427-85EB-FDE2834FBC4A}" dt="2020-03-23T17:50:59.972" v="7069" actId="1076"/>
          <ac:picMkLst>
            <pc:docMk/>
            <pc:sldMk cId="208799759" sldId="272"/>
            <ac:picMk id="8" creationId="{2BCBB033-FDFC-4268-9B6A-EB882DB0B1B5}"/>
          </ac:picMkLst>
        </pc:picChg>
        <pc:picChg chg="del">
          <ac:chgData name="Roberto Spighi" userId="3bc39ad7-d6c7-44c6-95d2-de4a834b186c" providerId="ADAL" clId="{2F83AFA0-C01B-4427-85EB-FDE2834FBC4A}" dt="2020-03-23T17:49:37.499" v="7053" actId="478"/>
          <ac:picMkLst>
            <pc:docMk/>
            <pc:sldMk cId="208799759" sldId="272"/>
            <ac:picMk id="11" creationId="{C638E94B-351B-4C27-9B39-69C906948107}"/>
          </ac:picMkLst>
        </pc:picChg>
        <pc:picChg chg="add del mod">
          <ac:chgData name="Roberto Spighi" userId="3bc39ad7-d6c7-44c6-95d2-de4a834b186c" providerId="ADAL" clId="{2F83AFA0-C01B-4427-85EB-FDE2834FBC4A}" dt="2020-03-23T19:29:42.502" v="7734" actId="478"/>
          <ac:picMkLst>
            <pc:docMk/>
            <pc:sldMk cId="208799759" sldId="272"/>
            <ac:picMk id="13" creationId="{916958E3-FA2C-4C10-B330-E48B05E2C476}"/>
          </ac:picMkLst>
        </pc:picChg>
        <pc:picChg chg="add">
          <ac:chgData name="Roberto Spighi" userId="3bc39ad7-d6c7-44c6-95d2-de4a834b186c" providerId="ADAL" clId="{2F83AFA0-C01B-4427-85EB-FDE2834FBC4A}" dt="2020-03-24T10:44:54.378" v="11747"/>
          <ac:picMkLst>
            <pc:docMk/>
            <pc:sldMk cId="208799759" sldId="272"/>
            <ac:picMk id="14" creationId="{53941492-A274-47A1-A76E-9DC79E04C8F3}"/>
          </ac:picMkLst>
        </pc:picChg>
        <pc:picChg chg="del">
          <ac:chgData name="Roberto Spighi" userId="3bc39ad7-d6c7-44c6-95d2-de4a834b186c" providerId="ADAL" clId="{2F83AFA0-C01B-4427-85EB-FDE2834FBC4A}" dt="2020-03-23T17:50:08.659" v="7061" actId="478"/>
          <ac:picMkLst>
            <pc:docMk/>
            <pc:sldMk cId="208799759" sldId="272"/>
            <ac:picMk id="14" creationId="{8C065CF7-662B-4A70-87B1-A48643DC9E28}"/>
          </ac:picMkLst>
        </pc:picChg>
        <pc:picChg chg="del">
          <ac:chgData name="Roberto Spighi" userId="3bc39ad7-d6c7-44c6-95d2-de4a834b186c" providerId="ADAL" clId="{2F83AFA0-C01B-4427-85EB-FDE2834FBC4A}" dt="2020-03-23T17:50:10.179" v="7062" actId="478"/>
          <ac:picMkLst>
            <pc:docMk/>
            <pc:sldMk cId="208799759" sldId="272"/>
            <ac:picMk id="16" creationId="{37749298-BB05-42B7-B66C-9D3DA8DEEFF8}"/>
          </ac:picMkLst>
        </pc:picChg>
        <pc:picChg chg="add del mod">
          <ac:chgData name="Roberto Spighi" userId="3bc39ad7-d6c7-44c6-95d2-de4a834b186c" providerId="ADAL" clId="{2F83AFA0-C01B-4427-85EB-FDE2834FBC4A}" dt="2020-03-23T19:30:47.997" v="7768" actId="478"/>
          <ac:picMkLst>
            <pc:docMk/>
            <pc:sldMk cId="208799759" sldId="272"/>
            <ac:picMk id="20" creationId="{F9C85989-DB65-4088-8DB0-6C5E46CEE37D}"/>
          </ac:picMkLst>
        </pc:picChg>
        <pc:picChg chg="add mod">
          <ac:chgData name="Roberto Spighi" userId="3bc39ad7-d6c7-44c6-95d2-de4a834b186c" providerId="ADAL" clId="{2F83AFA0-C01B-4427-85EB-FDE2834FBC4A}" dt="2020-03-23T19:30:52.089" v="7769" actId="14100"/>
          <ac:picMkLst>
            <pc:docMk/>
            <pc:sldMk cId="208799759" sldId="272"/>
            <ac:picMk id="22" creationId="{FF9FF3D8-D37B-4229-BD9B-8E83359EFCB0}"/>
          </ac:picMkLst>
        </pc:picChg>
        <pc:picChg chg="add mod">
          <ac:chgData name="Roberto Spighi" userId="3bc39ad7-d6c7-44c6-95d2-de4a834b186c" providerId="ADAL" clId="{2F83AFA0-C01B-4427-85EB-FDE2834FBC4A}" dt="2020-03-23T19:32:54.336" v="7812" actId="1036"/>
          <ac:picMkLst>
            <pc:docMk/>
            <pc:sldMk cId="208799759" sldId="272"/>
            <ac:picMk id="24" creationId="{CFC42470-81E9-4C88-B7D4-E13685DF74DE}"/>
          </ac:picMkLst>
        </pc:picChg>
      </pc:sldChg>
      <pc:sldChg chg="addSp delSp modSp add">
        <pc:chgData name="Roberto Spighi" userId="3bc39ad7-d6c7-44c6-95d2-de4a834b186c" providerId="ADAL" clId="{2F83AFA0-C01B-4427-85EB-FDE2834FBC4A}" dt="2020-03-25T12:55:55.819" v="14703" actId="1038"/>
        <pc:sldMkLst>
          <pc:docMk/>
          <pc:sldMk cId="3618136491" sldId="273"/>
        </pc:sldMkLst>
        <pc:spChg chg="mod">
          <ac:chgData name="Roberto Spighi" userId="3bc39ad7-d6c7-44c6-95d2-de4a834b186c" providerId="ADAL" clId="{2F83AFA0-C01B-4427-85EB-FDE2834FBC4A}" dt="2020-03-23T19:49:55.271" v="8303" actId="1035"/>
          <ac:spMkLst>
            <pc:docMk/>
            <pc:sldMk cId="3618136491" sldId="273"/>
            <ac:spMk id="4" creationId="{00000000-0000-0000-0000-000000000000}"/>
          </ac:spMkLst>
        </pc:spChg>
        <pc:spChg chg="del mod">
          <ac:chgData name="Roberto Spighi" userId="3bc39ad7-d6c7-44c6-95d2-de4a834b186c" providerId="ADAL" clId="{2F83AFA0-C01B-4427-85EB-FDE2834FBC4A}" dt="2020-03-23T19:50:00.030" v="8304" actId="478"/>
          <ac:spMkLst>
            <pc:docMk/>
            <pc:sldMk cId="3618136491" sldId="273"/>
            <ac:spMk id="7" creationId="{E2B0C82B-E06E-443C-9796-9EB76F317DDF}"/>
          </ac:spMkLst>
        </pc:spChg>
        <pc:spChg chg="mod">
          <ac:chgData name="Roberto Spighi" userId="3bc39ad7-d6c7-44c6-95d2-de4a834b186c" providerId="ADAL" clId="{2F83AFA0-C01B-4427-85EB-FDE2834FBC4A}" dt="2020-03-25T12:53:15.074" v="14428" actId="1076"/>
          <ac:spMkLst>
            <pc:docMk/>
            <pc:sldMk cId="3618136491" sldId="273"/>
            <ac:spMk id="10" creationId="{55FC1491-9672-4CD6-8C82-C96BE1B27B04}"/>
          </ac:spMkLst>
        </pc:spChg>
        <pc:spChg chg="del">
          <ac:chgData name="Roberto Spighi" userId="3bc39ad7-d6c7-44c6-95d2-de4a834b186c" providerId="ADAL" clId="{2F83AFA0-C01B-4427-85EB-FDE2834FBC4A}" dt="2020-03-23T19:48:20.654" v="8231" actId="478"/>
          <ac:spMkLst>
            <pc:docMk/>
            <pc:sldMk cId="3618136491" sldId="273"/>
            <ac:spMk id="12" creationId="{AE85FDA6-161C-49EA-BCBE-BB40079FD4C0}"/>
          </ac:spMkLst>
        </pc:spChg>
        <pc:spChg chg="add mod">
          <ac:chgData name="Roberto Spighi" userId="3bc39ad7-d6c7-44c6-95d2-de4a834b186c" providerId="ADAL" clId="{2F83AFA0-C01B-4427-85EB-FDE2834FBC4A}" dt="2020-03-25T12:54:26.874" v="14541" actId="1038"/>
          <ac:spMkLst>
            <pc:docMk/>
            <pc:sldMk cId="3618136491" sldId="273"/>
            <ac:spMk id="17" creationId="{158C1DAB-7878-47D5-934E-3A493F8C3D32}"/>
          </ac:spMkLst>
        </pc:spChg>
        <pc:spChg chg="del">
          <ac:chgData name="Roberto Spighi" userId="3bc39ad7-d6c7-44c6-95d2-de4a834b186c" providerId="ADAL" clId="{2F83AFA0-C01B-4427-85EB-FDE2834FBC4A}" dt="2020-03-23T20:00:42.014" v="8378" actId="478"/>
          <ac:spMkLst>
            <pc:docMk/>
            <pc:sldMk cId="3618136491" sldId="273"/>
            <ac:spMk id="17" creationId="{2C67A3AA-B74E-4123-B0BB-8B1EC70578AE}"/>
          </ac:spMkLst>
        </pc:spChg>
        <pc:spChg chg="add mod">
          <ac:chgData name="Roberto Spighi" userId="3bc39ad7-d6c7-44c6-95d2-de4a834b186c" providerId="ADAL" clId="{2F83AFA0-C01B-4427-85EB-FDE2834FBC4A}" dt="2020-03-25T12:54:39.703" v="14600" actId="1037"/>
          <ac:spMkLst>
            <pc:docMk/>
            <pc:sldMk cId="3618136491" sldId="273"/>
            <ac:spMk id="18" creationId="{7C7B0818-2E56-4950-A146-D22E1E3FADD7}"/>
          </ac:spMkLst>
        </pc:spChg>
        <pc:spChg chg="del">
          <ac:chgData name="Roberto Spighi" userId="3bc39ad7-d6c7-44c6-95d2-de4a834b186c" providerId="ADAL" clId="{2F83AFA0-C01B-4427-85EB-FDE2834FBC4A}" dt="2020-03-23T20:03:07.213" v="8472" actId="478"/>
          <ac:spMkLst>
            <pc:docMk/>
            <pc:sldMk cId="3618136491" sldId="273"/>
            <ac:spMk id="18" creationId="{B83D55C3-AABE-4CA2-B105-547278811781}"/>
          </ac:spMkLst>
        </pc:spChg>
        <pc:spChg chg="del mod">
          <ac:chgData name="Roberto Spighi" userId="3bc39ad7-d6c7-44c6-95d2-de4a834b186c" providerId="ADAL" clId="{2F83AFA0-C01B-4427-85EB-FDE2834FBC4A}" dt="2020-03-23T19:53:02.108" v="8353" actId="478"/>
          <ac:spMkLst>
            <pc:docMk/>
            <pc:sldMk cId="3618136491" sldId="273"/>
            <ac:spMk id="19" creationId="{4DA73F49-B331-43C8-B9DB-591FFECC503E}"/>
          </ac:spMkLst>
        </pc:spChg>
        <pc:spChg chg="add mod">
          <ac:chgData name="Roberto Spighi" userId="3bc39ad7-d6c7-44c6-95d2-de4a834b186c" providerId="ADAL" clId="{2F83AFA0-C01B-4427-85EB-FDE2834FBC4A}" dt="2020-03-25T12:55:55.819" v="14703" actId="1038"/>
          <ac:spMkLst>
            <pc:docMk/>
            <pc:sldMk cId="3618136491" sldId="273"/>
            <ac:spMk id="19" creationId="{F27714A4-C5B3-4014-A69B-ECC37C13E4E2}"/>
          </ac:spMkLst>
        </pc:spChg>
        <pc:spChg chg="add mod">
          <ac:chgData name="Roberto Spighi" userId="3bc39ad7-d6c7-44c6-95d2-de4a834b186c" providerId="ADAL" clId="{2F83AFA0-C01B-4427-85EB-FDE2834FBC4A}" dt="2020-03-25T12:55:55.819" v="14703" actId="1038"/>
          <ac:spMkLst>
            <pc:docMk/>
            <pc:sldMk cId="3618136491" sldId="273"/>
            <ac:spMk id="20" creationId="{5A2E2480-99E2-407E-BE63-AEE8F8453AFE}"/>
          </ac:spMkLst>
        </pc:spChg>
        <pc:spChg chg="add mod ord">
          <ac:chgData name="Roberto Spighi" userId="3bc39ad7-d6c7-44c6-95d2-de4a834b186c" providerId="ADAL" clId="{2F83AFA0-C01B-4427-85EB-FDE2834FBC4A}" dt="2020-03-25T12:53:03.209" v="14426" actId="1035"/>
          <ac:spMkLst>
            <pc:docMk/>
            <pc:sldMk cId="3618136491" sldId="273"/>
            <ac:spMk id="21" creationId="{BCF41EBE-FB98-440A-A339-F69D092BEE00}"/>
          </ac:spMkLst>
        </pc:spChg>
        <pc:spChg chg="del topLvl">
          <ac:chgData name="Roberto Spighi" userId="3bc39ad7-d6c7-44c6-95d2-de4a834b186c" providerId="ADAL" clId="{2F83AFA0-C01B-4427-85EB-FDE2834FBC4A}" dt="2020-03-23T19:58:56.995" v="8359" actId="478"/>
          <ac:spMkLst>
            <pc:docMk/>
            <pc:sldMk cId="3618136491" sldId="273"/>
            <ac:spMk id="23" creationId="{9AE8CD20-FE36-46DE-9324-C3AD034C0604}"/>
          </ac:spMkLst>
        </pc:spChg>
        <pc:spChg chg="del topLvl">
          <ac:chgData name="Roberto Spighi" userId="3bc39ad7-d6c7-44c6-95d2-de4a834b186c" providerId="ADAL" clId="{2F83AFA0-C01B-4427-85EB-FDE2834FBC4A}" dt="2020-03-23T19:58:55.354" v="8358" actId="478"/>
          <ac:spMkLst>
            <pc:docMk/>
            <pc:sldMk cId="3618136491" sldId="273"/>
            <ac:spMk id="24" creationId="{B62D542E-C64E-43D8-8C70-385774062413}"/>
          </ac:spMkLst>
        </pc:spChg>
        <pc:spChg chg="del">
          <ac:chgData name="Roberto Spighi" userId="3bc39ad7-d6c7-44c6-95d2-de4a834b186c" providerId="ADAL" clId="{2F83AFA0-C01B-4427-85EB-FDE2834FBC4A}" dt="2020-03-23T19:58:50.283" v="8357" actId="478"/>
          <ac:spMkLst>
            <pc:docMk/>
            <pc:sldMk cId="3618136491" sldId="273"/>
            <ac:spMk id="25" creationId="{96BBBFE1-BF3F-4C70-8675-006FCD63E328}"/>
          </ac:spMkLst>
        </pc:spChg>
        <pc:spChg chg="add del mod">
          <ac:chgData name="Roberto Spighi" userId="3bc39ad7-d6c7-44c6-95d2-de4a834b186c" providerId="ADAL" clId="{2F83AFA0-C01B-4427-85EB-FDE2834FBC4A}" dt="2020-03-23T20:18:02.761" v="9017" actId="478"/>
          <ac:spMkLst>
            <pc:docMk/>
            <pc:sldMk cId="3618136491" sldId="273"/>
            <ac:spMk id="32" creationId="{743AB86C-B474-4126-9710-1CB366F1AD10}"/>
          </ac:spMkLst>
        </pc:spChg>
        <pc:spChg chg="add mod">
          <ac:chgData name="Roberto Spighi" userId="3bc39ad7-d6c7-44c6-95d2-de4a834b186c" providerId="ADAL" clId="{2F83AFA0-C01B-4427-85EB-FDE2834FBC4A}" dt="2020-03-23T20:18:09.414" v="9025" actId="1036"/>
          <ac:spMkLst>
            <pc:docMk/>
            <pc:sldMk cId="3618136491" sldId="273"/>
            <ac:spMk id="33" creationId="{55ADA640-03A4-42AC-BE01-E0621D1709C0}"/>
          </ac:spMkLst>
        </pc:spChg>
        <pc:grpChg chg="add del mod">
          <ac:chgData name="Roberto Spighi" userId="3bc39ad7-d6c7-44c6-95d2-de4a834b186c" providerId="ADAL" clId="{2F83AFA0-C01B-4427-85EB-FDE2834FBC4A}" dt="2020-03-23T19:58:55.354" v="8358" actId="478"/>
          <ac:grpSpMkLst>
            <pc:docMk/>
            <pc:sldMk cId="3618136491" sldId="273"/>
            <ac:grpSpMk id="22" creationId="{52089049-3C02-4B63-B2A8-5ED3547566DE}"/>
          </ac:grpSpMkLst>
        </pc:grpChg>
        <pc:picChg chg="add mod ord modCrop">
          <ac:chgData name="Roberto Spighi" userId="3bc39ad7-d6c7-44c6-95d2-de4a834b186c" providerId="ADAL" clId="{2F83AFA0-C01B-4427-85EB-FDE2834FBC4A}" dt="2020-03-25T12:54:13.537" v="14448" actId="1076"/>
          <ac:picMkLst>
            <pc:docMk/>
            <pc:sldMk cId="3618136491" sldId="273"/>
            <ac:picMk id="3" creationId="{18407900-8448-4AEB-BF30-CB203E11D3A2}"/>
          </ac:picMkLst>
        </pc:picChg>
        <pc:picChg chg="del">
          <ac:chgData name="Roberto Spighi" userId="3bc39ad7-d6c7-44c6-95d2-de4a834b186c" providerId="ADAL" clId="{2F83AFA0-C01B-4427-85EB-FDE2834FBC4A}" dt="2020-03-23T17:53:33.290" v="7101" actId="478"/>
          <ac:picMkLst>
            <pc:docMk/>
            <pc:sldMk cId="3618136491" sldId="273"/>
            <ac:picMk id="3" creationId="{32513F8C-1314-4A11-8280-E447EAEADC2E}"/>
          </ac:picMkLst>
        </pc:picChg>
        <pc:picChg chg="add mod ord modCrop">
          <ac:chgData name="Roberto Spighi" userId="3bc39ad7-d6c7-44c6-95d2-de4a834b186c" providerId="ADAL" clId="{2F83AFA0-C01B-4427-85EB-FDE2834FBC4A}" dt="2020-03-25T12:55:55.819" v="14703" actId="1038"/>
          <ac:picMkLst>
            <pc:docMk/>
            <pc:sldMk cId="3618136491" sldId="273"/>
            <ac:picMk id="5" creationId="{2F5F04DC-90A0-496C-96FA-782C63A63897}"/>
          </ac:picMkLst>
        </pc:picChg>
        <pc:picChg chg="add del mod">
          <ac:chgData name="Roberto Spighi" userId="3bc39ad7-d6c7-44c6-95d2-de4a834b186c" providerId="ADAL" clId="{2F83AFA0-C01B-4427-85EB-FDE2834FBC4A}" dt="2020-03-23T19:46:54.399" v="8196" actId="478"/>
          <ac:picMkLst>
            <pc:docMk/>
            <pc:sldMk cId="3618136491" sldId="273"/>
            <ac:picMk id="5" creationId="{7F8DA5BF-A709-49F3-8E50-A1891629D2C6}"/>
          </ac:picMkLst>
        </pc:picChg>
        <pc:picChg chg="del">
          <ac:chgData name="Roberto Spighi" userId="3bc39ad7-d6c7-44c6-95d2-de4a834b186c" providerId="ADAL" clId="{2F83AFA0-C01B-4427-85EB-FDE2834FBC4A}" dt="2020-03-23T17:53:35.335" v="7102" actId="478"/>
          <ac:picMkLst>
            <pc:docMk/>
            <pc:sldMk cId="3618136491" sldId="273"/>
            <ac:picMk id="8" creationId="{2BCBB033-FDFC-4268-9B6A-EB882DB0B1B5}"/>
          </ac:picMkLst>
        </pc:picChg>
        <pc:picChg chg="add mod ord modCrop">
          <ac:chgData name="Roberto Spighi" userId="3bc39ad7-d6c7-44c6-95d2-de4a834b186c" providerId="ADAL" clId="{2F83AFA0-C01B-4427-85EB-FDE2834FBC4A}" dt="2020-03-23T20:03:02.848" v="8471" actId="1035"/>
          <ac:picMkLst>
            <pc:docMk/>
            <pc:sldMk cId="3618136491" sldId="273"/>
            <ac:picMk id="9" creationId="{DB1FA23C-38BE-49E9-90C1-EE5E9E411B8E}"/>
          </ac:picMkLst>
        </pc:picChg>
        <pc:picChg chg="del">
          <ac:chgData name="Roberto Spighi" userId="3bc39ad7-d6c7-44c6-95d2-de4a834b186c" providerId="ADAL" clId="{2F83AFA0-C01B-4427-85EB-FDE2834FBC4A}" dt="2020-03-23T17:53:37.043" v="7103" actId="478"/>
          <ac:picMkLst>
            <pc:docMk/>
            <pc:sldMk cId="3618136491" sldId="273"/>
            <ac:picMk id="13" creationId="{916958E3-FA2C-4C10-B330-E48B05E2C476}"/>
          </ac:picMkLst>
        </pc:picChg>
        <pc:picChg chg="add mod">
          <ac:chgData name="Roberto Spighi" userId="3bc39ad7-d6c7-44c6-95d2-de4a834b186c" providerId="ADAL" clId="{2F83AFA0-C01B-4427-85EB-FDE2834FBC4A}" dt="2020-03-25T12:55:55.819" v="14703" actId="1038"/>
          <ac:picMkLst>
            <pc:docMk/>
            <pc:sldMk cId="3618136491" sldId="273"/>
            <ac:picMk id="13" creationId="{A0D94692-5A77-488E-9CF8-D268DAC74E1F}"/>
          </ac:picMkLst>
        </pc:picChg>
        <pc:picChg chg="add mod modCrop">
          <ac:chgData name="Roberto Spighi" userId="3bc39ad7-d6c7-44c6-95d2-de4a834b186c" providerId="ADAL" clId="{2F83AFA0-C01B-4427-85EB-FDE2834FBC4A}" dt="2020-03-25T12:51:43.985" v="14410" actId="1037"/>
          <ac:picMkLst>
            <pc:docMk/>
            <pc:sldMk cId="3618136491" sldId="273"/>
            <ac:picMk id="14" creationId="{C48CBE5C-825E-4F26-B4BA-97FD0E5369D2}"/>
          </ac:picMkLst>
        </pc:picChg>
        <pc:picChg chg="add mod">
          <ac:chgData name="Roberto Spighi" userId="3bc39ad7-d6c7-44c6-95d2-de4a834b186c" providerId="ADAL" clId="{2F83AFA0-C01B-4427-85EB-FDE2834FBC4A}" dt="2020-03-24T10:45:04.615" v="11774" actId="1036"/>
          <ac:picMkLst>
            <pc:docMk/>
            <pc:sldMk cId="3618136491" sldId="273"/>
            <ac:picMk id="15" creationId="{42F2D769-747D-4560-A44F-A35C04AD38FB}"/>
          </ac:picMkLst>
        </pc:picChg>
        <pc:picChg chg="add mod">
          <ac:chgData name="Roberto Spighi" userId="3bc39ad7-d6c7-44c6-95d2-de4a834b186c" providerId="ADAL" clId="{2F83AFA0-C01B-4427-85EB-FDE2834FBC4A}" dt="2020-03-25T12:55:44.136" v="14690" actId="1076"/>
          <ac:picMkLst>
            <pc:docMk/>
            <pc:sldMk cId="3618136491" sldId="273"/>
            <ac:picMk id="16" creationId="{8D04626B-4BD9-4512-8762-311EAD3FB59E}"/>
          </ac:picMkLst>
        </pc:picChg>
        <pc:picChg chg="del">
          <ac:chgData name="Roberto Spighi" userId="3bc39ad7-d6c7-44c6-95d2-de4a834b186c" providerId="ADAL" clId="{2F83AFA0-C01B-4427-85EB-FDE2834FBC4A}" dt="2020-03-23T17:53:38.570" v="7104" actId="478"/>
          <ac:picMkLst>
            <pc:docMk/>
            <pc:sldMk cId="3618136491" sldId="273"/>
            <ac:picMk id="20" creationId="{F9C85989-DB65-4088-8DB0-6C5E46CEE37D}"/>
          </ac:picMkLst>
        </pc:picChg>
        <pc:picChg chg="add mod modCrop">
          <ac:chgData name="Roberto Spighi" userId="3bc39ad7-d6c7-44c6-95d2-de4a834b186c" providerId="ADAL" clId="{2F83AFA0-C01B-4427-85EB-FDE2834FBC4A}" dt="2020-03-25T12:55:31.124" v="14687" actId="1035"/>
          <ac:picMkLst>
            <pc:docMk/>
            <pc:sldMk cId="3618136491" sldId="273"/>
            <ac:picMk id="27" creationId="{6D310B9D-40A0-4471-AB78-4E5ECC9772F7}"/>
          </ac:picMkLst>
        </pc:picChg>
        <pc:cxnChg chg="add del mod">
          <ac:chgData name="Roberto Spighi" userId="3bc39ad7-d6c7-44c6-95d2-de4a834b186c" providerId="ADAL" clId="{2F83AFA0-C01B-4427-85EB-FDE2834FBC4A}" dt="2020-03-24T14:08:31.616" v="11952" actId="478"/>
          <ac:cxnSpMkLst>
            <pc:docMk/>
            <pc:sldMk cId="3618136491" sldId="273"/>
            <ac:cxnSpMk id="28" creationId="{BA2812BB-7968-4E8D-8E27-6EBD3118802A}"/>
          </ac:cxnSpMkLst>
        </pc:cxnChg>
        <pc:cxnChg chg="add mod">
          <ac:chgData name="Roberto Spighi" userId="3bc39ad7-d6c7-44c6-95d2-de4a834b186c" providerId="ADAL" clId="{2F83AFA0-C01B-4427-85EB-FDE2834FBC4A}" dt="2020-03-23T20:03:02.848" v="8471" actId="1035"/>
          <ac:cxnSpMkLst>
            <pc:docMk/>
            <pc:sldMk cId="3618136491" sldId="273"/>
            <ac:cxnSpMk id="29" creationId="{27E5EB9D-5262-4F71-BB86-88324473EE75}"/>
          </ac:cxnSpMkLst>
        </pc:cxnChg>
        <pc:cxnChg chg="add del mod">
          <ac:chgData name="Roberto Spighi" userId="3bc39ad7-d6c7-44c6-95d2-de4a834b186c" providerId="ADAL" clId="{2F83AFA0-C01B-4427-85EB-FDE2834FBC4A}" dt="2020-03-24T14:08:34.280" v="11953" actId="478"/>
          <ac:cxnSpMkLst>
            <pc:docMk/>
            <pc:sldMk cId="3618136491" sldId="273"/>
            <ac:cxnSpMk id="30" creationId="{8DFCD588-188C-4725-AA19-8EC0097216F7}"/>
          </ac:cxnSpMkLst>
        </pc:cxnChg>
        <pc:cxnChg chg="add mod">
          <ac:chgData name="Roberto Spighi" userId="3bc39ad7-d6c7-44c6-95d2-de4a834b186c" providerId="ADAL" clId="{2F83AFA0-C01B-4427-85EB-FDE2834FBC4A}" dt="2020-03-23T20:03:02.848" v="8471" actId="1035"/>
          <ac:cxnSpMkLst>
            <pc:docMk/>
            <pc:sldMk cId="3618136491" sldId="273"/>
            <ac:cxnSpMk id="31" creationId="{59C3613B-A812-444D-BB2F-10C1BB023AF4}"/>
          </ac:cxnSpMkLst>
        </pc:cxnChg>
      </pc:sldChg>
      <pc:sldChg chg="addSp delSp modSp add">
        <pc:chgData name="Roberto Spighi" userId="3bc39ad7-d6c7-44c6-95d2-de4a834b186c" providerId="ADAL" clId="{2F83AFA0-C01B-4427-85EB-FDE2834FBC4A}" dt="2020-03-24T10:44:56.894" v="11748"/>
        <pc:sldMkLst>
          <pc:docMk/>
          <pc:sldMk cId="3981926960" sldId="274"/>
        </pc:sldMkLst>
        <pc:spChg chg="del mod">
          <ac:chgData name="Roberto Spighi" userId="3bc39ad7-d6c7-44c6-95d2-de4a834b186c" providerId="ADAL" clId="{2F83AFA0-C01B-4427-85EB-FDE2834FBC4A}" dt="2020-03-23T19:41:46.163" v="7991" actId="478"/>
          <ac:spMkLst>
            <pc:docMk/>
            <pc:sldMk cId="3981926960" sldId="274"/>
            <ac:spMk id="4" creationId="{00000000-0000-0000-0000-000000000000}"/>
          </ac:spMkLst>
        </pc:spChg>
        <pc:spChg chg="del">
          <ac:chgData name="Roberto Spighi" userId="3bc39ad7-d6c7-44c6-95d2-de4a834b186c" providerId="ADAL" clId="{2F83AFA0-C01B-4427-85EB-FDE2834FBC4A}" dt="2020-03-23T19:34:41.151" v="7862" actId="478"/>
          <ac:spMkLst>
            <pc:docMk/>
            <pc:sldMk cId="3981926960" sldId="274"/>
            <ac:spMk id="7" creationId="{E2B0C82B-E06E-443C-9796-9EB76F317DDF}"/>
          </ac:spMkLst>
        </pc:spChg>
        <pc:spChg chg="mod ord">
          <ac:chgData name="Roberto Spighi" userId="3bc39ad7-d6c7-44c6-95d2-de4a834b186c" providerId="ADAL" clId="{2F83AFA0-C01B-4427-85EB-FDE2834FBC4A}" dt="2020-03-23T19:43:30.398" v="8057" actId="14100"/>
          <ac:spMkLst>
            <pc:docMk/>
            <pc:sldMk cId="3981926960" sldId="274"/>
            <ac:spMk id="10" creationId="{55FC1491-9672-4CD6-8C82-C96BE1B27B04}"/>
          </ac:spMkLst>
        </pc:spChg>
        <pc:spChg chg="mod">
          <ac:chgData name="Roberto Spighi" userId="3bc39ad7-d6c7-44c6-95d2-de4a834b186c" providerId="ADAL" clId="{2F83AFA0-C01B-4427-85EB-FDE2834FBC4A}" dt="2020-03-23T19:40:27.339" v="7932" actId="1076"/>
          <ac:spMkLst>
            <pc:docMk/>
            <pc:sldMk cId="3981926960" sldId="274"/>
            <ac:spMk id="12" creationId="{AE85FDA6-161C-49EA-BCBE-BB40079FD4C0}"/>
          </ac:spMkLst>
        </pc:spChg>
        <pc:spChg chg="mod ord">
          <ac:chgData name="Roberto Spighi" userId="3bc39ad7-d6c7-44c6-95d2-de4a834b186c" providerId="ADAL" clId="{2F83AFA0-C01B-4427-85EB-FDE2834FBC4A}" dt="2020-03-23T19:44:36.595" v="8081" actId="1038"/>
          <ac:spMkLst>
            <pc:docMk/>
            <pc:sldMk cId="3981926960" sldId="274"/>
            <ac:spMk id="17" creationId="{2C67A3AA-B74E-4123-B0BB-8B1EC70578AE}"/>
          </ac:spMkLst>
        </pc:spChg>
        <pc:spChg chg="del">
          <ac:chgData name="Roberto Spighi" userId="3bc39ad7-d6c7-44c6-95d2-de4a834b186c" providerId="ADAL" clId="{2F83AFA0-C01B-4427-85EB-FDE2834FBC4A}" dt="2020-03-23T19:44:10.545" v="8065" actId="478"/>
          <ac:spMkLst>
            <pc:docMk/>
            <pc:sldMk cId="3981926960" sldId="274"/>
            <ac:spMk id="18" creationId="{B83D55C3-AABE-4CA2-B105-547278811781}"/>
          </ac:spMkLst>
        </pc:spChg>
        <pc:spChg chg="mod">
          <ac:chgData name="Roberto Spighi" userId="3bc39ad7-d6c7-44c6-95d2-de4a834b186c" providerId="ADAL" clId="{2F83AFA0-C01B-4427-85EB-FDE2834FBC4A}" dt="2020-03-23T19:47:28.909" v="8197" actId="1076"/>
          <ac:spMkLst>
            <pc:docMk/>
            <pc:sldMk cId="3981926960" sldId="274"/>
            <ac:spMk id="19" creationId="{4DA73F49-B331-43C8-B9DB-591FFECC503E}"/>
          </ac:spMkLst>
        </pc:spChg>
        <pc:spChg chg="mod">
          <ac:chgData name="Roberto Spighi" userId="3bc39ad7-d6c7-44c6-95d2-de4a834b186c" providerId="ADAL" clId="{2F83AFA0-C01B-4427-85EB-FDE2834FBC4A}" dt="2020-03-23T19:40:39.302" v="7934" actId="1076"/>
          <ac:spMkLst>
            <pc:docMk/>
            <pc:sldMk cId="3981926960" sldId="274"/>
            <ac:spMk id="20" creationId="{8B5E727E-9EC3-45F2-AE6A-18BAF2119D39}"/>
          </ac:spMkLst>
        </pc:spChg>
        <pc:spChg chg="add mod ord">
          <ac:chgData name="Roberto Spighi" userId="3bc39ad7-d6c7-44c6-95d2-de4a834b186c" providerId="ADAL" clId="{2F83AFA0-C01B-4427-85EB-FDE2834FBC4A}" dt="2020-03-23T19:45:01.322" v="8112" actId="1035"/>
          <ac:spMkLst>
            <pc:docMk/>
            <pc:sldMk cId="3981926960" sldId="274"/>
            <ac:spMk id="21" creationId="{40F06E01-FC1D-4578-93B6-72BF52FB54CF}"/>
          </ac:spMkLst>
        </pc:spChg>
        <pc:spChg chg="add mod">
          <ac:chgData name="Roberto Spighi" userId="3bc39ad7-d6c7-44c6-95d2-de4a834b186c" providerId="ADAL" clId="{2F83AFA0-C01B-4427-85EB-FDE2834FBC4A}" dt="2020-03-23T19:46:06.879" v="8193" actId="20577"/>
          <ac:spMkLst>
            <pc:docMk/>
            <pc:sldMk cId="3981926960" sldId="274"/>
            <ac:spMk id="27" creationId="{37B37FDF-3856-4664-BC2C-68DCDCBDB78E}"/>
          </ac:spMkLst>
        </pc:spChg>
        <pc:spChg chg="add mod">
          <ac:chgData name="Roberto Spighi" userId="3bc39ad7-d6c7-44c6-95d2-de4a834b186c" providerId="ADAL" clId="{2F83AFA0-C01B-4427-85EB-FDE2834FBC4A}" dt="2020-03-23T19:43:43.602" v="8059" actId="1076"/>
          <ac:spMkLst>
            <pc:docMk/>
            <pc:sldMk cId="3981926960" sldId="274"/>
            <ac:spMk id="29" creationId="{889691C0-D9FE-4D17-B9CA-43D580D94367}"/>
          </ac:spMkLst>
        </pc:spChg>
        <pc:spChg chg="add mod">
          <ac:chgData name="Roberto Spighi" userId="3bc39ad7-d6c7-44c6-95d2-de4a834b186c" providerId="ADAL" clId="{2F83AFA0-C01B-4427-85EB-FDE2834FBC4A}" dt="2020-03-23T19:45:01.322" v="8112" actId="1035"/>
          <ac:spMkLst>
            <pc:docMk/>
            <pc:sldMk cId="3981926960" sldId="274"/>
            <ac:spMk id="31" creationId="{346E993F-D0D3-4A54-9E46-202B0D2E1420}"/>
          </ac:spMkLst>
        </pc:spChg>
        <pc:spChg chg="add mod">
          <ac:chgData name="Roberto Spighi" userId="3bc39ad7-d6c7-44c6-95d2-de4a834b186c" providerId="ADAL" clId="{2F83AFA0-C01B-4427-85EB-FDE2834FBC4A}" dt="2020-03-23T19:44:06.996" v="8064" actId="20577"/>
          <ac:spMkLst>
            <pc:docMk/>
            <pc:sldMk cId="3981926960" sldId="274"/>
            <ac:spMk id="32" creationId="{4AEF0EA8-D270-4309-8284-ED412029A6AE}"/>
          </ac:spMkLst>
        </pc:spChg>
        <pc:spChg chg="add mod">
          <ac:chgData name="Roberto Spighi" userId="3bc39ad7-d6c7-44c6-95d2-de4a834b186c" providerId="ADAL" clId="{2F83AFA0-C01B-4427-85EB-FDE2834FBC4A}" dt="2020-03-23T19:45:01.322" v="8112" actId="1035"/>
          <ac:spMkLst>
            <pc:docMk/>
            <pc:sldMk cId="3981926960" sldId="274"/>
            <ac:spMk id="33" creationId="{08683980-026B-4D2A-9A5A-BF9A7A459CD8}"/>
          </ac:spMkLst>
        </pc:spChg>
        <pc:spChg chg="add mod">
          <ac:chgData name="Roberto Spighi" userId="3bc39ad7-d6c7-44c6-95d2-de4a834b186c" providerId="ADAL" clId="{2F83AFA0-C01B-4427-85EB-FDE2834FBC4A}" dt="2020-03-23T19:45:01.322" v="8112" actId="1035"/>
          <ac:spMkLst>
            <pc:docMk/>
            <pc:sldMk cId="3981926960" sldId="274"/>
            <ac:spMk id="34" creationId="{27A5DD20-777A-4F59-9BB6-33A8154AA21D}"/>
          </ac:spMkLst>
        </pc:spChg>
        <pc:picChg chg="add del mod">
          <ac:chgData name="Roberto Spighi" userId="3bc39ad7-d6c7-44c6-95d2-de4a834b186c" providerId="ADAL" clId="{2F83AFA0-C01B-4427-85EB-FDE2834FBC4A}" dt="2020-03-23T19:35:41.529" v="7901" actId="478"/>
          <ac:picMkLst>
            <pc:docMk/>
            <pc:sldMk cId="3981926960" sldId="274"/>
            <ac:picMk id="3" creationId="{E046962E-7D20-4481-BF79-FF99F8B775E3}"/>
          </ac:picMkLst>
        </pc:picChg>
        <pc:picChg chg="del">
          <ac:chgData name="Roberto Spighi" userId="3bc39ad7-d6c7-44c6-95d2-de4a834b186c" providerId="ADAL" clId="{2F83AFA0-C01B-4427-85EB-FDE2834FBC4A}" dt="2020-03-23T19:34:31.289" v="7860" actId="478"/>
          <ac:picMkLst>
            <pc:docMk/>
            <pc:sldMk cId="3981926960" sldId="274"/>
            <ac:picMk id="5" creationId="{D959D0C6-6834-4C7D-937B-D16356ACD1F6}"/>
          </ac:picMkLst>
        </pc:picChg>
        <pc:picChg chg="add mod">
          <ac:chgData name="Roberto Spighi" userId="3bc39ad7-d6c7-44c6-95d2-de4a834b186c" providerId="ADAL" clId="{2F83AFA0-C01B-4427-85EB-FDE2834FBC4A}" dt="2020-03-23T19:36:46.945" v="7913" actId="1076"/>
          <ac:picMkLst>
            <pc:docMk/>
            <pc:sldMk cId="3981926960" sldId="274"/>
            <ac:picMk id="8" creationId="{6CF10277-5B21-4523-BF09-1EC821F60575}"/>
          </ac:picMkLst>
        </pc:picChg>
        <pc:picChg chg="del">
          <ac:chgData name="Roberto Spighi" userId="3bc39ad7-d6c7-44c6-95d2-de4a834b186c" providerId="ADAL" clId="{2F83AFA0-C01B-4427-85EB-FDE2834FBC4A}" dt="2020-03-23T19:34:33.670" v="7861" actId="478"/>
          <ac:picMkLst>
            <pc:docMk/>
            <pc:sldMk cId="3981926960" sldId="274"/>
            <ac:picMk id="11" creationId="{C638E94B-351B-4C27-9B39-69C906948107}"/>
          </ac:picMkLst>
        </pc:picChg>
        <pc:picChg chg="add mod">
          <ac:chgData name="Roberto Spighi" userId="3bc39ad7-d6c7-44c6-95d2-de4a834b186c" providerId="ADAL" clId="{2F83AFA0-C01B-4427-85EB-FDE2834FBC4A}" dt="2020-03-23T19:46:18.767" v="8195" actId="1076"/>
          <ac:picMkLst>
            <pc:docMk/>
            <pc:sldMk cId="3981926960" sldId="274"/>
            <ac:picMk id="13" creationId="{37CC1F08-D665-4378-96A4-D4E9435177F8}"/>
          </ac:picMkLst>
        </pc:picChg>
        <pc:picChg chg="add del mod">
          <ac:chgData name="Roberto Spighi" userId="3bc39ad7-d6c7-44c6-95d2-de4a834b186c" providerId="ADAL" clId="{2F83AFA0-C01B-4427-85EB-FDE2834FBC4A}" dt="2020-03-23T19:37:26.130" v="7919" actId="478"/>
          <ac:picMkLst>
            <pc:docMk/>
            <pc:sldMk cId="3981926960" sldId="274"/>
            <ac:picMk id="15" creationId="{AEED54E4-6425-42D9-9153-D4B0867143D5}"/>
          </ac:picMkLst>
        </pc:picChg>
        <pc:picChg chg="add mod modCrop">
          <ac:chgData name="Roberto Spighi" userId="3bc39ad7-d6c7-44c6-95d2-de4a834b186c" providerId="ADAL" clId="{2F83AFA0-C01B-4427-85EB-FDE2834FBC4A}" dt="2020-03-23T19:40:05.348" v="7926" actId="1076"/>
          <ac:picMkLst>
            <pc:docMk/>
            <pc:sldMk cId="3981926960" sldId="274"/>
            <ac:picMk id="22" creationId="{B3F12B0C-95DF-45E8-8117-B34B12E965C2}"/>
          </ac:picMkLst>
        </pc:picChg>
        <pc:picChg chg="add mod modCrop">
          <ac:chgData name="Roberto Spighi" userId="3bc39ad7-d6c7-44c6-95d2-de4a834b186c" providerId="ADAL" clId="{2F83AFA0-C01B-4427-85EB-FDE2834FBC4A}" dt="2020-03-23T19:45:01.322" v="8112" actId="1035"/>
          <ac:picMkLst>
            <pc:docMk/>
            <pc:sldMk cId="3981926960" sldId="274"/>
            <ac:picMk id="24" creationId="{F068C7DE-0F2C-4C97-B1AC-CCE99BC62619}"/>
          </ac:picMkLst>
        </pc:picChg>
        <pc:picChg chg="add">
          <ac:chgData name="Roberto Spighi" userId="3bc39ad7-d6c7-44c6-95d2-de4a834b186c" providerId="ADAL" clId="{2F83AFA0-C01B-4427-85EB-FDE2834FBC4A}" dt="2020-03-24T10:44:56.894" v="11748"/>
          <ac:picMkLst>
            <pc:docMk/>
            <pc:sldMk cId="3981926960" sldId="274"/>
            <ac:picMk id="26" creationId="{57912639-00B5-4AFE-A7FE-07053055F503}"/>
          </ac:picMkLst>
        </pc:picChg>
        <pc:picChg chg="del">
          <ac:chgData name="Roberto Spighi" userId="3bc39ad7-d6c7-44c6-95d2-de4a834b186c" providerId="ADAL" clId="{2F83AFA0-C01B-4427-85EB-FDE2834FBC4A}" dt="2020-03-23T19:34:46.187" v="7864" actId="478"/>
          <ac:picMkLst>
            <pc:docMk/>
            <pc:sldMk cId="3981926960" sldId="274"/>
            <ac:picMk id="28" creationId="{733076C7-64FA-4A22-AD2A-6123305201FA}"/>
          </ac:picMkLst>
        </pc:picChg>
        <pc:picChg chg="del">
          <ac:chgData name="Roberto Spighi" userId="3bc39ad7-d6c7-44c6-95d2-de4a834b186c" providerId="ADAL" clId="{2F83AFA0-C01B-4427-85EB-FDE2834FBC4A}" dt="2020-03-23T19:35:22.558" v="7897" actId="478"/>
          <ac:picMkLst>
            <pc:docMk/>
            <pc:sldMk cId="3981926960" sldId="274"/>
            <ac:picMk id="30" creationId="{11C99555-0871-4B43-887D-B094278DBF1C}"/>
          </ac:picMkLst>
        </pc:picChg>
      </pc:sldChg>
      <pc:sldChg chg="addSp delSp modSp add ord">
        <pc:chgData name="Roberto Spighi" userId="3bc39ad7-d6c7-44c6-95d2-de4a834b186c" providerId="ADAL" clId="{2F83AFA0-C01B-4427-85EB-FDE2834FBC4A}" dt="2020-03-24T10:43:59.019" v="11711" actId="14100"/>
        <pc:sldMkLst>
          <pc:docMk/>
          <pc:sldMk cId="419882353" sldId="275"/>
        </pc:sldMkLst>
        <pc:spChg chg="mod">
          <ac:chgData name="Roberto Spighi" userId="3bc39ad7-d6c7-44c6-95d2-de4a834b186c" providerId="ADAL" clId="{2F83AFA0-C01B-4427-85EB-FDE2834FBC4A}" dt="2020-03-24T10:29:37.269" v="11262" actId="1038"/>
          <ac:spMkLst>
            <pc:docMk/>
            <pc:sldMk cId="419882353" sldId="275"/>
            <ac:spMk id="4" creationId="{00000000-0000-0000-0000-000000000000}"/>
          </ac:spMkLst>
        </pc:spChg>
        <pc:spChg chg="add del mod">
          <ac:chgData name="Roberto Spighi" userId="3bc39ad7-d6c7-44c6-95d2-de4a834b186c" providerId="ADAL" clId="{2F83AFA0-C01B-4427-85EB-FDE2834FBC4A}" dt="2020-03-24T10:31:32.200" v="11277" actId="478"/>
          <ac:spMkLst>
            <pc:docMk/>
            <pc:sldMk cId="419882353" sldId="275"/>
            <ac:spMk id="7" creationId="{65440C60-1133-4A0C-B891-2E8BABD1FCF7}"/>
          </ac:spMkLst>
        </pc:spChg>
        <pc:spChg chg="add mod">
          <ac:chgData name="Roberto Spighi" userId="3bc39ad7-d6c7-44c6-95d2-de4a834b186c" providerId="ADAL" clId="{2F83AFA0-C01B-4427-85EB-FDE2834FBC4A}" dt="2020-03-24T10:31:44.744" v="11282" actId="20577"/>
          <ac:spMkLst>
            <pc:docMk/>
            <pc:sldMk cId="419882353" sldId="275"/>
            <ac:spMk id="32" creationId="{9636472F-5780-40B0-B8CD-79C695F3F979}"/>
          </ac:spMkLst>
        </pc:spChg>
        <pc:spChg chg="add mod">
          <ac:chgData name="Roberto Spighi" userId="3bc39ad7-d6c7-44c6-95d2-de4a834b186c" providerId="ADAL" clId="{2F83AFA0-C01B-4427-85EB-FDE2834FBC4A}" dt="2020-03-23T20:34:13.747" v="9723" actId="1076"/>
          <ac:spMkLst>
            <pc:docMk/>
            <pc:sldMk cId="419882353" sldId="275"/>
            <ac:spMk id="34" creationId="{50BE305B-8A8C-4A10-BAD6-3C3948306F24}"/>
          </ac:spMkLst>
        </pc:spChg>
        <pc:spChg chg="del">
          <ac:chgData name="Roberto Spighi" userId="3bc39ad7-d6c7-44c6-95d2-de4a834b186c" providerId="ADAL" clId="{2F83AFA0-C01B-4427-85EB-FDE2834FBC4A}" dt="2020-03-23T20:31:03.771" v="9564" actId="478"/>
          <ac:spMkLst>
            <pc:docMk/>
            <pc:sldMk cId="419882353" sldId="275"/>
            <ac:spMk id="36" creationId="{5B3452FD-D468-4FB0-AAF6-A767C4628C33}"/>
          </ac:spMkLst>
        </pc:spChg>
        <pc:spChg chg="del">
          <ac:chgData name="Roberto Spighi" userId="3bc39ad7-d6c7-44c6-95d2-de4a834b186c" providerId="ADAL" clId="{2F83AFA0-C01B-4427-85EB-FDE2834FBC4A}" dt="2020-03-23T20:20:48.777" v="9047" actId="478"/>
          <ac:spMkLst>
            <pc:docMk/>
            <pc:sldMk cId="419882353" sldId="275"/>
            <ac:spMk id="38" creationId="{73BA9345-B75F-4B97-A7F1-9B09615A8BF2}"/>
          </ac:spMkLst>
        </pc:spChg>
        <pc:spChg chg="del">
          <ac:chgData name="Roberto Spighi" userId="3bc39ad7-d6c7-44c6-95d2-de4a834b186c" providerId="ADAL" clId="{2F83AFA0-C01B-4427-85EB-FDE2834FBC4A}" dt="2020-03-23T20:20:48.777" v="9047" actId="478"/>
          <ac:spMkLst>
            <pc:docMk/>
            <pc:sldMk cId="419882353" sldId="275"/>
            <ac:spMk id="39" creationId="{9361E21B-F676-4779-9C43-0DB2613462D7}"/>
          </ac:spMkLst>
        </pc:spChg>
        <pc:spChg chg="del">
          <ac:chgData name="Roberto Spighi" userId="3bc39ad7-d6c7-44c6-95d2-de4a834b186c" providerId="ADAL" clId="{2F83AFA0-C01B-4427-85EB-FDE2834FBC4A}" dt="2020-03-23T20:20:48.777" v="9047" actId="478"/>
          <ac:spMkLst>
            <pc:docMk/>
            <pc:sldMk cId="419882353" sldId="275"/>
            <ac:spMk id="59" creationId="{166C2C0F-3531-451B-BBAB-90503CC1597B}"/>
          </ac:spMkLst>
        </pc:spChg>
        <pc:spChg chg="del">
          <ac:chgData name="Roberto Spighi" userId="3bc39ad7-d6c7-44c6-95d2-de4a834b186c" providerId="ADAL" clId="{2F83AFA0-C01B-4427-85EB-FDE2834FBC4A}" dt="2020-03-23T20:20:58.321" v="9048" actId="478"/>
          <ac:spMkLst>
            <pc:docMk/>
            <pc:sldMk cId="419882353" sldId="275"/>
            <ac:spMk id="60" creationId="{DAB95E68-ED4F-4D85-B71A-17BA9643B9A1}"/>
          </ac:spMkLst>
        </pc:spChg>
        <pc:grpChg chg="del">
          <ac:chgData name="Roberto Spighi" userId="3bc39ad7-d6c7-44c6-95d2-de4a834b186c" providerId="ADAL" clId="{2F83AFA0-C01B-4427-85EB-FDE2834FBC4A}" dt="2020-03-23T20:20:48.777" v="9047" actId="478"/>
          <ac:grpSpMkLst>
            <pc:docMk/>
            <pc:sldMk cId="419882353" sldId="275"/>
            <ac:grpSpMk id="13" creationId="{462B859B-EDCE-4FC5-B673-8E24F2FB5E7A}"/>
          </ac:grpSpMkLst>
        </pc:grpChg>
        <pc:grpChg chg="del">
          <ac:chgData name="Roberto Spighi" userId="3bc39ad7-d6c7-44c6-95d2-de4a834b186c" providerId="ADAL" clId="{2F83AFA0-C01B-4427-85EB-FDE2834FBC4A}" dt="2020-03-23T20:20:48.777" v="9047" actId="478"/>
          <ac:grpSpMkLst>
            <pc:docMk/>
            <pc:sldMk cId="419882353" sldId="275"/>
            <ac:grpSpMk id="15" creationId="{4D99E84F-CB86-481F-BE38-B150FCBFBC88}"/>
          </ac:grpSpMkLst>
        </pc:grpChg>
        <pc:picChg chg="add mod">
          <ac:chgData name="Roberto Spighi" userId="3bc39ad7-d6c7-44c6-95d2-de4a834b186c" providerId="ADAL" clId="{2F83AFA0-C01B-4427-85EB-FDE2834FBC4A}" dt="2020-03-24T10:43:59.019" v="11711" actId="14100"/>
          <ac:picMkLst>
            <pc:docMk/>
            <pc:sldMk cId="419882353" sldId="275"/>
            <ac:picMk id="8" creationId="{371C2C67-C423-49EF-8708-585F4DB53C90}"/>
          </ac:picMkLst>
        </pc:picChg>
        <pc:picChg chg="add mod">
          <ac:chgData name="Roberto Spighi" userId="3bc39ad7-d6c7-44c6-95d2-de4a834b186c" providerId="ADAL" clId="{2F83AFA0-C01B-4427-85EB-FDE2834FBC4A}" dt="2020-03-23T20:29:10.485" v="9462" actId="1076"/>
          <ac:picMkLst>
            <pc:docMk/>
            <pc:sldMk cId="419882353" sldId="275"/>
            <ac:picMk id="33" creationId="{27249249-C0CD-4C0A-ADE8-AC2747E6D31D}"/>
          </ac:picMkLst>
        </pc:picChg>
      </pc:sldChg>
      <pc:sldChg chg="addSp delSp modSp add">
        <pc:chgData name="Roberto Spighi" userId="3bc39ad7-d6c7-44c6-95d2-de4a834b186c" providerId="ADAL" clId="{2F83AFA0-C01B-4427-85EB-FDE2834FBC4A}" dt="2020-03-24T18:47:54.460" v="11984" actId="1038"/>
        <pc:sldMkLst>
          <pc:docMk/>
          <pc:sldMk cId="1197996648" sldId="276"/>
        </pc:sldMkLst>
        <pc:spChg chg="mod topLvl">
          <ac:chgData name="Roberto Spighi" userId="3bc39ad7-d6c7-44c6-95d2-de4a834b186c" providerId="ADAL" clId="{2F83AFA0-C01B-4427-85EB-FDE2834FBC4A}" dt="2020-03-23T20:44:22.737" v="9848" actId="14100"/>
          <ac:spMkLst>
            <pc:docMk/>
            <pc:sldMk cId="1197996648" sldId="276"/>
            <ac:spMk id="2" creationId="{6963B675-0AA4-4D24-94C3-BFA90EF11862}"/>
          </ac:spMkLst>
        </pc:spChg>
        <pc:spChg chg="mod">
          <ac:chgData name="Roberto Spighi" userId="3bc39ad7-d6c7-44c6-95d2-de4a834b186c" providerId="ADAL" clId="{2F83AFA0-C01B-4427-85EB-FDE2834FBC4A}" dt="2020-03-23T20:44:38.660" v="9849" actId="14100"/>
          <ac:spMkLst>
            <pc:docMk/>
            <pc:sldMk cId="1197996648" sldId="276"/>
            <ac:spMk id="4" creationId="{00000000-0000-0000-0000-000000000000}"/>
          </ac:spMkLst>
        </pc:spChg>
        <pc:spChg chg="mod topLvl">
          <ac:chgData name="Roberto Spighi" userId="3bc39ad7-d6c7-44c6-95d2-de4a834b186c" providerId="ADAL" clId="{2F83AFA0-C01B-4427-85EB-FDE2834FBC4A}" dt="2020-03-23T20:44:15.261" v="9847" actId="165"/>
          <ac:spMkLst>
            <pc:docMk/>
            <pc:sldMk cId="1197996648" sldId="276"/>
            <ac:spMk id="9" creationId="{45D73434-4AC4-4FEE-A6F6-C0F1A2EAC34D}"/>
          </ac:spMkLst>
        </pc:spChg>
        <pc:spChg chg="del">
          <ac:chgData name="Roberto Spighi" userId="3bc39ad7-d6c7-44c6-95d2-de4a834b186c" providerId="ADAL" clId="{2F83AFA0-C01B-4427-85EB-FDE2834FBC4A}" dt="2020-03-24T10:38:04.597" v="11557" actId="478"/>
          <ac:spMkLst>
            <pc:docMk/>
            <pc:sldMk cId="1197996648" sldId="276"/>
            <ac:spMk id="12" creationId="{6C3221F9-C578-456E-96CA-DDE175361E6E}"/>
          </ac:spMkLst>
        </pc:spChg>
        <pc:spChg chg="del mod topLvl">
          <ac:chgData name="Roberto Spighi" userId="3bc39ad7-d6c7-44c6-95d2-de4a834b186c" providerId="ADAL" clId="{2F83AFA0-C01B-4427-85EB-FDE2834FBC4A}" dt="2020-03-24T10:40:09.529" v="11607" actId="478"/>
          <ac:spMkLst>
            <pc:docMk/>
            <pc:sldMk cId="1197996648" sldId="276"/>
            <ac:spMk id="14" creationId="{7A8DD5B5-FD20-457C-B4F2-EE47C17D5335}"/>
          </ac:spMkLst>
        </pc:spChg>
        <pc:spChg chg="del">
          <ac:chgData name="Roberto Spighi" userId="3bc39ad7-d6c7-44c6-95d2-de4a834b186c" providerId="ADAL" clId="{2F83AFA0-C01B-4427-85EB-FDE2834FBC4A}" dt="2020-03-24T10:38:00.628" v="11556" actId="478"/>
          <ac:spMkLst>
            <pc:docMk/>
            <pc:sldMk cId="1197996648" sldId="276"/>
            <ac:spMk id="15" creationId="{9E73B06B-8A51-4B42-B918-1D775A7EDB92}"/>
          </ac:spMkLst>
        </pc:spChg>
        <pc:spChg chg="mod topLvl">
          <ac:chgData name="Roberto Spighi" userId="3bc39ad7-d6c7-44c6-95d2-de4a834b186c" providerId="ADAL" clId="{2F83AFA0-C01B-4427-85EB-FDE2834FBC4A}" dt="2020-03-23T20:46:28.709" v="9890" actId="1076"/>
          <ac:spMkLst>
            <pc:docMk/>
            <pc:sldMk cId="1197996648" sldId="276"/>
            <ac:spMk id="16" creationId="{F1A94398-D878-4F67-A35F-9D8119FE8496}"/>
          </ac:spMkLst>
        </pc:spChg>
        <pc:spChg chg="mod topLvl">
          <ac:chgData name="Roberto Spighi" userId="3bc39ad7-d6c7-44c6-95d2-de4a834b186c" providerId="ADAL" clId="{2F83AFA0-C01B-4427-85EB-FDE2834FBC4A}" dt="2020-03-24T10:38:27.879" v="11563" actId="1076"/>
          <ac:spMkLst>
            <pc:docMk/>
            <pc:sldMk cId="1197996648" sldId="276"/>
            <ac:spMk id="17" creationId="{C5A67F5B-D7AD-438E-85C6-978A9695B4F8}"/>
          </ac:spMkLst>
        </pc:spChg>
        <pc:spChg chg="del mod topLvl">
          <ac:chgData name="Roberto Spighi" userId="3bc39ad7-d6c7-44c6-95d2-de4a834b186c" providerId="ADAL" clId="{2F83AFA0-C01B-4427-85EB-FDE2834FBC4A}" dt="2020-03-24T10:39:23.283" v="11567" actId="478"/>
          <ac:spMkLst>
            <pc:docMk/>
            <pc:sldMk cId="1197996648" sldId="276"/>
            <ac:spMk id="18" creationId="{09A9C794-D54D-478A-84CD-73E14A56506B}"/>
          </ac:spMkLst>
        </pc:spChg>
        <pc:spChg chg="mod topLvl">
          <ac:chgData name="Roberto Spighi" userId="3bc39ad7-d6c7-44c6-95d2-de4a834b186c" providerId="ADAL" clId="{2F83AFA0-C01B-4427-85EB-FDE2834FBC4A}" dt="2020-03-24T18:47:18.133" v="11956" actId="1076"/>
          <ac:spMkLst>
            <pc:docMk/>
            <pc:sldMk cId="1197996648" sldId="276"/>
            <ac:spMk id="19" creationId="{374B2E3B-D363-4822-B1A9-0BCB1BA51895}"/>
          </ac:spMkLst>
        </pc:spChg>
        <pc:spChg chg="mod">
          <ac:chgData name="Roberto Spighi" userId="3bc39ad7-d6c7-44c6-95d2-de4a834b186c" providerId="ADAL" clId="{2F83AFA0-C01B-4427-85EB-FDE2834FBC4A}" dt="2020-03-24T18:47:35.211" v="11959" actId="1076"/>
          <ac:spMkLst>
            <pc:docMk/>
            <pc:sldMk cId="1197996648" sldId="276"/>
            <ac:spMk id="20" creationId="{54E2C5FE-51B9-4FBF-A100-9DAF0974DE3D}"/>
          </ac:spMkLst>
        </pc:spChg>
        <pc:spChg chg="mod topLvl">
          <ac:chgData name="Roberto Spighi" userId="3bc39ad7-d6c7-44c6-95d2-de4a834b186c" providerId="ADAL" clId="{2F83AFA0-C01B-4427-85EB-FDE2834FBC4A}" dt="2020-03-24T18:47:43.514" v="11969" actId="1036"/>
          <ac:spMkLst>
            <pc:docMk/>
            <pc:sldMk cId="1197996648" sldId="276"/>
            <ac:spMk id="22" creationId="{F09047D8-6444-4FC1-A171-8D357BFDDAC5}"/>
          </ac:spMkLst>
        </pc:spChg>
        <pc:spChg chg="mod topLvl">
          <ac:chgData name="Roberto Spighi" userId="3bc39ad7-d6c7-44c6-95d2-de4a834b186c" providerId="ADAL" clId="{2F83AFA0-C01B-4427-85EB-FDE2834FBC4A}" dt="2020-03-24T18:47:09.124" v="11954" actId="1076"/>
          <ac:spMkLst>
            <pc:docMk/>
            <pc:sldMk cId="1197996648" sldId="276"/>
            <ac:spMk id="23" creationId="{184D29A2-9A52-4056-B063-2E56FE1EA40F}"/>
          </ac:spMkLst>
        </pc:spChg>
        <pc:spChg chg="mod topLvl">
          <ac:chgData name="Roberto Spighi" userId="3bc39ad7-d6c7-44c6-95d2-de4a834b186c" providerId="ADAL" clId="{2F83AFA0-C01B-4427-85EB-FDE2834FBC4A}" dt="2020-03-23T20:44:15.261" v="9847" actId="165"/>
          <ac:spMkLst>
            <pc:docMk/>
            <pc:sldMk cId="1197996648" sldId="276"/>
            <ac:spMk id="24" creationId="{04ADCD8E-1C74-4C6F-8D34-528CB1ECF50E}"/>
          </ac:spMkLst>
        </pc:spChg>
        <pc:spChg chg="mod topLvl">
          <ac:chgData name="Roberto Spighi" userId="3bc39ad7-d6c7-44c6-95d2-de4a834b186c" providerId="ADAL" clId="{2F83AFA0-C01B-4427-85EB-FDE2834FBC4A}" dt="2020-03-23T20:46:31.222" v="9891" actId="1076"/>
          <ac:spMkLst>
            <pc:docMk/>
            <pc:sldMk cId="1197996648" sldId="276"/>
            <ac:spMk id="25" creationId="{595347F9-489D-4DD6-9036-E53B1DC94335}"/>
          </ac:spMkLst>
        </pc:spChg>
        <pc:spChg chg="mod topLvl">
          <ac:chgData name="Roberto Spighi" userId="3bc39ad7-d6c7-44c6-95d2-de4a834b186c" providerId="ADAL" clId="{2F83AFA0-C01B-4427-85EB-FDE2834FBC4A}" dt="2020-03-23T20:44:15.261" v="9847" actId="165"/>
          <ac:spMkLst>
            <pc:docMk/>
            <pc:sldMk cId="1197996648" sldId="276"/>
            <ac:spMk id="26" creationId="{8B639AF5-D92D-4CBA-A352-A80432A9E6DC}"/>
          </ac:spMkLst>
        </pc:spChg>
        <pc:spChg chg="mod">
          <ac:chgData name="Roberto Spighi" userId="3bc39ad7-d6c7-44c6-95d2-de4a834b186c" providerId="ADAL" clId="{2F83AFA0-C01B-4427-85EB-FDE2834FBC4A}" dt="2020-03-24T18:47:31.784" v="11958" actId="688"/>
          <ac:spMkLst>
            <pc:docMk/>
            <pc:sldMk cId="1197996648" sldId="276"/>
            <ac:spMk id="29" creationId="{EEC2AFAD-8FB4-45DF-A6B7-2340565116D4}"/>
          </ac:spMkLst>
        </pc:spChg>
        <pc:spChg chg="add mod ord">
          <ac:chgData name="Roberto Spighi" userId="3bc39ad7-d6c7-44c6-95d2-de4a834b186c" providerId="ADAL" clId="{2F83AFA0-C01B-4427-85EB-FDE2834FBC4A}" dt="2020-03-23T20:45:44.349" v="9854" actId="167"/>
          <ac:spMkLst>
            <pc:docMk/>
            <pc:sldMk cId="1197996648" sldId="276"/>
            <ac:spMk id="32" creationId="{26D91E65-1D46-4403-9DFB-EBBAA07C8563}"/>
          </ac:spMkLst>
        </pc:spChg>
        <pc:spChg chg="add del mod">
          <ac:chgData name="Roberto Spighi" userId="3bc39ad7-d6c7-44c6-95d2-de4a834b186c" providerId="ADAL" clId="{2F83AFA0-C01B-4427-85EB-FDE2834FBC4A}" dt="2020-03-24T10:39:47.774" v="11572" actId="478"/>
          <ac:spMkLst>
            <pc:docMk/>
            <pc:sldMk cId="1197996648" sldId="276"/>
            <ac:spMk id="33" creationId="{DC6FD320-1006-45A6-8C86-959390649A3F}"/>
          </ac:spMkLst>
        </pc:spChg>
        <pc:spChg chg="mod">
          <ac:chgData name="Roberto Spighi" userId="3bc39ad7-d6c7-44c6-95d2-de4a834b186c" providerId="ADAL" clId="{2F83AFA0-C01B-4427-85EB-FDE2834FBC4A}" dt="2020-03-24T10:40:06.629" v="11606" actId="1038"/>
          <ac:spMkLst>
            <pc:docMk/>
            <pc:sldMk cId="1197996648" sldId="276"/>
            <ac:spMk id="45" creationId="{FB38A67D-1063-4C52-A2BE-17804E3971B6}"/>
          </ac:spMkLst>
        </pc:spChg>
        <pc:spChg chg="mod">
          <ac:chgData name="Roberto Spighi" userId="3bc39ad7-d6c7-44c6-95d2-de4a834b186c" providerId="ADAL" clId="{2F83AFA0-C01B-4427-85EB-FDE2834FBC4A}" dt="2020-03-24T18:47:47.366" v="11970" actId="1076"/>
          <ac:spMkLst>
            <pc:docMk/>
            <pc:sldMk cId="1197996648" sldId="276"/>
            <ac:spMk id="46" creationId="{75E01B45-D8CD-458B-A2A5-7175D01BC35F}"/>
          </ac:spMkLst>
        </pc:spChg>
        <pc:spChg chg="mod">
          <ac:chgData name="Roberto Spighi" userId="3bc39ad7-d6c7-44c6-95d2-de4a834b186c" providerId="ADAL" clId="{2F83AFA0-C01B-4427-85EB-FDE2834FBC4A}" dt="2020-03-24T18:47:54.460" v="11984" actId="1038"/>
          <ac:spMkLst>
            <pc:docMk/>
            <pc:sldMk cId="1197996648" sldId="276"/>
            <ac:spMk id="47" creationId="{C7FCB031-57A8-497B-9A81-FEF261D82BDC}"/>
          </ac:spMkLst>
        </pc:spChg>
        <pc:grpChg chg="del mod">
          <ac:chgData name="Roberto Spighi" userId="3bc39ad7-d6c7-44c6-95d2-de4a834b186c" providerId="ADAL" clId="{2F83AFA0-C01B-4427-85EB-FDE2834FBC4A}" dt="2020-03-24T10:38:17.765" v="11560" actId="165"/>
          <ac:grpSpMkLst>
            <pc:docMk/>
            <pc:sldMk cId="1197996648" sldId="276"/>
            <ac:grpSpMk id="27" creationId="{82DF868A-634F-4694-9762-753CD24DB0C9}"/>
          </ac:grpSpMkLst>
        </pc:grpChg>
        <pc:grpChg chg="del">
          <ac:chgData name="Roberto Spighi" userId="3bc39ad7-d6c7-44c6-95d2-de4a834b186c" providerId="ADAL" clId="{2F83AFA0-C01B-4427-85EB-FDE2834FBC4A}" dt="2020-03-24T10:38:37.643" v="11564" actId="165"/>
          <ac:grpSpMkLst>
            <pc:docMk/>
            <pc:sldMk cId="1197996648" sldId="276"/>
            <ac:grpSpMk id="28" creationId="{1DC99571-8EBE-4136-9ADB-182CFFF1BE6F}"/>
          </ac:grpSpMkLst>
        </pc:grpChg>
        <pc:grpChg chg="del">
          <ac:chgData name="Roberto Spighi" userId="3bc39ad7-d6c7-44c6-95d2-de4a834b186c" providerId="ADAL" clId="{2F83AFA0-C01B-4427-85EB-FDE2834FBC4A}" dt="2020-03-23T20:44:15.261" v="9847" actId="165"/>
          <ac:grpSpMkLst>
            <pc:docMk/>
            <pc:sldMk cId="1197996648" sldId="276"/>
            <ac:grpSpMk id="30" creationId="{AA659006-55B0-4083-8F35-18E3D394B937}"/>
          </ac:grpSpMkLst>
        </pc:grpChg>
        <pc:grpChg chg="del">
          <ac:chgData name="Roberto Spighi" userId="3bc39ad7-d6c7-44c6-95d2-de4a834b186c" providerId="ADAL" clId="{2F83AFA0-C01B-4427-85EB-FDE2834FBC4A}" dt="2020-03-23T20:44:09.915" v="9846" actId="478"/>
          <ac:grpSpMkLst>
            <pc:docMk/>
            <pc:sldMk cId="1197996648" sldId="276"/>
            <ac:grpSpMk id="44" creationId="{BECF68B5-5EB4-4725-8AFC-88D9BB5056B5}"/>
          </ac:grpSpMkLst>
        </pc:grpChg>
        <pc:picChg chg="add">
          <ac:chgData name="Roberto Spighi" userId="3bc39ad7-d6c7-44c6-95d2-de4a834b186c" providerId="ADAL" clId="{2F83AFA0-C01B-4427-85EB-FDE2834FBC4A}" dt="2020-03-24T10:44:05.676" v="11712"/>
          <ac:picMkLst>
            <pc:docMk/>
            <pc:sldMk cId="1197996648" sldId="276"/>
            <ac:picMk id="31" creationId="{E820939E-8004-473F-AF5E-5AA7CE8E7EE7}"/>
          </ac:picMkLst>
        </pc:picChg>
      </pc:sldChg>
      <pc:sldChg chg="addSp modSp">
        <pc:chgData name="Roberto Spighi" userId="3bc39ad7-d6c7-44c6-95d2-de4a834b186c" providerId="ADAL" clId="{2F83AFA0-C01B-4427-85EB-FDE2834FBC4A}" dt="2020-03-24T10:45:33.765" v="11778" actId="1076"/>
        <pc:sldMkLst>
          <pc:docMk/>
          <pc:sldMk cId="468846397" sldId="277"/>
        </pc:sldMkLst>
        <pc:picChg chg="mod">
          <ac:chgData name="Roberto Spighi" userId="3bc39ad7-d6c7-44c6-95d2-de4a834b186c" providerId="ADAL" clId="{2F83AFA0-C01B-4427-85EB-FDE2834FBC4A}" dt="2020-03-24T10:45:33.765" v="11778" actId="1076"/>
          <ac:picMkLst>
            <pc:docMk/>
            <pc:sldMk cId="468846397" sldId="277"/>
            <ac:picMk id="3" creationId="{78BEB171-A3CF-4874-A2ED-366239A446D9}"/>
          </ac:picMkLst>
        </pc:picChg>
        <pc:picChg chg="add">
          <ac:chgData name="Roberto Spighi" userId="3bc39ad7-d6c7-44c6-95d2-de4a834b186c" providerId="ADAL" clId="{2F83AFA0-C01B-4427-85EB-FDE2834FBC4A}" dt="2020-03-24T10:45:22.701" v="11777"/>
          <ac:picMkLst>
            <pc:docMk/>
            <pc:sldMk cId="468846397" sldId="277"/>
            <ac:picMk id="13" creationId="{0C69B8F8-93DB-4EFE-AEA7-1CFDC43572B8}"/>
          </ac:picMkLst>
        </pc:picChg>
      </pc:sldChg>
      <pc:sldChg chg="addSp modSp">
        <pc:chgData name="Roberto Spighi" userId="3bc39ad7-d6c7-44c6-95d2-de4a834b186c" providerId="ADAL" clId="{2F83AFA0-C01B-4427-85EB-FDE2834FBC4A}" dt="2020-03-24T10:45:46.843" v="11780" actId="1076"/>
        <pc:sldMkLst>
          <pc:docMk/>
          <pc:sldMk cId="4108982508" sldId="279"/>
        </pc:sldMkLst>
        <pc:picChg chg="mod">
          <ac:chgData name="Roberto Spighi" userId="3bc39ad7-d6c7-44c6-95d2-de4a834b186c" providerId="ADAL" clId="{2F83AFA0-C01B-4427-85EB-FDE2834FBC4A}" dt="2020-03-24T10:45:46.843" v="11780" actId="1076"/>
          <ac:picMkLst>
            <pc:docMk/>
            <pc:sldMk cId="4108982508" sldId="279"/>
            <ac:picMk id="3" creationId="{78BEB171-A3CF-4874-A2ED-366239A446D9}"/>
          </ac:picMkLst>
        </pc:picChg>
        <pc:picChg chg="add">
          <ac:chgData name="Roberto Spighi" userId="3bc39ad7-d6c7-44c6-95d2-de4a834b186c" providerId="ADAL" clId="{2F83AFA0-C01B-4427-85EB-FDE2834FBC4A}" dt="2020-03-24T10:45:38.706" v="11779"/>
          <ac:picMkLst>
            <pc:docMk/>
            <pc:sldMk cId="4108982508" sldId="279"/>
            <ac:picMk id="13" creationId="{6CE4D9C9-62DB-4593-BEBC-945EF57516E8}"/>
          </ac:picMkLst>
        </pc:picChg>
      </pc:sldChg>
      <pc:sldChg chg="addSp modSp">
        <pc:chgData name="Roberto Spighi" userId="3bc39ad7-d6c7-44c6-95d2-de4a834b186c" providerId="ADAL" clId="{2F83AFA0-C01B-4427-85EB-FDE2834FBC4A}" dt="2020-03-24T10:46:00.153" v="11782" actId="1076"/>
        <pc:sldMkLst>
          <pc:docMk/>
          <pc:sldMk cId="2980624997" sldId="280"/>
        </pc:sldMkLst>
        <pc:picChg chg="mod">
          <ac:chgData name="Roberto Spighi" userId="3bc39ad7-d6c7-44c6-95d2-de4a834b186c" providerId="ADAL" clId="{2F83AFA0-C01B-4427-85EB-FDE2834FBC4A}" dt="2020-03-24T10:46:00.153" v="11782" actId="1076"/>
          <ac:picMkLst>
            <pc:docMk/>
            <pc:sldMk cId="2980624997" sldId="280"/>
            <ac:picMk id="3" creationId="{78BEB171-A3CF-4874-A2ED-366239A446D9}"/>
          </ac:picMkLst>
        </pc:picChg>
        <pc:picChg chg="add">
          <ac:chgData name="Roberto Spighi" userId="3bc39ad7-d6c7-44c6-95d2-de4a834b186c" providerId="ADAL" clId="{2F83AFA0-C01B-4427-85EB-FDE2834FBC4A}" dt="2020-03-24T10:45:55.997" v="11781"/>
          <ac:picMkLst>
            <pc:docMk/>
            <pc:sldMk cId="2980624997" sldId="280"/>
            <ac:picMk id="13" creationId="{DA19FC28-3A8A-432F-8870-7E5099F7B279}"/>
          </ac:picMkLst>
        </pc:picChg>
      </pc:sldChg>
      <pc:sldChg chg="addSp modSp">
        <pc:chgData name="Roberto Spighi" userId="3bc39ad7-d6c7-44c6-95d2-de4a834b186c" providerId="ADAL" clId="{2F83AFA0-C01B-4427-85EB-FDE2834FBC4A}" dt="2020-03-24T10:46:08.343" v="11784" actId="1076"/>
        <pc:sldMkLst>
          <pc:docMk/>
          <pc:sldMk cId="1612124693" sldId="282"/>
        </pc:sldMkLst>
        <pc:spChg chg="mod">
          <ac:chgData name="Roberto Spighi" userId="3bc39ad7-d6c7-44c6-95d2-de4a834b186c" providerId="ADAL" clId="{2F83AFA0-C01B-4427-85EB-FDE2834FBC4A}" dt="2020-03-24T10:22:27.816" v="10986" actId="14100"/>
          <ac:spMkLst>
            <pc:docMk/>
            <pc:sldMk cId="1612124693" sldId="282"/>
            <ac:spMk id="4" creationId="{00000000-0000-0000-0000-000000000000}"/>
          </ac:spMkLst>
        </pc:spChg>
        <pc:spChg chg="add mod">
          <ac:chgData name="Roberto Spighi" userId="3bc39ad7-d6c7-44c6-95d2-de4a834b186c" providerId="ADAL" clId="{2F83AFA0-C01B-4427-85EB-FDE2834FBC4A}" dt="2020-03-24T10:23:05.523" v="11031" actId="1076"/>
          <ac:spMkLst>
            <pc:docMk/>
            <pc:sldMk cId="1612124693" sldId="282"/>
            <ac:spMk id="7" creationId="{2EE55024-A4DC-4AB4-816F-B3B046C4B2C1}"/>
          </ac:spMkLst>
        </pc:spChg>
        <pc:spChg chg="add mod">
          <ac:chgData name="Roberto Spighi" userId="3bc39ad7-d6c7-44c6-95d2-de4a834b186c" providerId="ADAL" clId="{2F83AFA0-C01B-4427-85EB-FDE2834FBC4A}" dt="2020-03-24T10:23:40.877" v="11111" actId="1038"/>
          <ac:spMkLst>
            <pc:docMk/>
            <pc:sldMk cId="1612124693" sldId="282"/>
            <ac:spMk id="8" creationId="{55AD47B9-D79E-49BB-A596-D4B62F5C6D4B}"/>
          </ac:spMkLst>
        </pc:spChg>
        <pc:spChg chg="add mod">
          <ac:chgData name="Roberto Spighi" userId="3bc39ad7-d6c7-44c6-95d2-de4a834b186c" providerId="ADAL" clId="{2F83AFA0-C01B-4427-85EB-FDE2834FBC4A}" dt="2020-03-24T10:24:07.712" v="11233" actId="14100"/>
          <ac:spMkLst>
            <pc:docMk/>
            <pc:sldMk cId="1612124693" sldId="282"/>
            <ac:spMk id="9" creationId="{2EE0BFDB-D015-4704-A826-BBDE7116CA4A}"/>
          </ac:spMkLst>
        </pc:spChg>
        <pc:graphicFrameChg chg="add mod">
          <ac:chgData name="Roberto Spighi" userId="3bc39ad7-d6c7-44c6-95d2-de4a834b186c" providerId="ADAL" clId="{2F83AFA0-C01B-4427-85EB-FDE2834FBC4A}" dt="2020-03-24T10:23:43.157" v="11112" actId="1076"/>
          <ac:graphicFrameMkLst>
            <pc:docMk/>
            <pc:sldMk cId="1612124693" sldId="282"/>
            <ac:graphicFrameMk id="2" creationId="{96FB77B9-BCCC-4254-BDA4-926F90AF5A21}"/>
          </ac:graphicFrameMkLst>
        </pc:graphicFrameChg>
        <pc:graphicFrameChg chg="add mod">
          <ac:chgData name="Roberto Spighi" userId="3bc39ad7-d6c7-44c6-95d2-de4a834b186c" providerId="ADAL" clId="{2F83AFA0-C01B-4427-85EB-FDE2834FBC4A}" dt="2020-03-24T10:23:13.209" v="11034" actId="1076"/>
          <ac:graphicFrameMkLst>
            <pc:docMk/>
            <pc:sldMk cId="1612124693" sldId="282"/>
            <ac:graphicFrameMk id="5" creationId="{A866FBA8-4A81-4F08-97CA-29599B8CFCB6}"/>
          </ac:graphicFrameMkLst>
        </pc:graphicFrameChg>
        <pc:graphicFrameChg chg="add mod">
          <ac:chgData name="Roberto Spighi" userId="3bc39ad7-d6c7-44c6-95d2-de4a834b186c" providerId="ADAL" clId="{2F83AFA0-C01B-4427-85EB-FDE2834FBC4A}" dt="2020-03-24T10:22:11.819" v="10949" actId="1036"/>
          <ac:graphicFrameMkLst>
            <pc:docMk/>
            <pc:sldMk cId="1612124693" sldId="282"/>
            <ac:graphicFrameMk id="6" creationId="{2B519553-58F1-453D-B6E7-C4B44959D79A}"/>
          </ac:graphicFrameMkLst>
        </pc:graphicFrameChg>
        <pc:picChg chg="mod">
          <ac:chgData name="Roberto Spighi" userId="3bc39ad7-d6c7-44c6-95d2-de4a834b186c" providerId="ADAL" clId="{2F83AFA0-C01B-4427-85EB-FDE2834FBC4A}" dt="2020-03-24T10:46:08.343" v="11784" actId="1076"/>
          <ac:picMkLst>
            <pc:docMk/>
            <pc:sldMk cId="1612124693" sldId="282"/>
            <ac:picMk id="3" creationId="{78BEB171-A3CF-4874-A2ED-366239A446D9}"/>
          </ac:picMkLst>
        </pc:picChg>
        <pc:picChg chg="add">
          <ac:chgData name="Roberto Spighi" userId="3bc39ad7-d6c7-44c6-95d2-de4a834b186c" providerId="ADAL" clId="{2F83AFA0-C01B-4427-85EB-FDE2834FBC4A}" dt="2020-03-24T10:46:03.277" v="11783"/>
          <ac:picMkLst>
            <pc:docMk/>
            <pc:sldMk cId="1612124693" sldId="282"/>
            <ac:picMk id="10" creationId="{2A09E775-ADB4-4766-838A-89DA7CDF1A24}"/>
          </ac:picMkLst>
        </pc:picChg>
      </pc:sldChg>
      <pc:sldChg chg="addSp modSp">
        <pc:chgData name="Roberto Spighi" userId="3bc39ad7-d6c7-44c6-95d2-de4a834b186c" providerId="ADAL" clId="{2F83AFA0-C01B-4427-85EB-FDE2834FBC4A}" dt="2020-03-25T12:21:32.339" v="13504" actId="20577"/>
        <pc:sldMkLst>
          <pc:docMk/>
          <pc:sldMk cId="3095170136" sldId="283"/>
        </pc:sldMkLst>
        <pc:spChg chg="mod">
          <ac:chgData name="Roberto Spighi" userId="3bc39ad7-d6c7-44c6-95d2-de4a834b186c" providerId="ADAL" clId="{2F83AFA0-C01B-4427-85EB-FDE2834FBC4A}" dt="2020-03-24T09:21:56.401" v="9901" actId="20577"/>
          <ac:spMkLst>
            <pc:docMk/>
            <pc:sldMk cId="3095170136" sldId="283"/>
            <ac:spMk id="5" creationId="{A6054E38-C44B-4C01-982D-E704B5933963}"/>
          </ac:spMkLst>
        </pc:spChg>
        <pc:spChg chg="mod">
          <ac:chgData name="Roberto Spighi" userId="3bc39ad7-d6c7-44c6-95d2-de4a834b186c" providerId="ADAL" clId="{2F83AFA0-C01B-4427-85EB-FDE2834FBC4A}" dt="2020-03-25T12:21:32.339" v="13504" actId="20577"/>
          <ac:spMkLst>
            <pc:docMk/>
            <pc:sldMk cId="3095170136" sldId="283"/>
            <ac:spMk id="8" creationId="{B97A0E0D-2DF2-4B80-A7B0-5EB99FF19EAA}"/>
          </ac:spMkLst>
        </pc:spChg>
        <pc:spChg chg="mod">
          <ac:chgData name="Roberto Spighi" userId="3bc39ad7-d6c7-44c6-95d2-de4a834b186c" providerId="ADAL" clId="{2F83AFA0-C01B-4427-85EB-FDE2834FBC4A}" dt="2020-03-24T10:46:38.042" v="11844" actId="14100"/>
          <ac:spMkLst>
            <pc:docMk/>
            <pc:sldMk cId="3095170136" sldId="283"/>
            <ac:spMk id="14" creationId="{1D0071C0-8B42-46B7-B90D-B19BD902870D}"/>
          </ac:spMkLst>
        </pc:spChg>
        <pc:picChg chg="add mod">
          <ac:chgData name="Roberto Spighi" userId="3bc39ad7-d6c7-44c6-95d2-de4a834b186c" providerId="ADAL" clId="{2F83AFA0-C01B-4427-85EB-FDE2834FBC4A}" dt="2020-03-24T10:46:45.384" v="11846" actId="1076"/>
          <ac:picMkLst>
            <pc:docMk/>
            <pc:sldMk cId="3095170136" sldId="283"/>
            <ac:picMk id="12" creationId="{B11E65A6-FC55-4B97-AE26-353C46C341EF}"/>
          </ac:picMkLst>
        </pc:picChg>
        <pc:picChg chg="mod">
          <ac:chgData name="Roberto Spighi" userId="3bc39ad7-d6c7-44c6-95d2-de4a834b186c" providerId="ADAL" clId="{2F83AFA0-C01B-4427-85EB-FDE2834FBC4A}" dt="2020-03-25T12:21:26.664" v="13500" actId="1076"/>
          <ac:picMkLst>
            <pc:docMk/>
            <pc:sldMk cId="3095170136" sldId="283"/>
            <ac:picMk id="13" creationId="{52E864B1-71C6-4E79-9FCD-485B35395BF6}"/>
          </ac:picMkLst>
        </pc:picChg>
      </pc:sldChg>
      <pc:sldChg chg="addSp delSp modSp add">
        <pc:chgData name="Roberto Spighi" userId="3bc39ad7-d6c7-44c6-95d2-de4a834b186c" providerId="ADAL" clId="{2F83AFA0-C01B-4427-85EB-FDE2834FBC4A}" dt="2020-03-25T11:00:11.703" v="13478" actId="1076"/>
        <pc:sldMkLst>
          <pc:docMk/>
          <pc:sldMk cId="3257022050" sldId="284"/>
        </pc:sldMkLst>
        <pc:spChg chg="mod">
          <ac:chgData name="Roberto Spighi" userId="3bc39ad7-d6c7-44c6-95d2-de4a834b186c" providerId="ADAL" clId="{2F83AFA0-C01B-4427-85EB-FDE2834FBC4A}" dt="2020-03-24T09:44:41.482" v="10667" actId="20577"/>
          <ac:spMkLst>
            <pc:docMk/>
            <pc:sldMk cId="3257022050" sldId="284"/>
            <ac:spMk id="4" creationId="{00000000-0000-0000-0000-000000000000}"/>
          </ac:spMkLst>
        </pc:spChg>
        <pc:spChg chg="add mod">
          <ac:chgData name="Roberto Spighi" userId="3bc39ad7-d6c7-44c6-95d2-de4a834b186c" providerId="ADAL" clId="{2F83AFA0-C01B-4427-85EB-FDE2834FBC4A}" dt="2020-03-25T11:00:11.703" v="13478" actId="1076"/>
          <ac:spMkLst>
            <pc:docMk/>
            <pc:sldMk cId="3257022050" sldId="284"/>
            <ac:spMk id="10" creationId="{21C9D437-3118-4E65-9EBD-4451F1361E5F}"/>
          </ac:spMkLst>
        </pc:spChg>
        <pc:spChg chg="add mod">
          <ac:chgData name="Roberto Spighi" userId="3bc39ad7-d6c7-44c6-95d2-de4a834b186c" providerId="ADAL" clId="{2F83AFA0-C01B-4427-85EB-FDE2834FBC4A}" dt="2020-03-24T09:46:15.442" v="10754" actId="14100"/>
          <ac:spMkLst>
            <pc:docMk/>
            <pc:sldMk cId="3257022050" sldId="284"/>
            <ac:spMk id="15" creationId="{90638562-5B14-4531-9195-539D2A9400F7}"/>
          </ac:spMkLst>
        </pc:spChg>
        <pc:spChg chg="del">
          <ac:chgData name="Roberto Spighi" userId="3bc39ad7-d6c7-44c6-95d2-de4a834b186c" providerId="ADAL" clId="{2F83AFA0-C01B-4427-85EB-FDE2834FBC4A}" dt="2020-03-24T09:44:33.120" v="10666" actId="478"/>
          <ac:spMkLst>
            <pc:docMk/>
            <pc:sldMk cId="3257022050" sldId="284"/>
            <ac:spMk id="27" creationId="{531B4B89-41E3-41D3-90F5-B6091BB37FC1}"/>
          </ac:spMkLst>
        </pc:spChg>
        <pc:spChg chg="del">
          <ac:chgData name="Roberto Spighi" userId="3bc39ad7-d6c7-44c6-95d2-de4a834b186c" providerId="ADAL" clId="{2F83AFA0-C01B-4427-85EB-FDE2834FBC4A}" dt="2020-03-24T09:44:33.120" v="10666" actId="478"/>
          <ac:spMkLst>
            <pc:docMk/>
            <pc:sldMk cId="3257022050" sldId="284"/>
            <ac:spMk id="28" creationId="{E2E2D630-2CCD-4430-A53D-25349D7F0F32}"/>
          </ac:spMkLst>
        </pc:spChg>
        <pc:spChg chg="del">
          <ac:chgData name="Roberto Spighi" userId="3bc39ad7-d6c7-44c6-95d2-de4a834b186c" providerId="ADAL" clId="{2F83AFA0-C01B-4427-85EB-FDE2834FBC4A}" dt="2020-03-24T09:44:33.120" v="10666" actId="478"/>
          <ac:spMkLst>
            <pc:docMk/>
            <pc:sldMk cId="3257022050" sldId="284"/>
            <ac:spMk id="29" creationId="{393E51F3-D6A1-45F8-AED5-DBAA408D910D}"/>
          </ac:spMkLst>
        </pc:spChg>
        <pc:spChg chg="del">
          <ac:chgData name="Roberto Spighi" userId="3bc39ad7-d6c7-44c6-95d2-de4a834b186c" providerId="ADAL" clId="{2F83AFA0-C01B-4427-85EB-FDE2834FBC4A}" dt="2020-03-24T09:44:33.120" v="10666" actId="478"/>
          <ac:spMkLst>
            <pc:docMk/>
            <pc:sldMk cId="3257022050" sldId="284"/>
            <ac:spMk id="30" creationId="{C936A1F2-8DBA-474C-BC41-E103A5D056F5}"/>
          </ac:spMkLst>
        </pc:spChg>
        <pc:spChg chg="del">
          <ac:chgData name="Roberto Spighi" userId="3bc39ad7-d6c7-44c6-95d2-de4a834b186c" providerId="ADAL" clId="{2F83AFA0-C01B-4427-85EB-FDE2834FBC4A}" dt="2020-03-24T09:44:50.264" v="10671" actId="478"/>
          <ac:spMkLst>
            <pc:docMk/>
            <pc:sldMk cId="3257022050" sldId="284"/>
            <ac:spMk id="31" creationId="{FACD8827-FF35-4C1A-937B-B31CAF50FD5E}"/>
          </ac:spMkLst>
        </pc:spChg>
        <pc:picChg chg="mod">
          <ac:chgData name="Roberto Spighi" userId="3bc39ad7-d6c7-44c6-95d2-de4a834b186c" providerId="ADAL" clId="{2F83AFA0-C01B-4427-85EB-FDE2834FBC4A}" dt="2020-03-24T09:44:48.090" v="10670" actId="1076"/>
          <ac:picMkLst>
            <pc:docMk/>
            <pc:sldMk cId="3257022050" sldId="284"/>
            <ac:picMk id="3" creationId="{78BEB171-A3CF-4874-A2ED-366239A446D9}"/>
          </ac:picMkLst>
        </pc:picChg>
        <pc:picChg chg="add del mod">
          <ac:chgData name="Roberto Spighi" userId="3bc39ad7-d6c7-44c6-95d2-de4a834b186c" providerId="ADAL" clId="{2F83AFA0-C01B-4427-85EB-FDE2834FBC4A}" dt="2020-03-25T08:46:06.581" v="13002" actId="478"/>
          <ac:picMkLst>
            <pc:docMk/>
            <pc:sldMk cId="3257022050" sldId="284"/>
            <ac:picMk id="5" creationId="{819321F2-FC44-4C97-AE0E-22D442E4CF70}"/>
          </ac:picMkLst>
        </pc:picChg>
        <pc:picChg chg="add mod modCrop">
          <ac:chgData name="Roberto Spighi" userId="3bc39ad7-d6c7-44c6-95d2-de4a834b186c" providerId="ADAL" clId="{2F83AFA0-C01B-4427-85EB-FDE2834FBC4A}" dt="2020-03-25T08:46:36.114" v="13006" actId="1076"/>
          <ac:picMkLst>
            <pc:docMk/>
            <pc:sldMk cId="3257022050" sldId="284"/>
            <ac:picMk id="6" creationId="{83D4B4AE-39C3-4149-8529-0598D5BA017A}"/>
          </ac:picMkLst>
        </pc:picChg>
        <pc:picChg chg="add">
          <ac:chgData name="Roberto Spighi" userId="3bc39ad7-d6c7-44c6-95d2-de4a834b186c" providerId="ADAL" clId="{2F83AFA0-C01B-4427-85EB-FDE2834FBC4A}" dt="2020-03-24T10:45:19.140" v="11776"/>
          <ac:picMkLst>
            <pc:docMk/>
            <pc:sldMk cId="3257022050" sldId="284"/>
            <ac:picMk id="16" creationId="{8D38C9AE-7AD4-42D8-9F21-4AEE590DABA6}"/>
          </ac:picMkLst>
        </pc:picChg>
        <pc:picChg chg="del">
          <ac:chgData name="Roberto Spighi" userId="3bc39ad7-d6c7-44c6-95d2-de4a834b186c" providerId="ADAL" clId="{2F83AFA0-C01B-4427-85EB-FDE2834FBC4A}" dt="2020-03-24T09:44:33.120" v="10666" actId="478"/>
          <ac:picMkLst>
            <pc:docMk/>
            <pc:sldMk cId="3257022050" sldId="284"/>
            <ac:picMk id="19" creationId="{59BF0866-685A-46C8-ABC4-508C3CB82C9D}"/>
          </ac:picMkLst>
        </pc:picChg>
        <pc:picChg chg="del">
          <ac:chgData name="Roberto Spighi" userId="3bc39ad7-d6c7-44c6-95d2-de4a834b186c" providerId="ADAL" clId="{2F83AFA0-C01B-4427-85EB-FDE2834FBC4A}" dt="2020-03-24T09:44:33.120" v="10666" actId="478"/>
          <ac:picMkLst>
            <pc:docMk/>
            <pc:sldMk cId="3257022050" sldId="284"/>
            <ac:picMk id="21" creationId="{19520E41-7446-4A36-89A8-70015F371693}"/>
          </ac:picMkLst>
        </pc:picChg>
        <pc:picChg chg="del">
          <ac:chgData name="Roberto Spighi" userId="3bc39ad7-d6c7-44c6-95d2-de4a834b186c" providerId="ADAL" clId="{2F83AFA0-C01B-4427-85EB-FDE2834FBC4A}" dt="2020-03-24T09:44:33.120" v="10666" actId="478"/>
          <ac:picMkLst>
            <pc:docMk/>
            <pc:sldMk cId="3257022050" sldId="284"/>
            <ac:picMk id="23" creationId="{F0F2BA3B-09F9-4A47-9F6D-81D8598357EE}"/>
          </ac:picMkLst>
        </pc:picChg>
        <pc:picChg chg="del">
          <ac:chgData name="Roberto Spighi" userId="3bc39ad7-d6c7-44c6-95d2-de4a834b186c" providerId="ADAL" clId="{2F83AFA0-C01B-4427-85EB-FDE2834FBC4A}" dt="2020-03-24T09:44:33.120" v="10666" actId="478"/>
          <ac:picMkLst>
            <pc:docMk/>
            <pc:sldMk cId="3257022050" sldId="284"/>
            <ac:picMk id="25" creationId="{4A015B2B-E943-4E37-A5E0-4267A5740C5F}"/>
          </ac:picMkLst>
        </pc:picChg>
      </pc:sldChg>
      <pc:sldChg chg="addSp delSp modSp add del">
        <pc:chgData name="Roberto Spighi" userId="3bc39ad7-d6c7-44c6-95d2-de4a834b186c" providerId="ADAL" clId="{2F83AFA0-C01B-4427-85EB-FDE2834FBC4A}" dt="2020-03-25T10:25:46.881" v="13133" actId="47"/>
        <pc:sldMkLst>
          <pc:docMk/>
          <pc:sldMk cId="3234842880" sldId="285"/>
        </pc:sldMkLst>
        <pc:spChg chg="mod">
          <ac:chgData name="Roberto Spighi" userId="3bc39ad7-d6c7-44c6-95d2-de4a834b186c" providerId="ADAL" clId="{2F83AFA0-C01B-4427-85EB-FDE2834FBC4A}" dt="2020-03-24T09:53:05.572" v="10768" actId="20577"/>
          <ac:spMkLst>
            <pc:docMk/>
            <pc:sldMk cId="3234842880" sldId="285"/>
            <ac:spMk id="4" creationId="{00000000-0000-0000-0000-000000000000}"/>
          </ac:spMkLst>
        </pc:spChg>
        <pc:spChg chg="mod">
          <ac:chgData name="Roberto Spighi" userId="3bc39ad7-d6c7-44c6-95d2-de4a834b186c" providerId="ADAL" clId="{2F83AFA0-C01B-4427-85EB-FDE2834FBC4A}" dt="2020-03-24T09:53:17.404" v="10776" actId="14100"/>
          <ac:spMkLst>
            <pc:docMk/>
            <pc:sldMk cId="3234842880" sldId="285"/>
            <ac:spMk id="18" creationId="{21D3DAFA-FB88-49B8-9EFD-811AA299E175}"/>
          </ac:spMkLst>
        </pc:spChg>
        <pc:spChg chg="mod">
          <ac:chgData name="Roberto Spighi" userId="3bc39ad7-d6c7-44c6-95d2-de4a834b186c" providerId="ADAL" clId="{2F83AFA0-C01B-4427-85EB-FDE2834FBC4A}" dt="2020-03-24T10:05:31.102" v="10847" actId="1076"/>
          <ac:spMkLst>
            <pc:docMk/>
            <pc:sldMk cId="3234842880" sldId="285"/>
            <ac:spMk id="29" creationId="{9F9E1068-5F8F-4F98-8986-3D5EB157216F}"/>
          </ac:spMkLst>
        </pc:spChg>
        <pc:spChg chg="mod">
          <ac:chgData name="Roberto Spighi" userId="3bc39ad7-d6c7-44c6-95d2-de4a834b186c" providerId="ADAL" clId="{2F83AFA0-C01B-4427-85EB-FDE2834FBC4A}" dt="2020-03-25T10:24:58.575" v="13131" actId="1037"/>
          <ac:spMkLst>
            <pc:docMk/>
            <pc:sldMk cId="3234842880" sldId="285"/>
            <ac:spMk id="31" creationId="{C44D5FD5-F3E3-4DB6-95A8-B7E68586F4B4}"/>
          </ac:spMkLst>
        </pc:spChg>
        <pc:spChg chg="mod">
          <ac:chgData name="Roberto Spighi" userId="3bc39ad7-d6c7-44c6-95d2-de4a834b186c" providerId="ADAL" clId="{2F83AFA0-C01B-4427-85EB-FDE2834FBC4A}" dt="2020-03-24T09:53:56.270" v="10805" actId="20577"/>
          <ac:spMkLst>
            <pc:docMk/>
            <pc:sldMk cId="3234842880" sldId="285"/>
            <ac:spMk id="37" creationId="{95EB3128-9DD7-4FF7-84E5-22DF06761BFC}"/>
          </ac:spMkLst>
        </pc:spChg>
        <pc:spChg chg="mod">
          <ac:chgData name="Roberto Spighi" userId="3bc39ad7-d6c7-44c6-95d2-de4a834b186c" providerId="ADAL" clId="{2F83AFA0-C01B-4427-85EB-FDE2834FBC4A}" dt="2020-03-25T10:24:30.825" v="13067" actId="1076"/>
          <ac:spMkLst>
            <pc:docMk/>
            <pc:sldMk cId="3234842880" sldId="285"/>
            <ac:spMk id="39" creationId="{57DC36C5-34B4-4D86-BCB9-CFF246DE1D2E}"/>
          </ac:spMkLst>
        </pc:spChg>
        <pc:spChg chg="mod">
          <ac:chgData name="Roberto Spighi" userId="3bc39ad7-d6c7-44c6-95d2-de4a834b186c" providerId="ADAL" clId="{2F83AFA0-C01B-4427-85EB-FDE2834FBC4A}" dt="2020-03-25T10:24:30.825" v="13067" actId="1076"/>
          <ac:spMkLst>
            <pc:docMk/>
            <pc:sldMk cId="3234842880" sldId="285"/>
            <ac:spMk id="40" creationId="{9CBAD54A-42E8-4EBA-8283-2BBC7A7105FB}"/>
          </ac:spMkLst>
        </pc:spChg>
        <pc:spChg chg="mod">
          <ac:chgData name="Roberto Spighi" userId="3bc39ad7-d6c7-44c6-95d2-de4a834b186c" providerId="ADAL" clId="{2F83AFA0-C01B-4427-85EB-FDE2834FBC4A}" dt="2020-03-25T10:24:58.575" v="13131" actId="1037"/>
          <ac:spMkLst>
            <pc:docMk/>
            <pc:sldMk cId="3234842880" sldId="285"/>
            <ac:spMk id="51" creationId="{47A8D780-CCD4-4C49-8286-0110025D389F}"/>
          </ac:spMkLst>
        </pc:spChg>
        <pc:picChg chg="del">
          <ac:chgData name="Roberto Spighi" userId="3bc39ad7-d6c7-44c6-95d2-de4a834b186c" providerId="ADAL" clId="{2F83AFA0-C01B-4427-85EB-FDE2834FBC4A}" dt="2020-03-24T09:54:11.176" v="10812" actId="478"/>
          <ac:picMkLst>
            <pc:docMk/>
            <pc:sldMk cId="3234842880" sldId="285"/>
            <ac:picMk id="3" creationId="{F029CA35-E59A-40D5-8011-7B3850312379}"/>
          </ac:picMkLst>
        </pc:picChg>
        <pc:picChg chg="add mod ord modCrop">
          <ac:chgData name="Roberto Spighi" userId="3bc39ad7-d6c7-44c6-95d2-de4a834b186c" providerId="ADAL" clId="{2F83AFA0-C01B-4427-85EB-FDE2834FBC4A}" dt="2020-03-24T10:04:12.479" v="10824" actId="167"/>
          <ac:picMkLst>
            <pc:docMk/>
            <pc:sldMk cId="3234842880" sldId="285"/>
            <ac:picMk id="5" creationId="{BEC45A11-C23C-49FF-B253-EA9FB28E0FC4}"/>
          </ac:picMkLst>
        </pc:picChg>
        <pc:picChg chg="del">
          <ac:chgData name="Roberto Spighi" userId="3bc39ad7-d6c7-44c6-95d2-de4a834b186c" providerId="ADAL" clId="{2F83AFA0-C01B-4427-85EB-FDE2834FBC4A}" dt="2020-03-24T09:53:39.805" v="10786" actId="478"/>
          <ac:picMkLst>
            <pc:docMk/>
            <pc:sldMk cId="3234842880" sldId="285"/>
            <ac:picMk id="7" creationId="{B2EB4D63-FA57-4198-BF3F-83B1A3F1F569}"/>
          </ac:picMkLst>
        </pc:picChg>
        <pc:picChg chg="add mod ord modCrop">
          <ac:chgData name="Roberto Spighi" userId="3bc39ad7-d6c7-44c6-95d2-de4a834b186c" providerId="ADAL" clId="{2F83AFA0-C01B-4427-85EB-FDE2834FBC4A}" dt="2020-03-24T10:14:12.032" v="10889" actId="14100"/>
          <ac:picMkLst>
            <pc:docMk/>
            <pc:sldMk cId="3234842880" sldId="285"/>
            <ac:picMk id="13" creationId="{017B66B8-BA90-451B-8267-DC09E20F2CF6}"/>
          </ac:picMkLst>
        </pc:picChg>
        <pc:picChg chg="del">
          <ac:chgData name="Roberto Spighi" userId="3bc39ad7-d6c7-44c6-95d2-de4a834b186c" providerId="ADAL" clId="{2F83AFA0-C01B-4427-85EB-FDE2834FBC4A}" dt="2020-03-24T09:54:14.161" v="10813" actId="478"/>
          <ac:picMkLst>
            <pc:docMk/>
            <pc:sldMk cId="3234842880" sldId="285"/>
            <ac:picMk id="25" creationId="{2DEDD7BA-F04B-4CEA-BF64-22DE0353F7CB}"/>
          </ac:picMkLst>
        </pc:picChg>
        <pc:picChg chg="del">
          <ac:chgData name="Roberto Spighi" userId="3bc39ad7-d6c7-44c6-95d2-de4a834b186c" providerId="ADAL" clId="{2F83AFA0-C01B-4427-85EB-FDE2834FBC4A}" dt="2020-03-24T09:53:43.742" v="10787" actId="478"/>
          <ac:picMkLst>
            <pc:docMk/>
            <pc:sldMk cId="3234842880" sldId="285"/>
            <ac:picMk id="28" creationId="{33EE0F4F-EA2B-4CEC-AAA5-C473222101E5}"/>
          </ac:picMkLst>
        </pc:picChg>
        <pc:picChg chg="add del mod ord modCrop">
          <ac:chgData name="Roberto Spighi" userId="3bc39ad7-d6c7-44c6-95d2-de4a834b186c" providerId="ADAL" clId="{2F83AFA0-C01B-4427-85EB-FDE2834FBC4A}" dt="2020-03-25T10:24:08.279" v="13065" actId="478"/>
          <ac:picMkLst>
            <pc:docMk/>
            <pc:sldMk cId="3234842880" sldId="285"/>
            <ac:picMk id="32" creationId="{C39C3130-4899-4CA7-9ABF-E453A3723F30}"/>
          </ac:picMkLst>
        </pc:picChg>
        <pc:picChg chg="add mod ord modCrop">
          <ac:chgData name="Roberto Spighi" userId="3bc39ad7-d6c7-44c6-95d2-de4a834b186c" providerId="ADAL" clId="{2F83AFA0-C01B-4427-85EB-FDE2834FBC4A}" dt="2020-03-25T10:25:05.247" v="13132" actId="14100"/>
          <ac:picMkLst>
            <pc:docMk/>
            <pc:sldMk cId="3234842880" sldId="285"/>
            <ac:picMk id="50" creationId="{86E4EE05-C2E8-45CD-8B43-281815C82F5B}"/>
          </ac:picMkLst>
        </pc:picChg>
        <pc:picChg chg="add">
          <ac:chgData name="Roberto Spighi" userId="3bc39ad7-d6c7-44c6-95d2-de4a834b186c" providerId="ADAL" clId="{2F83AFA0-C01B-4427-85EB-FDE2834FBC4A}" dt="2020-03-24T10:44:37.554" v="11742"/>
          <ac:picMkLst>
            <pc:docMk/>
            <pc:sldMk cId="3234842880" sldId="285"/>
            <ac:picMk id="53" creationId="{D95B36F9-6985-4D7B-9938-E098A74E603A}"/>
          </ac:picMkLst>
        </pc:picChg>
        <pc:cxnChg chg="mod">
          <ac:chgData name="Roberto Spighi" userId="3bc39ad7-d6c7-44c6-95d2-de4a834b186c" providerId="ADAL" clId="{2F83AFA0-C01B-4427-85EB-FDE2834FBC4A}" dt="2020-03-24T10:05:44.861" v="10850" actId="1036"/>
          <ac:cxnSpMkLst>
            <pc:docMk/>
            <pc:sldMk cId="3234842880" sldId="285"/>
            <ac:cxnSpMk id="11" creationId="{F4DD9DD5-AB72-4966-A9FF-60204230648C}"/>
          </ac:cxnSpMkLst>
        </pc:cxnChg>
        <pc:cxnChg chg="mod">
          <ac:chgData name="Roberto Spighi" userId="3bc39ad7-d6c7-44c6-95d2-de4a834b186c" providerId="ADAL" clId="{2F83AFA0-C01B-4427-85EB-FDE2834FBC4A}" dt="2020-03-25T10:24:58.575" v="13131" actId="1037"/>
          <ac:cxnSpMkLst>
            <pc:docMk/>
            <pc:sldMk cId="3234842880" sldId="285"/>
            <ac:cxnSpMk id="41" creationId="{911A7B2F-F952-44A7-A98A-6C669D2E5641}"/>
          </ac:cxnSpMkLst>
        </pc:cxnChg>
        <pc:cxnChg chg="mod">
          <ac:chgData name="Roberto Spighi" userId="3bc39ad7-d6c7-44c6-95d2-de4a834b186c" providerId="ADAL" clId="{2F83AFA0-C01B-4427-85EB-FDE2834FBC4A}" dt="2020-03-25T10:24:30.825" v="13067" actId="1076"/>
          <ac:cxnSpMkLst>
            <pc:docMk/>
            <pc:sldMk cId="3234842880" sldId="285"/>
            <ac:cxnSpMk id="42" creationId="{F532D431-EF4E-4C0B-A663-1BFDA5D22199}"/>
          </ac:cxnSpMkLst>
        </pc:cxnChg>
        <pc:cxnChg chg="mod">
          <ac:chgData name="Roberto Spighi" userId="3bc39ad7-d6c7-44c6-95d2-de4a834b186c" providerId="ADAL" clId="{2F83AFA0-C01B-4427-85EB-FDE2834FBC4A}" dt="2020-03-24T10:14:29.145" v="10921" actId="1036"/>
          <ac:cxnSpMkLst>
            <pc:docMk/>
            <pc:sldMk cId="3234842880" sldId="285"/>
            <ac:cxnSpMk id="43" creationId="{707CD7B2-F11C-4F97-A716-A7D7910E08A3}"/>
          </ac:cxnSpMkLst>
        </pc:cxnChg>
        <pc:cxnChg chg="mod">
          <ac:chgData name="Roberto Spighi" userId="3bc39ad7-d6c7-44c6-95d2-de4a834b186c" providerId="ADAL" clId="{2F83AFA0-C01B-4427-85EB-FDE2834FBC4A}" dt="2020-03-25T10:24:58.575" v="13131" actId="1037"/>
          <ac:cxnSpMkLst>
            <pc:docMk/>
            <pc:sldMk cId="3234842880" sldId="285"/>
            <ac:cxnSpMk id="46" creationId="{B2422BCB-E88E-44C8-98BE-52A73BBA5AF7}"/>
          </ac:cxnSpMkLst>
        </pc:cxnChg>
        <pc:cxnChg chg="mod">
          <ac:chgData name="Roberto Spighi" userId="3bc39ad7-d6c7-44c6-95d2-de4a834b186c" providerId="ADAL" clId="{2F83AFA0-C01B-4427-85EB-FDE2834FBC4A}" dt="2020-03-24T10:14:19.781" v="10908" actId="1038"/>
          <ac:cxnSpMkLst>
            <pc:docMk/>
            <pc:sldMk cId="3234842880" sldId="285"/>
            <ac:cxnSpMk id="47" creationId="{77AE3BB2-8524-48F6-A89B-E85B84E39A0C}"/>
          </ac:cxnSpMkLst>
        </pc:cxnChg>
        <pc:cxnChg chg="mod">
          <ac:chgData name="Roberto Spighi" userId="3bc39ad7-d6c7-44c6-95d2-de4a834b186c" providerId="ADAL" clId="{2F83AFA0-C01B-4427-85EB-FDE2834FBC4A}" dt="2020-03-25T10:24:58.575" v="13131" actId="1037"/>
          <ac:cxnSpMkLst>
            <pc:docMk/>
            <pc:sldMk cId="3234842880" sldId="285"/>
            <ac:cxnSpMk id="49" creationId="{A297FB78-EC47-42D7-B76F-84B50092E6D6}"/>
          </ac:cxnSpMkLst>
        </pc:cxnChg>
      </pc:sldChg>
      <pc:sldChg chg="addSp modSp">
        <pc:chgData name="Roberto Spighi" userId="3bc39ad7-d6c7-44c6-95d2-de4a834b186c" providerId="ADAL" clId="{2F83AFA0-C01B-4427-85EB-FDE2834FBC4A}" dt="2020-03-25T12:57:19.581" v="14705" actId="113"/>
        <pc:sldMkLst>
          <pc:docMk/>
          <pc:sldMk cId="3468534996" sldId="289"/>
        </pc:sldMkLst>
        <pc:spChg chg="mod">
          <ac:chgData name="Roberto Spighi" userId="3bc39ad7-d6c7-44c6-95d2-de4a834b186c" providerId="ADAL" clId="{2F83AFA0-C01B-4427-85EB-FDE2834FBC4A}" dt="2020-03-24T23:38:45.097" v="12033" actId="1076"/>
          <ac:spMkLst>
            <pc:docMk/>
            <pc:sldMk cId="3468534996" sldId="289"/>
            <ac:spMk id="10" creationId="{55FC1491-9672-4CD6-8C82-C96BE1B27B04}"/>
          </ac:spMkLst>
        </pc:spChg>
        <pc:spChg chg="mod">
          <ac:chgData name="Roberto Spighi" userId="3bc39ad7-d6c7-44c6-95d2-de4a834b186c" providerId="ADAL" clId="{2F83AFA0-C01B-4427-85EB-FDE2834FBC4A}" dt="2020-03-25T12:57:19.581" v="14705" actId="113"/>
          <ac:spMkLst>
            <pc:docMk/>
            <pc:sldMk cId="3468534996" sldId="289"/>
            <ac:spMk id="19" creationId="{4DA73F49-B331-43C8-B9DB-591FFECC503E}"/>
          </ac:spMkLst>
        </pc:spChg>
        <pc:spChg chg="mod">
          <ac:chgData name="Roberto Spighi" userId="3bc39ad7-d6c7-44c6-95d2-de4a834b186c" providerId="ADAL" clId="{2F83AFA0-C01B-4427-85EB-FDE2834FBC4A}" dt="2020-03-24T23:38:49.538" v="12034" actId="1076"/>
          <ac:spMkLst>
            <pc:docMk/>
            <pc:sldMk cId="3468534996" sldId="289"/>
            <ac:spMk id="21" creationId="{40F06E01-FC1D-4578-93B6-72BF52FB54CF}"/>
          </ac:spMkLst>
        </pc:spChg>
        <pc:spChg chg="mod">
          <ac:chgData name="Roberto Spighi" userId="3bc39ad7-d6c7-44c6-95d2-de4a834b186c" providerId="ADAL" clId="{2F83AFA0-C01B-4427-85EB-FDE2834FBC4A}" dt="2020-03-24T23:38:26.158" v="12030" actId="1038"/>
          <ac:spMkLst>
            <pc:docMk/>
            <pc:sldMk cId="3468534996" sldId="289"/>
            <ac:spMk id="32" creationId="{4AEF0EA8-D270-4309-8284-ED412029A6AE}"/>
          </ac:spMkLst>
        </pc:spChg>
        <pc:spChg chg="mod">
          <ac:chgData name="Roberto Spighi" userId="3bc39ad7-d6c7-44c6-95d2-de4a834b186c" providerId="ADAL" clId="{2F83AFA0-C01B-4427-85EB-FDE2834FBC4A}" dt="2020-03-24T23:38:26.158" v="12030" actId="1038"/>
          <ac:spMkLst>
            <pc:docMk/>
            <pc:sldMk cId="3468534996" sldId="289"/>
            <ac:spMk id="34" creationId="{27A5DD20-777A-4F59-9BB6-33A8154AA21D}"/>
          </ac:spMkLst>
        </pc:spChg>
        <pc:picChg chg="mod">
          <ac:chgData name="Roberto Spighi" userId="3bc39ad7-d6c7-44c6-95d2-de4a834b186c" providerId="ADAL" clId="{2F83AFA0-C01B-4427-85EB-FDE2834FBC4A}" dt="2020-03-24T23:38:34.763" v="12032" actId="1076"/>
          <ac:picMkLst>
            <pc:docMk/>
            <pc:sldMk cId="3468534996" sldId="289"/>
            <ac:picMk id="3" creationId="{28A2315D-0AF0-415D-908E-7217563F9771}"/>
          </ac:picMkLst>
        </pc:picChg>
        <pc:picChg chg="add mod ord modCrop">
          <ac:chgData name="Roberto Spighi" userId="3bc39ad7-d6c7-44c6-95d2-de4a834b186c" providerId="ADAL" clId="{2F83AFA0-C01B-4427-85EB-FDE2834FBC4A}" dt="2020-03-24T23:37:22.225" v="12004" actId="167"/>
          <ac:picMkLst>
            <pc:docMk/>
            <pc:sldMk cId="3468534996" sldId="289"/>
            <ac:picMk id="4" creationId="{7052D6D8-0463-4D09-A362-0F53457AF4F9}"/>
          </ac:picMkLst>
        </pc:picChg>
        <pc:picChg chg="add mod ord modCrop">
          <ac:chgData name="Roberto Spighi" userId="3bc39ad7-d6c7-44c6-95d2-de4a834b186c" providerId="ADAL" clId="{2F83AFA0-C01B-4427-85EB-FDE2834FBC4A}" dt="2020-03-24T23:37:30.128" v="12005" actId="14100"/>
          <ac:picMkLst>
            <pc:docMk/>
            <pc:sldMk cId="3468534996" sldId="289"/>
            <ac:picMk id="22" creationId="{2884DDC8-FE8D-43E8-BB8A-FC23F8BE3C99}"/>
          </ac:picMkLst>
        </pc:picChg>
        <pc:cxnChg chg="mod">
          <ac:chgData name="Roberto Spighi" userId="3bc39ad7-d6c7-44c6-95d2-de4a834b186c" providerId="ADAL" clId="{2F83AFA0-C01B-4427-85EB-FDE2834FBC4A}" dt="2020-03-24T23:38:26.158" v="12030" actId="1038"/>
          <ac:cxnSpMkLst>
            <pc:docMk/>
            <pc:sldMk cId="3468534996" sldId="289"/>
            <ac:cxnSpMk id="18" creationId="{680F3A65-7168-431D-98C4-1AFC81683FE4}"/>
          </ac:cxnSpMkLst>
        </pc:cxnChg>
        <pc:cxnChg chg="mod">
          <ac:chgData name="Roberto Spighi" userId="3bc39ad7-d6c7-44c6-95d2-de4a834b186c" providerId="ADAL" clId="{2F83AFA0-C01B-4427-85EB-FDE2834FBC4A}" dt="2020-03-24T23:38:26.158" v="12030" actId="1038"/>
          <ac:cxnSpMkLst>
            <pc:docMk/>
            <pc:sldMk cId="3468534996" sldId="289"/>
            <ac:cxnSpMk id="23" creationId="{D105C1F6-5A7D-444B-BD88-209342C3CE11}"/>
          </ac:cxnSpMkLst>
        </pc:cxnChg>
      </pc:sldChg>
      <pc:sldChg chg="modSp">
        <pc:chgData name="Roberto Spighi" userId="3bc39ad7-d6c7-44c6-95d2-de4a834b186c" providerId="ADAL" clId="{2F83AFA0-C01B-4427-85EB-FDE2834FBC4A}" dt="2020-03-25T10:37:55.831" v="13474" actId="1076"/>
        <pc:sldMkLst>
          <pc:docMk/>
          <pc:sldMk cId="884123323" sldId="291"/>
        </pc:sldMkLst>
        <pc:spChg chg="mod">
          <ac:chgData name="Roberto Spighi" userId="3bc39ad7-d6c7-44c6-95d2-de4a834b186c" providerId="ADAL" clId="{2F83AFA0-C01B-4427-85EB-FDE2834FBC4A}" dt="2020-03-25T10:37:55.831" v="13474" actId="1076"/>
          <ac:spMkLst>
            <pc:docMk/>
            <pc:sldMk cId="884123323" sldId="291"/>
            <ac:spMk id="9" creationId="{00000000-0000-0000-0000-000000000000}"/>
          </ac:spMkLst>
        </pc:spChg>
      </pc:sldChg>
      <pc:sldChg chg="addSp delSp modSp">
        <pc:chgData name="Roberto Spighi" userId="3bc39ad7-d6c7-44c6-95d2-de4a834b186c" providerId="ADAL" clId="{2F83AFA0-C01B-4427-85EB-FDE2834FBC4A}" dt="2020-03-25T10:47:50.041" v="13476" actId="20577"/>
        <pc:sldMkLst>
          <pc:docMk/>
          <pc:sldMk cId="76790223" sldId="292"/>
        </pc:sldMkLst>
        <pc:spChg chg="mod">
          <ac:chgData name="Roberto Spighi" userId="3bc39ad7-d6c7-44c6-95d2-de4a834b186c" providerId="ADAL" clId="{2F83AFA0-C01B-4427-85EB-FDE2834FBC4A}" dt="2020-03-24T23:54:20.827" v="12198" actId="14100"/>
          <ac:spMkLst>
            <pc:docMk/>
            <pc:sldMk cId="76790223" sldId="292"/>
            <ac:spMk id="4" creationId="{00000000-0000-0000-0000-000000000000}"/>
          </ac:spMkLst>
        </pc:spChg>
        <pc:spChg chg="mod">
          <ac:chgData name="Roberto Spighi" userId="3bc39ad7-d6c7-44c6-95d2-de4a834b186c" providerId="ADAL" clId="{2F83AFA0-C01B-4427-85EB-FDE2834FBC4A}" dt="2020-03-25T10:47:50.041" v="13476" actId="20577"/>
          <ac:spMkLst>
            <pc:docMk/>
            <pc:sldMk cId="76790223" sldId="292"/>
            <ac:spMk id="5" creationId="{00000000-0000-0000-0000-000000000000}"/>
          </ac:spMkLst>
        </pc:spChg>
        <pc:spChg chg="del">
          <ac:chgData name="Roberto Spighi" userId="3bc39ad7-d6c7-44c6-95d2-de4a834b186c" providerId="ADAL" clId="{2F83AFA0-C01B-4427-85EB-FDE2834FBC4A}" dt="2020-03-24T23:50:23.459" v="12043" actId="478"/>
          <ac:spMkLst>
            <pc:docMk/>
            <pc:sldMk cId="76790223" sldId="292"/>
            <ac:spMk id="21" creationId="{00000000-0000-0000-0000-000000000000}"/>
          </ac:spMkLst>
        </pc:spChg>
        <pc:spChg chg="add mod">
          <ac:chgData name="Roberto Spighi" userId="3bc39ad7-d6c7-44c6-95d2-de4a834b186c" providerId="ADAL" clId="{2F83AFA0-C01B-4427-85EB-FDE2834FBC4A}" dt="2020-03-24T23:51:30.668" v="12122" actId="1037"/>
          <ac:spMkLst>
            <pc:docMk/>
            <pc:sldMk cId="76790223" sldId="292"/>
            <ac:spMk id="27" creationId="{63C82EE6-64F8-46EC-8C9F-B336E920E670}"/>
          </ac:spMkLst>
        </pc:spChg>
        <pc:spChg chg="add mod">
          <ac:chgData name="Roberto Spighi" userId="3bc39ad7-d6c7-44c6-95d2-de4a834b186c" providerId="ADAL" clId="{2F83AFA0-C01B-4427-85EB-FDE2834FBC4A}" dt="2020-03-24T23:51:30.668" v="12122" actId="1037"/>
          <ac:spMkLst>
            <pc:docMk/>
            <pc:sldMk cId="76790223" sldId="292"/>
            <ac:spMk id="29" creationId="{634730F7-FE31-42DA-8314-C5B68846F2CF}"/>
          </ac:spMkLst>
        </pc:spChg>
        <pc:spChg chg="add del mod">
          <ac:chgData name="Roberto Spighi" userId="3bc39ad7-d6c7-44c6-95d2-de4a834b186c" providerId="ADAL" clId="{2F83AFA0-C01B-4427-85EB-FDE2834FBC4A}" dt="2020-03-25T00:12:46.379" v="12709" actId="478"/>
          <ac:spMkLst>
            <pc:docMk/>
            <pc:sldMk cId="76790223" sldId="292"/>
            <ac:spMk id="33" creationId="{21C6A746-868A-4800-9878-E56D3FF2086A}"/>
          </ac:spMkLst>
        </pc:spChg>
        <pc:picChg chg="del">
          <ac:chgData name="Roberto Spighi" userId="3bc39ad7-d6c7-44c6-95d2-de4a834b186c" providerId="ADAL" clId="{2F83AFA0-C01B-4427-85EB-FDE2834FBC4A}" dt="2020-03-24T23:51:45.401" v="12123" actId="478"/>
          <ac:picMkLst>
            <pc:docMk/>
            <pc:sldMk cId="76790223" sldId="292"/>
            <ac:picMk id="6" creationId="{00000000-0000-0000-0000-000000000000}"/>
          </ac:picMkLst>
        </pc:picChg>
        <pc:picChg chg="add mod ord">
          <ac:chgData name="Roberto Spighi" userId="3bc39ad7-d6c7-44c6-95d2-de4a834b186c" providerId="ADAL" clId="{2F83AFA0-C01B-4427-85EB-FDE2834FBC4A}" dt="2020-03-24T23:54:06.645" v="12197" actId="14861"/>
          <ac:picMkLst>
            <pc:docMk/>
            <pc:sldMk cId="76790223" sldId="292"/>
            <ac:picMk id="31" creationId="{36219A3F-EFDC-411B-BF3E-D8B95AFDE4D3}"/>
          </ac:picMkLst>
        </pc:picChg>
        <pc:cxnChg chg="mod">
          <ac:chgData name="Roberto Spighi" userId="3bc39ad7-d6c7-44c6-95d2-de4a834b186c" providerId="ADAL" clId="{2F83AFA0-C01B-4427-85EB-FDE2834FBC4A}" dt="2020-03-24T23:55:02.586" v="12201" actId="14100"/>
          <ac:cxnSpMkLst>
            <pc:docMk/>
            <pc:sldMk cId="76790223" sldId="292"/>
            <ac:cxnSpMk id="26" creationId="{00000000-0000-0000-0000-000000000000}"/>
          </ac:cxnSpMkLst>
        </pc:cxnChg>
        <pc:cxnChg chg="mod">
          <ac:chgData name="Roberto Spighi" userId="3bc39ad7-d6c7-44c6-95d2-de4a834b186c" providerId="ADAL" clId="{2F83AFA0-C01B-4427-85EB-FDE2834FBC4A}" dt="2020-03-24T23:54:48.629" v="12200" actId="14100"/>
          <ac:cxnSpMkLst>
            <pc:docMk/>
            <pc:sldMk cId="76790223" sldId="292"/>
            <ac:cxnSpMk id="28" creationId="{00000000-0000-0000-0000-000000000000}"/>
          </ac:cxnSpMkLst>
        </pc:cxnChg>
        <pc:cxnChg chg="mod">
          <ac:chgData name="Roberto Spighi" userId="3bc39ad7-d6c7-44c6-95d2-de4a834b186c" providerId="ADAL" clId="{2F83AFA0-C01B-4427-85EB-FDE2834FBC4A}" dt="2020-03-24T23:50:23.459" v="12043" actId="478"/>
          <ac:cxnSpMkLst>
            <pc:docMk/>
            <pc:sldMk cId="76790223" sldId="292"/>
            <ac:cxnSpMk id="32" creationId="{00000000-0000-0000-0000-000000000000}"/>
          </ac:cxnSpMkLst>
        </pc:cxnChg>
        <pc:cxnChg chg="mod">
          <ac:chgData name="Roberto Spighi" userId="3bc39ad7-d6c7-44c6-95d2-de4a834b186c" providerId="ADAL" clId="{2F83AFA0-C01B-4427-85EB-FDE2834FBC4A}" dt="2020-03-24T23:54:35.539" v="12199" actId="14100"/>
          <ac:cxnSpMkLst>
            <pc:docMk/>
            <pc:sldMk cId="76790223" sldId="292"/>
            <ac:cxnSpMk id="34" creationId="{00000000-0000-0000-0000-000000000000}"/>
          </ac:cxnSpMkLst>
        </pc:cxnChg>
      </pc:sldChg>
      <pc:sldChg chg="modSp add">
        <pc:chgData name="Roberto Spighi" userId="3bc39ad7-d6c7-44c6-95d2-de4a834b186c" providerId="ADAL" clId="{2F83AFA0-C01B-4427-85EB-FDE2834FBC4A}" dt="2020-03-25T00:05:43.087" v="12526" actId="1036"/>
        <pc:sldMkLst>
          <pc:docMk/>
          <pc:sldMk cId="63608840" sldId="293"/>
        </pc:sldMkLst>
        <pc:spChg chg="mod">
          <ac:chgData name="Roberto Spighi" userId="3bc39ad7-d6c7-44c6-95d2-de4a834b186c" providerId="ADAL" clId="{2F83AFA0-C01B-4427-85EB-FDE2834FBC4A}" dt="2020-03-25T00:05:43.087" v="12526" actId="1036"/>
          <ac:spMkLst>
            <pc:docMk/>
            <pc:sldMk cId="63608840" sldId="293"/>
            <ac:spMk id="9" creationId="{00000000-0000-0000-0000-000000000000}"/>
          </ac:spMkLst>
        </pc:spChg>
      </pc:sldChg>
      <pc:sldChg chg="delSp modSp add">
        <pc:chgData name="Roberto Spighi" userId="3bc39ad7-d6c7-44c6-95d2-de4a834b186c" providerId="ADAL" clId="{2F83AFA0-C01B-4427-85EB-FDE2834FBC4A}" dt="2020-03-25T10:14:45.981" v="13061" actId="1037"/>
        <pc:sldMkLst>
          <pc:docMk/>
          <pc:sldMk cId="2301471909" sldId="294"/>
        </pc:sldMkLst>
        <pc:spChg chg="mod">
          <ac:chgData name="Roberto Spighi" userId="3bc39ad7-d6c7-44c6-95d2-de4a834b186c" providerId="ADAL" clId="{2F83AFA0-C01B-4427-85EB-FDE2834FBC4A}" dt="2020-03-25T08:48:56.966" v="13024" actId="1036"/>
          <ac:spMkLst>
            <pc:docMk/>
            <pc:sldMk cId="2301471909" sldId="294"/>
            <ac:spMk id="38" creationId="{A6D731AC-DF39-4FE5-82B4-A154A081D9DE}"/>
          </ac:spMkLst>
        </pc:spChg>
        <pc:spChg chg="mod">
          <ac:chgData name="Roberto Spighi" userId="3bc39ad7-d6c7-44c6-95d2-de4a834b186c" providerId="ADAL" clId="{2F83AFA0-C01B-4427-85EB-FDE2834FBC4A}" dt="2020-03-25T08:48:22.289" v="13009" actId="14100"/>
          <ac:spMkLst>
            <pc:docMk/>
            <pc:sldMk cId="2301471909" sldId="294"/>
            <ac:spMk id="40" creationId="{DC29DEF4-C155-4BD7-AB72-89D96F4F5121}"/>
          </ac:spMkLst>
        </pc:spChg>
        <pc:spChg chg="del">
          <ac:chgData name="Roberto Spighi" userId="3bc39ad7-d6c7-44c6-95d2-de4a834b186c" providerId="ADAL" clId="{2F83AFA0-C01B-4427-85EB-FDE2834FBC4A}" dt="2020-03-25T08:48:13.657" v="13008" actId="478"/>
          <ac:spMkLst>
            <pc:docMk/>
            <pc:sldMk cId="2301471909" sldId="294"/>
            <ac:spMk id="47" creationId="{5A6D64F9-00C6-4A1B-80D8-4B47D237BD98}"/>
          </ac:spMkLst>
        </pc:spChg>
        <pc:picChg chg="mod modCrop">
          <ac:chgData name="Roberto Spighi" userId="3bc39ad7-d6c7-44c6-95d2-de4a834b186c" providerId="ADAL" clId="{2F83AFA0-C01B-4427-85EB-FDE2834FBC4A}" dt="2020-03-25T10:14:45.981" v="13061" actId="1037"/>
          <ac:picMkLst>
            <pc:docMk/>
            <pc:sldMk cId="2301471909" sldId="294"/>
            <ac:picMk id="3" creationId="{4D974038-D043-4BAD-912D-E442CC716344}"/>
          </ac:picMkLst>
        </pc:picChg>
      </pc:sldChg>
      <pc:sldChg chg="addSp delSp modSp add">
        <pc:chgData name="Roberto Spighi" userId="3bc39ad7-d6c7-44c6-95d2-de4a834b186c" providerId="ADAL" clId="{2F83AFA0-C01B-4427-85EB-FDE2834FBC4A}" dt="2020-03-25T12:29:06.629" v="13518" actId="20577"/>
        <pc:sldMkLst>
          <pc:docMk/>
          <pc:sldMk cId="2374115171" sldId="295"/>
        </pc:sldMkLst>
        <pc:spChg chg="mod">
          <ac:chgData name="Roberto Spighi" userId="3bc39ad7-d6c7-44c6-95d2-de4a834b186c" providerId="ADAL" clId="{2F83AFA0-C01B-4427-85EB-FDE2834FBC4A}" dt="2020-03-25T10:26:55.085" v="13178" actId="1037"/>
          <ac:spMkLst>
            <pc:docMk/>
            <pc:sldMk cId="2374115171" sldId="295"/>
            <ac:spMk id="4" creationId="{00000000-0000-0000-0000-000000000000}"/>
          </ac:spMkLst>
        </pc:spChg>
        <pc:spChg chg="del">
          <ac:chgData name="Roberto Spighi" userId="3bc39ad7-d6c7-44c6-95d2-de4a834b186c" providerId="ADAL" clId="{2F83AFA0-C01B-4427-85EB-FDE2834FBC4A}" dt="2020-03-25T10:26:45.339" v="13141" actId="478"/>
          <ac:spMkLst>
            <pc:docMk/>
            <pc:sldMk cId="2374115171" sldId="295"/>
            <ac:spMk id="17" creationId="{9443B89F-F7D1-4387-A725-CE0B47A2410C}"/>
          </ac:spMkLst>
        </pc:spChg>
        <pc:spChg chg="mod">
          <ac:chgData name="Roberto Spighi" userId="3bc39ad7-d6c7-44c6-95d2-de4a834b186c" providerId="ADAL" clId="{2F83AFA0-C01B-4427-85EB-FDE2834FBC4A}" dt="2020-03-25T10:36:37.828" v="13470" actId="1076"/>
          <ac:spMkLst>
            <pc:docMk/>
            <pc:sldMk cId="2374115171" sldId="295"/>
            <ac:spMk id="18" creationId="{21D3DAFA-FB88-49B8-9EFD-811AA299E175}"/>
          </ac:spMkLst>
        </pc:spChg>
        <pc:spChg chg="add mod">
          <ac:chgData name="Roberto Spighi" userId="3bc39ad7-d6c7-44c6-95d2-de4a834b186c" providerId="ADAL" clId="{2F83AFA0-C01B-4427-85EB-FDE2834FBC4A}" dt="2020-03-25T12:28:57.125" v="13511" actId="20577"/>
          <ac:spMkLst>
            <pc:docMk/>
            <pc:sldMk cId="2374115171" sldId="295"/>
            <ac:spMk id="30" creationId="{57285887-5EF2-43F2-9F62-F6CB2640F8DE}"/>
          </ac:spMkLst>
        </pc:spChg>
        <pc:spChg chg="del">
          <ac:chgData name="Roberto Spighi" userId="3bc39ad7-d6c7-44c6-95d2-de4a834b186c" providerId="ADAL" clId="{2F83AFA0-C01B-4427-85EB-FDE2834FBC4A}" dt="2020-03-25T10:32:06.053" v="13317" actId="478"/>
          <ac:spMkLst>
            <pc:docMk/>
            <pc:sldMk cId="2374115171" sldId="295"/>
            <ac:spMk id="31" creationId="{C44D5FD5-F3E3-4DB6-95A8-B7E68586F4B4}"/>
          </ac:spMkLst>
        </pc:spChg>
        <pc:spChg chg="del">
          <ac:chgData name="Roberto Spighi" userId="3bc39ad7-d6c7-44c6-95d2-de4a834b186c" providerId="ADAL" clId="{2F83AFA0-C01B-4427-85EB-FDE2834FBC4A}" dt="2020-03-25T10:25:55.707" v="13134" actId="478"/>
          <ac:spMkLst>
            <pc:docMk/>
            <pc:sldMk cId="2374115171" sldId="295"/>
            <ac:spMk id="34" creationId="{EBFF255F-195B-404B-B027-9F4B94851754}"/>
          </ac:spMkLst>
        </pc:spChg>
        <pc:spChg chg="add mod">
          <ac:chgData name="Roberto Spighi" userId="3bc39ad7-d6c7-44c6-95d2-de4a834b186c" providerId="ADAL" clId="{2F83AFA0-C01B-4427-85EB-FDE2834FBC4A}" dt="2020-03-25T12:29:06.629" v="13518" actId="20577"/>
          <ac:spMkLst>
            <pc:docMk/>
            <pc:sldMk cId="2374115171" sldId="295"/>
            <ac:spMk id="35" creationId="{519F4CD1-A750-49C6-B553-CA7B754CAF14}"/>
          </ac:spMkLst>
        </pc:spChg>
        <pc:spChg chg="mod">
          <ac:chgData name="Roberto Spighi" userId="3bc39ad7-d6c7-44c6-95d2-de4a834b186c" providerId="ADAL" clId="{2F83AFA0-C01B-4427-85EB-FDE2834FBC4A}" dt="2020-03-25T10:35:58.815" v="13459" actId="1076"/>
          <ac:spMkLst>
            <pc:docMk/>
            <pc:sldMk cId="2374115171" sldId="295"/>
            <ac:spMk id="37" creationId="{95EB3128-9DD7-4FF7-84E5-22DF06761BFC}"/>
          </ac:spMkLst>
        </pc:spChg>
        <pc:spChg chg="del">
          <ac:chgData name="Roberto Spighi" userId="3bc39ad7-d6c7-44c6-95d2-de4a834b186c" providerId="ADAL" clId="{2F83AFA0-C01B-4427-85EB-FDE2834FBC4A}" dt="2020-03-25T10:34:36.536" v="13437" actId="478"/>
          <ac:spMkLst>
            <pc:docMk/>
            <pc:sldMk cId="2374115171" sldId="295"/>
            <ac:spMk id="38" creationId="{91B9CD0B-88E9-49FE-9AC1-3B344399E232}"/>
          </ac:spMkLst>
        </pc:spChg>
        <pc:spChg chg="del">
          <ac:chgData name="Roberto Spighi" userId="3bc39ad7-d6c7-44c6-95d2-de4a834b186c" providerId="ADAL" clId="{2F83AFA0-C01B-4427-85EB-FDE2834FBC4A}" dt="2020-03-25T10:25:58.768" v="13135" actId="478"/>
          <ac:spMkLst>
            <pc:docMk/>
            <pc:sldMk cId="2374115171" sldId="295"/>
            <ac:spMk id="39" creationId="{57DC36C5-34B4-4D86-BCB9-CFF246DE1D2E}"/>
          </ac:spMkLst>
        </pc:spChg>
        <pc:spChg chg="mod">
          <ac:chgData name="Roberto Spighi" userId="3bc39ad7-d6c7-44c6-95d2-de4a834b186c" providerId="ADAL" clId="{2F83AFA0-C01B-4427-85EB-FDE2834FBC4A}" dt="2020-03-25T10:35:55.912" v="13458" actId="1076"/>
          <ac:spMkLst>
            <pc:docMk/>
            <pc:sldMk cId="2374115171" sldId="295"/>
            <ac:spMk id="40" creationId="{9CBAD54A-42E8-4EBA-8283-2BBC7A7105FB}"/>
          </ac:spMkLst>
        </pc:spChg>
        <pc:spChg chg="mod">
          <ac:chgData name="Roberto Spighi" userId="3bc39ad7-d6c7-44c6-95d2-de4a834b186c" providerId="ADAL" clId="{2F83AFA0-C01B-4427-85EB-FDE2834FBC4A}" dt="2020-03-25T10:34:52.940" v="13446" actId="1038"/>
          <ac:spMkLst>
            <pc:docMk/>
            <pc:sldMk cId="2374115171" sldId="295"/>
            <ac:spMk id="45" creationId="{B732EE46-FF81-4CAD-B7DF-DAFB37A02D3D}"/>
          </ac:spMkLst>
        </pc:spChg>
        <pc:spChg chg="mod">
          <ac:chgData name="Roberto Spighi" userId="3bc39ad7-d6c7-44c6-95d2-de4a834b186c" providerId="ADAL" clId="{2F83AFA0-C01B-4427-85EB-FDE2834FBC4A}" dt="2020-03-25T10:34:57.209" v="13451" actId="1038"/>
          <ac:spMkLst>
            <pc:docMk/>
            <pc:sldMk cId="2374115171" sldId="295"/>
            <ac:spMk id="48" creationId="{DD56AD51-139F-4171-9527-D29AF9728620}"/>
          </ac:spMkLst>
        </pc:spChg>
        <pc:spChg chg="del mod">
          <ac:chgData name="Roberto Spighi" userId="3bc39ad7-d6c7-44c6-95d2-de4a834b186c" providerId="ADAL" clId="{2F83AFA0-C01B-4427-85EB-FDE2834FBC4A}" dt="2020-03-25T10:34:04.278" v="13418" actId="478"/>
          <ac:spMkLst>
            <pc:docMk/>
            <pc:sldMk cId="2374115171" sldId="295"/>
            <ac:spMk id="51" creationId="{47A8D780-CCD4-4C49-8286-0110025D389F}"/>
          </ac:spMkLst>
        </pc:spChg>
        <pc:picChg chg="mod">
          <ac:chgData name="Roberto Spighi" userId="3bc39ad7-d6c7-44c6-95d2-de4a834b186c" providerId="ADAL" clId="{2F83AFA0-C01B-4427-85EB-FDE2834FBC4A}" dt="2020-03-25T10:33:32.859" v="13401" actId="1035"/>
          <ac:picMkLst>
            <pc:docMk/>
            <pc:sldMk cId="2374115171" sldId="295"/>
            <ac:picMk id="5" creationId="{BEC45A11-C23C-49FF-B253-EA9FB28E0FC4}"/>
          </ac:picMkLst>
        </pc:picChg>
        <pc:picChg chg="mod">
          <ac:chgData name="Roberto Spighi" userId="3bc39ad7-d6c7-44c6-95d2-de4a834b186c" providerId="ADAL" clId="{2F83AFA0-C01B-4427-85EB-FDE2834FBC4A}" dt="2020-03-25T10:34:30.184" v="13436" actId="1036"/>
          <ac:picMkLst>
            <pc:docMk/>
            <pc:sldMk cId="2374115171" sldId="295"/>
            <ac:picMk id="13" creationId="{017B66B8-BA90-451B-8267-DC09E20F2CF6}"/>
          </ac:picMkLst>
        </pc:picChg>
        <pc:picChg chg="mod">
          <ac:chgData name="Roberto Spighi" userId="3bc39ad7-d6c7-44c6-95d2-de4a834b186c" providerId="ADAL" clId="{2F83AFA0-C01B-4427-85EB-FDE2834FBC4A}" dt="2020-03-25T10:33:25.370" v="13394" actId="1035"/>
          <ac:picMkLst>
            <pc:docMk/>
            <pc:sldMk cId="2374115171" sldId="295"/>
            <ac:picMk id="32" creationId="{C39C3130-4899-4CA7-9ABF-E453A3723F30}"/>
          </ac:picMkLst>
        </pc:picChg>
        <pc:picChg chg="mod">
          <ac:chgData name="Roberto Spighi" userId="3bc39ad7-d6c7-44c6-95d2-de4a834b186c" providerId="ADAL" clId="{2F83AFA0-C01B-4427-85EB-FDE2834FBC4A}" dt="2020-03-25T10:34:18.978" v="13427" actId="1035"/>
          <ac:picMkLst>
            <pc:docMk/>
            <pc:sldMk cId="2374115171" sldId="295"/>
            <ac:picMk id="50" creationId="{86E4EE05-C2E8-45CD-8B43-281815C82F5B}"/>
          </ac:picMkLst>
        </pc:picChg>
        <pc:cxnChg chg="del">
          <ac:chgData name="Roberto Spighi" userId="3bc39ad7-d6c7-44c6-95d2-de4a834b186c" providerId="ADAL" clId="{2F83AFA0-C01B-4427-85EB-FDE2834FBC4A}" dt="2020-03-25T10:27:52.028" v="13180" actId="478"/>
          <ac:cxnSpMkLst>
            <pc:docMk/>
            <pc:sldMk cId="2374115171" sldId="295"/>
            <ac:cxnSpMk id="11" creationId="{F4DD9DD5-AB72-4966-A9FF-60204230648C}"/>
          </ac:cxnSpMkLst>
        </pc:cxnChg>
        <pc:cxnChg chg="add mod">
          <ac:chgData name="Roberto Spighi" userId="3bc39ad7-d6c7-44c6-95d2-de4a834b186c" providerId="ADAL" clId="{2F83AFA0-C01B-4427-85EB-FDE2834FBC4A}" dt="2020-03-25T10:33:32.859" v="13401" actId="1035"/>
          <ac:cxnSpMkLst>
            <pc:docMk/>
            <pc:sldMk cId="2374115171" sldId="295"/>
            <ac:cxnSpMk id="33" creationId="{273EFBA4-1A59-4069-8965-579889DBAB04}"/>
          </ac:cxnSpMkLst>
        </pc:cxnChg>
        <pc:cxnChg chg="add mod">
          <ac:chgData name="Roberto Spighi" userId="3bc39ad7-d6c7-44c6-95d2-de4a834b186c" providerId="ADAL" clId="{2F83AFA0-C01B-4427-85EB-FDE2834FBC4A}" dt="2020-03-25T10:33:45.739" v="13409" actId="1035"/>
          <ac:cxnSpMkLst>
            <pc:docMk/>
            <pc:sldMk cId="2374115171" sldId="295"/>
            <ac:cxnSpMk id="36" creationId="{359A0F38-C448-4A0D-9ECE-0F417E81B12A}"/>
          </ac:cxnSpMkLst>
        </pc:cxnChg>
        <pc:cxnChg chg="del mod">
          <ac:chgData name="Roberto Spighi" userId="3bc39ad7-d6c7-44c6-95d2-de4a834b186c" providerId="ADAL" clId="{2F83AFA0-C01B-4427-85EB-FDE2834FBC4A}" dt="2020-03-25T10:35:10.122" v="13453" actId="478"/>
          <ac:cxnSpMkLst>
            <pc:docMk/>
            <pc:sldMk cId="2374115171" sldId="295"/>
            <ac:cxnSpMk id="41" creationId="{911A7B2F-F952-44A7-A98A-6C669D2E5641}"/>
          </ac:cxnSpMkLst>
        </pc:cxnChg>
        <pc:cxnChg chg="del">
          <ac:chgData name="Roberto Spighi" userId="3bc39ad7-d6c7-44c6-95d2-de4a834b186c" providerId="ADAL" clId="{2F83AFA0-C01B-4427-85EB-FDE2834FBC4A}" dt="2020-03-25T10:28:00.816" v="13182" actId="478"/>
          <ac:cxnSpMkLst>
            <pc:docMk/>
            <pc:sldMk cId="2374115171" sldId="295"/>
            <ac:cxnSpMk id="42" creationId="{F532D431-EF4E-4C0B-A663-1BFDA5D22199}"/>
          </ac:cxnSpMkLst>
        </pc:cxnChg>
        <pc:cxnChg chg="del">
          <ac:chgData name="Roberto Spighi" userId="3bc39ad7-d6c7-44c6-95d2-de4a834b186c" providerId="ADAL" clId="{2F83AFA0-C01B-4427-85EB-FDE2834FBC4A}" dt="2020-03-25T10:35:07.938" v="13452" actId="478"/>
          <ac:cxnSpMkLst>
            <pc:docMk/>
            <pc:sldMk cId="2374115171" sldId="295"/>
            <ac:cxnSpMk id="43" creationId="{707CD7B2-F11C-4F97-A716-A7D7910E08A3}"/>
          </ac:cxnSpMkLst>
        </pc:cxnChg>
        <pc:cxnChg chg="del">
          <ac:chgData name="Roberto Spighi" userId="3bc39ad7-d6c7-44c6-95d2-de4a834b186c" providerId="ADAL" clId="{2F83AFA0-C01B-4427-85EB-FDE2834FBC4A}" dt="2020-03-25T10:32:00.223" v="13316" actId="478"/>
          <ac:cxnSpMkLst>
            <pc:docMk/>
            <pc:sldMk cId="2374115171" sldId="295"/>
            <ac:cxnSpMk id="46" creationId="{B2422BCB-E88E-44C8-98BE-52A73BBA5AF7}"/>
          </ac:cxnSpMkLst>
        </pc:cxnChg>
        <pc:cxnChg chg="del">
          <ac:chgData name="Roberto Spighi" userId="3bc39ad7-d6c7-44c6-95d2-de4a834b186c" providerId="ADAL" clId="{2F83AFA0-C01B-4427-85EB-FDE2834FBC4A}" dt="2020-03-25T10:32:11.890" v="13318" actId="478"/>
          <ac:cxnSpMkLst>
            <pc:docMk/>
            <pc:sldMk cId="2374115171" sldId="295"/>
            <ac:cxnSpMk id="47" creationId="{77AE3BB2-8524-48F6-A89B-E85B84E39A0C}"/>
          </ac:cxnSpMkLst>
        </pc:cxnChg>
        <pc:cxnChg chg="del mod">
          <ac:chgData name="Roberto Spighi" userId="3bc39ad7-d6c7-44c6-95d2-de4a834b186c" providerId="ADAL" clId="{2F83AFA0-C01B-4427-85EB-FDE2834FBC4A}" dt="2020-03-25T10:34:07.741" v="13419" actId="478"/>
          <ac:cxnSpMkLst>
            <pc:docMk/>
            <pc:sldMk cId="2374115171" sldId="295"/>
            <ac:cxnSpMk id="49" creationId="{A297FB78-EC47-42D7-B76F-84B50092E6D6}"/>
          </ac:cxnSpMkLst>
        </pc:cxnChg>
        <pc:cxnChg chg="add mod">
          <ac:chgData name="Roberto Spighi" userId="3bc39ad7-d6c7-44c6-95d2-de4a834b186c" providerId="ADAL" clId="{2F83AFA0-C01B-4427-85EB-FDE2834FBC4A}" dt="2020-03-25T10:33:45.739" v="13409" actId="1035"/>
          <ac:cxnSpMkLst>
            <pc:docMk/>
            <pc:sldMk cId="2374115171" sldId="295"/>
            <ac:cxnSpMk id="54" creationId="{668004FF-C25A-42D1-9FDC-EBF2C88A5632}"/>
          </ac:cxnSpMkLst>
        </pc:cxnChg>
        <pc:cxnChg chg="add mod">
          <ac:chgData name="Roberto Spighi" userId="3bc39ad7-d6c7-44c6-95d2-de4a834b186c" providerId="ADAL" clId="{2F83AFA0-C01B-4427-85EB-FDE2834FBC4A}" dt="2020-03-25T10:32:21.885" v="13390" actId="1036"/>
          <ac:cxnSpMkLst>
            <pc:docMk/>
            <pc:sldMk cId="2374115171" sldId="295"/>
            <ac:cxnSpMk id="55" creationId="{3D234B87-C9DF-4484-B837-D1F37FED1CDC}"/>
          </ac:cxnSpMkLst>
        </pc:cxnChg>
      </pc:sldChg>
      <pc:sldChg chg="add del">
        <pc:chgData name="Roberto Spighi" userId="3bc39ad7-d6c7-44c6-95d2-de4a834b186c" providerId="ADAL" clId="{2F83AFA0-C01B-4427-85EB-FDE2834FBC4A}" dt="2020-03-25T09:59:22.158" v="13027" actId="47"/>
        <pc:sldMkLst>
          <pc:docMk/>
          <pc:sldMk cId="3212248674" sldId="295"/>
        </pc:sldMkLst>
      </pc:sldChg>
      <pc:sldChg chg="addSp delSp modSp add">
        <pc:chgData name="Roberto Spighi" userId="3bc39ad7-d6c7-44c6-95d2-de4a834b186c" providerId="ADAL" clId="{2F83AFA0-C01B-4427-85EB-FDE2834FBC4A}" dt="2020-03-25T12:48:47.722" v="14266" actId="1036"/>
        <pc:sldMkLst>
          <pc:docMk/>
          <pc:sldMk cId="2511384006" sldId="296"/>
        </pc:sldMkLst>
        <pc:spChg chg="mod">
          <ac:chgData name="Roberto Spighi" userId="3bc39ad7-d6c7-44c6-95d2-de4a834b186c" providerId="ADAL" clId="{2F83AFA0-C01B-4427-85EB-FDE2834FBC4A}" dt="2020-03-25T12:46:11.875" v="14036" actId="20577"/>
          <ac:spMkLst>
            <pc:docMk/>
            <pc:sldMk cId="2511384006" sldId="296"/>
            <ac:spMk id="4" creationId="{00000000-0000-0000-0000-000000000000}"/>
          </ac:spMkLst>
        </pc:spChg>
        <pc:spChg chg="del">
          <ac:chgData name="Roberto Spighi" userId="3bc39ad7-d6c7-44c6-95d2-de4a834b186c" providerId="ADAL" clId="{2F83AFA0-C01B-4427-85EB-FDE2834FBC4A}" dt="2020-03-25T12:39:29.468" v="13540" actId="478"/>
          <ac:spMkLst>
            <pc:docMk/>
            <pc:sldMk cId="2511384006" sldId="296"/>
            <ac:spMk id="18" creationId="{21D3DAFA-FB88-49B8-9EFD-811AA299E175}"/>
          </ac:spMkLst>
        </pc:spChg>
        <pc:spChg chg="del">
          <ac:chgData name="Roberto Spighi" userId="3bc39ad7-d6c7-44c6-95d2-de4a834b186c" providerId="ADAL" clId="{2F83AFA0-C01B-4427-85EB-FDE2834FBC4A}" dt="2020-03-25T12:39:29.468" v="13540" actId="478"/>
          <ac:spMkLst>
            <pc:docMk/>
            <pc:sldMk cId="2511384006" sldId="296"/>
            <ac:spMk id="19" creationId="{12DF5C84-64AB-4871-8BD7-33063F052A56}"/>
          </ac:spMkLst>
        </pc:spChg>
        <pc:spChg chg="add mod">
          <ac:chgData name="Roberto Spighi" userId="3bc39ad7-d6c7-44c6-95d2-de4a834b186c" providerId="ADAL" clId="{2F83AFA0-C01B-4427-85EB-FDE2834FBC4A}" dt="2020-03-25T12:48:47.722" v="14266" actId="1036"/>
          <ac:spMkLst>
            <pc:docMk/>
            <pc:sldMk cId="2511384006" sldId="296"/>
            <ac:spMk id="26" creationId="{0468ED77-E5D4-40CB-86F3-FA839608126F}"/>
          </ac:spMkLst>
        </pc:spChg>
        <pc:spChg chg="mod">
          <ac:chgData name="Roberto Spighi" userId="3bc39ad7-d6c7-44c6-95d2-de4a834b186c" providerId="ADAL" clId="{2F83AFA0-C01B-4427-85EB-FDE2834FBC4A}" dt="2020-03-25T12:45:59.256" v="14022" actId="1035"/>
          <ac:spMkLst>
            <pc:docMk/>
            <pc:sldMk cId="2511384006" sldId="296"/>
            <ac:spMk id="29" creationId="{9F9E1068-5F8F-4F98-8986-3D5EB157216F}"/>
          </ac:spMkLst>
        </pc:spChg>
        <pc:spChg chg="del">
          <ac:chgData name="Roberto Spighi" userId="3bc39ad7-d6c7-44c6-95d2-de4a834b186c" providerId="ADAL" clId="{2F83AFA0-C01B-4427-85EB-FDE2834FBC4A}" dt="2020-03-25T12:38:24.286" v="13520" actId="478"/>
          <ac:spMkLst>
            <pc:docMk/>
            <pc:sldMk cId="2511384006" sldId="296"/>
            <ac:spMk id="30" creationId="{57285887-5EF2-43F2-9F62-F6CB2640F8DE}"/>
          </ac:spMkLst>
        </pc:spChg>
        <pc:spChg chg="del mod">
          <ac:chgData name="Roberto Spighi" userId="3bc39ad7-d6c7-44c6-95d2-de4a834b186c" providerId="ADAL" clId="{2F83AFA0-C01B-4427-85EB-FDE2834FBC4A}" dt="2020-03-25T12:39:05.156" v="13528" actId="478"/>
          <ac:spMkLst>
            <pc:docMk/>
            <pc:sldMk cId="2511384006" sldId="296"/>
            <ac:spMk id="35" creationId="{519F4CD1-A750-49C6-B553-CA7B754CAF14}"/>
          </ac:spMkLst>
        </pc:spChg>
        <pc:spChg chg="del">
          <ac:chgData name="Roberto Spighi" userId="3bc39ad7-d6c7-44c6-95d2-de4a834b186c" providerId="ADAL" clId="{2F83AFA0-C01B-4427-85EB-FDE2834FBC4A}" dt="2020-03-25T12:38:24.286" v="13520" actId="478"/>
          <ac:spMkLst>
            <pc:docMk/>
            <pc:sldMk cId="2511384006" sldId="296"/>
            <ac:spMk id="37" creationId="{95EB3128-9DD7-4FF7-84E5-22DF06761BFC}"/>
          </ac:spMkLst>
        </pc:spChg>
        <pc:spChg chg="del">
          <ac:chgData name="Roberto Spighi" userId="3bc39ad7-d6c7-44c6-95d2-de4a834b186c" providerId="ADAL" clId="{2F83AFA0-C01B-4427-85EB-FDE2834FBC4A}" dt="2020-03-25T12:38:24.286" v="13520" actId="478"/>
          <ac:spMkLst>
            <pc:docMk/>
            <pc:sldMk cId="2511384006" sldId="296"/>
            <ac:spMk id="40" creationId="{9CBAD54A-42E8-4EBA-8283-2BBC7A7105FB}"/>
          </ac:spMkLst>
        </pc:spChg>
        <pc:spChg chg="del">
          <ac:chgData name="Roberto Spighi" userId="3bc39ad7-d6c7-44c6-95d2-de4a834b186c" providerId="ADAL" clId="{2F83AFA0-C01B-4427-85EB-FDE2834FBC4A}" dt="2020-03-25T12:39:38.375" v="13542" actId="478"/>
          <ac:spMkLst>
            <pc:docMk/>
            <pc:sldMk cId="2511384006" sldId="296"/>
            <ac:spMk id="44" creationId="{0CC492FD-FEBC-49CA-AF70-C244FA9E513C}"/>
          </ac:spMkLst>
        </pc:spChg>
        <pc:spChg chg="del">
          <ac:chgData name="Roberto Spighi" userId="3bc39ad7-d6c7-44c6-95d2-de4a834b186c" providerId="ADAL" clId="{2F83AFA0-C01B-4427-85EB-FDE2834FBC4A}" dt="2020-03-25T12:39:38.375" v="13542" actId="478"/>
          <ac:spMkLst>
            <pc:docMk/>
            <pc:sldMk cId="2511384006" sldId="296"/>
            <ac:spMk id="45" creationId="{B732EE46-FF81-4CAD-B7DF-DAFB37A02D3D}"/>
          </ac:spMkLst>
        </pc:spChg>
        <pc:spChg chg="del">
          <ac:chgData name="Roberto Spighi" userId="3bc39ad7-d6c7-44c6-95d2-de4a834b186c" providerId="ADAL" clId="{2F83AFA0-C01B-4427-85EB-FDE2834FBC4A}" dt="2020-03-25T12:39:41.170" v="13543" actId="478"/>
          <ac:spMkLst>
            <pc:docMk/>
            <pc:sldMk cId="2511384006" sldId="296"/>
            <ac:spMk id="48" creationId="{DD56AD51-139F-4171-9527-D29AF9728620}"/>
          </ac:spMkLst>
        </pc:spChg>
        <pc:spChg chg="del">
          <ac:chgData name="Roberto Spighi" userId="3bc39ad7-d6c7-44c6-95d2-de4a834b186c" providerId="ADAL" clId="{2F83AFA0-C01B-4427-85EB-FDE2834FBC4A}" dt="2020-03-25T12:39:29.468" v="13540" actId="478"/>
          <ac:spMkLst>
            <pc:docMk/>
            <pc:sldMk cId="2511384006" sldId="296"/>
            <ac:spMk id="52" creationId="{977D18AC-636F-4A86-9BCB-DAAB13A88BC9}"/>
          </ac:spMkLst>
        </pc:spChg>
        <pc:picChg chg="del">
          <ac:chgData name="Roberto Spighi" userId="3bc39ad7-d6c7-44c6-95d2-de4a834b186c" providerId="ADAL" clId="{2F83AFA0-C01B-4427-85EB-FDE2834FBC4A}" dt="2020-03-25T12:38:24.286" v="13520" actId="478"/>
          <ac:picMkLst>
            <pc:docMk/>
            <pc:sldMk cId="2511384006" sldId="296"/>
            <ac:picMk id="5" creationId="{BEC45A11-C23C-49FF-B253-EA9FB28E0FC4}"/>
          </ac:picMkLst>
        </pc:picChg>
        <pc:picChg chg="del">
          <ac:chgData name="Roberto Spighi" userId="3bc39ad7-d6c7-44c6-95d2-de4a834b186c" providerId="ADAL" clId="{2F83AFA0-C01B-4427-85EB-FDE2834FBC4A}" dt="2020-03-25T12:38:26.531" v="13521" actId="478"/>
          <ac:picMkLst>
            <pc:docMk/>
            <pc:sldMk cId="2511384006" sldId="296"/>
            <ac:picMk id="13" creationId="{017B66B8-BA90-451B-8267-DC09E20F2CF6}"/>
          </ac:picMkLst>
        </pc:picChg>
        <pc:picChg chg="add mod ord modCrop">
          <ac:chgData name="Roberto Spighi" userId="3bc39ad7-d6c7-44c6-95d2-de4a834b186c" providerId="ADAL" clId="{2F83AFA0-C01B-4427-85EB-FDE2834FBC4A}" dt="2020-03-25T12:45:59.256" v="14022" actId="1035"/>
          <ac:picMkLst>
            <pc:docMk/>
            <pc:sldMk cId="2511384006" sldId="296"/>
            <ac:picMk id="23" creationId="{28D906BE-A0E3-4FFD-B718-D121A905EDEE}"/>
          </ac:picMkLst>
        </pc:picChg>
        <pc:picChg chg="mod">
          <ac:chgData name="Roberto Spighi" userId="3bc39ad7-d6c7-44c6-95d2-de4a834b186c" providerId="ADAL" clId="{2F83AFA0-C01B-4427-85EB-FDE2834FBC4A}" dt="2020-03-25T12:45:59.256" v="14022" actId="1035"/>
          <ac:picMkLst>
            <pc:docMk/>
            <pc:sldMk cId="2511384006" sldId="296"/>
            <ac:picMk id="32" creationId="{C39C3130-4899-4CA7-9ABF-E453A3723F30}"/>
          </ac:picMkLst>
        </pc:picChg>
        <pc:picChg chg="del">
          <ac:chgData name="Roberto Spighi" userId="3bc39ad7-d6c7-44c6-95d2-de4a834b186c" providerId="ADAL" clId="{2F83AFA0-C01B-4427-85EB-FDE2834FBC4A}" dt="2020-03-25T12:38:24.286" v="13520" actId="478"/>
          <ac:picMkLst>
            <pc:docMk/>
            <pc:sldMk cId="2511384006" sldId="296"/>
            <ac:picMk id="50" creationId="{86E4EE05-C2E8-45CD-8B43-281815C82F5B}"/>
          </ac:picMkLst>
        </pc:picChg>
        <pc:cxnChg chg="del mod">
          <ac:chgData name="Roberto Spighi" userId="3bc39ad7-d6c7-44c6-95d2-de4a834b186c" providerId="ADAL" clId="{2F83AFA0-C01B-4427-85EB-FDE2834FBC4A}" dt="2020-03-25T12:38:24.286" v="13520" actId="478"/>
          <ac:cxnSpMkLst>
            <pc:docMk/>
            <pc:sldMk cId="2511384006" sldId="296"/>
            <ac:cxnSpMk id="33" creationId="{273EFBA4-1A59-4069-8965-579889DBAB04}"/>
          </ac:cxnSpMkLst>
        </pc:cxnChg>
        <pc:cxnChg chg="del mod">
          <ac:chgData name="Roberto Spighi" userId="3bc39ad7-d6c7-44c6-95d2-de4a834b186c" providerId="ADAL" clId="{2F83AFA0-C01B-4427-85EB-FDE2834FBC4A}" dt="2020-03-25T12:39:07.183" v="13529" actId="478"/>
          <ac:cxnSpMkLst>
            <pc:docMk/>
            <pc:sldMk cId="2511384006" sldId="296"/>
            <ac:cxnSpMk id="36" creationId="{359A0F38-C448-4A0D-9ECE-0F417E81B12A}"/>
          </ac:cxnSpMkLst>
        </pc:cxnChg>
        <pc:cxnChg chg="mod">
          <ac:chgData name="Roberto Spighi" userId="3bc39ad7-d6c7-44c6-95d2-de4a834b186c" providerId="ADAL" clId="{2F83AFA0-C01B-4427-85EB-FDE2834FBC4A}" dt="2020-03-25T12:45:59.256" v="14022" actId="1035"/>
          <ac:cxnSpMkLst>
            <pc:docMk/>
            <pc:sldMk cId="2511384006" sldId="296"/>
            <ac:cxnSpMk id="54" creationId="{668004FF-C25A-42D1-9FDC-EBF2C88A5632}"/>
          </ac:cxnSpMkLst>
        </pc:cxnChg>
        <pc:cxnChg chg="mod">
          <ac:chgData name="Roberto Spighi" userId="3bc39ad7-d6c7-44c6-95d2-de4a834b186c" providerId="ADAL" clId="{2F83AFA0-C01B-4427-85EB-FDE2834FBC4A}" dt="2020-03-25T12:45:59.256" v="14022" actId="1035"/>
          <ac:cxnSpMkLst>
            <pc:docMk/>
            <pc:sldMk cId="2511384006" sldId="296"/>
            <ac:cxnSpMk id="55" creationId="{3D234B87-C9DF-4484-B837-D1F37FED1CDC}"/>
          </ac:cxnSpMkLst>
        </pc:cxnChg>
      </pc:sldChg>
      <pc:sldChg chg="add del">
        <pc:chgData name="Roberto Spighi" userId="3bc39ad7-d6c7-44c6-95d2-de4a834b186c" providerId="ADAL" clId="{2F83AFA0-C01B-4427-85EB-FDE2834FBC4A}" dt="2020-03-25T12:56:47.822" v="14704" actId="47"/>
        <pc:sldMkLst>
          <pc:docMk/>
          <pc:sldMk cId="418599816" sldId="297"/>
        </pc:sldMkLst>
      </pc:sldChg>
    </pc:docChg>
  </pc:docChgLst>
  <pc:docChgLst>
    <pc:chgData name="Roberto Spighi" userId="3bc39ad7-d6c7-44c6-95d2-de4a834b186c" providerId="ADAL" clId="{6FD18CCF-6D03-47D3-B269-3BB217D79B3A}"/>
    <pc:docChg chg="undo custSel addSld delSld modSld sldOrd modShowInfo">
      <pc:chgData name="Roberto Spighi" userId="3bc39ad7-d6c7-44c6-95d2-de4a834b186c" providerId="ADAL" clId="{6FD18CCF-6D03-47D3-B269-3BB217D79B3A}" dt="2020-04-27T19:44:38.777" v="21058" actId="1076"/>
      <pc:docMkLst>
        <pc:docMk/>
      </pc:docMkLst>
      <pc:sldChg chg="del">
        <pc:chgData name="Roberto Spighi" userId="3bc39ad7-d6c7-44c6-95d2-de4a834b186c" providerId="ADAL" clId="{6FD18CCF-6D03-47D3-B269-3BB217D79B3A}" dt="2020-04-23T11:06:28.626" v="4503" actId="47"/>
        <pc:sldMkLst>
          <pc:docMk/>
          <pc:sldMk cId="3567286743" sldId="256"/>
        </pc:sldMkLst>
      </pc:sldChg>
      <pc:sldChg chg="modTransition">
        <pc:chgData name="Roberto Spighi" userId="3bc39ad7-d6c7-44c6-95d2-de4a834b186c" providerId="ADAL" clId="{6FD18CCF-6D03-47D3-B269-3BB217D79B3A}" dt="2020-04-23T14:52:15.801" v="6868"/>
        <pc:sldMkLst>
          <pc:docMk/>
          <pc:sldMk cId="2073330923" sldId="258"/>
        </pc:sldMkLst>
      </pc:sldChg>
      <pc:sldChg chg="modTransition">
        <pc:chgData name="Roberto Spighi" userId="3bc39ad7-d6c7-44c6-95d2-de4a834b186c" providerId="ADAL" clId="{6FD18CCF-6D03-47D3-B269-3BB217D79B3A}" dt="2020-04-23T14:52:15.801" v="6868"/>
        <pc:sldMkLst>
          <pc:docMk/>
          <pc:sldMk cId="3834453126" sldId="261"/>
        </pc:sldMkLst>
      </pc:sldChg>
      <pc:sldChg chg="delSp del ord modTransition">
        <pc:chgData name="Roberto Spighi" userId="3bc39ad7-d6c7-44c6-95d2-de4a834b186c" providerId="ADAL" clId="{6FD18CCF-6D03-47D3-B269-3BB217D79B3A}" dt="2020-04-27T19:26:02.586" v="20585" actId="47"/>
        <pc:sldMkLst>
          <pc:docMk/>
          <pc:sldMk cId="1348966435" sldId="262"/>
        </pc:sldMkLst>
        <pc:spChg chg="del">
          <ac:chgData name="Roberto Spighi" userId="3bc39ad7-d6c7-44c6-95d2-de4a834b186c" providerId="ADAL" clId="{6FD18CCF-6D03-47D3-B269-3BB217D79B3A}" dt="2020-04-27T19:25:59.289" v="20584" actId="21"/>
          <ac:spMkLst>
            <pc:docMk/>
            <pc:sldMk cId="1348966435" sldId="262"/>
            <ac:spMk id="4" creationId="{00000000-0000-0000-0000-000000000000}"/>
          </ac:spMkLst>
        </pc:spChg>
        <pc:spChg chg="del">
          <ac:chgData name="Roberto Spighi" userId="3bc39ad7-d6c7-44c6-95d2-de4a834b186c" providerId="ADAL" clId="{6FD18CCF-6D03-47D3-B269-3BB217D79B3A}" dt="2020-04-27T19:25:59.289" v="20584" actId="21"/>
          <ac:spMkLst>
            <pc:docMk/>
            <pc:sldMk cId="1348966435" sldId="262"/>
            <ac:spMk id="6" creationId="{00000000-0000-0000-0000-000000000000}"/>
          </ac:spMkLst>
        </pc:spChg>
        <pc:spChg chg="del">
          <ac:chgData name="Roberto Spighi" userId="3bc39ad7-d6c7-44c6-95d2-de4a834b186c" providerId="ADAL" clId="{6FD18CCF-6D03-47D3-B269-3BB217D79B3A}" dt="2020-04-27T19:25:59.289" v="20584" actId="21"/>
          <ac:spMkLst>
            <pc:docMk/>
            <pc:sldMk cId="1348966435" sldId="262"/>
            <ac:spMk id="9" creationId="{F849B31A-7EC3-4C5B-A501-DE9A4AE0A8E7}"/>
          </ac:spMkLst>
        </pc:spChg>
        <pc:spChg chg="del">
          <ac:chgData name="Roberto Spighi" userId="3bc39ad7-d6c7-44c6-95d2-de4a834b186c" providerId="ADAL" clId="{6FD18CCF-6D03-47D3-B269-3BB217D79B3A}" dt="2020-04-27T19:25:59.289" v="20584" actId="21"/>
          <ac:spMkLst>
            <pc:docMk/>
            <pc:sldMk cId="1348966435" sldId="262"/>
            <ac:spMk id="11" creationId="{4D0DC42E-2D89-4A1B-A537-0DBA0BE4D124}"/>
          </ac:spMkLst>
        </pc:spChg>
        <pc:spChg chg="del">
          <ac:chgData name="Roberto Spighi" userId="3bc39ad7-d6c7-44c6-95d2-de4a834b186c" providerId="ADAL" clId="{6FD18CCF-6D03-47D3-B269-3BB217D79B3A}" dt="2020-04-27T19:25:59.289" v="20584" actId="21"/>
          <ac:spMkLst>
            <pc:docMk/>
            <pc:sldMk cId="1348966435" sldId="262"/>
            <ac:spMk id="12" creationId="{62E16714-D539-47F8-A85C-8CC1FA52E4B3}"/>
          </ac:spMkLst>
        </pc:spChg>
        <pc:spChg chg="del">
          <ac:chgData name="Roberto Spighi" userId="3bc39ad7-d6c7-44c6-95d2-de4a834b186c" providerId="ADAL" clId="{6FD18CCF-6D03-47D3-B269-3BB217D79B3A}" dt="2020-04-27T19:25:59.289" v="20584" actId="21"/>
          <ac:spMkLst>
            <pc:docMk/>
            <pc:sldMk cId="1348966435" sldId="262"/>
            <ac:spMk id="18" creationId="{F25AF2B7-82D2-4742-A3E0-6102B3B50A81}"/>
          </ac:spMkLst>
        </pc:spChg>
        <pc:spChg chg="del">
          <ac:chgData name="Roberto Spighi" userId="3bc39ad7-d6c7-44c6-95d2-de4a834b186c" providerId="ADAL" clId="{6FD18CCF-6D03-47D3-B269-3BB217D79B3A}" dt="2020-04-27T19:25:59.289" v="20584" actId="21"/>
          <ac:spMkLst>
            <pc:docMk/>
            <pc:sldMk cId="1348966435" sldId="262"/>
            <ac:spMk id="19" creationId="{28664013-F019-495F-9A6C-C30E3F1495E9}"/>
          </ac:spMkLst>
        </pc:spChg>
        <pc:spChg chg="del">
          <ac:chgData name="Roberto Spighi" userId="3bc39ad7-d6c7-44c6-95d2-de4a834b186c" providerId="ADAL" clId="{6FD18CCF-6D03-47D3-B269-3BB217D79B3A}" dt="2020-04-27T19:25:59.289" v="20584" actId="21"/>
          <ac:spMkLst>
            <pc:docMk/>
            <pc:sldMk cId="1348966435" sldId="262"/>
            <ac:spMk id="24" creationId="{DA77945F-F74D-4347-A9FC-F8457E8A560D}"/>
          </ac:spMkLst>
        </pc:spChg>
        <pc:spChg chg="del">
          <ac:chgData name="Roberto Spighi" userId="3bc39ad7-d6c7-44c6-95d2-de4a834b186c" providerId="ADAL" clId="{6FD18CCF-6D03-47D3-B269-3BB217D79B3A}" dt="2020-04-27T19:25:59.289" v="20584" actId="21"/>
          <ac:spMkLst>
            <pc:docMk/>
            <pc:sldMk cId="1348966435" sldId="262"/>
            <ac:spMk id="25" creationId="{5B796F51-D1AE-4A77-8DAE-47461277DCD9}"/>
          </ac:spMkLst>
        </pc:spChg>
        <pc:spChg chg="del">
          <ac:chgData name="Roberto Spighi" userId="3bc39ad7-d6c7-44c6-95d2-de4a834b186c" providerId="ADAL" clId="{6FD18CCF-6D03-47D3-B269-3BB217D79B3A}" dt="2020-04-27T19:25:59.289" v="20584" actId="21"/>
          <ac:spMkLst>
            <pc:docMk/>
            <pc:sldMk cId="1348966435" sldId="262"/>
            <ac:spMk id="26" creationId="{6690F1CD-2C29-4B0F-8A3D-74D787B0FB87}"/>
          </ac:spMkLst>
        </pc:spChg>
        <pc:picChg chg="del">
          <ac:chgData name="Roberto Spighi" userId="3bc39ad7-d6c7-44c6-95d2-de4a834b186c" providerId="ADAL" clId="{6FD18CCF-6D03-47D3-B269-3BB217D79B3A}" dt="2020-04-27T19:25:59.289" v="20584" actId="21"/>
          <ac:picMkLst>
            <pc:docMk/>
            <pc:sldMk cId="1348966435" sldId="262"/>
            <ac:picMk id="3" creationId="{6EE9AFFC-879F-4A6F-A0F1-A63BB48EFCC0}"/>
          </ac:picMkLst>
        </pc:picChg>
        <pc:picChg chg="del">
          <ac:chgData name="Roberto Spighi" userId="3bc39ad7-d6c7-44c6-95d2-de4a834b186c" providerId="ADAL" clId="{6FD18CCF-6D03-47D3-B269-3BB217D79B3A}" dt="2020-04-27T19:25:59.289" v="20584" actId="21"/>
          <ac:picMkLst>
            <pc:docMk/>
            <pc:sldMk cId="1348966435" sldId="262"/>
            <ac:picMk id="10" creationId="{7BD9B27A-66B5-4F46-9DEE-D8CF270009BC}"/>
          </ac:picMkLst>
        </pc:picChg>
        <pc:picChg chg="del">
          <ac:chgData name="Roberto Spighi" userId="3bc39ad7-d6c7-44c6-95d2-de4a834b186c" providerId="ADAL" clId="{6FD18CCF-6D03-47D3-B269-3BB217D79B3A}" dt="2020-04-27T19:25:53.263" v="20583" actId="478"/>
          <ac:picMkLst>
            <pc:docMk/>
            <pc:sldMk cId="1348966435" sldId="262"/>
            <ac:picMk id="17" creationId="{C9538A67-560C-4C8C-B18E-0CF1F224C8BC}"/>
          </ac:picMkLst>
        </pc:picChg>
        <pc:picChg chg="del">
          <ac:chgData name="Roberto Spighi" userId="3bc39ad7-d6c7-44c6-95d2-de4a834b186c" providerId="ADAL" clId="{6FD18CCF-6D03-47D3-B269-3BB217D79B3A}" dt="2020-04-27T19:25:59.289" v="20584" actId="21"/>
          <ac:picMkLst>
            <pc:docMk/>
            <pc:sldMk cId="1348966435" sldId="262"/>
            <ac:picMk id="22" creationId="{283CF40A-10A0-4809-9FDB-DEE5F00D72C3}"/>
          </ac:picMkLst>
        </pc:picChg>
        <pc:picChg chg="del">
          <ac:chgData name="Roberto Spighi" userId="3bc39ad7-d6c7-44c6-95d2-de4a834b186c" providerId="ADAL" clId="{6FD18CCF-6D03-47D3-B269-3BB217D79B3A}" dt="2020-04-27T19:25:59.289" v="20584" actId="21"/>
          <ac:picMkLst>
            <pc:docMk/>
            <pc:sldMk cId="1348966435" sldId="262"/>
            <ac:picMk id="23" creationId="{B3402CDB-1B70-45D6-8FD7-1E80DA858D71}"/>
          </ac:picMkLst>
        </pc:picChg>
        <pc:cxnChg chg="del">
          <ac:chgData name="Roberto Spighi" userId="3bc39ad7-d6c7-44c6-95d2-de4a834b186c" providerId="ADAL" clId="{6FD18CCF-6D03-47D3-B269-3BB217D79B3A}" dt="2020-04-27T19:25:59.289" v="20584" actId="21"/>
          <ac:cxnSpMkLst>
            <pc:docMk/>
            <pc:sldMk cId="1348966435" sldId="262"/>
            <ac:cxnSpMk id="20" creationId="{B9C2B16F-840C-4DDD-90ED-FBBF8D22E230}"/>
          </ac:cxnSpMkLst>
        </pc:cxnChg>
        <pc:cxnChg chg="del">
          <ac:chgData name="Roberto Spighi" userId="3bc39ad7-d6c7-44c6-95d2-de4a834b186c" providerId="ADAL" clId="{6FD18CCF-6D03-47D3-B269-3BB217D79B3A}" dt="2020-04-27T19:25:59.289" v="20584" actId="21"/>
          <ac:cxnSpMkLst>
            <pc:docMk/>
            <pc:sldMk cId="1348966435" sldId="262"/>
            <ac:cxnSpMk id="21" creationId="{261ED6E9-6094-46AF-A324-C87385929F48}"/>
          </ac:cxnSpMkLst>
        </pc:cxnChg>
      </pc:sldChg>
      <pc:sldChg chg="del modTransition">
        <pc:chgData name="Roberto Spighi" userId="3bc39ad7-d6c7-44c6-95d2-de4a834b186c" providerId="ADAL" clId="{6FD18CCF-6D03-47D3-B269-3BB217D79B3A}" dt="2020-04-24T11:15:04.171" v="9691" actId="47"/>
        <pc:sldMkLst>
          <pc:docMk/>
          <pc:sldMk cId="2982208351" sldId="265"/>
        </pc:sldMkLst>
      </pc:sldChg>
      <pc:sldChg chg="modTransition">
        <pc:chgData name="Roberto Spighi" userId="3bc39ad7-d6c7-44c6-95d2-de4a834b186c" providerId="ADAL" clId="{6FD18CCF-6D03-47D3-B269-3BB217D79B3A}" dt="2020-04-23T14:52:15.801" v="6868"/>
        <pc:sldMkLst>
          <pc:docMk/>
          <pc:sldMk cId="3618136491" sldId="273"/>
        </pc:sldMkLst>
      </pc:sldChg>
      <pc:sldChg chg="del">
        <pc:chgData name="Roberto Spighi" userId="3bc39ad7-d6c7-44c6-95d2-de4a834b186c" providerId="ADAL" clId="{6FD18CCF-6D03-47D3-B269-3BB217D79B3A}" dt="2020-04-23T14:39:39.091" v="6830" actId="47"/>
        <pc:sldMkLst>
          <pc:docMk/>
          <pc:sldMk cId="419882353" sldId="275"/>
        </pc:sldMkLst>
      </pc:sldChg>
      <pc:sldChg chg="modTransition">
        <pc:chgData name="Roberto Spighi" userId="3bc39ad7-d6c7-44c6-95d2-de4a834b186c" providerId="ADAL" clId="{6FD18CCF-6D03-47D3-B269-3BB217D79B3A}" dt="2020-04-23T14:52:15.801" v="6868"/>
        <pc:sldMkLst>
          <pc:docMk/>
          <pc:sldMk cId="3095170136" sldId="283"/>
        </pc:sldMkLst>
      </pc:sldChg>
      <pc:sldChg chg="modTransition">
        <pc:chgData name="Roberto Spighi" userId="3bc39ad7-d6c7-44c6-95d2-de4a834b186c" providerId="ADAL" clId="{6FD18CCF-6D03-47D3-B269-3BB217D79B3A}" dt="2020-04-23T14:52:15.801" v="6868"/>
        <pc:sldMkLst>
          <pc:docMk/>
          <pc:sldMk cId="3257022050" sldId="284"/>
        </pc:sldMkLst>
      </pc:sldChg>
      <pc:sldChg chg="modTransition">
        <pc:chgData name="Roberto Spighi" userId="3bc39ad7-d6c7-44c6-95d2-de4a834b186c" providerId="ADAL" clId="{6FD18CCF-6D03-47D3-B269-3BB217D79B3A}" dt="2020-04-23T14:52:15.801" v="6868"/>
        <pc:sldMkLst>
          <pc:docMk/>
          <pc:sldMk cId="3509378547" sldId="286"/>
        </pc:sldMkLst>
      </pc:sldChg>
      <pc:sldChg chg="modTransition">
        <pc:chgData name="Roberto Spighi" userId="3bc39ad7-d6c7-44c6-95d2-de4a834b186c" providerId="ADAL" clId="{6FD18CCF-6D03-47D3-B269-3BB217D79B3A}" dt="2020-04-23T14:52:15.801" v="6868"/>
        <pc:sldMkLst>
          <pc:docMk/>
          <pc:sldMk cId="3452093649" sldId="287"/>
        </pc:sldMkLst>
      </pc:sldChg>
      <pc:sldChg chg="delSp del ord modTransition">
        <pc:chgData name="Roberto Spighi" userId="3bc39ad7-d6c7-44c6-95d2-de4a834b186c" providerId="ADAL" clId="{6FD18CCF-6D03-47D3-B269-3BB217D79B3A}" dt="2020-04-27T19:17:21.726" v="20385" actId="47"/>
        <pc:sldMkLst>
          <pc:docMk/>
          <pc:sldMk cId="4008367904" sldId="288"/>
        </pc:sldMkLst>
        <pc:spChg chg="del">
          <ac:chgData name="Roberto Spighi" userId="3bc39ad7-d6c7-44c6-95d2-de4a834b186c" providerId="ADAL" clId="{6FD18CCF-6D03-47D3-B269-3BB217D79B3A}" dt="2020-04-27T19:17:12.168" v="20383" actId="21"/>
          <ac:spMkLst>
            <pc:docMk/>
            <pc:sldMk cId="4008367904" sldId="288"/>
            <ac:spMk id="4" creationId="{00000000-0000-0000-0000-000000000000}"/>
          </ac:spMkLst>
        </pc:spChg>
        <pc:spChg chg="del">
          <ac:chgData name="Roberto Spighi" userId="3bc39ad7-d6c7-44c6-95d2-de4a834b186c" providerId="ADAL" clId="{6FD18CCF-6D03-47D3-B269-3BB217D79B3A}" dt="2020-04-27T19:17:12.168" v="20383" actId="21"/>
          <ac:spMkLst>
            <pc:docMk/>
            <pc:sldMk cId="4008367904" sldId="288"/>
            <ac:spMk id="7" creationId="{E2B0C82B-E06E-443C-9796-9EB76F317DDF}"/>
          </ac:spMkLst>
        </pc:spChg>
        <pc:spChg chg="del">
          <ac:chgData name="Roberto Spighi" userId="3bc39ad7-d6c7-44c6-95d2-de4a834b186c" providerId="ADAL" clId="{6FD18CCF-6D03-47D3-B269-3BB217D79B3A}" dt="2020-04-27T19:17:12.168" v="20383" actId="21"/>
          <ac:spMkLst>
            <pc:docMk/>
            <pc:sldMk cId="4008367904" sldId="288"/>
            <ac:spMk id="10" creationId="{55FC1491-9672-4CD6-8C82-C96BE1B27B04}"/>
          </ac:spMkLst>
        </pc:spChg>
        <pc:spChg chg="del">
          <ac:chgData name="Roberto Spighi" userId="3bc39ad7-d6c7-44c6-95d2-de4a834b186c" providerId="ADAL" clId="{6FD18CCF-6D03-47D3-B269-3BB217D79B3A}" dt="2020-04-27T19:17:12.168" v="20383" actId="21"/>
          <ac:spMkLst>
            <pc:docMk/>
            <pc:sldMk cId="4008367904" sldId="288"/>
            <ac:spMk id="26" creationId="{F3D09E12-7311-4894-8B6E-4AE2A21EAEDA}"/>
          </ac:spMkLst>
        </pc:spChg>
        <pc:spChg chg="del">
          <ac:chgData name="Roberto Spighi" userId="3bc39ad7-d6c7-44c6-95d2-de4a834b186c" providerId="ADAL" clId="{6FD18CCF-6D03-47D3-B269-3BB217D79B3A}" dt="2020-04-27T19:17:12.168" v="20383" actId="21"/>
          <ac:spMkLst>
            <pc:docMk/>
            <pc:sldMk cId="4008367904" sldId="288"/>
            <ac:spMk id="28" creationId="{8CE18B96-75CF-450B-AE74-7691103FB83A}"/>
          </ac:spMkLst>
        </pc:spChg>
        <pc:spChg chg="del">
          <ac:chgData name="Roberto Spighi" userId="3bc39ad7-d6c7-44c6-95d2-de4a834b186c" providerId="ADAL" clId="{6FD18CCF-6D03-47D3-B269-3BB217D79B3A}" dt="2020-04-27T19:17:12.168" v="20383" actId="21"/>
          <ac:spMkLst>
            <pc:docMk/>
            <pc:sldMk cId="4008367904" sldId="288"/>
            <ac:spMk id="29" creationId="{EDB5FD0B-5284-44C7-BA9D-3A72679ECE36}"/>
          </ac:spMkLst>
        </pc:spChg>
        <pc:spChg chg="del">
          <ac:chgData name="Roberto Spighi" userId="3bc39ad7-d6c7-44c6-95d2-de4a834b186c" providerId="ADAL" clId="{6FD18CCF-6D03-47D3-B269-3BB217D79B3A}" dt="2020-04-27T19:17:12.168" v="20383" actId="21"/>
          <ac:spMkLst>
            <pc:docMk/>
            <pc:sldMk cId="4008367904" sldId="288"/>
            <ac:spMk id="30" creationId="{2A5D5921-B135-449A-BFD4-35E60ACD0E46}"/>
          </ac:spMkLst>
        </pc:spChg>
        <pc:spChg chg="del">
          <ac:chgData name="Roberto Spighi" userId="3bc39ad7-d6c7-44c6-95d2-de4a834b186c" providerId="ADAL" clId="{6FD18CCF-6D03-47D3-B269-3BB217D79B3A}" dt="2020-04-27T19:17:12.168" v="20383" actId="21"/>
          <ac:spMkLst>
            <pc:docMk/>
            <pc:sldMk cId="4008367904" sldId="288"/>
            <ac:spMk id="31" creationId="{6095FEFC-B68A-4530-8BE3-CF1A46503287}"/>
          </ac:spMkLst>
        </pc:spChg>
        <pc:picChg chg="del">
          <ac:chgData name="Roberto Spighi" userId="3bc39ad7-d6c7-44c6-95d2-de4a834b186c" providerId="ADAL" clId="{6FD18CCF-6D03-47D3-B269-3BB217D79B3A}" dt="2020-04-27T19:17:12.168" v="20383" actId="21"/>
          <ac:picMkLst>
            <pc:docMk/>
            <pc:sldMk cId="4008367904" sldId="288"/>
            <ac:picMk id="13" creationId="{E7B79BB9-657A-49F5-8AD4-5EF193E686AB}"/>
          </ac:picMkLst>
        </pc:picChg>
        <pc:picChg chg="del">
          <ac:chgData name="Roberto Spighi" userId="3bc39ad7-d6c7-44c6-95d2-de4a834b186c" providerId="ADAL" clId="{6FD18CCF-6D03-47D3-B269-3BB217D79B3A}" dt="2020-04-27T19:17:12.168" v="20383" actId="21"/>
          <ac:picMkLst>
            <pc:docMk/>
            <pc:sldMk cId="4008367904" sldId="288"/>
            <ac:picMk id="14" creationId="{53941492-A274-47A1-A76E-9DC79E04C8F3}"/>
          </ac:picMkLst>
        </pc:picChg>
        <pc:picChg chg="del">
          <ac:chgData name="Roberto Spighi" userId="3bc39ad7-d6c7-44c6-95d2-de4a834b186c" providerId="ADAL" clId="{6FD18CCF-6D03-47D3-B269-3BB217D79B3A}" dt="2020-04-27T19:17:12.168" v="20383" actId="21"/>
          <ac:picMkLst>
            <pc:docMk/>
            <pc:sldMk cId="4008367904" sldId="288"/>
            <ac:picMk id="19" creationId="{821E7A6F-6B30-493F-89E4-D7CD7BE87C38}"/>
          </ac:picMkLst>
        </pc:picChg>
        <pc:picChg chg="del">
          <ac:chgData name="Roberto Spighi" userId="3bc39ad7-d6c7-44c6-95d2-de4a834b186c" providerId="ADAL" clId="{6FD18CCF-6D03-47D3-B269-3BB217D79B3A}" dt="2020-04-27T19:17:12.168" v="20383" actId="21"/>
          <ac:picMkLst>
            <pc:docMk/>
            <pc:sldMk cId="4008367904" sldId="288"/>
            <ac:picMk id="22" creationId="{0B150ED5-6414-4AC7-9C8A-B68B95F59D28}"/>
          </ac:picMkLst>
        </pc:picChg>
        <pc:picChg chg="del">
          <ac:chgData name="Roberto Spighi" userId="3bc39ad7-d6c7-44c6-95d2-de4a834b186c" providerId="ADAL" clId="{6FD18CCF-6D03-47D3-B269-3BB217D79B3A}" dt="2020-04-27T19:17:12.168" v="20383" actId="21"/>
          <ac:picMkLst>
            <pc:docMk/>
            <pc:sldMk cId="4008367904" sldId="288"/>
            <ac:picMk id="23" creationId="{B1E845FD-D44A-458D-9E3C-1EB7AE165456}"/>
          </ac:picMkLst>
        </pc:picChg>
        <pc:picChg chg="del">
          <ac:chgData name="Roberto Spighi" userId="3bc39ad7-d6c7-44c6-95d2-de4a834b186c" providerId="ADAL" clId="{6FD18CCF-6D03-47D3-B269-3BB217D79B3A}" dt="2020-04-27T19:17:12.168" v="20383" actId="21"/>
          <ac:picMkLst>
            <pc:docMk/>
            <pc:sldMk cId="4008367904" sldId="288"/>
            <ac:picMk id="27" creationId="{CCC366BC-8021-49BE-9AFB-9ACD2AC1CE12}"/>
          </ac:picMkLst>
        </pc:picChg>
      </pc:sldChg>
      <pc:sldChg chg="modTransition">
        <pc:chgData name="Roberto Spighi" userId="3bc39ad7-d6c7-44c6-95d2-de4a834b186c" providerId="ADAL" clId="{6FD18CCF-6D03-47D3-B269-3BB217D79B3A}" dt="2020-04-23T14:52:15.801" v="6868"/>
        <pc:sldMkLst>
          <pc:docMk/>
          <pc:sldMk cId="3468534996" sldId="289"/>
        </pc:sldMkLst>
      </pc:sldChg>
      <pc:sldChg chg="modTransition">
        <pc:chgData name="Roberto Spighi" userId="3bc39ad7-d6c7-44c6-95d2-de4a834b186c" providerId="ADAL" clId="{6FD18CCF-6D03-47D3-B269-3BB217D79B3A}" dt="2020-04-23T14:52:15.801" v="6868"/>
        <pc:sldMkLst>
          <pc:docMk/>
          <pc:sldMk cId="884123323" sldId="291"/>
        </pc:sldMkLst>
      </pc:sldChg>
      <pc:sldChg chg="modTransition">
        <pc:chgData name="Roberto Spighi" userId="3bc39ad7-d6c7-44c6-95d2-de4a834b186c" providerId="ADAL" clId="{6FD18CCF-6D03-47D3-B269-3BB217D79B3A}" dt="2020-04-23T14:52:15.801" v="6868"/>
        <pc:sldMkLst>
          <pc:docMk/>
          <pc:sldMk cId="63608840" sldId="293"/>
        </pc:sldMkLst>
      </pc:sldChg>
      <pc:sldChg chg="addSp delSp modSp add ord delAnim">
        <pc:chgData name="Roberto Spighi" userId="3bc39ad7-d6c7-44c6-95d2-de4a834b186c" providerId="ADAL" clId="{6FD18CCF-6D03-47D3-B269-3BB217D79B3A}" dt="2020-04-27T17:10:01.525" v="18871" actId="465"/>
        <pc:sldMkLst>
          <pc:docMk/>
          <pc:sldMk cId="2863160712" sldId="295"/>
        </pc:sldMkLst>
        <pc:spChg chg="del">
          <ac:chgData name="Roberto Spighi" userId="3bc39ad7-d6c7-44c6-95d2-de4a834b186c" providerId="ADAL" clId="{6FD18CCF-6D03-47D3-B269-3BB217D79B3A}" dt="2020-04-27T09:51:43.167" v="12010" actId="478"/>
          <ac:spMkLst>
            <pc:docMk/>
            <pc:sldMk cId="2863160712" sldId="295"/>
            <ac:spMk id="3" creationId="{00000000-0000-0000-0000-000000000000}"/>
          </ac:spMkLst>
        </pc:spChg>
        <pc:spChg chg="del">
          <ac:chgData name="Roberto Spighi" userId="3bc39ad7-d6c7-44c6-95d2-de4a834b186c" providerId="ADAL" clId="{6FD18CCF-6D03-47D3-B269-3BB217D79B3A}" dt="2020-04-27T09:51:39.823" v="12009" actId="478"/>
          <ac:spMkLst>
            <pc:docMk/>
            <pc:sldMk cId="2863160712" sldId="295"/>
            <ac:spMk id="4" creationId="{00000000-0000-0000-0000-000000000000}"/>
          </ac:spMkLst>
        </pc:spChg>
        <pc:spChg chg="del">
          <ac:chgData name="Roberto Spighi" userId="3bc39ad7-d6c7-44c6-95d2-de4a834b186c" providerId="ADAL" clId="{6FD18CCF-6D03-47D3-B269-3BB217D79B3A}" dt="2020-04-27T10:02:38.596" v="12084" actId="478"/>
          <ac:spMkLst>
            <pc:docMk/>
            <pc:sldMk cId="2863160712" sldId="295"/>
            <ac:spMk id="10" creationId="{00000000-0000-0000-0000-000000000000}"/>
          </ac:spMkLst>
        </pc:spChg>
        <pc:spChg chg="add mod">
          <ac:chgData name="Roberto Spighi" userId="3bc39ad7-d6c7-44c6-95d2-de4a834b186c" providerId="ADAL" clId="{6FD18CCF-6D03-47D3-B269-3BB217D79B3A}" dt="2020-04-27T17:08:18.052" v="18772" actId="1076"/>
          <ac:spMkLst>
            <pc:docMk/>
            <pc:sldMk cId="2863160712" sldId="295"/>
            <ac:spMk id="11" creationId="{3B2E54A2-F83B-49F0-A506-1CE4FBB185D3}"/>
          </ac:spMkLst>
        </pc:spChg>
        <pc:spChg chg="add mod">
          <ac:chgData name="Roberto Spighi" userId="3bc39ad7-d6c7-44c6-95d2-de4a834b186c" providerId="ADAL" clId="{6FD18CCF-6D03-47D3-B269-3BB217D79B3A}" dt="2020-04-27T17:09:51.301" v="18870" actId="1036"/>
          <ac:spMkLst>
            <pc:docMk/>
            <pc:sldMk cId="2863160712" sldId="295"/>
            <ac:spMk id="15" creationId="{C187FEA9-9F9B-44EE-8CFA-433918349F87}"/>
          </ac:spMkLst>
        </pc:spChg>
        <pc:spChg chg="add mod">
          <ac:chgData name="Roberto Spighi" userId="3bc39ad7-d6c7-44c6-95d2-de4a834b186c" providerId="ADAL" clId="{6FD18CCF-6D03-47D3-B269-3BB217D79B3A}" dt="2020-04-27T17:09:51.301" v="18870" actId="1036"/>
          <ac:spMkLst>
            <pc:docMk/>
            <pc:sldMk cId="2863160712" sldId="295"/>
            <ac:spMk id="16" creationId="{F741D987-2837-41EE-99A7-95F75AF573C5}"/>
          </ac:spMkLst>
        </pc:spChg>
        <pc:spChg chg="add mod">
          <ac:chgData name="Roberto Spighi" userId="3bc39ad7-d6c7-44c6-95d2-de4a834b186c" providerId="ADAL" clId="{6FD18CCF-6D03-47D3-B269-3BB217D79B3A}" dt="2020-04-27T17:10:01.525" v="18871" actId="465"/>
          <ac:spMkLst>
            <pc:docMk/>
            <pc:sldMk cId="2863160712" sldId="295"/>
            <ac:spMk id="17" creationId="{7A351315-930D-4BD6-8B2F-57FCAA98E24A}"/>
          </ac:spMkLst>
        </pc:spChg>
        <pc:spChg chg="add del mod">
          <ac:chgData name="Roberto Spighi" userId="3bc39ad7-d6c7-44c6-95d2-de4a834b186c" providerId="ADAL" clId="{6FD18CCF-6D03-47D3-B269-3BB217D79B3A}" dt="2020-04-27T13:06:51.961" v="15500" actId="478"/>
          <ac:spMkLst>
            <pc:docMk/>
            <pc:sldMk cId="2863160712" sldId="295"/>
            <ac:spMk id="18" creationId="{91F4BD38-87A8-4091-9AD7-55ECF90E55F5}"/>
          </ac:spMkLst>
        </pc:spChg>
        <pc:spChg chg="add del mod">
          <ac:chgData name="Roberto Spighi" userId="3bc39ad7-d6c7-44c6-95d2-de4a834b186c" providerId="ADAL" clId="{6FD18CCF-6D03-47D3-B269-3BB217D79B3A}" dt="2020-04-27T13:02:41.797" v="15150" actId="478"/>
          <ac:spMkLst>
            <pc:docMk/>
            <pc:sldMk cId="2863160712" sldId="295"/>
            <ac:spMk id="21" creationId="{DF7CFBCB-BA3B-44E1-A7B7-877F410898C6}"/>
          </ac:spMkLst>
        </pc:spChg>
        <pc:spChg chg="add del mod">
          <ac:chgData name="Roberto Spighi" userId="3bc39ad7-d6c7-44c6-95d2-de4a834b186c" providerId="ADAL" clId="{6FD18CCF-6D03-47D3-B269-3BB217D79B3A}" dt="2020-04-27T13:02:41.797" v="15150" actId="478"/>
          <ac:spMkLst>
            <pc:docMk/>
            <pc:sldMk cId="2863160712" sldId="295"/>
            <ac:spMk id="24" creationId="{6E4E8452-AD32-4392-B449-4BE74748E719}"/>
          </ac:spMkLst>
        </pc:spChg>
        <pc:spChg chg="add del mod">
          <ac:chgData name="Roberto Spighi" userId="3bc39ad7-d6c7-44c6-95d2-de4a834b186c" providerId="ADAL" clId="{6FD18CCF-6D03-47D3-B269-3BB217D79B3A}" dt="2020-04-27T13:02:41.797" v="15150" actId="478"/>
          <ac:spMkLst>
            <pc:docMk/>
            <pc:sldMk cId="2863160712" sldId="295"/>
            <ac:spMk id="26" creationId="{9167E75E-C892-401D-BE7B-93DC51B5D8E2}"/>
          </ac:spMkLst>
        </pc:spChg>
        <pc:spChg chg="add del mod">
          <ac:chgData name="Roberto Spighi" userId="3bc39ad7-d6c7-44c6-95d2-de4a834b186c" providerId="ADAL" clId="{6FD18CCF-6D03-47D3-B269-3BB217D79B3A}" dt="2020-04-27T12:32:27.113" v="14612" actId="478"/>
          <ac:spMkLst>
            <pc:docMk/>
            <pc:sldMk cId="2863160712" sldId="295"/>
            <ac:spMk id="27" creationId="{74122DF4-49BE-4022-92CD-FD37344FE1A4}"/>
          </ac:spMkLst>
        </pc:spChg>
        <pc:spChg chg="add del mod">
          <ac:chgData name="Roberto Spighi" userId="3bc39ad7-d6c7-44c6-95d2-de4a834b186c" providerId="ADAL" clId="{6FD18CCF-6D03-47D3-B269-3BB217D79B3A}" dt="2020-04-27T13:06:51.961" v="15500" actId="478"/>
          <ac:spMkLst>
            <pc:docMk/>
            <pc:sldMk cId="2863160712" sldId="295"/>
            <ac:spMk id="28" creationId="{D95BE0E9-CB3A-4ADB-B173-8131AB02EF2D}"/>
          </ac:spMkLst>
        </pc:spChg>
        <pc:spChg chg="add del mod">
          <ac:chgData name="Roberto Spighi" userId="3bc39ad7-d6c7-44c6-95d2-de4a834b186c" providerId="ADAL" clId="{6FD18CCF-6D03-47D3-B269-3BB217D79B3A}" dt="2020-04-27T13:06:51.961" v="15500" actId="478"/>
          <ac:spMkLst>
            <pc:docMk/>
            <pc:sldMk cId="2863160712" sldId="295"/>
            <ac:spMk id="29" creationId="{5CD93BD2-E6D4-42C6-BDEA-7FABF23A393C}"/>
          </ac:spMkLst>
        </pc:spChg>
        <pc:spChg chg="add mod">
          <ac:chgData name="Roberto Spighi" userId="3bc39ad7-d6c7-44c6-95d2-de4a834b186c" providerId="ADAL" clId="{6FD18CCF-6D03-47D3-B269-3BB217D79B3A}" dt="2020-04-27T17:10:01.525" v="18871" actId="465"/>
          <ac:spMkLst>
            <pc:docMk/>
            <pc:sldMk cId="2863160712" sldId="295"/>
            <ac:spMk id="30" creationId="{978CA816-9D28-4CD2-BCEA-0E69F3AE5F87}"/>
          </ac:spMkLst>
        </pc:spChg>
        <pc:spChg chg="add mod">
          <ac:chgData name="Roberto Spighi" userId="3bc39ad7-d6c7-44c6-95d2-de4a834b186c" providerId="ADAL" clId="{6FD18CCF-6D03-47D3-B269-3BB217D79B3A}" dt="2020-04-27T17:10:01.525" v="18871" actId="465"/>
          <ac:spMkLst>
            <pc:docMk/>
            <pc:sldMk cId="2863160712" sldId="295"/>
            <ac:spMk id="31" creationId="{BEFA07D5-DB31-4655-A17D-BE6FC56506D6}"/>
          </ac:spMkLst>
        </pc:spChg>
        <pc:spChg chg="add mod">
          <ac:chgData name="Roberto Spighi" userId="3bc39ad7-d6c7-44c6-95d2-de4a834b186c" providerId="ADAL" clId="{6FD18CCF-6D03-47D3-B269-3BB217D79B3A}" dt="2020-04-27T17:10:01.525" v="18871" actId="465"/>
          <ac:spMkLst>
            <pc:docMk/>
            <pc:sldMk cId="2863160712" sldId="295"/>
            <ac:spMk id="32" creationId="{B9D5448C-A667-4817-AEE0-0F3CC5F105A3}"/>
          </ac:spMkLst>
        </pc:spChg>
        <pc:picChg chg="del">
          <ac:chgData name="Roberto Spighi" userId="3bc39ad7-d6c7-44c6-95d2-de4a834b186c" providerId="ADAL" clId="{6FD18CCF-6D03-47D3-B269-3BB217D79B3A}" dt="2020-04-27T10:02:38.596" v="12084" actId="478"/>
          <ac:picMkLst>
            <pc:docMk/>
            <pc:sldMk cId="2863160712" sldId="295"/>
            <ac:picMk id="5" creationId="{45C67ABC-2888-6740-A1BE-C6962B0B5B1E}"/>
          </ac:picMkLst>
        </pc:picChg>
        <pc:picChg chg="add del mod modCrop">
          <ac:chgData name="Roberto Spighi" userId="3bc39ad7-d6c7-44c6-95d2-de4a834b186c" providerId="ADAL" clId="{6FD18CCF-6D03-47D3-B269-3BB217D79B3A}" dt="2020-04-27T10:50:10.449" v="12463" actId="478"/>
          <ac:picMkLst>
            <pc:docMk/>
            <pc:sldMk cId="2863160712" sldId="295"/>
            <ac:picMk id="6" creationId="{AF0E0F29-F4DF-45CF-B636-F2D00808C44C}"/>
          </ac:picMkLst>
        </pc:picChg>
        <pc:picChg chg="add del mod modCrop">
          <ac:chgData name="Roberto Spighi" userId="3bc39ad7-d6c7-44c6-95d2-de4a834b186c" providerId="ADAL" clId="{6FD18CCF-6D03-47D3-B269-3BB217D79B3A}" dt="2020-04-27T10:50:12.879" v="12464" actId="478"/>
          <ac:picMkLst>
            <pc:docMk/>
            <pc:sldMk cId="2863160712" sldId="295"/>
            <ac:picMk id="8" creationId="{297F8247-C8C0-4F19-996F-DA511888F4A7}"/>
          </ac:picMkLst>
        </pc:picChg>
        <pc:picChg chg="add mod modCrop">
          <ac:chgData name="Roberto Spighi" userId="3bc39ad7-d6c7-44c6-95d2-de4a834b186c" providerId="ADAL" clId="{6FD18CCF-6D03-47D3-B269-3BB217D79B3A}" dt="2020-04-27T17:09:51.301" v="18870" actId="1036"/>
          <ac:picMkLst>
            <pc:docMk/>
            <pc:sldMk cId="2863160712" sldId="295"/>
            <ac:picMk id="12" creationId="{2BC6919E-2C18-4495-963E-F960322EC746}"/>
          </ac:picMkLst>
        </pc:picChg>
        <pc:picChg chg="add mod modCrop">
          <ac:chgData name="Roberto Spighi" userId="3bc39ad7-d6c7-44c6-95d2-de4a834b186c" providerId="ADAL" clId="{6FD18CCF-6D03-47D3-B269-3BB217D79B3A}" dt="2020-04-27T17:09:51.301" v="18870" actId="1036"/>
          <ac:picMkLst>
            <pc:docMk/>
            <pc:sldMk cId="2863160712" sldId="295"/>
            <ac:picMk id="14" creationId="{2881B0B2-3A8C-4AB9-9AAF-36EC4CB4F5DF}"/>
          </ac:picMkLst>
        </pc:picChg>
        <pc:cxnChg chg="add del mod">
          <ac:chgData name="Roberto Spighi" userId="3bc39ad7-d6c7-44c6-95d2-de4a834b186c" providerId="ADAL" clId="{6FD18CCF-6D03-47D3-B269-3BB217D79B3A}" dt="2020-04-27T13:02:41.797" v="15150" actId="478"/>
          <ac:cxnSpMkLst>
            <pc:docMk/>
            <pc:sldMk cId="2863160712" sldId="295"/>
            <ac:cxnSpMk id="20" creationId="{6800164E-87F8-420D-BB5D-327ADFB76B36}"/>
          </ac:cxnSpMkLst>
        </pc:cxnChg>
        <pc:cxnChg chg="add del mod">
          <ac:chgData name="Roberto Spighi" userId="3bc39ad7-d6c7-44c6-95d2-de4a834b186c" providerId="ADAL" clId="{6FD18CCF-6D03-47D3-B269-3BB217D79B3A}" dt="2020-04-27T13:02:41.797" v="15150" actId="478"/>
          <ac:cxnSpMkLst>
            <pc:docMk/>
            <pc:sldMk cId="2863160712" sldId="295"/>
            <ac:cxnSpMk id="22" creationId="{87FB2383-3DB3-466B-95E1-B4EDCAD9CD78}"/>
          </ac:cxnSpMkLst>
        </pc:cxnChg>
        <pc:cxnChg chg="add del mod ord">
          <ac:chgData name="Roberto Spighi" userId="3bc39ad7-d6c7-44c6-95d2-de4a834b186c" providerId="ADAL" clId="{6FD18CCF-6D03-47D3-B269-3BB217D79B3A}" dt="2020-04-27T13:02:41.797" v="15150" actId="478"/>
          <ac:cxnSpMkLst>
            <pc:docMk/>
            <pc:sldMk cId="2863160712" sldId="295"/>
            <ac:cxnSpMk id="25" creationId="{2C86162F-5799-4EBC-8DED-0F1B045CBFE2}"/>
          </ac:cxnSpMkLst>
        </pc:cxnChg>
      </pc:sldChg>
      <pc:sldChg chg="modTransition">
        <pc:chgData name="Roberto Spighi" userId="3bc39ad7-d6c7-44c6-95d2-de4a834b186c" providerId="ADAL" clId="{6FD18CCF-6D03-47D3-B269-3BB217D79B3A}" dt="2020-04-23T14:52:15.801" v="6868"/>
        <pc:sldMkLst>
          <pc:docMk/>
          <pc:sldMk cId="2511384006" sldId="296"/>
        </pc:sldMkLst>
      </pc:sldChg>
      <pc:sldChg chg="modTransition">
        <pc:chgData name="Roberto Spighi" userId="3bc39ad7-d6c7-44c6-95d2-de4a834b186c" providerId="ADAL" clId="{6FD18CCF-6D03-47D3-B269-3BB217D79B3A}" dt="2020-04-23T14:52:15.801" v="6868"/>
        <pc:sldMkLst>
          <pc:docMk/>
          <pc:sldMk cId="1215010233" sldId="297"/>
        </pc:sldMkLst>
      </pc:sldChg>
      <pc:sldChg chg="addSp delSp modSp del">
        <pc:chgData name="Roberto Spighi" userId="3bc39ad7-d6c7-44c6-95d2-de4a834b186c" providerId="ADAL" clId="{6FD18CCF-6D03-47D3-B269-3BB217D79B3A}" dt="2020-04-22T06:10:33.062" v="3196" actId="47"/>
        <pc:sldMkLst>
          <pc:docMk/>
          <pc:sldMk cId="2594939794" sldId="298"/>
        </pc:sldMkLst>
        <pc:spChg chg="mod">
          <ac:chgData name="Roberto Spighi" userId="3bc39ad7-d6c7-44c6-95d2-de4a834b186c" providerId="ADAL" clId="{6FD18CCF-6D03-47D3-B269-3BB217D79B3A}" dt="2020-04-21T10:06:43.465" v="1483" actId="20577"/>
          <ac:spMkLst>
            <pc:docMk/>
            <pc:sldMk cId="2594939794" sldId="298"/>
            <ac:spMk id="4" creationId="{00000000-0000-0000-0000-000000000000}"/>
          </ac:spMkLst>
        </pc:spChg>
        <pc:spChg chg="mod">
          <ac:chgData name="Roberto Spighi" userId="3bc39ad7-d6c7-44c6-95d2-de4a834b186c" providerId="ADAL" clId="{6FD18CCF-6D03-47D3-B269-3BB217D79B3A}" dt="2020-04-21T10:06:50.111" v="1485" actId="20577"/>
          <ac:spMkLst>
            <pc:docMk/>
            <pc:sldMk cId="2594939794" sldId="298"/>
            <ac:spMk id="8" creationId="{7CC6EAC2-DB56-4BD9-AFF8-4CD31BEC55DD}"/>
          </ac:spMkLst>
        </pc:spChg>
        <pc:picChg chg="add del">
          <ac:chgData name="Roberto Spighi" userId="3bc39ad7-d6c7-44c6-95d2-de4a834b186c" providerId="ADAL" clId="{6FD18CCF-6D03-47D3-B269-3BB217D79B3A}" dt="2020-04-22T06:05:59.625" v="3179"/>
          <ac:picMkLst>
            <pc:docMk/>
            <pc:sldMk cId="2594939794" sldId="298"/>
            <ac:picMk id="2" creationId="{6E210C82-2A0D-4073-9A70-B1053FB284ED}"/>
          </ac:picMkLst>
        </pc:picChg>
        <pc:picChg chg="mod">
          <ac:chgData name="Roberto Spighi" userId="3bc39ad7-d6c7-44c6-95d2-de4a834b186c" providerId="ADAL" clId="{6FD18CCF-6D03-47D3-B269-3BB217D79B3A}" dt="2020-04-17T08:45:13.672" v="58" actId="1038"/>
          <ac:picMkLst>
            <pc:docMk/>
            <pc:sldMk cId="2594939794" sldId="298"/>
            <ac:picMk id="3" creationId="{23DE5607-3D12-48FC-AAAF-BBE4E8AFD4B2}"/>
          </ac:picMkLst>
        </pc:picChg>
        <pc:picChg chg="mod">
          <ac:chgData name="Roberto Spighi" userId="3bc39ad7-d6c7-44c6-95d2-de4a834b186c" providerId="ADAL" clId="{6FD18CCF-6D03-47D3-B269-3BB217D79B3A}" dt="2020-04-17T08:45:06.722" v="43" actId="1036"/>
          <ac:picMkLst>
            <pc:docMk/>
            <pc:sldMk cId="2594939794" sldId="298"/>
            <ac:picMk id="7" creationId="{1A430565-08B3-4776-A218-3E7AC961A346}"/>
          </ac:picMkLst>
        </pc:picChg>
      </pc:sldChg>
      <pc:sldChg chg="addSp delSp modSp add del ord">
        <pc:chgData name="Roberto Spighi" userId="3bc39ad7-d6c7-44c6-95d2-de4a834b186c" providerId="ADAL" clId="{6FD18CCF-6D03-47D3-B269-3BB217D79B3A}" dt="2020-04-22T06:12:07.650" v="3206" actId="47"/>
        <pc:sldMkLst>
          <pc:docMk/>
          <pc:sldMk cId="264161919" sldId="299"/>
        </pc:sldMkLst>
        <pc:spChg chg="del mod">
          <ac:chgData name="Roberto Spighi" userId="3bc39ad7-d6c7-44c6-95d2-de4a834b186c" providerId="ADAL" clId="{6FD18CCF-6D03-47D3-B269-3BB217D79B3A}" dt="2020-04-22T06:11:38.180" v="3202" actId="21"/>
          <ac:spMkLst>
            <pc:docMk/>
            <pc:sldMk cId="264161919" sldId="299"/>
            <ac:spMk id="4" creationId="{00000000-0000-0000-0000-000000000000}"/>
          </ac:spMkLst>
        </pc:spChg>
        <pc:spChg chg="add del mod">
          <ac:chgData name="Roberto Spighi" userId="3bc39ad7-d6c7-44c6-95d2-de4a834b186c" providerId="ADAL" clId="{6FD18CCF-6D03-47D3-B269-3BB217D79B3A}" dt="2020-04-21T10:17:30.238" v="1578" actId="478"/>
          <ac:spMkLst>
            <pc:docMk/>
            <pc:sldMk cId="264161919" sldId="299"/>
            <ac:spMk id="5" creationId="{6E0291D1-55F7-458D-8CF0-64453AEC7620}"/>
          </ac:spMkLst>
        </pc:spChg>
        <pc:spChg chg="add del mod">
          <ac:chgData name="Roberto Spighi" userId="3bc39ad7-d6c7-44c6-95d2-de4a834b186c" providerId="ADAL" clId="{6FD18CCF-6D03-47D3-B269-3BB217D79B3A}" dt="2020-04-22T06:11:38.180" v="3202" actId="21"/>
          <ac:spMkLst>
            <pc:docMk/>
            <pc:sldMk cId="264161919" sldId="299"/>
            <ac:spMk id="8" creationId="{593FE54F-693C-4492-8A76-D8133DC58F0A}"/>
          </ac:spMkLst>
        </pc:spChg>
        <pc:spChg chg="add del mod">
          <ac:chgData name="Roberto Spighi" userId="3bc39ad7-d6c7-44c6-95d2-de4a834b186c" providerId="ADAL" clId="{6FD18CCF-6D03-47D3-B269-3BB217D79B3A}" dt="2020-04-22T06:11:38.180" v="3202" actId="21"/>
          <ac:spMkLst>
            <pc:docMk/>
            <pc:sldMk cId="264161919" sldId="299"/>
            <ac:spMk id="12" creationId="{CE1F51B9-C681-4CE0-AD32-C1071D65B620}"/>
          </ac:spMkLst>
        </pc:spChg>
        <pc:spChg chg="add del mod">
          <ac:chgData name="Roberto Spighi" userId="3bc39ad7-d6c7-44c6-95d2-de4a834b186c" providerId="ADAL" clId="{6FD18CCF-6D03-47D3-B269-3BB217D79B3A}" dt="2020-04-22T06:11:38.180" v="3202" actId="21"/>
          <ac:spMkLst>
            <pc:docMk/>
            <pc:sldMk cId="264161919" sldId="299"/>
            <ac:spMk id="13" creationId="{34F9B18B-8061-4AB2-8E5C-EBBE73B0FAA0}"/>
          </ac:spMkLst>
        </pc:spChg>
        <pc:spChg chg="add del mod">
          <ac:chgData name="Roberto Spighi" userId="3bc39ad7-d6c7-44c6-95d2-de4a834b186c" providerId="ADAL" clId="{6FD18CCF-6D03-47D3-B269-3BB217D79B3A}" dt="2020-04-22T06:11:38.180" v="3202" actId="21"/>
          <ac:spMkLst>
            <pc:docMk/>
            <pc:sldMk cId="264161919" sldId="299"/>
            <ac:spMk id="14" creationId="{D32EC050-98F3-4C0D-AE45-3BA94E5003C6}"/>
          </ac:spMkLst>
        </pc:spChg>
        <pc:spChg chg="add del mod">
          <ac:chgData name="Roberto Spighi" userId="3bc39ad7-d6c7-44c6-95d2-de4a834b186c" providerId="ADAL" clId="{6FD18CCF-6D03-47D3-B269-3BB217D79B3A}" dt="2020-04-22T06:11:38.180" v="3202" actId="21"/>
          <ac:spMkLst>
            <pc:docMk/>
            <pc:sldMk cId="264161919" sldId="299"/>
            <ac:spMk id="15" creationId="{15AA6559-ACFB-422C-957C-F2FED00AA3E4}"/>
          </ac:spMkLst>
        </pc:spChg>
        <pc:spChg chg="del">
          <ac:chgData name="Roberto Spighi" userId="3bc39ad7-d6c7-44c6-95d2-de4a834b186c" providerId="ADAL" clId="{6FD18CCF-6D03-47D3-B269-3BB217D79B3A}" dt="2020-04-17T08:45:54.364" v="88" actId="478"/>
          <ac:spMkLst>
            <pc:docMk/>
            <pc:sldMk cId="264161919" sldId="299"/>
            <ac:spMk id="32" creationId="{B3CD8ADC-E168-42B9-B27C-5E23FE47C76C}"/>
          </ac:spMkLst>
        </pc:spChg>
        <pc:graphicFrameChg chg="add del mod">
          <ac:chgData name="Roberto Spighi" userId="3bc39ad7-d6c7-44c6-95d2-de4a834b186c" providerId="ADAL" clId="{6FD18CCF-6D03-47D3-B269-3BB217D79B3A}" dt="2020-04-21T10:25:59.926" v="1581" actId="478"/>
          <ac:graphicFrameMkLst>
            <pc:docMk/>
            <pc:sldMk cId="264161919" sldId="299"/>
            <ac:graphicFrameMk id="2" creationId="{D4D30994-E73F-4829-9BCC-D3BA3B9F9557}"/>
          </ac:graphicFrameMkLst>
        </pc:graphicFrameChg>
        <pc:picChg chg="del">
          <ac:chgData name="Roberto Spighi" userId="3bc39ad7-d6c7-44c6-95d2-de4a834b186c" providerId="ADAL" clId="{6FD18CCF-6D03-47D3-B269-3BB217D79B3A}" dt="2020-04-21T11:07:08.792" v="2266" actId="478"/>
          <ac:picMkLst>
            <pc:docMk/>
            <pc:sldMk cId="264161919" sldId="299"/>
            <ac:picMk id="3" creationId="{23DE5607-3D12-48FC-AAAF-BBE4E8AFD4B2}"/>
          </ac:picMkLst>
        </pc:picChg>
        <pc:picChg chg="add del mod modCrop">
          <ac:chgData name="Roberto Spighi" userId="3bc39ad7-d6c7-44c6-95d2-de4a834b186c" providerId="ADAL" clId="{6FD18CCF-6D03-47D3-B269-3BB217D79B3A}" dt="2020-04-21T10:26:26.413" v="1588" actId="478"/>
          <ac:picMkLst>
            <pc:docMk/>
            <pc:sldMk cId="264161919" sldId="299"/>
            <ac:picMk id="7" creationId="{2E5E5940-5FBD-4BAD-A147-3DBAB3B235F3}"/>
          </ac:picMkLst>
        </pc:picChg>
        <pc:picChg chg="add del">
          <ac:chgData name="Roberto Spighi" userId="3bc39ad7-d6c7-44c6-95d2-de4a834b186c" providerId="ADAL" clId="{6FD18CCF-6D03-47D3-B269-3BB217D79B3A}" dt="2020-04-21T11:06:31.949" v="2258" actId="478"/>
          <ac:picMkLst>
            <pc:docMk/>
            <pc:sldMk cId="264161919" sldId="299"/>
            <ac:picMk id="9" creationId="{5C68C2E7-F925-420F-907E-63C57DE58032}"/>
          </ac:picMkLst>
        </pc:picChg>
        <pc:picChg chg="add del mod modCrop">
          <ac:chgData name="Roberto Spighi" userId="3bc39ad7-d6c7-44c6-95d2-de4a834b186c" providerId="ADAL" clId="{6FD18CCF-6D03-47D3-B269-3BB217D79B3A}" dt="2020-04-22T06:11:38.180" v="3202" actId="21"/>
          <ac:picMkLst>
            <pc:docMk/>
            <pc:sldMk cId="264161919" sldId="299"/>
            <ac:picMk id="10" creationId="{2FB7F070-C97C-4A43-8FB2-747E672917B6}"/>
          </ac:picMkLst>
        </pc:picChg>
        <pc:picChg chg="add del mod modCrop">
          <ac:chgData name="Roberto Spighi" userId="3bc39ad7-d6c7-44c6-95d2-de4a834b186c" providerId="ADAL" clId="{6FD18CCF-6D03-47D3-B269-3BB217D79B3A}" dt="2020-04-21T13:27:08.380" v="3164" actId="478"/>
          <ac:picMkLst>
            <pc:docMk/>
            <pc:sldMk cId="264161919" sldId="299"/>
            <ac:picMk id="11" creationId="{49E76487-00F8-46DB-AB6D-744E1F716FED}"/>
          </ac:picMkLst>
        </pc:picChg>
        <pc:picChg chg="add del mod ord modCrop">
          <ac:chgData name="Roberto Spighi" userId="3bc39ad7-d6c7-44c6-95d2-de4a834b186c" providerId="ADAL" clId="{6FD18CCF-6D03-47D3-B269-3BB217D79B3A}" dt="2020-04-22T06:11:38.180" v="3202" actId="21"/>
          <ac:picMkLst>
            <pc:docMk/>
            <pc:sldMk cId="264161919" sldId="299"/>
            <ac:picMk id="16" creationId="{7D2311FA-DD07-4AAC-91E5-422537C875A0}"/>
          </ac:picMkLst>
        </pc:picChg>
        <pc:picChg chg="add del">
          <ac:chgData name="Roberto Spighi" userId="3bc39ad7-d6c7-44c6-95d2-de4a834b186c" providerId="ADAL" clId="{6FD18CCF-6D03-47D3-B269-3BB217D79B3A}" dt="2020-04-21T13:26:19.538" v="3158" actId="478"/>
          <ac:picMkLst>
            <pc:docMk/>
            <pc:sldMk cId="264161919" sldId="299"/>
            <ac:picMk id="17" creationId="{9671A934-C626-4F39-8FE6-A73D629AF1B8}"/>
          </ac:picMkLst>
        </pc:picChg>
        <pc:picChg chg="add del mod ord modCrop">
          <ac:chgData name="Roberto Spighi" userId="3bc39ad7-d6c7-44c6-95d2-de4a834b186c" providerId="ADAL" clId="{6FD18CCF-6D03-47D3-B269-3BB217D79B3A}" dt="2020-04-22T06:11:38.180" v="3202" actId="21"/>
          <ac:picMkLst>
            <pc:docMk/>
            <pc:sldMk cId="264161919" sldId="299"/>
            <ac:picMk id="18" creationId="{6EE2927E-47DB-404D-BC61-5A9D13C00082}"/>
          </ac:picMkLst>
        </pc:picChg>
      </pc:sldChg>
      <pc:sldChg chg="delSp modSp add ord modTransition delAnim">
        <pc:chgData name="Roberto Spighi" userId="3bc39ad7-d6c7-44c6-95d2-de4a834b186c" providerId="ADAL" clId="{6FD18CCF-6D03-47D3-B269-3BB217D79B3A}" dt="2020-04-27T12:57:15.066" v="15050" actId="1037"/>
        <pc:sldMkLst>
          <pc:docMk/>
          <pc:sldMk cId="3980735453" sldId="299"/>
        </pc:sldMkLst>
        <pc:spChg chg="mod">
          <ac:chgData name="Roberto Spighi" userId="3bc39ad7-d6c7-44c6-95d2-de4a834b186c" providerId="ADAL" clId="{6FD18CCF-6D03-47D3-B269-3BB217D79B3A}" dt="2020-04-27T12:57:15.066" v="15050" actId="1037"/>
          <ac:spMkLst>
            <pc:docMk/>
            <pc:sldMk cId="3980735453" sldId="299"/>
            <ac:spMk id="28" creationId="{596FD4E6-0A33-411E-BDBC-CCF87B4B6A45}"/>
          </ac:spMkLst>
        </pc:spChg>
        <pc:spChg chg="mod">
          <ac:chgData name="Roberto Spighi" userId="3bc39ad7-d6c7-44c6-95d2-de4a834b186c" providerId="ADAL" clId="{6FD18CCF-6D03-47D3-B269-3BB217D79B3A}" dt="2020-04-27T12:57:15.066" v="15050" actId="1037"/>
          <ac:spMkLst>
            <pc:docMk/>
            <pc:sldMk cId="3980735453" sldId="299"/>
            <ac:spMk id="32" creationId="{9636472F-5780-40B0-B8CD-79C695F3F979}"/>
          </ac:spMkLst>
        </pc:spChg>
        <pc:grpChg chg="mod">
          <ac:chgData name="Roberto Spighi" userId="3bc39ad7-d6c7-44c6-95d2-de4a834b186c" providerId="ADAL" clId="{6FD18CCF-6D03-47D3-B269-3BB217D79B3A}" dt="2020-04-27T12:57:15.066" v="15050" actId="1037"/>
          <ac:grpSpMkLst>
            <pc:docMk/>
            <pc:sldMk cId="3980735453" sldId="299"/>
            <ac:grpSpMk id="66" creationId="{246F5E8D-0109-4A75-BF6F-44DAFDF1FF35}"/>
          </ac:grpSpMkLst>
        </pc:grpChg>
        <pc:picChg chg="del">
          <ac:chgData name="Roberto Spighi" userId="3bc39ad7-d6c7-44c6-95d2-de4a834b186c" providerId="ADAL" clId="{6FD18CCF-6D03-47D3-B269-3BB217D79B3A}" dt="2020-04-23T14:51:55.286" v="6867" actId="478"/>
          <ac:picMkLst>
            <pc:docMk/>
            <pc:sldMk cId="3980735453" sldId="299"/>
            <ac:picMk id="2" creationId="{7AABD530-F797-4ED7-AE04-0FC8474D0168}"/>
          </ac:picMkLst>
        </pc:picChg>
        <pc:picChg chg="del">
          <ac:chgData name="Roberto Spighi" userId="3bc39ad7-d6c7-44c6-95d2-de4a834b186c" providerId="ADAL" clId="{6FD18CCF-6D03-47D3-B269-3BB217D79B3A}" dt="2020-04-23T14:51:43.091" v="6866" actId="478"/>
          <ac:picMkLst>
            <pc:docMk/>
            <pc:sldMk cId="3980735453" sldId="299"/>
            <ac:picMk id="8" creationId="{371C2C67-C423-49EF-8708-585F4DB53C90}"/>
          </ac:picMkLst>
        </pc:picChg>
      </pc:sldChg>
      <pc:sldChg chg="addSp delSp modSp add del ord">
        <pc:chgData name="Roberto Spighi" userId="3bc39ad7-d6c7-44c6-95d2-de4a834b186c" providerId="ADAL" clId="{6FD18CCF-6D03-47D3-B269-3BB217D79B3A}" dt="2020-04-22T06:11:24.877" v="3201" actId="47"/>
        <pc:sldMkLst>
          <pc:docMk/>
          <pc:sldMk cId="2922970614" sldId="300"/>
        </pc:sldMkLst>
        <pc:spChg chg="mod">
          <ac:chgData name="Roberto Spighi" userId="3bc39ad7-d6c7-44c6-95d2-de4a834b186c" providerId="ADAL" clId="{6FD18CCF-6D03-47D3-B269-3BB217D79B3A}" dt="2020-04-17T12:07:50.367" v="1455" actId="20577"/>
          <ac:spMkLst>
            <pc:docMk/>
            <pc:sldMk cId="2922970614" sldId="300"/>
            <ac:spMk id="4" creationId="{00000000-0000-0000-0000-000000000000}"/>
          </ac:spMkLst>
        </pc:spChg>
        <pc:spChg chg="add del">
          <ac:chgData name="Roberto Spighi" userId="3bc39ad7-d6c7-44c6-95d2-de4a834b186c" providerId="ADAL" clId="{6FD18CCF-6D03-47D3-B269-3BB217D79B3A}" dt="2020-04-17T08:50:19.533" v="168" actId="478"/>
          <ac:spMkLst>
            <pc:docMk/>
            <pc:sldMk cId="2922970614" sldId="300"/>
            <ac:spMk id="6" creationId="{3C42102D-19A3-4B74-B7E3-E2438770B327}"/>
          </ac:spMkLst>
        </pc:spChg>
        <pc:spChg chg="add mod">
          <ac:chgData name="Roberto Spighi" userId="3bc39ad7-d6c7-44c6-95d2-de4a834b186c" providerId="ADAL" clId="{6FD18CCF-6D03-47D3-B269-3BB217D79B3A}" dt="2020-04-17T08:59:58.096" v="353" actId="20577"/>
          <ac:spMkLst>
            <pc:docMk/>
            <pc:sldMk cId="2922970614" sldId="300"/>
            <ac:spMk id="7" creationId="{FACA1956-2D05-4DA2-A010-DFB7FDA219FF}"/>
          </ac:spMkLst>
        </pc:spChg>
        <pc:spChg chg="add del mod">
          <ac:chgData name="Roberto Spighi" userId="3bc39ad7-d6c7-44c6-95d2-de4a834b186c" providerId="ADAL" clId="{6FD18CCF-6D03-47D3-B269-3BB217D79B3A}" dt="2020-04-17T12:08:08.462" v="1458" actId="478"/>
          <ac:spMkLst>
            <pc:docMk/>
            <pc:sldMk cId="2922970614" sldId="300"/>
            <ac:spMk id="8" creationId="{7609F0AB-A318-436F-9F90-7D45198758F7}"/>
          </ac:spMkLst>
        </pc:spChg>
        <pc:spChg chg="add mod">
          <ac:chgData name="Roberto Spighi" userId="3bc39ad7-d6c7-44c6-95d2-de4a834b186c" providerId="ADAL" clId="{6FD18CCF-6D03-47D3-B269-3BB217D79B3A}" dt="2020-04-17T12:08:13.812" v="1459" actId="1076"/>
          <ac:spMkLst>
            <pc:docMk/>
            <pc:sldMk cId="2922970614" sldId="300"/>
            <ac:spMk id="9" creationId="{F0FB1F4C-EDD1-437C-9285-2FF4C246583B}"/>
          </ac:spMkLst>
        </pc:spChg>
        <pc:spChg chg="add mod">
          <ac:chgData name="Roberto Spighi" userId="3bc39ad7-d6c7-44c6-95d2-de4a834b186c" providerId="ADAL" clId="{6FD18CCF-6D03-47D3-B269-3BB217D79B3A}" dt="2020-04-17T08:58:02.903" v="324" actId="1035"/>
          <ac:spMkLst>
            <pc:docMk/>
            <pc:sldMk cId="2922970614" sldId="300"/>
            <ac:spMk id="10" creationId="{EAA7EACA-74E0-4F86-8F1D-78BCA4313AD1}"/>
          </ac:spMkLst>
        </pc:spChg>
        <pc:spChg chg="add mod">
          <ac:chgData name="Roberto Spighi" userId="3bc39ad7-d6c7-44c6-95d2-de4a834b186c" providerId="ADAL" clId="{6FD18CCF-6D03-47D3-B269-3BB217D79B3A}" dt="2020-04-17T08:58:02.903" v="324" actId="1035"/>
          <ac:spMkLst>
            <pc:docMk/>
            <pc:sldMk cId="2922970614" sldId="300"/>
            <ac:spMk id="11" creationId="{02FAF87B-B2C5-46C8-BA94-5772EE91C20E}"/>
          </ac:spMkLst>
        </pc:spChg>
        <pc:spChg chg="add mod">
          <ac:chgData name="Roberto Spighi" userId="3bc39ad7-d6c7-44c6-95d2-de4a834b186c" providerId="ADAL" clId="{6FD18CCF-6D03-47D3-B269-3BB217D79B3A}" dt="2020-04-17T08:58:17.855" v="328" actId="1076"/>
          <ac:spMkLst>
            <pc:docMk/>
            <pc:sldMk cId="2922970614" sldId="300"/>
            <ac:spMk id="12" creationId="{FED97152-DD81-48D8-9E93-5A405E067C58}"/>
          </ac:spMkLst>
        </pc:spChg>
        <pc:picChg chg="del">
          <ac:chgData name="Roberto Spighi" userId="3bc39ad7-d6c7-44c6-95d2-de4a834b186c" providerId="ADAL" clId="{6FD18CCF-6D03-47D3-B269-3BB217D79B3A}" dt="2020-04-17T12:07:55.613" v="1456" actId="478"/>
          <ac:picMkLst>
            <pc:docMk/>
            <pc:sldMk cId="2922970614" sldId="300"/>
            <ac:picMk id="3" creationId="{23DE5607-3D12-48FC-AAAF-BBE4E8AFD4B2}"/>
          </ac:picMkLst>
        </pc:picChg>
        <pc:picChg chg="add mod">
          <ac:chgData name="Roberto Spighi" userId="3bc39ad7-d6c7-44c6-95d2-de4a834b186c" providerId="ADAL" clId="{6FD18CCF-6D03-47D3-B269-3BB217D79B3A}" dt="2020-04-17T12:07:58.605" v="1457" actId="1076"/>
          <ac:picMkLst>
            <pc:docMk/>
            <pc:sldMk cId="2922970614" sldId="300"/>
            <ac:picMk id="5" creationId="{D6C58032-6412-4421-AF23-7D48FDE2631D}"/>
          </ac:picMkLst>
        </pc:picChg>
      </pc:sldChg>
      <pc:sldChg chg="addSp delSp modSp add del">
        <pc:chgData name="Roberto Spighi" userId="3bc39ad7-d6c7-44c6-95d2-de4a834b186c" providerId="ADAL" clId="{6FD18CCF-6D03-47D3-B269-3BB217D79B3A}" dt="2020-04-22T06:12:09.862" v="3207" actId="47"/>
        <pc:sldMkLst>
          <pc:docMk/>
          <pc:sldMk cId="1926996908" sldId="301"/>
        </pc:sldMkLst>
        <pc:spChg chg="del mod">
          <ac:chgData name="Roberto Spighi" userId="3bc39ad7-d6c7-44c6-95d2-de4a834b186c" providerId="ADAL" clId="{6FD18CCF-6D03-47D3-B269-3BB217D79B3A}" dt="2020-04-22T06:12:01.011" v="3204" actId="21"/>
          <ac:spMkLst>
            <pc:docMk/>
            <pc:sldMk cId="1926996908" sldId="301"/>
            <ac:spMk id="4" creationId="{00000000-0000-0000-0000-000000000000}"/>
          </ac:spMkLst>
        </pc:spChg>
        <pc:spChg chg="del">
          <ac:chgData name="Roberto Spighi" userId="3bc39ad7-d6c7-44c6-95d2-de4a834b186c" providerId="ADAL" clId="{6FD18CCF-6D03-47D3-B269-3BB217D79B3A}" dt="2020-04-17T09:50:41.753" v="371" actId="478"/>
          <ac:spMkLst>
            <pc:docMk/>
            <pc:sldMk cId="1926996908" sldId="301"/>
            <ac:spMk id="7" creationId="{FACA1956-2D05-4DA2-A010-DFB7FDA219FF}"/>
          </ac:spMkLst>
        </pc:spChg>
        <pc:spChg chg="del mod">
          <ac:chgData name="Roberto Spighi" userId="3bc39ad7-d6c7-44c6-95d2-de4a834b186c" providerId="ADAL" clId="{6FD18CCF-6D03-47D3-B269-3BB217D79B3A}" dt="2020-04-17T12:07:17.009" v="1434" actId="478"/>
          <ac:spMkLst>
            <pc:docMk/>
            <pc:sldMk cId="1926996908" sldId="301"/>
            <ac:spMk id="8" creationId="{7609F0AB-A318-436F-9F90-7D45198758F7}"/>
          </ac:spMkLst>
        </pc:spChg>
        <pc:spChg chg="del">
          <ac:chgData name="Roberto Spighi" userId="3bc39ad7-d6c7-44c6-95d2-de4a834b186c" providerId="ADAL" clId="{6FD18CCF-6D03-47D3-B269-3BB217D79B3A}" dt="2020-04-17T09:49:15.079" v="355" actId="478"/>
          <ac:spMkLst>
            <pc:docMk/>
            <pc:sldMk cId="1926996908" sldId="301"/>
            <ac:spMk id="9" creationId="{F0FB1F4C-EDD1-437C-9285-2FF4C246583B}"/>
          </ac:spMkLst>
        </pc:spChg>
        <pc:spChg chg="del">
          <ac:chgData name="Roberto Spighi" userId="3bc39ad7-d6c7-44c6-95d2-de4a834b186c" providerId="ADAL" clId="{6FD18CCF-6D03-47D3-B269-3BB217D79B3A}" dt="2020-04-17T09:49:15.079" v="355" actId="478"/>
          <ac:spMkLst>
            <pc:docMk/>
            <pc:sldMk cId="1926996908" sldId="301"/>
            <ac:spMk id="10" creationId="{EAA7EACA-74E0-4F86-8F1D-78BCA4313AD1}"/>
          </ac:spMkLst>
        </pc:spChg>
        <pc:spChg chg="del">
          <ac:chgData name="Roberto Spighi" userId="3bc39ad7-d6c7-44c6-95d2-de4a834b186c" providerId="ADAL" clId="{6FD18CCF-6D03-47D3-B269-3BB217D79B3A}" dt="2020-04-17T09:49:15.079" v="355" actId="478"/>
          <ac:spMkLst>
            <pc:docMk/>
            <pc:sldMk cId="1926996908" sldId="301"/>
            <ac:spMk id="11" creationId="{02FAF87B-B2C5-46C8-BA94-5772EE91C20E}"/>
          </ac:spMkLst>
        </pc:spChg>
        <pc:spChg chg="del">
          <ac:chgData name="Roberto Spighi" userId="3bc39ad7-d6c7-44c6-95d2-de4a834b186c" providerId="ADAL" clId="{6FD18CCF-6D03-47D3-B269-3BB217D79B3A}" dt="2020-04-17T09:49:15.079" v="355" actId="478"/>
          <ac:spMkLst>
            <pc:docMk/>
            <pc:sldMk cId="1926996908" sldId="301"/>
            <ac:spMk id="12" creationId="{FED97152-DD81-48D8-9E93-5A405E067C58}"/>
          </ac:spMkLst>
        </pc:spChg>
        <pc:spChg chg="add del mod">
          <ac:chgData name="Roberto Spighi" userId="3bc39ad7-d6c7-44c6-95d2-de4a834b186c" providerId="ADAL" clId="{6FD18CCF-6D03-47D3-B269-3BB217D79B3A}" dt="2020-04-22T06:12:01.011" v="3204" actId="21"/>
          <ac:spMkLst>
            <pc:docMk/>
            <pc:sldMk cId="1926996908" sldId="301"/>
            <ac:spMk id="15" creationId="{0265A77E-3A41-46C4-B248-30C3E461F807}"/>
          </ac:spMkLst>
        </pc:spChg>
        <pc:spChg chg="add del mod">
          <ac:chgData name="Roberto Spighi" userId="3bc39ad7-d6c7-44c6-95d2-de4a834b186c" providerId="ADAL" clId="{6FD18CCF-6D03-47D3-B269-3BB217D79B3A}" dt="2020-04-17T12:07:17.009" v="1434" actId="478"/>
          <ac:spMkLst>
            <pc:docMk/>
            <pc:sldMk cId="1926996908" sldId="301"/>
            <ac:spMk id="16" creationId="{3927538C-7047-4D60-94CF-B27D07AE5ADD}"/>
          </ac:spMkLst>
        </pc:spChg>
        <pc:spChg chg="add del mod">
          <ac:chgData name="Roberto Spighi" userId="3bc39ad7-d6c7-44c6-95d2-de4a834b186c" providerId="ADAL" clId="{6FD18CCF-6D03-47D3-B269-3BB217D79B3A}" dt="2020-04-17T12:07:26.128" v="1436" actId="478"/>
          <ac:spMkLst>
            <pc:docMk/>
            <pc:sldMk cId="1926996908" sldId="301"/>
            <ac:spMk id="17" creationId="{FDBEF375-DB67-46BD-8C7C-329708EF8748}"/>
          </ac:spMkLst>
        </pc:spChg>
        <pc:spChg chg="add del mod">
          <ac:chgData name="Roberto Spighi" userId="3bc39ad7-d6c7-44c6-95d2-de4a834b186c" providerId="ADAL" clId="{6FD18CCF-6D03-47D3-B269-3BB217D79B3A}" dt="2020-04-22T06:12:01.011" v="3204" actId="21"/>
          <ac:spMkLst>
            <pc:docMk/>
            <pc:sldMk cId="1926996908" sldId="301"/>
            <ac:spMk id="19" creationId="{AA2F6B23-F690-4A53-AF06-F3B350320BA5}"/>
          </ac:spMkLst>
        </pc:spChg>
        <pc:spChg chg="add del mod">
          <ac:chgData name="Roberto Spighi" userId="3bc39ad7-d6c7-44c6-95d2-de4a834b186c" providerId="ADAL" clId="{6FD18CCF-6D03-47D3-B269-3BB217D79B3A}" dt="2020-04-17T12:07:17.009" v="1434" actId="478"/>
          <ac:spMkLst>
            <pc:docMk/>
            <pc:sldMk cId="1926996908" sldId="301"/>
            <ac:spMk id="20" creationId="{EEA3685F-7392-4234-A737-3512D280D5DE}"/>
          </ac:spMkLst>
        </pc:spChg>
        <pc:spChg chg="add del mod">
          <ac:chgData name="Roberto Spighi" userId="3bc39ad7-d6c7-44c6-95d2-de4a834b186c" providerId="ADAL" clId="{6FD18CCF-6D03-47D3-B269-3BB217D79B3A}" dt="2020-04-17T12:07:17.009" v="1434" actId="478"/>
          <ac:spMkLst>
            <pc:docMk/>
            <pc:sldMk cId="1926996908" sldId="301"/>
            <ac:spMk id="23" creationId="{35D4C657-C892-46DA-9E32-C9BE42B478CC}"/>
          </ac:spMkLst>
        </pc:spChg>
        <pc:spChg chg="add del mod">
          <ac:chgData name="Roberto Spighi" userId="3bc39ad7-d6c7-44c6-95d2-de4a834b186c" providerId="ADAL" clId="{6FD18CCF-6D03-47D3-B269-3BB217D79B3A}" dt="2020-04-22T06:12:01.011" v="3204" actId="21"/>
          <ac:spMkLst>
            <pc:docMk/>
            <pc:sldMk cId="1926996908" sldId="301"/>
            <ac:spMk id="24" creationId="{2A9A5A31-CA96-4F6D-AF60-34D9E1C42CEE}"/>
          </ac:spMkLst>
        </pc:spChg>
        <pc:spChg chg="add del mod">
          <ac:chgData name="Roberto Spighi" userId="3bc39ad7-d6c7-44c6-95d2-de4a834b186c" providerId="ADAL" clId="{6FD18CCF-6D03-47D3-B269-3BB217D79B3A}" dt="2020-04-17T12:07:17.009" v="1434" actId="478"/>
          <ac:spMkLst>
            <pc:docMk/>
            <pc:sldMk cId="1926996908" sldId="301"/>
            <ac:spMk id="25" creationId="{FD1CD647-9D09-4A1E-899F-D8619EE0CAAF}"/>
          </ac:spMkLst>
        </pc:spChg>
        <pc:spChg chg="add del mod">
          <ac:chgData name="Roberto Spighi" userId="3bc39ad7-d6c7-44c6-95d2-de4a834b186c" providerId="ADAL" clId="{6FD18CCF-6D03-47D3-B269-3BB217D79B3A}" dt="2020-04-17T12:07:21.018" v="1435" actId="478"/>
          <ac:spMkLst>
            <pc:docMk/>
            <pc:sldMk cId="1926996908" sldId="301"/>
            <ac:spMk id="26" creationId="{CF5CE671-FF34-4AA6-BB9B-D1EECE51D509}"/>
          </ac:spMkLst>
        </pc:spChg>
        <pc:spChg chg="add del mod">
          <ac:chgData name="Roberto Spighi" userId="3bc39ad7-d6c7-44c6-95d2-de4a834b186c" providerId="ADAL" clId="{6FD18CCF-6D03-47D3-B269-3BB217D79B3A}" dt="2020-04-17T12:07:21.018" v="1435" actId="478"/>
          <ac:spMkLst>
            <pc:docMk/>
            <pc:sldMk cId="1926996908" sldId="301"/>
            <ac:spMk id="27" creationId="{E5BCE8EA-4208-4A94-80FB-379670388804}"/>
          </ac:spMkLst>
        </pc:spChg>
        <pc:spChg chg="add del mod">
          <ac:chgData name="Roberto Spighi" userId="3bc39ad7-d6c7-44c6-95d2-de4a834b186c" providerId="ADAL" clId="{6FD18CCF-6D03-47D3-B269-3BB217D79B3A}" dt="2020-04-17T12:07:21.018" v="1435" actId="478"/>
          <ac:spMkLst>
            <pc:docMk/>
            <pc:sldMk cId="1926996908" sldId="301"/>
            <ac:spMk id="28" creationId="{4A1980C9-FADD-4D62-997A-E7D025CE610C}"/>
          </ac:spMkLst>
        </pc:spChg>
        <pc:spChg chg="add del mod">
          <ac:chgData name="Roberto Spighi" userId="3bc39ad7-d6c7-44c6-95d2-de4a834b186c" providerId="ADAL" clId="{6FD18CCF-6D03-47D3-B269-3BB217D79B3A}" dt="2020-04-17T12:07:21.018" v="1435" actId="478"/>
          <ac:spMkLst>
            <pc:docMk/>
            <pc:sldMk cId="1926996908" sldId="301"/>
            <ac:spMk id="31" creationId="{A0324F4E-E770-4619-9BFC-85337B47BB92}"/>
          </ac:spMkLst>
        </pc:spChg>
        <pc:spChg chg="add del mod">
          <ac:chgData name="Roberto Spighi" userId="3bc39ad7-d6c7-44c6-95d2-de4a834b186c" providerId="ADAL" clId="{6FD18CCF-6D03-47D3-B269-3BB217D79B3A}" dt="2020-04-17T12:07:17.009" v="1434" actId="478"/>
          <ac:spMkLst>
            <pc:docMk/>
            <pc:sldMk cId="1926996908" sldId="301"/>
            <ac:spMk id="33" creationId="{34F2E06E-D918-425C-96AA-B4820496CCCF}"/>
          </ac:spMkLst>
        </pc:spChg>
        <pc:spChg chg="add del mod">
          <ac:chgData name="Roberto Spighi" userId="3bc39ad7-d6c7-44c6-95d2-de4a834b186c" providerId="ADAL" clId="{6FD18CCF-6D03-47D3-B269-3BB217D79B3A}" dt="2020-04-17T12:07:17.009" v="1434" actId="478"/>
          <ac:spMkLst>
            <pc:docMk/>
            <pc:sldMk cId="1926996908" sldId="301"/>
            <ac:spMk id="34" creationId="{2EFAD8E6-4177-45CF-B6F7-597441DDD9A1}"/>
          </ac:spMkLst>
        </pc:spChg>
        <pc:spChg chg="add del mod">
          <ac:chgData name="Roberto Spighi" userId="3bc39ad7-d6c7-44c6-95d2-de4a834b186c" providerId="ADAL" clId="{6FD18CCF-6D03-47D3-B269-3BB217D79B3A}" dt="2020-04-17T12:07:21.018" v="1435" actId="478"/>
          <ac:spMkLst>
            <pc:docMk/>
            <pc:sldMk cId="1926996908" sldId="301"/>
            <ac:spMk id="35" creationId="{A321DB73-42A3-4723-A9D4-ACE1A8BB00E7}"/>
          </ac:spMkLst>
        </pc:spChg>
        <pc:spChg chg="add del mod">
          <ac:chgData name="Roberto Spighi" userId="3bc39ad7-d6c7-44c6-95d2-de4a834b186c" providerId="ADAL" clId="{6FD18CCF-6D03-47D3-B269-3BB217D79B3A}" dt="2020-04-17T12:07:21.018" v="1435" actId="478"/>
          <ac:spMkLst>
            <pc:docMk/>
            <pc:sldMk cId="1926996908" sldId="301"/>
            <ac:spMk id="36" creationId="{07C2532F-AEA2-43E0-A66A-15BCEE91A63A}"/>
          </ac:spMkLst>
        </pc:spChg>
        <pc:spChg chg="add del mod">
          <ac:chgData name="Roberto Spighi" userId="3bc39ad7-d6c7-44c6-95d2-de4a834b186c" providerId="ADAL" clId="{6FD18CCF-6D03-47D3-B269-3BB217D79B3A}" dt="2020-04-17T12:07:28.520" v="1437" actId="478"/>
          <ac:spMkLst>
            <pc:docMk/>
            <pc:sldMk cId="1926996908" sldId="301"/>
            <ac:spMk id="37" creationId="{789B2A05-ADBE-4DA1-A833-B8A44A9C228A}"/>
          </ac:spMkLst>
        </pc:spChg>
        <pc:spChg chg="add del mod">
          <ac:chgData name="Roberto Spighi" userId="3bc39ad7-d6c7-44c6-95d2-de4a834b186c" providerId="ADAL" clId="{6FD18CCF-6D03-47D3-B269-3BB217D79B3A}" dt="2020-04-17T12:07:17.009" v="1434" actId="478"/>
          <ac:spMkLst>
            <pc:docMk/>
            <pc:sldMk cId="1926996908" sldId="301"/>
            <ac:spMk id="38" creationId="{2706689B-C23C-49C6-9D86-DC699D657C96}"/>
          </ac:spMkLst>
        </pc:spChg>
        <pc:picChg chg="del">
          <ac:chgData name="Roberto Spighi" userId="3bc39ad7-d6c7-44c6-95d2-de4a834b186c" providerId="ADAL" clId="{6FD18CCF-6D03-47D3-B269-3BB217D79B3A}" dt="2020-04-17T09:50:54.057" v="377" actId="478"/>
          <ac:picMkLst>
            <pc:docMk/>
            <pc:sldMk cId="1926996908" sldId="301"/>
            <ac:picMk id="3" creationId="{23DE5607-3D12-48FC-AAAF-BBE4E8AFD4B2}"/>
          </ac:picMkLst>
        </pc:picChg>
        <pc:picChg chg="del">
          <ac:chgData name="Roberto Spighi" userId="3bc39ad7-d6c7-44c6-95d2-de4a834b186c" providerId="ADAL" clId="{6FD18CCF-6D03-47D3-B269-3BB217D79B3A}" dt="2020-04-17T09:50:39.120" v="370" actId="478"/>
          <ac:picMkLst>
            <pc:docMk/>
            <pc:sldMk cId="1926996908" sldId="301"/>
            <ac:picMk id="5" creationId="{D6C58032-6412-4421-AF23-7D48FDE2631D}"/>
          </ac:picMkLst>
        </pc:picChg>
        <pc:picChg chg="add del mod">
          <ac:chgData name="Roberto Spighi" userId="3bc39ad7-d6c7-44c6-95d2-de4a834b186c" providerId="ADAL" clId="{6FD18CCF-6D03-47D3-B269-3BB217D79B3A}" dt="2020-04-17T12:07:17.009" v="1434" actId="478"/>
          <ac:picMkLst>
            <pc:docMk/>
            <pc:sldMk cId="1926996908" sldId="301"/>
            <ac:picMk id="6" creationId="{4AD5C2D1-BE76-464F-B569-C18DB8264EF1}"/>
          </ac:picMkLst>
        </pc:picChg>
        <pc:picChg chg="add del mod">
          <ac:chgData name="Roberto Spighi" userId="3bc39ad7-d6c7-44c6-95d2-de4a834b186c" providerId="ADAL" clId="{6FD18CCF-6D03-47D3-B269-3BB217D79B3A}" dt="2020-04-17T12:07:17.009" v="1434" actId="478"/>
          <ac:picMkLst>
            <pc:docMk/>
            <pc:sldMk cId="1926996908" sldId="301"/>
            <ac:picMk id="14" creationId="{13FAB6E0-79EB-47BF-B6B1-DD5F4267F5EC}"/>
          </ac:picMkLst>
        </pc:picChg>
        <pc:picChg chg="add del mod">
          <ac:chgData name="Roberto Spighi" userId="3bc39ad7-d6c7-44c6-95d2-de4a834b186c" providerId="ADAL" clId="{6FD18CCF-6D03-47D3-B269-3BB217D79B3A}" dt="2020-04-22T06:12:01.011" v="3204" actId="21"/>
          <ac:picMkLst>
            <pc:docMk/>
            <pc:sldMk cId="1926996908" sldId="301"/>
            <ac:picMk id="18" creationId="{2FB7311E-9174-4930-BDAA-A0798366E97F}"/>
          </ac:picMkLst>
        </pc:picChg>
        <pc:picChg chg="add del mod modCrop">
          <ac:chgData name="Roberto Spighi" userId="3bc39ad7-d6c7-44c6-95d2-de4a834b186c" providerId="ADAL" clId="{6FD18CCF-6D03-47D3-B269-3BB217D79B3A}" dt="2020-04-17T12:07:21.018" v="1435" actId="478"/>
          <ac:picMkLst>
            <pc:docMk/>
            <pc:sldMk cId="1926996908" sldId="301"/>
            <ac:picMk id="30" creationId="{BED47C17-27AE-4D6E-AEC5-F77562B04FEB}"/>
          </ac:picMkLst>
        </pc:picChg>
        <pc:cxnChg chg="add del mod">
          <ac:chgData name="Roberto Spighi" userId="3bc39ad7-d6c7-44c6-95d2-de4a834b186c" providerId="ADAL" clId="{6FD18CCF-6D03-47D3-B269-3BB217D79B3A}" dt="2020-04-17T12:07:17.009" v="1434" actId="478"/>
          <ac:cxnSpMkLst>
            <pc:docMk/>
            <pc:sldMk cId="1926996908" sldId="301"/>
            <ac:cxnSpMk id="22" creationId="{C7D8A6CA-D855-4E61-A59B-CEE8A22AB61C}"/>
          </ac:cxnSpMkLst>
        </pc:cxnChg>
        <pc:cxnChg chg="add del mod">
          <ac:chgData name="Roberto Spighi" userId="3bc39ad7-d6c7-44c6-95d2-de4a834b186c" providerId="ADAL" clId="{6FD18CCF-6D03-47D3-B269-3BB217D79B3A}" dt="2020-04-17T12:07:21.018" v="1435" actId="478"/>
          <ac:cxnSpMkLst>
            <pc:docMk/>
            <pc:sldMk cId="1926996908" sldId="301"/>
            <ac:cxnSpMk id="32" creationId="{D6ECE7DC-116F-43B6-A1EB-6569D2C83048}"/>
          </ac:cxnSpMkLst>
        </pc:cxnChg>
      </pc:sldChg>
      <pc:sldChg chg="addSp delSp modSp add del ord">
        <pc:chgData name="Roberto Spighi" userId="3bc39ad7-d6c7-44c6-95d2-de4a834b186c" providerId="ADAL" clId="{6FD18CCF-6D03-47D3-B269-3BB217D79B3A}" dt="2020-04-22T06:10:59.544" v="3199" actId="47"/>
        <pc:sldMkLst>
          <pc:docMk/>
          <pc:sldMk cId="3176861494" sldId="302"/>
        </pc:sldMkLst>
        <pc:spChg chg="del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4" creationId="{00000000-0000-0000-0000-000000000000}"/>
          </ac:spMkLst>
        </pc:spChg>
        <pc:spChg chg="del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8" creationId="{7609F0AB-A318-436F-9F90-7D45198758F7}"/>
          </ac:spMkLst>
        </pc:spChg>
        <pc:spChg chg="del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15" creationId="{0265A77E-3A41-46C4-B248-30C3E461F807}"/>
          </ac:spMkLst>
        </pc:spChg>
        <pc:spChg chg="del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16" creationId="{3927538C-7047-4D60-94CF-B27D07AE5ADD}"/>
          </ac:spMkLst>
        </pc:spChg>
        <pc:spChg chg="del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17" creationId="{FDBEF375-DB67-46BD-8C7C-329708EF8748}"/>
          </ac:spMkLst>
        </pc:spChg>
        <pc:spChg chg="del">
          <ac:chgData name="Roberto Spighi" userId="3bc39ad7-d6c7-44c6-95d2-de4a834b186c" providerId="ADAL" clId="{6FD18CCF-6D03-47D3-B269-3BB217D79B3A}" dt="2020-04-17T12:05:34.861" v="1384" actId="478"/>
          <ac:spMkLst>
            <pc:docMk/>
            <pc:sldMk cId="3176861494" sldId="302"/>
            <ac:spMk id="19" creationId="{AA2F6B23-F690-4A53-AF06-F3B350320BA5}"/>
          </ac:spMkLst>
        </pc:spChg>
        <pc:spChg chg="del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20" creationId="{EEA3685F-7392-4234-A737-3512D280D5DE}"/>
          </ac:spMkLst>
        </pc:spChg>
        <pc:spChg chg="del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23" creationId="{35D4C657-C892-46DA-9E32-C9BE42B478CC}"/>
          </ac:spMkLst>
        </pc:spChg>
        <pc:spChg chg="del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24" creationId="{2A9A5A31-CA96-4F6D-AF60-34D9E1C42CEE}"/>
          </ac:spMkLst>
        </pc:spChg>
        <pc:spChg chg="del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25" creationId="{FD1CD647-9D09-4A1E-899F-D8619EE0CAAF}"/>
          </ac:spMkLst>
        </pc:spChg>
        <pc:spChg chg="del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26" creationId="{CF5CE671-FF34-4AA6-BB9B-D1EECE51D509}"/>
          </ac:spMkLst>
        </pc:spChg>
        <pc:spChg chg="del mod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27" creationId="{E5BCE8EA-4208-4A94-80FB-379670388804}"/>
          </ac:spMkLst>
        </pc:spChg>
        <pc:spChg chg="del mod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28" creationId="{4A1980C9-FADD-4D62-997A-E7D025CE610C}"/>
          </ac:spMkLst>
        </pc:spChg>
        <pc:spChg chg="add del mod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29" creationId="{50B7E58B-045D-4840-93A0-8FC67F6A6DD5}"/>
          </ac:spMkLst>
        </pc:spChg>
        <pc:spChg chg="del mod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31" creationId="{A0324F4E-E770-4619-9BFC-85337B47BB92}"/>
          </ac:spMkLst>
        </pc:spChg>
        <pc:spChg chg="del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33" creationId="{34F2E06E-D918-425C-96AA-B4820496CCCF}"/>
          </ac:spMkLst>
        </pc:spChg>
        <pc:spChg chg="del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34" creationId="{2EFAD8E6-4177-45CF-B6F7-597441DDD9A1}"/>
          </ac:spMkLst>
        </pc:spChg>
        <pc:spChg chg="del mod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35" creationId="{A321DB73-42A3-4723-A9D4-ACE1A8BB00E7}"/>
          </ac:spMkLst>
        </pc:spChg>
        <pc:spChg chg="del mod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36" creationId="{07C2532F-AEA2-43E0-A66A-15BCEE91A63A}"/>
          </ac:spMkLst>
        </pc:spChg>
        <pc:spChg chg="del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37" creationId="{789B2A05-ADBE-4DA1-A833-B8A44A9C228A}"/>
          </ac:spMkLst>
        </pc:spChg>
        <pc:spChg chg="del mod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38" creationId="{2706689B-C23C-49C6-9D86-DC699D657C96}"/>
          </ac:spMkLst>
        </pc:spChg>
        <pc:spChg chg="add del mod">
          <ac:chgData name="Roberto Spighi" userId="3bc39ad7-d6c7-44c6-95d2-de4a834b186c" providerId="ADAL" clId="{6FD18CCF-6D03-47D3-B269-3BB217D79B3A}" dt="2020-04-22T06:10:40.678" v="3197" actId="21"/>
          <ac:spMkLst>
            <pc:docMk/>
            <pc:sldMk cId="3176861494" sldId="302"/>
            <ac:spMk id="39" creationId="{DD42B414-CF9C-4CFB-A51E-C1DA4B185CC5}"/>
          </ac:spMkLst>
        </pc:spChg>
        <pc:picChg chg="del">
          <ac:chgData name="Roberto Spighi" userId="3bc39ad7-d6c7-44c6-95d2-de4a834b186c" providerId="ADAL" clId="{6FD18CCF-6D03-47D3-B269-3BB217D79B3A}" dt="2020-04-22T06:10:40.678" v="3197" actId="21"/>
          <ac:picMkLst>
            <pc:docMk/>
            <pc:sldMk cId="3176861494" sldId="302"/>
            <ac:picMk id="6" creationId="{4AD5C2D1-BE76-464F-B569-C18DB8264EF1}"/>
          </ac:picMkLst>
        </pc:picChg>
        <pc:picChg chg="del">
          <ac:chgData name="Roberto Spighi" userId="3bc39ad7-d6c7-44c6-95d2-de4a834b186c" providerId="ADAL" clId="{6FD18CCF-6D03-47D3-B269-3BB217D79B3A}" dt="2020-04-22T06:10:40.678" v="3197" actId="21"/>
          <ac:picMkLst>
            <pc:docMk/>
            <pc:sldMk cId="3176861494" sldId="302"/>
            <ac:picMk id="14" creationId="{13FAB6E0-79EB-47BF-B6B1-DD5F4267F5EC}"/>
          </ac:picMkLst>
        </pc:picChg>
        <pc:picChg chg="del">
          <ac:chgData name="Roberto Spighi" userId="3bc39ad7-d6c7-44c6-95d2-de4a834b186c" providerId="ADAL" clId="{6FD18CCF-6D03-47D3-B269-3BB217D79B3A}" dt="2020-04-17T12:05:34.861" v="1384" actId="478"/>
          <ac:picMkLst>
            <pc:docMk/>
            <pc:sldMk cId="3176861494" sldId="302"/>
            <ac:picMk id="18" creationId="{2FB7311E-9174-4930-BDAA-A0798366E97F}"/>
          </ac:picMkLst>
        </pc:picChg>
        <pc:picChg chg="del">
          <ac:chgData name="Roberto Spighi" userId="3bc39ad7-d6c7-44c6-95d2-de4a834b186c" providerId="ADAL" clId="{6FD18CCF-6D03-47D3-B269-3BB217D79B3A}" dt="2020-04-22T06:10:40.678" v="3197" actId="21"/>
          <ac:picMkLst>
            <pc:docMk/>
            <pc:sldMk cId="3176861494" sldId="302"/>
            <ac:picMk id="30" creationId="{BED47C17-27AE-4D6E-AEC5-F77562B04FEB}"/>
          </ac:picMkLst>
        </pc:picChg>
        <pc:cxnChg chg="del">
          <ac:chgData name="Roberto Spighi" userId="3bc39ad7-d6c7-44c6-95d2-de4a834b186c" providerId="ADAL" clId="{6FD18CCF-6D03-47D3-B269-3BB217D79B3A}" dt="2020-04-22T06:10:40.678" v="3197" actId="21"/>
          <ac:cxnSpMkLst>
            <pc:docMk/>
            <pc:sldMk cId="3176861494" sldId="302"/>
            <ac:cxnSpMk id="22" creationId="{C7D8A6CA-D855-4E61-A59B-CEE8A22AB61C}"/>
          </ac:cxnSpMkLst>
        </pc:cxnChg>
        <pc:cxnChg chg="del">
          <ac:chgData name="Roberto Spighi" userId="3bc39ad7-d6c7-44c6-95d2-de4a834b186c" providerId="ADAL" clId="{6FD18CCF-6D03-47D3-B269-3BB217D79B3A}" dt="2020-04-22T06:10:40.678" v="3197" actId="21"/>
          <ac:cxnSpMkLst>
            <pc:docMk/>
            <pc:sldMk cId="3176861494" sldId="302"/>
            <ac:cxnSpMk id="32" creationId="{D6ECE7DC-116F-43B6-A1EB-6569D2C83048}"/>
          </ac:cxnSpMkLst>
        </pc:cxnChg>
      </pc:sldChg>
      <pc:sldChg chg="addSp delSp modSp add del modTransition">
        <pc:chgData name="Roberto Spighi" userId="3bc39ad7-d6c7-44c6-95d2-de4a834b186c" providerId="ADAL" clId="{6FD18CCF-6D03-47D3-B269-3BB217D79B3A}" dt="2020-04-24T10:43:54.485" v="9129" actId="14100"/>
        <pc:sldMkLst>
          <pc:docMk/>
          <pc:sldMk cId="4093793622" sldId="303"/>
        </pc:sldMkLst>
        <pc:spChg chg="del">
          <ac:chgData name="Roberto Spighi" userId="3bc39ad7-d6c7-44c6-95d2-de4a834b186c" providerId="ADAL" clId="{6FD18CCF-6D03-47D3-B269-3BB217D79B3A}" dt="2020-04-22T06:09:11.591" v="3184" actId="478"/>
          <ac:spMkLst>
            <pc:docMk/>
            <pc:sldMk cId="4093793622" sldId="303"/>
            <ac:spMk id="4" creationId="{00000000-0000-0000-0000-000000000000}"/>
          </ac:spMkLst>
        </pc:spChg>
        <pc:spChg chg="del">
          <ac:chgData name="Roberto Spighi" userId="3bc39ad7-d6c7-44c6-95d2-de4a834b186c" providerId="ADAL" clId="{6FD18CCF-6D03-47D3-B269-3BB217D79B3A}" dt="2020-04-22T06:09:37.987" v="3187" actId="478"/>
          <ac:spMkLst>
            <pc:docMk/>
            <pc:sldMk cId="4093793622" sldId="303"/>
            <ac:spMk id="5" creationId="{00000000-0000-0000-0000-000000000000}"/>
          </ac:spMkLst>
        </pc:spChg>
        <pc:spChg chg="del">
          <ac:chgData name="Roberto Spighi" userId="3bc39ad7-d6c7-44c6-95d2-de4a834b186c" providerId="ADAL" clId="{6FD18CCF-6D03-47D3-B269-3BB217D79B3A}" dt="2020-04-22T06:09:11.591" v="3184" actId="478"/>
          <ac:spMkLst>
            <pc:docMk/>
            <pc:sldMk cId="4093793622" sldId="303"/>
            <ac:spMk id="9" creationId="{00000000-0000-0000-0000-000000000000}"/>
          </ac:spMkLst>
        </pc:spChg>
        <pc:spChg chg="del">
          <ac:chgData name="Roberto Spighi" userId="3bc39ad7-d6c7-44c6-95d2-de4a834b186c" providerId="ADAL" clId="{6FD18CCF-6D03-47D3-B269-3BB217D79B3A}" dt="2020-04-22T06:09:11.591" v="3184" actId="478"/>
          <ac:spMkLst>
            <pc:docMk/>
            <pc:sldMk cId="4093793622" sldId="303"/>
            <ac:spMk id="10" creationId="{00000000-0000-0000-0000-000000000000}"/>
          </ac:spMkLst>
        </pc:spChg>
        <pc:spChg chg="del">
          <ac:chgData name="Roberto Spighi" userId="3bc39ad7-d6c7-44c6-95d2-de4a834b186c" providerId="ADAL" clId="{6FD18CCF-6D03-47D3-B269-3BB217D79B3A}" dt="2020-04-22T06:09:11.591" v="3184" actId="478"/>
          <ac:spMkLst>
            <pc:docMk/>
            <pc:sldMk cId="4093793622" sldId="303"/>
            <ac:spMk id="11" creationId="{00000000-0000-0000-0000-000000000000}"/>
          </ac:spMkLst>
        </pc:spChg>
        <pc:spChg chg="mod">
          <ac:chgData name="Roberto Spighi" userId="3bc39ad7-d6c7-44c6-95d2-de4a834b186c" providerId="ADAL" clId="{6FD18CCF-6D03-47D3-B269-3BB217D79B3A}" dt="2020-04-22T06:09:45.826" v="3188" actId="1076"/>
          <ac:spMkLst>
            <pc:docMk/>
            <pc:sldMk cId="4093793622" sldId="303"/>
            <ac:spMk id="13" creationId="{00000000-0000-0000-0000-000000000000}"/>
          </ac:spMkLst>
        </pc:spChg>
        <pc:spChg chg="add">
          <ac:chgData name="Roberto Spighi" userId="3bc39ad7-d6c7-44c6-95d2-de4a834b186c" providerId="ADAL" clId="{6FD18CCF-6D03-47D3-B269-3BB217D79B3A}" dt="2020-04-22T06:09:25.774" v="3185"/>
          <ac:spMkLst>
            <pc:docMk/>
            <pc:sldMk cId="4093793622" sldId="303"/>
            <ac:spMk id="14" creationId="{1B343676-197A-4AEF-A3D0-15F8575AC5D6}"/>
          </ac:spMkLst>
        </pc:spChg>
        <pc:spChg chg="add">
          <ac:chgData name="Roberto Spighi" userId="3bc39ad7-d6c7-44c6-95d2-de4a834b186c" providerId="ADAL" clId="{6FD18CCF-6D03-47D3-B269-3BB217D79B3A}" dt="2020-04-22T06:09:25.774" v="3185"/>
          <ac:spMkLst>
            <pc:docMk/>
            <pc:sldMk cId="4093793622" sldId="303"/>
            <ac:spMk id="16" creationId="{38CB325C-2716-4BD4-B4E0-FE1DC04D8D18}"/>
          </ac:spMkLst>
        </pc:spChg>
        <pc:spChg chg="add mod">
          <ac:chgData name="Roberto Spighi" userId="3bc39ad7-d6c7-44c6-95d2-de4a834b186c" providerId="ADAL" clId="{6FD18CCF-6D03-47D3-B269-3BB217D79B3A}" dt="2020-04-22T06:09:34.249" v="3186" actId="1076"/>
          <ac:spMkLst>
            <pc:docMk/>
            <pc:sldMk cId="4093793622" sldId="303"/>
            <ac:spMk id="17" creationId="{62392BB3-C93E-4150-BDCE-DAD6D10D0FCA}"/>
          </ac:spMkLst>
        </pc:spChg>
        <pc:spChg chg="add">
          <ac:chgData name="Roberto Spighi" userId="3bc39ad7-d6c7-44c6-95d2-de4a834b186c" providerId="ADAL" clId="{6FD18CCF-6D03-47D3-B269-3BB217D79B3A}" dt="2020-04-22T06:09:25.774" v="3185"/>
          <ac:spMkLst>
            <pc:docMk/>
            <pc:sldMk cId="4093793622" sldId="303"/>
            <ac:spMk id="19" creationId="{4FE19B82-A407-458F-880C-6BF3B4632B23}"/>
          </ac:spMkLst>
        </pc:spChg>
        <pc:picChg chg="del">
          <ac:chgData name="Roberto Spighi" userId="3bc39ad7-d6c7-44c6-95d2-de4a834b186c" providerId="ADAL" clId="{6FD18CCF-6D03-47D3-B269-3BB217D79B3A}" dt="2020-04-22T06:09:11.591" v="3184" actId="478"/>
          <ac:picMkLst>
            <pc:docMk/>
            <pc:sldMk cId="4093793622" sldId="303"/>
            <ac:picMk id="2" creationId="{00000000-0000-0000-0000-000000000000}"/>
          </ac:picMkLst>
        </pc:picChg>
        <pc:picChg chg="del">
          <ac:chgData name="Roberto Spighi" userId="3bc39ad7-d6c7-44c6-95d2-de4a834b186c" providerId="ADAL" clId="{6FD18CCF-6D03-47D3-B269-3BB217D79B3A}" dt="2020-04-22T06:09:11.591" v="3184" actId="478"/>
          <ac:picMkLst>
            <pc:docMk/>
            <pc:sldMk cId="4093793622" sldId="303"/>
            <ac:picMk id="3" creationId="{00000000-0000-0000-0000-000000000000}"/>
          </ac:picMkLst>
        </pc:picChg>
        <pc:picChg chg="del">
          <ac:chgData name="Roberto Spighi" userId="3bc39ad7-d6c7-44c6-95d2-de4a834b186c" providerId="ADAL" clId="{6FD18CCF-6D03-47D3-B269-3BB217D79B3A}" dt="2020-04-22T06:09:11.591" v="3184" actId="478"/>
          <ac:picMkLst>
            <pc:docMk/>
            <pc:sldMk cId="4093793622" sldId="303"/>
            <ac:picMk id="6" creationId="{00000000-0000-0000-0000-000000000000}"/>
          </ac:picMkLst>
        </pc:picChg>
        <pc:picChg chg="del">
          <ac:chgData name="Roberto Spighi" userId="3bc39ad7-d6c7-44c6-95d2-de4a834b186c" providerId="ADAL" clId="{6FD18CCF-6D03-47D3-B269-3BB217D79B3A}" dt="2020-04-22T06:08:29.603" v="3183" actId="478"/>
          <ac:picMkLst>
            <pc:docMk/>
            <pc:sldMk cId="4093793622" sldId="303"/>
            <ac:picMk id="8" creationId="{00000000-0000-0000-0000-000000000000}"/>
          </ac:picMkLst>
        </pc:picChg>
        <pc:picChg chg="add mod">
          <ac:chgData name="Roberto Spighi" userId="3bc39ad7-d6c7-44c6-95d2-de4a834b186c" providerId="ADAL" clId="{6FD18CCF-6D03-47D3-B269-3BB217D79B3A}" dt="2020-04-24T10:43:54.485" v="9129" actId="14100"/>
          <ac:picMkLst>
            <pc:docMk/>
            <pc:sldMk cId="4093793622" sldId="303"/>
            <ac:picMk id="15" creationId="{1B87B5ED-AA85-4F9F-ACE7-E3BF0336A20D}"/>
          </ac:picMkLst>
        </pc:picChg>
        <pc:picChg chg="add mod">
          <ac:chgData name="Roberto Spighi" userId="3bc39ad7-d6c7-44c6-95d2-de4a834b186c" providerId="ADAL" clId="{6FD18CCF-6D03-47D3-B269-3BB217D79B3A}" dt="2020-04-24T10:43:39.126" v="9127" actId="1076"/>
          <ac:picMkLst>
            <pc:docMk/>
            <pc:sldMk cId="4093793622" sldId="303"/>
            <ac:picMk id="18" creationId="{9CC12FFC-A0E4-4162-AA82-D3EB4622016C}"/>
          </ac:picMkLst>
        </pc:picChg>
      </pc:sldChg>
      <pc:sldChg chg="addSp delSp modSp add ord modTransition modAnim">
        <pc:chgData name="Roberto Spighi" userId="3bc39ad7-d6c7-44c6-95d2-de4a834b186c" providerId="ADAL" clId="{6FD18CCF-6D03-47D3-B269-3BB217D79B3A}" dt="2020-04-25T18:44:01.001" v="10819"/>
        <pc:sldMkLst>
          <pc:docMk/>
          <pc:sldMk cId="1559106895" sldId="304"/>
        </pc:sldMkLst>
        <pc:spChg chg="add del">
          <ac:chgData name="Roberto Spighi" userId="3bc39ad7-d6c7-44c6-95d2-de4a834b186c" providerId="ADAL" clId="{6FD18CCF-6D03-47D3-B269-3BB217D79B3A}" dt="2020-04-25T17:49:18.804" v="10052" actId="478"/>
          <ac:spMkLst>
            <pc:docMk/>
            <pc:sldMk cId="1559106895" sldId="304"/>
            <ac:spMk id="10" creationId="{123E9532-C3E0-4F17-827A-F65FE6103A1B}"/>
          </ac:spMkLst>
        </pc:spChg>
        <pc:spChg chg="add del">
          <ac:chgData name="Roberto Spighi" userId="3bc39ad7-d6c7-44c6-95d2-de4a834b186c" providerId="ADAL" clId="{6FD18CCF-6D03-47D3-B269-3BB217D79B3A}" dt="2020-04-25T17:49:39.030" v="10054" actId="478"/>
          <ac:spMkLst>
            <pc:docMk/>
            <pc:sldMk cId="1559106895" sldId="304"/>
            <ac:spMk id="11" creationId="{5CA8D5E5-E9DC-4C52-8212-B5A765C1B9FB}"/>
          </ac:spMkLst>
        </pc:spChg>
        <pc:spChg chg="del">
          <ac:chgData name="Roberto Spighi" userId="3bc39ad7-d6c7-44c6-95d2-de4a834b186c" providerId="ADAL" clId="{6FD18CCF-6D03-47D3-B269-3BB217D79B3A}" dt="2020-04-22T06:10:08.463" v="3191" actId="478"/>
          <ac:spMkLst>
            <pc:docMk/>
            <pc:sldMk cId="1559106895" sldId="304"/>
            <ac:spMk id="12" creationId="{00000000-0000-0000-0000-000000000000}"/>
          </ac:spMkLst>
        </pc:spChg>
        <pc:spChg chg="del">
          <ac:chgData name="Roberto Spighi" userId="3bc39ad7-d6c7-44c6-95d2-de4a834b186c" providerId="ADAL" clId="{6FD18CCF-6D03-47D3-B269-3BB217D79B3A}" dt="2020-04-22T06:10:08.463" v="3191" actId="478"/>
          <ac:spMkLst>
            <pc:docMk/>
            <pc:sldMk cId="1559106895" sldId="304"/>
            <ac:spMk id="13" creationId="{00000000-0000-0000-0000-000000000000}"/>
          </ac:spMkLst>
        </pc:spChg>
        <pc:spChg chg="del">
          <ac:chgData name="Roberto Spighi" userId="3bc39ad7-d6c7-44c6-95d2-de4a834b186c" providerId="ADAL" clId="{6FD18CCF-6D03-47D3-B269-3BB217D79B3A}" dt="2020-04-22T06:10:05.066" v="3190" actId="478"/>
          <ac:spMkLst>
            <pc:docMk/>
            <pc:sldMk cId="1559106895" sldId="304"/>
            <ac:spMk id="14" creationId="{1B343676-197A-4AEF-A3D0-15F8575AC5D6}"/>
          </ac:spMkLst>
        </pc:spChg>
        <pc:spChg chg="del">
          <ac:chgData name="Roberto Spighi" userId="3bc39ad7-d6c7-44c6-95d2-de4a834b186c" providerId="ADAL" clId="{6FD18CCF-6D03-47D3-B269-3BB217D79B3A}" dt="2020-04-22T06:10:08.463" v="3191" actId="478"/>
          <ac:spMkLst>
            <pc:docMk/>
            <pc:sldMk cId="1559106895" sldId="304"/>
            <ac:spMk id="16" creationId="{38CB325C-2716-4BD4-B4E0-FE1DC04D8D18}"/>
          </ac:spMkLst>
        </pc:spChg>
        <pc:spChg chg="del">
          <ac:chgData name="Roberto Spighi" userId="3bc39ad7-d6c7-44c6-95d2-de4a834b186c" providerId="ADAL" clId="{6FD18CCF-6D03-47D3-B269-3BB217D79B3A}" dt="2020-04-22T06:10:05.066" v="3190" actId="478"/>
          <ac:spMkLst>
            <pc:docMk/>
            <pc:sldMk cId="1559106895" sldId="304"/>
            <ac:spMk id="17" creationId="{62392BB3-C93E-4150-BDCE-DAD6D10D0FCA}"/>
          </ac:spMkLst>
        </pc:spChg>
        <pc:spChg chg="del">
          <ac:chgData name="Roberto Spighi" userId="3bc39ad7-d6c7-44c6-95d2-de4a834b186c" providerId="ADAL" clId="{6FD18CCF-6D03-47D3-B269-3BB217D79B3A}" dt="2020-04-22T06:10:05.066" v="3190" actId="478"/>
          <ac:spMkLst>
            <pc:docMk/>
            <pc:sldMk cId="1559106895" sldId="304"/>
            <ac:spMk id="19" creationId="{4FE19B82-A407-458F-880C-6BF3B4632B23}"/>
          </ac:spMkLst>
        </pc:spChg>
        <pc:spChg chg="add del mod">
          <ac:chgData name="Roberto Spighi" userId="3bc39ad7-d6c7-44c6-95d2-de4a834b186c" providerId="ADAL" clId="{6FD18CCF-6D03-47D3-B269-3BB217D79B3A}" dt="2020-04-25T17:49:45.895" v="10057" actId="478"/>
          <ac:spMkLst>
            <pc:docMk/>
            <pc:sldMk cId="1559106895" sldId="304"/>
            <ac:spMk id="22" creationId="{1F16350A-64D1-4D98-87F1-50C4658C50D5}"/>
          </ac:spMkLst>
        </pc:spChg>
        <pc:spChg chg="add del">
          <ac:chgData name="Roberto Spighi" userId="3bc39ad7-d6c7-44c6-95d2-de4a834b186c" providerId="ADAL" clId="{6FD18CCF-6D03-47D3-B269-3BB217D79B3A}" dt="2020-04-25T17:49:39.030" v="10054" actId="478"/>
          <ac:spMkLst>
            <pc:docMk/>
            <pc:sldMk cId="1559106895" sldId="304"/>
            <ac:spMk id="23" creationId="{6479AE77-A11E-4D15-83C8-884807574083}"/>
          </ac:spMkLst>
        </pc:spChg>
        <pc:spChg chg="add del">
          <ac:chgData name="Roberto Spighi" userId="3bc39ad7-d6c7-44c6-95d2-de4a834b186c" providerId="ADAL" clId="{6FD18CCF-6D03-47D3-B269-3BB217D79B3A}" dt="2020-04-25T17:49:57.029" v="10059" actId="478"/>
          <ac:spMkLst>
            <pc:docMk/>
            <pc:sldMk cId="1559106895" sldId="304"/>
            <ac:spMk id="24" creationId="{79B67A8C-D204-4D37-B4FC-74AD4D96E94F}"/>
          </ac:spMkLst>
        </pc:spChg>
        <pc:spChg chg="add del">
          <ac:chgData name="Roberto Spighi" userId="3bc39ad7-d6c7-44c6-95d2-de4a834b186c" providerId="ADAL" clId="{6FD18CCF-6D03-47D3-B269-3BB217D79B3A}" dt="2020-04-25T17:49:39.030" v="10054" actId="478"/>
          <ac:spMkLst>
            <pc:docMk/>
            <pc:sldMk cId="1559106895" sldId="304"/>
            <ac:spMk id="25" creationId="{D918CBB9-4BDF-42D2-915F-2C84B03E4D2A}"/>
          </ac:spMkLst>
        </pc:spChg>
        <pc:spChg chg="add del">
          <ac:chgData name="Roberto Spighi" userId="3bc39ad7-d6c7-44c6-95d2-de4a834b186c" providerId="ADAL" clId="{6FD18CCF-6D03-47D3-B269-3BB217D79B3A}" dt="2020-04-25T17:49:39.030" v="10054" actId="478"/>
          <ac:spMkLst>
            <pc:docMk/>
            <pc:sldMk cId="1559106895" sldId="304"/>
            <ac:spMk id="27" creationId="{855D32B8-FF7D-4180-B21F-7D7130518A1A}"/>
          </ac:spMkLst>
        </pc:spChg>
        <pc:spChg chg="add del">
          <ac:chgData name="Roberto Spighi" userId="3bc39ad7-d6c7-44c6-95d2-de4a834b186c" providerId="ADAL" clId="{6FD18CCF-6D03-47D3-B269-3BB217D79B3A}" dt="2020-04-25T17:49:57.029" v="10059" actId="478"/>
          <ac:spMkLst>
            <pc:docMk/>
            <pc:sldMk cId="1559106895" sldId="304"/>
            <ac:spMk id="28" creationId="{2BB7E47A-13F5-42D4-B5EC-BB456FFD26AA}"/>
          </ac:spMkLst>
        </pc:spChg>
        <pc:spChg chg="add del">
          <ac:chgData name="Roberto Spighi" userId="3bc39ad7-d6c7-44c6-95d2-de4a834b186c" providerId="ADAL" clId="{6FD18CCF-6D03-47D3-B269-3BB217D79B3A}" dt="2020-04-25T17:49:39.030" v="10054" actId="478"/>
          <ac:spMkLst>
            <pc:docMk/>
            <pc:sldMk cId="1559106895" sldId="304"/>
            <ac:spMk id="29" creationId="{F71E78F3-06E4-4E85-828E-B76ED222B607}"/>
          </ac:spMkLst>
        </pc:spChg>
        <pc:spChg chg="add mod">
          <ac:chgData name="Roberto Spighi" userId="3bc39ad7-d6c7-44c6-95d2-de4a834b186c" providerId="ADAL" clId="{6FD18CCF-6D03-47D3-B269-3BB217D79B3A}" dt="2020-04-25T18:06:58.277" v="10622" actId="1038"/>
          <ac:spMkLst>
            <pc:docMk/>
            <pc:sldMk cId="1559106895" sldId="304"/>
            <ac:spMk id="30" creationId="{87A00BA2-10EF-414E-BADD-1F4AB5FF2387}"/>
          </ac:spMkLst>
        </pc:spChg>
        <pc:spChg chg="add mod">
          <ac:chgData name="Roberto Spighi" userId="3bc39ad7-d6c7-44c6-95d2-de4a834b186c" providerId="ADAL" clId="{6FD18CCF-6D03-47D3-B269-3BB217D79B3A}" dt="2020-04-25T18:06:58.277" v="10622" actId="1038"/>
          <ac:spMkLst>
            <pc:docMk/>
            <pc:sldMk cId="1559106895" sldId="304"/>
            <ac:spMk id="31" creationId="{F2C97916-7CAC-4D1F-85D7-086D7D673DFB}"/>
          </ac:spMkLst>
        </pc:spChg>
        <pc:spChg chg="add del mod">
          <ac:chgData name="Roberto Spighi" userId="3bc39ad7-d6c7-44c6-95d2-de4a834b186c" providerId="ADAL" clId="{6FD18CCF-6D03-47D3-B269-3BB217D79B3A}" dt="2020-04-25T18:06:20.674" v="10602" actId="478"/>
          <ac:spMkLst>
            <pc:docMk/>
            <pc:sldMk cId="1559106895" sldId="304"/>
            <ac:spMk id="32" creationId="{FAA40B15-1A53-4B49-818E-0A7804B30542}"/>
          </ac:spMkLst>
        </pc:spChg>
        <pc:spChg chg="add mod">
          <ac:chgData name="Roberto Spighi" userId="3bc39ad7-d6c7-44c6-95d2-de4a834b186c" providerId="ADAL" clId="{6FD18CCF-6D03-47D3-B269-3BB217D79B3A}" dt="2020-04-25T18:10:36.431" v="10749" actId="1038"/>
          <ac:spMkLst>
            <pc:docMk/>
            <pc:sldMk cId="1559106895" sldId="304"/>
            <ac:spMk id="34" creationId="{53655CA5-8ADE-4226-BA67-C428E6C60E9A}"/>
          </ac:spMkLst>
        </pc:spChg>
        <pc:spChg chg="add del">
          <ac:chgData name="Roberto Spighi" userId="3bc39ad7-d6c7-44c6-95d2-de4a834b186c" providerId="ADAL" clId="{6FD18CCF-6D03-47D3-B269-3BB217D79B3A}" dt="2020-04-25T17:49:39.030" v="10054" actId="478"/>
          <ac:spMkLst>
            <pc:docMk/>
            <pc:sldMk cId="1559106895" sldId="304"/>
            <ac:spMk id="36" creationId="{3DA7E513-855F-49EA-9881-B8F924B1A70D}"/>
          </ac:spMkLst>
        </pc:spChg>
        <pc:spChg chg="add del">
          <ac:chgData name="Roberto Spighi" userId="3bc39ad7-d6c7-44c6-95d2-de4a834b186c" providerId="ADAL" clId="{6FD18CCF-6D03-47D3-B269-3BB217D79B3A}" dt="2020-04-25T17:49:39.030" v="10054" actId="478"/>
          <ac:spMkLst>
            <pc:docMk/>
            <pc:sldMk cId="1559106895" sldId="304"/>
            <ac:spMk id="37" creationId="{4C5C98D4-6A0A-4ABC-A6C9-B30FFC310F31}"/>
          </ac:spMkLst>
        </pc:spChg>
        <pc:spChg chg="add del mod">
          <ac:chgData name="Roberto Spighi" userId="3bc39ad7-d6c7-44c6-95d2-de4a834b186c" providerId="ADAL" clId="{6FD18CCF-6D03-47D3-B269-3BB217D79B3A}" dt="2020-04-25T18:12:45.482" v="10757" actId="478"/>
          <ac:spMkLst>
            <pc:docMk/>
            <pc:sldMk cId="1559106895" sldId="304"/>
            <ac:spMk id="38" creationId="{4ED7FB89-79AB-4D5F-B7C0-8CDE0B316CF4}"/>
          </ac:spMkLst>
        </pc:spChg>
        <pc:spChg chg="add mod">
          <ac:chgData name="Roberto Spighi" userId="3bc39ad7-d6c7-44c6-95d2-de4a834b186c" providerId="ADAL" clId="{6FD18CCF-6D03-47D3-B269-3BB217D79B3A}" dt="2020-04-25T18:13:15.841" v="10763" actId="12788"/>
          <ac:spMkLst>
            <pc:docMk/>
            <pc:sldMk cId="1559106895" sldId="304"/>
            <ac:spMk id="39" creationId="{87F06606-829B-4C8A-A086-38F8FE386AE9}"/>
          </ac:spMkLst>
        </pc:spChg>
        <pc:spChg chg="add del">
          <ac:chgData name="Roberto Spighi" userId="3bc39ad7-d6c7-44c6-95d2-de4a834b186c" providerId="ADAL" clId="{6FD18CCF-6D03-47D3-B269-3BB217D79B3A}" dt="2020-04-25T17:49:42.324" v="10055" actId="478"/>
          <ac:spMkLst>
            <pc:docMk/>
            <pc:sldMk cId="1559106895" sldId="304"/>
            <ac:spMk id="40" creationId="{8B06585D-67FF-4CDC-B319-51BED9B9B867}"/>
          </ac:spMkLst>
        </pc:spChg>
        <pc:spChg chg="add del">
          <ac:chgData name="Roberto Spighi" userId="3bc39ad7-d6c7-44c6-95d2-de4a834b186c" providerId="ADAL" clId="{6FD18CCF-6D03-47D3-B269-3BB217D79B3A}" dt="2020-04-25T17:49:39.030" v="10054" actId="478"/>
          <ac:spMkLst>
            <pc:docMk/>
            <pc:sldMk cId="1559106895" sldId="304"/>
            <ac:spMk id="41" creationId="{B0C4E298-9ADC-41C6-BD73-45D39D0B0D71}"/>
          </ac:spMkLst>
        </pc:spChg>
        <pc:spChg chg="add mod">
          <ac:chgData name="Roberto Spighi" userId="3bc39ad7-d6c7-44c6-95d2-de4a834b186c" providerId="ADAL" clId="{6FD18CCF-6D03-47D3-B269-3BB217D79B3A}" dt="2020-04-25T18:38:48.393" v="10807" actId="1036"/>
          <ac:spMkLst>
            <pc:docMk/>
            <pc:sldMk cId="1559106895" sldId="304"/>
            <ac:spMk id="42" creationId="{18DADF04-0751-4878-AA73-DF2BA88DA847}"/>
          </ac:spMkLst>
        </pc:spChg>
        <pc:spChg chg="add mod">
          <ac:chgData name="Roberto Spighi" userId="3bc39ad7-d6c7-44c6-95d2-de4a834b186c" providerId="ADAL" clId="{6FD18CCF-6D03-47D3-B269-3BB217D79B3A}" dt="2020-04-25T18:10:11.373" v="10741" actId="20577"/>
          <ac:spMkLst>
            <pc:docMk/>
            <pc:sldMk cId="1559106895" sldId="304"/>
            <ac:spMk id="43" creationId="{94FF4F8F-FCDA-415E-BB51-B60115E1D44D}"/>
          </ac:spMkLst>
        </pc:spChg>
        <pc:spChg chg="add">
          <ac:chgData name="Roberto Spighi" userId="3bc39ad7-d6c7-44c6-95d2-de4a834b186c" providerId="ADAL" clId="{6FD18CCF-6D03-47D3-B269-3BB217D79B3A}" dt="2020-04-25T17:49:27.834" v="10053"/>
          <ac:spMkLst>
            <pc:docMk/>
            <pc:sldMk cId="1559106895" sldId="304"/>
            <ac:spMk id="44" creationId="{54B5BCE7-B725-42B4-AA44-1E3FE0C078B0}"/>
          </ac:spMkLst>
        </pc:spChg>
        <pc:spChg chg="add mod">
          <ac:chgData name="Roberto Spighi" userId="3bc39ad7-d6c7-44c6-95d2-de4a834b186c" providerId="ADAL" clId="{6FD18CCF-6D03-47D3-B269-3BB217D79B3A}" dt="2020-04-25T18:07:08.015" v="10638" actId="1037"/>
          <ac:spMkLst>
            <pc:docMk/>
            <pc:sldMk cId="1559106895" sldId="304"/>
            <ac:spMk id="45" creationId="{A045D19B-3351-4ABA-A1A1-5C4280F7D2D5}"/>
          </ac:spMkLst>
        </pc:spChg>
        <pc:spChg chg="add del mod">
          <ac:chgData name="Roberto Spighi" userId="3bc39ad7-d6c7-44c6-95d2-de4a834b186c" providerId="ADAL" clId="{6FD18CCF-6D03-47D3-B269-3BB217D79B3A}" dt="2020-04-25T18:06:34.307" v="10605" actId="478"/>
          <ac:spMkLst>
            <pc:docMk/>
            <pc:sldMk cId="1559106895" sldId="304"/>
            <ac:spMk id="46" creationId="{7BD9D0C8-7F5A-4153-9F05-1353A3329CBB}"/>
          </ac:spMkLst>
        </pc:spChg>
        <pc:spChg chg="add mod">
          <ac:chgData name="Roberto Spighi" userId="3bc39ad7-d6c7-44c6-95d2-de4a834b186c" providerId="ADAL" clId="{6FD18CCF-6D03-47D3-B269-3BB217D79B3A}" dt="2020-04-25T18:38:40.653" v="10789" actId="20577"/>
          <ac:spMkLst>
            <pc:docMk/>
            <pc:sldMk cId="1559106895" sldId="304"/>
            <ac:spMk id="47" creationId="{EA88AC3B-FD37-4449-AAC9-5CFEBB1C8BD1}"/>
          </ac:spMkLst>
        </pc:spChg>
        <pc:spChg chg="add mod">
          <ac:chgData name="Roberto Spighi" userId="3bc39ad7-d6c7-44c6-95d2-de4a834b186c" providerId="ADAL" clId="{6FD18CCF-6D03-47D3-B269-3BB217D79B3A}" dt="2020-04-25T18:13:15.841" v="10763" actId="12788"/>
          <ac:spMkLst>
            <pc:docMk/>
            <pc:sldMk cId="1559106895" sldId="304"/>
            <ac:spMk id="48" creationId="{669880B8-6C6A-48CC-9461-72D224D4C1B8}"/>
          </ac:spMkLst>
        </pc:spChg>
        <pc:spChg chg="add mod">
          <ac:chgData name="Roberto Spighi" userId="3bc39ad7-d6c7-44c6-95d2-de4a834b186c" providerId="ADAL" clId="{6FD18CCF-6D03-47D3-B269-3BB217D79B3A}" dt="2020-04-25T18:13:15.841" v="10763" actId="12788"/>
          <ac:spMkLst>
            <pc:docMk/>
            <pc:sldMk cId="1559106895" sldId="304"/>
            <ac:spMk id="49" creationId="{021E8D05-6D44-4F03-A32B-476707EAC890}"/>
          </ac:spMkLst>
        </pc:spChg>
        <pc:spChg chg="add mod">
          <ac:chgData name="Roberto Spighi" userId="3bc39ad7-d6c7-44c6-95d2-de4a834b186c" providerId="ADAL" clId="{6FD18CCF-6D03-47D3-B269-3BB217D79B3A}" dt="2020-04-25T18:38:48.393" v="10807" actId="1036"/>
          <ac:spMkLst>
            <pc:docMk/>
            <pc:sldMk cId="1559106895" sldId="304"/>
            <ac:spMk id="50" creationId="{56671565-AFAC-4250-9176-937BAE4D030E}"/>
          </ac:spMkLst>
        </pc:spChg>
        <pc:picChg chg="add mod modCrop">
          <ac:chgData name="Roberto Spighi" userId="3bc39ad7-d6c7-44c6-95d2-de4a834b186c" providerId="ADAL" clId="{6FD18CCF-6D03-47D3-B269-3BB217D79B3A}" dt="2020-04-25T18:10:36.431" v="10749" actId="1038"/>
          <ac:picMkLst>
            <pc:docMk/>
            <pc:sldMk cId="1559106895" sldId="304"/>
            <ac:picMk id="3" creationId="{5BE6C8C3-DD14-427D-83C9-BFCBD48CD5B3}"/>
          </ac:picMkLst>
        </pc:picChg>
        <pc:picChg chg="add mod">
          <ac:chgData name="Roberto Spighi" userId="3bc39ad7-d6c7-44c6-95d2-de4a834b186c" providerId="ADAL" clId="{6FD18CCF-6D03-47D3-B269-3BB217D79B3A}" dt="2020-04-25T18:42:24.014" v="10814" actId="14100"/>
          <ac:picMkLst>
            <pc:docMk/>
            <pc:sldMk cId="1559106895" sldId="304"/>
            <ac:picMk id="5" creationId="{FC6449A2-D059-4330-A505-5898A5F33ABF}"/>
          </ac:picMkLst>
        </pc:picChg>
        <pc:picChg chg="del">
          <ac:chgData name="Roberto Spighi" userId="3bc39ad7-d6c7-44c6-95d2-de4a834b186c" providerId="ADAL" clId="{6FD18CCF-6D03-47D3-B269-3BB217D79B3A}" dt="2020-04-22T06:10:10.690" v="3192" actId="478"/>
          <ac:picMkLst>
            <pc:docMk/>
            <pc:sldMk cId="1559106895" sldId="304"/>
            <ac:picMk id="15" creationId="{1B87B5ED-AA85-4F9F-ACE7-E3BF0336A20D}"/>
          </ac:picMkLst>
        </pc:picChg>
        <pc:picChg chg="del">
          <ac:chgData name="Roberto Spighi" userId="3bc39ad7-d6c7-44c6-95d2-de4a834b186c" providerId="ADAL" clId="{6FD18CCF-6D03-47D3-B269-3BB217D79B3A}" dt="2020-04-22T06:10:05.066" v="3190" actId="478"/>
          <ac:picMkLst>
            <pc:docMk/>
            <pc:sldMk cId="1559106895" sldId="304"/>
            <ac:picMk id="18" creationId="{9CC12FFC-A0E4-4162-AA82-D3EB4622016C}"/>
          </ac:picMkLst>
        </pc:picChg>
        <pc:picChg chg="add del">
          <ac:chgData name="Roberto Spighi" userId="3bc39ad7-d6c7-44c6-95d2-de4a834b186c" providerId="ADAL" clId="{6FD18CCF-6D03-47D3-B269-3BB217D79B3A}" dt="2020-04-25T17:49:39.030" v="10054" actId="478"/>
          <ac:picMkLst>
            <pc:docMk/>
            <pc:sldMk cId="1559106895" sldId="304"/>
            <ac:picMk id="20" creationId="{C04B6FAC-CD96-4E42-9F3F-FA28C2B022CB}"/>
          </ac:picMkLst>
        </pc:picChg>
        <pc:picChg chg="add del">
          <ac:chgData name="Roberto Spighi" userId="3bc39ad7-d6c7-44c6-95d2-de4a834b186c" providerId="ADAL" clId="{6FD18CCF-6D03-47D3-B269-3BB217D79B3A}" dt="2020-04-25T17:49:39.030" v="10054" actId="478"/>
          <ac:picMkLst>
            <pc:docMk/>
            <pc:sldMk cId="1559106895" sldId="304"/>
            <ac:picMk id="21" creationId="{563CD1E6-45CC-46DD-A334-322E37AC1C28}"/>
          </ac:picMkLst>
        </pc:picChg>
        <pc:picChg chg="add del">
          <ac:chgData name="Roberto Spighi" userId="3bc39ad7-d6c7-44c6-95d2-de4a834b186c" providerId="ADAL" clId="{6FD18CCF-6D03-47D3-B269-3BB217D79B3A}" dt="2020-04-25T18:07:18.715" v="10640" actId="478"/>
          <ac:picMkLst>
            <pc:docMk/>
            <pc:sldMk cId="1559106895" sldId="304"/>
            <ac:picMk id="33" creationId="{53A73668-6273-4303-8B6B-7EDCD4BC9F01}"/>
          </ac:picMkLst>
        </pc:picChg>
        <pc:cxnChg chg="add del">
          <ac:chgData name="Roberto Spighi" userId="3bc39ad7-d6c7-44c6-95d2-de4a834b186c" providerId="ADAL" clId="{6FD18CCF-6D03-47D3-B269-3BB217D79B3A}" dt="2020-04-25T17:49:39.030" v="10054" actId="478"/>
          <ac:cxnSpMkLst>
            <pc:docMk/>
            <pc:sldMk cId="1559106895" sldId="304"/>
            <ac:cxnSpMk id="26" creationId="{41C1E3E3-EB79-4CAC-A97E-A7DEB8BD8EC2}"/>
          </ac:cxnSpMkLst>
        </pc:cxnChg>
        <pc:cxnChg chg="add mod">
          <ac:chgData name="Roberto Spighi" userId="3bc39ad7-d6c7-44c6-95d2-de4a834b186c" providerId="ADAL" clId="{6FD18CCF-6D03-47D3-B269-3BB217D79B3A}" dt="2020-04-25T18:10:36.431" v="10749" actId="1038"/>
          <ac:cxnSpMkLst>
            <pc:docMk/>
            <pc:sldMk cId="1559106895" sldId="304"/>
            <ac:cxnSpMk id="35" creationId="{29A2F643-0C6B-4DBF-92F5-C08A148E6061}"/>
          </ac:cxnSpMkLst>
        </pc:cxnChg>
      </pc:sldChg>
      <pc:sldChg chg="addSp delSp modSp add modTransition">
        <pc:chgData name="Roberto Spighi" userId="3bc39ad7-d6c7-44c6-95d2-de4a834b186c" providerId="ADAL" clId="{6FD18CCF-6D03-47D3-B269-3BB217D79B3A}" dt="2020-04-27T08:05:48.255" v="11879" actId="1036"/>
        <pc:sldMkLst>
          <pc:docMk/>
          <pc:sldMk cId="820559791" sldId="305"/>
        </pc:sldMkLst>
        <pc:spChg chg="add mod">
          <ac:chgData name="Roberto Spighi" userId="3bc39ad7-d6c7-44c6-95d2-de4a834b186c" providerId="ADAL" clId="{6FD18CCF-6D03-47D3-B269-3BB217D79B3A}" dt="2020-04-27T07:43:31.596" v="11534" actId="1076"/>
          <ac:spMkLst>
            <pc:docMk/>
            <pc:sldMk cId="820559791" sldId="305"/>
            <ac:spMk id="2" creationId="{0D1A533F-5E1A-4E2E-BEF7-0ACF626DFE2D}"/>
          </ac:spMkLst>
        </pc:spChg>
        <pc:spChg chg="add mod">
          <ac:chgData name="Roberto Spighi" userId="3bc39ad7-d6c7-44c6-95d2-de4a834b186c" providerId="ADAL" clId="{6FD18CCF-6D03-47D3-B269-3BB217D79B3A}" dt="2020-04-26T08:42:27.717" v="11114" actId="207"/>
          <ac:spMkLst>
            <pc:docMk/>
            <pc:sldMk cId="820559791" sldId="305"/>
            <ac:spMk id="4" creationId="{B1EDCD79-CE40-434D-9D33-EC5388F02F50}"/>
          </ac:spMkLst>
        </pc:spChg>
        <pc:spChg chg="add mod">
          <ac:chgData name="Roberto Spighi" userId="3bc39ad7-d6c7-44c6-95d2-de4a834b186c" providerId="ADAL" clId="{6FD18CCF-6D03-47D3-B269-3BB217D79B3A}" dt="2020-04-27T08:05:33.778" v="11841" actId="1076"/>
          <ac:spMkLst>
            <pc:docMk/>
            <pc:sldMk cId="820559791" sldId="305"/>
            <ac:spMk id="5" creationId="{A3A6966F-776B-4883-A7A5-48D32097CAC7}"/>
          </ac:spMkLst>
        </pc:spChg>
        <pc:spChg chg="add del mod">
          <ac:chgData name="Roberto Spighi" userId="3bc39ad7-d6c7-44c6-95d2-de4a834b186c" providerId="ADAL" clId="{6FD18CCF-6D03-47D3-B269-3BB217D79B3A}" dt="2020-04-26T08:37:28.690" v="10924" actId="478"/>
          <ac:spMkLst>
            <pc:docMk/>
            <pc:sldMk cId="820559791" sldId="305"/>
            <ac:spMk id="6" creationId="{D68BC6B7-61C1-47A9-B024-3E925CA5A226}"/>
          </ac:spMkLst>
        </pc:spChg>
        <pc:spChg chg="add mod">
          <ac:chgData name="Roberto Spighi" userId="3bc39ad7-d6c7-44c6-95d2-de4a834b186c" providerId="ADAL" clId="{6FD18CCF-6D03-47D3-B269-3BB217D79B3A}" dt="2020-04-27T08:05:30.538" v="11840" actId="1076"/>
          <ac:spMkLst>
            <pc:docMk/>
            <pc:sldMk cId="820559791" sldId="305"/>
            <ac:spMk id="7" creationId="{A3A465B3-EEF4-4D25-B4A7-35472DA0C66C}"/>
          </ac:spMkLst>
        </pc:spChg>
        <pc:spChg chg="add mod">
          <ac:chgData name="Roberto Spighi" userId="3bc39ad7-d6c7-44c6-95d2-de4a834b186c" providerId="ADAL" clId="{6FD18CCF-6D03-47D3-B269-3BB217D79B3A}" dt="2020-04-27T08:05:28.464" v="11839" actId="1076"/>
          <ac:spMkLst>
            <pc:docMk/>
            <pc:sldMk cId="820559791" sldId="305"/>
            <ac:spMk id="8" creationId="{735EA855-A344-4DBB-B6B9-B3A121115182}"/>
          </ac:spMkLst>
        </pc:spChg>
        <pc:spChg chg="add mod">
          <ac:chgData name="Roberto Spighi" userId="3bc39ad7-d6c7-44c6-95d2-de4a834b186c" providerId="ADAL" clId="{6FD18CCF-6D03-47D3-B269-3BB217D79B3A}" dt="2020-04-27T07:51:11.516" v="11777" actId="164"/>
          <ac:spMkLst>
            <pc:docMk/>
            <pc:sldMk cId="820559791" sldId="305"/>
            <ac:spMk id="11" creationId="{8CEC4F04-6375-4C2D-BBD2-0EBA37D193EF}"/>
          </ac:spMkLst>
        </pc:spChg>
        <pc:spChg chg="add mod">
          <ac:chgData name="Roberto Spighi" userId="3bc39ad7-d6c7-44c6-95d2-de4a834b186c" providerId="ADAL" clId="{6FD18CCF-6D03-47D3-B269-3BB217D79B3A}" dt="2020-04-27T08:05:48.255" v="11879" actId="1036"/>
          <ac:spMkLst>
            <pc:docMk/>
            <pc:sldMk cId="820559791" sldId="305"/>
            <ac:spMk id="12" creationId="{0B4C296A-A77B-499F-9353-D4E6A2C1B179}"/>
          </ac:spMkLst>
        </pc:spChg>
        <pc:spChg chg="add del">
          <ac:chgData name="Roberto Spighi" userId="3bc39ad7-d6c7-44c6-95d2-de4a834b186c" providerId="ADAL" clId="{6FD18CCF-6D03-47D3-B269-3BB217D79B3A}" dt="2020-04-26T09:00:33.414" v="11460"/>
          <ac:spMkLst>
            <pc:docMk/>
            <pc:sldMk cId="820559791" sldId="305"/>
            <ac:spMk id="13" creationId="{310BB2FB-9A12-43DF-87AB-EA504802DD24}"/>
          </ac:spMkLst>
        </pc:spChg>
        <pc:spChg chg="add del">
          <ac:chgData name="Roberto Spighi" userId="3bc39ad7-d6c7-44c6-95d2-de4a834b186c" providerId="ADAL" clId="{6FD18CCF-6D03-47D3-B269-3BB217D79B3A}" dt="2020-04-26T09:00:38.900" v="11462" actId="478"/>
          <ac:spMkLst>
            <pc:docMk/>
            <pc:sldMk cId="820559791" sldId="305"/>
            <ac:spMk id="14" creationId="{CCC3FBAD-782B-4795-B998-D6910D9EDE01}"/>
          </ac:spMkLst>
        </pc:spChg>
        <pc:spChg chg="add del mod">
          <ac:chgData name="Roberto Spighi" userId="3bc39ad7-d6c7-44c6-95d2-de4a834b186c" providerId="ADAL" clId="{6FD18CCF-6D03-47D3-B269-3BB217D79B3A}" dt="2020-04-27T07:43:46.638" v="11538" actId="478"/>
          <ac:spMkLst>
            <pc:docMk/>
            <pc:sldMk cId="820559791" sldId="305"/>
            <ac:spMk id="15" creationId="{1186E10D-2344-4B63-9718-F009301BE780}"/>
          </ac:spMkLst>
        </pc:spChg>
        <pc:spChg chg="add mod">
          <ac:chgData name="Roberto Spighi" userId="3bc39ad7-d6c7-44c6-95d2-de4a834b186c" providerId="ADAL" clId="{6FD18CCF-6D03-47D3-B269-3BB217D79B3A}" dt="2020-04-27T08:05:41.894" v="11858" actId="1036"/>
          <ac:spMkLst>
            <pc:docMk/>
            <pc:sldMk cId="820559791" sldId="305"/>
            <ac:spMk id="16" creationId="{05D2F768-4033-4337-822D-6DEA38434B50}"/>
          </ac:spMkLst>
        </pc:spChg>
        <pc:grpChg chg="add mod">
          <ac:chgData name="Roberto Spighi" userId="3bc39ad7-d6c7-44c6-95d2-de4a834b186c" providerId="ADAL" clId="{6FD18CCF-6D03-47D3-B269-3BB217D79B3A}" dt="2020-04-27T07:51:11.516" v="11777" actId="164"/>
          <ac:grpSpMkLst>
            <pc:docMk/>
            <pc:sldMk cId="820559791" sldId="305"/>
            <ac:grpSpMk id="17" creationId="{6660059D-3B72-42A3-87BC-B4F5A50FE039}"/>
          </ac:grpSpMkLst>
        </pc:grpChg>
        <pc:picChg chg="add mod">
          <ac:chgData name="Roberto Spighi" userId="3bc39ad7-d6c7-44c6-95d2-de4a834b186c" providerId="ADAL" clId="{6FD18CCF-6D03-47D3-B269-3BB217D79B3A}" dt="2020-04-27T07:43:28.010" v="11533" actId="1037"/>
          <ac:picMkLst>
            <pc:docMk/>
            <pc:sldMk cId="820559791" sldId="305"/>
            <ac:picMk id="3" creationId="{0DD9AEA6-5106-46BB-8B79-CDEDD099DAA6}"/>
          </ac:picMkLst>
        </pc:picChg>
        <pc:picChg chg="add del mod modCrop">
          <ac:chgData name="Roberto Spighi" userId="3bc39ad7-d6c7-44c6-95d2-de4a834b186c" providerId="ADAL" clId="{6FD18CCF-6D03-47D3-B269-3BB217D79B3A}" dt="2020-04-26T08:51:36.301" v="11298" actId="478"/>
          <ac:picMkLst>
            <pc:docMk/>
            <pc:sldMk cId="820559791" sldId="305"/>
            <ac:picMk id="9" creationId="{5333E4BC-2DD1-4C87-B745-7713CE197006}"/>
          </ac:picMkLst>
        </pc:picChg>
        <pc:picChg chg="add mod modCrop">
          <ac:chgData name="Roberto Spighi" userId="3bc39ad7-d6c7-44c6-95d2-de4a834b186c" providerId="ADAL" clId="{6FD18CCF-6D03-47D3-B269-3BB217D79B3A}" dt="2020-04-27T07:51:11.516" v="11777" actId="164"/>
          <ac:picMkLst>
            <pc:docMk/>
            <pc:sldMk cId="820559791" sldId="305"/>
            <ac:picMk id="10" creationId="{6BB7CEF1-890F-465E-BD55-EF2E4F02E116}"/>
          </ac:picMkLst>
        </pc:picChg>
      </pc:sldChg>
      <pc:sldChg chg="addSp delSp modSp add modTransition">
        <pc:chgData name="Roberto Spighi" userId="3bc39ad7-d6c7-44c6-95d2-de4a834b186c" providerId="ADAL" clId="{6FD18CCF-6D03-47D3-B269-3BB217D79B3A}" dt="2020-04-27T10:51:18.783" v="12468" actId="1076"/>
        <pc:sldMkLst>
          <pc:docMk/>
          <pc:sldMk cId="1827846818" sldId="306"/>
        </pc:sldMkLst>
        <pc:spChg chg="add mod">
          <ac:chgData name="Roberto Spighi" userId="3bc39ad7-d6c7-44c6-95d2-de4a834b186c" providerId="ADAL" clId="{6FD18CCF-6D03-47D3-B269-3BB217D79B3A}" dt="2020-04-23T10:51:22.688" v="4120" actId="20577"/>
          <ac:spMkLst>
            <pc:docMk/>
            <pc:sldMk cId="1827846818" sldId="306"/>
            <ac:spMk id="4" creationId="{370D480C-7E5B-422B-B64E-D0BD447E6357}"/>
          </ac:spMkLst>
        </pc:spChg>
        <pc:spChg chg="add mod">
          <ac:chgData name="Roberto Spighi" userId="3bc39ad7-d6c7-44c6-95d2-de4a834b186c" providerId="ADAL" clId="{6FD18CCF-6D03-47D3-B269-3BB217D79B3A}" dt="2020-04-27T10:51:09.862" v="12466" actId="14100"/>
          <ac:spMkLst>
            <pc:docMk/>
            <pc:sldMk cId="1827846818" sldId="306"/>
            <ac:spMk id="5" creationId="{72E3F159-E999-4AA6-84AC-0BBC9A69F230}"/>
          </ac:spMkLst>
        </pc:spChg>
        <pc:spChg chg="add del mod">
          <ac:chgData name="Roberto Spighi" userId="3bc39ad7-d6c7-44c6-95d2-de4a834b186c" providerId="ADAL" clId="{6FD18CCF-6D03-47D3-B269-3BB217D79B3A}" dt="2020-04-23T10:56:07.811" v="4205" actId="478"/>
          <ac:spMkLst>
            <pc:docMk/>
            <pc:sldMk cId="1827846818" sldId="306"/>
            <ac:spMk id="7" creationId="{DD89118B-C683-4578-BDDB-2122F805BD4B}"/>
          </ac:spMkLst>
        </pc:spChg>
        <pc:spChg chg="add">
          <ac:chgData name="Roberto Spighi" userId="3bc39ad7-d6c7-44c6-95d2-de4a834b186c" providerId="ADAL" clId="{6FD18CCF-6D03-47D3-B269-3BB217D79B3A}" dt="2020-04-22T06:11:41.250" v="3203"/>
          <ac:spMkLst>
            <pc:docMk/>
            <pc:sldMk cId="1827846818" sldId="306"/>
            <ac:spMk id="8" creationId="{F4673046-1952-4320-BF05-C7DC0E536A9D}"/>
          </ac:spMkLst>
        </pc:spChg>
        <pc:spChg chg="add">
          <ac:chgData name="Roberto Spighi" userId="3bc39ad7-d6c7-44c6-95d2-de4a834b186c" providerId="ADAL" clId="{6FD18CCF-6D03-47D3-B269-3BB217D79B3A}" dt="2020-04-22T06:11:41.250" v="3203"/>
          <ac:spMkLst>
            <pc:docMk/>
            <pc:sldMk cId="1827846818" sldId="306"/>
            <ac:spMk id="9" creationId="{9CEAB6C7-B87D-4B59-BD48-D1DB04554544}"/>
          </ac:spMkLst>
        </pc:spChg>
        <pc:spChg chg="add">
          <ac:chgData name="Roberto Spighi" userId="3bc39ad7-d6c7-44c6-95d2-de4a834b186c" providerId="ADAL" clId="{6FD18CCF-6D03-47D3-B269-3BB217D79B3A}" dt="2020-04-22T06:11:41.250" v="3203"/>
          <ac:spMkLst>
            <pc:docMk/>
            <pc:sldMk cId="1827846818" sldId="306"/>
            <ac:spMk id="10" creationId="{B59161EE-6672-4DAE-9B7A-54D51D9CF9DC}"/>
          </ac:spMkLst>
        </pc:spChg>
        <pc:spChg chg="add mod">
          <ac:chgData name="Roberto Spighi" userId="3bc39ad7-d6c7-44c6-95d2-de4a834b186c" providerId="ADAL" clId="{6FD18CCF-6D03-47D3-B269-3BB217D79B3A}" dt="2020-04-27T10:51:18.783" v="12468" actId="1076"/>
          <ac:spMkLst>
            <pc:docMk/>
            <pc:sldMk cId="1827846818" sldId="306"/>
            <ac:spMk id="12" creationId="{B70BAD92-5B4A-43CD-BA1C-30A4F827C504}"/>
          </ac:spMkLst>
        </pc:spChg>
        <pc:picChg chg="add del">
          <ac:chgData name="Roberto Spighi" userId="3bc39ad7-d6c7-44c6-95d2-de4a834b186c" providerId="ADAL" clId="{6FD18CCF-6D03-47D3-B269-3BB217D79B3A}" dt="2020-04-23T10:55:15.457" v="4199" actId="478"/>
          <ac:picMkLst>
            <pc:docMk/>
            <pc:sldMk cId="1827846818" sldId="306"/>
            <ac:picMk id="2" creationId="{6996EF64-8188-4373-9EC5-3D60459A1B24}"/>
          </ac:picMkLst>
        </pc:picChg>
        <pc:picChg chg="add del mod">
          <ac:chgData name="Roberto Spighi" userId="3bc39ad7-d6c7-44c6-95d2-de4a834b186c" providerId="ADAL" clId="{6FD18CCF-6D03-47D3-B269-3BB217D79B3A}" dt="2020-04-23T10:55:17.174" v="4200" actId="478"/>
          <ac:picMkLst>
            <pc:docMk/>
            <pc:sldMk cId="1827846818" sldId="306"/>
            <ac:picMk id="3" creationId="{C133519F-A09C-491F-828E-CAB855FA95D9}"/>
          </ac:picMkLst>
        </pc:picChg>
        <pc:picChg chg="add">
          <ac:chgData name="Roberto Spighi" userId="3bc39ad7-d6c7-44c6-95d2-de4a834b186c" providerId="ADAL" clId="{6FD18CCF-6D03-47D3-B269-3BB217D79B3A}" dt="2020-04-22T06:11:41.250" v="3203"/>
          <ac:picMkLst>
            <pc:docMk/>
            <pc:sldMk cId="1827846818" sldId="306"/>
            <ac:picMk id="6" creationId="{3BD31F37-612A-42D8-8E7B-EE77DD5EC7CA}"/>
          </ac:picMkLst>
        </pc:picChg>
        <pc:picChg chg="add mod">
          <ac:chgData name="Roberto Spighi" userId="3bc39ad7-d6c7-44c6-95d2-de4a834b186c" providerId="ADAL" clId="{6FD18CCF-6D03-47D3-B269-3BB217D79B3A}" dt="2020-04-27T10:51:14.180" v="12467" actId="14100"/>
          <ac:picMkLst>
            <pc:docMk/>
            <pc:sldMk cId="1827846818" sldId="306"/>
            <ac:picMk id="11" creationId="{8F6E74B5-0260-4FA8-A2FA-4C0FF1C5C70E}"/>
          </ac:picMkLst>
        </pc:picChg>
      </pc:sldChg>
      <pc:sldChg chg="addSp delSp modSp add ord modTransition modAnim">
        <pc:chgData name="Roberto Spighi" userId="3bc39ad7-d6c7-44c6-95d2-de4a834b186c" providerId="ADAL" clId="{6FD18CCF-6D03-47D3-B269-3BB217D79B3A}" dt="2020-04-27T19:05:20.542" v="20247" actId="21"/>
        <pc:sldMkLst>
          <pc:docMk/>
          <pc:sldMk cId="2967099285" sldId="307"/>
        </pc:sldMkLst>
        <pc:spChg chg="add mod">
          <ac:chgData name="Roberto Spighi" userId="3bc39ad7-d6c7-44c6-95d2-de4a834b186c" providerId="ADAL" clId="{6FD18CCF-6D03-47D3-B269-3BB217D79B3A}" dt="2020-04-27T17:59:09.625" v="20186" actId="1076"/>
          <ac:spMkLst>
            <pc:docMk/>
            <pc:sldMk cId="2967099285" sldId="307"/>
            <ac:spMk id="2" creationId="{C0AE24F7-70B3-4083-B06E-B491DAA2C4C9}"/>
          </ac:spMkLst>
        </pc:spChg>
        <pc:spChg chg="add del mod">
          <ac:chgData name="Roberto Spighi" userId="3bc39ad7-d6c7-44c6-95d2-de4a834b186c" providerId="ADAL" clId="{6FD18CCF-6D03-47D3-B269-3BB217D79B3A}" dt="2020-04-27T17:22:06.290" v="19223" actId="478"/>
          <ac:spMkLst>
            <pc:docMk/>
            <pc:sldMk cId="2967099285" sldId="307"/>
            <ac:spMk id="3" creationId="{C6802DB6-5CA8-4AC9-8D46-B6495FA062EF}"/>
          </ac:spMkLst>
        </pc:spChg>
        <pc:spChg chg="add del mod">
          <ac:chgData name="Roberto Spighi" userId="3bc39ad7-d6c7-44c6-95d2-de4a834b186c" providerId="ADAL" clId="{6FD18CCF-6D03-47D3-B269-3BB217D79B3A}" dt="2020-04-27T17:22:09.896" v="19225" actId="478"/>
          <ac:spMkLst>
            <pc:docMk/>
            <pc:sldMk cId="2967099285" sldId="307"/>
            <ac:spMk id="5" creationId="{5E56CA30-F2ED-4BD5-A329-5CF1814A55BF}"/>
          </ac:spMkLst>
        </pc:spChg>
        <pc:spChg chg="add del mod">
          <ac:chgData name="Roberto Spighi" userId="3bc39ad7-d6c7-44c6-95d2-de4a834b186c" providerId="ADAL" clId="{6FD18CCF-6D03-47D3-B269-3BB217D79B3A}" dt="2020-04-27T17:53:23.654" v="20015" actId="478"/>
          <ac:spMkLst>
            <pc:docMk/>
            <pc:sldMk cId="2967099285" sldId="307"/>
            <ac:spMk id="6" creationId="{91C37AFD-8AA8-4295-8E97-A2E14607C1EF}"/>
          </ac:spMkLst>
        </pc:spChg>
        <pc:spChg chg="add del">
          <ac:chgData name="Roberto Spighi" userId="3bc39ad7-d6c7-44c6-95d2-de4a834b186c" providerId="ADAL" clId="{6FD18CCF-6D03-47D3-B269-3BB217D79B3A}" dt="2020-04-23T09:12:03.267" v="4086" actId="478"/>
          <ac:spMkLst>
            <pc:docMk/>
            <pc:sldMk cId="2967099285" sldId="307"/>
            <ac:spMk id="7" creationId="{AF9DC08A-A86F-4BF6-95B2-03977AD9E531}"/>
          </ac:spMkLst>
        </pc:spChg>
        <pc:spChg chg="del mod topLvl">
          <ac:chgData name="Roberto Spighi" userId="3bc39ad7-d6c7-44c6-95d2-de4a834b186c" providerId="ADAL" clId="{6FD18CCF-6D03-47D3-B269-3BB217D79B3A}" dt="2020-04-27T17:39:35.440" v="19608" actId="478"/>
          <ac:spMkLst>
            <pc:docMk/>
            <pc:sldMk cId="2967099285" sldId="307"/>
            <ac:spMk id="8" creationId="{5F4A5FCA-B0A7-4240-8E6E-5D95AB134359}"/>
          </ac:spMkLst>
        </pc:spChg>
        <pc:spChg chg="mod topLvl">
          <ac:chgData name="Roberto Spighi" userId="3bc39ad7-d6c7-44c6-95d2-de4a834b186c" providerId="ADAL" clId="{6FD18CCF-6D03-47D3-B269-3BB217D79B3A}" dt="2020-04-27T17:59:42.969" v="20202" actId="207"/>
          <ac:spMkLst>
            <pc:docMk/>
            <pc:sldMk cId="2967099285" sldId="307"/>
            <ac:spMk id="9" creationId="{3E6ED3F9-31D3-4688-89B1-863D3503AB24}"/>
          </ac:spMkLst>
        </pc:spChg>
        <pc:spChg chg="add del">
          <ac:chgData name="Roberto Spighi" userId="3bc39ad7-d6c7-44c6-95d2-de4a834b186c" providerId="ADAL" clId="{6FD18CCF-6D03-47D3-B269-3BB217D79B3A}" dt="2020-04-24T11:14:29.166" v="9690" actId="478"/>
          <ac:spMkLst>
            <pc:docMk/>
            <pc:sldMk cId="2967099285" sldId="307"/>
            <ac:spMk id="10" creationId="{97B52C09-7446-45DD-AF97-69CF321914B1}"/>
          </ac:spMkLst>
        </pc:spChg>
        <pc:spChg chg="del mod topLvl">
          <ac:chgData name="Roberto Spighi" userId="3bc39ad7-d6c7-44c6-95d2-de4a834b186c" providerId="ADAL" clId="{6FD18CCF-6D03-47D3-B269-3BB217D79B3A}" dt="2020-04-27T17:42:48.891" v="19729" actId="478"/>
          <ac:spMkLst>
            <pc:docMk/>
            <pc:sldMk cId="2967099285" sldId="307"/>
            <ac:spMk id="11" creationId="{00AEA667-A912-4939-851F-4C87E5B8D06A}"/>
          </ac:spMkLst>
        </pc:spChg>
        <pc:spChg chg="add del">
          <ac:chgData name="Roberto Spighi" userId="3bc39ad7-d6c7-44c6-95d2-de4a834b186c" providerId="ADAL" clId="{6FD18CCF-6D03-47D3-B269-3BB217D79B3A}" dt="2020-04-24T11:14:29.166" v="9690" actId="478"/>
          <ac:spMkLst>
            <pc:docMk/>
            <pc:sldMk cId="2967099285" sldId="307"/>
            <ac:spMk id="11" creationId="{43EE3ACC-9B8E-46F2-BDC2-FD28E6A3BB19}"/>
          </ac:spMkLst>
        </pc:spChg>
        <pc:spChg chg="mod topLvl">
          <ac:chgData name="Roberto Spighi" userId="3bc39ad7-d6c7-44c6-95d2-de4a834b186c" providerId="ADAL" clId="{6FD18CCF-6D03-47D3-B269-3BB217D79B3A}" dt="2020-04-27T17:59:50.472" v="20210" actId="1035"/>
          <ac:spMkLst>
            <pc:docMk/>
            <pc:sldMk cId="2967099285" sldId="307"/>
            <ac:spMk id="12" creationId="{21DB8C7C-E4AF-495D-A546-C8988768AD8B}"/>
          </ac:spMkLst>
        </pc:spChg>
        <pc:spChg chg="add del">
          <ac:chgData name="Roberto Spighi" userId="3bc39ad7-d6c7-44c6-95d2-de4a834b186c" providerId="ADAL" clId="{6FD18CCF-6D03-47D3-B269-3BB217D79B3A}" dt="2020-04-24T11:14:29.166" v="9690" actId="478"/>
          <ac:spMkLst>
            <pc:docMk/>
            <pc:sldMk cId="2967099285" sldId="307"/>
            <ac:spMk id="12" creationId="{60C99267-EB1B-421E-95CE-B4F1B3702285}"/>
          </ac:spMkLst>
        </pc:spChg>
        <pc:spChg chg="add del">
          <ac:chgData name="Roberto Spighi" userId="3bc39ad7-d6c7-44c6-95d2-de4a834b186c" providerId="ADAL" clId="{6FD18CCF-6D03-47D3-B269-3BB217D79B3A}" dt="2020-04-24T11:14:29.166" v="9690" actId="478"/>
          <ac:spMkLst>
            <pc:docMk/>
            <pc:sldMk cId="2967099285" sldId="307"/>
            <ac:spMk id="13" creationId="{9E030B4E-50AF-4774-874A-2F655C0886B4}"/>
          </ac:spMkLst>
        </pc:spChg>
        <pc:spChg chg="add del">
          <ac:chgData name="Roberto Spighi" userId="3bc39ad7-d6c7-44c6-95d2-de4a834b186c" providerId="ADAL" clId="{6FD18CCF-6D03-47D3-B269-3BB217D79B3A}" dt="2020-04-24T11:14:29.166" v="9690" actId="478"/>
          <ac:spMkLst>
            <pc:docMk/>
            <pc:sldMk cId="2967099285" sldId="307"/>
            <ac:spMk id="14" creationId="{5D01C4CC-9C93-4085-9CF0-CB5DAB64581F}"/>
          </ac:spMkLst>
        </pc:spChg>
        <pc:spChg chg="mod ord topLvl">
          <ac:chgData name="Roberto Spighi" userId="3bc39ad7-d6c7-44c6-95d2-de4a834b186c" providerId="ADAL" clId="{6FD18CCF-6D03-47D3-B269-3BB217D79B3A}" dt="2020-04-27T17:59:50.472" v="20210" actId="1035"/>
          <ac:spMkLst>
            <pc:docMk/>
            <pc:sldMk cId="2967099285" sldId="307"/>
            <ac:spMk id="14" creationId="{F9F96912-6607-4398-AC71-A4B83A01B7A4}"/>
          </ac:spMkLst>
        </pc:spChg>
        <pc:spChg chg="add del">
          <ac:chgData name="Roberto Spighi" userId="3bc39ad7-d6c7-44c6-95d2-de4a834b186c" providerId="ADAL" clId="{6FD18CCF-6D03-47D3-B269-3BB217D79B3A}" dt="2020-04-24T11:14:29.166" v="9690" actId="478"/>
          <ac:spMkLst>
            <pc:docMk/>
            <pc:sldMk cId="2967099285" sldId="307"/>
            <ac:spMk id="15" creationId="{3DD9CF0E-5AFD-45A1-AC65-2F138612D2E8}"/>
          </ac:spMkLst>
        </pc:spChg>
        <pc:spChg chg="add del">
          <ac:chgData name="Roberto Spighi" userId="3bc39ad7-d6c7-44c6-95d2-de4a834b186c" providerId="ADAL" clId="{6FD18CCF-6D03-47D3-B269-3BB217D79B3A}" dt="2020-04-24T11:14:29.166" v="9690" actId="478"/>
          <ac:spMkLst>
            <pc:docMk/>
            <pc:sldMk cId="2967099285" sldId="307"/>
            <ac:spMk id="16" creationId="{E21C67A3-4363-4608-931A-9029F055B6C4}"/>
          </ac:spMkLst>
        </pc:spChg>
        <pc:spChg chg="add del">
          <ac:chgData name="Roberto Spighi" userId="3bc39ad7-d6c7-44c6-95d2-de4a834b186c" providerId="ADAL" clId="{6FD18CCF-6D03-47D3-B269-3BB217D79B3A}" dt="2020-04-24T11:14:29.166" v="9690" actId="478"/>
          <ac:spMkLst>
            <pc:docMk/>
            <pc:sldMk cId="2967099285" sldId="307"/>
            <ac:spMk id="17" creationId="{2BAFB069-4146-484C-B72C-C39CC0FB5CAE}"/>
          </ac:spMkLst>
        </pc:spChg>
        <pc:spChg chg="add del mod">
          <ac:chgData name="Roberto Spighi" userId="3bc39ad7-d6c7-44c6-95d2-de4a834b186c" providerId="ADAL" clId="{6FD18CCF-6D03-47D3-B269-3BB217D79B3A}" dt="2020-04-27T17:42:46.924" v="19728" actId="478"/>
          <ac:spMkLst>
            <pc:docMk/>
            <pc:sldMk cId="2967099285" sldId="307"/>
            <ac:spMk id="19" creationId="{DD7C564A-9214-4DF0-A4B8-4AB899005863}"/>
          </ac:spMkLst>
        </pc:spChg>
        <pc:spChg chg="add del mod">
          <ac:chgData name="Roberto Spighi" userId="3bc39ad7-d6c7-44c6-95d2-de4a834b186c" providerId="ADAL" clId="{6FD18CCF-6D03-47D3-B269-3BB217D79B3A}" dt="2020-04-27T17:32:59.791" v="19507" actId="478"/>
          <ac:spMkLst>
            <pc:docMk/>
            <pc:sldMk cId="2967099285" sldId="307"/>
            <ac:spMk id="23" creationId="{FDA224CE-9261-4585-A9AC-1568309DC83C}"/>
          </ac:spMkLst>
        </pc:spChg>
        <pc:spChg chg="add mod ord">
          <ac:chgData name="Roberto Spighi" userId="3bc39ad7-d6c7-44c6-95d2-de4a834b186c" providerId="ADAL" clId="{6FD18CCF-6D03-47D3-B269-3BB217D79B3A}" dt="2020-04-27T17:59:50.472" v="20210" actId="1035"/>
          <ac:spMkLst>
            <pc:docMk/>
            <pc:sldMk cId="2967099285" sldId="307"/>
            <ac:spMk id="24" creationId="{C692D70D-1C65-46E7-B4F1-2E83E0ACCB54}"/>
          </ac:spMkLst>
        </pc:spChg>
        <pc:spChg chg="add del mod">
          <ac:chgData name="Roberto Spighi" userId="3bc39ad7-d6c7-44c6-95d2-de4a834b186c" providerId="ADAL" clId="{6FD18CCF-6D03-47D3-B269-3BB217D79B3A}" dt="2020-04-27T17:33:47.282" v="19515" actId="478"/>
          <ac:spMkLst>
            <pc:docMk/>
            <pc:sldMk cId="2967099285" sldId="307"/>
            <ac:spMk id="25" creationId="{8739E4DA-4DA6-4DA9-B2DA-5105B821E334}"/>
          </ac:spMkLst>
        </pc:spChg>
        <pc:spChg chg="add mod">
          <ac:chgData name="Roberto Spighi" userId="3bc39ad7-d6c7-44c6-95d2-de4a834b186c" providerId="ADAL" clId="{6FD18CCF-6D03-47D3-B269-3BB217D79B3A}" dt="2020-04-27T17:59:50.472" v="20210" actId="1035"/>
          <ac:spMkLst>
            <pc:docMk/>
            <pc:sldMk cId="2967099285" sldId="307"/>
            <ac:spMk id="29" creationId="{9F1A1FC5-C83C-46B6-84ED-4C1A646945F3}"/>
          </ac:spMkLst>
        </pc:spChg>
        <pc:spChg chg="add mod">
          <ac:chgData name="Roberto Spighi" userId="3bc39ad7-d6c7-44c6-95d2-de4a834b186c" providerId="ADAL" clId="{6FD18CCF-6D03-47D3-B269-3BB217D79B3A}" dt="2020-04-27T17:59:50.472" v="20210" actId="1035"/>
          <ac:spMkLst>
            <pc:docMk/>
            <pc:sldMk cId="2967099285" sldId="307"/>
            <ac:spMk id="30" creationId="{C6813ECB-36BB-40DB-A191-FA9AEA0F6538}"/>
          </ac:spMkLst>
        </pc:spChg>
        <pc:spChg chg="add mod">
          <ac:chgData name="Roberto Spighi" userId="3bc39ad7-d6c7-44c6-95d2-de4a834b186c" providerId="ADAL" clId="{6FD18CCF-6D03-47D3-B269-3BB217D79B3A}" dt="2020-04-27T17:59:50.472" v="20210" actId="1035"/>
          <ac:spMkLst>
            <pc:docMk/>
            <pc:sldMk cId="2967099285" sldId="307"/>
            <ac:spMk id="43" creationId="{81C6FC95-3049-4053-8537-5D7183C58DA1}"/>
          </ac:spMkLst>
        </pc:spChg>
        <pc:spChg chg="add mod">
          <ac:chgData name="Roberto Spighi" userId="3bc39ad7-d6c7-44c6-95d2-de4a834b186c" providerId="ADAL" clId="{6FD18CCF-6D03-47D3-B269-3BB217D79B3A}" dt="2020-04-27T18:00:39.832" v="20225" actId="14100"/>
          <ac:spMkLst>
            <pc:docMk/>
            <pc:sldMk cId="2967099285" sldId="307"/>
            <ac:spMk id="46" creationId="{B4FE24FF-A4F9-4F37-ACBA-CDA80F618BA2}"/>
          </ac:spMkLst>
        </pc:spChg>
        <pc:spChg chg="add mod ord">
          <ac:chgData name="Roberto Spighi" userId="3bc39ad7-d6c7-44c6-95d2-de4a834b186c" providerId="ADAL" clId="{6FD18CCF-6D03-47D3-B269-3BB217D79B3A}" dt="2020-04-27T18:00:13.359" v="20221" actId="1038"/>
          <ac:spMkLst>
            <pc:docMk/>
            <pc:sldMk cId="2967099285" sldId="307"/>
            <ac:spMk id="49" creationId="{95F53372-9191-424E-BEB1-EB062EBE1993}"/>
          </ac:spMkLst>
        </pc:spChg>
        <pc:spChg chg="add del mod">
          <ac:chgData name="Roberto Spighi" userId="3bc39ad7-d6c7-44c6-95d2-de4a834b186c" providerId="ADAL" clId="{6FD18CCF-6D03-47D3-B269-3BB217D79B3A}" dt="2020-04-27T17:46:42.278" v="19845" actId="478"/>
          <ac:spMkLst>
            <pc:docMk/>
            <pc:sldMk cId="2967099285" sldId="307"/>
            <ac:spMk id="50" creationId="{4322D112-FBC9-45B9-BE0B-B43ABD796B00}"/>
          </ac:spMkLst>
        </pc:spChg>
        <pc:spChg chg="add mod">
          <ac:chgData name="Roberto Spighi" userId="3bc39ad7-d6c7-44c6-95d2-de4a834b186c" providerId="ADAL" clId="{6FD18CCF-6D03-47D3-B269-3BB217D79B3A}" dt="2020-04-27T18:00:13.359" v="20221" actId="1038"/>
          <ac:spMkLst>
            <pc:docMk/>
            <pc:sldMk cId="2967099285" sldId="307"/>
            <ac:spMk id="57" creationId="{18FD9DB3-AC95-4EAF-B3CD-243003415C68}"/>
          </ac:spMkLst>
        </pc:spChg>
        <pc:spChg chg="add mod">
          <ac:chgData name="Roberto Spighi" userId="3bc39ad7-d6c7-44c6-95d2-de4a834b186c" providerId="ADAL" clId="{6FD18CCF-6D03-47D3-B269-3BB217D79B3A}" dt="2020-04-27T18:00:13.359" v="20221" actId="1038"/>
          <ac:spMkLst>
            <pc:docMk/>
            <pc:sldMk cId="2967099285" sldId="307"/>
            <ac:spMk id="58" creationId="{700DD8B0-CA32-4758-9C96-60A6BEC02789}"/>
          </ac:spMkLst>
        </pc:spChg>
        <pc:spChg chg="add mod">
          <ac:chgData name="Roberto Spighi" userId="3bc39ad7-d6c7-44c6-95d2-de4a834b186c" providerId="ADAL" clId="{6FD18CCF-6D03-47D3-B269-3BB217D79B3A}" dt="2020-04-27T18:00:13.359" v="20221" actId="1038"/>
          <ac:spMkLst>
            <pc:docMk/>
            <pc:sldMk cId="2967099285" sldId="307"/>
            <ac:spMk id="68" creationId="{7A8F486A-B4A7-49A8-AD21-D1E0CA9B5416}"/>
          </ac:spMkLst>
        </pc:spChg>
        <pc:spChg chg="add mod">
          <ac:chgData name="Roberto Spighi" userId="3bc39ad7-d6c7-44c6-95d2-de4a834b186c" providerId="ADAL" clId="{6FD18CCF-6D03-47D3-B269-3BB217D79B3A}" dt="2020-04-27T17:59:18.311" v="20198" actId="1036"/>
          <ac:spMkLst>
            <pc:docMk/>
            <pc:sldMk cId="2967099285" sldId="307"/>
            <ac:spMk id="74" creationId="{6B05B0D4-6A56-466B-BDAB-F480072C46FE}"/>
          </ac:spMkLst>
        </pc:spChg>
        <pc:spChg chg="add mod">
          <ac:chgData name="Roberto Spighi" userId="3bc39ad7-d6c7-44c6-95d2-de4a834b186c" providerId="ADAL" clId="{6FD18CCF-6D03-47D3-B269-3BB217D79B3A}" dt="2020-04-27T17:59:18.311" v="20198" actId="1036"/>
          <ac:spMkLst>
            <pc:docMk/>
            <pc:sldMk cId="2967099285" sldId="307"/>
            <ac:spMk id="75" creationId="{56635104-D5A0-4032-8A4A-6EEF53DE330F}"/>
          </ac:spMkLst>
        </pc:spChg>
        <pc:spChg chg="add mod">
          <ac:chgData name="Roberto Spighi" userId="3bc39ad7-d6c7-44c6-95d2-de4a834b186c" providerId="ADAL" clId="{6FD18CCF-6D03-47D3-B269-3BB217D79B3A}" dt="2020-04-27T18:00:44.650" v="20226" actId="1076"/>
          <ac:spMkLst>
            <pc:docMk/>
            <pc:sldMk cId="2967099285" sldId="307"/>
            <ac:spMk id="76" creationId="{019A4CA3-ADAF-49F4-8981-765B980980A9}"/>
          </ac:spMkLst>
        </pc:spChg>
        <pc:spChg chg="add mod">
          <ac:chgData name="Roberto Spighi" userId="3bc39ad7-d6c7-44c6-95d2-de4a834b186c" providerId="ADAL" clId="{6FD18CCF-6D03-47D3-B269-3BB217D79B3A}" dt="2020-04-27T18:00:49.292" v="20227" actId="1076"/>
          <ac:spMkLst>
            <pc:docMk/>
            <pc:sldMk cId="2967099285" sldId="307"/>
            <ac:spMk id="77" creationId="{A435550B-C416-413B-8A93-CC081484C81F}"/>
          </ac:spMkLst>
        </pc:spChg>
        <pc:spChg chg="add mod">
          <ac:chgData name="Roberto Spighi" userId="3bc39ad7-d6c7-44c6-95d2-de4a834b186c" providerId="ADAL" clId="{6FD18CCF-6D03-47D3-B269-3BB217D79B3A}" dt="2020-04-27T18:01:30.774" v="20241" actId="1036"/>
          <ac:spMkLst>
            <pc:docMk/>
            <pc:sldMk cId="2967099285" sldId="307"/>
            <ac:spMk id="80" creationId="{15C6C5C2-5CBE-4C33-AEC2-6C928A5AAF96}"/>
          </ac:spMkLst>
        </pc:spChg>
        <pc:grpChg chg="add del mod">
          <ac:chgData name="Roberto Spighi" userId="3bc39ad7-d6c7-44c6-95d2-de4a834b186c" providerId="ADAL" clId="{6FD18CCF-6D03-47D3-B269-3BB217D79B3A}" dt="2020-04-27T17:23:49.234" v="19226" actId="165"/>
          <ac:grpSpMkLst>
            <pc:docMk/>
            <pc:sldMk cId="2967099285" sldId="307"/>
            <ac:grpSpMk id="7" creationId="{458A0D7D-0D53-4E59-B32C-C8E9174E270A}"/>
          </ac:grpSpMkLst>
        </pc:grpChg>
        <pc:grpChg chg="del mod topLvl">
          <ac:chgData name="Roberto Spighi" userId="3bc39ad7-d6c7-44c6-95d2-de4a834b186c" providerId="ADAL" clId="{6FD18CCF-6D03-47D3-B269-3BB217D79B3A}" dt="2020-04-27T17:37:18.815" v="19566" actId="165"/>
          <ac:grpSpMkLst>
            <pc:docMk/>
            <pc:sldMk cId="2967099285" sldId="307"/>
            <ac:grpSpMk id="10" creationId="{BFD6912B-6BF1-452E-A7C5-0AF603CBF1A3}"/>
          </ac:grpSpMkLst>
        </pc:grpChg>
        <pc:picChg chg="add del mod">
          <ac:chgData name="Roberto Spighi" userId="3bc39ad7-d6c7-44c6-95d2-de4a834b186c" providerId="ADAL" clId="{6FD18CCF-6D03-47D3-B269-3BB217D79B3A}" dt="2020-04-27T17:22:07.830" v="19224" actId="478"/>
          <ac:picMkLst>
            <pc:docMk/>
            <pc:sldMk cId="2967099285" sldId="307"/>
            <ac:picMk id="4" creationId="{3A253D03-CFC6-4C2A-B49D-946EADDFE012}"/>
          </ac:picMkLst>
        </pc:picChg>
        <pc:picChg chg="add del mod">
          <ac:chgData name="Roberto Spighi" userId="3bc39ad7-d6c7-44c6-95d2-de4a834b186c" providerId="ADAL" clId="{6FD18CCF-6D03-47D3-B269-3BB217D79B3A}" dt="2020-04-23T14:00:22.771" v="6092" actId="478"/>
          <ac:picMkLst>
            <pc:docMk/>
            <pc:sldMk cId="2967099285" sldId="307"/>
            <ac:picMk id="8" creationId="{8DB94FB2-842E-469E-B345-F07E324B0301}"/>
          </ac:picMkLst>
        </pc:picChg>
        <pc:picChg chg="add del mod">
          <ac:chgData name="Roberto Spighi" userId="3bc39ad7-d6c7-44c6-95d2-de4a834b186c" providerId="ADAL" clId="{6FD18CCF-6D03-47D3-B269-3BB217D79B3A}" dt="2020-04-23T14:00:24.489" v="6093" actId="478"/>
          <ac:picMkLst>
            <pc:docMk/>
            <pc:sldMk cId="2967099285" sldId="307"/>
            <ac:picMk id="9" creationId="{2A83F59F-60EF-4750-AE11-C29E8636F23B}"/>
          </ac:picMkLst>
        </pc:picChg>
        <pc:picChg chg="mod topLvl">
          <ac:chgData name="Roberto Spighi" userId="3bc39ad7-d6c7-44c6-95d2-de4a834b186c" providerId="ADAL" clId="{6FD18CCF-6D03-47D3-B269-3BB217D79B3A}" dt="2020-04-27T17:59:50.472" v="20210" actId="1035"/>
          <ac:picMkLst>
            <pc:docMk/>
            <pc:sldMk cId="2967099285" sldId="307"/>
            <ac:picMk id="13" creationId="{27C8A3B4-7254-4602-9FCD-0E285B47AFB0}"/>
          </ac:picMkLst>
        </pc:picChg>
        <pc:picChg chg="add mod">
          <ac:chgData name="Roberto Spighi" userId="3bc39ad7-d6c7-44c6-95d2-de4a834b186c" providerId="ADAL" clId="{6FD18CCF-6D03-47D3-B269-3BB217D79B3A}" dt="2020-04-27T18:00:25.825" v="20223" actId="14100"/>
          <ac:picMkLst>
            <pc:docMk/>
            <pc:sldMk cId="2967099285" sldId="307"/>
            <ac:picMk id="22" creationId="{DED346D8-13BF-4F84-9CF8-A16EC4B5CF91}"/>
          </ac:picMkLst>
        </pc:picChg>
        <pc:picChg chg="add del mod">
          <ac:chgData name="Roberto Spighi" userId="3bc39ad7-d6c7-44c6-95d2-de4a834b186c" providerId="ADAL" clId="{6FD18CCF-6D03-47D3-B269-3BB217D79B3A}" dt="2020-04-27T17:46:11.216" v="19841" actId="478"/>
          <ac:picMkLst>
            <pc:docMk/>
            <pc:sldMk cId="2967099285" sldId="307"/>
            <ac:picMk id="47" creationId="{0CB8CC4D-3FA3-4217-9A91-AAE9299C9417}"/>
          </ac:picMkLst>
        </pc:picChg>
        <pc:picChg chg="add del mod">
          <ac:chgData name="Roberto Spighi" userId="3bc39ad7-d6c7-44c6-95d2-de4a834b186c" providerId="ADAL" clId="{6FD18CCF-6D03-47D3-B269-3BB217D79B3A}" dt="2020-04-27T18:00:20.197" v="20222" actId="14100"/>
          <ac:picMkLst>
            <pc:docMk/>
            <pc:sldMk cId="2967099285" sldId="307"/>
            <ac:picMk id="48" creationId="{EA6E0566-0423-4EE2-B6EF-1F10A2429DF0}"/>
          </ac:picMkLst>
        </pc:picChg>
        <pc:picChg chg="add del">
          <ac:chgData name="Roberto Spighi" userId="3bc39ad7-d6c7-44c6-95d2-de4a834b186c" providerId="ADAL" clId="{6FD18CCF-6D03-47D3-B269-3BB217D79B3A}" dt="2020-04-27T19:05:20.542" v="20247" actId="21"/>
          <ac:picMkLst>
            <pc:docMk/>
            <pc:sldMk cId="2967099285" sldId="307"/>
            <ac:picMk id="81" creationId="{85890380-F44D-4A5C-9016-6F2387A93CD9}"/>
          </ac:picMkLst>
        </pc:picChg>
        <pc:cxnChg chg="mod topLvl">
          <ac:chgData name="Roberto Spighi" userId="3bc39ad7-d6c7-44c6-95d2-de4a834b186c" providerId="ADAL" clId="{6FD18CCF-6D03-47D3-B269-3BB217D79B3A}" dt="2020-04-27T17:59:50.472" v="20210" actId="1035"/>
          <ac:cxnSpMkLst>
            <pc:docMk/>
            <pc:sldMk cId="2967099285" sldId="307"/>
            <ac:cxnSpMk id="15" creationId="{3A8E5E30-1B82-4942-9C88-DB7C9204D5EE}"/>
          </ac:cxnSpMkLst>
        </pc:cxnChg>
        <pc:cxnChg chg="mod topLvl">
          <ac:chgData name="Roberto Spighi" userId="3bc39ad7-d6c7-44c6-95d2-de4a834b186c" providerId="ADAL" clId="{6FD18CCF-6D03-47D3-B269-3BB217D79B3A}" dt="2020-04-27T17:59:50.472" v="20210" actId="1035"/>
          <ac:cxnSpMkLst>
            <pc:docMk/>
            <pc:sldMk cId="2967099285" sldId="307"/>
            <ac:cxnSpMk id="16" creationId="{DB899CEE-683A-4F10-BAAB-095DC72CEA50}"/>
          </ac:cxnSpMkLst>
        </pc:cxnChg>
        <pc:cxnChg chg="add del mod">
          <ac:chgData name="Roberto Spighi" userId="3bc39ad7-d6c7-44c6-95d2-de4a834b186c" providerId="ADAL" clId="{6FD18CCF-6D03-47D3-B269-3BB217D79B3A}" dt="2020-04-27T17:33:02.851" v="19508" actId="478"/>
          <ac:cxnSpMkLst>
            <pc:docMk/>
            <pc:sldMk cId="2967099285" sldId="307"/>
            <ac:cxnSpMk id="26" creationId="{012480D6-969C-4DC3-96F8-6783BF881D6B}"/>
          </ac:cxnSpMkLst>
        </pc:cxnChg>
        <pc:cxnChg chg="add mod">
          <ac:chgData name="Roberto Spighi" userId="3bc39ad7-d6c7-44c6-95d2-de4a834b186c" providerId="ADAL" clId="{6FD18CCF-6D03-47D3-B269-3BB217D79B3A}" dt="2020-04-27T17:59:50.472" v="20210" actId="1035"/>
          <ac:cxnSpMkLst>
            <pc:docMk/>
            <pc:sldMk cId="2967099285" sldId="307"/>
            <ac:cxnSpMk id="27" creationId="{C980EA9C-D85C-47C4-B4ED-3E5B55601663}"/>
          </ac:cxnSpMkLst>
        </pc:cxnChg>
        <pc:cxnChg chg="add del mod">
          <ac:chgData name="Roberto Spighi" userId="3bc39ad7-d6c7-44c6-95d2-de4a834b186c" providerId="ADAL" clId="{6FD18CCF-6D03-47D3-B269-3BB217D79B3A}" dt="2020-04-27T17:33:49.642" v="19516" actId="478"/>
          <ac:cxnSpMkLst>
            <pc:docMk/>
            <pc:sldMk cId="2967099285" sldId="307"/>
            <ac:cxnSpMk id="28" creationId="{778645EA-0C1A-4927-A46C-ABECDEE59976}"/>
          </ac:cxnSpMkLst>
        </pc:cxnChg>
        <pc:cxnChg chg="add mod">
          <ac:chgData name="Roberto Spighi" userId="3bc39ad7-d6c7-44c6-95d2-de4a834b186c" providerId="ADAL" clId="{6FD18CCF-6D03-47D3-B269-3BB217D79B3A}" dt="2020-04-27T18:00:13.359" v="20221" actId="1038"/>
          <ac:cxnSpMkLst>
            <pc:docMk/>
            <pc:sldMk cId="2967099285" sldId="307"/>
            <ac:cxnSpMk id="51" creationId="{492AC8C6-B189-485D-AE12-FCB9AB579B48}"/>
          </ac:cxnSpMkLst>
        </pc:cxnChg>
        <pc:cxnChg chg="add del mod">
          <ac:chgData name="Roberto Spighi" userId="3bc39ad7-d6c7-44c6-95d2-de4a834b186c" providerId="ADAL" clId="{6FD18CCF-6D03-47D3-B269-3BB217D79B3A}" dt="2020-04-27T17:47:14.031" v="19852" actId="478"/>
          <ac:cxnSpMkLst>
            <pc:docMk/>
            <pc:sldMk cId="2967099285" sldId="307"/>
            <ac:cxnSpMk id="52" creationId="{002936FB-B98D-464E-A28C-CA04C9F2D394}"/>
          </ac:cxnSpMkLst>
        </pc:cxnChg>
        <pc:cxnChg chg="add del mod">
          <ac:chgData name="Roberto Spighi" userId="3bc39ad7-d6c7-44c6-95d2-de4a834b186c" providerId="ADAL" clId="{6FD18CCF-6D03-47D3-B269-3BB217D79B3A}" dt="2020-04-27T17:46:13.520" v="19842" actId="478"/>
          <ac:cxnSpMkLst>
            <pc:docMk/>
            <pc:sldMk cId="2967099285" sldId="307"/>
            <ac:cxnSpMk id="53" creationId="{C0B2707C-72DE-4BE1-8DBC-2C2CA426DAFF}"/>
          </ac:cxnSpMkLst>
        </pc:cxnChg>
        <pc:cxnChg chg="add del mod">
          <ac:chgData name="Roberto Spighi" userId="3bc39ad7-d6c7-44c6-95d2-de4a834b186c" providerId="ADAL" clId="{6FD18CCF-6D03-47D3-B269-3BB217D79B3A}" dt="2020-04-27T17:46:44.744" v="19846" actId="478"/>
          <ac:cxnSpMkLst>
            <pc:docMk/>
            <pc:sldMk cId="2967099285" sldId="307"/>
            <ac:cxnSpMk id="54" creationId="{841F951F-DD58-438A-A1A5-48479AF1F83A}"/>
          </ac:cxnSpMkLst>
        </pc:cxnChg>
        <pc:cxnChg chg="add mod">
          <ac:chgData name="Roberto Spighi" userId="3bc39ad7-d6c7-44c6-95d2-de4a834b186c" providerId="ADAL" clId="{6FD18CCF-6D03-47D3-B269-3BB217D79B3A}" dt="2020-04-27T18:00:13.359" v="20221" actId="1038"/>
          <ac:cxnSpMkLst>
            <pc:docMk/>
            <pc:sldMk cId="2967099285" sldId="307"/>
            <ac:cxnSpMk id="55" creationId="{14510431-65E6-4B94-8691-74B9427B9E52}"/>
          </ac:cxnSpMkLst>
        </pc:cxnChg>
        <pc:cxnChg chg="add del mod">
          <ac:chgData name="Roberto Spighi" userId="3bc39ad7-d6c7-44c6-95d2-de4a834b186c" providerId="ADAL" clId="{6FD18CCF-6D03-47D3-B269-3BB217D79B3A}" dt="2020-04-27T17:46:16.089" v="19843" actId="478"/>
          <ac:cxnSpMkLst>
            <pc:docMk/>
            <pc:sldMk cId="2967099285" sldId="307"/>
            <ac:cxnSpMk id="56" creationId="{7C71C853-1866-415E-93EF-AD66EB78F2C8}"/>
          </ac:cxnSpMkLst>
        </pc:cxnChg>
      </pc:sldChg>
      <pc:sldChg chg="addSp delSp modSp add ord modTransition">
        <pc:chgData name="Roberto Spighi" userId="3bc39ad7-d6c7-44c6-95d2-de4a834b186c" providerId="ADAL" clId="{6FD18CCF-6D03-47D3-B269-3BB217D79B3A}" dt="2020-04-27T17:18:00.964" v="19197"/>
        <pc:sldMkLst>
          <pc:docMk/>
          <pc:sldMk cId="2648584294" sldId="308"/>
        </pc:sldMkLst>
        <pc:spChg chg="add mod">
          <ac:chgData name="Roberto Spighi" userId="3bc39ad7-d6c7-44c6-95d2-de4a834b186c" providerId="ADAL" clId="{6FD18CCF-6D03-47D3-B269-3BB217D79B3A}" dt="2020-04-23T10:57:39.970" v="4236" actId="1076"/>
          <ac:spMkLst>
            <pc:docMk/>
            <pc:sldMk cId="2648584294" sldId="308"/>
            <ac:spMk id="2" creationId="{AC54A2C9-9CE8-4387-AF9A-F05C30FC8F81}"/>
          </ac:spMkLst>
        </pc:spChg>
        <pc:spChg chg="del">
          <ac:chgData name="Roberto Spighi" userId="3bc39ad7-d6c7-44c6-95d2-de4a834b186c" providerId="ADAL" clId="{6FD18CCF-6D03-47D3-B269-3BB217D79B3A}" dt="2020-04-22T06:12:24.738" v="3209" actId="478"/>
          <ac:spMkLst>
            <pc:docMk/>
            <pc:sldMk cId="2648584294" sldId="308"/>
            <ac:spMk id="2" creationId="{C0AE24F7-70B3-4083-B06E-B491DAA2C4C9}"/>
          </ac:spMkLst>
        </pc:spChg>
        <pc:spChg chg="add mod">
          <ac:chgData name="Roberto Spighi" userId="3bc39ad7-d6c7-44c6-95d2-de4a834b186c" providerId="ADAL" clId="{6FD18CCF-6D03-47D3-B269-3BB217D79B3A}" dt="2020-04-23T11:06:14.123" v="4502" actId="20577"/>
          <ac:spMkLst>
            <pc:docMk/>
            <pc:sldMk cId="2648584294" sldId="308"/>
            <ac:spMk id="3" creationId="{83FAEC47-C894-49B7-90AE-C952B1291410}"/>
          </ac:spMkLst>
        </pc:spChg>
        <pc:spChg chg="del">
          <ac:chgData name="Roberto Spighi" userId="3bc39ad7-d6c7-44c6-95d2-de4a834b186c" providerId="ADAL" clId="{6FD18CCF-6D03-47D3-B269-3BB217D79B3A}" dt="2020-04-22T06:12:24.738" v="3209" actId="478"/>
          <ac:spMkLst>
            <pc:docMk/>
            <pc:sldMk cId="2648584294" sldId="308"/>
            <ac:spMk id="3" creationId="{C6802DB6-5CA8-4AC9-8D46-B6495FA062EF}"/>
          </ac:spMkLst>
        </pc:spChg>
        <pc:spChg chg="del">
          <ac:chgData name="Roberto Spighi" userId="3bc39ad7-d6c7-44c6-95d2-de4a834b186c" providerId="ADAL" clId="{6FD18CCF-6D03-47D3-B269-3BB217D79B3A}" dt="2020-04-22T06:12:24.738" v="3209" actId="478"/>
          <ac:spMkLst>
            <pc:docMk/>
            <pc:sldMk cId="2648584294" sldId="308"/>
            <ac:spMk id="5" creationId="{5E56CA30-F2ED-4BD5-A329-5CF1814A55BF}"/>
          </ac:spMkLst>
        </pc:spChg>
        <pc:spChg chg="add del">
          <ac:chgData name="Roberto Spighi" userId="3bc39ad7-d6c7-44c6-95d2-de4a834b186c" providerId="ADAL" clId="{6FD18CCF-6D03-47D3-B269-3BB217D79B3A}" dt="2020-04-23T11:03:56.525" v="4377" actId="478"/>
          <ac:spMkLst>
            <pc:docMk/>
            <pc:sldMk cId="2648584294" sldId="308"/>
            <ac:spMk id="5" creationId="{A6B34F38-BDA2-4CEF-A091-C39C30DB0D61}"/>
          </ac:spMkLst>
        </pc:spChg>
        <pc:spChg chg="del">
          <ac:chgData name="Roberto Spighi" userId="3bc39ad7-d6c7-44c6-95d2-de4a834b186c" providerId="ADAL" clId="{6FD18CCF-6D03-47D3-B269-3BB217D79B3A}" dt="2020-04-22T06:12:24.738" v="3209" actId="478"/>
          <ac:spMkLst>
            <pc:docMk/>
            <pc:sldMk cId="2648584294" sldId="308"/>
            <ac:spMk id="6" creationId="{91C37AFD-8AA8-4295-8E97-A2E14607C1EF}"/>
          </ac:spMkLst>
        </pc:spChg>
        <pc:picChg chg="add mod modCrop">
          <ac:chgData name="Roberto Spighi" userId="3bc39ad7-d6c7-44c6-95d2-de4a834b186c" providerId="ADAL" clId="{6FD18CCF-6D03-47D3-B269-3BB217D79B3A}" dt="2020-04-23T11:05:54.532" v="4485" actId="1035"/>
          <ac:picMkLst>
            <pc:docMk/>
            <pc:sldMk cId="2648584294" sldId="308"/>
            <ac:picMk id="4" creationId="{36847A3F-522F-4E9E-89BF-58EEE916E8DC}"/>
          </ac:picMkLst>
        </pc:picChg>
        <pc:picChg chg="del">
          <ac:chgData name="Roberto Spighi" userId="3bc39ad7-d6c7-44c6-95d2-de4a834b186c" providerId="ADAL" clId="{6FD18CCF-6D03-47D3-B269-3BB217D79B3A}" dt="2020-04-22T06:12:24.738" v="3209" actId="478"/>
          <ac:picMkLst>
            <pc:docMk/>
            <pc:sldMk cId="2648584294" sldId="308"/>
            <ac:picMk id="4" creationId="{3A253D03-CFC6-4C2A-B49D-946EADDFE012}"/>
          </ac:picMkLst>
        </pc:picChg>
      </pc:sldChg>
      <pc:sldChg chg="addSp delSp modSp add del ord">
        <pc:chgData name="Roberto Spighi" userId="3bc39ad7-d6c7-44c6-95d2-de4a834b186c" providerId="ADAL" clId="{6FD18CCF-6D03-47D3-B269-3BB217D79B3A}" dt="2020-04-23T14:39:18.724" v="6812" actId="47"/>
        <pc:sldMkLst>
          <pc:docMk/>
          <pc:sldMk cId="3276780069" sldId="309"/>
        </pc:sldMkLst>
        <pc:spChg chg="add mod">
          <ac:chgData name="Roberto Spighi" userId="3bc39ad7-d6c7-44c6-95d2-de4a834b186c" providerId="ADAL" clId="{6FD18CCF-6D03-47D3-B269-3BB217D79B3A}" dt="2020-04-23T14:06:13.753" v="6300" actId="1076"/>
          <ac:spMkLst>
            <pc:docMk/>
            <pc:sldMk cId="3276780069" sldId="309"/>
            <ac:spMk id="2" creationId="{541057A4-6FD1-447E-9DF8-72F1D2DAEC7E}"/>
          </ac:spMkLst>
        </pc:spChg>
        <pc:spChg chg="add del mod">
          <ac:chgData name="Roberto Spighi" userId="3bc39ad7-d6c7-44c6-95d2-de4a834b186c" providerId="ADAL" clId="{6FD18CCF-6D03-47D3-B269-3BB217D79B3A}" dt="2020-04-23T13:59:43.481" v="6087" actId="478"/>
          <ac:spMkLst>
            <pc:docMk/>
            <pc:sldMk cId="3276780069" sldId="309"/>
            <ac:spMk id="3" creationId="{4B1EB1B1-BDE7-413F-BD80-24B17CDB1197}"/>
          </ac:spMkLst>
        </pc:spChg>
        <pc:spChg chg="add mod">
          <ac:chgData name="Roberto Spighi" userId="3bc39ad7-d6c7-44c6-95d2-de4a834b186c" providerId="ADAL" clId="{6FD18CCF-6D03-47D3-B269-3BB217D79B3A}" dt="2020-04-23T14:06:09.314" v="6299" actId="1076"/>
          <ac:spMkLst>
            <pc:docMk/>
            <pc:sldMk cId="3276780069" sldId="309"/>
            <ac:spMk id="5" creationId="{BE092B99-D91E-46A7-88A5-7A34FD6F9563}"/>
          </ac:spMkLst>
        </pc:spChg>
        <pc:spChg chg="add mod">
          <ac:chgData name="Roberto Spighi" userId="3bc39ad7-d6c7-44c6-95d2-de4a834b186c" providerId="ADAL" clId="{6FD18CCF-6D03-47D3-B269-3BB217D79B3A}" dt="2020-04-23T14:06:24.880" v="6302" actId="1076"/>
          <ac:spMkLst>
            <pc:docMk/>
            <pc:sldMk cId="3276780069" sldId="309"/>
            <ac:spMk id="8" creationId="{C4189DB9-8B99-4375-9F10-B8A63F180F63}"/>
          </ac:spMkLst>
        </pc:spChg>
        <pc:spChg chg="add mod">
          <ac:chgData name="Roberto Spighi" userId="3bc39ad7-d6c7-44c6-95d2-de4a834b186c" providerId="ADAL" clId="{6FD18CCF-6D03-47D3-B269-3BB217D79B3A}" dt="2020-04-23T14:06:21.847" v="6301" actId="1076"/>
          <ac:spMkLst>
            <pc:docMk/>
            <pc:sldMk cId="3276780069" sldId="309"/>
            <ac:spMk id="9" creationId="{528C5C75-45BE-4192-A09F-B0E621DACE3D}"/>
          </ac:spMkLst>
        </pc:spChg>
        <pc:spChg chg="add mod">
          <ac:chgData name="Roberto Spighi" userId="3bc39ad7-d6c7-44c6-95d2-de4a834b186c" providerId="ADAL" clId="{6FD18CCF-6D03-47D3-B269-3BB217D79B3A}" dt="2020-04-23T14:06:26.583" v="6303" actId="1076"/>
          <ac:spMkLst>
            <pc:docMk/>
            <pc:sldMk cId="3276780069" sldId="309"/>
            <ac:spMk id="10" creationId="{904ABCE5-2302-41F0-850C-B9EC6B0744D8}"/>
          </ac:spMkLst>
        </pc:spChg>
        <pc:spChg chg="add mod">
          <ac:chgData name="Roberto Spighi" userId="3bc39ad7-d6c7-44c6-95d2-de4a834b186c" providerId="ADAL" clId="{6FD18CCF-6D03-47D3-B269-3BB217D79B3A}" dt="2020-04-23T14:05:46.604" v="6297" actId="20577"/>
          <ac:spMkLst>
            <pc:docMk/>
            <pc:sldMk cId="3276780069" sldId="309"/>
            <ac:spMk id="13" creationId="{9BC4B58F-38B8-4A4A-A984-A270532878B0}"/>
          </ac:spMkLst>
        </pc:spChg>
        <pc:picChg chg="add mod">
          <ac:chgData name="Roberto Spighi" userId="3bc39ad7-d6c7-44c6-95d2-de4a834b186c" providerId="ADAL" clId="{6FD18CCF-6D03-47D3-B269-3BB217D79B3A}" dt="2020-04-23T14:02:31.905" v="6143" actId="1076"/>
          <ac:picMkLst>
            <pc:docMk/>
            <pc:sldMk cId="3276780069" sldId="309"/>
            <ac:picMk id="4" creationId="{74237998-2F1F-4AE7-AE1D-BCFA518FD084}"/>
          </ac:picMkLst>
        </pc:picChg>
        <pc:picChg chg="add mod">
          <ac:chgData name="Roberto Spighi" userId="3bc39ad7-d6c7-44c6-95d2-de4a834b186c" providerId="ADAL" clId="{6FD18CCF-6D03-47D3-B269-3BB217D79B3A}" dt="2020-04-23T14:01:35.578" v="6098" actId="14100"/>
          <ac:picMkLst>
            <pc:docMk/>
            <pc:sldMk cId="3276780069" sldId="309"/>
            <ac:picMk id="6" creationId="{BD4CAA1F-0047-4815-821E-19427E972CD5}"/>
          </ac:picMkLst>
        </pc:picChg>
        <pc:picChg chg="add del">
          <ac:chgData name="Roberto Spighi" userId="3bc39ad7-d6c7-44c6-95d2-de4a834b186c" providerId="ADAL" clId="{6FD18CCF-6D03-47D3-B269-3BB217D79B3A}" dt="2020-04-23T11:07:24.706" v="4545" actId="478"/>
          <ac:picMkLst>
            <pc:docMk/>
            <pc:sldMk cId="3276780069" sldId="309"/>
            <ac:picMk id="7" creationId="{05915B49-C29B-4316-AFF1-D5AD3FB0EE2E}"/>
          </ac:picMkLst>
        </pc:picChg>
        <pc:picChg chg="add del mod">
          <ac:chgData name="Roberto Spighi" userId="3bc39ad7-d6c7-44c6-95d2-de4a834b186c" providerId="ADAL" clId="{6FD18CCF-6D03-47D3-B269-3BB217D79B3A}" dt="2020-04-23T13:59:39.009" v="6085" actId="478"/>
          <ac:picMkLst>
            <pc:docMk/>
            <pc:sldMk cId="3276780069" sldId="309"/>
            <ac:picMk id="11" creationId="{40012648-FA0C-40A4-8433-32FD82A35EA7}"/>
          </ac:picMkLst>
        </pc:picChg>
        <pc:picChg chg="add del mod">
          <ac:chgData name="Roberto Spighi" userId="3bc39ad7-d6c7-44c6-95d2-de4a834b186c" providerId="ADAL" clId="{6FD18CCF-6D03-47D3-B269-3BB217D79B3A}" dt="2020-04-23T11:20:23.347" v="4703" actId="478"/>
          <ac:picMkLst>
            <pc:docMk/>
            <pc:sldMk cId="3276780069" sldId="309"/>
            <ac:picMk id="12" creationId="{6B11FB9D-D1F0-45B3-8AE3-83621EF9D119}"/>
          </ac:picMkLst>
        </pc:picChg>
        <pc:picChg chg="add del mod">
          <ac:chgData name="Roberto Spighi" userId="3bc39ad7-d6c7-44c6-95d2-de4a834b186c" providerId="ADAL" clId="{6FD18CCF-6D03-47D3-B269-3BB217D79B3A}" dt="2020-04-23T13:59:40.727" v="6086" actId="478"/>
          <ac:picMkLst>
            <pc:docMk/>
            <pc:sldMk cId="3276780069" sldId="309"/>
            <ac:picMk id="14" creationId="{877BD048-07F5-482F-A1B8-CF336140ADCF}"/>
          </ac:picMkLst>
        </pc:picChg>
      </pc:sldChg>
      <pc:sldChg chg="addSp delSp modSp add ord modTransition modAnim">
        <pc:chgData name="Roberto Spighi" userId="3bc39ad7-d6c7-44c6-95d2-de4a834b186c" providerId="ADAL" clId="{6FD18CCF-6D03-47D3-B269-3BB217D79B3A}" dt="2020-04-27T15:33:32.158" v="17852" actId="20577"/>
        <pc:sldMkLst>
          <pc:docMk/>
          <pc:sldMk cId="3272708321" sldId="310"/>
        </pc:sldMkLst>
        <pc:spChg chg="add del">
          <ac:chgData name="Roberto Spighi" userId="3bc39ad7-d6c7-44c6-95d2-de4a834b186c" providerId="ADAL" clId="{6FD18CCF-6D03-47D3-B269-3BB217D79B3A}" dt="2020-04-23T17:53:05.746" v="8010" actId="21"/>
          <ac:spMkLst>
            <pc:docMk/>
            <pc:sldMk cId="3272708321" sldId="310"/>
            <ac:spMk id="2" creationId="{E4451FA5-2028-4C64-B284-624FB21106AE}"/>
          </ac:spMkLst>
        </pc:spChg>
        <pc:spChg chg="add del mod">
          <ac:chgData name="Roberto Spighi" userId="3bc39ad7-d6c7-44c6-95d2-de4a834b186c" providerId="ADAL" clId="{6FD18CCF-6D03-47D3-B269-3BB217D79B3A}" dt="2020-04-23T17:53:05.746" v="8010" actId="21"/>
          <ac:spMkLst>
            <pc:docMk/>
            <pc:sldMk cId="3272708321" sldId="310"/>
            <ac:spMk id="3" creationId="{682BA26B-E21F-47CE-984B-0FDA026370BD}"/>
          </ac:spMkLst>
        </pc:spChg>
        <pc:spChg chg="add mod">
          <ac:chgData name="Roberto Spighi" userId="3bc39ad7-d6c7-44c6-95d2-de4a834b186c" providerId="ADAL" clId="{6FD18CCF-6D03-47D3-B269-3BB217D79B3A}" dt="2020-04-27T15:33:32.158" v="17852" actId="20577"/>
          <ac:spMkLst>
            <pc:docMk/>
            <pc:sldMk cId="3272708321" sldId="310"/>
            <ac:spMk id="4" creationId="{620AB027-EB18-4393-B912-5FBC16F695FC}"/>
          </ac:spMkLst>
        </pc:spChg>
        <pc:spChg chg="add del">
          <ac:chgData name="Roberto Spighi" userId="3bc39ad7-d6c7-44c6-95d2-de4a834b186c" providerId="ADAL" clId="{6FD18CCF-6D03-47D3-B269-3BB217D79B3A}" dt="2020-04-23T17:38:28.093" v="7606" actId="478"/>
          <ac:spMkLst>
            <pc:docMk/>
            <pc:sldMk cId="3272708321" sldId="310"/>
            <ac:spMk id="5" creationId="{F797292E-72DC-4825-AD75-1C3E7603E293}"/>
          </ac:spMkLst>
        </pc:spChg>
        <pc:spChg chg="add del">
          <ac:chgData name="Roberto Spighi" userId="3bc39ad7-d6c7-44c6-95d2-de4a834b186c" providerId="ADAL" clId="{6FD18CCF-6D03-47D3-B269-3BB217D79B3A}" dt="2020-04-23T17:38:28.093" v="7606" actId="478"/>
          <ac:spMkLst>
            <pc:docMk/>
            <pc:sldMk cId="3272708321" sldId="310"/>
            <ac:spMk id="22" creationId="{9303245D-6BF0-4BC0-B77E-F66E0A4CF6AE}"/>
          </ac:spMkLst>
        </pc:spChg>
        <pc:spChg chg="add mod">
          <ac:chgData name="Roberto Spighi" userId="3bc39ad7-d6c7-44c6-95d2-de4a834b186c" providerId="ADAL" clId="{6FD18CCF-6D03-47D3-B269-3BB217D79B3A}" dt="2020-04-24T11:11:22.741" v="9687" actId="14100"/>
          <ac:spMkLst>
            <pc:docMk/>
            <pc:sldMk cId="3272708321" sldId="310"/>
            <ac:spMk id="26" creationId="{890491A4-9A7E-4543-AD83-5C39CDB27EE0}"/>
          </ac:spMkLst>
        </pc:spChg>
        <pc:spChg chg="del mod topLvl">
          <ac:chgData name="Roberto Spighi" userId="3bc39ad7-d6c7-44c6-95d2-de4a834b186c" providerId="ADAL" clId="{6FD18CCF-6D03-47D3-B269-3BB217D79B3A}" dt="2020-04-24T11:10:11.429" v="9657" actId="478"/>
          <ac:spMkLst>
            <pc:docMk/>
            <pc:sldMk cId="3272708321" sldId="310"/>
            <ac:spMk id="29" creationId="{5C32FF13-573A-47B9-B70B-140F972360E2}"/>
          </ac:spMkLst>
        </pc:spChg>
        <pc:spChg chg="del mod topLvl">
          <ac:chgData name="Roberto Spighi" userId="3bc39ad7-d6c7-44c6-95d2-de4a834b186c" providerId="ADAL" clId="{6FD18CCF-6D03-47D3-B269-3BB217D79B3A}" dt="2020-04-24T11:08:04.205" v="9573" actId="478"/>
          <ac:spMkLst>
            <pc:docMk/>
            <pc:sldMk cId="3272708321" sldId="310"/>
            <ac:spMk id="30" creationId="{09B69936-975A-4199-80F1-8D282D2D272C}"/>
          </ac:spMkLst>
        </pc:spChg>
        <pc:spChg chg="del mod topLvl">
          <ac:chgData name="Roberto Spighi" userId="3bc39ad7-d6c7-44c6-95d2-de4a834b186c" providerId="ADAL" clId="{6FD18CCF-6D03-47D3-B269-3BB217D79B3A}" dt="2020-04-24T11:08:07.331" v="9574" actId="478"/>
          <ac:spMkLst>
            <pc:docMk/>
            <pc:sldMk cId="3272708321" sldId="310"/>
            <ac:spMk id="31" creationId="{A9CE964D-3EA1-44E5-B0A6-8D3EA5BFE6EB}"/>
          </ac:spMkLst>
        </pc:spChg>
        <pc:spChg chg="del mod topLvl">
          <ac:chgData name="Roberto Spighi" userId="3bc39ad7-d6c7-44c6-95d2-de4a834b186c" providerId="ADAL" clId="{6FD18CCF-6D03-47D3-B269-3BB217D79B3A}" dt="2020-04-24T11:10:09.161" v="9656" actId="478"/>
          <ac:spMkLst>
            <pc:docMk/>
            <pc:sldMk cId="3272708321" sldId="310"/>
            <ac:spMk id="32" creationId="{31D87C49-B536-4F5B-B18D-1BF150E37313}"/>
          </ac:spMkLst>
        </pc:spChg>
        <pc:spChg chg="add mod">
          <ac:chgData name="Roberto Spighi" userId="3bc39ad7-d6c7-44c6-95d2-de4a834b186c" providerId="ADAL" clId="{6FD18CCF-6D03-47D3-B269-3BB217D79B3A}" dt="2020-04-24T11:10:58.303" v="9670" actId="164"/>
          <ac:spMkLst>
            <pc:docMk/>
            <pc:sldMk cId="3272708321" sldId="310"/>
            <ac:spMk id="33" creationId="{AEAA566A-6B5E-45C0-AFF6-260A862AFEB0}"/>
          </ac:spMkLst>
        </pc:spChg>
        <pc:spChg chg="add mod">
          <ac:chgData name="Roberto Spighi" userId="3bc39ad7-d6c7-44c6-95d2-de4a834b186c" providerId="ADAL" clId="{6FD18CCF-6D03-47D3-B269-3BB217D79B3A}" dt="2020-04-24T11:10:58.303" v="9670" actId="164"/>
          <ac:spMkLst>
            <pc:docMk/>
            <pc:sldMk cId="3272708321" sldId="310"/>
            <ac:spMk id="34" creationId="{32A9EA52-5316-470E-99B7-7E6398FEC327}"/>
          </ac:spMkLst>
        </pc:spChg>
        <pc:spChg chg="add del">
          <ac:chgData name="Roberto Spighi" userId="3bc39ad7-d6c7-44c6-95d2-de4a834b186c" providerId="ADAL" clId="{6FD18CCF-6D03-47D3-B269-3BB217D79B3A}" dt="2020-04-23T17:38:28.093" v="7606" actId="478"/>
          <ac:spMkLst>
            <pc:docMk/>
            <pc:sldMk cId="3272708321" sldId="310"/>
            <ac:spMk id="34" creationId="{827DF102-3466-40E5-84F1-014A8F699EFB}"/>
          </ac:spMkLst>
        </pc:spChg>
        <pc:spChg chg="add del mod">
          <ac:chgData name="Roberto Spighi" userId="3bc39ad7-d6c7-44c6-95d2-de4a834b186c" providerId="ADAL" clId="{6FD18CCF-6D03-47D3-B269-3BB217D79B3A}" dt="2020-04-23T17:53:05.746" v="8010" actId="21"/>
          <ac:spMkLst>
            <pc:docMk/>
            <pc:sldMk cId="3272708321" sldId="310"/>
            <ac:spMk id="35" creationId="{14B54B48-475F-40D7-B97A-1D685C107E30}"/>
          </ac:spMkLst>
        </pc:spChg>
        <pc:spChg chg="add mod">
          <ac:chgData name="Roberto Spighi" userId="3bc39ad7-d6c7-44c6-95d2-de4a834b186c" providerId="ADAL" clId="{6FD18CCF-6D03-47D3-B269-3BB217D79B3A}" dt="2020-04-24T11:10:58.303" v="9670" actId="164"/>
          <ac:spMkLst>
            <pc:docMk/>
            <pc:sldMk cId="3272708321" sldId="310"/>
            <ac:spMk id="35" creationId="{6379CBE4-CCA8-4CF9-8776-F373A8D70E25}"/>
          </ac:spMkLst>
        </pc:spChg>
        <pc:spChg chg="add del mod">
          <ac:chgData name="Roberto Spighi" userId="3bc39ad7-d6c7-44c6-95d2-de4a834b186c" providerId="ADAL" clId="{6FD18CCF-6D03-47D3-B269-3BB217D79B3A}" dt="2020-04-23T17:53:05.746" v="8010" actId="21"/>
          <ac:spMkLst>
            <pc:docMk/>
            <pc:sldMk cId="3272708321" sldId="310"/>
            <ac:spMk id="36" creationId="{59A70888-9CE8-45E8-8BC7-6B01D5F1FBC0}"/>
          </ac:spMkLst>
        </pc:spChg>
        <pc:spChg chg="add del mod">
          <ac:chgData name="Roberto Spighi" userId="3bc39ad7-d6c7-44c6-95d2-de4a834b186c" providerId="ADAL" clId="{6FD18CCF-6D03-47D3-B269-3BB217D79B3A}" dt="2020-04-23T17:53:05.746" v="8010" actId="21"/>
          <ac:spMkLst>
            <pc:docMk/>
            <pc:sldMk cId="3272708321" sldId="310"/>
            <ac:spMk id="37" creationId="{446963B4-6E72-4195-8D00-FEDF8CB6A6C6}"/>
          </ac:spMkLst>
        </pc:spChg>
        <pc:spChg chg="add del">
          <ac:chgData name="Roberto Spighi" userId="3bc39ad7-d6c7-44c6-95d2-de4a834b186c" providerId="ADAL" clId="{6FD18CCF-6D03-47D3-B269-3BB217D79B3A}" dt="2020-04-23T17:53:05.746" v="8010" actId="21"/>
          <ac:spMkLst>
            <pc:docMk/>
            <pc:sldMk cId="3272708321" sldId="310"/>
            <ac:spMk id="38" creationId="{098FBFE4-47FA-4ED9-8F8E-7B6C1D2EA704}"/>
          </ac:spMkLst>
        </pc:spChg>
        <pc:spChg chg="add del">
          <ac:chgData name="Roberto Spighi" userId="3bc39ad7-d6c7-44c6-95d2-de4a834b186c" providerId="ADAL" clId="{6FD18CCF-6D03-47D3-B269-3BB217D79B3A}" dt="2020-04-23T17:53:05.746" v="8010" actId="21"/>
          <ac:spMkLst>
            <pc:docMk/>
            <pc:sldMk cId="3272708321" sldId="310"/>
            <ac:spMk id="39" creationId="{4EC325A9-BFFC-46EF-8B58-99CA9E71BAB1}"/>
          </ac:spMkLst>
        </pc:spChg>
        <pc:spChg chg="add del">
          <ac:chgData name="Roberto Spighi" userId="3bc39ad7-d6c7-44c6-95d2-de4a834b186c" providerId="ADAL" clId="{6FD18CCF-6D03-47D3-B269-3BB217D79B3A}" dt="2020-04-23T17:53:05.746" v="8010" actId="21"/>
          <ac:spMkLst>
            <pc:docMk/>
            <pc:sldMk cId="3272708321" sldId="310"/>
            <ac:spMk id="40" creationId="{5C31827B-EF97-4D36-AAA9-E77CD1AD387D}"/>
          </ac:spMkLst>
        </pc:spChg>
        <pc:spChg chg="add del">
          <ac:chgData name="Roberto Spighi" userId="3bc39ad7-d6c7-44c6-95d2-de4a834b186c" providerId="ADAL" clId="{6FD18CCF-6D03-47D3-B269-3BB217D79B3A}" dt="2020-04-23T17:38:28.093" v="7606" actId="478"/>
          <ac:spMkLst>
            <pc:docMk/>
            <pc:sldMk cId="3272708321" sldId="310"/>
            <ac:spMk id="41" creationId="{F0565E25-B994-4623-BDB9-48FC0DC5C402}"/>
          </ac:spMkLst>
        </pc:spChg>
        <pc:spChg chg="mod topLvl">
          <ac:chgData name="Roberto Spighi" userId="3bc39ad7-d6c7-44c6-95d2-de4a834b186c" providerId="ADAL" clId="{6FD18CCF-6D03-47D3-B269-3BB217D79B3A}" dt="2020-04-24T11:04:49.681" v="9413" actId="1076"/>
          <ac:spMkLst>
            <pc:docMk/>
            <pc:sldMk cId="3272708321" sldId="310"/>
            <ac:spMk id="43" creationId="{320817FD-3A3F-47F9-905D-91AD44DB9F28}"/>
          </ac:spMkLst>
        </pc:spChg>
        <pc:spChg chg="mod topLvl">
          <ac:chgData name="Roberto Spighi" userId="3bc39ad7-d6c7-44c6-95d2-de4a834b186c" providerId="ADAL" clId="{6FD18CCF-6D03-47D3-B269-3BB217D79B3A}" dt="2020-04-24T11:04:28.955" v="9409" actId="1037"/>
          <ac:spMkLst>
            <pc:docMk/>
            <pc:sldMk cId="3272708321" sldId="310"/>
            <ac:spMk id="44" creationId="{433F0675-0684-450B-8116-FF3F870D334A}"/>
          </ac:spMkLst>
        </pc:spChg>
        <pc:spChg chg="mod topLvl">
          <ac:chgData name="Roberto Spighi" userId="3bc39ad7-d6c7-44c6-95d2-de4a834b186c" providerId="ADAL" clId="{6FD18CCF-6D03-47D3-B269-3BB217D79B3A}" dt="2020-04-24T11:10:05.600" v="9655" actId="1076"/>
          <ac:spMkLst>
            <pc:docMk/>
            <pc:sldMk cId="3272708321" sldId="310"/>
            <ac:spMk id="45" creationId="{960022F8-B221-4E9C-A608-98054F68EF8E}"/>
          </ac:spMkLst>
        </pc:spChg>
        <pc:spChg chg="mod topLvl">
          <ac:chgData name="Roberto Spighi" userId="3bc39ad7-d6c7-44c6-95d2-de4a834b186c" providerId="ADAL" clId="{6FD18CCF-6D03-47D3-B269-3BB217D79B3A}" dt="2020-04-24T11:04:28.955" v="9409" actId="1037"/>
          <ac:spMkLst>
            <pc:docMk/>
            <pc:sldMk cId="3272708321" sldId="310"/>
            <ac:spMk id="47" creationId="{D9DF3ACE-CAA2-4DEC-BB85-AFBBEF46D060}"/>
          </ac:spMkLst>
        </pc:spChg>
        <pc:spChg chg="mod topLvl">
          <ac:chgData name="Roberto Spighi" userId="3bc39ad7-d6c7-44c6-95d2-de4a834b186c" providerId="ADAL" clId="{6FD18CCF-6D03-47D3-B269-3BB217D79B3A}" dt="2020-04-24T11:04:28.955" v="9409" actId="1037"/>
          <ac:spMkLst>
            <pc:docMk/>
            <pc:sldMk cId="3272708321" sldId="310"/>
            <ac:spMk id="48" creationId="{094E7B36-206B-496F-A4AF-8A7BCBA9EC64}"/>
          </ac:spMkLst>
        </pc:spChg>
        <pc:spChg chg="del mod topLvl">
          <ac:chgData name="Roberto Spighi" userId="3bc39ad7-d6c7-44c6-95d2-de4a834b186c" providerId="ADAL" clId="{6FD18CCF-6D03-47D3-B269-3BB217D79B3A}" dt="2020-04-24T06:39:26.438" v="9052" actId="478"/>
          <ac:spMkLst>
            <pc:docMk/>
            <pc:sldMk cId="3272708321" sldId="310"/>
            <ac:spMk id="49" creationId="{4D015E83-F739-4197-819F-8C941191510A}"/>
          </ac:spMkLst>
        </pc:spChg>
        <pc:spChg chg="mod topLvl">
          <ac:chgData name="Roberto Spighi" userId="3bc39ad7-d6c7-44c6-95d2-de4a834b186c" providerId="ADAL" clId="{6FD18CCF-6D03-47D3-B269-3BB217D79B3A}" dt="2020-04-24T11:04:28.955" v="9409" actId="1037"/>
          <ac:spMkLst>
            <pc:docMk/>
            <pc:sldMk cId="3272708321" sldId="310"/>
            <ac:spMk id="50" creationId="{D0A3102A-CE6D-4AD7-B816-25DCBDB41B0D}"/>
          </ac:spMkLst>
        </pc:spChg>
        <pc:spChg chg="del mod topLvl">
          <ac:chgData name="Roberto Spighi" userId="3bc39ad7-d6c7-44c6-95d2-de4a834b186c" providerId="ADAL" clId="{6FD18CCF-6D03-47D3-B269-3BB217D79B3A}" dt="2020-04-23T18:01:18.320" v="8300" actId="478"/>
          <ac:spMkLst>
            <pc:docMk/>
            <pc:sldMk cId="3272708321" sldId="310"/>
            <ac:spMk id="51" creationId="{2311C9F4-0131-4897-864C-AF4020DE2C43}"/>
          </ac:spMkLst>
        </pc:spChg>
        <pc:spChg chg="add mod">
          <ac:chgData name="Roberto Spighi" userId="3bc39ad7-d6c7-44c6-95d2-de4a834b186c" providerId="ADAL" clId="{6FD18CCF-6D03-47D3-B269-3BB217D79B3A}" dt="2020-04-24T11:04:28.955" v="9409" actId="1037"/>
          <ac:spMkLst>
            <pc:docMk/>
            <pc:sldMk cId="3272708321" sldId="310"/>
            <ac:spMk id="52" creationId="{05B8A12F-0C48-4EC5-B3D0-E016987452C0}"/>
          </ac:spMkLst>
        </pc:spChg>
        <pc:spChg chg="add mod">
          <ac:chgData name="Roberto Spighi" userId="3bc39ad7-d6c7-44c6-95d2-de4a834b186c" providerId="ADAL" clId="{6FD18CCF-6D03-47D3-B269-3BB217D79B3A}" dt="2020-04-24T11:04:28.955" v="9409" actId="1037"/>
          <ac:spMkLst>
            <pc:docMk/>
            <pc:sldMk cId="3272708321" sldId="310"/>
            <ac:spMk id="53" creationId="{CBD6E777-5BF4-4FD8-8C16-6EE651B56655}"/>
          </ac:spMkLst>
        </pc:spChg>
        <pc:spChg chg="add mod">
          <ac:chgData name="Roberto Spighi" userId="3bc39ad7-d6c7-44c6-95d2-de4a834b186c" providerId="ADAL" clId="{6FD18CCF-6D03-47D3-B269-3BB217D79B3A}" dt="2020-04-24T11:04:28.955" v="9409" actId="1037"/>
          <ac:spMkLst>
            <pc:docMk/>
            <pc:sldMk cId="3272708321" sldId="310"/>
            <ac:spMk id="54" creationId="{C841F996-1A9A-406E-B7EA-3249438B86C9}"/>
          </ac:spMkLst>
        </pc:spChg>
        <pc:spChg chg="add mod">
          <ac:chgData name="Roberto Spighi" userId="3bc39ad7-d6c7-44c6-95d2-de4a834b186c" providerId="ADAL" clId="{6FD18CCF-6D03-47D3-B269-3BB217D79B3A}" dt="2020-04-24T11:04:28.955" v="9409" actId="1037"/>
          <ac:spMkLst>
            <pc:docMk/>
            <pc:sldMk cId="3272708321" sldId="310"/>
            <ac:spMk id="55" creationId="{686231BB-10EB-4D88-824F-288E36E5F61F}"/>
          </ac:spMkLst>
        </pc:spChg>
        <pc:spChg chg="add del mod">
          <ac:chgData name="Roberto Spighi" userId="3bc39ad7-d6c7-44c6-95d2-de4a834b186c" providerId="ADAL" clId="{6FD18CCF-6D03-47D3-B269-3BB217D79B3A}" dt="2020-04-23T17:40:18.672" v="7714" actId="478"/>
          <ac:spMkLst>
            <pc:docMk/>
            <pc:sldMk cId="3272708321" sldId="310"/>
            <ac:spMk id="56" creationId="{CFAF69D4-48A9-471B-B0FF-1DCBA9D17237}"/>
          </ac:spMkLst>
        </pc:spChg>
        <pc:spChg chg="mod topLvl">
          <ac:chgData name="Roberto Spighi" userId="3bc39ad7-d6c7-44c6-95d2-de4a834b186c" providerId="ADAL" clId="{6FD18CCF-6D03-47D3-B269-3BB217D79B3A}" dt="2020-04-24T11:04:28.955" v="9409" actId="1037"/>
          <ac:spMkLst>
            <pc:docMk/>
            <pc:sldMk cId="3272708321" sldId="310"/>
            <ac:spMk id="58" creationId="{BDFAE19B-A04B-43D0-A4B1-D3EFE9706BF9}"/>
          </ac:spMkLst>
        </pc:spChg>
        <pc:spChg chg="mod topLvl">
          <ac:chgData name="Roberto Spighi" userId="3bc39ad7-d6c7-44c6-95d2-de4a834b186c" providerId="ADAL" clId="{6FD18CCF-6D03-47D3-B269-3BB217D79B3A}" dt="2020-04-24T11:04:28.955" v="9409" actId="1037"/>
          <ac:spMkLst>
            <pc:docMk/>
            <pc:sldMk cId="3272708321" sldId="310"/>
            <ac:spMk id="59" creationId="{C2B3C67A-8B73-4E84-A91E-8704BE5E8080}"/>
          </ac:spMkLst>
        </pc:spChg>
        <pc:spChg chg="del mod topLvl">
          <ac:chgData name="Roberto Spighi" userId="3bc39ad7-d6c7-44c6-95d2-de4a834b186c" providerId="ADAL" clId="{6FD18CCF-6D03-47D3-B269-3BB217D79B3A}" dt="2020-04-24T06:39:26.438" v="9052" actId="478"/>
          <ac:spMkLst>
            <pc:docMk/>
            <pc:sldMk cId="3272708321" sldId="310"/>
            <ac:spMk id="60" creationId="{64E40CC2-EAD2-40FF-8CE3-181740095D5E}"/>
          </ac:spMkLst>
        </pc:spChg>
        <pc:spChg chg="mod topLvl">
          <ac:chgData name="Roberto Spighi" userId="3bc39ad7-d6c7-44c6-95d2-de4a834b186c" providerId="ADAL" clId="{6FD18CCF-6D03-47D3-B269-3BB217D79B3A}" dt="2020-04-24T11:04:28.955" v="9409" actId="1037"/>
          <ac:spMkLst>
            <pc:docMk/>
            <pc:sldMk cId="3272708321" sldId="310"/>
            <ac:spMk id="61" creationId="{8C027789-8557-491A-8113-3B00BA0536E6}"/>
          </ac:spMkLst>
        </pc:spChg>
        <pc:spChg chg="del mod topLvl">
          <ac:chgData name="Roberto Spighi" userId="3bc39ad7-d6c7-44c6-95d2-de4a834b186c" providerId="ADAL" clId="{6FD18CCF-6D03-47D3-B269-3BB217D79B3A}" dt="2020-04-24T06:39:26.438" v="9052" actId="478"/>
          <ac:spMkLst>
            <pc:docMk/>
            <pc:sldMk cId="3272708321" sldId="310"/>
            <ac:spMk id="62" creationId="{22EF80B1-D88D-4BDC-9738-90133BB5D5EE}"/>
          </ac:spMkLst>
        </pc:spChg>
        <pc:spChg chg="add mod">
          <ac:chgData name="Roberto Spighi" userId="3bc39ad7-d6c7-44c6-95d2-de4a834b186c" providerId="ADAL" clId="{6FD18CCF-6D03-47D3-B269-3BB217D79B3A}" dt="2020-04-27T14:50:49.001" v="16357" actId="20577"/>
          <ac:spMkLst>
            <pc:docMk/>
            <pc:sldMk cId="3272708321" sldId="310"/>
            <ac:spMk id="63" creationId="{AB46CC6D-B4A5-4C01-BB28-95991AEFFBBC}"/>
          </ac:spMkLst>
        </pc:spChg>
        <pc:spChg chg="add mod">
          <ac:chgData name="Roberto Spighi" userId="3bc39ad7-d6c7-44c6-95d2-de4a834b186c" providerId="ADAL" clId="{6FD18CCF-6D03-47D3-B269-3BB217D79B3A}" dt="2020-04-24T11:07:25.959" v="9570" actId="1037"/>
          <ac:spMkLst>
            <pc:docMk/>
            <pc:sldMk cId="3272708321" sldId="310"/>
            <ac:spMk id="64" creationId="{ABA09998-936E-4F1B-9CFA-8B42D9A771A5}"/>
          </ac:spMkLst>
        </pc:spChg>
        <pc:spChg chg="add mod">
          <ac:chgData name="Roberto Spighi" userId="3bc39ad7-d6c7-44c6-95d2-de4a834b186c" providerId="ADAL" clId="{6FD18CCF-6D03-47D3-B269-3BB217D79B3A}" dt="2020-04-24T11:07:25.959" v="9570" actId="1037"/>
          <ac:spMkLst>
            <pc:docMk/>
            <pc:sldMk cId="3272708321" sldId="310"/>
            <ac:spMk id="65" creationId="{1F056E81-17A2-4DC1-A535-A7D32172A30C}"/>
          </ac:spMkLst>
        </pc:spChg>
        <pc:spChg chg="add mod">
          <ac:chgData name="Roberto Spighi" userId="3bc39ad7-d6c7-44c6-95d2-de4a834b186c" providerId="ADAL" clId="{6FD18CCF-6D03-47D3-B269-3BB217D79B3A}" dt="2020-04-24T11:07:25.959" v="9570" actId="1037"/>
          <ac:spMkLst>
            <pc:docMk/>
            <pc:sldMk cId="3272708321" sldId="310"/>
            <ac:spMk id="66" creationId="{67C63AC6-3EE2-42DB-AC33-0F1F7985EF33}"/>
          </ac:spMkLst>
        </pc:spChg>
        <pc:spChg chg="add mod">
          <ac:chgData name="Roberto Spighi" userId="3bc39ad7-d6c7-44c6-95d2-de4a834b186c" providerId="ADAL" clId="{6FD18CCF-6D03-47D3-B269-3BB217D79B3A}" dt="2020-04-24T11:07:25.959" v="9570" actId="1037"/>
          <ac:spMkLst>
            <pc:docMk/>
            <pc:sldMk cId="3272708321" sldId="310"/>
            <ac:spMk id="67" creationId="{9DD6C4E2-B843-44AD-A152-C9D7D4AADDA1}"/>
          </ac:spMkLst>
        </pc:spChg>
        <pc:spChg chg="add mod">
          <ac:chgData name="Roberto Spighi" userId="3bc39ad7-d6c7-44c6-95d2-de4a834b186c" providerId="ADAL" clId="{6FD18CCF-6D03-47D3-B269-3BB217D79B3A}" dt="2020-04-24T11:07:25.959" v="9570" actId="1037"/>
          <ac:spMkLst>
            <pc:docMk/>
            <pc:sldMk cId="3272708321" sldId="310"/>
            <ac:spMk id="68" creationId="{F4D157C6-260E-4794-87F5-35728091840F}"/>
          </ac:spMkLst>
        </pc:spChg>
        <pc:spChg chg="mod topLvl">
          <ac:chgData name="Roberto Spighi" userId="3bc39ad7-d6c7-44c6-95d2-de4a834b186c" providerId="ADAL" clId="{6FD18CCF-6D03-47D3-B269-3BB217D79B3A}" dt="2020-04-24T11:11:09.856" v="9671" actId="164"/>
          <ac:spMkLst>
            <pc:docMk/>
            <pc:sldMk cId="3272708321" sldId="310"/>
            <ac:spMk id="71" creationId="{25BDF00B-DBD0-45F7-B43D-84EEFD79BDA2}"/>
          </ac:spMkLst>
        </pc:spChg>
        <pc:spChg chg="del mod topLvl">
          <ac:chgData name="Roberto Spighi" userId="3bc39ad7-d6c7-44c6-95d2-de4a834b186c" providerId="ADAL" clId="{6FD18CCF-6D03-47D3-B269-3BB217D79B3A}" dt="2020-04-23T18:17:05.250" v="8649" actId="478"/>
          <ac:spMkLst>
            <pc:docMk/>
            <pc:sldMk cId="3272708321" sldId="310"/>
            <ac:spMk id="72" creationId="{45B4D2EC-33DD-415B-A1B4-FFC65B7F398A}"/>
          </ac:spMkLst>
        </pc:spChg>
        <pc:spChg chg="mod topLvl">
          <ac:chgData name="Roberto Spighi" userId="3bc39ad7-d6c7-44c6-95d2-de4a834b186c" providerId="ADAL" clId="{6FD18CCF-6D03-47D3-B269-3BB217D79B3A}" dt="2020-04-24T11:11:09.856" v="9671" actId="164"/>
          <ac:spMkLst>
            <pc:docMk/>
            <pc:sldMk cId="3272708321" sldId="310"/>
            <ac:spMk id="73" creationId="{F6EC121A-5420-4E2F-A9BD-E80563ACC195}"/>
          </ac:spMkLst>
        </pc:spChg>
        <pc:spChg chg="add mod">
          <ac:chgData name="Roberto Spighi" userId="3bc39ad7-d6c7-44c6-95d2-de4a834b186c" providerId="ADAL" clId="{6FD18CCF-6D03-47D3-B269-3BB217D79B3A}" dt="2020-04-24T11:11:09.856" v="9671" actId="164"/>
          <ac:spMkLst>
            <pc:docMk/>
            <pc:sldMk cId="3272708321" sldId="310"/>
            <ac:spMk id="74" creationId="{A9547326-FA0A-4311-A927-B815D16355AD}"/>
          </ac:spMkLst>
        </pc:spChg>
        <pc:grpChg chg="add mod">
          <ac:chgData name="Roberto Spighi" userId="3bc39ad7-d6c7-44c6-95d2-de4a834b186c" providerId="ADAL" clId="{6FD18CCF-6D03-47D3-B269-3BB217D79B3A}" dt="2020-04-24T11:10:58.303" v="9670" actId="164"/>
          <ac:grpSpMkLst>
            <pc:docMk/>
            <pc:sldMk cId="3272708321" sldId="310"/>
            <ac:grpSpMk id="2" creationId="{4352A0D9-45FE-40D6-B644-2EBDC4386DBB}"/>
          </ac:grpSpMkLst>
        </pc:grpChg>
        <pc:grpChg chg="add mod">
          <ac:chgData name="Roberto Spighi" userId="3bc39ad7-d6c7-44c6-95d2-de4a834b186c" providerId="ADAL" clId="{6FD18CCF-6D03-47D3-B269-3BB217D79B3A}" dt="2020-04-24T11:11:13.411" v="9686" actId="1036"/>
          <ac:grpSpMkLst>
            <pc:docMk/>
            <pc:sldMk cId="3272708321" sldId="310"/>
            <ac:grpSpMk id="3" creationId="{37A5E3B4-30D3-487B-9C62-C6DDB405BDD7}"/>
          </ac:grpSpMkLst>
        </pc:grpChg>
        <pc:grpChg chg="add del">
          <ac:chgData name="Roberto Spighi" userId="3bc39ad7-d6c7-44c6-95d2-de4a834b186c" providerId="ADAL" clId="{6FD18CCF-6D03-47D3-B269-3BB217D79B3A}" dt="2020-04-23T17:38:28.093" v="7606" actId="478"/>
          <ac:grpSpMkLst>
            <pc:docMk/>
            <pc:sldMk cId="3272708321" sldId="310"/>
            <ac:grpSpMk id="7" creationId="{1F25EA3D-FEC2-4D6F-8D61-710C2A0BEA8A}"/>
          </ac:grpSpMkLst>
        </pc:grpChg>
        <pc:grpChg chg="add del">
          <ac:chgData name="Roberto Spighi" userId="3bc39ad7-d6c7-44c6-95d2-de4a834b186c" providerId="ADAL" clId="{6FD18CCF-6D03-47D3-B269-3BB217D79B3A}" dt="2020-04-23T17:38:28.093" v="7606" actId="478"/>
          <ac:grpSpMkLst>
            <pc:docMk/>
            <pc:sldMk cId="3272708321" sldId="310"/>
            <ac:grpSpMk id="23" creationId="{9D8BCDC7-FB59-40A8-8D4A-BC13E3B5D635}"/>
          </ac:grpSpMkLst>
        </pc:grpChg>
        <pc:grpChg chg="add del">
          <ac:chgData name="Roberto Spighi" userId="3bc39ad7-d6c7-44c6-95d2-de4a834b186c" providerId="ADAL" clId="{6FD18CCF-6D03-47D3-B269-3BB217D79B3A}" dt="2020-04-24T11:08:01.248" v="9572" actId="165"/>
          <ac:grpSpMkLst>
            <pc:docMk/>
            <pc:sldMk cId="3272708321" sldId="310"/>
            <ac:grpSpMk id="27" creationId="{4C3C0687-6130-4459-8773-08D326018B4D}"/>
          </ac:grpSpMkLst>
        </pc:grpChg>
        <pc:grpChg chg="add del mod">
          <ac:chgData name="Roberto Spighi" userId="3bc39ad7-d6c7-44c6-95d2-de4a834b186c" providerId="ADAL" clId="{6FD18CCF-6D03-47D3-B269-3BB217D79B3A}" dt="2020-04-23T18:02:03.011" v="8328" actId="165"/>
          <ac:grpSpMkLst>
            <pc:docMk/>
            <pc:sldMk cId="3272708321" sldId="310"/>
            <ac:grpSpMk id="42" creationId="{9F33C9B0-CF26-4DE7-8F4B-A816BEAEA27D}"/>
          </ac:grpSpMkLst>
        </pc:grpChg>
        <pc:grpChg chg="add del mod">
          <ac:chgData name="Roberto Spighi" userId="3bc39ad7-d6c7-44c6-95d2-de4a834b186c" providerId="ADAL" clId="{6FD18CCF-6D03-47D3-B269-3BB217D79B3A}" dt="2020-04-23T18:01:07.073" v="8297" actId="165"/>
          <ac:grpSpMkLst>
            <pc:docMk/>
            <pc:sldMk cId="3272708321" sldId="310"/>
            <ac:grpSpMk id="46" creationId="{603A61AD-FD23-423E-8D96-56505EFB721F}"/>
          </ac:grpSpMkLst>
        </pc:grpChg>
        <pc:grpChg chg="add del mod">
          <ac:chgData name="Roberto Spighi" userId="3bc39ad7-d6c7-44c6-95d2-de4a834b186c" providerId="ADAL" clId="{6FD18CCF-6D03-47D3-B269-3BB217D79B3A}" dt="2020-04-23T17:53:48.477" v="8059" actId="165"/>
          <ac:grpSpMkLst>
            <pc:docMk/>
            <pc:sldMk cId="3272708321" sldId="310"/>
            <ac:grpSpMk id="57" creationId="{C5251480-CD80-43DE-BD18-838EE31E7300}"/>
          </ac:grpSpMkLst>
        </pc:grpChg>
        <pc:grpChg chg="add del">
          <ac:chgData name="Roberto Spighi" userId="3bc39ad7-d6c7-44c6-95d2-de4a834b186c" providerId="ADAL" clId="{6FD18CCF-6D03-47D3-B269-3BB217D79B3A}" dt="2020-04-23T18:15:43.319" v="8587" actId="165"/>
          <ac:grpSpMkLst>
            <pc:docMk/>
            <pc:sldMk cId="3272708321" sldId="310"/>
            <ac:grpSpMk id="69" creationId="{EFB4DFCC-25C0-48A9-A817-63672115A5FC}"/>
          </ac:grpSpMkLst>
        </pc:grpChg>
        <pc:picChg chg="add del">
          <ac:chgData name="Roberto Spighi" userId="3bc39ad7-d6c7-44c6-95d2-de4a834b186c" providerId="ADAL" clId="{6FD18CCF-6D03-47D3-B269-3BB217D79B3A}" dt="2020-04-23T14:40:21.674" v="6857" actId="478"/>
          <ac:picMkLst>
            <pc:docMk/>
            <pc:sldMk cId="3272708321" sldId="310"/>
            <ac:picMk id="6" creationId="{2348F39A-9BEB-46CC-B2D1-820C21F3BDC7}"/>
          </ac:picMkLst>
        </pc:picChg>
        <pc:picChg chg="mod topLvl">
          <ac:chgData name="Roberto Spighi" userId="3bc39ad7-d6c7-44c6-95d2-de4a834b186c" providerId="ADAL" clId="{6FD18CCF-6D03-47D3-B269-3BB217D79B3A}" dt="2020-04-24T11:10:58.303" v="9670" actId="164"/>
          <ac:picMkLst>
            <pc:docMk/>
            <pc:sldMk cId="3272708321" sldId="310"/>
            <ac:picMk id="28" creationId="{3FE6973A-8BAC-4413-9505-7B8534778383}"/>
          </ac:picMkLst>
        </pc:picChg>
        <pc:picChg chg="mod topLvl modCrop">
          <ac:chgData name="Roberto Spighi" userId="3bc39ad7-d6c7-44c6-95d2-de4a834b186c" providerId="ADAL" clId="{6FD18CCF-6D03-47D3-B269-3BB217D79B3A}" dt="2020-04-24T11:11:09.856" v="9671" actId="164"/>
          <ac:picMkLst>
            <pc:docMk/>
            <pc:sldMk cId="3272708321" sldId="310"/>
            <ac:picMk id="70" creationId="{05EE8846-65DF-48D8-9763-2ABFA3D5CF5C}"/>
          </ac:picMkLst>
        </pc:picChg>
      </pc:sldChg>
      <pc:sldChg chg="addSp delSp modSp add ord modTransition modAnim">
        <pc:chgData name="Roberto Spighi" userId="3bc39ad7-d6c7-44c6-95d2-de4a834b186c" providerId="ADAL" clId="{6FD18CCF-6D03-47D3-B269-3BB217D79B3A}" dt="2020-04-27T16:08:05.610" v="18063" actId="20577"/>
        <pc:sldMkLst>
          <pc:docMk/>
          <pc:sldMk cId="2789242555" sldId="311"/>
        </pc:sldMkLst>
        <pc:spChg chg="add del">
          <ac:chgData name="Roberto Spighi" userId="3bc39ad7-d6c7-44c6-95d2-de4a834b186c" providerId="ADAL" clId="{6FD18CCF-6D03-47D3-B269-3BB217D79B3A}" dt="2020-04-23T14:52:57.688" v="6870"/>
          <ac:spMkLst>
            <pc:docMk/>
            <pc:sldMk cId="2789242555" sldId="311"/>
            <ac:spMk id="2" creationId="{BA15357F-900A-4EB7-9082-03B4EA056C62}"/>
          </ac:spMkLst>
        </pc:spChg>
        <pc:spChg chg="add del">
          <ac:chgData name="Roberto Spighi" userId="3bc39ad7-d6c7-44c6-95d2-de4a834b186c" providerId="ADAL" clId="{6FD18CCF-6D03-47D3-B269-3BB217D79B3A}" dt="2020-04-23T14:52:57.688" v="6870"/>
          <ac:spMkLst>
            <pc:docMk/>
            <pc:sldMk cId="2789242555" sldId="311"/>
            <ac:spMk id="3" creationId="{B05F5706-123D-47FB-977C-E9198D73FEA1}"/>
          </ac:spMkLst>
        </pc:spChg>
        <pc:spChg chg="add del">
          <ac:chgData name="Roberto Spighi" userId="3bc39ad7-d6c7-44c6-95d2-de4a834b186c" providerId="ADAL" clId="{6FD18CCF-6D03-47D3-B269-3BB217D79B3A}" dt="2020-04-23T14:52:57.688" v="6870"/>
          <ac:spMkLst>
            <pc:docMk/>
            <pc:sldMk cId="2789242555" sldId="311"/>
            <ac:spMk id="5" creationId="{1D409EA9-3D21-433F-A4BB-CDD26FA8060B}"/>
          </ac:spMkLst>
        </pc:spChg>
        <pc:spChg chg="add mod">
          <ac:chgData name="Roberto Spighi" userId="3bc39ad7-d6c7-44c6-95d2-de4a834b186c" providerId="ADAL" clId="{6FD18CCF-6D03-47D3-B269-3BB217D79B3A}" dt="2020-04-27T15:03:29.486" v="16539" actId="20577"/>
          <ac:spMkLst>
            <pc:docMk/>
            <pc:sldMk cId="2789242555" sldId="311"/>
            <ac:spMk id="6" creationId="{24746D28-E1EA-4B56-88EF-99C38D654DC4}"/>
          </ac:spMkLst>
        </pc:spChg>
        <pc:spChg chg="add mod">
          <ac:chgData name="Roberto Spighi" userId="3bc39ad7-d6c7-44c6-95d2-de4a834b186c" providerId="ADAL" clId="{6FD18CCF-6D03-47D3-B269-3BB217D79B3A}" dt="2020-04-27T16:07:04.959" v="18033" actId="1076"/>
          <ac:spMkLst>
            <pc:docMk/>
            <pc:sldMk cId="2789242555" sldId="311"/>
            <ac:spMk id="7" creationId="{2FE2FF36-85E2-4371-B05C-3FA1A173DAAE}"/>
          </ac:spMkLst>
        </pc:spChg>
        <pc:spChg chg="add mod">
          <ac:chgData name="Roberto Spighi" userId="3bc39ad7-d6c7-44c6-95d2-de4a834b186c" providerId="ADAL" clId="{6FD18CCF-6D03-47D3-B269-3BB217D79B3A}" dt="2020-04-27T16:07:46.537" v="18040" actId="1076"/>
          <ac:spMkLst>
            <pc:docMk/>
            <pc:sldMk cId="2789242555" sldId="311"/>
            <ac:spMk id="8" creationId="{9BD88D3A-EE9E-493C-A016-EB43AB4450B3}"/>
          </ac:spMkLst>
        </pc:spChg>
        <pc:spChg chg="add mod">
          <ac:chgData name="Roberto Spighi" userId="3bc39ad7-d6c7-44c6-95d2-de4a834b186c" providerId="ADAL" clId="{6FD18CCF-6D03-47D3-B269-3BB217D79B3A}" dt="2020-04-27T16:08:05.610" v="18063" actId="20577"/>
          <ac:spMkLst>
            <pc:docMk/>
            <pc:sldMk cId="2789242555" sldId="311"/>
            <ac:spMk id="9" creationId="{5C8DBEFF-B3A9-4B3F-9181-32E37B4E8146}"/>
          </ac:spMkLst>
        </pc:spChg>
        <pc:grpChg chg="add del">
          <ac:chgData name="Roberto Spighi" userId="3bc39ad7-d6c7-44c6-95d2-de4a834b186c" providerId="ADAL" clId="{6FD18CCF-6D03-47D3-B269-3BB217D79B3A}" dt="2020-04-23T14:52:57.688" v="6870"/>
          <ac:grpSpMkLst>
            <pc:docMk/>
            <pc:sldMk cId="2789242555" sldId="311"/>
            <ac:grpSpMk id="6" creationId="{411452A3-E04A-4653-A803-1A3F8B3220DF}"/>
          </ac:grpSpMkLst>
        </pc:grpChg>
        <pc:picChg chg="add mod">
          <ac:chgData name="Roberto Spighi" userId="3bc39ad7-d6c7-44c6-95d2-de4a834b186c" providerId="ADAL" clId="{6FD18CCF-6D03-47D3-B269-3BB217D79B3A}" dt="2020-04-27T14:52:57.090" v="16403" actId="1035"/>
          <ac:picMkLst>
            <pc:docMk/>
            <pc:sldMk cId="2789242555" sldId="311"/>
            <ac:picMk id="3" creationId="{3C1FC1D7-6489-4F91-B93B-458B047A91C9}"/>
          </ac:picMkLst>
        </pc:picChg>
        <pc:picChg chg="add del">
          <ac:chgData name="Roberto Spighi" userId="3bc39ad7-d6c7-44c6-95d2-de4a834b186c" providerId="ADAL" clId="{6FD18CCF-6D03-47D3-B269-3BB217D79B3A}" dt="2020-04-23T14:52:57.688" v="6870"/>
          <ac:picMkLst>
            <pc:docMk/>
            <pc:sldMk cId="2789242555" sldId="311"/>
            <ac:picMk id="4" creationId="{08DE8576-F44D-452A-A2FC-8EC2AB0111FF}"/>
          </ac:picMkLst>
        </pc:picChg>
        <pc:picChg chg="add mod">
          <ac:chgData name="Roberto Spighi" userId="3bc39ad7-d6c7-44c6-95d2-de4a834b186c" providerId="ADAL" clId="{6FD18CCF-6D03-47D3-B269-3BB217D79B3A}" dt="2020-04-27T16:07:14.683" v="18038" actId="1035"/>
          <ac:picMkLst>
            <pc:docMk/>
            <pc:sldMk cId="2789242555" sldId="311"/>
            <ac:picMk id="5" creationId="{0415D0CB-5457-435C-B8BD-B88EA1E88338}"/>
          </ac:picMkLst>
        </pc:picChg>
        <pc:cxnChg chg="add del">
          <ac:chgData name="Roberto Spighi" userId="3bc39ad7-d6c7-44c6-95d2-de4a834b186c" providerId="ADAL" clId="{6FD18CCF-6D03-47D3-B269-3BB217D79B3A}" dt="2020-04-23T14:52:57.688" v="6870"/>
          <ac:cxnSpMkLst>
            <pc:docMk/>
            <pc:sldMk cId="2789242555" sldId="311"/>
            <ac:cxnSpMk id="15" creationId="{CF9D9D85-447D-4E9C-B22C-A30BC15E4644}"/>
          </ac:cxnSpMkLst>
        </pc:cxnChg>
      </pc:sldChg>
      <pc:sldChg chg="addSp modSp add modTransition">
        <pc:chgData name="Roberto Spighi" userId="3bc39ad7-d6c7-44c6-95d2-de4a834b186c" providerId="ADAL" clId="{6FD18CCF-6D03-47D3-B269-3BB217D79B3A}" dt="2020-04-27T16:55:43.131" v="18506" actId="962"/>
        <pc:sldMkLst>
          <pc:docMk/>
          <pc:sldMk cId="3071658267" sldId="312"/>
        </pc:sldMkLst>
        <pc:picChg chg="add mod">
          <ac:chgData name="Roberto Spighi" userId="3bc39ad7-d6c7-44c6-95d2-de4a834b186c" providerId="ADAL" clId="{6FD18CCF-6D03-47D3-B269-3BB217D79B3A}" dt="2020-04-27T16:55:43.131" v="18506" actId="962"/>
          <ac:picMkLst>
            <pc:docMk/>
            <pc:sldMk cId="3071658267" sldId="312"/>
            <ac:picMk id="3" creationId="{F7691536-0133-488C-8AD4-2AC008253442}"/>
          </ac:picMkLst>
        </pc:picChg>
      </pc:sldChg>
      <pc:sldChg chg="addSp modSp add modTransition">
        <pc:chgData name="Roberto Spighi" userId="3bc39ad7-d6c7-44c6-95d2-de4a834b186c" providerId="ADAL" clId="{6FD18CCF-6D03-47D3-B269-3BB217D79B3A}" dt="2020-04-27T16:56:17.536" v="18513" actId="962"/>
        <pc:sldMkLst>
          <pc:docMk/>
          <pc:sldMk cId="2848864783" sldId="313"/>
        </pc:sldMkLst>
        <pc:picChg chg="add mod">
          <ac:chgData name="Roberto Spighi" userId="3bc39ad7-d6c7-44c6-95d2-de4a834b186c" providerId="ADAL" clId="{6FD18CCF-6D03-47D3-B269-3BB217D79B3A}" dt="2020-04-27T16:56:17.536" v="18513" actId="962"/>
          <ac:picMkLst>
            <pc:docMk/>
            <pc:sldMk cId="2848864783" sldId="313"/>
            <ac:picMk id="3" creationId="{08A187A3-060A-448A-BC28-8032C38C23F1}"/>
          </ac:picMkLst>
        </pc:picChg>
      </pc:sldChg>
      <pc:sldChg chg="addSp modSp add modTransition">
        <pc:chgData name="Roberto Spighi" userId="3bc39ad7-d6c7-44c6-95d2-de4a834b186c" providerId="ADAL" clId="{6FD18CCF-6D03-47D3-B269-3BB217D79B3A}" dt="2020-04-27T16:57:42.257" v="18524" actId="962"/>
        <pc:sldMkLst>
          <pc:docMk/>
          <pc:sldMk cId="3270613375" sldId="314"/>
        </pc:sldMkLst>
        <pc:picChg chg="add mod">
          <ac:chgData name="Roberto Spighi" userId="3bc39ad7-d6c7-44c6-95d2-de4a834b186c" providerId="ADAL" clId="{6FD18CCF-6D03-47D3-B269-3BB217D79B3A}" dt="2020-04-27T16:57:42.257" v="18524" actId="962"/>
          <ac:picMkLst>
            <pc:docMk/>
            <pc:sldMk cId="3270613375" sldId="314"/>
            <ac:picMk id="3" creationId="{D59A168C-717F-4058-8895-DD75A29CD725}"/>
          </ac:picMkLst>
        </pc:picChg>
      </pc:sldChg>
      <pc:sldChg chg="addSp delSp modSp add ord modTransition">
        <pc:chgData name="Roberto Spighi" userId="3bc39ad7-d6c7-44c6-95d2-de4a834b186c" providerId="ADAL" clId="{6FD18CCF-6D03-47D3-B269-3BB217D79B3A}" dt="2020-04-23T14:52:15.801" v="6868"/>
        <pc:sldMkLst>
          <pc:docMk/>
          <pc:sldMk cId="3642743361" sldId="315"/>
        </pc:sldMkLst>
        <pc:spChg chg="mod">
          <ac:chgData name="Roberto Spighi" userId="3bc39ad7-d6c7-44c6-95d2-de4a834b186c" providerId="ADAL" clId="{6FD18CCF-6D03-47D3-B269-3BB217D79B3A}" dt="2020-04-23T07:16:08.176" v="3263" actId="1076"/>
          <ac:spMkLst>
            <pc:docMk/>
            <pc:sldMk cId="3642743361" sldId="315"/>
            <ac:spMk id="2" creationId="{0D1A533F-5E1A-4E2E-BEF7-0ACF626DFE2D}"/>
          </ac:spMkLst>
        </pc:spChg>
        <pc:spChg chg="del">
          <ac:chgData name="Roberto Spighi" userId="3bc39ad7-d6c7-44c6-95d2-de4a834b186c" providerId="ADAL" clId="{6FD18CCF-6D03-47D3-B269-3BB217D79B3A}" dt="2020-04-23T07:19:09.441" v="3356" actId="478"/>
          <ac:spMkLst>
            <pc:docMk/>
            <pc:sldMk cId="3642743361" sldId="315"/>
            <ac:spMk id="4" creationId="{B1EDCD79-CE40-434D-9D33-EC5388F02F50}"/>
          </ac:spMkLst>
        </pc:spChg>
        <pc:spChg chg="mod">
          <ac:chgData name="Roberto Spighi" userId="3bc39ad7-d6c7-44c6-95d2-de4a834b186c" providerId="ADAL" clId="{6FD18CCF-6D03-47D3-B269-3BB217D79B3A}" dt="2020-04-23T07:35:32.439" v="3544" actId="1076"/>
          <ac:spMkLst>
            <pc:docMk/>
            <pc:sldMk cId="3642743361" sldId="315"/>
            <ac:spMk id="5" creationId="{A3A6966F-776B-4883-A7A5-48D32097CAC7}"/>
          </ac:spMkLst>
        </pc:spChg>
        <pc:spChg chg="del">
          <ac:chgData name="Roberto Spighi" userId="3bc39ad7-d6c7-44c6-95d2-de4a834b186c" providerId="ADAL" clId="{6FD18CCF-6D03-47D3-B269-3BB217D79B3A}" dt="2020-04-23T07:16:13.249" v="3264" actId="478"/>
          <ac:spMkLst>
            <pc:docMk/>
            <pc:sldMk cId="3642743361" sldId="315"/>
            <ac:spMk id="6" creationId="{D68BC6B7-61C1-47A9-B024-3E925CA5A226}"/>
          </ac:spMkLst>
        </pc:spChg>
        <pc:spChg chg="del">
          <ac:chgData name="Roberto Spighi" userId="3bc39ad7-d6c7-44c6-95d2-de4a834b186c" providerId="ADAL" clId="{6FD18CCF-6D03-47D3-B269-3BB217D79B3A}" dt="2020-04-23T07:16:13.249" v="3264" actId="478"/>
          <ac:spMkLst>
            <pc:docMk/>
            <pc:sldMk cId="3642743361" sldId="315"/>
            <ac:spMk id="7" creationId="{A3A465B3-EEF4-4D25-B4A7-35472DA0C66C}"/>
          </ac:spMkLst>
        </pc:spChg>
        <pc:spChg chg="del">
          <ac:chgData name="Roberto Spighi" userId="3bc39ad7-d6c7-44c6-95d2-de4a834b186c" providerId="ADAL" clId="{6FD18CCF-6D03-47D3-B269-3BB217D79B3A}" dt="2020-04-23T07:16:13.249" v="3264" actId="478"/>
          <ac:spMkLst>
            <pc:docMk/>
            <pc:sldMk cId="3642743361" sldId="315"/>
            <ac:spMk id="8" creationId="{735EA855-A344-4DBB-B6B9-B3A121115182}"/>
          </ac:spMkLst>
        </pc:spChg>
        <pc:spChg chg="add mod">
          <ac:chgData name="Roberto Spighi" userId="3bc39ad7-d6c7-44c6-95d2-de4a834b186c" providerId="ADAL" clId="{6FD18CCF-6D03-47D3-B269-3BB217D79B3A}" dt="2020-04-23T08:26:24.157" v="3818" actId="1036"/>
          <ac:spMkLst>
            <pc:docMk/>
            <pc:sldMk cId="3642743361" sldId="315"/>
            <ac:spMk id="9" creationId="{6AEACF94-8A4E-4AAF-BD9C-41C14033843E}"/>
          </ac:spMkLst>
        </pc:spChg>
        <pc:spChg chg="add mod">
          <ac:chgData name="Roberto Spighi" userId="3bc39ad7-d6c7-44c6-95d2-de4a834b186c" providerId="ADAL" clId="{6FD18CCF-6D03-47D3-B269-3BB217D79B3A}" dt="2020-04-23T07:35:26.017" v="3542" actId="1076"/>
          <ac:spMkLst>
            <pc:docMk/>
            <pc:sldMk cId="3642743361" sldId="315"/>
            <ac:spMk id="22" creationId="{90E3C3DC-B161-4E99-BFF5-F5BDA6CBBBF3}"/>
          </ac:spMkLst>
        </pc:spChg>
        <pc:spChg chg="add mod">
          <ac:chgData name="Roberto Spighi" userId="3bc39ad7-d6c7-44c6-95d2-de4a834b186c" providerId="ADAL" clId="{6FD18CCF-6D03-47D3-B269-3BB217D79B3A}" dt="2020-04-23T07:35:26.017" v="3542" actId="1076"/>
          <ac:spMkLst>
            <pc:docMk/>
            <pc:sldMk cId="3642743361" sldId="315"/>
            <ac:spMk id="23" creationId="{0CC31592-FFDD-4ED2-A93C-10C4B2D5A421}"/>
          </ac:spMkLst>
        </pc:spChg>
        <pc:spChg chg="add mod">
          <ac:chgData name="Roberto Spighi" userId="3bc39ad7-d6c7-44c6-95d2-de4a834b186c" providerId="ADAL" clId="{6FD18CCF-6D03-47D3-B269-3BB217D79B3A}" dt="2020-04-23T07:35:26.017" v="3542" actId="1076"/>
          <ac:spMkLst>
            <pc:docMk/>
            <pc:sldMk cId="3642743361" sldId="315"/>
            <ac:spMk id="24" creationId="{14E03CE7-6AB0-484B-B9B3-BC1ED3FDD315}"/>
          </ac:spMkLst>
        </pc:spChg>
        <pc:spChg chg="add mod">
          <ac:chgData name="Roberto Spighi" userId="3bc39ad7-d6c7-44c6-95d2-de4a834b186c" providerId="ADAL" clId="{6FD18CCF-6D03-47D3-B269-3BB217D79B3A}" dt="2020-04-23T07:35:26.017" v="3542" actId="1076"/>
          <ac:spMkLst>
            <pc:docMk/>
            <pc:sldMk cId="3642743361" sldId="315"/>
            <ac:spMk id="25" creationId="{50958BEF-ED8E-4BFC-95A0-5751FC5AE42F}"/>
          </ac:spMkLst>
        </pc:spChg>
        <pc:spChg chg="add mod">
          <ac:chgData name="Roberto Spighi" userId="3bc39ad7-d6c7-44c6-95d2-de4a834b186c" providerId="ADAL" clId="{6FD18CCF-6D03-47D3-B269-3BB217D79B3A}" dt="2020-04-23T07:35:26.017" v="3542" actId="1076"/>
          <ac:spMkLst>
            <pc:docMk/>
            <pc:sldMk cId="3642743361" sldId="315"/>
            <ac:spMk id="26" creationId="{0746B6B5-E561-45B8-BBB8-86758F8DCC8A}"/>
          </ac:spMkLst>
        </pc:spChg>
        <pc:spChg chg="add del mod">
          <ac:chgData name="Roberto Spighi" userId="3bc39ad7-d6c7-44c6-95d2-de4a834b186c" providerId="ADAL" clId="{6FD18CCF-6D03-47D3-B269-3BB217D79B3A}" dt="2020-04-23T07:46:55.917" v="3550" actId="478"/>
          <ac:spMkLst>
            <pc:docMk/>
            <pc:sldMk cId="3642743361" sldId="315"/>
            <ac:spMk id="27" creationId="{59513F8E-AA1F-45FE-A18E-521DA6D30EE6}"/>
          </ac:spMkLst>
        </pc:spChg>
        <pc:graphicFrameChg chg="add mod modGraphic">
          <ac:chgData name="Roberto Spighi" userId="3bc39ad7-d6c7-44c6-95d2-de4a834b186c" providerId="ADAL" clId="{6FD18CCF-6D03-47D3-B269-3BB217D79B3A}" dt="2020-04-23T08:26:32.126" v="3819" actId="1076"/>
          <ac:graphicFrameMkLst>
            <pc:docMk/>
            <pc:sldMk cId="3642743361" sldId="315"/>
            <ac:graphicFrameMk id="28" creationId="{F53C0B34-358C-46F4-89D8-9328424029DF}"/>
          </ac:graphicFrameMkLst>
        </pc:graphicFrameChg>
        <pc:picChg chg="del">
          <ac:chgData name="Roberto Spighi" userId="3bc39ad7-d6c7-44c6-95d2-de4a834b186c" providerId="ADAL" clId="{6FD18CCF-6D03-47D3-B269-3BB217D79B3A}" dt="2020-04-23T07:15:44.707" v="3217" actId="478"/>
          <ac:picMkLst>
            <pc:docMk/>
            <pc:sldMk cId="3642743361" sldId="315"/>
            <ac:picMk id="3" creationId="{0DD9AEA6-5106-46BB-8B79-CDEDD099DAA6}"/>
          </ac:picMkLst>
        </pc:picChg>
        <pc:picChg chg="add mod">
          <ac:chgData name="Roberto Spighi" userId="3bc39ad7-d6c7-44c6-95d2-de4a834b186c" providerId="ADAL" clId="{6FD18CCF-6D03-47D3-B269-3BB217D79B3A}" dt="2020-04-23T07:35:21.297" v="3541" actId="14100"/>
          <ac:picMkLst>
            <pc:docMk/>
            <pc:sldMk cId="3642743361" sldId="315"/>
            <ac:picMk id="11" creationId="{E6D177AE-1CC2-44DB-902D-08EE75D04364}"/>
          </ac:picMkLst>
        </pc:picChg>
        <pc:picChg chg="add del mod">
          <ac:chgData name="Roberto Spighi" userId="3bc39ad7-d6c7-44c6-95d2-de4a834b186c" providerId="ADAL" clId="{6FD18CCF-6D03-47D3-B269-3BB217D79B3A}" dt="2020-04-23T07:23:15.888" v="3465" actId="478"/>
          <ac:picMkLst>
            <pc:docMk/>
            <pc:sldMk cId="3642743361" sldId="315"/>
            <ac:picMk id="13" creationId="{B1A7EABE-FA1F-4813-8140-620B6F1AE5A0}"/>
          </ac:picMkLst>
        </pc:picChg>
        <pc:picChg chg="add del mod">
          <ac:chgData name="Roberto Spighi" userId="3bc39ad7-d6c7-44c6-95d2-de4a834b186c" providerId="ADAL" clId="{6FD18CCF-6D03-47D3-B269-3BB217D79B3A}" dt="2020-04-23T07:24:25.406" v="3475" actId="478"/>
          <ac:picMkLst>
            <pc:docMk/>
            <pc:sldMk cId="3642743361" sldId="315"/>
            <ac:picMk id="15" creationId="{ADC1597B-DCEC-4AE0-A314-E7973950CAAB}"/>
          </ac:picMkLst>
        </pc:picChg>
        <pc:picChg chg="add del mod modCrop">
          <ac:chgData name="Roberto Spighi" userId="3bc39ad7-d6c7-44c6-95d2-de4a834b186c" providerId="ADAL" clId="{6FD18CCF-6D03-47D3-B269-3BB217D79B3A}" dt="2020-04-23T07:26:31.455" v="3483" actId="478"/>
          <ac:picMkLst>
            <pc:docMk/>
            <pc:sldMk cId="3642743361" sldId="315"/>
            <ac:picMk id="17" creationId="{612F94C8-FB07-4AA8-97A8-A27703966B3A}"/>
          </ac:picMkLst>
        </pc:picChg>
        <pc:picChg chg="add mod">
          <ac:chgData name="Roberto Spighi" userId="3bc39ad7-d6c7-44c6-95d2-de4a834b186c" providerId="ADAL" clId="{6FD18CCF-6D03-47D3-B269-3BB217D79B3A}" dt="2020-04-23T07:35:26.017" v="3542" actId="1076"/>
          <ac:picMkLst>
            <pc:docMk/>
            <pc:sldMk cId="3642743361" sldId="315"/>
            <ac:picMk id="19" creationId="{24CF7EB3-E49D-4CD1-AE3A-3BB59ACF34A7}"/>
          </ac:picMkLst>
        </pc:picChg>
        <pc:picChg chg="add mod">
          <ac:chgData name="Roberto Spighi" userId="3bc39ad7-d6c7-44c6-95d2-de4a834b186c" providerId="ADAL" clId="{6FD18CCF-6D03-47D3-B269-3BB217D79B3A}" dt="2020-04-23T07:35:28.691" v="3543" actId="1076"/>
          <ac:picMkLst>
            <pc:docMk/>
            <pc:sldMk cId="3642743361" sldId="315"/>
            <ac:picMk id="21" creationId="{C8465B49-7348-445F-9439-77CC7F4A457E}"/>
          </ac:picMkLst>
        </pc:picChg>
      </pc:sldChg>
      <pc:sldChg chg="addSp delSp modSp add ord modTransition">
        <pc:chgData name="Roberto Spighi" userId="3bc39ad7-d6c7-44c6-95d2-de4a834b186c" providerId="ADAL" clId="{6FD18CCF-6D03-47D3-B269-3BB217D79B3A}" dt="2020-04-27T17:04:51.207" v="18653" actId="1076"/>
        <pc:sldMkLst>
          <pc:docMk/>
          <pc:sldMk cId="928765116" sldId="316"/>
        </pc:sldMkLst>
        <pc:spChg chg="mod">
          <ac:chgData name="Roberto Spighi" userId="3bc39ad7-d6c7-44c6-95d2-de4a834b186c" providerId="ADAL" clId="{6FD18CCF-6D03-47D3-B269-3BB217D79B3A}" dt="2020-04-27T17:04:51.207" v="18653" actId="1076"/>
          <ac:spMkLst>
            <pc:docMk/>
            <pc:sldMk cId="928765116" sldId="316"/>
            <ac:spMk id="2" creationId="{541057A4-6FD1-447E-9DF8-72F1D2DAEC7E}"/>
          </ac:spMkLst>
        </pc:spChg>
        <pc:spChg chg="mod">
          <ac:chgData name="Roberto Spighi" userId="3bc39ad7-d6c7-44c6-95d2-de4a834b186c" providerId="ADAL" clId="{6FD18CCF-6D03-47D3-B269-3BB217D79B3A}" dt="2020-04-27T15:10:12.296" v="16675" actId="20577"/>
          <ac:spMkLst>
            <pc:docMk/>
            <pc:sldMk cId="928765116" sldId="316"/>
            <ac:spMk id="3" creationId="{4B1EB1B1-BDE7-413F-BD80-24B17CDB1197}"/>
          </ac:spMkLst>
        </pc:spChg>
        <pc:spChg chg="del">
          <ac:chgData name="Roberto Spighi" userId="3bc39ad7-d6c7-44c6-95d2-de4a834b186c" providerId="ADAL" clId="{6FD18CCF-6D03-47D3-B269-3BB217D79B3A}" dt="2020-04-23T11:24:51.706" v="4818" actId="478"/>
          <ac:spMkLst>
            <pc:docMk/>
            <pc:sldMk cId="928765116" sldId="316"/>
            <ac:spMk id="5" creationId="{BE092B99-D91E-46A7-88A5-7A34FD6F9563}"/>
          </ac:spMkLst>
        </pc:spChg>
        <pc:spChg chg="del">
          <ac:chgData name="Roberto Spighi" userId="3bc39ad7-d6c7-44c6-95d2-de4a834b186c" providerId="ADAL" clId="{6FD18CCF-6D03-47D3-B269-3BB217D79B3A}" dt="2020-04-23T11:24:56.408" v="4820" actId="478"/>
          <ac:spMkLst>
            <pc:docMk/>
            <pc:sldMk cId="928765116" sldId="316"/>
            <ac:spMk id="8" creationId="{C4189DB9-8B99-4375-9F10-B8A63F180F63}"/>
          </ac:spMkLst>
        </pc:spChg>
        <pc:spChg chg="del">
          <ac:chgData name="Roberto Spighi" userId="3bc39ad7-d6c7-44c6-95d2-de4a834b186c" providerId="ADAL" clId="{6FD18CCF-6D03-47D3-B269-3BB217D79B3A}" dt="2020-04-23T11:24:56.408" v="4820" actId="478"/>
          <ac:spMkLst>
            <pc:docMk/>
            <pc:sldMk cId="928765116" sldId="316"/>
            <ac:spMk id="9" creationId="{528C5C75-45BE-4192-A09F-B0E621DACE3D}"/>
          </ac:spMkLst>
        </pc:spChg>
        <pc:spChg chg="del">
          <ac:chgData name="Roberto Spighi" userId="3bc39ad7-d6c7-44c6-95d2-de4a834b186c" providerId="ADAL" clId="{6FD18CCF-6D03-47D3-B269-3BB217D79B3A}" dt="2020-04-23T11:24:56.408" v="4820" actId="478"/>
          <ac:spMkLst>
            <pc:docMk/>
            <pc:sldMk cId="928765116" sldId="316"/>
            <ac:spMk id="10" creationId="{904ABCE5-2302-41F0-850C-B9EC6B0744D8}"/>
          </ac:spMkLst>
        </pc:spChg>
        <pc:spChg chg="del">
          <ac:chgData name="Roberto Spighi" userId="3bc39ad7-d6c7-44c6-95d2-de4a834b186c" providerId="ADAL" clId="{6FD18CCF-6D03-47D3-B269-3BB217D79B3A}" dt="2020-04-23T11:24:46.533" v="4816" actId="478"/>
          <ac:spMkLst>
            <pc:docMk/>
            <pc:sldMk cId="928765116" sldId="316"/>
            <ac:spMk id="13" creationId="{9BC4B58F-38B8-4A4A-A984-A270532878B0}"/>
          </ac:spMkLst>
        </pc:spChg>
        <pc:spChg chg="add mod ord">
          <ac:chgData name="Roberto Spighi" userId="3bc39ad7-d6c7-44c6-95d2-de4a834b186c" providerId="ADAL" clId="{6FD18CCF-6D03-47D3-B269-3BB217D79B3A}" dt="2020-04-23T12:29:28.486" v="5982" actId="164"/>
          <ac:spMkLst>
            <pc:docMk/>
            <pc:sldMk cId="928765116" sldId="316"/>
            <ac:spMk id="15" creationId="{7B86C86F-7CE3-4991-BE8A-341FCB0A1839}"/>
          </ac:spMkLst>
        </pc:spChg>
        <pc:spChg chg="add mod ord">
          <ac:chgData name="Roberto Spighi" userId="3bc39ad7-d6c7-44c6-95d2-de4a834b186c" providerId="ADAL" clId="{6FD18CCF-6D03-47D3-B269-3BB217D79B3A}" dt="2020-04-23T12:29:36.202" v="5983" actId="164"/>
          <ac:spMkLst>
            <pc:docMk/>
            <pc:sldMk cId="928765116" sldId="316"/>
            <ac:spMk id="16" creationId="{9CF99796-B996-442B-BD8C-81C98275525A}"/>
          </ac:spMkLst>
        </pc:spChg>
        <pc:spChg chg="add del mod">
          <ac:chgData name="Roberto Spighi" userId="3bc39ad7-d6c7-44c6-95d2-de4a834b186c" providerId="ADAL" clId="{6FD18CCF-6D03-47D3-B269-3BB217D79B3A}" dt="2020-04-23T12:24:15.967" v="5796" actId="478"/>
          <ac:spMkLst>
            <pc:docMk/>
            <pc:sldMk cId="928765116" sldId="316"/>
            <ac:spMk id="17" creationId="{D9821D63-DCC2-46F0-B444-819BE27D4786}"/>
          </ac:spMkLst>
        </pc:spChg>
        <pc:spChg chg="add del mod">
          <ac:chgData name="Roberto Spighi" userId="3bc39ad7-d6c7-44c6-95d2-de4a834b186c" providerId="ADAL" clId="{6FD18CCF-6D03-47D3-B269-3BB217D79B3A}" dt="2020-04-23T11:36:27.038" v="5022" actId="478"/>
          <ac:spMkLst>
            <pc:docMk/>
            <pc:sldMk cId="928765116" sldId="316"/>
            <ac:spMk id="18" creationId="{02FC0766-4805-4BBA-9978-9A7A2DB464E3}"/>
          </ac:spMkLst>
        </pc:spChg>
        <pc:spChg chg="add mod ord">
          <ac:chgData name="Roberto Spighi" userId="3bc39ad7-d6c7-44c6-95d2-de4a834b186c" providerId="ADAL" clId="{6FD18CCF-6D03-47D3-B269-3BB217D79B3A}" dt="2020-04-23T12:29:09.212" v="5980" actId="164"/>
          <ac:spMkLst>
            <pc:docMk/>
            <pc:sldMk cId="928765116" sldId="316"/>
            <ac:spMk id="19" creationId="{8E80F995-74E2-491B-B2DE-DD073E9A8D7A}"/>
          </ac:spMkLst>
        </pc:spChg>
        <pc:spChg chg="add mod ord">
          <ac:chgData name="Roberto Spighi" userId="3bc39ad7-d6c7-44c6-95d2-de4a834b186c" providerId="ADAL" clId="{6FD18CCF-6D03-47D3-B269-3BB217D79B3A}" dt="2020-04-23T12:29:19.622" v="5981" actId="164"/>
          <ac:spMkLst>
            <pc:docMk/>
            <pc:sldMk cId="928765116" sldId="316"/>
            <ac:spMk id="20" creationId="{F5A89198-A775-440D-BDA0-F474787A691A}"/>
          </ac:spMkLst>
        </pc:spChg>
        <pc:spChg chg="add mod ord">
          <ac:chgData name="Roberto Spighi" userId="3bc39ad7-d6c7-44c6-95d2-de4a834b186c" providerId="ADAL" clId="{6FD18CCF-6D03-47D3-B269-3BB217D79B3A}" dt="2020-04-23T12:29:28.486" v="5982" actId="164"/>
          <ac:spMkLst>
            <pc:docMk/>
            <pc:sldMk cId="928765116" sldId="316"/>
            <ac:spMk id="21" creationId="{9ACB08A5-6E5D-4268-AFA3-1881E6437A18}"/>
          </ac:spMkLst>
        </pc:spChg>
        <pc:spChg chg="add mod ord">
          <ac:chgData name="Roberto Spighi" userId="3bc39ad7-d6c7-44c6-95d2-de4a834b186c" providerId="ADAL" clId="{6FD18CCF-6D03-47D3-B269-3BB217D79B3A}" dt="2020-04-23T12:29:09.212" v="5980" actId="164"/>
          <ac:spMkLst>
            <pc:docMk/>
            <pc:sldMk cId="928765116" sldId="316"/>
            <ac:spMk id="23" creationId="{7387B428-90BE-4451-9A81-489CA5F07CA6}"/>
          </ac:spMkLst>
        </pc:spChg>
        <pc:spChg chg="add mod ord">
          <ac:chgData name="Roberto Spighi" userId="3bc39ad7-d6c7-44c6-95d2-de4a834b186c" providerId="ADAL" clId="{6FD18CCF-6D03-47D3-B269-3BB217D79B3A}" dt="2020-04-23T12:29:36.202" v="5983" actId="164"/>
          <ac:spMkLst>
            <pc:docMk/>
            <pc:sldMk cId="928765116" sldId="316"/>
            <ac:spMk id="25" creationId="{8377BB37-5EBD-43D0-A612-CF7BA1DCB596}"/>
          </ac:spMkLst>
        </pc:spChg>
        <pc:spChg chg="add mod ord">
          <ac:chgData name="Roberto Spighi" userId="3bc39ad7-d6c7-44c6-95d2-de4a834b186c" providerId="ADAL" clId="{6FD18CCF-6D03-47D3-B269-3BB217D79B3A}" dt="2020-04-23T12:29:19.622" v="5981" actId="164"/>
          <ac:spMkLst>
            <pc:docMk/>
            <pc:sldMk cId="928765116" sldId="316"/>
            <ac:spMk id="27" creationId="{A6872155-1A67-45B4-9D7D-9861506C62E0}"/>
          </ac:spMkLst>
        </pc:spChg>
        <pc:spChg chg="add mod">
          <ac:chgData name="Roberto Spighi" userId="3bc39ad7-d6c7-44c6-95d2-de4a834b186c" providerId="ADAL" clId="{6FD18CCF-6D03-47D3-B269-3BB217D79B3A}" dt="2020-04-27T15:08:14.098" v="16601" actId="1582"/>
          <ac:spMkLst>
            <pc:docMk/>
            <pc:sldMk cId="928765116" sldId="316"/>
            <ac:spMk id="29" creationId="{F055045C-38B9-460F-B91A-28C3598E71D2}"/>
          </ac:spMkLst>
        </pc:spChg>
        <pc:grpChg chg="add mod">
          <ac:chgData name="Roberto Spighi" userId="3bc39ad7-d6c7-44c6-95d2-de4a834b186c" providerId="ADAL" clId="{6FD18CCF-6D03-47D3-B269-3BB217D79B3A}" dt="2020-04-27T15:10:28.365" v="16722" actId="1076"/>
          <ac:grpSpMkLst>
            <pc:docMk/>
            <pc:sldMk cId="928765116" sldId="316"/>
            <ac:grpSpMk id="32" creationId="{317F9B5E-8F7E-41F9-87C5-9022C70378AA}"/>
          </ac:grpSpMkLst>
        </pc:grpChg>
        <pc:grpChg chg="add mod">
          <ac:chgData name="Roberto Spighi" userId="3bc39ad7-d6c7-44c6-95d2-de4a834b186c" providerId="ADAL" clId="{6FD18CCF-6D03-47D3-B269-3BB217D79B3A}" dt="2020-04-23T14:41:07.716" v="6863" actId="14861"/>
          <ac:grpSpMkLst>
            <pc:docMk/>
            <pc:sldMk cId="928765116" sldId="316"/>
            <ac:grpSpMk id="33" creationId="{67F1959B-0A2D-4E19-B4F4-16232D4491D4}"/>
          </ac:grpSpMkLst>
        </pc:grpChg>
        <pc:grpChg chg="add mod">
          <ac:chgData name="Roberto Spighi" userId="3bc39ad7-d6c7-44c6-95d2-de4a834b186c" providerId="ADAL" clId="{6FD18CCF-6D03-47D3-B269-3BB217D79B3A}" dt="2020-04-23T14:41:07.716" v="6863" actId="14861"/>
          <ac:grpSpMkLst>
            <pc:docMk/>
            <pc:sldMk cId="928765116" sldId="316"/>
            <ac:grpSpMk id="34" creationId="{20379C32-9F18-43C2-AB3C-8E9D0E6A148C}"/>
          </ac:grpSpMkLst>
        </pc:grpChg>
        <pc:grpChg chg="add mod">
          <ac:chgData name="Roberto Spighi" userId="3bc39ad7-d6c7-44c6-95d2-de4a834b186c" providerId="ADAL" clId="{6FD18CCF-6D03-47D3-B269-3BB217D79B3A}" dt="2020-04-23T14:41:07.716" v="6863" actId="14861"/>
          <ac:grpSpMkLst>
            <pc:docMk/>
            <pc:sldMk cId="928765116" sldId="316"/>
            <ac:grpSpMk id="35" creationId="{A3175272-DE15-4653-BC5E-158B0E1D5E3E}"/>
          </ac:grpSpMkLst>
        </pc:grpChg>
        <pc:grpChg chg="add mod">
          <ac:chgData name="Roberto Spighi" userId="3bc39ad7-d6c7-44c6-95d2-de4a834b186c" providerId="ADAL" clId="{6FD18CCF-6D03-47D3-B269-3BB217D79B3A}" dt="2020-04-23T14:41:07.716" v="6863" actId="14861"/>
          <ac:grpSpMkLst>
            <pc:docMk/>
            <pc:sldMk cId="928765116" sldId="316"/>
            <ac:grpSpMk id="36" creationId="{A633EB9F-85D0-4D87-9CC1-FC015743B916}"/>
          </ac:grpSpMkLst>
        </pc:grpChg>
        <pc:picChg chg="del">
          <ac:chgData name="Roberto Spighi" userId="3bc39ad7-d6c7-44c6-95d2-de4a834b186c" providerId="ADAL" clId="{6FD18CCF-6D03-47D3-B269-3BB217D79B3A}" dt="2020-04-23T11:24:53.643" v="4819" actId="478"/>
          <ac:picMkLst>
            <pc:docMk/>
            <pc:sldMk cId="928765116" sldId="316"/>
            <ac:picMk id="4" creationId="{74237998-2F1F-4AE7-AE1D-BCFA518FD084}"/>
          </ac:picMkLst>
        </pc:picChg>
        <pc:picChg chg="del">
          <ac:chgData name="Roberto Spighi" userId="3bc39ad7-d6c7-44c6-95d2-de4a834b186c" providerId="ADAL" clId="{6FD18CCF-6D03-47D3-B269-3BB217D79B3A}" dt="2020-04-23T11:24:56.408" v="4820" actId="478"/>
          <ac:picMkLst>
            <pc:docMk/>
            <pc:sldMk cId="928765116" sldId="316"/>
            <ac:picMk id="6" creationId="{BD4CAA1F-0047-4815-821E-19427E972CD5}"/>
          </ac:picMkLst>
        </pc:picChg>
        <pc:picChg chg="add mod modCrop">
          <ac:chgData name="Roberto Spighi" userId="3bc39ad7-d6c7-44c6-95d2-de4a834b186c" providerId="ADAL" clId="{6FD18CCF-6D03-47D3-B269-3BB217D79B3A}" dt="2020-04-23T12:29:19.622" v="5981" actId="164"/>
          <ac:picMkLst>
            <pc:docMk/>
            <pc:sldMk cId="928765116" sldId="316"/>
            <ac:picMk id="7" creationId="{3CBEC0A8-CFFB-4401-B8F6-938E6BBE9B6C}"/>
          </ac:picMkLst>
        </pc:picChg>
        <pc:picChg chg="add del mod modCrop">
          <ac:chgData name="Roberto Spighi" userId="3bc39ad7-d6c7-44c6-95d2-de4a834b186c" providerId="ADAL" clId="{6FD18CCF-6D03-47D3-B269-3BB217D79B3A}" dt="2020-04-23T12:29:28.486" v="5982" actId="164"/>
          <ac:picMkLst>
            <pc:docMk/>
            <pc:sldMk cId="928765116" sldId="316"/>
            <ac:picMk id="11" creationId="{40012648-FA0C-40A4-8433-32FD82A35EA7}"/>
          </ac:picMkLst>
        </pc:picChg>
        <pc:picChg chg="add mod modCrop">
          <ac:chgData name="Roberto Spighi" userId="3bc39ad7-d6c7-44c6-95d2-de4a834b186c" providerId="ADAL" clId="{6FD18CCF-6D03-47D3-B269-3BB217D79B3A}" dt="2020-04-23T12:29:09.212" v="5980" actId="164"/>
          <ac:picMkLst>
            <pc:docMk/>
            <pc:sldMk cId="928765116" sldId="316"/>
            <ac:picMk id="12" creationId="{F3653920-BE05-484F-8A69-4A75AD5699DF}"/>
          </ac:picMkLst>
        </pc:picChg>
        <pc:picChg chg="mod modCrop">
          <ac:chgData name="Roberto Spighi" userId="3bc39ad7-d6c7-44c6-95d2-de4a834b186c" providerId="ADAL" clId="{6FD18CCF-6D03-47D3-B269-3BB217D79B3A}" dt="2020-04-23T12:29:36.202" v="5983" actId="164"/>
          <ac:picMkLst>
            <pc:docMk/>
            <pc:sldMk cId="928765116" sldId="316"/>
            <ac:picMk id="14" creationId="{877BD048-07F5-482F-A1B8-CF336140ADCF}"/>
          </ac:picMkLst>
        </pc:picChg>
        <pc:picChg chg="add mod">
          <ac:chgData name="Roberto Spighi" userId="3bc39ad7-d6c7-44c6-95d2-de4a834b186c" providerId="ADAL" clId="{6FD18CCF-6D03-47D3-B269-3BB217D79B3A}" dt="2020-04-23T12:29:28.486" v="5982" actId="164"/>
          <ac:picMkLst>
            <pc:docMk/>
            <pc:sldMk cId="928765116" sldId="316"/>
            <ac:picMk id="22" creationId="{6C71EF9A-4796-4D58-A958-98C986D44C55}"/>
          </ac:picMkLst>
        </pc:picChg>
        <pc:picChg chg="add mod modCrop">
          <ac:chgData name="Roberto Spighi" userId="3bc39ad7-d6c7-44c6-95d2-de4a834b186c" providerId="ADAL" clId="{6FD18CCF-6D03-47D3-B269-3BB217D79B3A}" dt="2020-04-23T12:29:09.212" v="5980" actId="164"/>
          <ac:picMkLst>
            <pc:docMk/>
            <pc:sldMk cId="928765116" sldId="316"/>
            <ac:picMk id="24" creationId="{C9423E18-EF93-4A25-8258-7B01B82674D6}"/>
          </ac:picMkLst>
        </pc:picChg>
        <pc:picChg chg="add mod">
          <ac:chgData name="Roberto Spighi" userId="3bc39ad7-d6c7-44c6-95d2-de4a834b186c" providerId="ADAL" clId="{6FD18CCF-6D03-47D3-B269-3BB217D79B3A}" dt="2020-04-23T14:41:35.543" v="6864" actId="14100"/>
          <ac:picMkLst>
            <pc:docMk/>
            <pc:sldMk cId="928765116" sldId="316"/>
            <ac:picMk id="26" creationId="{5A7262AF-0342-4733-9545-389B4E90A03A}"/>
          </ac:picMkLst>
        </pc:picChg>
        <pc:picChg chg="add mod modCrop">
          <ac:chgData name="Roberto Spighi" userId="3bc39ad7-d6c7-44c6-95d2-de4a834b186c" providerId="ADAL" clId="{6FD18CCF-6D03-47D3-B269-3BB217D79B3A}" dt="2020-04-23T12:29:19.622" v="5981" actId="164"/>
          <ac:picMkLst>
            <pc:docMk/>
            <pc:sldMk cId="928765116" sldId="316"/>
            <ac:picMk id="28" creationId="{A7377301-2A95-48D7-B2F6-592242AE2ABC}"/>
          </ac:picMkLst>
        </pc:picChg>
        <pc:picChg chg="add mod modCrop">
          <ac:chgData name="Roberto Spighi" userId="3bc39ad7-d6c7-44c6-95d2-de4a834b186c" providerId="ADAL" clId="{6FD18CCF-6D03-47D3-B269-3BB217D79B3A}" dt="2020-04-23T12:29:01.343" v="5979" actId="164"/>
          <ac:picMkLst>
            <pc:docMk/>
            <pc:sldMk cId="928765116" sldId="316"/>
            <ac:picMk id="30" creationId="{6FCE84E9-23B4-404B-B5B7-7C386942233B}"/>
          </ac:picMkLst>
        </pc:picChg>
        <pc:picChg chg="add mod">
          <ac:chgData name="Roberto Spighi" userId="3bc39ad7-d6c7-44c6-95d2-de4a834b186c" providerId="ADAL" clId="{6FD18CCF-6D03-47D3-B269-3BB217D79B3A}" dt="2020-04-23T12:29:01.343" v="5979" actId="164"/>
          <ac:picMkLst>
            <pc:docMk/>
            <pc:sldMk cId="928765116" sldId="316"/>
            <ac:picMk id="31" creationId="{945194E0-1A8D-4948-9D5A-2C8C99F01257}"/>
          </ac:picMkLst>
        </pc:picChg>
      </pc:sldChg>
      <pc:sldChg chg="addSp delSp modSp add del ord modTransition">
        <pc:chgData name="Roberto Spighi" userId="3bc39ad7-d6c7-44c6-95d2-de4a834b186c" providerId="ADAL" clId="{6FD18CCF-6D03-47D3-B269-3BB217D79B3A}" dt="2020-04-27T17:17:03.283" v="19194" actId="1035"/>
        <pc:sldMkLst>
          <pc:docMk/>
          <pc:sldMk cId="2286565959" sldId="317"/>
        </pc:sldMkLst>
        <pc:spChg chg="del mod">
          <ac:chgData name="Roberto Spighi" userId="3bc39ad7-d6c7-44c6-95d2-de4a834b186c" providerId="ADAL" clId="{6FD18CCF-6D03-47D3-B269-3BB217D79B3A}" dt="2020-04-27T11:03:56.861" v="12867" actId="478"/>
          <ac:spMkLst>
            <pc:docMk/>
            <pc:sldMk cId="2286565959" sldId="317"/>
            <ac:spMk id="2" creationId="{541057A4-6FD1-447E-9DF8-72F1D2DAEC7E}"/>
          </ac:spMkLst>
        </pc:spChg>
        <pc:spChg chg="add del">
          <ac:chgData name="Roberto Spighi" userId="3bc39ad7-d6c7-44c6-95d2-de4a834b186c" providerId="ADAL" clId="{6FD18CCF-6D03-47D3-B269-3BB217D79B3A}" dt="2020-04-23T14:07:54.139" v="6324"/>
          <ac:spMkLst>
            <pc:docMk/>
            <pc:sldMk cId="2286565959" sldId="317"/>
            <ac:spMk id="3" creationId="{DE9A15F1-3304-42A9-93AB-8DDE542B00A2}"/>
          </ac:spMkLst>
        </pc:spChg>
        <pc:spChg chg="del mod">
          <ac:chgData name="Roberto Spighi" userId="3bc39ad7-d6c7-44c6-95d2-de4a834b186c" providerId="ADAL" clId="{6FD18CCF-6D03-47D3-B269-3BB217D79B3A}" dt="2020-04-23T14:39:10.706" v="6811" actId="478"/>
          <ac:spMkLst>
            <pc:docMk/>
            <pc:sldMk cId="2286565959" sldId="317"/>
            <ac:spMk id="5" creationId="{BE092B99-D91E-46A7-88A5-7A34FD6F9563}"/>
          </ac:spMkLst>
        </pc:spChg>
        <pc:spChg chg="add mod">
          <ac:chgData name="Roberto Spighi" userId="3bc39ad7-d6c7-44c6-95d2-de4a834b186c" providerId="ADAL" clId="{6FD18CCF-6D03-47D3-B269-3BB217D79B3A}" dt="2020-04-27T17:17:03.283" v="19194" actId="1035"/>
          <ac:spMkLst>
            <pc:docMk/>
            <pc:sldMk cId="2286565959" sldId="317"/>
            <ac:spMk id="7" creationId="{92F69D09-C46F-42FF-A717-7CDA9608534E}"/>
          </ac:spMkLst>
        </pc:spChg>
        <pc:spChg chg="del mod">
          <ac:chgData name="Roberto Spighi" userId="3bc39ad7-d6c7-44c6-95d2-de4a834b186c" providerId="ADAL" clId="{6FD18CCF-6D03-47D3-B269-3BB217D79B3A}" dt="2020-04-27T16:20:36.972" v="18241" actId="478"/>
          <ac:spMkLst>
            <pc:docMk/>
            <pc:sldMk cId="2286565959" sldId="317"/>
            <ac:spMk id="8" creationId="{C4189DB9-8B99-4375-9F10-B8A63F180F63}"/>
          </ac:spMkLst>
        </pc:spChg>
        <pc:spChg chg="del mod">
          <ac:chgData name="Roberto Spighi" userId="3bc39ad7-d6c7-44c6-95d2-de4a834b186c" providerId="ADAL" clId="{6FD18CCF-6D03-47D3-B269-3BB217D79B3A}" dt="2020-04-27T16:20:36.972" v="18241" actId="478"/>
          <ac:spMkLst>
            <pc:docMk/>
            <pc:sldMk cId="2286565959" sldId="317"/>
            <ac:spMk id="9" creationId="{528C5C75-45BE-4192-A09F-B0E621DACE3D}"/>
          </ac:spMkLst>
        </pc:spChg>
        <pc:spChg chg="del mod">
          <ac:chgData name="Roberto Spighi" userId="3bc39ad7-d6c7-44c6-95d2-de4a834b186c" providerId="ADAL" clId="{6FD18CCF-6D03-47D3-B269-3BB217D79B3A}" dt="2020-04-23T14:26:00.051" v="6530" actId="478"/>
          <ac:spMkLst>
            <pc:docMk/>
            <pc:sldMk cId="2286565959" sldId="317"/>
            <ac:spMk id="10" creationId="{904ABCE5-2302-41F0-850C-B9EC6B0744D8}"/>
          </ac:spMkLst>
        </pc:spChg>
        <pc:spChg chg="add del mod">
          <ac:chgData name="Roberto Spighi" userId="3bc39ad7-d6c7-44c6-95d2-de4a834b186c" providerId="ADAL" clId="{6FD18CCF-6D03-47D3-B269-3BB217D79B3A}" dt="2020-04-23T14:25:07.372" v="6497" actId="478"/>
          <ac:spMkLst>
            <pc:docMk/>
            <pc:sldMk cId="2286565959" sldId="317"/>
            <ac:spMk id="11" creationId="{CF300838-8D2C-4C64-BB5C-9F26307B40A5}"/>
          </ac:spMkLst>
        </pc:spChg>
        <pc:spChg chg="add mod">
          <ac:chgData name="Roberto Spighi" userId="3bc39ad7-d6c7-44c6-95d2-de4a834b186c" providerId="ADAL" clId="{6FD18CCF-6D03-47D3-B269-3BB217D79B3A}" dt="2020-04-27T17:12:19.907" v="19017" actId="1035"/>
          <ac:spMkLst>
            <pc:docMk/>
            <pc:sldMk cId="2286565959" sldId="317"/>
            <ac:spMk id="12" creationId="{228953E4-4FE1-4110-9E73-766BCF42D23C}"/>
          </ac:spMkLst>
        </pc:spChg>
        <pc:spChg chg="del mod">
          <ac:chgData name="Roberto Spighi" userId="3bc39ad7-d6c7-44c6-95d2-de4a834b186c" providerId="ADAL" clId="{6FD18CCF-6D03-47D3-B269-3BB217D79B3A}" dt="2020-04-23T14:23:58.371" v="6452" actId="478"/>
          <ac:spMkLst>
            <pc:docMk/>
            <pc:sldMk cId="2286565959" sldId="317"/>
            <ac:spMk id="13" creationId="{9BC4B58F-38B8-4A4A-A984-A270532878B0}"/>
          </ac:spMkLst>
        </pc:spChg>
        <pc:spChg chg="add mod">
          <ac:chgData name="Roberto Spighi" userId="3bc39ad7-d6c7-44c6-95d2-de4a834b186c" providerId="ADAL" clId="{6FD18CCF-6D03-47D3-B269-3BB217D79B3A}" dt="2020-04-27T17:17:00.123" v="19191" actId="1035"/>
          <ac:spMkLst>
            <pc:docMk/>
            <pc:sldMk cId="2286565959" sldId="317"/>
            <ac:spMk id="14" creationId="{157AD5CD-9E29-4E30-93CB-8DFB23160683}"/>
          </ac:spMkLst>
        </pc:spChg>
        <pc:spChg chg="add mod">
          <ac:chgData name="Roberto Spighi" userId="3bc39ad7-d6c7-44c6-95d2-de4a834b186c" providerId="ADAL" clId="{6FD18CCF-6D03-47D3-B269-3BB217D79B3A}" dt="2020-04-27T17:11:31.049" v="18948" actId="1035"/>
          <ac:spMkLst>
            <pc:docMk/>
            <pc:sldMk cId="2286565959" sldId="317"/>
            <ac:spMk id="15" creationId="{11E0DC3C-14D2-4143-9BA5-208A4122C91B}"/>
          </ac:spMkLst>
        </pc:spChg>
        <pc:spChg chg="add del mod">
          <ac:chgData name="Roberto Spighi" userId="3bc39ad7-d6c7-44c6-95d2-de4a834b186c" providerId="ADAL" clId="{6FD18CCF-6D03-47D3-B269-3BB217D79B3A}" dt="2020-04-27T16:20:39.716" v="18242" actId="478"/>
          <ac:spMkLst>
            <pc:docMk/>
            <pc:sldMk cId="2286565959" sldId="317"/>
            <ac:spMk id="16" creationId="{C54305A2-36F6-46F9-B90B-1B6772D321D1}"/>
          </ac:spMkLst>
        </pc:spChg>
        <pc:spChg chg="add del mod">
          <ac:chgData name="Roberto Spighi" userId="3bc39ad7-d6c7-44c6-95d2-de4a834b186c" providerId="ADAL" clId="{6FD18CCF-6D03-47D3-B269-3BB217D79B3A}" dt="2020-04-27T16:20:36.972" v="18241" actId="478"/>
          <ac:spMkLst>
            <pc:docMk/>
            <pc:sldMk cId="2286565959" sldId="317"/>
            <ac:spMk id="17" creationId="{5915FA9F-2F74-4D76-A73B-52894FBAB025}"/>
          </ac:spMkLst>
        </pc:spChg>
        <pc:spChg chg="add del mod">
          <ac:chgData name="Roberto Spighi" userId="3bc39ad7-d6c7-44c6-95d2-de4a834b186c" providerId="ADAL" clId="{6FD18CCF-6D03-47D3-B269-3BB217D79B3A}" dt="2020-04-27T16:20:36.972" v="18241" actId="478"/>
          <ac:spMkLst>
            <pc:docMk/>
            <pc:sldMk cId="2286565959" sldId="317"/>
            <ac:spMk id="18" creationId="{E97E5344-7D04-4409-A0B9-0BDB2B9860CA}"/>
          </ac:spMkLst>
        </pc:spChg>
        <pc:spChg chg="add del mod">
          <ac:chgData name="Roberto Spighi" userId="3bc39ad7-d6c7-44c6-95d2-de4a834b186c" providerId="ADAL" clId="{6FD18CCF-6D03-47D3-B269-3BB217D79B3A}" dt="2020-04-27T16:20:36.972" v="18241" actId="478"/>
          <ac:spMkLst>
            <pc:docMk/>
            <pc:sldMk cId="2286565959" sldId="317"/>
            <ac:spMk id="19" creationId="{2910C731-656C-4DEA-BBBB-B0626F81DC09}"/>
          </ac:spMkLst>
        </pc:spChg>
        <pc:spChg chg="add del mod">
          <ac:chgData name="Roberto Spighi" userId="3bc39ad7-d6c7-44c6-95d2-de4a834b186c" providerId="ADAL" clId="{6FD18CCF-6D03-47D3-B269-3BB217D79B3A}" dt="2020-04-27T16:20:36.972" v="18241" actId="478"/>
          <ac:spMkLst>
            <pc:docMk/>
            <pc:sldMk cId="2286565959" sldId="317"/>
            <ac:spMk id="20" creationId="{5A71AB8D-811E-45D8-8E80-30684F733CC9}"/>
          </ac:spMkLst>
        </pc:spChg>
        <pc:spChg chg="add del mod">
          <ac:chgData name="Roberto Spighi" userId="3bc39ad7-d6c7-44c6-95d2-de4a834b186c" providerId="ADAL" clId="{6FD18CCF-6D03-47D3-B269-3BB217D79B3A}" dt="2020-04-27T16:20:36.972" v="18241" actId="478"/>
          <ac:spMkLst>
            <pc:docMk/>
            <pc:sldMk cId="2286565959" sldId="317"/>
            <ac:spMk id="21" creationId="{231942D8-8F86-478F-BEA6-BACB6871A562}"/>
          </ac:spMkLst>
        </pc:spChg>
        <pc:spChg chg="add mod">
          <ac:chgData name="Roberto Spighi" userId="3bc39ad7-d6c7-44c6-95d2-de4a834b186c" providerId="ADAL" clId="{6FD18CCF-6D03-47D3-B269-3BB217D79B3A}" dt="2020-04-27T11:04:00.742" v="12873" actId="1035"/>
          <ac:spMkLst>
            <pc:docMk/>
            <pc:sldMk cId="2286565959" sldId="317"/>
            <ac:spMk id="23" creationId="{A42A0391-E1B8-44B0-B6BC-BD058DF57163}"/>
          </ac:spMkLst>
        </pc:spChg>
        <pc:spChg chg="add del mod">
          <ac:chgData name="Roberto Spighi" userId="3bc39ad7-d6c7-44c6-95d2-de4a834b186c" providerId="ADAL" clId="{6FD18CCF-6D03-47D3-B269-3BB217D79B3A}" dt="2020-04-27T17:12:24.766" v="19018" actId="478"/>
          <ac:spMkLst>
            <pc:docMk/>
            <pc:sldMk cId="2286565959" sldId="317"/>
            <ac:spMk id="24" creationId="{394D6651-00DB-4461-9655-790233CACFA3}"/>
          </ac:spMkLst>
        </pc:spChg>
        <pc:spChg chg="add mod">
          <ac:chgData name="Roberto Spighi" userId="3bc39ad7-d6c7-44c6-95d2-de4a834b186c" providerId="ADAL" clId="{6FD18CCF-6D03-47D3-B269-3BB217D79B3A}" dt="2020-04-27T17:16:40.023" v="19171" actId="1076"/>
          <ac:spMkLst>
            <pc:docMk/>
            <pc:sldMk cId="2286565959" sldId="317"/>
            <ac:spMk id="25" creationId="{1F59FB66-29BB-48FC-8F91-4FB97F2F5E62}"/>
          </ac:spMkLst>
        </pc:spChg>
        <pc:spChg chg="add mod">
          <ac:chgData name="Roberto Spighi" userId="3bc39ad7-d6c7-44c6-95d2-de4a834b186c" providerId="ADAL" clId="{6FD18CCF-6D03-47D3-B269-3BB217D79B3A}" dt="2020-04-27T17:16:37.178" v="19170" actId="1076"/>
          <ac:spMkLst>
            <pc:docMk/>
            <pc:sldMk cId="2286565959" sldId="317"/>
            <ac:spMk id="26" creationId="{8EEE51A3-583D-4FDD-82A7-93D2527860AB}"/>
          </ac:spMkLst>
        </pc:spChg>
        <pc:spChg chg="add mod">
          <ac:chgData name="Roberto Spighi" userId="3bc39ad7-d6c7-44c6-95d2-de4a834b186c" providerId="ADAL" clId="{6FD18CCF-6D03-47D3-B269-3BB217D79B3A}" dt="2020-04-27T17:16:48.320" v="19186" actId="1038"/>
          <ac:spMkLst>
            <pc:docMk/>
            <pc:sldMk cId="2286565959" sldId="317"/>
            <ac:spMk id="27" creationId="{738E232A-40B2-4F14-BE18-82324D4EF8FD}"/>
          </ac:spMkLst>
        </pc:spChg>
        <pc:spChg chg="add del">
          <ac:chgData name="Roberto Spighi" userId="3bc39ad7-d6c7-44c6-95d2-de4a834b186c" providerId="ADAL" clId="{6FD18CCF-6D03-47D3-B269-3BB217D79B3A}" dt="2020-04-27T17:13:36.139" v="19026" actId="478"/>
          <ac:spMkLst>
            <pc:docMk/>
            <pc:sldMk cId="2286565959" sldId="317"/>
            <ac:spMk id="28" creationId="{0A9E09DF-6EF6-47AC-816A-41E08FA1B54C}"/>
          </ac:spMkLst>
        </pc:spChg>
        <pc:spChg chg="add del">
          <ac:chgData name="Roberto Spighi" userId="3bc39ad7-d6c7-44c6-95d2-de4a834b186c" providerId="ADAL" clId="{6FD18CCF-6D03-47D3-B269-3BB217D79B3A}" dt="2020-04-27T17:13:44.797" v="19029" actId="478"/>
          <ac:spMkLst>
            <pc:docMk/>
            <pc:sldMk cId="2286565959" sldId="317"/>
            <ac:spMk id="29" creationId="{8ED0B97A-F4C3-4300-B21D-9212EC21EDEA}"/>
          </ac:spMkLst>
        </pc:spChg>
        <pc:spChg chg="add mod">
          <ac:chgData name="Roberto Spighi" userId="3bc39ad7-d6c7-44c6-95d2-de4a834b186c" providerId="ADAL" clId="{6FD18CCF-6D03-47D3-B269-3BB217D79B3A}" dt="2020-04-27T17:16:48.320" v="19186" actId="1038"/>
          <ac:spMkLst>
            <pc:docMk/>
            <pc:sldMk cId="2286565959" sldId="317"/>
            <ac:spMk id="31" creationId="{B90DD7CB-0BEB-4921-AE00-EB6F542033AA}"/>
          </ac:spMkLst>
        </pc:spChg>
        <pc:picChg chg="add del mod modCrop">
          <ac:chgData name="Roberto Spighi" userId="3bc39ad7-d6c7-44c6-95d2-de4a834b186c" providerId="ADAL" clId="{6FD18CCF-6D03-47D3-B269-3BB217D79B3A}" dt="2020-04-27T16:34:56.070" v="18286" actId="478"/>
          <ac:picMkLst>
            <pc:docMk/>
            <pc:sldMk cId="2286565959" sldId="317"/>
            <ac:picMk id="3" creationId="{024FC4EA-D92C-4056-9C0C-28A2E3794C34}"/>
          </ac:picMkLst>
        </pc:picChg>
        <pc:picChg chg="mod">
          <ac:chgData name="Roberto Spighi" userId="3bc39ad7-d6c7-44c6-95d2-de4a834b186c" providerId="ADAL" clId="{6FD18CCF-6D03-47D3-B269-3BB217D79B3A}" dt="2020-04-27T17:16:15.721" v="19167" actId="14861"/>
          <ac:picMkLst>
            <pc:docMk/>
            <pc:sldMk cId="2286565959" sldId="317"/>
            <ac:picMk id="4" creationId="{74237998-2F1F-4AE7-AE1D-BCFA518FD084}"/>
          </ac:picMkLst>
        </pc:picChg>
        <pc:picChg chg="add del mod modCrop">
          <ac:chgData name="Roberto Spighi" userId="3bc39ad7-d6c7-44c6-95d2-de4a834b186c" providerId="ADAL" clId="{6FD18CCF-6D03-47D3-B269-3BB217D79B3A}" dt="2020-04-27T16:34:10.334" v="18279" actId="478"/>
          <ac:picMkLst>
            <pc:docMk/>
            <pc:sldMk cId="2286565959" sldId="317"/>
            <ac:picMk id="5" creationId="{47C070E8-AC26-4D7F-B4F7-BD9A64647434}"/>
          </ac:picMkLst>
        </pc:picChg>
        <pc:picChg chg="mod">
          <ac:chgData name="Roberto Spighi" userId="3bc39ad7-d6c7-44c6-95d2-de4a834b186c" providerId="ADAL" clId="{6FD18CCF-6D03-47D3-B269-3BB217D79B3A}" dt="2020-04-27T17:16:15.721" v="19167" actId="14861"/>
          <ac:picMkLst>
            <pc:docMk/>
            <pc:sldMk cId="2286565959" sldId="317"/>
            <ac:picMk id="6" creationId="{BD4CAA1F-0047-4815-821E-19427E972CD5}"/>
          </ac:picMkLst>
        </pc:picChg>
        <pc:picChg chg="add mod modCrop">
          <ac:chgData name="Roberto Spighi" userId="3bc39ad7-d6c7-44c6-95d2-de4a834b186c" providerId="ADAL" clId="{6FD18CCF-6D03-47D3-B269-3BB217D79B3A}" dt="2020-04-27T17:15:21.201" v="19157" actId="1076"/>
          <ac:picMkLst>
            <pc:docMk/>
            <pc:sldMk cId="2286565959" sldId="317"/>
            <ac:picMk id="10" creationId="{5852D043-BA54-40FD-B9A4-F8081E9E4867}"/>
          </ac:picMkLst>
        </pc:picChg>
        <pc:picChg chg="add mod modCrop">
          <ac:chgData name="Roberto Spighi" userId="3bc39ad7-d6c7-44c6-95d2-de4a834b186c" providerId="ADAL" clId="{6FD18CCF-6D03-47D3-B269-3BB217D79B3A}" dt="2020-04-27T17:16:34.743" v="19169" actId="1076"/>
          <ac:picMkLst>
            <pc:docMk/>
            <pc:sldMk cId="2286565959" sldId="317"/>
            <ac:picMk id="11" creationId="{F2C4D851-378F-4A41-9656-B467C9E5853E}"/>
          </ac:picMkLst>
        </pc:picChg>
        <pc:picChg chg="add del mod">
          <ac:chgData name="Roberto Spighi" userId="3bc39ad7-d6c7-44c6-95d2-de4a834b186c" providerId="ADAL" clId="{6FD18CCF-6D03-47D3-B269-3BB217D79B3A}" dt="2020-04-27T16:20:36.972" v="18241" actId="478"/>
          <ac:picMkLst>
            <pc:docMk/>
            <pc:sldMk cId="2286565959" sldId="317"/>
            <ac:picMk id="22" creationId="{18162493-4C4F-4043-8C62-67E0E86FDCCC}"/>
          </ac:picMkLst>
        </pc:picChg>
        <pc:picChg chg="add mod">
          <ac:chgData name="Roberto Spighi" userId="3bc39ad7-d6c7-44c6-95d2-de4a834b186c" providerId="ADAL" clId="{6FD18CCF-6D03-47D3-B269-3BB217D79B3A}" dt="2020-04-27T17:16:48.320" v="19186" actId="1038"/>
          <ac:picMkLst>
            <pc:docMk/>
            <pc:sldMk cId="2286565959" sldId="317"/>
            <ac:picMk id="30" creationId="{3B8B5A28-5B9F-4C5E-AD17-BA093231D9F0}"/>
          </ac:picMkLst>
        </pc:picChg>
      </pc:sldChg>
      <pc:sldChg chg="add del">
        <pc:chgData name="Roberto Spighi" userId="3bc39ad7-d6c7-44c6-95d2-de4a834b186c" providerId="ADAL" clId="{6FD18CCF-6D03-47D3-B269-3BB217D79B3A}" dt="2020-04-27T16:19:43.509" v="18239"/>
        <pc:sldMkLst>
          <pc:docMk/>
          <pc:sldMk cId="3698736935" sldId="317"/>
        </pc:sldMkLst>
      </pc:sldChg>
      <pc:sldChg chg="add del">
        <pc:chgData name="Roberto Spighi" userId="3bc39ad7-d6c7-44c6-95d2-de4a834b186c" providerId="ADAL" clId="{6FD18CCF-6D03-47D3-B269-3BB217D79B3A}" dt="2020-04-23T14:56:38.271" v="6875" actId="47"/>
        <pc:sldMkLst>
          <pc:docMk/>
          <pc:sldMk cId="1772213918" sldId="318"/>
        </pc:sldMkLst>
      </pc:sldChg>
      <pc:sldChg chg="addSp delSp modSp add ord">
        <pc:chgData name="Roberto Spighi" userId="3bc39ad7-d6c7-44c6-95d2-de4a834b186c" providerId="ADAL" clId="{6FD18CCF-6D03-47D3-B269-3BB217D79B3A}" dt="2020-04-27T17:00:25.607" v="18573" actId="20577"/>
        <pc:sldMkLst>
          <pc:docMk/>
          <pc:sldMk cId="3292811534" sldId="318"/>
        </pc:sldMkLst>
        <pc:spChg chg="del">
          <ac:chgData name="Roberto Spighi" userId="3bc39ad7-d6c7-44c6-95d2-de4a834b186c" providerId="ADAL" clId="{6FD18CCF-6D03-47D3-B269-3BB217D79B3A}" dt="2020-04-23T15:15:03.517" v="6987" actId="478"/>
          <ac:spMkLst>
            <pc:docMk/>
            <pc:sldMk cId="3292811534" sldId="318"/>
            <ac:spMk id="2" creationId="{E4451FA5-2028-4C64-B284-624FB21106AE}"/>
          </ac:spMkLst>
        </pc:spChg>
        <pc:spChg chg="del">
          <ac:chgData name="Roberto Spighi" userId="3bc39ad7-d6c7-44c6-95d2-de4a834b186c" providerId="ADAL" clId="{6FD18CCF-6D03-47D3-B269-3BB217D79B3A}" dt="2020-04-23T15:15:03.517" v="6987" actId="478"/>
          <ac:spMkLst>
            <pc:docMk/>
            <pc:sldMk cId="3292811534" sldId="318"/>
            <ac:spMk id="3" creationId="{682BA26B-E21F-47CE-984B-0FDA026370BD}"/>
          </ac:spMkLst>
        </pc:spChg>
        <pc:spChg chg="mod">
          <ac:chgData name="Roberto Spighi" userId="3bc39ad7-d6c7-44c6-95d2-de4a834b186c" providerId="ADAL" clId="{6FD18CCF-6D03-47D3-B269-3BB217D79B3A}" dt="2020-04-27T17:00:01.638" v="18556" actId="20577"/>
          <ac:spMkLst>
            <pc:docMk/>
            <pc:sldMk cId="3292811534" sldId="318"/>
            <ac:spMk id="4" creationId="{620AB027-EB18-4393-B912-5FBC16F695FC}"/>
          </ac:spMkLst>
        </pc:spChg>
        <pc:spChg chg="del mod">
          <ac:chgData name="Roberto Spighi" userId="3bc39ad7-d6c7-44c6-95d2-de4a834b186c" providerId="ADAL" clId="{6FD18CCF-6D03-47D3-B269-3BB217D79B3A}" dt="2020-04-27T16:10:52.662" v="18082" actId="478"/>
          <ac:spMkLst>
            <pc:docMk/>
            <pc:sldMk cId="3292811534" sldId="318"/>
            <ac:spMk id="5" creationId="{F797292E-72DC-4825-AD75-1C3E7603E293}"/>
          </ac:spMkLst>
        </pc:spChg>
        <pc:spChg chg="mod topLvl">
          <ac:chgData name="Roberto Spighi" userId="3bc39ad7-d6c7-44c6-95d2-de4a834b186c" providerId="ADAL" clId="{6FD18CCF-6D03-47D3-B269-3BB217D79B3A}" dt="2020-04-27T16:10:58.292" v="18104" actId="1035"/>
          <ac:spMkLst>
            <pc:docMk/>
            <pc:sldMk cId="3292811534" sldId="318"/>
            <ac:spMk id="12" creationId="{2F61AD06-C80E-41FD-899E-3B1214625B15}"/>
          </ac:spMkLst>
        </pc:spChg>
        <pc:spChg chg="mod topLvl">
          <ac:chgData name="Roberto Spighi" userId="3bc39ad7-d6c7-44c6-95d2-de4a834b186c" providerId="ADAL" clId="{6FD18CCF-6D03-47D3-B269-3BB217D79B3A}" dt="2020-04-27T16:10:58.292" v="18104" actId="1035"/>
          <ac:spMkLst>
            <pc:docMk/>
            <pc:sldMk cId="3292811534" sldId="318"/>
            <ac:spMk id="14" creationId="{40DA7099-616B-47FD-8DEB-7459E5E96697}"/>
          </ac:spMkLst>
        </pc:spChg>
        <pc:spChg chg="mod topLvl">
          <ac:chgData name="Roberto Spighi" userId="3bc39ad7-d6c7-44c6-95d2-de4a834b186c" providerId="ADAL" clId="{6FD18CCF-6D03-47D3-B269-3BB217D79B3A}" dt="2020-04-27T16:11:45.028" v="18131" actId="113"/>
          <ac:spMkLst>
            <pc:docMk/>
            <pc:sldMk cId="3292811534" sldId="318"/>
            <ac:spMk id="15" creationId="{53246E98-689C-469E-AC91-8FF9153BDEF5}"/>
          </ac:spMkLst>
        </pc:spChg>
        <pc:spChg chg="mod">
          <ac:chgData name="Roberto Spighi" userId="3bc39ad7-d6c7-44c6-95d2-de4a834b186c" providerId="ADAL" clId="{6FD18CCF-6D03-47D3-B269-3BB217D79B3A}" dt="2020-04-23T15:37:18.170" v="7136" actId="14100"/>
          <ac:spMkLst>
            <pc:docMk/>
            <pc:sldMk cId="3292811534" sldId="318"/>
            <ac:spMk id="19" creationId="{D90925E7-FA0D-4F1F-811C-1BF512924D1D}"/>
          </ac:spMkLst>
        </pc:spChg>
        <pc:spChg chg="mod topLvl">
          <ac:chgData name="Roberto Spighi" userId="3bc39ad7-d6c7-44c6-95d2-de4a834b186c" providerId="ADAL" clId="{6FD18CCF-6D03-47D3-B269-3BB217D79B3A}" dt="2020-04-27T16:10:58.292" v="18104" actId="1035"/>
          <ac:spMkLst>
            <pc:docMk/>
            <pc:sldMk cId="3292811534" sldId="318"/>
            <ac:spMk id="20" creationId="{AFAC8B66-EEE3-4E0B-8357-D98C2AB8C259}"/>
          </ac:spMkLst>
        </pc:spChg>
        <pc:spChg chg="mod topLvl">
          <ac:chgData name="Roberto Spighi" userId="3bc39ad7-d6c7-44c6-95d2-de4a834b186c" providerId="ADAL" clId="{6FD18CCF-6D03-47D3-B269-3BB217D79B3A}" dt="2020-04-27T16:10:58.292" v="18104" actId="1035"/>
          <ac:spMkLst>
            <pc:docMk/>
            <pc:sldMk cId="3292811534" sldId="318"/>
            <ac:spMk id="21" creationId="{01F8E40A-C572-453A-8708-A3F1CE2B1DD9}"/>
          </ac:spMkLst>
        </pc:spChg>
        <pc:spChg chg="del mod">
          <ac:chgData name="Roberto Spighi" userId="3bc39ad7-d6c7-44c6-95d2-de4a834b186c" providerId="ADAL" clId="{6FD18CCF-6D03-47D3-B269-3BB217D79B3A}" dt="2020-04-27T16:13:26.908" v="18148" actId="478"/>
          <ac:spMkLst>
            <pc:docMk/>
            <pc:sldMk cId="3292811534" sldId="318"/>
            <ac:spMk id="22" creationId="{9303245D-6BF0-4BC0-B77E-F66E0A4CF6AE}"/>
          </ac:spMkLst>
        </pc:spChg>
        <pc:spChg chg="mod topLvl">
          <ac:chgData name="Roberto Spighi" userId="3bc39ad7-d6c7-44c6-95d2-de4a834b186c" providerId="ADAL" clId="{6FD18CCF-6D03-47D3-B269-3BB217D79B3A}" dt="2020-04-27T16:10:58.292" v="18104" actId="1035"/>
          <ac:spMkLst>
            <pc:docMk/>
            <pc:sldMk cId="3292811534" sldId="318"/>
            <ac:spMk id="29" creationId="{7D22ADE3-581F-4CC5-89AD-ACE360EF9111}"/>
          </ac:spMkLst>
        </pc:spChg>
        <pc:spChg chg="mod topLvl">
          <ac:chgData name="Roberto Spighi" userId="3bc39ad7-d6c7-44c6-95d2-de4a834b186c" providerId="ADAL" clId="{6FD18CCF-6D03-47D3-B269-3BB217D79B3A}" dt="2020-04-27T16:10:58.292" v="18104" actId="1035"/>
          <ac:spMkLst>
            <pc:docMk/>
            <pc:sldMk cId="3292811534" sldId="318"/>
            <ac:spMk id="30" creationId="{404EAEEE-300F-4EAC-ABBA-13D298E8EE23}"/>
          </ac:spMkLst>
        </pc:spChg>
        <pc:spChg chg="mod topLvl">
          <ac:chgData name="Roberto Spighi" userId="3bc39ad7-d6c7-44c6-95d2-de4a834b186c" providerId="ADAL" clId="{6FD18CCF-6D03-47D3-B269-3BB217D79B3A}" dt="2020-04-27T16:10:58.292" v="18104" actId="1035"/>
          <ac:spMkLst>
            <pc:docMk/>
            <pc:sldMk cId="3292811534" sldId="318"/>
            <ac:spMk id="31" creationId="{3353A44A-FBA1-4288-8538-13F23A064734}"/>
          </ac:spMkLst>
        </pc:spChg>
        <pc:spChg chg="mod topLvl">
          <ac:chgData name="Roberto Spighi" userId="3bc39ad7-d6c7-44c6-95d2-de4a834b186c" providerId="ADAL" clId="{6FD18CCF-6D03-47D3-B269-3BB217D79B3A}" dt="2020-04-27T16:10:58.292" v="18104" actId="1035"/>
          <ac:spMkLst>
            <pc:docMk/>
            <pc:sldMk cId="3292811534" sldId="318"/>
            <ac:spMk id="32" creationId="{F9CDEA0E-A71C-44F5-962C-7CAC7C1E2CC9}"/>
          </ac:spMkLst>
        </pc:spChg>
        <pc:spChg chg="mod topLvl">
          <ac:chgData name="Roberto Spighi" userId="3bc39ad7-d6c7-44c6-95d2-de4a834b186c" providerId="ADAL" clId="{6FD18CCF-6D03-47D3-B269-3BB217D79B3A}" dt="2020-04-27T16:10:58.292" v="18104" actId="1035"/>
          <ac:spMkLst>
            <pc:docMk/>
            <pc:sldMk cId="3292811534" sldId="318"/>
            <ac:spMk id="33" creationId="{149E04D7-F220-4349-9870-48503F41C9B5}"/>
          </ac:spMkLst>
        </pc:spChg>
        <pc:spChg chg="mod">
          <ac:chgData name="Roberto Spighi" userId="3bc39ad7-d6c7-44c6-95d2-de4a834b186c" providerId="ADAL" clId="{6FD18CCF-6D03-47D3-B269-3BB217D79B3A}" dt="2020-04-27T16:10:58.292" v="18104" actId="1035"/>
          <ac:spMkLst>
            <pc:docMk/>
            <pc:sldMk cId="3292811534" sldId="318"/>
            <ac:spMk id="34" creationId="{827DF102-3466-40E5-84F1-014A8F699EFB}"/>
          </ac:spMkLst>
        </pc:spChg>
        <pc:spChg chg="del">
          <ac:chgData name="Roberto Spighi" userId="3bc39ad7-d6c7-44c6-95d2-de4a834b186c" providerId="ADAL" clId="{6FD18CCF-6D03-47D3-B269-3BB217D79B3A}" dt="2020-04-23T15:15:03.517" v="6987" actId="478"/>
          <ac:spMkLst>
            <pc:docMk/>
            <pc:sldMk cId="3292811534" sldId="318"/>
            <ac:spMk id="35" creationId="{14B54B48-475F-40D7-B97A-1D685C107E30}"/>
          </ac:spMkLst>
        </pc:spChg>
        <pc:spChg chg="add del mod">
          <ac:chgData name="Roberto Spighi" userId="3bc39ad7-d6c7-44c6-95d2-de4a834b186c" providerId="ADAL" clId="{6FD18CCF-6D03-47D3-B269-3BB217D79B3A}" dt="2020-04-27T16:09:33.812" v="18069" actId="478"/>
          <ac:spMkLst>
            <pc:docMk/>
            <pc:sldMk cId="3292811534" sldId="318"/>
            <ac:spMk id="35" creationId="{91A415D6-22E1-4DB7-8B0E-94767FA70538}"/>
          </ac:spMkLst>
        </pc:spChg>
        <pc:spChg chg="del">
          <ac:chgData name="Roberto Spighi" userId="3bc39ad7-d6c7-44c6-95d2-de4a834b186c" providerId="ADAL" clId="{6FD18CCF-6D03-47D3-B269-3BB217D79B3A}" dt="2020-04-23T15:15:03.517" v="6987" actId="478"/>
          <ac:spMkLst>
            <pc:docMk/>
            <pc:sldMk cId="3292811534" sldId="318"/>
            <ac:spMk id="36" creationId="{59A70888-9CE8-45E8-8BC7-6B01D5F1FBC0}"/>
          </ac:spMkLst>
        </pc:spChg>
        <pc:spChg chg="del">
          <ac:chgData name="Roberto Spighi" userId="3bc39ad7-d6c7-44c6-95d2-de4a834b186c" providerId="ADAL" clId="{6FD18CCF-6D03-47D3-B269-3BB217D79B3A}" dt="2020-04-23T15:15:03.517" v="6987" actId="478"/>
          <ac:spMkLst>
            <pc:docMk/>
            <pc:sldMk cId="3292811534" sldId="318"/>
            <ac:spMk id="37" creationId="{446963B4-6E72-4195-8D00-FEDF8CB6A6C6}"/>
          </ac:spMkLst>
        </pc:spChg>
        <pc:spChg chg="del">
          <ac:chgData name="Roberto Spighi" userId="3bc39ad7-d6c7-44c6-95d2-de4a834b186c" providerId="ADAL" clId="{6FD18CCF-6D03-47D3-B269-3BB217D79B3A}" dt="2020-04-23T15:15:03.517" v="6987" actId="478"/>
          <ac:spMkLst>
            <pc:docMk/>
            <pc:sldMk cId="3292811534" sldId="318"/>
            <ac:spMk id="38" creationId="{098FBFE4-47FA-4ED9-8F8E-7B6C1D2EA704}"/>
          </ac:spMkLst>
        </pc:spChg>
        <pc:spChg chg="del">
          <ac:chgData name="Roberto Spighi" userId="3bc39ad7-d6c7-44c6-95d2-de4a834b186c" providerId="ADAL" clId="{6FD18CCF-6D03-47D3-B269-3BB217D79B3A}" dt="2020-04-23T15:15:03.517" v="6987" actId="478"/>
          <ac:spMkLst>
            <pc:docMk/>
            <pc:sldMk cId="3292811534" sldId="318"/>
            <ac:spMk id="39" creationId="{4EC325A9-BFFC-46EF-8B58-99CA9E71BAB1}"/>
          </ac:spMkLst>
        </pc:spChg>
        <pc:spChg chg="add mod">
          <ac:chgData name="Roberto Spighi" userId="3bc39ad7-d6c7-44c6-95d2-de4a834b186c" providerId="ADAL" clId="{6FD18CCF-6D03-47D3-B269-3BB217D79B3A}" dt="2020-04-27T17:00:25.607" v="18573" actId="20577"/>
          <ac:spMkLst>
            <pc:docMk/>
            <pc:sldMk cId="3292811534" sldId="318"/>
            <ac:spMk id="40" creationId="{58F1F2CA-044E-4F2A-8FA3-3921FF8532A3}"/>
          </ac:spMkLst>
        </pc:spChg>
        <pc:spChg chg="del">
          <ac:chgData name="Roberto Spighi" userId="3bc39ad7-d6c7-44c6-95d2-de4a834b186c" providerId="ADAL" clId="{6FD18CCF-6D03-47D3-B269-3BB217D79B3A}" dt="2020-04-23T15:15:03.517" v="6987" actId="478"/>
          <ac:spMkLst>
            <pc:docMk/>
            <pc:sldMk cId="3292811534" sldId="318"/>
            <ac:spMk id="40" creationId="{5C31827B-EF97-4D36-AAA9-E77CD1AD387D}"/>
          </ac:spMkLst>
        </pc:spChg>
        <pc:spChg chg="mod">
          <ac:chgData name="Roberto Spighi" userId="3bc39ad7-d6c7-44c6-95d2-de4a834b186c" providerId="ADAL" clId="{6FD18CCF-6D03-47D3-B269-3BB217D79B3A}" dt="2020-04-27T16:10:58.292" v="18104" actId="1035"/>
          <ac:spMkLst>
            <pc:docMk/>
            <pc:sldMk cId="3292811534" sldId="318"/>
            <ac:spMk id="41" creationId="{F0565E25-B994-4623-BDB9-48FC0DC5C402}"/>
          </ac:spMkLst>
        </pc:spChg>
        <pc:spChg chg="add mod ord topLvl">
          <ac:chgData name="Roberto Spighi" userId="3bc39ad7-d6c7-44c6-95d2-de4a834b186c" providerId="ADAL" clId="{6FD18CCF-6D03-47D3-B269-3BB217D79B3A}" dt="2020-04-27T16:13:17.769" v="18147" actId="164"/>
          <ac:spMkLst>
            <pc:docMk/>
            <pc:sldMk cId="3292811534" sldId="318"/>
            <ac:spMk id="49" creationId="{2C19566F-0712-436E-9A70-12E2E13BB820}"/>
          </ac:spMkLst>
        </pc:spChg>
        <pc:spChg chg="add mod ord topLvl">
          <ac:chgData name="Roberto Spighi" userId="3bc39ad7-d6c7-44c6-95d2-de4a834b186c" providerId="ADAL" clId="{6FD18CCF-6D03-47D3-B269-3BB217D79B3A}" dt="2020-04-27T16:13:17.769" v="18147" actId="164"/>
          <ac:spMkLst>
            <pc:docMk/>
            <pc:sldMk cId="3292811534" sldId="318"/>
            <ac:spMk id="50" creationId="{DC4907B2-BE97-4EFB-83BD-3521F6B21213}"/>
          </ac:spMkLst>
        </pc:spChg>
        <pc:spChg chg="add mod">
          <ac:chgData name="Roberto Spighi" userId="3bc39ad7-d6c7-44c6-95d2-de4a834b186c" providerId="ADAL" clId="{6FD18CCF-6D03-47D3-B269-3BB217D79B3A}" dt="2020-04-27T16:10:58.292" v="18104" actId="1035"/>
          <ac:spMkLst>
            <pc:docMk/>
            <pc:sldMk cId="3292811534" sldId="318"/>
            <ac:spMk id="55" creationId="{A1B2751A-DAE8-44F2-8F8D-31D3C175306B}"/>
          </ac:spMkLst>
        </pc:spChg>
        <pc:spChg chg="add mod">
          <ac:chgData name="Roberto Spighi" userId="3bc39ad7-d6c7-44c6-95d2-de4a834b186c" providerId="ADAL" clId="{6FD18CCF-6D03-47D3-B269-3BB217D79B3A}" dt="2020-04-27T16:10:58.292" v="18104" actId="1035"/>
          <ac:spMkLst>
            <pc:docMk/>
            <pc:sldMk cId="3292811534" sldId="318"/>
            <ac:spMk id="56" creationId="{2C71DE71-AB9F-4AA2-8F10-F57B327D1D4A}"/>
          </ac:spMkLst>
        </pc:spChg>
        <pc:spChg chg="add del mod">
          <ac:chgData name="Roberto Spighi" userId="3bc39ad7-d6c7-44c6-95d2-de4a834b186c" providerId="ADAL" clId="{6FD18CCF-6D03-47D3-B269-3BB217D79B3A}" dt="2020-04-27T16:11:04.763" v="18105" actId="478"/>
          <ac:spMkLst>
            <pc:docMk/>
            <pc:sldMk cId="3292811534" sldId="318"/>
            <ac:spMk id="57" creationId="{D0110D48-A32C-4617-AA47-6D4CFE9C10E3}"/>
          </ac:spMkLst>
        </pc:spChg>
        <pc:grpChg chg="add del">
          <ac:chgData name="Roberto Spighi" userId="3bc39ad7-d6c7-44c6-95d2-de4a834b186c" providerId="ADAL" clId="{6FD18CCF-6D03-47D3-B269-3BB217D79B3A}" dt="2020-04-23T15:15:22.066" v="6991" actId="165"/>
          <ac:grpSpMkLst>
            <pc:docMk/>
            <pc:sldMk cId="3292811534" sldId="318"/>
            <ac:grpSpMk id="7" creationId="{1F25EA3D-FEC2-4D6F-8D61-710C2A0BEA8A}"/>
          </ac:grpSpMkLst>
        </pc:grpChg>
        <pc:grpChg chg="add del mod">
          <ac:chgData name="Roberto Spighi" userId="3bc39ad7-d6c7-44c6-95d2-de4a834b186c" providerId="ADAL" clId="{6FD18CCF-6D03-47D3-B269-3BB217D79B3A}" dt="2020-04-27T16:12:55.742" v="18145" actId="165"/>
          <ac:grpSpMkLst>
            <pc:docMk/>
            <pc:sldMk cId="3292811534" sldId="318"/>
            <ac:grpSpMk id="8" creationId="{BEC23628-53ED-4DE8-AB24-0E8254222602}"/>
          </ac:grpSpMkLst>
        </pc:grpChg>
        <pc:grpChg chg="add mod">
          <ac:chgData name="Roberto Spighi" userId="3bc39ad7-d6c7-44c6-95d2-de4a834b186c" providerId="ADAL" clId="{6FD18CCF-6D03-47D3-B269-3BB217D79B3A}" dt="2020-04-27T16:13:17.769" v="18147" actId="164"/>
          <ac:grpSpMkLst>
            <pc:docMk/>
            <pc:sldMk cId="3292811534" sldId="318"/>
            <ac:grpSpMk id="11" creationId="{BE818711-19F5-4519-9485-0485AD5AF6FE}"/>
          </ac:grpSpMkLst>
        </pc:grpChg>
        <pc:grpChg chg="del mod topLvl">
          <ac:chgData name="Roberto Spighi" userId="3bc39ad7-d6c7-44c6-95d2-de4a834b186c" providerId="ADAL" clId="{6FD18CCF-6D03-47D3-B269-3BB217D79B3A}" dt="2020-04-23T15:42:48.661" v="7452" actId="165"/>
          <ac:grpSpMkLst>
            <pc:docMk/>
            <pc:sldMk cId="3292811534" sldId="318"/>
            <ac:grpSpMk id="11" creationId="{C0A68DFD-04B7-4695-BDAB-1DDDD71D7153}"/>
          </ac:grpSpMkLst>
        </pc:grpChg>
        <pc:grpChg chg="mod topLvl">
          <ac:chgData name="Roberto Spighi" userId="3bc39ad7-d6c7-44c6-95d2-de4a834b186c" providerId="ADAL" clId="{6FD18CCF-6D03-47D3-B269-3BB217D79B3A}" dt="2020-04-27T16:10:58.292" v="18104" actId="1035"/>
          <ac:grpSpMkLst>
            <pc:docMk/>
            <pc:sldMk cId="3292811534" sldId="318"/>
            <ac:grpSpMk id="17" creationId="{B465697A-4C64-48F2-BE45-13FB47989F8B}"/>
          </ac:grpSpMkLst>
        </pc:grpChg>
        <pc:grpChg chg="del">
          <ac:chgData name="Roberto Spighi" userId="3bc39ad7-d6c7-44c6-95d2-de4a834b186c" providerId="ADAL" clId="{6FD18CCF-6D03-47D3-B269-3BB217D79B3A}" dt="2020-04-23T15:21:47.692" v="6999" actId="165"/>
          <ac:grpSpMkLst>
            <pc:docMk/>
            <pc:sldMk cId="3292811534" sldId="318"/>
            <ac:grpSpMk id="23" creationId="{9D8BCDC7-FB59-40A8-8D4A-BC13E3B5D635}"/>
          </ac:grpSpMkLst>
        </pc:grpChg>
        <pc:grpChg chg="del mod topLvl">
          <ac:chgData name="Roberto Spighi" userId="3bc39ad7-d6c7-44c6-95d2-de4a834b186c" providerId="ADAL" clId="{6FD18CCF-6D03-47D3-B269-3BB217D79B3A}" dt="2020-04-23T15:38:30.879" v="7163" actId="165"/>
          <ac:grpSpMkLst>
            <pc:docMk/>
            <pc:sldMk cId="3292811534" sldId="318"/>
            <ac:grpSpMk id="26" creationId="{A60C8E75-EC4E-4B36-B18E-A613A64BCF26}"/>
          </ac:grpSpMkLst>
        </pc:grpChg>
        <pc:grpChg chg="del mod topLvl">
          <ac:chgData name="Roberto Spighi" userId="3bc39ad7-d6c7-44c6-95d2-de4a834b186c" providerId="ADAL" clId="{6FD18CCF-6D03-47D3-B269-3BB217D79B3A}" dt="2020-04-23T15:39:28.202" v="7170" actId="165"/>
          <ac:grpSpMkLst>
            <pc:docMk/>
            <pc:sldMk cId="3292811534" sldId="318"/>
            <ac:grpSpMk id="28" creationId="{6851880F-9FD3-4260-9371-A7D0CFC89731}"/>
          </ac:grpSpMkLst>
        </pc:grpChg>
        <pc:picChg chg="add del">
          <ac:chgData name="Roberto Spighi" userId="3bc39ad7-d6c7-44c6-95d2-de4a834b186c" providerId="ADAL" clId="{6FD18CCF-6D03-47D3-B269-3BB217D79B3A}" dt="2020-04-23T15:19:40.861" v="6994" actId="478"/>
          <ac:picMkLst>
            <pc:docMk/>
            <pc:sldMk cId="3292811534" sldId="318"/>
            <ac:picMk id="6" creationId="{25C0BBC6-D656-4B4C-BE59-4861F080DD18}"/>
          </ac:picMkLst>
        </pc:picChg>
        <pc:picChg chg="del mod topLvl">
          <ac:chgData name="Roberto Spighi" userId="3bc39ad7-d6c7-44c6-95d2-de4a834b186c" providerId="ADAL" clId="{6FD18CCF-6D03-47D3-B269-3BB217D79B3A}" dt="2020-04-23T15:15:25.174" v="6992" actId="478"/>
          <ac:picMkLst>
            <pc:docMk/>
            <pc:sldMk cId="3292811534" sldId="318"/>
            <ac:picMk id="8" creationId="{149C6E0F-247F-4C64-ADE8-9121F7D09944}"/>
          </ac:picMkLst>
        </pc:picChg>
        <pc:picChg chg="del mod topLvl">
          <ac:chgData name="Roberto Spighi" userId="3bc39ad7-d6c7-44c6-95d2-de4a834b186c" providerId="ADAL" clId="{6FD18CCF-6D03-47D3-B269-3BB217D79B3A}" dt="2020-04-23T15:21:50.629" v="7000" actId="478"/>
          <ac:picMkLst>
            <pc:docMk/>
            <pc:sldMk cId="3292811534" sldId="318"/>
            <ac:picMk id="24" creationId="{35E72197-0BA7-4E2D-8E3B-9284EBCACB9D}"/>
          </ac:picMkLst>
        </pc:picChg>
        <pc:picChg chg="add mod ord">
          <ac:chgData name="Roberto Spighi" userId="3bc39ad7-d6c7-44c6-95d2-de4a834b186c" providerId="ADAL" clId="{6FD18CCF-6D03-47D3-B269-3BB217D79B3A}" dt="2020-04-27T16:10:58.292" v="18104" actId="1035"/>
          <ac:picMkLst>
            <pc:docMk/>
            <pc:sldMk cId="3292811534" sldId="318"/>
            <ac:picMk id="42" creationId="{9F145C06-8DFC-4663-B5D3-15CA26652106}"/>
          </ac:picMkLst>
        </pc:picChg>
        <pc:picChg chg="add mod ord">
          <ac:chgData name="Roberto Spighi" userId="3bc39ad7-d6c7-44c6-95d2-de4a834b186c" providerId="ADAL" clId="{6FD18CCF-6D03-47D3-B269-3BB217D79B3A}" dt="2020-04-27T16:10:58.292" v="18104" actId="1035"/>
          <ac:picMkLst>
            <pc:docMk/>
            <pc:sldMk cId="3292811534" sldId="318"/>
            <ac:picMk id="43" creationId="{03B77AD5-1C5D-4F86-BE16-99873A662A1C}"/>
          </ac:picMkLst>
        </pc:picChg>
        <pc:cxnChg chg="add mod">
          <ac:chgData name="Roberto Spighi" userId="3bc39ad7-d6c7-44c6-95d2-de4a834b186c" providerId="ADAL" clId="{6FD18CCF-6D03-47D3-B269-3BB217D79B3A}" dt="2020-04-27T16:10:58.292" v="18104" actId="1035"/>
          <ac:cxnSpMkLst>
            <pc:docMk/>
            <pc:sldMk cId="3292811534" sldId="318"/>
            <ac:cxnSpMk id="3" creationId="{64502C6D-F88A-476B-AD58-762E41153497}"/>
          </ac:cxnSpMkLst>
        </pc:cxnChg>
        <pc:cxnChg chg="mod topLvl">
          <ac:chgData name="Roberto Spighi" userId="3bc39ad7-d6c7-44c6-95d2-de4a834b186c" providerId="ADAL" clId="{6FD18CCF-6D03-47D3-B269-3BB217D79B3A}" dt="2020-04-27T16:10:58.292" v="18104" actId="1035"/>
          <ac:cxnSpMkLst>
            <pc:docMk/>
            <pc:sldMk cId="3292811534" sldId="318"/>
            <ac:cxnSpMk id="9" creationId="{0839A447-2018-44DB-B665-D16E612AFAC4}"/>
          </ac:cxnSpMkLst>
        </pc:cxnChg>
        <pc:cxnChg chg="mod topLvl">
          <ac:chgData name="Roberto Spighi" userId="3bc39ad7-d6c7-44c6-95d2-de4a834b186c" providerId="ADAL" clId="{6FD18CCF-6D03-47D3-B269-3BB217D79B3A}" dt="2020-04-27T16:10:58.292" v="18104" actId="1035"/>
          <ac:cxnSpMkLst>
            <pc:docMk/>
            <pc:sldMk cId="3292811534" sldId="318"/>
            <ac:cxnSpMk id="10" creationId="{6A3608E4-63FA-4215-BB36-5BA1CA22812E}"/>
          </ac:cxnSpMkLst>
        </pc:cxnChg>
        <pc:cxnChg chg="mod topLvl">
          <ac:chgData name="Roberto Spighi" userId="3bc39ad7-d6c7-44c6-95d2-de4a834b186c" providerId="ADAL" clId="{6FD18CCF-6D03-47D3-B269-3BB217D79B3A}" dt="2020-04-27T16:10:58.292" v="18104" actId="1035"/>
          <ac:cxnSpMkLst>
            <pc:docMk/>
            <pc:sldMk cId="3292811534" sldId="318"/>
            <ac:cxnSpMk id="13" creationId="{E178ADE6-660A-4D88-AC89-586ED7E7ABF8}"/>
          </ac:cxnSpMkLst>
        </pc:cxnChg>
        <pc:cxnChg chg="mod topLvl">
          <ac:chgData name="Roberto Spighi" userId="3bc39ad7-d6c7-44c6-95d2-de4a834b186c" providerId="ADAL" clId="{6FD18CCF-6D03-47D3-B269-3BB217D79B3A}" dt="2020-04-27T16:10:58.292" v="18104" actId="1035"/>
          <ac:cxnSpMkLst>
            <pc:docMk/>
            <pc:sldMk cId="3292811534" sldId="318"/>
            <ac:cxnSpMk id="16" creationId="{B00F5C49-C5C9-450A-9F88-32468AAB0217}"/>
          </ac:cxnSpMkLst>
        </pc:cxnChg>
        <pc:cxnChg chg="mod topLvl">
          <ac:chgData name="Roberto Spighi" userId="3bc39ad7-d6c7-44c6-95d2-de4a834b186c" providerId="ADAL" clId="{6FD18CCF-6D03-47D3-B269-3BB217D79B3A}" dt="2020-04-27T16:10:58.292" v="18104" actId="1035"/>
          <ac:cxnSpMkLst>
            <pc:docMk/>
            <pc:sldMk cId="3292811534" sldId="318"/>
            <ac:cxnSpMk id="25" creationId="{2F5D1CF5-6308-4245-8BD9-327EFF3EAB38}"/>
          </ac:cxnSpMkLst>
        </pc:cxnChg>
        <pc:cxnChg chg="mod topLvl">
          <ac:chgData name="Roberto Spighi" userId="3bc39ad7-d6c7-44c6-95d2-de4a834b186c" providerId="ADAL" clId="{6FD18CCF-6D03-47D3-B269-3BB217D79B3A}" dt="2020-04-27T16:10:58.292" v="18104" actId="1035"/>
          <ac:cxnSpMkLst>
            <pc:docMk/>
            <pc:sldMk cId="3292811534" sldId="318"/>
            <ac:cxnSpMk id="27" creationId="{0B94444D-7A50-4934-8C47-881C10EA691A}"/>
          </ac:cxnSpMkLst>
        </pc:cxnChg>
        <pc:cxnChg chg="add mod">
          <ac:chgData name="Roberto Spighi" userId="3bc39ad7-d6c7-44c6-95d2-de4a834b186c" providerId="ADAL" clId="{6FD18CCF-6D03-47D3-B269-3BB217D79B3A}" dt="2020-04-27T16:10:58.292" v="18104" actId="1035"/>
          <ac:cxnSpMkLst>
            <pc:docMk/>
            <pc:sldMk cId="3292811534" sldId="318"/>
            <ac:cxnSpMk id="37" creationId="{156D0E8F-5441-4152-88FD-8FE8A54CD308}"/>
          </ac:cxnSpMkLst>
        </pc:cxnChg>
        <pc:cxnChg chg="add mod">
          <ac:chgData name="Roberto Spighi" userId="3bc39ad7-d6c7-44c6-95d2-de4a834b186c" providerId="ADAL" clId="{6FD18CCF-6D03-47D3-B269-3BB217D79B3A}" dt="2020-04-27T16:13:17.769" v="18147" actId="164"/>
          <ac:cxnSpMkLst>
            <pc:docMk/>
            <pc:sldMk cId="3292811534" sldId="318"/>
            <ac:cxnSpMk id="52" creationId="{2761318A-3477-4779-90F7-634B5867A65A}"/>
          </ac:cxnSpMkLst>
        </pc:cxnChg>
      </pc:sldChg>
      <pc:sldChg chg="add ord">
        <pc:chgData name="Roberto Spighi" userId="3bc39ad7-d6c7-44c6-95d2-de4a834b186c" providerId="ADAL" clId="{6FD18CCF-6D03-47D3-B269-3BB217D79B3A}" dt="2020-04-24T11:13:43.678" v="9689"/>
        <pc:sldMkLst>
          <pc:docMk/>
          <pc:sldMk cId="744918532" sldId="319"/>
        </pc:sldMkLst>
      </pc:sldChg>
      <pc:sldChg chg="addSp delSp modSp add">
        <pc:chgData name="Roberto Spighi" userId="3bc39ad7-d6c7-44c6-95d2-de4a834b186c" providerId="ADAL" clId="{6FD18CCF-6D03-47D3-B269-3BB217D79B3A}" dt="2020-04-25T17:48:40.285" v="10049" actId="1076"/>
        <pc:sldMkLst>
          <pc:docMk/>
          <pc:sldMk cId="2457442666" sldId="320"/>
        </pc:sldMkLst>
        <pc:spChg chg="mod">
          <ac:chgData name="Roberto Spighi" userId="3bc39ad7-d6c7-44c6-95d2-de4a834b186c" providerId="ADAL" clId="{6FD18CCF-6D03-47D3-B269-3BB217D79B3A}" dt="2020-04-25T17:37:14.788" v="9730" actId="1038"/>
          <ac:spMkLst>
            <pc:docMk/>
            <pc:sldMk cId="2457442666" sldId="320"/>
            <ac:spMk id="10" creationId="{123E9532-C3E0-4F17-827A-F65FE6103A1B}"/>
          </ac:spMkLst>
        </pc:spChg>
        <pc:spChg chg="mod">
          <ac:chgData name="Roberto Spighi" userId="3bc39ad7-d6c7-44c6-95d2-de4a834b186c" providerId="ADAL" clId="{6FD18CCF-6D03-47D3-B269-3BB217D79B3A}" dt="2020-04-25T17:46:28.307" v="10041" actId="1035"/>
          <ac:spMkLst>
            <pc:docMk/>
            <pc:sldMk cId="2457442666" sldId="320"/>
            <ac:spMk id="11" creationId="{5CA8D5E5-E9DC-4C52-8212-B5A765C1B9FB}"/>
          </ac:spMkLst>
        </pc:spChg>
        <pc:spChg chg="mod">
          <ac:chgData name="Roberto Spighi" userId="3bc39ad7-d6c7-44c6-95d2-de4a834b186c" providerId="ADAL" clId="{6FD18CCF-6D03-47D3-B269-3BB217D79B3A}" dt="2020-04-25T17:48:40.285" v="10049" actId="1076"/>
          <ac:spMkLst>
            <pc:docMk/>
            <pc:sldMk cId="2457442666" sldId="320"/>
            <ac:spMk id="22" creationId="{1F16350A-64D1-4D98-87F1-50C4658C50D5}"/>
          </ac:spMkLst>
        </pc:spChg>
        <pc:spChg chg="mod">
          <ac:chgData name="Roberto Spighi" userId="3bc39ad7-d6c7-44c6-95d2-de4a834b186c" providerId="ADAL" clId="{6FD18CCF-6D03-47D3-B269-3BB217D79B3A}" dt="2020-04-25T17:46:42.440" v="10043" actId="113"/>
          <ac:spMkLst>
            <pc:docMk/>
            <pc:sldMk cId="2457442666" sldId="320"/>
            <ac:spMk id="23" creationId="{6479AE77-A11E-4D15-83C8-884807574083}"/>
          </ac:spMkLst>
        </pc:spChg>
        <pc:spChg chg="del">
          <ac:chgData name="Roberto Spighi" userId="3bc39ad7-d6c7-44c6-95d2-de4a834b186c" providerId="ADAL" clId="{6FD18CCF-6D03-47D3-B269-3BB217D79B3A}" dt="2020-04-25T17:37:53.156" v="9735" actId="478"/>
          <ac:spMkLst>
            <pc:docMk/>
            <pc:sldMk cId="2457442666" sldId="320"/>
            <ac:spMk id="24" creationId="{79B67A8C-D204-4D37-B4FC-74AD4D96E94F}"/>
          </ac:spMkLst>
        </pc:spChg>
        <pc:spChg chg="mod">
          <ac:chgData name="Roberto Spighi" userId="3bc39ad7-d6c7-44c6-95d2-de4a834b186c" providerId="ADAL" clId="{6FD18CCF-6D03-47D3-B269-3BB217D79B3A}" dt="2020-04-25T17:46:28.307" v="10041" actId="1035"/>
          <ac:spMkLst>
            <pc:docMk/>
            <pc:sldMk cId="2457442666" sldId="320"/>
            <ac:spMk id="25" creationId="{D918CBB9-4BDF-42D2-915F-2C84B03E4D2A}"/>
          </ac:spMkLst>
        </pc:spChg>
        <pc:spChg chg="mod">
          <ac:chgData name="Roberto Spighi" userId="3bc39ad7-d6c7-44c6-95d2-de4a834b186c" providerId="ADAL" clId="{6FD18CCF-6D03-47D3-B269-3BB217D79B3A}" dt="2020-04-25T17:46:28.307" v="10041" actId="1035"/>
          <ac:spMkLst>
            <pc:docMk/>
            <pc:sldMk cId="2457442666" sldId="320"/>
            <ac:spMk id="27" creationId="{855D32B8-FF7D-4180-B21F-7D7130518A1A}"/>
          </ac:spMkLst>
        </pc:spChg>
        <pc:spChg chg="del">
          <ac:chgData name="Roberto Spighi" userId="3bc39ad7-d6c7-44c6-95d2-de4a834b186c" providerId="ADAL" clId="{6FD18CCF-6D03-47D3-B269-3BB217D79B3A}" dt="2020-04-25T17:37:55.182" v="9736" actId="478"/>
          <ac:spMkLst>
            <pc:docMk/>
            <pc:sldMk cId="2457442666" sldId="320"/>
            <ac:spMk id="28" creationId="{2BB7E47A-13F5-42D4-B5EC-BB456FFD26AA}"/>
          </ac:spMkLst>
        </pc:spChg>
        <pc:spChg chg="mod">
          <ac:chgData name="Roberto Spighi" userId="3bc39ad7-d6c7-44c6-95d2-de4a834b186c" providerId="ADAL" clId="{6FD18CCF-6D03-47D3-B269-3BB217D79B3A}" dt="2020-04-25T17:46:46.851" v="10046" actId="1036"/>
          <ac:spMkLst>
            <pc:docMk/>
            <pc:sldMk cId="2457442666" sldId="320"/>
            <ac:spMk id="29" creationId="{F71E78F3-06E4-4E85-828E-B76ED222B607}"/>
          </ac:spMkLst>
        </pc:spChg>
        <pc:spChg chg="del">
          <ac:chgData name="Roberto Spighi" userId="3bc39ad7-d6c7-44c6-95d2-de4a834b186c" providerId="ADAL" clId="{6FD18CCF-6D03-47D3-B269-3BB217D79B3A}" dt="2020-04-25T17:35:32.311" v="9693" actId="478"/>
          <ac:spMkLst>
            <pc:docMk/>
            <pc:sldMk cId="2457442666" sldId="320"/>
            <ac:spMk id="30" creationId="{87A00BA2-10EF-414E-BADD-1F4AB5FF2387}"/>
          </ac:spMkLst>
        </pc:spChg>
        <pc:spChg chg="del">
          <ac:chgData name="Roberto Spighi" userId="3bc39ad7-d6c7-44c6-95d2-de4a834b186c" providerId="ADAL" clId="{6FD18CCF-6D03-47D3-B269-3BB217D79B3A}" dt="2020-04-25T17:35:32.311" v="9693" actId="478"/>
          <ac:spMkLst>
            <pc:docMk/>
            <pc:sldMk cId="2457442666" sldId="320"/>
            <ac:spMk id="31" creationId="{F2C97916-7CAC-4D1F-85D7-086D7D673DFB}"/>
          </ac:spMkLst>
        </pc:spChg>
        <pc:spChg chg="del">
          <ac:chgData name="Roberto Spighi" userId="3bc39ad7-d6c7-44c6-95d2-de4a834b186c" providerId="ADAL" clId="{6FD18CCF-6D03-47D3-B269-3BB217D79B3A}" dt="2020-04-25T17:35:32.311" v="9693" actId="478"/>
          <ac:spMkLst>
            <pc:docMk/>
            <pc:sldMk cId="2457442666" sldId="320"/>
            <ac:spMk id="32" creationId="{FAA40B15-1A53-4B49-818E-0A7804B30542}"/>
          </ac:spMkLst>
        </pc:spChg>
        <pc:spChg chg="del">
          <ac:chgData name="Roberto Spighi" userId="3bc39ad7-d6c7-44c6-95d2-de4a834b186c" providerId="ADAL" clId="{6FD18CCF-6D03-47D3-B269-3BB217D79B3A}" dt="2020-04-25T17:35:32.311" v="9693" actId="478"/>
          <ac:spMkLst>
            <pc:docMk/>
            <pc:sldMk cId="2457442666" sldId="320"/>
            <ac:spMk id="34" creationId="{53655CA5-8ADE-4226-BA67-C428E6C60E9A}"/>
          </ac:spMkLst>
        </pc:spChg>
        <pc:spChg chg="mod">
          <ac:chgData name="Roberto Spighi" userId="3bc39ad7-d6c7-44c6-95d2-de4a834b186c" providerId="ADAL" clId="{6FD18CCF-6D03-47D3-B269-3BB217D79B3A}" dt="2020-04-25T17:46:28.307" v="10041" actId="1035"/>
          <ac:spMkLst>
            <pc:docMk/>
            <pc:sldMk cId="2457442666" sldId="320"/>
            <ac:spMk id="36" creationId="{3DA7E513-855F-49EA-9881-B8F924B1A70D}"/>
          </ac:spMkLst>
        </pc:spChg>
        <pc:spChg chg="mod">
          <ac:chgData name="Roberto Spighi" userId="3bc39ad7-d6c7-44c6-95d2-de4a834b186c" providerId="ADAL" clId="{6FD18CCF-6D03-47D3-B269-3BB217D79B3A}" dt="2020-04-25T17:46:28.307" v="10041" actId="1035"/>
          <ac:spMkLst>
            <pc:docMk/>
            <pc:sldMk cId="2457442666" sldId="320"/>
            <ac:spMk id="37" creationId="{4C5C98D4-6A0A-4ABC-A6C9-B30FFC310F31}"/>
          </ac:spMkLst>
        </pc:spChg>
        <pc:spChg chg="del">
          <ac:chgData name="Roberto Spighi" userId="3bc39ad7-d6c7-44c6-95d2-de4a834b186c" providerId="ADAL" clId="{6FD18CCF-6D03-47D3-B269-3BB217D79B3A}" dt="2020-04-25T17:35:32.311" v="9693" actId="478"/>
          <ac:spMkLst>
            <pc:docMk/>
            <pc:sldMk cId="2457442666" sldId="320"/>
            <ac:spMk id="38" creationId="{4ED7FB89-79AB-4D5F-B7C0-8CDE0B316CF4}"/>
          </ac:spMkLst>
        </pc:spChg>
        <pc:spChg chg="del">
          <ac:chgData name="Roberto Spighi" userId="3bc39ad7-d6c7-44c6-95d2-de4a834b186c" providerId="ADAL" clId="{6FD18CCF-6D03-47D3-B269-3BB217D79B3A}" dt="2020-04-25T17:35:32.311" v="9693" actId="478"/>
          <ac:spMkLst>
            <pc:docMk/>
            <pc:sldMk cId="2457442666" sldId="320"/>
            <ac:spMk id="39" creationId="{87F06606-829B-4C8A-A086-38F8FE386AE9}"/>
          </ac:spMkLst>
        </pc:spChg>
        <pc:spChg chg="mod">
          <ac:chgData name="Roberto Spighi" userId="3bc39ad7-d6c7-44c6-95d2-de4a834b186c" providerId="ADAL" clId="{6FD18CCF-6D03-47D3-B269-3BB217D79B3A}" dt="2020-04-25T17:46:28.307" v="10041" actId="1035"/>
          <ac:spMkLst>
            <pc:docMk/>
            <pc:sldMk cId="2457442666" sldId="320"/>
            <ac:spMk id="40" creationId="{8B06585D-67FF-4CDC-B319-51BED9B9B867}"/>
          </ac:spMkLst>
        </pc:spChg>
        <pc:spChg chg="mod">
          <ac:chgData name="Roberto Spighi" userId="3bc39ad7-d6c7-44c6-95d2-de4a834b186c" providerId="ADAL" clId="{6FD18CCF-6D03-47D3-B269-3BB217D79B3A}" dt="2020-04-25T17:46:28.307" v="10041" actId="1035"/>
          <ac:spMkLst>
            <pc:docMk/>
            <pc:sldMk cId="2457442666" sldId="320"/>
            <ac:spMk id="41" creationId="{B0C4E298-9ADC-41C6-BD73-45D39D0B0D71}"/>
          </ac:spMkLst>
        </pc:spChg>
        <pc:spChg chg="del">
          <ac:chgData name="Roberto Spighi" userId="3bc39ad7-d6c7-44c6-95d2-de4a834b186c" providerId="ADAL" clId="{6FD18CCF-6D03-47D3-B269-3BB217D79B3A}" dt="2020-04-25T17:35:32.311" v="9693" actId="478"/>
          <ac:spMkLst>
            <pc:docMk/>
            <pc:sldMk cId="2457442666" sldId="320"/>
            <ac:spMk id="42" creationId="{18DADF04-0751-4878-AA73-DF2BA88DA847}"/>
          </ac:spMkLst>
        </pc:spChg>
        <pc:spChg chg="del">
          <ac:chgData name="Roberto Spighi" userId="3bc39ad7-d6c7-44c6-95d2-de4a834b186c" providerId="ADAL" clId="{6FD18CCF-6D03-47D3-B269-3BB217D79B3A}" dt="2020-04-25T17:35:32.311" v="9693" actId="478"/>
          <ac:spMkLst>
            <pc:docMk/>
            <pc:sldMk cId="2457442666" sldId="320"/>
            <ac:spMk id="43" creationId="{94FF4F8F-FCDA-415E-BB51-B60115E1D44D}"/>
          </ac:spMkLst>
        </pc:spChg>
        <pc:spChg chg="add del mod">
          <ac:chgData name="Roberto Spighi" userId="3bc39ad7-d6c7-44c6-95d2-de4a834b186c" providerId="ADAL" clId="{6FD18CCF-6D03-47D3-B269-3BB217D79B3A}" dt="2020-04-25T17:43:44.496" v="9955" actId="478"/>
          <ac:spMkLst>
            <pc:docMk/>
            <pc:sldMk cId="2457442666" sldId="320"/>
            <ac:spMk id="44" creationId="{773F0A94-EFE2-427E-92AB-ACEC79ADEEAA}"/>
          </ac:spMkLst>
        </pc:spChg>
        <pc:spChg chg="add mod">
          <ac:chgData name="Roberto Spighi" userId="3bc39ad7-d6c7-44c6-95d2-de4a834b186c" providerId="ADAL" clId="{6FD18CCF-6D03-47D3-B269-3BB217D79B3A}" dt="2020-04-25T17:46:28.307" v="10041" actId="1035"/>
          <ac:spMkLst>
            <pc:docMk/>
            <pc:sldMk cId="2457442666" sldId="320"/>
            <ac:spMk id="45" creationId="{31E69ABE-F7F6-4E5F-A17A-932F8A60B510}"/>
          </ac:spMkLst>
        </pc:spChg>
        <pc:spChg chg="add mod">
          <ac:chgData name="Roberto Spighi" userId="3bc39ad7-d6c7-44c6-95d2-de4a834b186c" providerId="ADAL" clId="{6FD18CCF-6D03-47D3-B269-3BB217D79B3A}" dt="2020-04-25T17:46:28.307" v="10041" actId="1035"/>
          <ac:spMkLst>
            <pc:docMk/>
            <pc:sldMk cId="2457442666" sldId="320"/>
            <ac:spMk id="46" creationId="{7EE42988-B251-4D39-A50B-5A9A25BE84D0}"/>
          </ac:spMkLst>
        </pc:spChg>
        <pc:spChg chg="add mod">
          <ac:chgData name="Roberto Spighi" userId="3bc39ad7-d6c7-44c6-95d2-de4a834b186c" providerId="ADAL" clId="{6FD18CCF-6D03-47D3-B269-3BB217D79B3A}" dt="2020-04-25T17:46:28.307" v="10041" actId="1035"/>
          <ac:spMkLst>
            <pc:docMk/>
            <pc:sldMk cId="2457442666" sldId="320"/>
            <ac:spMk id="48" creationId="{38643A0B-3403-4119-AAC4-D2A648E21977}"/>
          </ac:spMkLst>
        </pc:spChg>
        <pc:picChg chg="mod">
          <ac:chgData name="Roberto Spighi" userId="3bc39ad7-d6c7-44c6-95d2-de4a834b186c" providerId="ADAL" clId="{6FD18CCF-6D03-47D3-B269-3BB217D79B3A}" dt="2020-04-25T17:46:28.307" v="10041" actId="1035"/>
          <ac:picMkLst>
            <pc:docMk/>
            <pc:sldMk cId="2457442666" sldId="320"/>
            <ac:picMk id="20" creationId="{C04B6FAC-CD96-4E42-9F3F-FA28C2B022CB}"/>
          </ac:picMkLst>
        </pc:picChg>
        <pc:picChg chg="mod">
          <ac:chgData name="Roberto Spighi" userId="3bc39ad7-d6c7-44c6-95d2-de4a834b186c" providerId="ADAL" clId="{6FD18CCF-6D03-47D3-B269-3BB217D79B3A}" dt="2020-04-25T17:46:28.307" v="10041" actId="1035"/>
          <ac:picMkLst>
            <pc:docMk/>
            <pc:sldMk cId="2457442666" sldId="320"/>
            <ac:picMk id="21" creationId="{563CD1E6-45CC-46DD-A334-322E37AC1C28}"/>
          </ac:picMkLst>
        </pc:picChg>
        <pc:picChg chg="del">
          <ac:chgData name="Roberto Spighi" userId="3bc39ad7-d6c7-44c6-95d2-de4a834b186c" providerId="ADAL" clId="{6FD18CCF-6D03-47D3-B269-3BB217D79B3A}" dt="2020-04-25T17:35:32.311" v="9693" actId="478"/>
          <ac:picMkLst>
            <pc:docMk/>
            <pc:sldMk cId="2457442666" sldId="320"/>
            <ac:picMk id="33" creationId="{53A73668-6273-4303-8B6B-7EDCD4BC9F01}"/>
          </ac:picMkLst>
        </pc:picChg>
        <pc:picChg chg="add mod">
          <ac:chgData name="Roberto Spighi" userId="3bc39ad7-d6c7-44c6-95d2-de4a834b186c" providerId="ADAL" clId="{6FD18CCF-6D03-47D3-B269-3BB217D79B3A}" dt="2020-04-25T17:48:36.752" v="10048" actId="1076"/>
          <ac:picMkLst>
            <pc:docMk/>
            <pc:sldMk cId="2457442666" sldId="320"/>
            <ac:picMk id="47" creationId="{444D4A1F-7F2D-4139-A13F-025CE47B3697}"/>
          </ac:picMkLst>
        </pc:picChg>
        <pc:cxnChg chg="mod">
          <ac:chgData name="Roberto Spighi" userId="3bc39ad7-d6c7-44c6-95d2-de4a834b186c" providerId="ADAL" clId="{6FD18CCF-6D03-47D3-B269-3BB217D79B3A}" dt="2020-04-25T17:46:28.307" v="10041" actId="1035"/>
          <ac:cxnSpMkLst>
            <pc:docMk/>
            <pc:sldMk cId="2457442666" sldId="320"/>
            <ac:cxnSpMk id="26" creationId="{41C1E3E3-EB79-4CAC-A97E-A7DEB8BD8EC2}"/>
          </ac:cxnSpMkLst>
        </pc:cxnChg>
        <pc:cxnChg chg="del">
          <ac:chgData name="Roberto Spighi" userId="3bc39ad7-d6c7-44c6-95d2-de4a834b186c" providerId="ADAL" clId="{6FD18CCF-6D03-47D3-B269-3BB217D79B3A}" dt="2020-04-25T17:35:32.311" v="9693" actId="478"/>
          <ac:cxnSpMkLst>
            <pc:docMk/>
            <pc:sldMk cId="2457442666" sldId="320"/>
            <ac:cxnSpMk id="35" creationId="{29A2F643-0C6B-4DBF-92F5-C08A148E6061}"/>
          </ac:cxnSpMkLst>
        </pc:cxnChg>
      </pc:sldChg>
      <pc:sldChg chg="addSp delSp modSp add delAnim modAnim">
        <pc:chgData name="Roberto Spighi" userId="3bc39ad7-d6c7-44c6-95d2-de4a834b186c" providerId="ADAL" clId="{6FD18CCF-6D03-47D3-B269-3BB217D79B3A}" dt="2020-04-27T15:34:13.484" v="17874" actId="14100"/>
        <pc:sldMkLst>
          <pc:docMk/>
          <pc:sldMk cId="2290941446" sldId="321"/>
        </pc:sldMkLst>
        <pc:spChg chg="mod">
          <ac:chgData name="Roberto Spighi" userId="3bc39ad7-d6c7-44c6-95d2-de4a834b186c" providerId="ADAL" clId="{6FD18CCF-6D03-47D3-B269-3BB217D79B3A}" dt="2020-04-27T15:34:13.484" v="17874" actId="14100"/>
          <ac:spMkLst>
            <pc:docMk/>
            <pc:sldMk cId="2290941446" sldId="321"/>
            <ac:spMk id="2" creationId="{541057A4-6FD1-447E-9DF8-72F1D2DAEC7E}"/>
          </ac:spMkLst>
        </pc:spChg>
        <pc:spChg chg="del mod">
          <ac:chgData name="Roberto Spighi" userId="3bc39ad7-d6c7-44c6-95d2-de4a834b186c" providerId="ADAL" clId="{6FD18CCF-6D03-47D3-B269-3BB217D79B3A}" dt="2020-04-27T13:09:26.132" v="15638" actId="478"/>
          <ac:spMkLst>
            <pc:docMk/>
            <pc:sldMk cId="2290941446" sldId="321"/>
            <ac:spMk id="3" creationId="{4B1EB1B1-BDE7-413F-BD80-24B17CDB1197}"/>
          </ac:spMkLst>
        </pc:spChg>
        <pc:spChg chg="del">
          <ac:chgData name="Roberto Spighi" userId="3bc39ad7-d6c7-44c6-95d2-de4a834b186c" providerId="ADAL" clId="{6FD18CCF-6D03-47D3-B269-3BB217D79B3A}" dt="2020-04-27T13:09:51.530" v="15679" actId="478"/>
          <ac:spMkLst>
            <pc:docMk/>
            <pc:sldMk cId="2290941446" sldId="321"/>
            <ac:spMk id="29" creationId="{F055045C-38B9-460F-B91A-28C3598E71D2}"/>
          </ac:spMkLst>
        </pc:spChg>
        <pc:spChg chg="add del">
          <ac:chgData name="Roberto Spighi" userId="3bc39ad7-d6c7-44c6-95d2-de4a834b186c" providerId="ADAL" clId="{6FD18CCF-6D03-47D3-B269-3BB217D79B3A}" dt="2020-04-27T10:07:45.713" v="12190" actId="478"/>
          <ac:spMkLst>
            <pc:docMk/>
            <pc:sldMk cId="2290941446" sldId="321"/>
            <ac:spMk id="49" creationId="{E7BD7E79-D9C6-4E12-9C80-D257DC34DD70}"/>
          </ac:spMkLst>
        </pc:spChg>
        <pc:spChg chg="add del mod">
          <ac:chgData name="Roberto Spighi" userId="3bc39ad7-d6c7-44c6-95d2-de4a834b186c" providerId="ADAL" clId="{6FD18CCF-6D03-47D3-B269-3BB217D79B3A}" dt="2020-04-27T10:08:07.893" v="12196" actId="478"/>
          <ac:spMkLst>
            <pc:docMk/>
            <pc:sldMk cId="2290941446" sldId="321"/>
            <ac:spMk id="51" creationId="{77C6D462-2753-406C-BA0B-B97EFFFDA53C}"/>
          </ac:spMkLst>
        </pc:spChg>
        <pc:spChg chg="add del">
          <ac:chgData name="Roberto Spighi" userId="3bc39ad7-d6c7-44c6-95d2-de4a834b186c" providerId="ADAL" clId="{6FD18CCF-6D03-47D3-B269-3BB217D79B3A}" dt="2020-04-27T10:08:11.359" v="12197" actId="478"/>
          <ac:spMkLst>
            <pc:docMk/>
            <pc:sldMk cId="2290941446" sldId="321"/>
            <ac:spMk id="52" creationId="{3927A608-D244-4211-9648-C82E835E39F4}"/>
          </ac:spMkLst>
        </pc:spChg>
        <pc:spChg chg="add mod">
          <ac:chgData name="Roberto Spighi" userId="3bc39ad7-d6c7-44c6-95d2-de4a834b186c" providerId="ADAL" clId="{6FD18CCF-6D03-47D3-B269-3BB217D79B3A}" dt="2020-04-27T13:11:24.198" v="15808" actId="14100"/>
          <ac:spMkLst>
            <pc:docMk/>
            <pc:sldMk cId="2290941446" sldId="321"/>
            <ac:spMk id="86" creationId="{1E7C81A4-0FFF-48C8-B6F3-D0BE3C8C25D5}"/>
          </ac:spMkLst>
        </pc:spChg>
        <pc:grpChg chg="add del mod">
          <ac:chgData name="Roberto Spighi" userId="3bc39ad7-d6c7-44c6-95d2-de4a834b186c" providerId="ADAL" clId="{6FD18CCF-6D03-47D3-B269-3BB217D79B3A}" dt="2020-04-27T10:11:37.763" v="12350" actId="165"/>
          <ac:grpSpMkLst>
            <pc:docMk/>
            <pc:sldMk cId="2290941446" sldId="321"/>
            <ac:grpSpMk id="6" creationId="{4609DC81-07A4-47C2-98BA-4F05254E3A87}"/>
          </ac:grpSpMkLst>
        </pc:grpChg>
        <pc:grpChg chg="del">
          <ac:chgData name="Roberto Spighi" userId="3bc39ad7-d6c7-44c6-95d2-de4a834b186c" providerId="ADAL" clId="{6FD18CCF-6D03-47D3-B269-3BB217D79B3A}" dt="2020-04-27T09:48:23.826" v="11981" actId="478"/>
          <ac:grpSpMkLst>
            <pc:docMk/>
            <pc:sldMk cId="2290941446" sldId="321"/>
            <ac:grpSpMk id="32" creationId="{317F9B5E-8F7E-41F9-87C5-9022C70378AA}"/>
          </ac:grpSpMkLst>
        </pc:grpChg>
        <pc:grpChg chg="del">
          <ac:chgData name="Roberto Spighi" userId="3bc39ad7-d6c7-44c6-95d2-de4a834b186c" providerId="ADAL" clId="{6FD18CCF-6D03-47D3-B269-3BB217D79B3A}" dt="2020-04-27T09:48:23.826" v="11981" actId="478"/>
          <ac:grpSpMkLst>
            <pc:docMk/>
            <pc:sldMk cId="2290941446" sldId="321"/>
            <ac:grpSpMk id="33" creationId="{67F1959B-0A2D-4E19-B4F4-16232D4491D4}"/>
          </ac:grpSpMkLst>
        </pc:grpChg>
        <pc:grpChg chg="del">
          <ac:chgData name="Roberto Spighi" userId="3bc39ad7-d6c7-44c6-95d2-de4a834b186c" providerId="ADAL" clId="{6FD18CCF-6D03-47D3-B269-3BB217D79B3A}" dt="2020-04-27T09:48:27.457" v="11982" actId="478"/>
          <ac:grpSpMkLst>
            <pc:docMk/>
            <pc:sldMk cId="2290941446" sldId="321"/>
            <ac:grpSpMk id="34" creationId="{20379C32-9F18-43C2-AB3C-8E9D0E6A148C}"/>
          </ac:grpSpMkLst>
        </pc:grpChg>
        <pc:grpChg chg="del">
          <ac:chgData name="Roberto Spighi" userId="3bc39ad7-d6c7-44c6-95d2-de4a834b186c" providerId="ADAL" clId="{6FD18CCF-6D03-47D3-B269-3BB217D79B3A}" dt="2020-04-27T09:48:23.826" v="11981" actId="478"/>
          <ac:grpSpMkLst>
            <pc:docMk/>
            <pc:sldMk cId="2290941446" sldId="321"/>
            <ac:grpSpMk id="35" creationId="{A3175272-DE15-4653-BC5E-158B0E1D5E3E}"/>
          </ac:grpSpMkLst>
        </pc:grpChg>
        <pc:grpChg chg="del">
          <ac:chgData name="Roberto Spighi" userId="3bc39ad7-d6c7-44c6-95d2-de4a834b186c" providerId="ADAL" clId="{6FD18CCF-6D03-47D3-B269-3BB217D79B3A}" dt="2020-04-27T09:48:27.457" v="11982" actId="478"/>
          <ac:grpSpMkLst>
            <pc:docMk/>
            <pc:sldMk cId="2290941446" sldId="321"/>
            <ac:grpSpMk id="36" creationId="{A633EB9F-85D0-4D87-9CC1-FC015743B916}"/>
          </ac:grpSpMkLst>
        </pc:grpChg>
        <pc:grpChg chg="add mod">
          <ac:chgData name="Roberto Spighi" userId="3bc39ad7-d6c7-44c6-95d2-de4a834b186c" providerId="ADAL" clId="{6FD18CCF-6D03-47D3-B269-3BB217D79B3A}" dt="2020-04-27T13:10:14.795" v="15699" actId="1036"/>
          <ac:grpSpMkLst>
            <pc:docMk/>
            <pc:sldMk cId="2290941446" sldId="321"/>
            <ac:grpSpMk id="81" creationId="{B3470AFE-DB48-4572-A2C2-3F5E2F806E3E}"/>
          </ac:grpSpMkLst>
        </pc:grpChg>
        <pc:grpChg chg="add mod">
          <ac:chgData name="Roberto Spighi" userId="3bc39ad7-d6c7-44c6-95d2-de4a834b186c" providerId="ADAL" clId="{6FD18CCF-6D03-47D3-B269-3BB217D79B3A}" dt="2020-04-27T13:10:14.795" v="15699" actId="1036"/>
          <ac:grpSpMkLst>
            <pc:docMk/>
            <pc:sldMk cId="2290941446" sldId="321"/>
            <ac:grpSpMk id="82" creationId="{CD0D7C52-C1DC-4023-933F-40CAD20AF342}"/>
          </ac:grpSpMkLst>
        </pc:grpChg>
        <pc:picChg chg="add del">
          <ac:chgData name="Roberto Spighi" userId="3bc39ad7-d6c7-44c6-95d2-de4a834b186c" providerId="ADAL" clId="{6FD18CCF-6D03-47D3-B269-3BB217D79B3A}" dt="2020-04-27T10:07:05.520" v="12186" actId="478"/>
          <ac:picMkLst>
            <pc:docMk/>
            <pc:sldMk cId="2290941446" sldId="321"/>
            <ac:picMk id="37" creationId="{FC201DA5-9F21-4438-9575-86C3E58D816A}"/>
          </ac:picMkLst>
        </pc:picChg>
        <pc:picChg chg="add del">
          <ac:chgData name="Roberto Spighi" userId="3bc39ad7-d6c7-44c6-95d2-de4a834b186c" providerId="ADAL" clId="{6FD18CCF-6D03-47D3-B269-3BB217D79B3A}" dt="2020-04-27T10:07:27.605" v="12188" actId="478"/>
          <ac:picMkLst>
            <pc:docMk/>
            <pc:sldMk cId="2290941446" sldId="321"/>
            <ac:picMk id="38" creationId="{5C66762D-FA6A-4F14-A8E8-C251312542F7}"/>
          </ac:picMkLst>
        </pc:picChg>
        <pc:picChg chg="add mod">
          <ac:chgData name="Roberto Spighi" userId="3bc39ad7-d6c7-44c6-95d2-de4a834b186c" providerId="ADAL" clId="{6FD18CCF-6D03-47D3-B269-3BB217D79B3A}" dt="2020-04-27T13:10:14.795" v="15699" actId="1036"/>
          <ac:picMkLst>
            <pc:docMk/>
            <pc:sldMk cId="2290941446" sldId="321"/>
            <ac:picMk id="39" creationId="{950C643C-209B-4AD0-8246-3CBE79F43986}"/>
          </ac:picMkLst>
        </pc:picChg>
        <pc:picChg chg="add del">
          <ac:chgData name="Roberto Spighi" userId="3bc39ad7-d6c7-44c6-95d2-de4a834b186c" providerId="ADAL" clId="{6FD18CCF-6D03-47D3-B269-3BB217D79B3A}" dt="2020-04-27T10:07:45.713" v="12190" actId="478"/>
          <ac:picMkLst>
            <pc:docMk/>
            <pc:sldMk cId="2290941446" sldId="321"/>
            <ac:picMk id="40" creationId="{3F8632AD-CA41-4FF3-839C-2CD1FF3D20A2}"/>
          </ac:picMkLst>
        </pc:picChg>
        <pc:picChg chg="add del">
          <ac:chgData name="Roberto Spighi" userId="3bc39ad7-d6c7-44c6-95d2-de4a834b186c" providerId="ADAL" clId="{6FD18CCF-6D03-47D3-B269-3BB217D79B3A}" dt="2020-04-27T10:07:45.713" v="12190" actId="478"/>
          <ac:picMkLst>
            <pc:docMk/>
            <pc:sldMk cId="2290941446" sldId="321"/>
            <ac:picMk id="41" creationId="{14D03338-256E-4949-BCB9-CBA324917847}"/>
          </ac:picMkLst>
        </pc:picChg>
        <pc:picChg chg="add del">
          <ac:chgData name="Roberto Spighi" userId="3bc39ad7-d6c7-44c6-95d2-de4a834b186c" providerId="ADAL" clId="{6FD18CCF-6D03-47D3-B269-3BB217D79B3A}" dt="2020-04-27T10:07:45.713" v="12190" actId="478"/>
          <ac:picMkLst>
            <pc:docMk/>
            <pc:sldMk cId="2290941446" sldId="321"/>
            <ac:picMk id="42" creationId="{BA4BEFA5-23A3-4FC8-B5C2-956C279CF585}"/>
          </ac:picMkLst>
        </pc:picChg>
        <pc:picChg chg="add del">
          <ac:chgData name="Roberto Spighi" userId="3bc39ad7-d6c7-44c6-95d2-de4a834b186c" providerId="ADAL" clId="{6FD18CCF-6D03-47D3-B269-3BB217D79B3A}" dt="2020-04-27T10:07:45.713" v="12190" actId="478"/>
          <ac:picMkLst>
            <pc:docMk/>
            <pc:sldMk cId="2290941446" sldId="321"/>
            <ac:picMk id="43" creationId="{87115474-7B1D-4F41-91D4-97423731A17D}"/>
          </ac:picMkLst>
        </pc:picChg>
        <pc:picChg chg="add del">
          <ac:chgData name="Roberto Spighi" userId="3bc39ad7-d6c7-44c6-95d2-de4a834b186c" providerId="ADAL" clId="{6FD18CCF-6D03-47D3-B269-3BB217D79B3A}" dt="2020-04-27T10:07:45.713" v="12190" actId="478"/>
          <ac:picMkLst>
            <pc:docMk/>
            <pc:sldMk cId="2290941446" sldId="321"/>
            <ac:picMk id="44" creationId="{4FFA2FE0-25CD-4405-8C1D-5CCBBD508B6E}"/>
          </ac:picMkLst>
        </pc:picChg>
        <pc:picChg chg="add del">
          <ac:chgData name="Roberto Spighi" userId="3bc39ad7-d6c7-44c6-95d2-de4a834b186c" providerId="ADAL" clId="{6FD18CCF-6D03-47D3-B269-3BB217D79B3A}" dt="2020-04-27T10:07:50.846" v="12191" actId="478"/>
          <ac:picMkLst>
            <pc:docMk/>
            <pc:sldMk cId="2290941446" sldId="321"/>
            <ac:picMk id="45" creationId="{572E014C-6A1F-4145-B126-EAD4537474DF}"/>
          </ac:picMkLst>
        </pc:picChg>
        <pc:picChg chg="add del">
          <ac:chgData name="Roberto Spighi" userId="3bc39ad7-d6c7-44c6-95d2-de4a834b186c" providerId="ADAL" clId="{6FD18CCF-6D03-47D3-B269-3BB217D79B3A}" dt="2020-04-27T10:07:53.859" v="12192" actId="478"/>
          <ac:picMkLst>
            <pc:docMk/>
            <pc:sldMk cId="2290941446" sldId="321"/>
            <ac:picMk id="46" creationId="{F2FD9811-81C4-4443-95DE-59B4BA4022EB}"/>
          </ac:picMkLst>
        </pc:picChg>
        <pc:picChg chg="add mod topLvl">
          <ac:chgData name="Roberto Spighi" userId="3bc39ad7-d6c7-44c6-95d2-de4a834b186c" providerId="ADAL" clId="{6FD18CCF-6D03-47D3-B269-3BB217D79B3A}" dt="2020-04-27T13:10:14.795" v="15699" actId="1036"/>
          <ac:picMkLst>
            <pc:docMk/>
            <pc:sldMk cId="2290941446" sldId="321"/>
            <ac:picMk id="53" creationId="{074BD6F7-2DC5-4CBD-A0E9-DFE898A28D22}"/>
          </ac:picMkLst>
        </pc:picChg>
        <pc:picChg chg="add mod topLvl">
          <ac:chgData name="Roberto Spighi" userId="3bc39ad7-d6c7-44c6-95d2-de4a834b186c" providerId="ADAL" clId="{6FD18CCF-6D03-47D3-B269-3BB217D79B3A}" dt="2020-04-27T10:19:13.707" v="12412" actId="164"/>
          <ac:picMkLst>
            <pc:docMk/>
            <pc:sldMk cId="2290941446" sldId="321"/>
            <ac:picMk id="54" creationId="{880E34B1-2BDE-45D3-9C6C-42C76355153C}"/>
          </ac:picMkLst>
        </pc:picChg>
        <pc:picChg chg="add mod topLvl">
          <ac:chgData name="Roberto Spighi" userId="3bc39ad7-d6c7-44c6-95d2-de4a834b186c" providerId="ADAL" clId="{6FD18CCF-6D03-47D3-B269-3BB217D79B3A}" dt="2020-04-27T10:19:13.707" v="12412" actId="164"/>
          <ac:picMkLst>
            <pc:docMk/>
            <pc:sldMk cId="2290941446" sldId="321"/>
            <ac:picMk id="55" creationId="{0B9C1E75-CFD0-4067-9EF1-741ACC3CED18}"/>
          </ac:picMkLst>
        </pc:picChg>
        <pc:picChg chg="add mod topLvl">
          <ac:chgData name="Roberto Spighi" userId="3bc39ad7-d6c7-44c6-95d2-de4a834b186c" providerId="ADAL" clId="{6FD18CCF-6D03-47D3-B269-3BB217D79B3A}" dt="2020-04-27T13:10:14.795" v="15699" actId="1036"/>
          <ac:picMkLst>
            <pc:docMk/>
            <pc:sldMk cId="2290941446" sldId="321"/>
            <ac:picMk id="56" creationId="{D1F99364-63FB-46DD-90B7-4FAAED367CE7}"/>
          </ac:picMkLst>
        </pc:picChg>
        <pc:picChg chg="add mod topLvl">
          <ac:chgData name="Roberto Spighi" userId="3bc39ad7-d6c7-44c6-95d2-de4a834b186c" providerId="ADAL" clId="{6FD18CCF-6D03-47D3-B269-3BB217D79B3A}" dt="2020-04-27T13:10:14.795" v="15699" actId="1036"/>
          <ac:picMkLst>
            <pc:docMk/>
            <pc:sldMk cId="2290941446" sldId="321"/>
            <ac:picMk id="57" creationId="{C08DFF35-9D50-41B7-8329-7D0962251622}"/>
          </ac:picMkLst>
        </pc:picChg>
        <pc:picChg chg="add mod topLvl">
          <ac:chgData name="Roberto Spighi" userId="3bc39ad7-d6c7-44c6-95d2-de4a834b186c" providerId="ADAL" clId="{6FD18CCF-6D03-47D3-B269-3BB217D79B3A}" dt="2020-04-27T13:10:14.795" v="15699" actId="1036"/>
          <ac:picMkLst>
            <pc:docMk/>
            <pc:sldMk cId="2290941446" sldId="321"/>
            <ac:picMk id="58" creationId="{5C6B2ADF-ED50-48BD-9968-FB5F5659D138}"/>
          </ac:picMkLst>
        </pc:picChg>
        <pc:picChg chg="add mod topLvl">
          <ac:chgData name="Roberto Spighi" userId="3bc39ad7-d6c7-44c6-95d2-de4a834b186c" providerId="ADAL" clId="{6FD18CCF-6D03-47D3-B269-3BB217D79B3A}" dt="2020-04-27T10:19:13.707" v="12412" actId="164"/>
          <ac:picMkLst>
            <pc:docMk/>
            <pc:sldMk cId="2290941446" sldId="321"/>
            <ac:picMk id="59" creationId="{04D10161-D22A-44EC-95EC-A4D88345B43C}"/>
          </ac:picMkLst>
        </pc:picChg>
        <pc:picChg chg="add mod topLvl">
          <ac:chgData name="Roberto Spighi" userId="3bc39ad7-d6c7-44c6-95d2-de4a834b186c" providerId="ADAL" clId="{6FD18CCF-6D03-47D3-B269-3BB217D79B3A}" dt="2020-04-27T10:19:13.707" v="12412" actId="164"/>
          <ac:picMkLst>
            <pc:docMk/>
            <pc:sldMk cId="2290941446" sldId="321"/>
            <ac:picMk id="60" creationId="{50421149-D963-46C9-A67E-65F62A70DA95}"/>
          </ac:picMkLst>
        </pc:picChg>
        <pc:picChg chg="add mod topLvl">
          <ac:chgData name="Roberto Spighi" userId="3bc39ad7-d6c7-44c6-95d2-de4a834b186c" providerId="ADAL" clId="{6FD18CCF-6D03-47D3-B269-3BB217D79B3A}" dt="2020-04-27T10:21:41.745" v="12416" actId="1076"/>
          <ac:picMkLst>
            <pc:docMk/>
            <pc:sldMk cId="2290941446" sldId="321"/>
            <ac:picMk id="61" creationId="{E5B2DC2A-A4D6-4608-A3BC-ACA33B04FBBD}"/>
          </ac:picMkLst>
        </pc:picChg>
        <pc:picChg chg="add del mod">
          <ac:chgData name="Roberto Spighi" userId="3bc39ad7-d6c7-44c6-95d2-de4a834b186c" providerId="ADAL" clId="{6FD18CCF-6D03-47D3-B269-3BB217D79B3A}" dt="2020-04-27T10:47:59.158" v="12459" actId="478"/>
          <ac:picMkLst>
            <pc:docMk/>
            <pc:sldMk cId="2290941446" sldId="321"/>
            <ac:picMk id="85" creationId="{16D32D12-809B-4DF4-A1A3-98B21624F5B7}"/>
          </ac:picMkLst>
        </pc:picChg>
        <pc:cxnChg chg="add mod">
          <ac:chgData name="Roberto Spighi" userId="3bc39ad7-d6c7-44c6-95d2-de4a834b186c" providerId="ADAL" clId="{6FD18CCF-6D03-47D3-B269-3BB217D79B3A}" dt="2020-04-27T13:10:14.795" v="15699" actId="1036"/>
          <ac:cxnSpMkLst>
            <pc:docMk/>
            <pc:sldMk cId="2290941446" sldId="321"/>
            <ac:cxnSpMk id="5" creationId="{902BB836-53D5-49B3-B585-B1BECFD791DD}"/>
          </ac:cxnSpMkLst>
        </pc:cxnChg>
        <pc:cxnChg chg="add del">
          <ac:chgData name="Roberto Spighi" userId="3bc39ad7-d6c7-44c6-95d2-de4a834b186c" providerId="ADAL" clId="{6FD18CCF-6D03-47D3-B269-3BB217D79B3A}" dt="2020-04-27T10:11:32.599" v="12349" actId="478"/>
          <ac:cxnSpMkLst>
            <pc:docMk/>
            <pc:sldMk cId="2290941446" sldId="321"/>
            <ac:cxnSpMk id="9" creationId="{4E46B311-2DC5-47B2-A3B2-33862CCFA028}"/>
          </ac:cxnSpMkLst>
        </pc:cxnChg>
        <pc:cxnChg chg="add del">
          <ac:chgData name="Roberto Spighi" userId="3bc39ad7-d6c7-44c6-95d2-de4a834b186c" providerId="ADAL" clId="{6FD18CCF-6D03-47D3-B269-3BB217D79B3A}" dt="2020-04-27T10:13:13.647" v="12377" actId="478"/>
          <ac:cxnSpMkLst>
            <pc:docMk/>
            <pc:sldMk cId="2290941446" sldId="321"/>
            <ac:cxnSpMk id="13" creationId="{7D4F1061-67F7-41CC-AE54-AE86814CFBCD}"/>
          </ac:cxnSpMkLst>
        </pc:cxnChg>
        <pc:cxnChg chg="add del mod">
          <ac:chgData name="Roberto Spighi" userId="3bc39ad7-d6c7-44c6-95d2-de4a834b186c" providerId="ADAL" clId="{6FD18CCF-6D03-47D3-B269-3BB217D79B3A}" dt="2020-04-27T10:14:13.136" v="12380" actId="478"/>
          <ac:cxnSpMkLst>
            <pc:docMk/>
            <pc:sldMk cId="2290941446" sldId="321"/>
            <ac:cxnSpMk id="18" creationId="{85243182-E967-44C6-BB15-3557B7B4387D}"/>
          </ac:cxnSpMkLst>
        </pc:cxnChg>
        <pc:cxnChg chg="add del">
          <ac:chgData name="Roberto Spighi" userId="3bc39ad7-d6c7-44c6-95d2-de4a834b186c" providerId="ADAL" clId="{6FD18CCF-6D03-47D3-B269-3BB217D79B3A}" dt="2020-04-27T10:07:45.713" v="12190" actId="478"/>
          <ac:cxnSpMkLst>
            <pc:docMk/>
            <pc:sldMk cId="2290941446" sldId="321"/>
            <ac:cxnSpMk id="47" creationId="{91BC303F-6F9A-424C-B1D2-3AC342371CAD}"/>
          </ac:cxnSpMkLst>
        </pc:cxnChg>
        <pc:cxnChg chg="add del">
          <ac:chgData name="Roberto Spighi" userId="3bc39ad7-d6c7-44c6-95d2-de4a834b186c" providerId="ADAL" clId="{6FD18CCF-6D03-47D3-B269-3BB217D79B3A}" dt="2020-04-27T10:07:45.713" v="12190" actId="478"/>
          <ac:cxnSpMkLst>
            <pc:docMk/>
            <pc:sldMk cId="2290941446" sldId="321"/>
            <ac:cxnSpMk id="48" creationId="{1C2F9A94-5C01-4917-8099-FE5AAFCFF185}"/>
          </ac:cxnSpMkLst>
        </pc:cxnChg>
        <pc:cxnChg chg="add del">
          <ac:chgData name="Roberto Spighi" userId="3bc39ad7-d6c7-44c6-95d2-de4a834b186c" providerId="ADAL" clId="{6FD18CCF-6D03-47D3-B269-3BB217D79B3A}" dt="2020-04-27T10:07:50.846" v="12191" actId="478"/>
          <ac:cxnSpMkLst>
            <pc:docMk/>
            <pc:sldMk cId="2290941446" sldId="321"/>
            <ac:cxnSpMk id="50" creationId="{10871BDC-F79A-4E92-A1C2-1855A5803A7F}"/>
          </ac:cxnSpMkLst>
        </pc:cxnChg>
        <pc:cxnChg chg="add mod">
          <ac:chgData name="Roberto Spighi" userId="3bc39ad7-d6c7-44c6-95d2-de4a834b186c" providerId="ADAL" clId="{6FD18CCF-6D03-47D3-B269-3BB217D79B3A}" dt="2020-04-27T10:17:46.486" v="12407" actId="164"/>
          <ac:cxnSpMkLst>
            <pc:docMk/>
            <pc:sldMk cId="2290941446" sldId="321"/>
            <ac:cxnSpMk id="64" creationId="{A89A6867-F686-4085-B0D9-7A7FC9265E74}"/>
          </ac:cxnSpMkLst>
        </pc:cxnChg>
        <pc:cxnChg chg="add mod">
          <ac:chgData name="Roberto Spighi" userId="3bc39ad7-d6c7-44c6-95d2-de4a834b186c" providerId="ADAL" clId="{6FD18CCF-6D03-47D3-B269-3BB217D79B3A}" dt="2020-04-27T10:17:46.486" v="12407" actId="164"/>
          <ac:cxnSpMkLst>
            <pc:docMk/>
            <pc:sldMk cId="2290941446" sldId="321"/>
            <ac:cxnSpMk id="66" creationId="{87AE1AA2-2E48-4917-915F-111002C0548A}"/>
          </ac:cxnSpMkLst>
        </pc:cxnChg>
        <pc:cxnChg chg="add mod">
          <ac:chgData name="Roberto Spighi" userId="3bc39ad7-d6c7-44c6-95d2-de4a834b186c" providerId="ADAL" clId="{6FD18CCF-6D03-47D3-B269-3BB217D79B3A}" dt="2020-04-27T10:17:46.486" v="12407" actId="164"/>
          <ac:cxnSpMkLst>
            <pc:docMk/>
            <pc:sldMk cId="2290941446" sldId="321"/>
            <ac:cxnSpMk id="68" creationId="{D16A26A5-6F44-46A2-A6D0-BF6CDD374D25}"/>
          </ac:cxnSpMkLst>
        </pc:cxnChg>
        <pc:cxnChg chg="add mod">
          <ac:chgData name="Roberto Spighi" userId="3bc39ad7-d6c7-44c6-95d2-de4a834b186c" providerId="ADAL" clId="{6FD18CCF-6D03-47D3-B269-3BB217D79B3A}" dt="2020-04-27T10:17:46.486" v="12407" actId="164"/>
          <ac:cxnSpMkLst>
            <pc:docMk/>
            <pc:sldMk cId="2290941446" sldId="321"/>
            <ac:cxnSpMk id="70" creationId="{791A67E8-5347-4354-9891-5995B63EFA45}"/>
          </ac:cxnSpMkLst>
        </pc:cxnChg>
        <pc:cxnChg chg="add mod">
          <ac:chgData name="Roberto Spighi" userId="3bc39ad7-d6c7-44c6-95d2-de4a834b186c" providerId="ADAL" clId="{6FD18CCF-6D03-47D3-B269-3BB217D79B3A}" dt="2020-04-27T10:17:46.486" v="12407" actId="164"/>
          <ac:cxnSpMkLst>
            <pc:docMk/>
            <pc:sldMk cId="2290941446" sldId="321"/>
            <ac:cxnSpMk id="73" creationId="{048B1852-7968-42E9-953E-5EAB6014DD8F}"/>
          </ac:cxnSpMkLst>
        </pc:cxnChg>
        <pc:cxnChg chg="add mod">
          <ac:chgData name="Roberto Spighi" userId="3bc39ad7-d6c7-44c6-95d2-de4a834b186c" providerId="ADAL" clId="{6FD18CCF-6D03-47D3-B269-3BB217D79B3A}" dt="2020-04-27T10:17:46.486" v="12407" actId="164"/>
          <ac:cxnSpMkLst>
            <pc:docMk/>
            <pc:sldMk cId="2290941446" sldId="321"/>
            <ac:cxnSpMk id="75" creationId="{5F08479A-EA2A-4133-B8DD-4A8C014B6C25}"/>
          </ac:cxnSpMkLst>
        </pc:cxnChg>
        <pc:cxnChg chg="add mod">
          <ac:chgData name="Roberto Spighi" userId="3bc39ad7-d6c7-44c6-95d2-de4a834b186c" providerId="ADAL" clId="{6FD18CCF-6D03-47D3-B269-3BB217D79B3A}" dt="2020-04-27T10:21:52.650" v="12417" actId="14100"/>
          <ac:cxnSpMkLst>
            <pc:docMk/>
            <pc:sldMk cId="2290941446" sldId="321"/>
            <ac:cxnSpMk id="77" creationId="{9031F427-093C-4F58-90CD-B1DD95EE173A}"/>
          </ac:cxnSpMkLst>
        </pc:cxnChg>
        <pc:cxnChg chg="add mod">
          <ac:chgData name="Roberto Spighi" userId="3bc39ad7-d6c7-44c6-95d2-de4a834b186c" providerId="ADAL" clId="{6FD18CCF-6D03-47D3-B269-3BB217D79B3A}" dt="2020-04-27T10:22:01.150" v="12418" actId="14100"/>
          <ac:cxnSpMkLst>
            <pc:docMk/>
            <pc:sldMk cId="2290941446" sldId="321"/>
            <ac:cxnSpMk id="79" creationId="{D6BEF47A-E582-41AD-856F-107A58BD2A2C}"/>
          </ac:cxnSpMkLst>
        </pc:cxnChg>
      </pc:sldChg>
      <pc:sldChg chg="delSp modSp add del delAnim modAnim">
        <pc:chgData name="Roberto Spighi" userId="3bc39ad7-d6c7-44c6-95d2-de4a834b186c" providerId="ADAL" clId="{6FD18CCF-6D03-47D3-B269-3BB217D79B3A}" dt="2020-04-27T10:47:46.737" v="12457" actId="47"/>
        <pc:sldMkLst>
          <pc:docMk/>
          <pc:sldMk cId="2918602066" sldId="323"/>
        </pc:sldMkLst>
        <pc:spChg chg="del">
          <ac:chgData name="Roberto Spighi" userId="3bc39ad7-d6c7-44c6-95d2-de4a834b186c" providerId="ADAL" clId="{6FD18CCF-6D03-47D3-B269-3BB217D79B3A}" dt="2020-04-27T09:56:28.760" v="12020" actId="478"/>
          <ac:spMkLst>
            <pc:docMk/>
            <pc:sldMk cId="2918602066" sldId="323"/>
            <ac:spMk id="25" creationId="{9771BAC2-9FD1-CB45-90AA-1A1036DFAAC1}"/>
          </ac:spMkLst>
        </pc:spChg>
        <pc:spChg chg="del">
          <ac:chgData name="Roberto Spighi" userId="3bc39ad7-d6c7-44c6-95d2-de4a834b186c" providerId="ADAL" clId="{6FD18CCF-6D03-47D3-B269-3BB217D79B3A}" dt="2020-04-27T09:56:19.825" v="12019" actId="478"/>
          <ac:spMkLst>
            <pc:docMk/>
            <pc:sldMk cId="2918602066" sldId="323"/>
            <ac:spMk id="26" creationId="{AEEBFF36-C153-8D4C-92F2-B70E54068896}"/>
          </ac:spMkLst>
        </pc:spChg>
        <pc:spChg chg="mod">
          <ac:chgData name="Roberto Spighi" userId="3bc39ad7-d6c7-44c6-95d2-de4a834b186c" providerId="ADAL" clId="{6FD18CCF-6D03-47D3-B269-3BB217D79B3A}" dt="2020-04-27T10:02:24.966" v="12083" actId="14100"/>
          <ac:spMkLst>
            <pc:docMk/>
            <pc:sldMk cId="2918602066" sldId="323"/>
            <ac:spMk id="27" creationId="{FBFC5B5D-4A92-6F45-9376-E2E21F39AA8E}"/>
          </ac:spMkLst>
        </pc:spChg>
        <pc:spChg chg="mod">
          <ac:chgData name="Roberto Spighi" userId="3bc39ad7-d6c7-44c6-95d2-de4a834b186c" providerId="ADAL" clId="{6FD18CCF-6D03-47D3-B269-3BB217D79B3A}" dt="2020-04-27T10:02:24.966" v="12083" actId="14100"/>
          <ac:spMkLst>
            <pc:docMk/>
            <pc:sldMk cId="2918602066" sldId="323"/>
            <ac:spMk id="30" creationId="{BF1D513A-5559-DD46-8D72-FE76D27B3326}"/>
          </ac:spMkLst>
        </pc:spChg>
        <pc:spChg chg="mod">
          <ac:chgData name="Roberto Spighi" userId="3bc39ad7-d6c7-44c6-95d2-de4a834b186c" providerId="ADAL" clId="{6FD18CCF-6D03-47D3-B269-3BB217D79B3A}" dt="2020-04-27T10:02:24.966" v="12083" actId="14100"/>
          <ac:spMkLst>
            <pc:docMk/>
            <pc:sldMk cId="2918602066" sldId="323"/>
            <ac:spMk id="31" creationId="{3C49325B-F670-0E41-B21F-77698B2D4135}"/>
          </ac:spMkLst>
        </pc:spChg>
        <pc:spChg chg="del mod">
          <ac:chgData name="Roberto Spighi" userId="3bc39ad7-d6c7-44c6-95d2-de4a834b186c" providerId="ADAL" clId="{6FD18CCF-6D03-47D3-B269-3BB217D79B3A}" dt="2020-04-27T09:52:36.352" v="12013" actId="478"/>
          <ac:spMkLst>
            <pc:docMk/>
            <pc:sldMk cId="2918602066" sldId="323"/>
            <ac:spMk id="32" creationId="{10DCF0C0-E0ED-8C46-A9AB-2CC1F6E807A4}"/>
          </ac:spMkLst>
        </pc:spChg>
        <pc:spChg chg="del">
          <ac:chgData name="Roberto Spighi" userId="3bc39ad7-d6c7-44c6-95d2-de4a834b186c" providerId="ADAL" clId="{6FD18CCF-6D03-47D3-B269-3BB217D79B3A}" dt="2020-04-27T09:52:44.540" v="12015" actId="478"/>
          <ac:spMkLst>
            <pc:docMk/>
            <pc:sldMk cId="2918602066" sldId="323"/>
            <ac:spMk id="33" creationId="{0B194FFE-D4C0-5743-884E-DA25261226C2}"/>
          </ac:spMkLst>
        </pc:spChg>
        <pc:spChg chg="del">
          <ac:chgData name="Roberto Spighi" userId="3bc39ad7-d6c7-44c6-95d2-de4a834b186c" providerId="ADAL" clId="{6FD18CCF-6D03-47D3-B269-3BB217D79B3A}" dt="2020-04-27T09:52:41.385" v="12014" actId="478"/>
          <ac:spMkLst>
            <pc:docMk/>
            <pc:sldMk cId="2918602066" sldId="323"/>
            <ac:spMk id="34" creationId="{35898042-3D60-8149-B4E8-7B12F2979E86}"/>
          </ac:spMkLst>
        </pc:spChg>
        <pc:spChg chg="del">
          <ac:chgData name="Roberto Spighi" userId="3bc39ad7-d6c7-44c6-95d2-de4a834b186c" providerId="ADAL" clId="{6FD18CCF-6D03-47D3-B269-3BB217D79B3A}" dt="2020-04-27T09:52:47.221" v="12016" actId="478"/>
          <ac:spMkLst>
            <pc:docMk/>
            <pc:sldMk cId="2918602066" sldId="323"/>
            <ac:spMk id="35" creationId="{63C5F3C0-774D-6447-B7A6-0D5A37BEF389}"/>
          </ac:spMkLst>
        </pc:spChg>
        <pc:picChg chg="mod">
          <ac:chgData name="Roberto Spighi" userId="3bc39ad7-d6c7-44c6-95d2-de4a834b186c" providerId="ADAL" clId="{6FD18CCF-6D03-47D3-B269-3BB217D79B3A}" dt="2020-04-27T10:02:24.966" v="12083" actId="14100"/>
          <ac:picMkLst>
            <pc:docMk/>
            <pc:sldMk cId="2918602066" sldId="323"/>
            <ac:picMk id="3" creationId="{A3BC6B9D-BF31-EB49-9A6C-ABA30FE6141A}"/>
          </ac:picMkLst>
        </pc:picChg>
        <pc:picChg chg="mod">
          <ac:chgData name="Roberto Spighi" userId="3bc39ad7-d6c7-44c6-95d2-de4a834b186c" providerId="ADAL" clId="{6FD18CCF-6D03-47D3-B269-3BB217D79B3A}" dt="2020-04-27T10:02:24.966" v="12083" actId="14100"/>
          <ac:picMkLst>
            <pc:docMk/>
            <pc:sldMk cId="2918602066" sldId="323"/>
            <ac:picMk id="7" creationId="{818C7437-DFA6-B24B-9662-D8AF79753239}"/>
          </ac:picMkLst>
        </pc:picChg>
        <pc:picChg chg="mod">
          <ac:chgData name="Roberto Spighi" userId="3bc39ad7-d6c7-44c6-95d2-de4a834b186c" providerId="ADAL" clId="{6FD18CCF-6D03-47D3-B269-3BB217D79B3A}" dt="2020-04-27T10:02:24.966" v="12083" actId="14100"/>
          <ac:picMkLst>
            <pc:docMk/>
            <pc:sldMk cId="2918602066" sldId="323"/>
            <ac:picMk id="9" creationId="{9CE15F48-4266-A443-9B6E-163F2AE20761}"/>
          </ac:picMkLst>
        </pc:picChg>
        <pc:picChg chg="mod">
          <ac:chgData name="Roberto Spighi" userId="3bc39ad7-d6c7-44c6-95d2-de4a834b186c" providerId="ADAL" clId="{6FD18CCF-6D03-47D3-B269-3BB217D79B3A}" dt="2020-04-27T10:02:24.966" v="12083" actId="14100"/>
          <ac:picMkLst>
            <pc:docMk/>
            <pc:sldMk cId="2918602066" sldId="323"/>
            <ac:picMk id="11" creationId="{163E369D-B4E7-F44F-BE89-1B4BF1A69FB9}"/>
          </ac:picMkLst>
        </pc:picChg>
        <pc:picChg chg="mod">
          <ac:chgData name="Roberto Spighi" userId="3bc39ad7-d6c7-44c6-95d2-de4a834b186c" providerId="ADAL" clId="{6FD18CCF-6D03-47D3-B269-3BB217D79B3A}" dt="2020-04-27T10:02:24.966" v="12083" actId="14100"/>
          <ac:picMkLst>
            <pc:docMk/>
            <pc:sldMk cId="2918602066" sldId="323"/>
            <ac:picMk id="13" creationId="{BF0E452D-B47F-5A47-A913-119BFB205C58}"/>
          </ac:picMkLst>
        </pc:picChg>
        <pc:picChg chg="mod">
          <ac:chgData name="Roberto Spighi" userId="3bc39ad7-d6c7-44c6-95d2-de4a834b186c" providerId="ADAL" clId="{6FD18CCF-6D03-47D3-B269-3BB217D79B3A}" dt="2020-04-27T10:02:24.966" v="12083" actId="14100"/>
          <ac:picMkLst>
            <pc:docMk/>
            <pc:sldMk cId="2918602066" sldId="323"/>
            <ac:picMk id="15" creationId="{0F1CFEE9-2CC7-6745-B139-99A0F553D456}"/>
          </ac:picMkLst>
        </pc:picChg>
        <pc:picChg chg="mod">
          <ac:chgData name="Roberto Spighi" userId="3bc39ad7-d6c7-44c6-95d2-de4a834b186c" providerId="ADAL" clId="{6FD18CCF-6D03-47D3-B269-3BB217D79B3A}" dt="2020-04-27T10:02:24.966" v="12083" actId="14100"/>
          <ac:picMkLst>
            <pc:docMk/>
            <pc:sldMk cId="2918602066" sldId="323"/>
            <ac:picMk id="17" creationId="{31DF8AB4-893E-8C4A-A04B-E1FB971C9839}"/>
          </ac:picMkLst>
        </pc:picChg>
        <pc:picChg chg="mod">
          <ac:chgData name="Roberto Spighi" userId="3bc39ad7-d6c7-44c6-95d2-de4a834b186c" providerId="ADAL" clId="{6FD18CCF-6D03-47D3-B269-3BB217D79B3A}" dt="2020-04-27T10:02:24.966" v="12083" actId="14100"/>
          <ac:picMkLst>
            <pc:docMk/>
            <pc:sldMk cId="2918602066" sldId="323"/>
            <ac:picMk id="19" creationId="{E389D69C-B42E-2D45-A106-3D1B2A003F48}"/>
          </ac:picMkLst>
        </pc:picChg>
        <pc:cxnChg chg="mod">
          <ac:chgData name="Roberto Spighi" userId="3bc39ad7-d6c7-44c6-95d2-de4a834b186c" providerId="ADAL" clId="{6FD18CCF-6D03-47D3-B269-3BB217D79B3A}" dt="2020-04-27T10:02:24.966" v="12083" actId="14100"/>
          <ac:cxnSpMkLst>
            <pc:docMk/>
            <pc:sldMk cId="2918602066" sldId="323"/>
            <ac:cxnSpMk id="21" creationId="{C1BD8171-F5FA-5043-9162-B39AC44ACD72}"/>
          </ac:cxnSpMkLst>
        </pc:cxnChg>
        <pc:cxnChg chg="mod">
          <ac:chgData name="Roberto Spighi" userId="3bc39ad7-d6c7-44c6-95d2-de4a834b186c" providerId="ADAL" clId="{6FD18CCF-6D03-47D3-B269-3BB217D79B3A}" dt="2020-04-27T10:02:24.966" v="12083" actId="14100"/>
          <ac:cxnSpMkLst>
            <pc:docMk/>
            <pc:sldMk cId="2918602066" sldId="323"/>
            <ac:cxnSpMk id="22" creationId="{3C858A83-07DE-3D43-821B-511CC4C7C6D5}"/>
          </ac:cxnSpMkLst>
        </pc:cxnChg>
        <pc:cxnChg chg="mod">
          <ac:chgData name="Roberto Spighi" userId="3bc39ad7-d6c7-44c6-95d2-de4a834b186c" providerId="ADAL" clId="{6FD18CCF-6D03-47D3-B269-3BB217D79B3A}" dt="2020-04-27T10:02:24.966" v="12083" actId="14100"/>
          <ac:cxnSpMkLst>
            <pc:docMk/>
            <pc:sldMk cId="2918602066" sldId="323"/>
            <ac:cxnSpMk id="29" creationId="{728D2085-6FCA-F241-83FA-473334ED9492}"/>
          </ac:cxnSpMkLst>
        </pc:cxnChg>
      </pc:sldChg>
      <pc:sldChg chg="addSp delSp modSp add del modAnim">
        <pc:chgData name="Roberto Spighi" userId="3bc39ad7-d6c7-44c6-95d2-de4a834b186c" providerId="ADAL" clId="{6FD18CCF-6D03-47D3-B269-3BB217D79B3A}" dt="2020-04-27T10:48:25.224" v="12462" actId="47"/>
        <pc:sldMkLst>
          <pc:docMk/>
          <pc:sldMk cId="1881773606" sldId="324"/>
        </pc:sldMkLst>
        <pc:spChg chg="del">
          <ac:chgData name="Roberto Spighi" userId="3bc39ad7-d6c7-44c6-95d2-de4a834b186c" providerId="ADAL" clId="{6FD18CCF-6D03-47D3-B269-3BB217D79B3A}" dt="2020-04-27T10:03:35.578" v="12086" actId="478"/>
          <ac:spMkLst>
            <pc:docMk/>
            <pc:sldMk cId="1881773606" sldId="324"/>
            <ac:spMk id="90" creationId="{00000000-0000-0000-0000-000000000000}"/>
          </ac:spMkLst>
        </pc:spChg>
        <pc:spChg chg="mod">
          <ac:chgData name="Roberto Spighi" userId="3bc39ad7-d6c7-44c6-95d2-de4a834b186c" providerId="ADAL" clId="{6FD18CCF-6D03-47D3-B269-3BB217D79B3A}" dt="2020-04-27T10:04:10.205" v="12176" actId="164"/>
          <ac:spMkLst>
            <pc:docMk/>
            <pc:sldMk cId="1881773606" sldId="324"/>
            <ac:spMk id="91" creationId="{00000000-0000-0000-0000-000000000000}"/>
          </ac:spMkLst>
        </pc:spChg>
        <pc:grpChg chg="add mod">
          <ac:chgData name="Roberto Spighi" userId="3bc39ad7-d6c7-44c6-95d2-de4a834b186c" providerId="ADAL" clId="{6FD18CCF-6D03-47D3-B269-3BB217D79B3A}" dt="2020-04-27T10:04:19.776" v="12178" actId="1076"/>
          <ac:grpSpMkLst>
            <pc:docMk/>
            <pc:sldMk cId="1881773606" sldId="324"/>
            <ac:grpSpMk id="2" creationId="{730A8C41-8599-41A1-AAAC-D2484B00889E}"/>
          </ac:grpSpMkLst>
        </pc:grpChg>
        <pc:grpChg chg="mod">
          <ac:chgData name="Roberto Spighi" userId="3bc39ad7-d6c7-44c6-95d2-de4a834b186c" providerId="ADAL" clId="{6FD18CCF-6D03-47D3-B269-3BB217D79B3A}" dt="2020-04-27T10:04:10.205" v="12176" actId="164"/>
          <ac:grpSpMkLst>
            <pc:docMk/>
            <pc:sldMk cId="1881773606" sldId="324"/>
            <ac:grpSpMk id="16" creationId="{00000000-0000-0000-0000-000000000000}"/>
          </ac:grpSpMkLst>
        </pc:grpChg>
        <pc:grpChg chg="mod">
          <ac:chgData name="Roberto Spighi" userId="3bc39ad7-d6c7-44c6-95d2-de4a834b186c" providerId="ADAL" clId="{6FD18CCF-6D03-47D3-B269-3BB217D79B3A}" dt="2020-04-27T10:04:10.205" v="12176" actId="164"/>
          <ac:grpSpMkLst>
            <pc:docMk/>
            <pc:sldMk cId="1881773606" sldId="324"/>
            <ac:grpSpMk id="18" creationId="{00000000-0000-0000-0000-000000000000}"/>
          </ac:grpSpMkLst>
        </pc:grpChg>
        <pc:grpChg chg="mod">
          <ac:chgData name="Roberto Spighi" userId="3bc39ad7-d6c7-44c6-95d2-de4a834b186c" providerId="ADAL" clId="{6FD18CCF-6D03-47D3-B269-3BB217D79B3A}" dt="2020-04-27T10:04:10.205" v="12176" actId="164"/>
          <ac:grpSpMkLst>
            <pc:docMk/>
            <pc:sldMk cId="1881773606" sldId="324"/>
            <ac:grpSpMk id="30" creationId="{00000000-0000-0000-0000-000000000000}"/>
          </ac:grpSpMkLst>
        </pc:grpChg>
        <pc:grpChg chg="mod">
          <ac:chgData name="Roberto Spighi" userId="3bc39ad7-d6c7-44c6-95d2-de4a834b186c" providerId="ADAL" clId="{6FD18CCF-6D03-47D3-B269-3BB217D79B3A}" dt="2020-04-27T10:04:10.205" v="12176" actId="164"/>
          <ac:grpSpMkLst>
            <pc:docMk/>
            <pc:sldMk cId="1881773606" sldId="324"/>
            <ac:grpSpMk id="42" creationId="{00000000-0000-0000-0000-000000000000}"/>
          </ac:grpSpMkLst>
        </pc:grpChg>
        <pc:grpChg chg="mod">
          <ac:chgData name="Roberto Spighi" userId="3bc39ad7-d6c7-44c6-95d2-de4a834b186c" providerId="ADAL" clId="{6FD18CCF-6D03-47D3-B269-3BB217D79B3A}" dt="2020-04-27T10:04:10.205" v="12176" actId="164"/>
          <ac:grpSpMkLst>
            <pc:docMk/>
            <pc:sldMk cId="1881773606" sldId="324"/>
            <ac:grpSpMk id="54" creationId="{00000000-0000-0000-0000-000000000000}"/>
          </ac:grpSpMkLst>
        </pc:grpChg>
        <pc:grpChg chg="mod">
          <ac:chgData name="Roberto Spighi" userId="3bc39ad7-d6c7-44c6-95d2-de4a834b186c" providerId="ADAL" clId="{6FD18CCF-6D03-47D3-B269-3BB217D79B3A}" dt="2020-04-27T10:04:10.205" v="12176" actId="164"/>
          <ac:grpSpMkLst>
            <pc:docMk/>
            <pc:sldMk cId="1881773606" sldId="324"/>
            <ac:grpSpMk id="66" creationId="{00000000-0000-0000-0000-000000000000}"/>
          </ac:grpSpMkLst>
        </pc:grpChg>
        <pc:grpChg chg="mod">
          <ac:chgData name="Roberto Spighi" userId="3bc39ad7-d6c7-44c6-95d2-de4a834b186c" providerId="ADAL" clId="{6FD18CCF-6D03-47D3-B269-3BB217D79B3A}" dt="2020-04-27T10:04:10.205" v="12176" actId="164"/>
          <ac:grpSpMkLst>
            <pc:docMk/>
            <pc:sldMk cId="1881773606" sldId="324"/>
            <ac:grpSpMk id="88" creationId="{00000000-0000-0000-0000-000000000000}"/>
          </ac:grpSpMkLst>
        </pc:grpChg>
        <pc:grpChg chg="mod">
          <ac:chgData name="Roberto Spighi" userId="3bc39ad7-d6c7-44c6-95d2-de4a834b186c" providerId="ADAL" clId="{6FD18CCF-6D03-47D3-B269-3BB217D79B3A}" dt="2020-04-27T10:04:10.205" v="12176" actId="164"/>
          <ac:grpSpMkLst>
            <pc:docMk/>
            <pc:sldMk cId="1881773606" sldId="324"/>
            <ac:grpSpMk id="102" creationId="{00000000-0000-0000-0000-000000000000}"/>
          </ac:grpSpMkLst>
        </pc:grpChg>
        <pc:grpChg chg="mod">
          <ac:chgData name="Roberto Spighi" userId="3bc39ad7-d6c7-44c6-95d2-de4a834b186c" providerId="ADAL" clId="{6FD18CCF-6D03-47D3-B269-3BB217D79B3A}" dt="2020-04-27T10:04:10.205" v="12176" actId="164"/>
          <ac:grpSpMkLst>
            <pc:docMk/>
            <pc:sldMk cId="1881773606" sldId="324"/>
            <ac:grpSpMk id="107" creationId="{00000000-0000-0000-0000-000000000000}"/>
          </ac:grpSpMkLst>
        </pc:grpChg>
        <pc:grpChg chg="mod">
          <ac:chgData name="Roberto Spighi" userId="3bc39ad7-d6c7-44c6-95d2-de4a834b186c" providerId="ADAL" clId="{6FD18CCF-6D03-47D3-B269-3BB217D79B3A}" dt="2020-04-27T10:04:10.205" v="12176" actId="164"/>
          <ac:grpSpMkLst>
            <pc:docMk/>
            <pc:sldMk cId="1881773606" sldId="324"/>
            <ac:grpSpMk id="110" creationId="{00000000-0000-0000-0000-000000000000}"/>
          </ac:grpSpMkLst>
        </pc:grpChg>
        <pc:grpChg chg="mod">
          <ac:chgData name="Roberto Spighi" userId="3bc39ad7-d6c7-44c6-95d2-de4a834b186c" providerId="ADAL" clId="{6FD18CCF-6D03-47D3-B269-3BB217D79B3A}" dt="2020-04-27T10:04:10.205" v="12176" actId="164"/>
          <ac:grpSpMkLst>
            <pc:docMk/>
            <pc:sldMk cId="1881773606" sldId="324"/>
            <ac:grpSpMk id="111" creationId="{00000000-0000-0000-0000-000000000000}"/>
          </ac:grpSpMkLst>
        </pc:grpChg>
        <pc:grpChg chg="mod">
          <ac:chgData name="Roberto Spighi" userId="3bc39ad7-d6c7-44c6-95d2-de4a834b186c" providerId="ADAL" clId="{6FD18CCF-6D03-47D3-B269-3BB217D79B3A}" dt="2020-04-27T10:04:10.205" v="12176" actId="164"/>
          <ac:grpSpMkLst>
            <pc:docMk/>
            <pc:sldMk cId="1881773606" sldId="324"/>
            <ac:grpSpMk id="115" creationId="{00000000-0000-0000-0000-000000000000}"/>
          </ac:grpSpMkLst>
        </pc:grpChg>
        <pc:grpChg chg="mod">
          <ac:chgData name="Roberto Spighi" userId="3bc39ad7-d6c7-44c6-95d2-de4a834b186c" providerId="ADAL" clId="{6FD18CCF-6D03-47D3-B269-3BB217D79B3A}" dt="2020-04-27T10:04:10.205" v="12176" actId="164"/>
          <ac:grpSpMkLst>
            <pc:docMk/>
            <pc:sldMk cId="1881773606" sldId="324"/>
            <ac:grpSpMk id="118" creationId="{00000000-0000-0000-0000-000000000000}"/>
          </ac:grpSpMkLst>
        </pc:grpChg>
        <pc:picChg chg="mod">
          <ac:chgData name="Roberto Spighi" userId="3bc39ad7-d6c7-44c6-95d2-de4a834b186c" providerId="ADAL" clId="{6FD18CCF-6D03-47D3-B269-3BB217D79B3A}" dt="2020-04-27T10:04:10.205" v="12176" actId="164"/>
          <ac:picMkLst>
            <pc:docMk/>
            <pc:sldMk cId="1881773606" sldId="324"/>
            <ac:picMk id="3" creationId="{00000000-0000-0000-0000-000000000000}"/>
          </ac:picMkLst>
        </pc:picChg>
        <pc:picChg chg="mod">
          <ac:chgData name="Roberto Spighi" userId="3bc39ad7-d6c7-44c6-95d2-de4a834b186c" providerId="ADAL" clId="{6FD18CCF-6D03-47D3-B269-3BB217D79B3A}" dt="2020-04-27T10:04:10.205" v="12176" actId="164"/>
          <ac:picMkLst>
            <pc:docMk/>
            <pc:sldMk cId="1881773606" sldId="324"/>
            <ac:picMk id="94" creationId="{00000000-0000-0000-0000-000000000000}"/>
          </ac:picMkLst>
        </pc:picChg>
        <pc:picChg chg="mod">
          <ac:chgData name="Roberto Spighi" userId="3bc39ad7-d6c7-44c6-95d2-de4a834b186c" providerId="ADAL" clId="{6FD18CCF-6D03-47D3-B269-3BB217D79B3A}" dt="2020-04-27T10:04:10.205" v="12176" actId="164"/>
          <ac:picMkLst>
            <pc:docMk/>
            <pc:sldMk cId="1881773606" sldId="324"/>
            <ac:picMk id="95" creationId="{00000000-0000-0000-0000-000000000000}"/>
          </ac:picMkLst>
        </pc:picChg>
        <pc:picChg chg="mod">
          <ac:chgData name="Roberto Spighi" userId="3bc39ad7-d6c7-44c6-95d2-de4a834b186c" providerId="ADAL" clId="{6FD18CCF-6D03-47D3-B269-3BB217D79B3A}" dt="2020-04-27T10:04:10.205" v="12176" actId="164"/>
          <ac:picMkLst>
            <pc:docMk/>
            <pc:sldMk cId="1881773606" sldId="324"/>
            <ac:picMk id="96" creationId="{00000000-0000-0000-0000-000000000000}"/>
          </ac:picMkLst>
        </pc:picChg>
        <pc:picChg chg="mod">
          <ac:chgData name="Roberto Spighi" userId="3bc39ad7-d6c7-44c6-95d2-de4a834b186c" providerId="ADAL" clId="{6FD18CCF-6D03-47D3-B269-3BB217D79B3A}" dt="2020-04-27T10:04:10.205" v="12176" actId="164"/>
          <ac:picMkLst>
            <pc:docMk/>
            <pc:sldMk cId="1881773606" sldId="324"/>
            <ac:picMk id="97" creationId="{00000000-0000-0000-0000-000000000000}"/>
          </ac:picMkLst>
        </pc:picChg>
        <pc:picChg chg="mod">
          <ac:chgData name="Roberto Spighi" userId="3bc39ad7-d6c7-44c6-95d2-de4a834b186c" providerId="ADAL" clId="{6FD18CCF-6D03-47D3-B269-3BB217D79B3A}" dt="2020-04-27T10:04:10.205" v="12176" actId="164"/>
          <ac:picMkLst>
            <pc:docMk/>
            <pc:sldMk cId="1881773606" sldId="324"/>
            <ac:picMk id="98" creationId="{00000000-0000-0000-0000-000000000000}"/>
          </ac:picMkLst>
        </pc:picChg>
        <pc:picChg chg="mod">
          <ac:chgData name="Roberto Spighi" userId="3bc39ad7-d6c7-44c6-95d2-de4a834b186c" providerId="ADAL" clId="{6FD18CCF-6D03-47D3-B269-3BB217D79B3A}" dt="2020-04-27T10:04:10.205" v="12176" actId="164"/>
          <ac:picMkLst>
            <pc:docMk/>
            <pc:sldMk cId="1881773606" sldId="324"/>
            <ac:picMk id="99" creationId="{00000000-0000-0000-0000-000000000000}"/>
          </ac:picMkLst>
        </pc:picChg>
        <pc:picChg chg="mod">
          <ac:chgData name="Roberto Spighi" userId="3bc39ad7-d6c7-44c6-95d2-de4a834b186c" providerId="ADAL" clId="{6FD18CCF-6D03-47D3-B269-3BB217D79B3A}" dt="2020-04-27T10:04:10.205" v="12176" actId="164"/>
          <ac:picMkLst>
            <pc:docMk/>
            <pc:sldMk cId="1881773606" sldId="324"/>
            <ac:picMk id="121" creationId="{00000000-0000-0000-0000-000000000000}"/>
          </ac:picMkLst>
        </pc:picChg>
      </pc:sldChg>
      <pc:sldChg chg="modSp add del">
        <pc:chgData name="Roberto Spighi" userId="3bc39ad7-d6c7-44c6-95d2-de4a834b186c" providerId="ADAL" clId="{6FD18CCF-6D03-47D3-B269-3BB217D79B3A}" dt="2020-04-27T10:47:50.487" v="12458" actId="47"/>
        <pc:sldMkLst>
          <pc:docMk/>
          <pc:sldMk cId="3864368388" sldId="325"/>
        </pc:sldMkLst>
        <pc:cxnChg chg="mod">
          <ac:chgData name="Roberto Spighi" userId="3bc39ad7-d6c7-44c6-95d2-de4a834b186c" providerId="ADAL" clId="{6FD18CCF-6D03-47D3-B269-3BB217D79B3A}" dt="2020-04-27T10:06:28.418" v="12183" actId="1076"/>
          <ac:cxnSpMkLst>
            <pc:docMk/>
            <pc:sldMk cId="3864368388" sldId="325"/>
            <ac:cxnSpMk id="29" creationId="{728D2085-6FCA-F241-83FA-473334ED9492}"/>
          </ac:cxnSpMkLst>
        </pc:cxnChg>
      </pc:sldChg>
      <pc:sldChg chg="add modAnim">
        <pc:chgData name="Roberto Spighi" userId="3bc39ad7-d6c7-44c6-95d2-de4a834b186c" providerId="ADAL" clId="{6FD18CCF-6D03-47D3-B269-3BB217D79B3A}" dt="2020-04-27T10:47:38.965" v="12456"/>
        <pc:sldMkLst>
          <pc:docMk/>
          <pc:sldMk cId="4185694072" sldId="326"/>
        </pc:sldMkLst>
      </pc:sldChg>
      <pc:sldChg chg="addSp delSp modSp add ord">
        <pc:chgData name="Roberto Spighi" userId="3bc39ad7-d6c7-44c6-95d2-de4a834b186c" providerId="ADAL" clId="{6FD18CCF-6D03-47D3-B269-3BB217D79B3A}" dt="2020-04-27T13:11:33.299" v="15816" actId="20577"/>
        <pc:sldMkLst>
          <pc:docMk/>
          <pc:sldMk cId="1167267710" sldId="327"/>
        </pc:sldMkLst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8" creationId="{DD991671-5D39-453A-BA5A-51BB46D1BB83}"/>
          </ac:spMkLst>
        </pc:spChg>
        <pc:spChg chg="mod">
          <ac:chgData name="Roberto Spighi" userId="3bc39ad7-d6c7-44c6-95d2-de4a834b186c" providerId="ADAL" clId="{6FD18CCF-6D03-47D3-B269-3BB217D79B3A}" dt="2020-04-27T12:51:07.609" v="14953" actId="1076"/>
          <ac:spMkLst>
            <pc:docMk/>
            <pc:sldMk cId="1167267710" sldId="327"/>
            <ac:spMk id="11" creationId="{3B2E54A2-F83B-49F0-A506-1CE4FBB185D3}"/>
          </ac:spMkLst>
        </pc:spChg>
        <pc:spChg chg="del">
          <ac:chgData name="Roberto Spighi" userId="3bc39ad7-d6c7-44c6-95d2-de4a834b186c" providerId="ADAL" clId="{6FD18CCF-6D03-47D3-B269-3BB217D79B3A}" dt="2020-04-27T11:32:11.832" v="13123" actId="478"/>
          <ac:spMkLst>
            <pc:docMk/>
            <pc:sldMk cId="1167267710" sldId="327"/>
            <ac:spMk id="15" creationId="{C187FEA9-9F9B-44EE-8CFA-433918349F87}"/>
          </ac:spMkLst>
        </pc:spChg>
        <pc:spChg chg="del">
          <ac:chgData name="Roberto Spighi" userId="3bc39ad7-d6c7-44c6-95d2-de4a834b186c" providerId="ADAL" clId="{6FD18CCF-6D03-47D3-B269-3BB217D79B3A}" dt="2020-04-27T11:32:11.832" v="13123" actId="478"/>
          <ac:spMkLst>
            <pc:docMk/>
            <pc:sldMk cId="1167267710" sldId="327"/>
            <ac:spMk id="16" creationId="{F741D987-2837-41EE-99A7-95F75AF573C5}"/>
          </ac:spMkLst>
        </pc:spChg>
        <pc:spChg chg="del">
          <ac:chgData name="Roberto Spighi" userId="3bc39ad7-d6c7-44c6-95d2-de4a834b186c" providerId="ADAL" clId="{6FD18CCF-6D03-47D3-B269-3BB217D79B3A}" dt="2020-04-27T11:32:11.832" v="13123" actId="478"/>
          <ac:spMkLst>
            <pc:docMk/>
            <pc:sldMk cId="1167267710" sldId="327"/>
            <ac:spMk id="17" creationId="{7A351315-930D-4BD6-8B2F-57FCAA98E24A}"/>
          </ac:spMkLst>
        </pc:spChg>
        <pc:spChg chg="del">
          <ac:chgData name="Roberto Spighi" userId="3bc39ad7-d6c7-44c6-95d2-de4a834b186c" providerId="ADAL" clId="{6FD18CCF-6D03-47D3-B269-3BB217D79B3A}" dt="2020-04-27T11:32:18.102" v="13124" actId="478"/>
          <ac:spMkLst>
            <pc:docMk/>
            <pc:sldMk cId="1167267710" sldId="327"/>
            <ac:spMk id="18" creationId="{91F4BD38-87A8-4091-9AD7-55ECF90E55F5}"/>
          </ac:spMkLst>
        </pc:spChg>
        <pc:spChg chg="add mod">
          <ac:chgData name="Roberto Spighi" userId="3bc39ad7-d6c7-44c6-95d2-de4a834b186c" providerId="ADAL" clId="{6FD18CCF-6D03-47D3-B269-3BB217D79B3A}" dt="2020-04-27T12:49:14.675" v="14918" actId="20577"/>
          <ac:spMkLst>
            <pc:docMk/>
            <pc:sldMk cId="1167267710" sldId="327"/>
            <ac:spMk id="19" creationId="{B101B6F1-5DC6-4238-A92C-13D92F1FD962}"/>
          </ac:spMkLst>
        </pc:spChg>
        <pc:spChg chg="del">
          <ac:chgData name="Roberto Spighi" userId="3bc39ad7-d6c7-44c6-95d2-de4a834b186c" providerId="ADAL" clId="{6FD18CCF-6D03-47D3-B269-3BB217D79B3A}" dt="2020-04-27T11:32:11.832" v="13123" actId="478"/>
          <ac:spMkLst>
            <pc:docMk/>
            <pc:sldMk cId="1167267710" sldId="327"/>
            <ac:spMk id="21" creationId="{DF7CFBCB-BA3B-44E1-A7B7-877F410898C6}"/>
          </ac:spMkLst>
        </pc:spChg>
        <pc:spChg chg="add mod">
          <ac:chgData name="Roberto Spighi" userId="3bc39ad7-d6c7-44c6-95d2-de4a834b186c" providerId="ADAL" clId="{6FD18CCF-6D03-47D3-B269-3BB217D79B3A}" dt="2020-04-27T12:37:52.573" v="14883" actId="1035"/>
          <ac:spMkLst>
            <pc:docMk/>
            <pc:sldMk cId="1167267710" sldId="327"/>
            <ac:spMk id="23" creationId="{3B66DD0D-D230-4BFD-AD52-28CB96912DFE}"/>
          </ac:spMkLst>
        </pc:spChg>
        <pc:spChg chg="del">
          <ac:chgData name="Roberto Spighi" userId="3bc39ad7-d6c7-44c6-95d2-de4a834b186c" providerId="ADAL" clId="{6FD18CCF-6D03-47D3-B269-3BB217D79B3A}" dt="2020-04-27T11:32:11.832" v="13123" actId="478"/>
          <ac:spMkLst>
            <pc:docMk/>
            <pc:sldMk cId="1167267710" sldId="327"/>
            <ac:spMk id="24" creationId="{6E4E8452-AD32-4392-B449-4BE74748E719}"/>
          </ac:spMkLst>
        </pc:spChg>
        <pc:spChg chg="del">
          <ac:chgData name="Roberto Spighi" userId="3bc39ad7-d6c7-44c6-95d2-de4a834b186c" providerId="ADAL" clId="{6FD18CCF-6D03-47D3-B269-3BB217D79B3A}" dt="2020-04-27T11:32:11.832" v="13123" actId="478"/>
          <ac:spMkLst>
            <pc:docMk/>
            <pc:sldMk cId="1167267710" sldId="327"/>
            <ac:spMk id="26" creationId="{9167E75E-C892-401D-BE7B-93DC51B5D8E2}"/>
          </ac:spMkLst>
        </pc:spChg>
        <pc:spChg chg="mod">
          <ac:chgData name="Roberto Spighi" userId="3bc39ad7-d6c7-44c6-95d2-de4a834b186c" providerId="ADAL" clId="{6FD18CCF-6D03-47D3-B269-3BB217D79B3A}" dt="2020-04-27T12:37:52.573" v="14883" actId="1035"/>
          <ac:spMkLst>
            <pc:docMk/>
            <pc:sldMk cId="1167267710" sldId="327"/>
            <ac:spMk id="27" creationId="{74122DF4-49BE-4022-92CD-FD37344FE1A4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28" creationId="{7A5D47EB-015B-40CA-B1FB-B452640D5F97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29" creationId="{01F1E610-D4C6-438E-9F93-A3DF1910B198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30" creationId="{705A619C-7735-49FC-BC02-2788DD77B54D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31" creationId="{F4C94506-192A-4F40-AEA1-B5404DD3B16C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32" creationId="{15975E89-7375-42B1-9BE4-63B9D268D0B3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33" creationId="{86F340BD-C306-4F51-AC43-E0D4F7509AF6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34" creationId="{70D9F6D9-A357-4343-B0D5-38A6F9562B29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35" creationId="{B857FF8A-8E64-480F-86F3-34966CB6CBBE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36" creationId="{9E3EB29E-EFBC-4036-9672-39C30D4D9506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37" creationId="{C91D2375-D1EC-4AE3-B4ED-B4C5917D1CF0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38" creationId="{91C78CB4-AB0D-4D1C-8EE9-D29AD6F13CBA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39" creationId="{B9CB9BC5-7E2C-4CF2-AC9D-06663722B459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40" creationId="{352B166D-7B1A-4789-A1EB-4910CAED6EFE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41" creationId="{17A6C7D2-E445-4A46-983A-0E37C90A3084}"/>
          </ac:spMkLst>
        </pc:spChg>
        <pc:spChg chg="add mod">
          <ac:chgData name="Roberto Spighi" userId="3bc39ad7-d6c7-44c6-95d2-de4a834b186c" providerId="ADAL" clId="{6FD18CCF-6D03-47D3-B269-3BB217D79B3A}" dt="2020-04-27T11:53:14.691" v="13737" actId="164"/>
          <ac:spMkLst>
            <pc:docMk/>
            <pc:sldMk cId="1167267710" sldId="327"/>
            <ac:spMk id="42" creationId="{9FC4ACC0-DE7B-43A5-9271-9C5E44002A78}"/>
          </ac:spMkLst>
        </pc:spChg>
        <pc:spChg chg="mod topLvl">
          <ac:chgData name="Roberto Spighi" userId="3bc39ad7-d6c7-44c6-95d2-de4a834b186c" providerId="ADAL" clId="{6FD18CCF-6D03-47D3-B269-3BB217D79B3A}" dt="2020-04-27T12:19:07.954" v="13987" actId="164"/>
          <ac:spMkLst>
            <pc:docMk/>
            <pc:sldMk cId="1167267710" sldId="327"/>
            <ac:spMk id="47" creationId="{0D9D403E-F9CF-4112-8802-B45BD4EE1571}"/>
          </ac:spMkLst>
        </pc:spChg>
        <pc:spChg chg="mod topLvl">
          <ac:chgData name="Roberto Spighi" userId="3bc39ad7-d6c7-44c6-95d2-de4a834b186c" providerId="ADAL" clId="{6FD18CCF-6D03-47D3-B269-3BB217D79B3A}" dt="2020-04-27T12:19:47.683" v="14031" actId="164"/>
          <ac:spMkLst>
            <pc:docMk/>
            <pc:sldMk cId="1167267710" sldId="327"/>
            <ac:spMk id="48" creationId="{E677CD94-775C-4809-B677-876959482D57}"/>
          </ac:spMkLst>
        </pc:spChg>
        <pc:spChg chg="mod topLvl">
          <ac:chgData name="Roberto Spighi" userId="3bc39ad7-d6c7-44c6-95d2-de4a834b186c" providerId="ADAL" clId="{6FD18CCF-6D03-47D3-B269-3BB217D79B3A}" dt="2020-04-27T12:19:07.954" v="13987" actId="164"/>
          <ac:spMkLst>
            <pc:docMk/>
            <pc:sldMk cId="1167267710" sldId="327"/>
            <ac:spMk id="49" creationId="{6297D9B1-DB51-4AA2-A343-B43A7E159F9A}"/>
          </ac:spMkLst>
        </pc:spChg>
        <pc:spChg chg="mod topLvl">
          <ac:chgData name="Roberto Spighi" userId="3bc39ad7-d6c7-44c6-95d2-de4a834b186c" providerId="ADAL" clId="{6FD18CCF-6D03-47D3-B269-3BB217D79B3A}" dt="2020-04-27T12:19:47.683" v="14031" actId="164"/>
          <ac:spMkLst>
            <pc:docMk/>
            <pc:sldMk cId="1167267710" sldId="327"/>
            <ac:spMk id="50" creationId="{C8538D7E-1547-4AB0-9146-AB24EECD2E81}"/>
          </ac:spMkLst>
        </pc:spChg>
        <pc:spChg chg="mod topLvl">
          <ac:chgData name="Roberto Spighi" userId="3bc39ad7-d6c7-44c6-95d2-de4a834b186c" providerId="ADAL" clId="{6FD18CCF-6D03-47D3-B269-3BB217D79B3A}" dt="2020-04-27T12:19:07.954" v="13987" actId="164"/>
          <ac:spMkLst>
            <pc:docMk/>
            <pc:sldMk cId="1167267710" sldId="327"/>
            <ac:spMk id="51" creationId="{5A5F32DD-9A7E-4306-8FD5-CDAF7168729D}"/>
          </ac:spMkLst>
        </pc:spChg>
        <pc:spChg chg="mod topLvl">
          <ac:chgData name="Roberto Spighi" userId="3bc39ad7-d6c7-44c6-95d2-de4a834b186c" providerId="ADAL" clId="{6FD18CCF-6D03-47D3-B269-3BB217D79B3A}" dt="2020-04-27T12:19:07.954" v="13987" actId="164"/>
          <ac:spMkLst>
            <pc:docMk/>
            <pc:sldMk cId="1167267710" sldId="327"/>
            <ac:spMk id="52" creationId="{4824699D-9838-4BD9-ABB8-92DD87E26C11}"/>
          </ac:spMkLst>
        </pc:spChg>
        <pc:spChg chg="mod topLvl">
          <ac:chgData name="Roberto Spighi" userId="3bc39ad7-d6c7-44c6-95d2-de4a834b186c" providerId="ADAL" clId="{6FD18CCF-6D03-47D3-B269-3BB217D79B3A}" dt="2020-04-27T12:19:07.954" v="13987" actId="164"/>
          <ac:spMkLst>
            <pc:docMk/>
            <pc:sldMk cId="1167267710" sldId="327"/>
            <ac:spMk id="53" creationId="{513D6122-E5BE-4E56-97CF-354D6C72864C}"/>
          </ac:spMkLst>
        </pc:spChg>
        <pc:spChg chg="mod topLvl">
          <ac:chgData name="Roberto Spighi" userId="3bc39ad7-d6c7-44c6-95d2-de4a834b186c" providerId="ADAL" clId="{6FD18CCF-6D03-47D3-B269-3BB217D79B3A}" dt="2020-04-27T12:19:07.954" v="13987" actId="164"/>
          <ac:spMkLst>
            <pc:docMk/>
            <pc:sldMk cId="1167267710" sldId="327"/>
            <ac:spMk id="54" creationId="{B3DF639F-4523-481E-8AB4-11A9D83930ED}"/>
          </ac:spMkLst>
        </pc:spChg>
        <pc:spChg chg="mod topLvl">
          <ac:chgData name="Roberto Spighi" userId="3bc39ad7-d6c7-44c6-95d2-de4a834b186c" providerId="ADAL" clId="{6FD18CCF-6D03-47D3-B269-3BB217D79B3A}" dt="2020-04-27T12:19:07.954" v="13987" actId="164"/>
          <ac:spMkLst>
            <pc:docMk/>
            <pc:sldMk cId="1167267710" sldId="327"/>
            <ac:spMk id="55" creationId="{812B490D-4AC6-4B9D-A4D4-22D48750B954}"/>
          </ac:spMkLst>
        </pc:spChg>
        <pc:spChg chg="mod topLvl">
          <ac:chgData name="Roberto Spighi" userId="3bc39ad7-d6c7-44c6-95d2-de4a834b186c" providerId="ADAL" clId="{6FD18CCF-6D03-47D3-B269-3BB217D79B3A}" dt="2020-04-27T12:19:07.954" v="13987" actId="164"/>
          <ac:spMkLst>
            <pc:docMk/>
            <pc:sldMk cId="1167267710" sldId="327"/>
            <ac:spMk id="56" creationId="{FBC7AE7A-1931-4D0E-B381-95FBB996776A}"/>
          </ac:spMkLst>
        </pc:spChg>
        <pc:spChg chg="mod topLvl">
          <ac:chgData name="Roberto Spighi" userId="3bc39ad7-d6c7-44c6-95d2-de4a834b186c" providerId="ADAL" clId="{6FD18CCF-6D03-47D3-B269-3BB217D79B3A}" dt="2020-04-27T12:19:47.683" v="14031" actId="164"/>
          <ac:spMkLst>
            <pc:docMk/>
            <pc:sldMk cId="1167267710" sldId="327"/>
            <ac:spMk id="57" creationId="{DA29A8B3-FDBD-44A4-9AD1-949EF7CDBE6E}"/>
          </ac:spMkLst>
        </pc:spChg>
        <pc:spChg chg="mod topLvl">
          <ac:chgData name="Roberto Spighi" userId="3bc39ad7-d6c7-44c6-95d2-de4a834b186c" providerId="ADAL" clId="{6FD18CCF-6D03-47D3-B269-3BB217D79B3A}" dt="2020-04-27T12:19:47.683" v="14031" actId="164"/>
          <ac:spMkLst>
            <pc:docMk/>
            <pc:sldMk cId="1167267710" sldId="327"/>
            <ac:spMk id="58" creationId="{336116E2-80C2-4259-9656-3833C4041349}"/>
          </ac:spMkLst>
        </pc:spChg>
        <pc:spChg chg="mod topLvl">
          <ac:chgData name="Roberto Spighi" userId="3bc39ad7-d6c7-44c6-95d2-de4a834b186c" providerId="ADAL" clId="{6FD18CCF-6D03-47D3-B269-3BB217D79B3A}" dt="2020-04-27T12:19:47.683" v="14031" actId="164"/>
          <ac:spMkLst>
            <pc:docMk/>
            <pc:sldMk cId="1167267710" sldId="327"/>
            <ac:spMk id="59" creationId="{00B67140-0519-46BB-B792-C9B419F9B2AD}"/>
          </ac:spMkLst>
        </pc:spChg>
        <pc:spChg chg="mod topLvl">
          <ac:chgData name="Roberto Spighi" userId="3bc39ad7-d6c7-44c6-95d2-de4a834b186c" providerId="ADAL" clId="{6FD18CCF-6D03-47D3-B269-3BB217D79B3A}" dt="2020-04-27T12:19:47.683" v="14031" actId="164"/>
          <ac:spMkLst>
            <pc:docMk/>
            <pc:sldMk cId="1167267710" sldId="327"/>
            <ac:spMk id="60" creationId="{7F85AC51-DC52-4A04-905B-7ED79FDFD3B5}"/>
          </ac:spMkLst>
        </pc:spChg>
        <pc:spChg chg="mod topLvl">
          <ac:chgData name="Roberto Spighi" userId="3bc39ad7-d6c7-44c6-95d2-de4a834b186c" providerId="ADAL" clId="{6FD18CCF-6D03-47D3-B269-3BB217D79B3A}" dt="2020-04-27T12:19:47.683" v="14031" actId="164"/>
          <ac:spMkLst>
            <pc:docMk/>
            <pc:sldMk cId="1167267710" sldId="327"/>
            <ac:spMk id="61" creationId="{78F62A3D-34C9-4530-ABAB-67FAA0535D3E}"/>
          </ac:spMkLst>
        </pc:spChg>
        <pc:spChg chg="mod topLvl">
          <ac:chgData name="Roberto Spighi" userId="3bc39ad7-d6c7-44c6-95d2-de4a834b186c" providerId="ADAL" clId="{6FD18CCF-6D03-47D3-B269-3BB217D79B3A}" dt="2020-04-27T12:19:47.683" v="14031" actId="164"/>
          <ac:spMkLst>
            <pc:docMk/>
            <pc:sldMk cId="1167267710" sldId="327"/>
            <ac:spMk id="62" creationId="{7D6CEDF8-386E-487C-AED5-7FFBDA8F7946}"/>
          </ac:spMkLst>
        </pc:spChg>
        <pc:spChg chg="add mod">
          <ac:chgData name="Roberto Spighi" userId="3bc39ad7-d6c7-44c6-95d2-de4a834b186c" providerId="ADAL" clId="{6FD18CCF-6D03-47D3-B269-3BB217D79B3A}" dt="2020-04-27T12:19:07.954" v="13987" actId="164"/>
          <ac:spMkLst>
            <pc:docMk/>
            <pc:sldMk cId="1167267710" sldId="327"/>
            <ac:spMk id="83" creationId="{4E080261-1618-4932-8ECA-0760B2E918F2}"/>
          </ac:spMkLst>
        </pc:spChg>
        <pc:spChg chg="add mod">
          <ac:chgData name="Roberto Spighi" userId="3bc39ad7-d6c7-44c6-95d2-de4a834b186c" providerId="ADAL" clId="{6FD18CCF-6D03-47D3-B269-3BB217D79B3A}" dt="2020-04-27T12:19:47.683" v="14031" actId="164"/>
          <ac:spMkLst>
            <pc:docMk/>
            <pc:sldMk cId="1167267710" sldId="327"/>
            <ac:spMk id="85" creationId="{6A5BE565-BB2E-456F-82B3-66BC26E65658}"/>
          </ac:spMkLst>
        </pc:spChg>
        <pc:spChg chg="mod topLvl">
          <ac:chgData name="Roberto Spighi" userId="3bc39ad7-d6c7-44c6-95d2-de4a834b186c" providerId="ADAL" clId="{6FD18CCF-6D03-47D3-B269-3BB217D79B3A}" dt="2020-04-27T12:20:56.336" v="14103" actId="164"/>
          <ac:spMkLst>
            <pc:docMk/>
            <pc:sldMk cId="1167267710" sldId="327"/>
            <ac:spMk id="98" creationId="{3189AF1A-3352-4873-A7FB-5E612B7EA56D}"/>
          </ac:spMkLst>
        </pc:spChg>
        <pc:spChg chg="mod topLvl">
          <ac:chgData name="Roberto Spighi" userId="3bc39ad7-d6c7-44c6-95d2-de4a834b186c" providerId="ADAL" clId="{6FD18CCF-6D03-47D3-B269-3BB217D79B3A}" dt="2020-04-27T12:20:56.336" v="14103" actId="164"/>
          <ac:spMkLst>
            <pc:docMk/>
            <pc:sldMk cId="1167267710" sldId="327"/>
            <ac:spMk id="99" creationId="{7C41C06B-FEC3-49B2-B8DF-47ACA3DE3785}"/>
          </ac:spMkLst>
        </pc:spChg>
        <pc:spChg chg="mod topLvl">
          <ac:chgData name="Roberto Spighi" userId="3bc39ad7-d6c7-44c6-95d2-de4a834b186c" providerId="ADAL" clId="{6FD18CCF-6D03-47D3-B269-3BB217D79B3A}" dt="2020-04-27T12:20:56.336" v="14103" actId="164"/>
          <ac:spMkLst>
            <pc:docMk/>
            <pc:sldMk cId="1167267710" sldId="327"/>
            <ac:spMk id="100" creationId="{DBF6F731-B8E6-4DFF-8007-12BEB41A0878}"/>
          </ac:spMkLst>
        </pc:spChg>
        <pc:spChg chg="mod topLvl">
          <ac:chgData name="Roberto Spighi" userId="3bc39ad7-d6c7-44c6-95d2-de4a834b186c" providerId="ADAL" clId="{6FD18CCF-6D03-47D3-B269-3BB217D79B3A}" dt="2020-04-27T12:20:56.336" v="14103" actId="164"/>
          <ac:spMkLst>
            <pc:docMk/>
            <pc:sldMk cId="1167267710" sldId="327"/>
            <ac:spMk id="101" creationId="{6501B086-6C80-4D41-90B2-20920DA1AFC7}"/>
          </ac:spMkLst>
        </pc:spChg>
        <pc:spChg chg="mod topLvl">
          <ac:chgData name="Roberto Spighi" userId="3bc39ad7-d6c7-44c6-95d2-de4a834b186c" providerId="ADAL" clId="{6FD18CCF-6D03-47D3-B269-3BB217D79B3A}" dt="2020-04-27T12:20:56.336" v="14103" actId="164"/>
          <ac:spMkLst>
            <pc:docMk/>
            <pc:sldMk cId="1167267710" sldId="327"/>
            <ac:spMk id="102" creationId="{6C53875E-6DC3-4F0F-B0F5-4E421F013FE4}"/>
          </ac:spMkLst>
        </pc:spChg>
        <pc:spChg chg="mod topLvl">
          <ac:chgData name="Roberto Spighi" userId="3bc39ad7-d6c7-44c6-95d2-de4a834b186c" providerId="ADAL" clId="{6FD18CCF-6D03-47D3-B269-3BB217D79B3A}" dt="2020-04-27T12:20:56.336" v="14103" actId="164"/>
          <ac:spMkLst>
            <pc:docMk/>
            <pc:sldMk cId="1167267710" sldId="327"/>
            <ac:spMk id="103" creationId="{21E1D067-8A26-434C-A7D3-2CCFF1E2B9C7}"/>
          </ac:spMkLst>
        </pc:spChg>
        <pc:spChg chg="mod topLvl">
          <ac:chgData name="Roberto Spighi" userId="3bc39ad7-d6c7-44c6-95d2-de4a834b186c" providerId="ADAL" clId="{6FD18CCF-6D03-47D3-B269-3BB217D79B3A}" dt="2020-04-27T12:20:56.336" v="14103" actId="164"/>
          <ac:spMkLst>
            <pc:docMk/>
            <pc:sldMk cId="1167267710" sldId="327"/>
            <ac:spMk id="104" creationId="{250A74E7-9456-488F-AD89-FBF8EB131DE3}"/>
          </ac:spMkLst>
        </pc:spChg>
        <pc:spChg chg="mod topLvl">
          <ac:chgData name="Roberto Spighi" userId="3bc39ad7-d6c7-44c6-95d2-de4a834b186c" providerId="ADAL" clId="{6FD18CCF-6D03-47D3-B269-3BB217D79B3A}" dt="2020-04-27T12:20:56.336" v="14103" actId="164"/>
          <ac:spMkLst>
            <pc:docMk/>
            <pc:sldMk cId="1167267710" sldId="327"/>
            <ac:spMk id="105" creationId="{2DBA2B59-05EC-43EC-B8B5-01F96C463BC0}"/>
          </ac:spMkLst>
        </pc:spChg>
        <pc:spChg chg="mod topLvl">
          <ac:chgData name="Roberto Spighi" userId="3bc39ad7-d6c7-44c6-95d2-de4a834b186c" providerId="ADAL" clId="{6FD18CCF-6D03-47D3-B269-3BB217D79B3A}" dt="2020-04-27T12:20:56.336" v="14103" actId="164"/>
          <ac:spMkLst>
            <pc:docMk/>
            <pc:sldMk cId="1167267710" sldId="327"/>
            <ac:spMk id="106" creationId="{E13835E1-08DA-4C54-A7EB-E3FA3401D389}"/>
          </ac:spMkLst>
        </pc:spChg>
        <pc:spChg chg="add mod">
          <ac:chgData name="Roberto Spighi" userId="3bc39ad7-d6c7-44c6-95d2-de4a834b186c" providerId="ADAL" clId="{6FD18CCF-6D03-47D3-B269-3BB217D79B3A}" dt="2020-04-27T12:37:52.573" v="14883" actId="1035"/>
          <ac:spMkLst>
            <pc:docMk/>
            <pc:sldMk cId="1167267710" sldId="327"/>
            <ac:spMk id="110" creationId="{AA5B9562-A374-4B58-A599-5E0FC89333C4}"/>
          </ac:spMkLst>
        </pc:spChg>
        <pc:spChg chg="add mod">
          <ac:chgData name="Roberto Spighi" userId="3bc39ad7-d6c7-44c6-95d2-de4a834b186c" providerId="ADAL" clId="{6FD18CCF-6D03-47D3-B269-3BB217D79B3A}" dt="2020-04-27T12:50:16.603" v="14919" actId="1076"/>
          <ac:spMkLst>
            <pc:docMk/>
            <pc:sldMk cId="1167267710" sldId="327"/>
            <ac:spMk id="111" creationId="{FBC67BFE-8D95-4771-B963-F01AE491BDEE}"/>
          </ac:spMkLst>
        </pc:spChg>
        <pc:spChg chg="add mod">
          <ac:chgData name="Roberto Spighi" userId="3bc39ad7-d6c7-44c6-95d2-de4a834b186c" providerId="ADAL" clId="{6FD18CCF-6D03-47D3-B269-3BB217D79B3A}" dt="2020-04-27T12:37:52.573" v="14883" actId="1035"/>
          <ac:spMkLst>
            <pc:docMk/>
            <pc:sldMk cId="1167267710" sldId="327"/>
            <ac:spMk id="112" creationId="{9FFD9A09-C8DE-4A3B-A108-02C565FF50B1}"/>
          </ac:spMkLst>
        </pc:spChg>
        <pc:spChg chg="add mod">
          <ac:chgData name="Roberto Spighi" userId="3bc39ad7-d6c7-44c6-95d2-de4a834b186c" providerId="ADAL" clId="{6FD18CCF-6D03-47D3-B269-3BB217D79B3A}" dt="2020-04-27T13:11:33.299" v="15816" actId="20577"/>
          <ac:spMkLst>
            <pc:docMk/>
            <pc:sldMk cId="1167267710" sldId="327"/>
            <ac:spMk id="113" creationId="{CB116E82-D96C-48CD-BB2B-75EC496616F8}"/>
          </ac:spMkLst>
        </pc:spChg>
        <pc:spChg chg="add mod">
          <ac:chgData name="Roberto Spighi" userId="3bc39ad7-d6c7-44c6-95d2-de4a834b186c" providerId="ADAL" clId="{6FD18CCF-6D03-47D3-B269-3BB217D79B3A}" dt="2020-04-27T12:37:52.573" v="14883" actId="1035"/>
          <ac:spMkLst>
            <pc:docMk/>
            <pc:sldMk cId="1167267710" sldId="327"/>
            <ac:spMk id="114" creationId="{FB8F80E5-2F41-4EE4-968C-02985A58A78E}"/>
          </ac:spMkLst>
        </pc:spChg>
        <pc:spChg chg="add mod">
          <ac:chgData name="Roberto Spighi" userId="3bc39ad7-d6c7-44c6-95d2-de4a834b186c" providerId="ADAL" clId="{6FD18CCF-6D03-47D3-B269-3BB217D79B3A}" dt="2020-04-27T13:00:40.181" v="15079" actId="1036"/>
          <ac:spMkLst>
            <pc:docMk/>
            <pc:sldMk cId="1167267710" sldId="327"/>
            <ac:spMk id="115" creationId="{49B6CBE2-01AC-41D0-92BA-7817C70A3B1D}"/>
          </ac:spMkLst>
        </pc:spChg>
        <pc:spChg chg="add mod">
          <ac:chgData name="Roberto Spighi" userId="3bc39ad7-d6c7-44c6-95d2-de4a834b186c" providerId="ADAL" clId="{6FD18CCF-6D03-47D3-B269-3BB217D79B3A}" dt="2020-04-27T13:00:40.181" v="15079" actId="1036"/>
          <ac:spMkLst>
            <pc:docMk/>
            <pc:sldMk cId="1167267710" sldId="327"/>
            <ac:spMk id="116" creationId="{B7BA8E55-4F32-47E1-A165-69050A71FFC0}"/>
          </ac:spMkLst>
        </pc:spChg>
        <pc:spChg chg="add mod">
          <ac:chgData name="Roberto Spighi" userId="3bc39ad7-d6c7-44c6-95d2-de4a834b186c" providerId="ADAL" clId="{6FD18CCF-6D03-47D3-B269-3BB217D79B3A}" dt="2020-04-27T12:50:16.603" v="14919" actId="1076"/>
          <ac:spMkLst>
            <pc:docMk/>
            <pc:sldMk cId="1167267710" sldId="327"/>
            <ac:spMk id="117" creationId="{B14108D8-0CD6-4565-8726-D5A15F6F1527}"/>
          </ac:spMkLst>
        </pc:spChg>
        <pc:spChg chg="add mod">
          <ac:chgData name="Roberto Spighi" userId="3bc39ad7-d6c7-44c6-95d2-de4a834b186c" providerId="ADAL" clId="{6FD18CCF-6D03-47D3-B269-3BB217D79B3A}" dt="2020-04-27T12:37:52.573" v="14883" actId="1035"/>
          <ac:spMkLst>
            <pc:docMk/>
            <pc:sldMk cId="1167267710" sldId="327"/>
            <ac:spMk id="118" creationId="{BA2EC018-DA6E-463F-AD4F-D9ECAD4B55AB}"/>
          </ac:spMkLst>
        </pc:spChg>
        <pc:spChg chg="add mod">
          <ac:chgData name="Roberto Spighi" userId="3bc39ad7-d6c7-44c6-95d2-de4a834b186c" providerId="ADAL" clId="{6FD18CCF-6D03-47D3-B269-3BB217D79B3A}" dt="2020-04-27T12:38:05.146" v="14895" actId="1038"/>
          <ac:spMkLst>
            <pc:docMk/>
            <pc:sldMk cId="1167267710" sldId="327"/>
            <ac:spMk id="119" creationId="{E6007CF9-8587-4052-BD5F-DDDBCE4D7539}"/>
          </ac:spMkLst>
        </pc:spChg>
        <pc:spChg chg="add mod">
          <ac:chgData name="Roberto Spighi" userId="3bc39ad7-d6c7-44c6-95d2-de4a834b186c" providerId="ADAL" clId="{6FD18CCF-6D03-47D3-B269-3BB217D79B3A}" dt="2020-04-27T12:37:52.573" v="14883" actId="1035"/>
          <ac:spMkLst>
            <pc:docMk/>
            <pc:sldMk cId="1167267710" sldId="327"/>
            <ac:spMk id="120" creationId="{FED502EC-8C42-48BC-985A-CD6B74AD6BE0}"/>
          </ac:spMkLst>
        </pc:spChg>
        <pc:spChg chg="add mod">
          <ac:chgData name="Roberto Spighi" userId="3bc39ad7-d6c7-44c6-95d2-de4a834b186c" providerId="ADAL" clId="{6FD18CCF-6D03-47D3-B269-3BB217D79B3A}" dt="2020-04-27T12:51:27.992" v="14972" actId="20577"/>
          <ac:spMkLst>
            <pc:docMk/>
            <pc:sldMk cId="1167267710" sldId="327"/>
            <ac:spMk id="121" creationId="{96B397C6-D492-429A-93E8-FEAF4729B310}"/>
          </ac:spMkLst>
        </pc:spChg>
        <pc:grpChg chg="add del mod">
          <ac:chgData name="Roberto Spighi" userId="3bc39ad7-d6c7-44c6-95d2-de4a834b186c" providerId="ADAL" clId="{6FD18CCF-6D03-47D3-B269-3BB217D79B3A}" dt="2020-04-27T12:21:25.784" v="14107" actId="478"/>
          <ac:grpSpMkLst>
            <pc:docMk/>
            <pc:sldMk cId="1167267710" sldId="327"/>
            <ac:grpSpMk id="10" creationId="{722EB265-2013-43BF-B771-8B4390A915F4}"/>
          </ac:grpSpMkLst>
        </pc:grpChg>
        <pc:grpChg chg="add del mod">
          <ac:chgData name="Roberto Spighi" userId="3bc39ad7-d6c7-44c6-95d2-de4a834b186c" providerId="ADAL" clId="{6FD18CCF-6D03-47D3-B269-3BB217D79B3A}" dt="2020-04-27T12:17:31.521" v="13951" actId="165"/>
          <ac:grpSpMkLst>
            <pc:docMk/>
            <pc:sldMk cId="1167267710" sldId="327"/>
            <ac:grpSpMk id="46" creationId="{2510F934-6097-4B57-A57D-3E03F3401830}"/>
          </ac:grpSpMkLst>
        </pc:grpChg>
        <pc:grpChg chg="add del mod">
          <ac:chgData name="Roberto Spighi" userId="3bc39ad7-d6c7-44c6-95d2-de4a834b186c" providerId="ADAL" clId="{6FD18CCF-6D03-47D3-B269-3BB217D79B3A}" dt="2020-04-27T12:19:54.228" v="14032" actId="478"/>
          <ac:grpSpMkLst>
            <pc:docMk/>
            <pc:sldMk cId="1167267710" sldId="327"/>
            <ac:grpSpMk id="63" creationId="{4066EEC5-223E-4F9B-A016-C4AFABBF1CF6}"/>
          </ac:grpSpMkLst>
        </pc:grpChg>
        <pc:grpChg chg="add del mod topLvl">
          <ac:chgData name="Roberto Spighi" userId="3bc39ad7-d6c7-44c6-95d2-de4a834b186c" providerId="ADAL" clId="{6FD18CCF-6D03-47D3-B269-3BB217D79B3A}" dt="2020-04-27T12:19:18.546" v="13988" actId="165"/>
          <ac:grpSpMkLst>
            <pc:docMk/>
            <pc:sldMk cId="1167267710" sldId="327"/>
            <ac:grpSpMk id="80" creationId="{4513A62A-2386-4484-8638-F1CE41E8E4F6}"/>
          </ac:grpSpMkLst>
        </pc:grpChg>
        <pc:grpChg chg="add del mod topLvl">
          <ac:chgData name="Roberto Spighi" userId="3bc39ad7-d6c7-44c6-95d2-de4a834b186c" providerId="ADAL" clId="{6FD18CCF-6D03-47D3-B269-3BB217D79B3A}" dt="2020-04-27T12:18:38.242" v="13958" actId="165"/>
          <ac:grpSpMkLst>
            <pc:docMk/>
            <pc:sldMk cId="1167267710" sldId="327"/>
            <ac:grpSpMk id="81" creationId="{0BFC9EFD-3CD5-4477-ABE1-F8E7EBEA1325}"/>
          </ac:grpSpMkLst>
        </pc:grpChg>
        <pc:grpChg chg="add del mod">
          <ac:chgData name="Roberto Spighi" userId="3bc39ad7-d6c7-44c6-95d2-de4a834b186c" providerId="ADAL" clId="{6FD18CCF-6D03-47D3-B269-3BB217D79B3A}" dt="2020-04-27T12:18:31.206" v="13957" actId="165"/>
          <ac:grpSpMkLst>
            <pc:docMk/>
            <pc:sldMk cId="1167267710" sldId="327"/>
            <ac:grpSpMk id="82" creationId="{89590D6A-2565-4236-977B-897916A7A3AD}"/>
          </ac:grpSpMkLst>
        </pc:grpChg>
        <pc:grpChg chg="add mod">
          <ac:chgData name="Roberto Spighi" userId="3bc39ad7-d6c7-44c6-95d2-de4a834b186c" providerId="ADAL" clId="{6FD18CCF-6D03-47D3-B269-3BB217D79B3A}" dt="2020-04-27T12:21:18.080" v="14105" actId="164"/>
          <ac:grpSpMkLst>
            <pc:docMk/>
            <pc:sldMk cId="1167267710" sldId="327"/>
            <ac:grpSpMk id="84" creationId="{7C8844F8-75DC-482D-98F1-14DC20890AEA}"/>
          </ac:grpSpMkLst>
        </pc:grpChg>
        <pc:grpChg chg="add mod">
          <ac:chgData name="Roberto Spighi" userId="3bc39ad7-d6c7-44c6-95d2-de4a834b186c" providerId="ADAL" clId="{6FD18CCF-6D03-47D3-B269-3BB217D79B3A}" dt="2020-04-27T12:21:18.080" v="14105" actId="164"/>
          <ac:grpSpMkLst>
            <pc:docMk/>
            <pc:sldMk cId="1167267710" sldId="327"/>
            <ac:grpSpMk id="86" creationId="{E214FFD3-5092-4B2B-8EC2-A82530880834}"/>
          </ac:grpSpMkLst>
        </pc:grpChg>
        <pc:grpChg chg="add mod topLvl">
          <ac:chgData name="Roberto Spighi" userId="3bc39ad7-d6c7-44c6-95d2-de4a834b186c" providerId="ADAL" clId="{6FD18CCF-6D03-47D3-B269-3BB217D79B3A}" dt="2020-04-27T12:59:58.627" v="15055" actId="164"/>
          <ac:grpSpMkLst>
            <pc:docMk/>
            <pc:sldMk cId="1167267710" sldId="327"/>
            <ac:grpSpMk id="87" creationId="{16F48B43-1EC9-4F39-A1E6-536FFBA33A0C}"/>
          </ac:grpSpMkLst>
        </pc:grpChg>
        <pc:grpChg chg="add del mod">
          <ac:chgData name="Roberto Spighi" userId="3bc39ad7-d6c7-44c6-95d2-de4a834b186c" providerId="ADAL" clId="{6FD18CCF-6D03-47D3-B269-3BB217D79B3A}" dt="2020-04-27T12:20:19.350" v="14089" actId="165"/>
          <ac:grpSpMkLst>
            <pc:docMk/>
            <pc:sldMk cId="1167267710" sldId="327"/>
            <ac:grpSpMk id="97" creationId="{3998CF60-9114-46AA-8F22-9660E3A3ECD7}"/>
          </ac:grpSpMkLst>
        </pc:grpChg>
        <pc:grpChg chg="add mod topLvl">
          <ac:chgData name="Roberto Spighi" userId="3bc39ad7-d6c7-44c6-95d2-de4a834b186c" providerId="ADAL" clId="{6FD18CCF-6D03-47D3-B269-3BB217D79B3A}" dt="2020-04-27T12:59:58.627" v="15055" actId="164"/>
          <ac:grpSpMkLst>
            <pc:docMk/>
            <pc:sldMk cId="1167267710" sldId="327"/>
            <ac:grpSpMk id="107" creationId="{D2BE14B9-47B5-4EE4-93D1-05CD5FCA917D}"/>
          </ac:grpSpMkLst>
        </pc:grpChg>
        <pc:grpChg chg="add del mod">
          <ac:chgData name="Roberto Spighi" userId="3bc39ad7-d6c7-44c6-95d2-de4a834b186c" providerId="ADAL" clId="{6FD18CCF-6D03-47D3-B269-3BB217D79B3A}" dt="2020-04-27T12:59:36.435" v="15053" actId="165"/>
          <ac:grpSpMkLst>
            <pc:docMk/>
            <pc:sldMk cId="1167267710" sldId="327"/>
            <ac:grpSpMk id="108" creationId="{A788BD47-1E1D-4AF6-9874-52E135D4762C}"/>
          </ac:grpSpMkLst>
        </pc:grpChg>
        <pc:grpChg chg="add mod">
          <ac:chgData name="Roberto Spighi" userId="3bc39ad7-d6c7-44c6-95d2-de4a834b186c" providerId="ADAL" clId="{6FD18CCF-6D03-47D3-B269-3BB217D79B3A}" dt="2020-04-27T12:37:52.573" v="14883" actId="1035"/>
          <ac:grpSpMkLst>
            <pc:docMk/>
            <pc:sldMk cId="1167267710" sldId="327"/>
            <ac:grpSpMk id="109" creationId="{A3FE4ECE-B548-4EFB-AE26-99AF9E8F4660}"/>
          </ac:grpSpMkLst>
        </pc:grpChg>
        <pc:grpChg chg="add mod">
          <ac:chgData name="Roberto Spighi" userId="3bc39ad7-d6c7-44c6-95d2-de4a834b186c" providerId="ADAL" clId="{6FD18CCF-6D03-47D3-B269-3BB217D79B3A}" dt="2020-04-27T13:00:02.622" v="15067" actId="1038"/>
          <ac:grpSpMkLst>
            <pc:docMk/>
            <pc:sldMk cId="1167267710" sldId="327"/>
            <ac:grpSpMk id="122" creationId="{652E638C-0C79-439B-A763-D4F0EB86B585}"/>
          </ac:grpSpMkLst>
        </pc:grpChg>
        <pc:graphicFrameChg chg="add del mod modGraphic">
          <ac:chgData name="Roberto Spighi" userId="3bc39ad7-d6c7-44c6-95d2-de4a834b186c" providerId="ADAL" clId="{6FD18CCF-6D03-47D3-B269-3BB217D79B3A}" dt="2020-04-27T12:21:23.763" v="14106" actId="478"/>
          <ac:graphicFrameMkLst>
            <pc:docMk/>
            <pc:sldMk cId="1167267710" sldId="327"/>
            <ac:graphicFrameMk id="2" creationId="{7232EE79-6071-459A-966C-76328FD795B7}"/>
          </ac:graphicFrameMkLst>
        </pc:graphicFrameChg>
        <pc:graphicFrameChg chg="add mod modGraphic">
          <ac:chgData name="Roberto Spighi" userId="3bc39ad7-d6c7-44c6-95d2-de4a834b186c" providerId="ADAL" clId="{6FD18CCF-6D03-47D3-B269-3BB217D79B3A}" dt="2020-04-27T13:00:13.381" v="15068" actId="14734"/>
          <ac:graphicFrameMkLst>
            <pc:docMk/>
            <pc:sldMk cId="1167267710" sldId="327"/>
            <ac:graphicFrameMk id="44" creationId="{B68C3F8A-1B25-4483-A790-786F80F9457E}"/>
          </ac:graphicFrameMkLst>
        </pc:graphicFrameChg>
        <pc:picChg chg="add del mod modCrop">
          <ac:chgData name="Roberto Spighi" userId="3bc39ad7-d6c7-44c6-95d2-de4a834b186c" providerId="ADAL" clId="{6FD18CCF-6D03-47D3-B269-3BB217D79B3A}" dt="2020-04-27T11:58:36.928" v="13745" actId="478"/>
          <ac:picMkLst>
            <pc:docMk/>
            <pc:sldMk cId="1167267710" sldId="327"/>
            <ac:picMk id="9" creationId="{442B8CA8-0778-41B6-837B-48D778EED2B1}"/>
          </ac:picMkLst>
        </pc:picChg>
        <pc:picChg chg="del">
          <ac:chgData name="Roberto Spighi" userId="3bc39ad7-d6c7-44c6-95d2-de4a834b186c" providerId="ADAL" clId="{6FD18CCF-6D03-47D3-B269-3BB217D79B3A}" dt="2020-04-27T11:32:11.832" v="13123" actId="478"/>
          <ac:picMkLst>
            <pc:docMk/>
            <pc:sldMk cId="1167267710" sldId="327"/>
            <ac:picMk id="12" creationId="{2BC6919E-2C18-4495-963E-F960322EC746}"/>
          </ac:picMkLst>
        </pc:picChg>
        <pc:picChg chg="add del mod modCrop">
          <ac:chgData name="Roberto Spighi" userId="3bc39ad7-d6c7-44c6-95d2-de4a834b186c" providerId="ADAL" clId="{6FD18CCF-6D03-47D3-B269-3BB217D79B3A}" dt="2020-04-27T12:09:46.204" v="13747" actId="478"/>
          <ac:picMkLst>
            <pc:docMk/>
            <pc:sldMk cId="1167267710" sldId="327"/>
            <ac:picMk id="13" creationId="{DB90BE03-B272-4B47-AA97-6F996906DFD9}"/>
          </ac:picMkLst>
        </pc:picChg>
        <pc:picChg chg="del">
          <ac:chgData name="Roberto Spighi" userId="3bc39ad7-d6c7-44c6-95d2-de4a834b186c" providerId="ADAL" clId="{6FD18CCF-6D03-47D3-B269-3BB217D79B3A}" dt="2020-04-27T11:32:11.832" v="13123" actId="478"/>
          <ac:picMkLst>
            <pc:docMk/>
            <pc:sldMk cId="1167267710" sldId="327"/>
            <ac:picMk id="14" creationId="{2881B0B2-3A8C-4AB9-9AAF-36EC4CB4F5DF}"/>
          </ac:picMkLst>
        </pc:picChg>
        <pc:picChg chg="add mod modCrop">
          <ac:chgData name="Roberto Spighi" userId="3bc39ad7-d6c7-44c6-95d2-de4a834b186c" providerId="ADAL" clId="{6FD18CCF-6D03-47D3-B269-3BB217D79B3A}" dt="2020-04-27T12:50:16.603" v="14919" actId="1076"/>
          <ac:picMkLst>
            <pc:docMk/>
            <pc:sldMk cId="1167267710" sldId="327"/>
            <ac:picMk id="43" creationId="{DAF85F10-B86E-4596-8450-C2135CB71FF4}"/>
          </ac:picMkLst>
        </pc:picChg>
        <pc:cxnChg chg="add del mod">
          <ac:chgData name="Roberto Spighi" userId="3bc39ad7-d6c7-44c6-95d2-de4a834b186c" providerId="ADAL" clId="{6FD18CCF-6D03-47D3-B269-3BB217D79B3A}" dt="2020-04-27T11:41:02.059" v="13296" actId="478"/>
          <ac:cxnSpMkLst>
            <pc:docMk/>
            <pc:sldMk cId="1167267710" sldId="327"/>
            <ac:cxnSpMk id="5" creationId="{FBE17791-761D-475F-B126-85101A58858A}"/>
          </ac:cxnSpMkLst>
        </pc:cxnChg>
        <pc:cxnChg chg="del">
          <ac:chgData name="Roberto Spighi" userId="3bc39ad7-d6c7-44c6-95d2-de4a834b186c" providerId="ADAL" clId="{6FD18CCF-6D03-47D3-B269-3BB217D79B3A}" dt="2020-04-27T11:32:11.832" v="13123" actId="478"/>
          <ac:cxnSpMkLst>
            <pc:docMk/>
            <pc:sldMk cId="1167267710" sldId="327"/>
            <ac:cxnSpMk id="20" creationId="{6800164E-87F8-420D-BB5D-327ADFB76B36}"/>
          </ac:cxnSpMkLst>
        </pc:cxnChg>
        <pc:cxnChg chg="del">
          <ac:chgData name="Roberto Spighi" userId="3bc39ad7-d6c7-44c6-95d2-de4a834b186c" providerId="ADAL" clId="{6FD18CCF-6D03-47D3-B269-3BB217D79B3A}" dt="2020-04-27T11:32:11.832" v="13123" actId="478"/>
          <ac:cxnSpMkLst>
            <pc:docMk/>
            <pc:sldMk cId="1167267710" sldId="327"/>
            <ac:cxnSpMk id="22" creationId="{87FB2383-3DB3-466B-95E1-B4EDCAD9CD78}"/>
          </ac:cxnSpMkLst>
        </pc:cxnChg>
        <pc:cxnChg chg="del">
          <ac:chgData name="Roberto Spighi" userId="3bc39ad7-d6c7-44c6-95d2-de4a834b186c" providerId="ADAL" clId="{6FD18CCF-6D03-47D3-B269-3BB217D79B3A}" dt="2020-04-27T11:32:11.832" v="13123" actId="478"/>
          <ac:cxnSpMkLst>
            <pc:docMk/>
            <pc:sldMk cId="1167267710" sldId="327"/>
            <ac:cxnSpMk id="25" creationId="{2C86162F-5799-4EBC-8DED-0F1B045CBFE2}"/>
          </ac:cxnSpMkLst>
        </pc:cxnChg>
      </pc:sldChg>
      <pc:sldChg chg="add ord">
        <pc:chgData name="Roberto Spighi" userId="3bc39ad7-d6c7-44c6-95d2-de4a834b186c" providerId="ADAL" clId="{6FD18CCF-6D03-47D3-B269-3BB217D79B3A}" dt="2020-04-27T13:02:01.799" v="15120"/>
        <pc:sldMkLst>
          <pc:docMk/>
          <pc:sldMk cId="1634082662" sldId="328"/>
        </pc:sldMkLst>
      </pc:sldChg>
      <pc:sldChg chg="addSp delSp modSp add">
        <pc:chgData name="Roberto Spighi" userId="3bc39ad7-d6c7-44c6-95d2-de4a834b186c" providerId="ADAL" clId="{6FD18CCF-6D03-47D3-B269-3BB217D79B3A}" dt="2020-04-27T16:06:12.345" v="17988" actId="20577"/>
        <pc:sldMkLst>
          <pc:docMk/>
          <pc:sldMk cId="286288138" sldId="329"/>
        </pc:sldMkLst>
        <pc:spChg chg="mod">
          <ac:chgData name="Roberto Spighi" userId="3bc39ad7-d6c7-44c6-95d2-de4a834b186c" providerId="ADAL" clId="{6FD18CCF-6D03-47D3-B269-3BB217D79B3A}" dt="2020-04-27T15:03:58.252" v="16554" actId="14100"/>
          <ac:spMkLst>
            <pc:docMk/>
            <pc:sldMk cId="286288138" sldId="329"/>
            <ac:spMk id="6" creationId="{24746D28-E1EA-4B56-88EF-99C38D654DC4}"/>
          </ac:spMkLst>
        </pc:spChg>
        <pc:spChg chg="mod">
          <ac:chgData name="Roberto Spighi" userId="3bc39ad7-d6c7-44c6-95d2-de4a834b186c" providerId="ADAL" clId="{6FD18CCF-6D03-47D3-B269-3BB217D79B3A}" dt="2020-04-27T16:06:12.345" v="17988" actId="20577"/>
          <ac:spMkLst>
            <pc:docMk/>
            <pc:sldMk cId="286288138" sldId="329"/>
            <ac:spMk id="7" creationId="{2FE2FF36-85E2-4371-B05C-3FA1A173DAAE}"/>
          </ac:spMkLst>
        </pc:spChg>
        <pc:picChg chg="del">
          <ac:chgData name="Roberto Spighi" userId="3bc39ad7-d6c7-44c6-95d2-de4a834b186c" providerId="ADAL" clId="{6FD18CCF-6D03-47D3-B269-3BB217D79B3A}" dt="2020-04-27T14:54:08.457" v="16486" actId="478"/>
          <ac:picMkLst>
            <pc:docMk/>
            <pc:sldMk cId="286288138" sldId="329"/>
            <ac:picMk id="3" creationId="{3C1FC1D7-6489-4F91-B93B-458B047A91C9}"/>
          </ac:picMkLst>
        </pc:picChg>
        <pc:picChg chg="add mod">
          <ac:chgData name="Roberto Spighi" userId="3bc39ad7-d6c7-44c6-95d2-de4a834b186c" providerId="ADAL" clId="{6FD18CCF-6D03-47D3-B269-3BB217D79B3A}" dt="2020-04-27T14:54:59.728" v="16497" actId="1076"/>
          <ac:picMkLst>
            <pc:docMk/>
            <pc:sldMk cId="286288138" sldId="329"/>
            <ac:picMk id="4" creationId="{0A0DD19B-5AEE-468E-8577-05BF1A1D2481}"/>
          </ac:picMkLst>
        </pc:picChg>
        <pc:picChg chg="del">
          <ac:chgData name="Roberto Spighi" userId="3bc39ad7-d6c7-44c6-95d2-de4a834b186c" providerId="ADAL" clId="{6FD18CCF-6D03-47D3-B269-3BB217D79B3A}" dt="2020-04-27T14:54:10.275" v="16487" actId="478"/>
          <ac:picMkLst>
            <pc:docMk/>
            <pc:sldMk cId="286288138" sldId="329"/>
            <ac:picMk id="5" creationId="{0415D0CB-5457-435C-B8BD-B88EA1E88338}"/>
          </ac:picMkLst>
        </pc:picChg>
        <pc:picChg chg="add mod">
          <ac:chgData name="Roberto Spighi" userId="3bc39ad7-d6c7-44c6-95d2-de4a834b186c" providerId="ADAL" clId="{6FD18CCF-6D03-47D3-B269-3BB217D79B3A}" dt="2020-04-27T14:54:50.182" v="16496" actId="1076"/>
          <ac:picMkLst>
            <pc:docMk/>
            <pc:sldMk cId="286288138" sldId="329"/>
            <ac:picMk id="9" creationId="{9BD72D5C-6591-4803-8F81-9931E4221553}"/>
          </ac:picMkLst>
        </pc:picChg>
      </pc:sldChg>
      <pc:sldChg chg="addSp delSp modSp add del ord">
        <pc:chgData name="Roberto Spighi" userId="3bc39ad7-d6c7-44c6-95d2-de4a834b186c" providerId="ADAL" clId="{6FD18CCF-6D03-47D3-B269-3BB217D79B3A}" dt="2020-04-27T16:13:41.147" v="18150" actId="47"/>
        <pc:sldMkLst>
          <pc:docMk/>
          <pc:sldMk cId="3080167079" sldId="330"/>
        </pc:sldMkLst>
        <pc:spChg chg="del">
          <ac:chgData name="Roberto Spighi" userId="3bc39ad7-d6c7-44c6-95d2-de4a834b186c" providerId="ADAL" clId="{6FD18CCF-6D03-47D3-B269-3BB217D79B3A}" dt="2020-04-27T15:12:35.763" v="16808" actId="478"/>
          <ac:spMkLst>
            <pc:docMk/>
            <pc:sldMk cId="3080167079" sldId="330"/>
            <ac:spMk id="3" creationId="{4B1EB1B1-BDE7-413F-BD80-24B17CDB1197}"/>
          </ac:spMkLst>
        </pc:spChg>
        <pc:spChg chg="del">
          <ac:chgData name="Roberto Spighi" userId="3bc39ad7-d6c7-44c6-95d2-de4a834b186c" providerId="ADAL" clId="{6FD18CCF-6D03-47D3-B269-3BB217D79B3A}" dt="2020-04-27T15:10:52.661" v="16725" actId="478"/>
          <ac:spMkLst>
            <pc:docMk/>
            <pc:sldMk cId="3080167079" sldId="330"/>
            <ac:spMk id="29" creationId="{F055045C-38B9-460F-B91A-28C3598E71D2}"/>
          </ac:spMkLst>
        </pc:spChg>
        <pc:spChg chg="add mod">
          <ac:chgData name="Roberto Spighi" userId="3bc39ad7-d6c7-44c6-95d2-de4a834b186c" providerId="ADAL" clId="{6FD18CCF-6D03-47D3-B269-3BB217D79B3A}" dt="2020-04-27T15:13:04.353" v="16812" actId="1076"/>
          <ac:spMkLst>
            <pc:docMk/>
            <pc:sldMk cId="3080167079" sldId="330"/>
            <ac:spMk id="39" creationId="{BC518DC1-FE48-41F2-9EFB-038042C51B95}"/>
          </ac:spMkLst>
        </pc:spChg>
        <pc:spChg chg="add mod">
          <ac:chgData name="Roberto Spighi" userId="3bc39ad7-d6c7-44c6-95d2-de4a834b186c" providerId="ADAL" clId="{6FD18CCF-6D03-47D3-B269-3BB217D79B3A}" dt="2020-04-27T15:17:26.790" v="17092" actId="1035"/>
          <ac:spMkLst>
            <pc:docMk/>
            <pc:sldMk cId="3080167079" sldId="330"/>
            <ac:spMk id="40" creationId="{5DD8E386-ABD0-452F-9089-6D9704135EA5}"/>
          </ac:spMkLst>
        </pc:spChg>
        <pc:spChg chg="add mod">
          <ac:chgData name="Roberto Spighi" userId="3bc39ad7-d6c7-44c6-95d2-de4a834b186c" providerId="ADAL" clId="{6FD18CCF-6D03-47D3-B269-3BB217D79B3A}" dt="2020-04-27T15:17:26.790" v="17092" actId="1035"/>
          <ac:spMkLst>
            <pc:docMk/>
            <pc:sldMk cId="3080167079" sldId="330"/>
            <ac:spMk id="41" creationId="{A06070E3-2993-4657-BFD5-A50F706A2823}"/>
          </ac:spMkLst>
        </pc:spChg>
        <pc:spChg chg="add mod">
          <ac:chgData name="Roberto Spighi" userId="3bc39ad7-d6c7-44c6-95d2-de4a834b186c" providerId="ADAL" clId="{6FD18CCF-6D03-47D3-B269-3BB217D79B3A}" dt="2020-04-27T15:14:20.375" v="16852" actId="1076"/>
          <ac:spMkLst>
            <pc:docMk/>
            <pc:sldMk cId="3080167079" sldId="330"/>
            <ac:spMk id="42" creationId="{E4A81B3A-BA27-4348-A1D4-619E99F00320}"/>
          </ac:spMkLst>
        </pc:spChg>
        <pc:spChg chg="add del">
          <ac:chgData name="Roberto Spighi" userId="3bc39ad7-d6c7-44c6-95d2-de4a834b186c" providerId="ADAL" clId="{6FD18CCF-6D03-47D3-B269-3BB217D79B3A}" dt="2020-04-27T15:13:57.687" v="16833" actId="478"/>
          <ac:spMkLst>
            <pc:docMk/>
            <pc:sldMk cId="3080167079" sldId="330"/>
            <ac:spMk id="43" creationId="{48C0231D-1E18-42C5-9534-A6D735A8D3F4}"/>
          </ac:spMkLst>
        </pc:spChg>
        <pc:spChg chg="add mod">
          <ac:chgData name="Roberto Spighi" userId="3bc39ad7-d6c7-44c6-95d2-de4a834b186c" providerId="ADAL" clId="{6FD18CCF-6D03-47D3-B269-3BB217D79B3A}" dt="2020-04-27T15:17:31.532" v="17093" actId="1076"/>
          <ac:spMkLst>
            <pc:docMk/>
            <pc:sldMk cId="3080167079" sldId="330"/>
            <ac:spMk id="44" creationId="{6C741F04-C8DA-4BC8-AB12-FC4468FF8A65}"/>
          </ac:spMkLst>
        </pc:spChg>
        <pc:spChg chg="add mod">
          <ac:chgData name="Roberto Spighi" userId="3bc39ad7-d6c7-44c6-95d2-de4a834b186c" providerId="ADAL" clId="{6FD18CCF-6D03-47D3-B269-3BB217D79B3A}" dt="2020-04-27T15:17:26.790" v="17092" actId="1035"/>
          <ac:spMkLst>
            <pc:docMk/>
            <pc:sldMk cId="3080167079" sldId="330"/>
            <ac:spMk id="45" creationId="{7AA48D44-6BBC-4FCB-9F22-F42555F22E1F}"/>
          </ac:spMkLst>
        </pc:spChg>
        <pc:spChg chg="add mod">
          <ac:chgData name="Roberto Spighi" userId="3bc39ad7-d6c7-44c6-95d2-de4a834b186c" providerId="ADAL" clId="{6FD18CCF-6D03-47D3-B269-3BB217D79B3A}" dt="2020-04-27T15:23:40.582" v="17428" actId="1076"/>
          <ac:spMkLst>
            <pc:docMk/>
            <pc:sldMk cId="3080167079" sldId="330"/>
            <ac:spMk id="46" creationId="{D683B9E8-96A8-4547-8DA9-E62E46BC35E3}"/>
          </ac:spMkLst>
        </pc:spChg>
        <pc:spChg chg="add del mod">
          <ac:chgData name="Roberto Spighi" userId="3bc39ad7-d6c7-44c6-95d2-de4a834b186c" providerId="ADAL" clId="{6FD18CCF-6D03-47D3-B269-3BB217D79B3A}" dt="2020-04-27T15:19:35.787" v="17244" actId="478"/>
          <ac:spMkLst>
            <pc:docMk/>
            <pc:sldMk cId="3080167079" sldId="330"/>
            <ac:spMk id="47" creationId="{6A1B9AA7-95F4-4172-9183-B06B0B6939DC}"/>
          </ac:spMkLst>
        </pc:spChg>
        <pc:spChg chg="add mod">
          <ac:chgData name="Roberto Spighi" userId="3bc39ad7-d6c7-44c6-95d2-de4a834b186c" providerId="ADAL" clId="{6FD18CCF-6D03-47D3-B269-3BB217D79B3A}" dt="2020-04-27T15:21:42.400" v="17325" actId="1076"/>
          <ac:spMkLst>
            <pc:docMk/>
            <pc:sldMk cId="3080167079" sldId="330"/>
            <ac:spMk id="48" creationId="{6564CBC3-A874-4B75-AEC7-B64A4863D185}"/>
          </ac:spMkLst>
        </pc:spChg>
        <pc:grpChg chg="del">
          <ac:chgData name="Roberto Spighi" userId="3bc39ad7-d6c7-44c6-95d2-de4a834b186c" providerId="ADAL" clId="{6FD18CCF-6D03-47D3-B269-3BB217D79B3A}" dt="2020-04-27T15:12:33.504" v="16807" actId="478"/>
          <ac:grpSpMkLst>
            <pc:docMk/>
            <pc:sldMk cId="3080167079" sldId="330"/>
            <ac:grpSpMk id="32" creationId="{317F9B5E-8F7E-41F9-87C5-9022C70378AA}"/>
          </ac:grpSpMkLst>
        </pc:grpChg>
        <pc:grpChg chg="del">
          <ac:chgData name="Roberto Spighi" userId="3bc39ad7-d6c7-44c6-95d2-de4a834b186c" providerId="ADAL" clId="{6FD18CCF-6D03-47D3-B269-3BB217D79B3A}" dt="2020-04-27T15:10:49.802" v="16724" actId="478"/>
          <ac:grpSpMkLst>
            <pc:docMk/>
            <pc:sldMk cId="3080167079" sldId="330"/>
            <ac:grpSpMk id="33" creationId="{67F1959B-0A2D-4E19-B4F4-16232D4491D4}"/>
          </ac:grpSpMkLst>
        </pc:grpChg>
        <pc:grpChg chg="del">
          <ac:chgData name="Roberto Spighi" userId="3bc39ad7-d6c7-44c6-95d2-de4a834b186c" providerId="ADAL" clId="{6FD18CCF-6D03-47D3-B269-3BB217D79B3A}" dt="2020-04-27T15:12:29.751" v="16806" actId="478"/>
          <ac:grpSpMkLst>
            <pc:docMk/>
            <pc:sldMk cId="3080167079" sldId="330"/>
            <ac:grpSpMk id="34" creationId="{20379C32-9F18-43C2-AB3C-8E9D0E6A148C}"/>
          </ac:grpSpMkLst>
        </pc:grpChg>
        <pc:grpChg chg="del">
          <ac:chgData name="Roberto Spighi" userId="3bc39ad7-d6c7-44c6-95d2-de4a834b186c" providerId="ADAL" clId="{6FD18CCF-6D03-47D3-B269-3BB217D79B3A}" dt="2020-04-27T15:10:49.802" v="16724" actId="478"/>
          <ac:grpSpMkLst>
            <pc:docMk/>
            <pc:sldMk cId="3080167079" sldId="330"/>
            <ac:grpSpMk id="35" creationId="{A3175272-DE15-4653-BC5E-158B0E1D5E3E}"/>
          </ac:grpSpMkLst>
        </pc:grpChg>
        <pc:grpChg chg="del">
          <ac:chgData name="Roberto Spighi" userId="3bc39ad7-d6c7-44c6-95d2-de4a834b186c" providerId="ADAL" clId="{6FD18CCF-6D03-47D3-B269-3BB217D79B3A}" dt="2020-04-27T15:12:29.751" v="16806" actId="478"/>
          <ac:grpSpMkLst>
            <pc:docMk/>
            <pc:sldMk cId="3080167079" sldId="330"/>
            <ac:grpSpMk id="36" creationId="{A633EB9F-85D0-4D87-9CC1-FC015743B916}"/>
          </ac:grpSpMkLst>
        </pc:grpChg>
        <pc:picChg chg="add mod">
          <ac:chgData name="Roberto Spighi" userId="3bc39ad7-d6c7-44c6-95d2-de4a834b186c" providerId="ADAL" clId="{6FD18CCF-6D03-47D3-B269-3BB217D79B3A}" dt="2020-04-27T15:17:26.790" v="17092" actId="1035"/>
          <ac:picMkLst>
            <pc:docMk/>
            <pc:sldMk cId="3080167079" sldId="330"/>
            <ac:picMk id="37" creationId="{7031C919-EF52-4B76-864C-8799839BDB7D}"/>
          </ac:picMkLst>
        </pc:picChg>
        <pc:picChg chg="add mod">
          <ac:chgData name="Roberto Spighi" userId="3bc39ad7-d6c7-44c6-95d2-de4a834b186c" providerId="ADAL" clId="{6FD18CCF-6D03-47D3-B269-3BB217D79B3A}" dt="2020-04-27T15:12:41.273" v="16809" actId="1076"/>
          <ac:picMkLst>
            <pc:docMk/>
            <pc:sldMk cId="3080167079" sldId="330"/>
            <ac:picMk id="38" creationId="{1F4E16C1-88C6-4767-A86C-17F8CD8F6A46}"/>
          </ac:picMkLst>
        </pc:picChg>
      </pc:sldChg>
      <pc:sldChg chg="delSp modSp add del">
        <pc:chgData name="Roberto Spighi" userId="3bc39ad7-d6c7-44c6-95d2-de4a834b186c" providerId="ADAL" clId="{6FD18CCF-6D03-47D3-B269-3BB217D79B3A}" dt="2020-04-27T15:33:12.133" v="17813" actId="47"/>
        <pc:sldMkLst>
          <pc:docMk/>
          <pc:sldMk cId="1239509083" sldId="331"/>
        </pc:sldMkLst>
        <pc:spChg chg="mod">
          <ac:chgData name="Roberto Spighi" userId="3bc39ad7-d6c7-44c6-95d2-de4a834b186c" providerId="ADAL" clId="{6FD18CCF-6D03-47D3-B269-3BB217D79B3A}" dt="2020-04-27T15:11:18.902" v="16804" actId="20577"/>
          <ac:spMkLst>
            <pc:docMk/>
            <pc:sldMk cId="1239509083" sldId="331"/>
            <ac:spMk id="2" creationId="{541057A4-6FD1-447E-9DF8-72F1D2DAEC7E}"/>
          </ac:spMkLst>
        </pc:spChg>
        <pc:spChg chg="mod">
          <ac:chgData name="Roberto Spighi" userId="3bc39ad7-d6c7-44c6-95d2-de4a834b186c" providerId="ADAL" clId="{6FD18CCF-6D03-47D3-B269-3BB217D79B3A}" dt="2020-04-27T15:11:16.095" v="16802" actId="14100"/>
          <ac:spMkLst>
            <pc:docMk/>
            <pc:sldMk cId="1239509083" sldId="331"/>
            <ac:spMk id="29" creationId="{F055045C-38B9-460F-B91A-28C3598E71D2}"/>
          </ac:spMkLst>
        </pc:spChg>
        <pc:grpChg chg="del">
          <ac:chgData name="Roberto Spighi" userId="3bc39ad7-d6c7-44c6-95d2-de4a834b186c" providerId="ADAL" clId="{6FD18CCF-6D03-47D3-B269-3BB217D79B3A}" dt="2020-04-27T15:10:59.823" v="16727" actId="478"/>
          <ac:grpSpMkLst>
            <pc:docMk/>
            <pc:sldMk cId="1239509083" sldId="331"/>
            <ac:grpSpMk id="33" creationId="{67F1959B-0A2D-4E19-B4F4-16232D4491D4}"/>
          </ac:grpSpMkLst>
        </pc:grpChg>
        <pc:grpChg chg="del">
          <ac:chgData name="Roberto Spighi" userId="3bc39ad7-d6c7-44c6-95d2-de4a834b186c" providerId="ADAL" clId="{6FD18CCF-6D03-47D3-B269-3BB217D79B3A}" dt="2020-04-27T15:10:59.823" v="16727" actId="478"/>
          <ac:grpSpMkLst>
            <pc:docMk/>
            <pc:sldMk cId="1239509083" sldId="331"/>
            <ac:grpSpMk id="34" creationId="{20379C32-9F18-43C2-AB3C-8E9D0E6A148C}"/>
          </ac:grpSpMkLst>
        </pc:grpChg>
        <pc:grpChg chg="del">
          <ac:chgData name="Roberto Spighi" userId="3bc39ad7-d6c7-44c6-95d2-de4a834b186c" providerId="ADAL" clId="{6FD18CCF-6D03-47D3-B269-3BB217D79B3A}" dt="2020-04-27T15:10:59.823" v="16727" actId="478"/>
          <ac:grpSpMkLst>
            <pc:docMk/>
            <pc:sldMk cId="1239509083" sldId="331"/>
            <ac:grpSpMk id="35" creationId="{A3175272-DE15-4653-BC5E-158B0E1D5E3E}"/>
          </ac:grpSpMkLst>
        </pc:grpChg>
        <pc:grpChg chg="del">
          <ac:chgData name="Roberto Spighi" userId="3bc39ad7-d6c7-44c6-95d2-de4a834b186c" providerId="ADAL" clId="{6FD18CCF-6D03-47D3-B269-3BB217D79B3A}" dt="2020-04-27T15:10:59.823" v="16727" actId="478"/>
          <ac:grpSpMkLst>
            <pc:docMk/>
            <pc:sldMk cId="1239509083" sldId="331"/>
            <ac:grpSpMk id="36" creationId="{A633EB9F-85D0-4D87-9CC1-FC015743B916}"/>
          </ac:grpSpMkLst>
        </pc:grpChg>
      </pc:sldChg>
      <pc:sldChg chg="addSp delSp modSp add">
        <pc:chgData name="Roberto Spighi" userId="3bc39ad7-d6c7-44c6-95d2-de4a834b186c" providerId="ADAL" clId="{6FD18CCF-6D03-47D3-B269-3BB217D79B3A}" dt="2020-04-27T17:05:26.029" v="18665" actId="20577"/>
        <pc:sldMkLst>
          <pc:docMk/>
          <pc:sldMk cId="2013581454" sldId="332"/>
        </pc:sldMkLst>
        <pc:spChg chg="mod">
          <ac:chgData name="Roberto Spighi" userId="3bc39ad7-d6c7-44c6-95d2-de4a834b186c" providerId="ADAL" clId="{6FD18CCF-6D03-47D3-B269-3BB217D79B3A}" dt="2020-04-27T15:28:45.216" v="17484" actId="1036"/>
          <ac:spMkLst>
            <pc:docMk/>
            <pc:sldMk cId="2013581454" sldId="332"/>
            <ac:spMk id="7" creationId="{92F69D09-C46F-42FF-A717-7CDA9608534E}"/>
          </ac:spMkLst>
        </pc:spChg>
        <pc:spChg chg="del">
          <ac:chgData name="Roberto Spighi" userId="3bc39ad7-d6c7-44c6-95d2-de4a834b186c" providerId="ADAL" clId="{6FD18CCF-6D03-47D3-B269-3BB217D79B3A}" dt="2020-04-27T15:28:08.118" v="17457" actId="478"/>
          <ac:spMkLst>
            <pc:docMk/>
            <pc:sldMk cId="2013581454" sldId="332"/>
            <ac:spMk id="8" creationId="{C4189DB9-8B99-4375-9F10-B8A63F180F63}"/>
          </ac:spMkLst>
        </pc:spChg>
        <pc:spChg chg="del">
          <ac:chgData name="Roberto Spighi" userId="3bc39ad7-d6c7-44c6-95d2-de4a834b186c" providerId="ADAL" clId="{6FD18CCF-6D03-47D3-B269-3BB217D79B3A}" dt="2020-04-27T15:28:34.764" v="17462" actId="478"/>
          <ac:spMkLst>
            <pc:docMk/>
            <pc:sldMk cId="2013581454" sldId="332"/>
            <ac:spMk id="9" creationId="{528C5C75-45BE-4192-A09F-B0E621DACE3D}"/>
          </ac:spMkLst>
        </pc:spChg>
        <pc:spChg chg="mod">
          <ac:chgData name="Roberto Spighi" userId="3bc39ad7-d6c7-44c6-95d2-de4a834b186c" providerId="ADAL" clId="{6FD18CCF-6D03-47D3-B269-3BB217D79B3A}" dt="2020-04-27T15:28:45.216" v="17484" actId="1036"/>
          <ac:spMkLst>
            <pc:docMk/>
            <pc:sldMk cId="2013581454" sldId="332"/>
            <ac:spMk id="12" creationId="{228953E4-4FE1-4110-9E73-766BCF42D23C}"/>
          </ac:spMkLst>
        </pc:spChg>
        <pc:spChg chg="mod">
          <ac:chgData name="Roberto Spighi" userId="3bc39ad7-d6c7-44c6-95d2-de4a834b186c" providerId="ADAL" clId="{6FD18CCF-6D03-47D3-B269-3BB217D79B3A}" dt="2020-04-27T15:28:45.216" v="17484" actId="1036"/>
          <ac:spMkLst>
            <pc:docMk/>
            <pc:sldMk cId="2013581454" sldId="332"/>
            <ac:spMk id="14" creationId="{157AD5CD-9E29-4E30-93CB-8DFB23160683}"/>
          </ac:spMkLst>
        </pc:spChg>
        <pc:spChg chg="mod">
          <ac:chgData name="Roberto Spighi" userId="3bc39ad7-d6c7-44c6-95d2-de4a834b186c" providerId="ADAL" clId="{6FD18CCF-6D03-47D3-B269-3BB217D79B3A}" dt="2020-04-27T15:28:45.216" v="17484" actId="1036"/>
          <ac:spMkLst>
            <pc:docMk/>
            <pc:sldMk cId="2013581454" sldId="332"/>
            <ac:spMk id="15" creationId="{11E0DC3C-14D2-4143-9BA5-208A4122C91B}"/>
          </ac:spMkLst>
        </pc:spChg>
        <pc:spChg chg="mod">
          <ac:chgData name="Roberto Spighi" userId="3bc39ad7-d6c7-44c6-95d2-de4a834b186c" providerId="ADAL" clId="{6FD18CCF-6D03-47D3-B269-3BB217D79B3A}" dt="2020-04-27T15:31:45.495" v="17729" actId="1076"/>
          <ac:spMkLst>
            <pc:docMk/>
            <pc:sldMk cId="2013581454" sldId="332"/>
            <ac:spMk id="16" creationId="{C54305A2-36F6-46F9-B90B-1B6772D321D1}"/>
          </ac:spMkLst>
        </pc:spChg>
        <pc:spChg chg="mod">
          <ac:chgData name="Roberto Spighi" userId="3bc39ad7-d6c7-44c6-95d2-de4a834b186c" providerId="ADAL" clId="{6FD18CCF-6D03-47D3-B269-3BB217D79B3A}" dt="2020-04-27T15:31:40.114" v="17728" actId="1076"/>
          <ac:spMkLst>
            <pc:docMk/>
            <pc:sldMk cId="2013581454" sldId="332"/>
            <ac:spMk id="17" creationId="{5915FA9F-2F74-4D76-A73B-52894FBAB025}"/>
          </ac:spMkLst>
        </pc:spChg>
        <pc:spChg chg="del">
          <ac:chgData name="Roberto Spighi" userId="3bc39ad7-d6c7-44c6-95d2-de4a834b186c" providerId="ADAL" clId="{6FD18CCF-6D03-47D3-B269-3BB217D79B3A}" dt="2020-04-27T15:28:36.784" v="17463" actId="478"/>
          <ac:spMkLst>
            <pc:docMk/>
            <pc:sldMk cId="2013581454" sldId="332"/>
            <ac:spMk id="18" creationId="{E97E5344-7D04-4409-A0B9-0BDB2B9860CA}"/>
          </ac:spMkLst>
        </pc:spChg>
        <pc:spChg chg="add del">
          <ac:chgData name="Roberto Spighi" userId="3bc39ad7-d6c7-44c6-95d2-de4a834b186c" providerId="ADAL" clId="{6FD18CCF-6D03-47D3-B269-3BB217D79B3A}" dt="2020-04-27T15:28:31.287" v="17461" actId="478"/>
          <ac:spMkLst>
            <pc:docMk/>
            <pc:sldMk cId="2013581454" sldId="332"/>
            <ac:spMk id="19" creationId="{2910C731-656C-4DEA-BBBB-B0626F81DC09}"/>
          </ac:spMkLst>
        </pc:spChg>
        <pc:spChg chg="add del">
          <ac:chgData name="Roberto Spighi" userId="3bc39ad7-d6c7-44c6-95d2-de4a834b186c" providerId="ADAL" clId="{6FD18CCF-6D03-47D3-B269-3BB217D79B3A}" dt="2020-04-27T15:28:31.287" v="17461" actId="478"/>
          <ac:spMkLst>
            <pc:docMk/>
            <pc:sldMk cId="2013581454" sldId="332"/>
            <ac:spMk id="20" creationId="{5A71AB8D-811E-45D8-8E80-30684F733CC9}"/>
          </ac:spMkLst>
        </pc:spChg>
        <pc:spChg chg="add del">
          <ac:chgData name="Roberto Spighi" userId="3bc39ad7-d6c7-44c6-95d2-de4a834b186c" providerId="ADAL" clId="{6FD18CCF-6D03-47D3-B269-3BB217D79B3A}" dt="2020-04-27T15:28:31.287" v="17461" actId="478"/>
          <ac:spMkLst>
            <pc:docMk/>
            <pc:sldMk cId="2013581454" sldId="332"/>
            <ac:spMk id="21" creationId="{231942D8-8F86-478F-BEA6-BACB6871A562}"/>
          </ac:spMkLst>
        </pc:spChg>
        <pc:spChg chg="mod">
          <ac:chgData name="Roberto Spighi" userId="3bc39ad7-d6c7-44c6-95d2-de4a834b186c" providerId="ADAL" clId="{6FD18CCF-6D03-47D3-B269-3BB217D79B3A}" dt="2020-04-27T15:28:03.478" v="17456" actId="20577"/>
          <ac:spMkLst>
            <pc:docMk/>
            <pc:sldMk cId="2013581454" sldId="332"/>
            <ac:spMk id="23" creationId="{A42A0391-E1B8-44B0-B6BC-BD058DF57163}"/>
          </ac:spMkLst>
        </pc:spChg>
        <pc:spChg chg="add mod">
          <ac:chgData name="Roberto Spighi" userId="3bc39ad7-d6c7-44c6-95d2-de4a834b186c" providerId="ADAL" clId="{6FD18CCF-6D03-47D3-B269-3BB217D79B3A}" dt="2020-04-27T15:30:15.371" v="17633" actId="1076"/>
          <ac:spMkLst>
            <pc:docMk/>
            <pc:sldMk cId="2013581454" sldId="332"/>
            <ac:spMk id="24" creationId="{8F1C55CC-D2E2-4EF3-BD5E-9BD0563C09A6}"/>
          </ac:spMkLst>
        </pc:spChg>
        <pc:spChg chg="add mod">
          <ac:chgData name="Roberto Spighi" userId="3bc39ad7-d6c7-44c6-95d2-de4a834b186c" providerId="ADAL" clId="{6FD18CCF-6D03-47D3-B269-3BB217D79B3A}" dt="2020-04-27T15:31:27.100" v="17725" actId="20577"/>
          <ac:spMkLst>
            <pc:docMk/>
            <pc:sldMk cId="2013581454" sldId="332"/>
            <ac:spMk id="25" creationId="{DE1FA62D-065F-4FBD-9CE7-55DBE41EFC2C}"/>
          </ac:spMkLst>
        </pc:spChg>
        <pc:spChg chg="add mod">
          <ac:chgData name="Roberto Spighi" userId="3bc39ad7-d6c7-44c6-95d2-de4a834b186c" providerId="ADAL" clId="{6FD18CCF-6D03-47D3-B269-3BB217D79B3A}" dt="2020-04-27T17:05:26.029" v="18665" actId="20577"/>
          <ac:spMkLst>
            <pc:docMk/>
            <pc:sldMk cId="2013581454" sldId="332"/>
            <ac:spMk id="26" creationId="{AA9AF2C1-03DF-4C63-89E5-00EBE5CD169D}"/>
          </ac:spMkLst>
        </pc:spChg>
        <pc:picChg chg="mod">
          <ac:chgData name="Roberto Spighi" userId="3bc39ad7-d6c7-44c6-95d2-de4a834b186c" providerId="ADAL" clId="{6FD18CCF-6D03-47D3-B269-3BB217D79B3A}" dt="2020-04-27T15:28:45.216" v="17484" actId="1036"/>
          <ac:picMkLst>
            <pc:docMk/>
            <pc:sldMk cId="2013581454" sldId="332"/>
            <ac:picMk id="4" creationId="{74237998-2F1F-4AE7-AE1D-BCFA518FD084}"/>
          </ac:picMkLst>
        </pc:picChg>
        <pc:picChg chg="mod">
          <ac:chgData name="Roberto Spighi" userId="3bc39ad7-d6c7-44c6-95d2-de4a834b186c" providerId="ADAL" clId="{6FD18CCF-6D03-47D3-B269-3BB217D79B3A}" dt="2020-04-27T15:28:45.216" v="17484" actId="1036"/>
          <ac:picMkLst>
            <pc:docMk/>
            <pc:sldMk cId="2013581454" sldId="332"/>
            <ac:picMk id="6" creationId="{BD4CAA1F-0047-4815-821E-19427E972CD5}"/>
          </ac:picMkLst>
        </pc:picChg>
        <pc:picChg chg="add del">
          <ac:chgData name="Roberto Spighi" userId="3bc39ad7-d6c7-44c6-95d2-de4a834b186c" providerId="ADAL" clId="{6FD18CCF-6D03-47D3-B269-3BB217D79B3A}" dt="2020-04-27T15:28:31.287" v="17461" actId="478"/>
          <ac:picMkLst>
            <pc:docMk/>
            <pc:sldMk cId="2013581454" sldId="332"/>
            <ac:picMk id="22" creationId="{18162493-4C4F-4043-8C62-67E0E86FDCCC}"/>
          </ac:picMkLst>
        </pc:picChg>
      </pc:sldChg>
      <pc:sldChg chg="add ord">
        <pc:chgData name="Roberto Spighi" userId="3bc39ad7-d6c7-44c6-95d2-de4a834b186c" providerId="ADAL" clId="{6FD18CCF-6D03-47D3-B269-3BB217D79B3A}" dt="2020-04-27T19:03:29.360" v="20243"/>
        <pc:sldMkLst>
          <pc:docMk/>
          <pc:sldMk cId="2065740606" sldId="333"/>
        </pc:sldMkLst>
      </pc:sldChg>
      <pc:sldChg chg="addSp delSp modSp add">
        <pc:chgData name="Roberto Spighi" userId="3bc39ad7-d6c7-44c6-95d2-de4a834b186c" providerId="ADAL" clId="{6FD18CCF-6D03-47D3-B269-3BB217D79B3A}" dt="2020-04-27T19:27:24.085" v="20591" actId="21"/>
        <pc:sldMkLst>
          <pc:docMk/>
          <pc:sldMk cId="221312439" sldId="334"/>
        </pc:sldMkLst>
        <pc:picChg chg="del">
          <ac:chgData name="Roberto Spighi" userId="3bc39ad7-d6c7-44c6-95d2-de4a834b186c" providerId="ADAL" clId="{6FD18CCF-6D03-47D3-B269-3BB217D79B3A}" dt="2020-04-27T16:55:53.713" v="18509" actId="478"/>
          <ac:picMkLst>
            <pc:docMk/>
            <pc:sldMk cId="221312439" sldId="334"/>
            <ac:picMk id="3" creationId="{F7691536-0133-488C-8AD4-2AC008253442}"/>
          </ac:picMkLst>
        </pc:picChg>
        <pc:picChg chg="add del mod">
          <ac:chgData name="Roberto Spighi" userId="3bc39ad7-d6c7-44c6-95d2-de4a834b186c" providerId="ADAL" clId="{6FD18CCF-6D03-47D3-B269-3BB217D79B3A}" dt="2020-04-27T19:27:24.085" v="20591" actId="21"/>
          <ac:picMkLst>
            <pc:docMk/>
            <pc:sldMk cId="221312439" sldId="334"/>
            <ac:picMk id="4" creationId="{6A524CC7-0E1D-4961-834D-BDFB4E021764}"/>
          </ac:picMkLst>
        </pc:picChg>
      </pc:sldChg>
      <pc:sldChg chg="delSp add del">
        <pc:chgData name="Roberto Spighi" userId="3bc39ad7-d6c7-44c6-95d2-de4a834b186c" providerId="ADAL" clId="{6FD18CCF-6D03-47D3-B269-3BB217D79B3A}" dt="2020-04-27T16:36:50.138" v="18382" actId="47"/>
        <pc:sldMkLst>
          <pc:docMk/>
          <pc:sldMk cId="3880508078" sldId="334"/>
        </pc:sldMkLst>
        <pc:picChg chg="del">
          <ac:chgData name="Roberto Spighi" userId="3bc39ad7-d6c7-44c6-95d2-de4a834b186c" providerId="ADAL" clId="{6FD18CCF-6D03-47D3-B269-3BB217D79B3A}" dt="2020-04-27T16:36:43.378" v="18381" actId="21"/>
          <ac:picMkLst>
            <pc:docMk/>
            <pc:sldMk cId="3880508078" sldId="334"/>
            <ac:picMk id="3" creationId="{024FC4EA-D92C-4056-9C0C-28A2E3794C34}"/>
          </ac:picMkLst>
        </pc:picChg>
      </pc:sldChg>
      <pc:sldChg chg="addSp delSp modSp add">
        <pc:chgData name="Roberto Spighi" userId="3bc39ad7-d6c7-44c6-95d2-de4a834b186c" providerId="ADAL" clId="{6FD18CCF-6D03-47D3-B269-3BB217D79B3A}" dt="2020-04-27T16:57:04.326" v="18519" actId="962"/>
        <pc:sldMkLst>
          <pc:docMk/>
          <pc:sldMk cId="1073424513" sldId="335"/>
        </pc:sldMkLst>
        <pc:picChg chg="del">
          <ac:chgData name="Roberto Spighi" userId="3bc39ad7-d6c7-44c6-95d2-de4a834b186c" providerId="ADAL" clId="{6FD18CCF-6D03-47D3-B269-3BB217D79B3A}" dt="2020-04-27T16:55:56.384" v="18510" actId="478"/>
          <ac:picMkLst>
            <pc:docMk/>
            <pc:sldMk cId="1073424513" sldId="335"/>
            <ac:picMk id="3" creationId="{F7691536-0133-488C-8AD4-2AC008253442}"/>
          </ac:picMkLst>
        </pc:picChg>
        <pc:picChg chg="add mod">
          <ac:chgData name="Roberto Spighi" userId="3bc39ad7-d6c7-44c6-95d2-de4a834b186c" providerId="ADAL" clId="{6FD18CCF-6D03-47D3-B269-3BB217D79B3A}" dt="2020-04-27T16:57:04.326" v="18519" actId="962"/>
          <ac:picMkLst>
            <pc:docMk/>
            <pc:sldMk cId="1073424513" sldId="335"/>
            <ac:picMk id="4" creationId="{93012DBE-7600-4466-ADB1-4235F5ADE215}"/>
          </ac:picMkLst>
        </pc:picChg>
      </pc:sldChg>
      <pc:sldChg chg="addSp modSp add">
        <pc:chgData name="Roberto Spighi" userId="3bc39ad7-d6c7-44c6-95d2-de4a834b186c" providerId="ADAL" clId="{6FD18CCF-6D03-47D3-B269-3BB217D79B3A}" dt="2020-04-27T16:58:12.420" v="18527" actId="962"/>
        <pc:sldMkLst>
          <pc:docMk/>
          <pc:sldMk cId="1502057314" sldId="336"/>
        </pc:sldMkLst>
        <pc:picChg chg="add mod">
          <ac:chgData name="Roberto Spighi" userId="3bc39ad7-d6c7-44c6-95d2-de4a834b186c" providerId="ADAL" clId="{6FD18CCF-6D03-47D3-B269-3BB217D79B3A}" dt="2020-04-27T16:58:12.420" v="18527" actId="962"/>
          <ac:picMkLst>
            <pc:docMk/>
            <pc:sldMk cId="1502057314" sldId="336"/>
            <ac:picMk id="3" creationId="{433E4FEA-AF8F-4D8D-A386-7693D81DA691}"/>
          </ac:picMkLst>
        </pc:picChg>
      </pc:sldChg>
      <pc:sldChg chg="add">
        <pc:chgData name="Roberto Spighi" userId="3bc39ad7-d6c7-44c6-95d2-de4a834b186c" providerId="ADAL" clId="{6FD18CCF-6D03-47D3-B269-3BB217D79B3A}" dt="2020-04-27T16:57:21.410" v="18521"/>
        <pc:sldMkLst>
          <pc:docMk/>
          <pc:sldMk cId="963153370" sldId="337"/>
        </pc:sldMkLst>
      </pc:sldChg>
      <pc:sldChg chg="add del">
        <pc:chgData name="Roberto Spighi" userId="3bc39ad7-d6c7-44c6-95d2-de4a834b186c" providerId="ADAL" clId="{6FD18CCF-6D03-47D3-B269-3BB217D79B3A}" dt="2020-04-27T17:17:07.612" v="19195" actId="47"/>
        <pc:sldMkLst>
          <pc:docMk/>
          <pc:sldMk cId="241097889" sldId="338"/>
        </pc:sldMkLst>
      </pc:sldChg>
      <pc:sldChg chg="addSp delSp modSp add">
        <pc:chgData name="Roberto Spighi" userId="3bc39ad7-d6c7-44c6-95d2-de4a834b186c" providerId="ADAL" clId="{6FD18CCF-6D03-47D3-B269-3BB217D79B3A}" dt="2020-04-27T19:24:16.308" v="20580" actId="20577"/>
        <pc:sldMkLst>
          <pc:docMk/>
          <pc:sldMk cId="1320026321" sldId="338"/>
        </pc:sldMkLst>
        <pc:spChg chg="add">
          <ac:chgData name="Roberto Spighi" userId="3bc39ad7-d6c7-44c6-95d2-de4a834b186c" providerId="ADAL" clId="{6FD18CCF-6D03-47D3-B269-3BB217D79B3A}" dt="2020-04-27T19:17:15.990" v="20384"/>
          <ac:spMkLst>
            <pc:docMk/>
            <pc:sldMk cId="1320026321" sldId="338"/>
            <ac:spMk id="8" creationId="{A018FEFE-5599-4206-B4EA-FB1E98BFF554}"/>
          </ac:spMkLst>
        </pc:spChg>
        <pc:spChg chg="add">
          <ac:chgData name="Roberto Spighi" userId="3bc39ad7-d6c7-44c6-95d2-de4a834b186c" providerId="ADAL" clId="{6FD18CCF-6D03-47D3-B269-3BB217D79B3A}" dt="2020-04-27T19:17:15.990" v="20384"/>
          <ac:spMkLst>
            <pc:docMk/>
            <pc:sldMk cId="1320026321" sldId="338"/>
            <ac:spMk id="9" creationId="{A2B9456E-E06F-426C-916E-A0A0D9B17B99}"/>
          </ac:spMkLst>
        </pc:spChg>
        <pc:spChg chg="add mod">
          <ac:chgData name="Roberto Spighi" userId="3bc39ad7-d6c7-44c6-95d2-de4a834b186c" providerId="ADAL" clId="{6FD18CCF-6D03-47D3-B269-3BB217D79B3A}" dt="2020-04-27T19:19:19.679" v="20422" actId="1076"/>
          <ac:spMkLst>
            <pc:docMk/>
            <pc:sldMk cId="1320026321" sldId="338"/>
            <ac:spMk id="10" creationId="{5EA16EC8-E13A-4961-996A-2E3D8F5C87A1}"/>
          </ac:spMkLst>
        </pc:spChg>
        <pc:spChg chg="add del mod">
          <ac:chgData name="Roberto Spighi" userId="3bc39ad7-d6c7-44c6-95d2-de4a834b186c" providerId="ADAL" clId="{6FD18CCF-6D03-47D3-B269-3BB217D79B3A}" dt="2020-04-27T19:23:05.372" v="20513" actId="478"/>
          <ac:spMkLst>
            <pc:docMk/>
            <pc:sldMk cId="1320026321" sldId="338"/>
            <ac:spMk id="11" creationId="{63FCD649-CE99-46C4-9D9A-71AB4A271654}"/>
          </ac:spMkLst>
        </pc:spChg>
        <pc:spChg chg="add mod">
          <ac:chgData name="Roberto Spighi" userId="3bc39ad7-d6c7-44c6-95d2-de4a834b186c" providerId="ADAL" clId="{6FD18CCF-6D03-47D3-B269-3BB217D79B3A}" dt="2020-04-27T19:20:50.506" v="20447" actId="1076"/>
          <ac:spMkLst>
            <pc:docMk/>
            <pc:sldMk cId="1320026321" sldId="338"/>
            <ac:spMk id="15" creationId="{C7ED6AD7-1506-4AB8-9908-5F17C538DAF5}"/>
          </ac:spMkLst>
        </pc:spChg>
        <pc:spChg chg="add">
          <ac:chgData name="Roberto Spighi" userId="3bc39ad7-d6c7-44c6-95d2-de4a834b186c" providerId="ADAL" clId="{6FD18CCF-6D03-47D3-B269-3BB217D79B3A}" dt="2020-04-27T19:17:15.990" v="20384"/>
          <ac:spMkLst>
            <pc:docMk/>
            <pc:sldMk cId="1320026321" sldId="338"/>
            <ac:spMk id="16" creationId="{8A867D4F-65D9-4E6A-AB10-0626BD06D4F0}"/>
          </ac:spMkLst>
        </pc:spChg>
        <pc:spChg chg="add mod">
          <ac:chgData name="Roberto Spighi" userId="3bc39ad7-d6c7-44c6-95d2-de4a834b186c" providerId="ADAL" clId="{6FD18CCF-6D03-47D3-B269-3BB217D79B3A}" dt="2020-04-27T19:24:12.292" v="20576" actId="14100"/>
          <ac:spMkLst>
            <pc:docMk/>
            <pc:sldMk cId="1320026321" sldId="338"/>
            <ac:spMk id="17" creationId="{63079452-6C8B-4AE8-BB5B-9DF9B923E036}"/>
          </ac:spMkLst>
        </pc:spChg>
        <pc:spChg chg="add mod">
          <ac:chgData name="Roberto Spighi" userId="3bc39ad7-d6c7-44c6-95d2-de4a834b186c" providerId="ADAL" clId="{6FD18CCF-6D03-47D3-B269-3BB217D79B3A}" dt="2020-04-27T19:24:16.308" v="20580" actId="20577"/>
          <ac:spMkLst>
            <pc:docMk/>
            <pc:sldMk cId="1320026321" sldId="338"/>
            <ac:spMk id="18" creationId="{67E7F44D-1E39-462C-B954-5EACA6B3B6D7}"/>
          </ac:spMkLst>
        </pc:spChg>
        <pc:picChg chg="del">
          <ac:chgData name="Roberto Spighi" userId="3bc39ad7-d6c7-44c6-95d2-de4a834b186c" providerId="ADAL" clId="{6FD18CCF-6D03-47D3-B269-3BB217D79B3A}" dt="2020-04-27T19:05:16.044" v="20246" actId="478"/>
          <ac:picMkLst>
            <pc:docMk/>
            <pc:sldMk cId="1320026321" sldId="338"/>
            <ac:picMk id="3" creationId="{F7691536-0133-488C-8AD4-2AC008253442}"/>
          </ac:picMkLst>
        </pc:picChg>
        <pc:picChg chg="add del">
          <ac:chgData name="Roberto Spighi" userId="3bc39ad7-d6c7-44c6-95d2-de4a834b186c" providerId="ADAL" clId="{6FD18CCF-6D03-47D3-B269-3BB217D79B3A}" dt="2020-04-27T19:17:03.006" v="20382" actId="478"/>
          <ac:picMkLst>
            <pc:docMk/>
            <pc:sldMk cId="1320026321" sldId="338"/>
            <ac:picMk id="4" creationId="{BAC4E783-88FC-48E8-835E-4B8C8CC122F3}"/>
          </ac:picMkLst>
        </pc:picChg>
        <pc:picChg chg="add del">
          <ac:chgData name="Roberto Spighi" userId="3bc39ad7-d6c7-44c6-95d2-de4a834b186c" providerId="ADAL" clId="{6FD18CCF-6D03-47D3-B269-3BB217D79B3A}" dt="2020-04-27T19:20:56.824" v="20448" actId="478"/>
          <ac:picMkLst>
            <pc:docMk/>
            <pc:sldMk cId="1320026321" sldId="338"/>
            <ac:picMk id="5" creationId="{1D9A3D3C-1F36-4C8E-B5CE-6F2154FB4315}"/>
          </ac:picMkLst>
        </pc:picChg>
        <pc:picChg chg="add del">
          <ac:chgData name="Roberto Spighi" userId="3bc39ad7-d6c7-44c6-95d2-de4a834b186c" providerId="ADAL" clId="{6FD18CCF-6D03-47D3-B269-3BB217D79B3A}" dt="2020-04-27T19:19:31.022" v="20424" actId="478"/>
          <ac:picMkLst>
            <pc:docMk/>
            <pc:sldMk cId="1320026321" sldId="338"/>
            <ac:picMk id="6" creationId="{0E3E3549-CC47-4310-A079-8C89E8628D82}"/>
          </ac:picMkLst>
        </pc:picChg>
        <pc:picChg chg="add del">
          <ac:chgData name="Roberto Spighi" userId="3bc39ad7-d6c7-44c6-95d2-de4a834b186c" providerId="ADAL" clId="{6FD18CCF-6D03-47D3-B269-3BB217D79B3A}" dt="2020-04-27T19:18:24.556" v="20412" actId="478"/>
          <ac:picMkLst>
            <pc:docMk/>
            <pc:sldMk cId="1320026321" sldId="338"/>
            <ac:picMk id="7" creationId="{438AEFD9-7723-4979-BCDD-D46552EA4843}"/>
          </ac:picMkLst>
        </pc:picChg>
        <pc:picChg chg="add">
          <ac:chgData name="Roberto Spighi" userId="3bc39ad7-d6c7-44c6-95d2-de4a834b186c" providerId="ADAL" clId="{6FD18CCF-6D03-47D3-B269-3BB217D79B3A}" dt="2020-04-27T19:17:15.990" v="20384"/>
          <ac:picMkLst>
            <pc:docMk/>
            <pc:sldMk cId="1320026321" sldId="338"/>
            <ac:picMk id="12" creationId="{526D17DF-46E8-4169-A237-22525C6AD057}"/>
          </ac:picMkLst>
        </pc:picChg>
        <pc:picChg chg="add">
          <ac:chgData name="Roberto Spighi" userId="3bc39ad7-d6c7-44c6-95d2-de4a834b186c" providerId="ADAL" clId="{6FD18CCF-6D03-47D3-B269-3BB217D79B3A}" dt="2020-04-27T19:17:15.990" v="20384"/>
          <ac:picMkLst>
            <pc:docMk/>
            <pc:sldMk cId="1320026321" sldId="338"/>
            <ac:picMk id="13" creationId="{18BE13C7-A3A5-4B4C-BDA5-B23572395CD1}"/>
          </ac:picMkLst>
        </pc:picChg>
        <pc:picChg chg="add del">
          <ac:chgData name="Roberto Spighi" userId="3bc39ad7-d6c7-44c6-95d2-de4a834b186c" providerId="ADAL" clId="{6FD18CCF-6D03-47D3-B269-3BB217D79B3A}" dt="2020-04-27T19:18:26.325" v="20413" actId="478"/>
          <ac:picMkLst>
            <pc:docMk/>
            <pc:sldMk cId="1320026321" sldId="338"/>
            <ac:picMk id="14" creationId="{CCC32861-7BBC-4A8B-8F18-21AE021DFDB7}"/>
          </ac:picMkLst>
        </pc:picChg>
        <pc:picChg chg="add mod ord modCrop">
          <ac:chgData name="Roberto Spighi" userId="3bc39ad7-d6c7-44c6-95d2-de4a834b186c" providerId="ADAL" clId="{6FD18CCF-6D03-47D3-B269-3BB217D79B3A}" dt="2020-04-27T19:19:22.769" v="20423" actId="14100"/>
          <ac:picMkLst>
            <pc:docMk/>
            <pc:sldMk cId="1320026321" sldId="338"/>
            <ac:picMk id="19" creationId="{1D06C239-D113-4094-BD8A-160ED0D3A61A}"/>
          </ac:picMkLst>
        </pc:picChg>
        <pc:picChg chg="add mod ord modCrop">
          <ac:chgData name="Roberto Spighi" userId="3bc39ad7-d6c7-44c6-95d2-de4a834b186c" providerId="ADAL" clId="{6FD18CCF-6D03-47D3-B269-3BB217D79B3A}" dt="2020-04-27T19:20:35.328" v="20434" actId="167"/>
          <ac:picMkLst>
            <pc:docMk/>
            <pc:sldMk cId="1320026321" sldId="338"/>
            <ac:picMk id="21" creationId="{307348A4-7A93-46B5-91C1-B2F9A04FA70D}"/>
          </ac:picMkLst>
        </pc:picChg>
        <pc:picChg chg="add mod ord modCrop">
          <ac:chgData name="Roberto Spighi" userId="3bc39ad7-d6c7-44c6-95d2-de4a834b186c" providerId="ADAL" clId="{6FD18CCF-6D03-47D3-B269-3BB217D79B3A}" dt="2020-04-27T19:21:45.565" v="20456" actId="167"/>
          <ac:picMkLst>
            <pc:docMk/>
            <pc:sldMk cId="1320026321" sldId="338"/>
            <ac:picMk id="23" creationId="{BEE6EC66-0C1E-4847-97D1-F0BA01AA3A36}"/>
          </ac:picMkLst>
        </pc:picChg>
      </pc:sldChg>
      <pc:sldChg chg="addSp delSp add">
        <pc:chgData name="Roberto Spighi" userId="3bc39ad7-d6c7-44c6-95d2-de4a834b186c" providerId="ADAL" clId="{6FD18CCF-6D03-47D3-B269-3BB217D79B3A}" dt="2020-04-27T19:26:13.433" v="20587"/>
        <pc:sldMkLst>
          <pc:docMk/>
          <pc:sldMk cId="1618831286" sldId="339"/>
        </pc:sldMkLst>
        <pc:spChg chg="add">
          <ac:chgData name="Roberto Spighi" userId="3bc39ad7-d6c7-44c6-95d2-de4a834b186c" providerId="ADAL" clId="{6FD18CCF-6D03-47D3-B269-3BB217D79B3A}" dt="2020-04-27T19:26:13.433" v="20587"/>
          <ac:spMkLst>
            <pc:docMk/>
            <pc:sldMk cId="1618831286" sldId="339"/>
            <ac:spMk id="6" creationId="{246885C9-A7FE-4C2D-B997-696864C07E21}"/>
          </ac:spMkLst>
        </pc:spChg>
        <pc:spChg chg="add">
          <ac:chgData name="Roberto Spighi" userId="3bc39ad7-d6c7-44c6-95d2-de4a834b186c" providerId="ADAL" clId="{6FD18CCF-6D03-47D3-B269-3BB217D79B3A}" dt="2020-04-27T19:26:13.433" v="20587"/>
          <ac:spMkLst>
            <pc:docMk/>
            <pc:sldMk cId="1618831286" sldId="339"/>
            <ac:spMk id="7" creationId="{0901F9B7-5D28-43EE-BA4C-291ED9DA1009}"/>
          </ac:spMkLst>
        </pc:spChg>
        <pc:spChg chg="add">
          <ac:chgData name="Roberto Spighi" userId="3bc39ad7-d6c7-44c6-95d2-de4a834b186c" providerId="ADAL" clId="{6FD18CCF-6D03-47D3-B269-3BB217D79B3A}" dt="2020-04-27T19:26:13.433" v="20587"/>
          <ac:spMkLst>
            <pc:docMk/>
            <pc:sldMk cId="1618831286" sldId="339"/>
            <ac:spMk id="8" creationId="{9278DBC6-E5BA-4B73-BBFF-86114FF77048}"/>
          </ac:spMkLst>
        </pc:spChg>
        <pc:spChg chg="add">
          <ac:chgData name="Roberto Spighi" userId="3bc39ad7-d6c7-44c6-95d2-de4a834b186c" providerId="ADAL" clId="{6FD18CCF-6D03-47D3-B269-3BB217D79B3A}" dt="2020-04-27T19:26:13.433" v="20587"/>
          <ac:spMkLst>
            <pc:docMk/>
            <pc:sldMk cId="1618831286" sldId="339"/>
            <ac:spMk id="9" creationId="{4F59DFE0-30AB-428A-B119-5528E16B3710}"/>
          </ac:spMkLst>
        </pc:spChg>
        <pc:spChg chg="add">
          <ac:chgData name="Roberto Spighi" userId="3bc39ad7-d6c7-44c6-95d2-de4a834b186c" providerId="ADAL" clId="{6FD18CCF-6D03-47D3-B269-3BB217D79B3A}" dt="2020-04-27T19:26:13.433" v="20587"/>
          <ac:spMkLst>
            <pc:docMk/>
            <pc:sldMk cId="1618831286" sldId="339"/>
            <ac:spMk id="10" creationId="{242B59D8-FBE9-4D7D-B9FD-826DBC8E4D89}"/>
          </ac:spMkLst>
        </pc:spChg>
        <pc:spChg chg="add">
          <ac:chgData name="Roberto Spighi" userId="3bc39ad7-d6c7-44c6-95d2-de4a834b186c" providerId="ADAL" clId="{6FD18CCF-6D03-47D3-B269-3BB217D79B3A}" dt="2020-04-27T19:26:13.433" v="20587"/>
          <ac:spMkLst>
            <pc:docMk/>
            <pc:sldMk cId="1618831286" sldId="339"/>
            <ac:spMk id="14" creationId="{D833389C-1F24-48A4-82E9-C39D3789F98D}"/>
          </ac:spMkLst>
        </pc:spChg>
        <pc:spChg chg="add">
          <ac:chgData name="Roberto Spighi" userId="3bc39ad7-d6c7-44c6-95d2-de4a834b186c" providerId="ADAL" clId="{6FD18CCF-6D03-47D3-B269-3BB217D79B3A}" dt="2020-04-27T19:26:13.433" v="20587"/>
          <ac:spMkLst>
            <pc:docMk/>
            <pc:sldMk cId="1618831286" sldId="339"/>
            <ac:spMk id="15" creationId="{11C53CEB-2D8C-4365-B1D7-7327AD2181D4}"/>
          </ac:spMkLst>
        </pc:spChg>
        <pc:spChg chg="add">
          <ac:chgData name="Roberto Spighi" userId="3bc39ad7-d6c7-44c6-95d2-de4a834b186c" providerId="ADAL" clId="{6FD18CCF-6D03-47D3-B269-3BB217D79B3A}" dt="2020-04-27T19:26:13.433" v="20587"/>
          <ac:spMkLst>
            <pc:docMk/>
            <pc:sldMk cId="1618831286" sldId="339"/>
            <ac:spMk id="16" creationId="{00645D76-7DE8-4BE4-AC4F-6EC794912324}"/>
          </ac:spMkLst>
        </pc:spChg>
        <pc:spChg chg="add">
          <ac:chgData name="Roberto Spighi" userId="3bc39ad7-d6c7-44c6-95d2-de4a834b186c" providerId="ADAL" clId="{6FD18CCF-6D03-47D3-B269-3BB217D79B3A}" dt="2020-04-27T19:26:13.433" v="20587"/>
          <ac:spMkLst>
            <pc:docMk/>
            <pc:sldMk cId="1618831286" sldId="339"/>
            <ac:spMk id="17" creationId="{4ED87FF8-20D6-4E08-8148-23462BB783EC}"/>
          </ac:spMkLst>
        </pc:spChg>
        <pc:spChg chg="add">
          <ac:chgData name="Roberto Spighi" userId="3bc39ad7-d6c7-44c6-95d2-de4a834b186c" providerId="ADAL" clId="{6FD18CCF-6D03-47D3-B269-3BB217D79B3A}" dt="2020-04-27T19:26:13.433" v="20587"/>
          <ac:spMkLst>
            <pc:docMk/>
            <pc:sldMk cId="1618831286" sldId="339"/>
            <ac:spMk id="19" creationId="{23F53C88-69C8-4F2E-80A6-52A8646FA82F}"/>
          </ac:spMkLst>
        </pc:spChg>
        <pc:picChg chg="add">
          <ac:chgData name="Roberto Spighi" userId="3bc39ad7-d6c7-44c6-95d2-de4a834b186c" providerId="ADAL" clId="{6FD18CCF-6D03-47D3-B269-3BB217D79B3A}" dt="2020-04-27T19:26:13.433" v="20587"/>
          <ac:picMkLst>
            <pc:docMk/>
            <pc:sldMk cId="1618831286" sldId="339"/>
            <ac:picMk id="3" creationId="{275DC1F3-DF2E-4C73-845E-7BFAAA64AE63}"/>
          </ac:picMkLst>
        </pc:picChg>
        <pc:picChg chg="del">
          <ac:chgData name="Roberto Spighi" userId="3bc39ad7-d6c7-44c6-95d2-de4a834b186c" providerId="ADAL" clId="{6FD18CCF-6D03-47D3-B269-3BB217D79B3A}" dt="2020-04-27T19:26:11.253" v="20586" actId="478"/>
          <ac:picMkLst>
            <pc:docMk/>
            <pc:sldMk cId="1618831286" sldId="339"/>
            <ac:picMk id="4" creationId="{BAC4E783-88FC-48E8-835E-4B8C8CC122F3}"/>
          </ac:picMkLst>
        </pc:picChg>
        <pc:picChg chg="add">
          <ac:chgData name="Roberto Spighi" userId="3bc39ad7-d6c7-44c6-95d2-de4a834b186c" providerId="ADAL" clId="{6FD18CCF-6D03-47D3-B269-3BB217D79B3A}" dt="2020-04-27T19:26:13.433" v="20587"/>
          <ac:picMkLst>
            <pc:docMk/>
            <pc:sldMk cId="1618831286" sldId="339"/>
            <ac:picMk id="5" creationId="{0BB9009D-039A-4B24-8D8F-0447AAA013A4}"/>
          </ac:picMkLst>
        </pc:picChg>
        <pc:picChg chg="add">
          <ac:chgData name="Roberto Spighi" userId="3bc39ad7-d6c7-44c6-95d2-de4a834b186c" providerId="ADAL" clId="{6FD18CCF-6D03-47D3-B269-3BB217D79B3A}" dt="2020-04-27T19:26:13.433" v="20587"/>
          <ac:picMkLst>
            <pc:docMk/>
            <pc:sldMk cId="1618831286" sldId="339"/>
            <ac:picMk id="12" creationId="{79967EF4-7C02-4CA3-8B29-F9F37FB297CB}"/>
          </ac:picMkLst>
        </pc:picChg>
        <pc:picChg chg="add">
          <ac:chgData name="Roberto Spighi" userId="3bc39ad7-d6c7-44c6-95d2-de4a834b186c" providerId="ADAL" clId="{6FD18CCF-6D03-47D3-B269-3BB217D79B3A}" dt="2020-04-27T19:26:13.433" v="20587"/>
          <ac:picMkLst>
            <pc:docMk/>
            <pc:sldMk cId="1618831286" sldId="339"/>
            <ac:picMk id="18" creationId="{36567E78-D7FB-4009-8732-1603238227EE}"/>
          </ac:picMkLst>
        </pc:picChg>
        <pc:cxnChg chg="add">
          <ac:chgData name="Roberto Spighi" userId="3bc39ad7-d6c7-44c6-95d2-de4a834b186c" providerId="ADAL" clId="{6FD18CCF-6D03-47D3-B269-3BB217D79B3A}" dt="2020-04-27T19:26:13.433" v="20587"/>
          <ac:cxnSpMkLst>
            <pc:docMk/>
            <pc:sldMk cId="1618831286" sldId="339"/>
            <ac:cxnSpMk id="11" creationId="{65607918-1841-4875-9FF3-3DA4ECF97BC5}"/>
          </ac:cxnSpMkLst>
        </pc:cxnChg>
        <pc:cxnChg chg="add">
          <ac:chgData name="Roberto Spighi" userId="3bc39ad7-d6c7-44c6-95d2-de4a834b186c" providerId="ADAL" clId="{6FD18CCF-6D03-47D3-B269-3BB217D79B3A}" dt="2020-04-27T19:26:13.433" v="20587"/>
          <ac:cxnSpMkLst>
            <pc:docMk/>
            <pc:sldMk cId="1618831286" sldId="339"/>
            <ac:cxnSpMk id="13" creationId="{C8A6A01D-B73F-48D3-A590-BB03DF511169}"/>
          </ac:cxnSpMkLst>
        </pc:cxnChg>
      </pc:sldChg>
      <pc:sldChg chg="addSp add">
        <pc:chgData name="Roberto Spighi" userId="3bc39ad7-d6c7-44c6-95d2-de4a834b186c" providerId="ADAL" clId="{6FD18CCF-6D03-47D3-B269-3BB217D79B3A}" dt="2020-04-27T19:35:30.902" v="20847"/>
        <pc:sldMkLst>
          <pc:docMk/>
          <pc:sldMk cId="3776268311" sldId="340"/>
        </pc:sldMkLst>
        <pc:spChg chg="add">
          <ac:chgData name="Roberto Spighi" userId="3bc39ad7-d6c7-44c6-95d2-de4a834b186c" providerId="ADAL" clId="{6FD18CCF-6D03-47D3-B269-3BB217D79B3A}" dt="2020-04-27T19:35:30.902" v="20847"/>
          <ac:spMkLst>
            <pc:docMk/>
            <pc:sldMk cId="3776268311" sldId="340"/>
            <ac:spMk id="3" creationId="{D8AD488D-9DDF-45FC-89AF-3C5041ABEB19}"/>
          </ac:spMkLst>
        </pc:spChg>
      </pc:sldChg>
      <pc:sldChg chg="add">
        <pc:chgData name="Roberto Spighi" userId="3bc39ad7-d6c7-44c6-95d2-de4a834b186c" providerId="ADAL" clId="{6FD18CCF-6D03-47D3-B269-3BB217D79B3A}" dt="2020-04-27T19:05:31.682" v="20251"/>
        <pc:sldMkLst>
          <pc:docMk/>
          <pc:sldMk cId="3654511269" sldId="341"/>
        </pc:sldMkLst>
      </pc:sldChg>
      <pc:sldChg chg="addSp delSp modSp add">
        <pc:chgData name="Roberto Spighi" userId="3bc39ad7-d6c7-44c6-95d2-de4a834b186c" providerId="ADAL" clId="{6FD18CCF-6D03-47D3-B269-3BB217D79B3A}" dt="2020-04-27T19:44:38.777" v="21058" actId="1076"/>
        <pc:sldMkLst>
          <pc:docMk/>
          <pc:sldMk cId="636648756" sldId="342"/>
        </pc:sldMkLst>
        <pc:spChg chg="mod">
          <ac:chgData name="Roberto Spighi" userId="3bc39ad7-d6c7-44c6-95d2-de4a834b186c" providerId="ADAL" clId="{6FD18CCF-6D03-47D3-B269-3BB217D79B3A}" dt="2020-04-27T19:39:52.598" v="21003" actId="1076"/>
          <ac:spMkLst>
            <pc:docMk/>
            <pc:sldMk cId="636648756" sldId="342"/>
            <ac:spMk id="4" creationId="{00000000-0000-0000-0000-000000000000}"/>
          </ac:spMkLst>
        </pc:spChg>
        <pc:spChg chg="mod">
          <ac:chgData name="Roberto Spighi" userId="3bc39ad7-d6c7-44c6-95d2-de4a834b186c" providerId="ADAL" clId="{6FD18CCF-6D03-47D3-B269-3BB217D79B3A}" dt="2020-04-27T19:42:50.210" v="21044" actId="1076"/>
          <ac:spMkLst>
            <pc:docMk/>
            <pc:sldMk cId="636648756" sldId="342"/>
            <ac:spMk id="7" creationId="{E2B0C82B-E06E-443C-9796-9EB76F317DDF}"/>
          </ac:spMkLst>
        </pc:spChg>
        <pc:spChg chg="add mod ord">
          <ac:chgData name="Roberto Spighi" userId="3bc39ad7-d6c7-44c6-95d2-de4a834b186c" providerId="ADAL" clId="{6FD18CCF-6D03-47D3-B269-3BB217D79B3A}" dt="2020-04-27T19:44:10.289" v="21053" actId="164"/>
          <ac:spMkLst>
            <pc:docMk/>
            <pc:sldMk cId="636648756" sldId="342"/>
            <ac:spMk id="15" creationId="{BA085C46-40B3-4425-B3DF-96ADC316875B}"/>
          </ac:spMkLst>
        </pc:spChg>
        <pc:spChg chg="mod">
          <ac:chgData name="Roberto Spighi" userId="3bc39ad7-d6c7-44c6-95d2-de4a834b186c" providerId="ADAL" clId="{6FD18CCF-6D03-47D3-B269-3BB217D79B3A}" dt="2020-04-27T19:35:51.980" v="20849" actId="20577"/>
          <ac:spMkLst>
            <pc:docMk/>
            <pc:sldMk cId="636648756" sldId="342"/>
            <ac:spMk id="19" creationId="{4DA73F49-B331-43C8-B9DB-591FFECC503E}"/>
          </ac:spMkLst>
        </pc:spChg>
        <pc:spChg chg="add mod">
          <ac:chgData name="Roberto Spighi" userId="3bc39ad7-d6c7-44c6-95d2-de4a834b186c" providerId="ADAL" clId="{6FD18CCF-6D03-47D3-B269-3BB217D79B3A}" dt="2020-04-27T19:44:38.777" v="21058" actId="1076"/>
          <ac:spMkLst>
            <pc:docMk/>
            <pc:sldMk cId="636648756" sldId="342"/>
            <ac:spMk id="23" creationId="{4136C874-56FD-465E-B36D-F6CF7CDCEAB3}"/>
          </ac:spMkLst>
        </pc:spChg>
        <pc:spChg chg="mod">
          <ac:chgData name="Roberto Spighi" userId="3bc39ad7-d6c7-44c6-95d2-de4a834b186c" providerId="ADAL" clId="{6FD18CCF-6D03-47D3-B269-3BB217D79B3A}" dt="2020-04-27T19:40:04.432" v="21005" actId="1076"/>
          <ac:spMkLst>
            <pc:docMk/>
            <pc:sldMk cId="636648756" sldId="342"/>
            <ac:spMk id="24" creationId="{A794E830-E20F-49DA-B574-268E72111346}"/>
          </ac:spMkLst>
        </pc:spChg>
        <pc:spChg chg="mod">
          <ac:chgData name="Roberto Spighi" userId="3bc39ad7-d6c7-44c6-95d2-de4a834b186c" providerId="ADAL" clId="{6FD18CCF-6D03-47D3-B269-3BB217D79B3A}" dt="2020-04-27T19:40:04.432" v="21005" actId="1076"/>
          <ac:spMkLst>
            <pc:docMk/>
            <pc:sldMk cId="636648756" sldId="342"/>
            <ac:spMk id="25" creationId="{56795AFE-975F-43DF-9708-C6E33E0CEEC0}"/>
          </ac:spMkLst>
        </pc:spChg>
        <pc:spChg chg="mod">
          <ac:chgData name="Roberto Spighi" userId="3bc39ad7-d6c7-44c6-95d2-de4a834b186c" providerId="ADAL" clId="{6FD18CCF-6D03-47D3-B269-3BB217D79B3A}" dt="2020-04-27T19:41:04.084" v="21035" actId="14100"/>
          <ac:spMkLst>
            <pc:docMk/>
            <pc:sldMk cId="636648756" sldId="342"/>
            <ac:spMk id="26" creationId="{E707CE83-DD6A-4E2A-BFA1-20E9232063A4}"/>
          </ac:spMkLst>
        </pc:spChg>
        <pc:spChg chg="mod">
          <ac:chgData name="Roberto Spighi" userId="3bc39ad7-d6c7-44c6-95d2-de4a834b186c" providerId="ADAL" clId="{6FD18CCF-6D03-47D3-B269-3BB217D79B3A}" dt="2020-04-27T19:23:37.143" v="20547" actId="14100"/>
          <ac:spMkLst>
            <pc:docMk/>
            <pc:sldMk cId="636648756" sldId="342"/>
            <ac:spMk id="27" creationId="{49CF6A76-4EA3-4CBC-85A9-181B2B7AF339}"/>
          </ac:spMkLst>
        </pc:spChg>
        <pc:spChg chg="add del mod">
          <ac:chgData name="Roberto Spighi" userId="3bc39ad7-d6c7-44c6-95d2-de4a834b186c" providerId="ADAL" clId="{6FD18CCF-6D03-47D3-B269-3BB217D79B3A}" dt="2020-04-27T19:39:26.204" v="20997" actId="1076"/>
          <ac:spMkLst>
            <pc:docMk/>
            <pc:sldMk cId="636648756" sldId="342"/>
            <ac:spMk id="28" creationId="{633D4117-415B-480D-813D-A05470D382F6}"/>
          </ac:spMkLst>
        </pc:spChg>
        <pc:spChg chg="add del">
          <ac:chgData name="Roberto Spighi" userId="3bc39ad7-d6c7-44c6-95d2-de4a834b186c" providerId="ADAL" clId="{6FD18CCF-6D03-47D3-B269-3BB217D79B3A}" dt="2020-04-27T19:30:53.947" v="20667"/>
          <ac:spMkLst>
            <pc:docMk/>
            <pc:sldMk cId="636648756" sldId="342"/>
            <ac:spMk id="29" creationId="{54189BAA-C0B8-4340-88FD-0636C5A912E7}"/>
          </ac:spMkLst>
        </pc:spChg>
        <pc:spChg chg="add mod ord">
          <ac:chgData name="Roberto Spighi" userId="3bc39ad7-d6c7-44c6-95d2-de4a834b186c" providerId="ADAL" clId="{6FD18CCF-6D03-47D3-B269-3BB217D79B3A}" dt="2020-04-27T19:44:19.380" v="21054" actId="166"/>
          <ac:spMkLst>
            <pc:docMk/>
            <pc:sldMk cId="636648756" sldId="342"/>
            <ac:spMk id="30" creationId="{B7705A9F-9FF4-4DCB-BD6D-80C96BDD387E}"/>
          </ac:spMkLst>
        </pc:spChg>
        <pc:spChg chg="add mod">
          <ac:chgData name="Roberto Spighi" userId="3bc39ad7-d6c7-44c6-95d2-de4a834b186c" providerId="ADAL" clId="{6FD18CCF-6D03-47D3-B269-3BB217D79B3A}" dt="2020-04-27T19:44:10.289" v="21053" actId="164"/>
          <ac:spMkLst>
            <pc:docMk/>
            <pc:sldMk cId="636648756" sldId="342"/>
            <ac:spMk id="31" creationId="{2DF87A3E-5B67-43D3-91E0-32748C508AA6}"/>
          </ac:spMkLst>
        </pc:spChg>
        <pc:grpChg chg="add mod">
          <ac:chgData name="Roberto Spighi" userId="3bc39ad7-d6c7-44c6-95d2-de4a834b186c" providerId="ADAL" clId="{6FD18CCF-6D03-47D3-B269-3BB217D79B3A}" dt="2020-04-27T19:44:10.289" v="21053" actId="164"/>
          <ac:grpSpMkLst>
            <pc:docMk/>
            <pc:sldMk cId="636648756" sldId="342"/>
            <ac:grpSpMk id="17" creationId="{46075BB1-9E60-4071-AAD3-856DBB8ECAC6}"/>
          </ac:grpSpMkLst>
        </pc:grpChg>
        <pc:picChg chg="add mod ord modCrop">
          <ac:chgData name="Roberto Spighi" userId="3bc39ad7-d6c7-44c6-95d2-de4a834b186c" providerId="ADAL" clId="{6FD18CCF-6D03-47D3-B269-3BB217D79B3A}" dt="2020-04-27T19:40:04.432" v="21005" actId="1076"/>
          <ac:picMkLst>
            <pc:docMk/>
            <pc:sldMk cId="636648756" sldId="342"/>
            <ac:picMk id="3" creationId="{2E5110BA-E35A-4518-95FE-6038645A1F5A}"/>
          </ac:picMkLst>
        </pc:picChg>
        <pc:picChg chg="add mod ord modCrop">
          <ac:chgData name="Roberto Spighi" userId="3bc39ad7-d6c7-44c6-95d2-de4a834b186c" providerId="ADAL" clId="{6FD18CCF-6D03-47D3-B269-3BB217D79B3A}" dt="2020-04-27T19:40:04.432" v="21005" actId="1076"/>
          <ac:picMkLst>
            <pc:docMk/>
            <pc:sldMk cId="636648756" sldId="342"/>
            <ac:picMk id="6" creationId="{2B3F3031-F304-425D-A266-C1F5B9095CBE}"/>
          </ac:picMkLst>
        </pc:picChg>
        <pc:picChg chg="del">
          <ac:chgData name="Roberto Spighi" userId="3bc39ad7-d6c7-44c6-95d2-de4a834b186c" providerId="ADAL" clId="{6FD18CCF-6D03-47D3-B269-3BB217D79B3A}" dt="2020-04-27T19:08:40.155" v="20265" actId="478"/>
          <ac:picMkLst>
            <pc:docMk/>
            <pc:sldMk cId="636648756" sldId="342"/>
            <ac:picMk id="8" creationId="{B2E48A25-05B7-4DE3-9085-32DB4B26B42B}"/>
          </ac:picMkLst>
        </pc:picChg>
        <pc:picChg chg="del">
          <ac:chgData name="Roberto Spighi" userId="3bc39ad7-d6c7-44c6-95d2-de4a834b186c" providerId="ADAL" clId="{6FD18CCF-6D03-47D3-B269-3BB217D79B3A}" dt="2020-04-27T19:09:53.461" v="20278" actId="478"/>
          <ac:picMkLst>
            <pc:docMk/>
            <pc:sldMk cId="636648756" sldId="342"/>
            <ac:picMk id="10" creationId="{DDDA9494-1D7F-418B-9308-FE533078D271}"/>
          </ac:picMkLst>
        </pc:picChg>
        <pc:picChg chg="add mod ord modCrop">
          <ac:chgData name="Roberto Spighi" userId="3bc39ad7-d6c7-44c6-95d2-de4a834b186c" providerId="ADAL" clId="{6FD18CCF-6D03-47D3-B269-3BB217D79B3A}" dt="2020-04-27T19:40:12.375" v="21007" actId="1076"/>
          <ac:picMkLst>
            <pc:docMk/>
            <pc:sldMk cId="636648756" sldId="342"/>
            <ac:picMk id="11" creationId="{AC4BE850-1C1F-40B8-B4AC-DD44FEB4B0A0}"/>
          </ac:picMkLst>
        </pc:picChg>
        <pc:picChg chg="add mod modCrop">
          <ac:chgData name="Roberto Spighi" userId="3bc39ad7-d6c7-44c6-95d2-de4a834b186c" providerId="ADAL" clId="{6FD18CCF-6D03-47D3-B269-3BB217D79B3A}" dt="2020-04-27T19:44:10.289" v="21053" actId="164"/>
          <ac:picMkLst>
            <pc:docMk/>
            <pc:sldMk cId="636648756" sldId="342"/>
            <ac:picMk id="13" creationId="{F8C66FE7-3ED1-4EEF-9452-8A7C3BDC08F4}"/>
          </ac:picMkLst>
        </pc:picChg>
        <pc:picChg chg="del">
          <ac:chgData name="Roberto Spighi" userId="3bc39ad7-d6c7-44c6-95d2-de4a834b186c" providerId="ADAL" clId="{6FD18CCF-6D03-47D3-B269-3BB217D79B3A}" dt="2020-04-27T19:12:24.888" v="20336" actId="478"/>
          <ac:picMkLst>
            <pc:docMk/>
            <pc:sldMk cId="636648756" sldId="342"/>
            <ac:picMk id="14" creationId="{06D1C68A-ADD7-464D-9000-8FB38422C1A8}"/>
          </ac:picMkLst>
        </pc:picChg>
        <pc:picChg chg="del mod">
          <ac:chgData name="Roberto Spighi" userId="3bc39ad7-d6c7-44c6-95d2-de4a834b186c" providerId="ADAL" clId="{6FD18CCF-6D03-47D3-B269-3BB217D79B3A}" dt="2020-04-27T19:38:26.507" v="20948" actId="478"/>
          <ac:picMkLst>
            <pc:docMk/>
            <pc:sldMk cId="636648756" sldId="342"/>
            <ac:picMk id="16" creationId="{176BA0D4-F731-4AA6-88D3-AAE777BF0606}"/>
          </ac:picMkLst>
        </pc:picChg>
        <pc:picChg chg="del">
          <ac:chgData name="Roberto Spighi" userId="3bc39ad7-d6c7-44c6-95d2-de4a834b186c" providerId="ADAL" clId="{6FD18CCF-6D03-47D3-B269-3BB217D79B3A}" dt="2020-04-27T19:06:32.977" v="20253" actId="478"/>
          <ac:picMkLst>
            <pc:docMk/>
            <pc:sldMk cId="636648756" sldId="342"/>
            <ac:picMk id="21" creationId="{408A61B2-335D-45C7-9C7C-55CA4F6786B0}"/>
          </ac:picMkLst>
        </pc:picChg>
        <pc:picChg chg="mod">
          <ac:chgData name="Roberto Spighi" userId="3bc39ad7-d6c7-44c6-95d2-de4a834b186c" providerId="ADAL" clId="{6FD18CCF-6D03-47D3-B269-3BB217D79B3A}" dt="2020-04-27T19:39:52.598" v="21003" actId="1076"/>
          <ac:picMkLst>
            <pc:docMk/>
            <pc:sldMk cId="636648756" sldId="342"/>
            <ac:picMk id="22" creationId="{27DAF159-C129-47E4-A7E9-FC5F63D7DB0E}"/>
          </ac:picMkLst>
        </pc:picChg>
      </pc:sldChg>
      <pc:sldChg chg="add del">
        <pc:chgData name="Roberto Spighi" userId="3bc39ad7-d6c7-44c6-95d2-de4a834b186c" providerId="ADAL" clId="{6FD18CCF-6D03-47D3-B269-3BB217D79B3A}" dt="2020-04-27T19:16:56.180" v="20381" actId="47"/>
        <pc:sldMkLst>
          <pc:docMk/>
          <pc:sldMk cId="3133118686" sldId="343"/>
        </pc:sldMkLst>
      </pc:sldChg>
      <pc:sldChg chg="addSp delSp modSp add">
        <pc:chgData name="Roberto Spighi" userId="3bc39ad7-d6c7-44c6-95d2-de4a834b186c" providerId="ADAL" clId="{6FD18CCF-6D03-47D3-B269-3BB217D79B3A}" dt="2020-04-27T19:34:25.990" v="20846" actId="20577"/>
        <pc:sldMkLst>
          <pc:docMk/>
          <pc:sldMk cId="4280289503" sldId="343"/>
        </pc:sldMkLst>
        <pc:spChg chg="mod">
          <ac:chgData name="Roberto Spighi" userId="3bc39ad7-d6c7-44c6-95d2-de4a834b186c" providerId="ADAL" clId="{6FD18CCF-6D03-47D3-B269-3BB217D79B3A}" dt="2020-04-27T19:32:25.182" v="20691" actId="20577"/>
          <ac:spMkLst>
            <pc:docMk/>
            <pc:sldMk cId="4280289503" sldId="343"/>
            <ac:spMk id="4" creationId="{00000000-0000-0000-0000-000000000000}"/>
          </ac:spMkLst>
        </pc:spChg>
        <pc:spChg chg="del">
          <ac:chgData name="Roberto Spighi" userId="3bc39ad7-d6c7-44c6-95d2-de4a834b186c" providerId="ADAL" clId="{6FD18CCF-6D03-47D3-B269-3BB217D79B3A}" dt="2020-04-27T19:27:08.093" v="20589" actId="478"/>
          <ac:spMkLst>
            <pc:docMk/>
            <pc:sldMk cId="4280289503" sldId="343"/>
            <ac:spMk id="7" creationId="{E2B0C82B-E06E-443C-9796-9EB76F317DDF}"/>
          </ac:spMkLst>
        </pc:spChg>
        <pc:spChg chg="add mod">
          <ac:chgData name="Roberto Spighi" userId="3bc39ad7-d6c7-44c6-95d2-de4a834b186c" providerId="ADAL" clId="{6FD18CCF-6D03-47D3-B269-3BB217D79B3A}" dt="2020-04-27T19:32:38.324" v="20694" actId="1076"/>
          <ac:spMkLst>
            <pc:docMk/>
            <pc:sldMk cId="4280289503" sldId="343"/>
            <ac:spMk id="17" creationId="{71F63ED3-1483-4F33-B418-EB0F0DE99643}"/>
          </ac:spMkLst>
        </pc:spChg>
        <pc:spChg chg="add mod">
          <ac:chgData name="Roberto Spighi" userId="3bc39ad7-d6c7-44c6-95d2-de4a834b186c" providerId="ADAL" clId="{6FD18CCF-6D03-47D3-B269-3BB217D79B3A}" dt="2020-04-27T19:34:25.990" v="20846" actId="20577"/>
          <ac:spMkLst>
            <pc:docMk/>
            <pc:sldMk cId="4280289503" sldId="343"/>
            <ac:spMk id="18" creationId="{893AB0D5-115E-4FE5-865B-3FEF5F3AB0A2}"/>
          </ac:spMkLst>
        </pc:spChg>
        <pc:spChg chg="del">
          <ac:chgData name="Roberto Spighi" userId="3bc39ad7-d6c7-44c6-95d2-de4a834b186c" providerId="ADAL" clId="{6FD18CCF-6D03-47D3-B269-3BB217D79B3A}" dt="2020-04-27T19:27:35.038" v="20592" actId="478"/>
          <ac:spMkLst>
            <pc:docMk/>
            <pc:sldMk cId="4280289503" sldId="343"/>
            <ac:spMk id="19" creationId="{4DA73F49-B331-43C8-B9DB-591FFECC503E}"/>
          </ac:spMkLst>
        </pc:spChg>
        <pc:spChg chg="del">
          <ac:chgData name="Roberto Spighi" userId="3bc39ad7-d6c7-44c6-95d2-de4a834b186c" providerId="ADAL" clId="{6FD18CCF-6D03-47D3-B269-3BB217D79B3A}" dt="2020-04-27T19:27:08.093" v="20589" actId="478"/>
          <ac:spMkLst>
            <pc:docMk/>
            <pc:sldMk cId="4280289503" sldId="343"/>
            <ac:spMk id="24" creationId="{A794E830-E20F-49DA-B574-268E72111346}"/>
          </ac:spMkLst>
        </pc:spChg>
        <pc:spChg chg="del">
          <ac:chgData name="Roberto Spighi" userId="3bc39ad7-d6c7-44c6-95d2-de4a834b186c" providerId="ADAL" clId="{6FD18CCF-6D03-47D3-B269-3BB217D79B3A}" dt="2020-04-27T19:27:08.093" v="20589" actId="478"/>
          <ac:spMkLst>
            <pc:docMk/>
            <pc:sldMk cId="4280289503" sldId="343"/>
            <ac:spMk id="25" creationId="{56795AFE-975F-43DF-9708-C6E33E0CEEC0}"/>
          </ac:spMkLst>
        </pc:spChg>
        <pc:spChg chg="del">
          <ac:chgData name="Roberto Spighi" userId="3bc39ad7-d6c7-44c6-95d2-de4a834b186c" providerId="ADAL" clId="{6FD18CCF-6D03-47D3-B269-3BB217D79B3A}" dt="2020-04-27T19:27:08.093" v="20589" actId="478"/>
          <ac:spMkLst>
            <pc:docMk/>
            <pc:sldMk cId="4280289503" sldId="343"/>
            <ac:spMk id="26" creationId="{E707CE83-DD6A-4E2A-BFA1-20E9232063A4}"/>
          </ac:spMkLst>
        </pc:spChg>
        <pc:spChg chg="del">
          <ac:chgData name="Roberto Spighi" userId="3bc39ad7-d6c7-44c6-95d2-de4a834b186c" providerId="ADAL" clId="{6FD18CCF-6D03-47D3-B269-3BB217D79B3A}" dt="2020-04-27T19:27:12.368" v="20590" actId="478"/>
          <ac:spMkLst>
            <pc:docMk/>
            <pc:sldMk cId="4280289503" sldId="343"/>
            <ac:spMk id="27" creationId="{49CF6A76-4EA3-4CBC-85A9-181B2B7AF339}"/>
          </ac:spMkLst>
        </pc:spChg>
        <pc:spChg chg="del">
          <ac:chgData name="Roberto Spighi" userId="3bc39ad7-d6c7-44c6-95d2-de4a834b186c" providerId="ADAL" clId="{6FD18CCF-6D03-47D3-B269-3BB217D79B3A}" dt="2020-04-27T19:27:35.038" v="20592" actId="478"/>
          <ac:spMkLst>
            <pc:docMk/>
            <pc:sldMk cId="4280289503" sldId="343"/>
            <ac:spMk id="28" creationId="{633D4117-415B-480D-813D-A05470D382F6}"/>
          </ac:spMkLst>
        </pc:spChg>
        <pc:picChg chg="del">
          <ac:chgData name="Roberto Spighi" userId="3bc39ad7-d6c7-44c6-95d2-de4a834b186c" providerId="ADAL" clId="{6FD18CCF-6D03-47D3-B269-3BB217D79B3A}" dt="2020-04-27T19:27:08.093" v="20589" actId="478"/>
          <ac:picMkLst>
            <pc:docMk/>
            <pc:sldMk cId="4280289503" sldId="343"/>
            <ac:picMk id="3" creationId="{2E5110BA-E35A-4518-95FE-6038645A1F5A}"/>
          </ac:picMkLst>
        </pc:picChg>
        <pc:picChg chg="del">
          <ac:chgData name="Roberto Spighi" userId="3bc39ad7-d6c7-44c6-95d2-de4a834b186c" providerId="ADAL" clId="{6FD18CCF-6D03-47D3-B269-3BB217D79B3A}" dt="2020-04-27T19:27:08.093" v="20589" actId="478"/>
          <ac:picMkLst>
            <pc:docMk/>
            <pc:sldMk cId="4280289503" sldId="343"/>
            <ac:picMk id="6" creationId="{2B3F3031-F304-425D-A266-C1F5B9095CBE}"/>
          </ac:picMkLst>
        </pc:picChg>
        <pc:picChg chg="del">
          <ac:chgData name="Roberto Spighi" userId="3bc39ad7-d6c7-44c6-95d2-de4a834b186c" providerId="ADAL" clId="{6FD18CCF-6D03-47D3-B269-3BB217D79B3A}" dt="2020-04-27T19:27:08.093" v="20589" actId="478"/>
          <ac:picMkLst>
            <pc:docMk/>
            <pc:sldMk cId="4280289503" sldId="343"/>
            <ac:picMk id="11" creationId="{AC4BE850-1C1F-40B8-B4AC-DD44FEB4B0A0}"/>
          </ac:picMkLst>
        </pc:picChg>
        <pc:picChg chg="add mod">
          <ac:chgData name="Roberto Spighi" userId="3bc39ad7-d6c7-44c6-95d2-de4a834b186c" providerId="ADAL" clId="{6FD18CCF-6D03-47D3-B269-3BB217D79B3A}" dt="2020-04-27T19:32:35.660" v="20693" actId="1076"/>
          <ac:picMkLst>
            <pc:docMk/>
            <pc:sldMk cId="4280289503" sldId="343"/>
            <ac:picMk id="15" creationId="{EA1000E1-6838-4A41-A42E-7D0AF4F7DD1D}"/>
          </ac:picMkLst>
        </pc:picChg>
        <pc:picChg chg="del">
          <ac:chgData name="Roberto Spighi" userId="3bc39ad7-d6c7-44c6-95d2-de4a834b186c" providerId="ADAL" clId="{6FD18CCF-6D03-47D3-B269-3BB217D79B3A}" dt="2020-04-27T19:27:08.093" v="20589" actId="478"/>
          <ac:picMkLst>
            <pc:docMk/>
            <pc:sldMk cId="4280289503" sldId="343"/>
            <ac:picMk id="16" creationId="{176BA0D4-F731-4AA6-88D3-AAE777BF0606}"/>
          </ac:picMkLst>
        </pc:picChg>
      </pc:sldChg>
    </pc:docChg>
  </pc:docChgLst>
  <pc:docChgLst>
    <pc:chgData name="Roberto Spighi" userId="3bc39ad7-d6c7-44c6-95d2-de4a834b186c" providerId="ADAL" clId="{FFA7F080-5912-4936-8A9A-98D26F1EDA21}"/>
    <pc:docChg chg="undo custSel addSld delSld modSld sldOrd">
      <pc:chgData name="Roberto Spighi" userId="3bc39ad7-d6c7-44c6-95d2-de4a834b186c" providerId="ADAL" clId="{FFA7F080-5912-4936-8A9A-98D26F1EDA21}" dt="2020-04-08T11:52:01.817" v="5268" actId="20577"/>
      <pc:docMkLst>
        <pc:docMk/>
      </pc:docMkLst>
      <pc:sldChg chg="delSp modSp">
        <pc:chgData name="Roberto Spighi" userId="3bc39ad7-d6c7-44c6-95d2-de4a834b186c" providerId="ADAL" clId="{FFA7F080-5912-4936-8A9A-98D26F1EDA21}" dt="2020-04-07T08:56:46.900" v="5164" actId="478"/>
        <pc:sldMkLst>
          <pc:docMk/>
          <pc:sldMk cId="3567286743" sldId="256"/>
        </pc:sldMkLst>
        <pc:spChg chg="mod">
          <ac:chgData name="Roberto Spighi" userId="3bc39ad7-d6c7-44c6-95d2-de4a834b186c" providerId="ADAL" clId="{FFA7F080-5912-4936-8A9A-98D26F1EDA21}" dt="2020-04-05T16:58:09.956" v="38" actId="1076"/>
          <ac:spMkLst>
            <pc:docMk/>
            <pc:sldMk cId="3567286743" sldId="256"/>
            <ac:spMk id="4" creationId="{00000000-0000-0000-0000-000000000000}"/>
          </ac:spMkLst>
        </pc:spChg>
        <pc:spChg chg="del mod">
          <ac:chgData name="Roberto Spighi" userId="3bc39ad7-d6c7-44c6-95d2-de4a834b186c" providerId="ADAL" clId="{FFA7F080-5912-4936-8A9A-98D26F1EDA21}" dt="2020-04-07T08:56:27.584" v="5162" actId="478"/>
          <ac:spMkLst>
            <pc:docMk/>
            <pc:sldMk cId="3567286743" sldId="256"/>
            <ac:spMk id="6" creationId="{212C3CF7-2E4D-4E10-A8C0-AE932E56E63C}"/>
          </ac:spMkLst>
        </pc:spChg>
        <pc:spChg chg="del">
          <ac:chgData name="Roberto Spighi" userId="3bc39ad7-d6c7-44c6-95d2-de4a834b186c" providerId="ADAL" clId="{FFA7F080-5912-4936-8A9A-98D26F1EDA21}" dt="2020-04-07T08:56:24.814" v="5161" actId="478"/>
          <ac:spMkLst>
            <pc:docMk/>
            <pc:sldMk cId="3567286743" sldId="256"/>
            <ac:spMk id="31" creationId="{275F5FC6-8AD2-4C24-9DF3-61057FCB0597}"/>
          </ac:spMkLst>
        </pc:spChg>
        <pc:spChg chg="mod">
          <ac:chgData name="Roberto Spighi" userId="3bc39ad7-d6c7-44c6-95d2-de4a834b186c" providerId="ADAL" clId="{FFA7F080-5912-4936-8A9A-98D26F1EDA21}" dt="2020-04-07T08:56:38.700" v="5163" actId="1076"/>
          <ac:spMkLst>
            <pc:docMk/>
            <pc:sldMk cId="3567286743" sldId="256"/>
            <ac:spMk id="32" creationId="{B3CD8ADC-E168-42B9-B27C-5E23FE47C76C}"/>
          </ac:spMkLst>
        </pc:spChg>
        <pc:picChg chg="del">
          <ac:chgData name="Roberto Spighi" userId="3bc39ad7-d6c7-44c6-95d2-de4a834b186c" providerId="ADAL" clId="{FFA7F080-5912-4936-8A9A-98D26F1EDA21}" dt="2020-04-07T08:56:46.900" v="5164" actId="478"/>
          <ac:picMkLst>
            <pc:docMk/>
            <pc:sldMk cId="3567286743" sldId="256"/>
            <ac:picMk id="7" creationId="{1A430565-08B3-4776-A218-3E7AC961A346}"/>
          </ac:picMkLst>
        </pc:picChg>
      </pc:sldChg>
      <pc:sldChg chg="addSp delSp modSp">
        <pc:chgData name="Roberto Spighi" userId="3bc39ad7-d6c7-44c6-95d2-de4a834b186c" providerId="ADAL" clId="{FFA7F080-5912-4936-8A9A-98D26F1EDA21}" dt="2020-04-06T17:25:47.790" v="4576" actId="1076"/>
        <pc:sldMkLst>
          <pc:docMk/>
          <pc:sldMk cId="2073330923" sldId="258"/>
        </pc:sldMkLst>
        <pc:spChg chg="add mod">
          <ac:chgData name="Roberto Spighi" userId="3bc39ad7-d6c7-44c6-95d2-de4a834b186c" providerId="ADAL" clId="{FFA7F080-5912-4936-8A9A-98D26F1EDA21}" dt="2020-04-06T17:25:22.141" v="4540" actId="1037"/>
          <ac:spMkLst>
            <pc:docMk/>
            <pc:sldMk cId="2073330923" sldId="258"/>
            <ac:spMk id="21" creationId="{4D545999-E98C-4227-B3E4-E84313CD0CB5}"/>
          </ac:spMkLst>
        </pc:spChg>
        <pc:spChg chg="add mod">
          <ac:chgData name="Roberto Spighi" userId="3bc39ad7-d6c7-44c6-95d2-de4a834b186c" providerId="ADAL" clId="{FFA7F080-5912-4936-8A9A-98D26F1EDA21}" dt="2020-04-06T17:25:47.790" v="4576" actId="1076"/>
          <ac:spMkLst>
            <pc:docMk/>
            <pc:sldMk cId="2073330923" sldId="258"/>
            <ac:spMk id="22" creationId="{339A4D16-11DA-436C-87D8-BA95D34F38D6}"/>
          </ac:spMkLst>
        </pc:spChg>
        <pc:spChg chg="add del">
          <ac:chgData name="Roberto Spighi" userId="3bc39ad7-d6c7-44c6-95d2-de4a834b186c" providerId="ADAL" clId="{FFA7F080-5912-4936-8A9A-98D26F1EDA21}" dt="2020-04-06T17:25:39.494" v="4575"/>
          <ac:spMkLst>
            <pc:docMk/>
            <pc:sldMk cId="2073330923" sldId="258"/>
            <ac:spMk id="23" creationId="{A2EDD148-0B4C-47E4-B7B8-DD8BE3D81E43}"/>
          </ac:spMkLst>
        </pc:spChg>
        <pc:spChg chg="add del">
          <ac:chgData name="Roberto Spighi" userId="3bc39ad7-d6c7-44c6-95d2-de4a834b186c" providerId="ADAL" clId="{FFA7F080-5912-4936-8A9A-98D26F1EDA21}" dt="2020-04-06T17:25:39.322" v="4574"/>
          <ac:spMkLst>
            <pc:docMk/>
            <pc:sldMk cId="2073330923" sldId="258"/>
            <ac:spMk id="24" creationId="{34D89A39-36DC-449D-8443-94732F35DFE7}"/>
          </ac:spMkLst>
        </pc:spChg>
        <pc:spChg chg="add del">
          <ac:chgData name="Roberto Spighi" userId="3bc39ad7-d6c7-44c6-95d2-de4a834b186c" providerId="ADAL" clId="{FFA7F080-5912-4936-8A9A-98D26F1EDA21}" dt="2020-04-06T17:25:39.103" v="4573"/>
          <ac:spMkLst>
            <pc:docMk/>
            <pc:sldMk cId="2073330923" sldId="258"/>
            <ac:spMk id="29" creationId="{D68BB4A2-ED1E-4020-B40F-7D7F59FA4039}"/>
          </ac:spMkLst>
        </pc:spChg>
        <pc:spChg chg="add del">
          <ac:chgData name="Roberto Spighi" userId="3bc39ad7-d6c7-44c6-95d2-de4a834b186c" providerId="ADAL" clId="{FFA7F080-5912-4936-8A9A-98D26F1EDA21}" dt="2020-04-06T17:25:38.900" v="4572"/>
          <ac:spMkLst>
            <pc:docMk/>
            <pc:sldMk cId="2073330923" sldId="258"/>
            <ac:spMk id="31" creationId="{E4DF8B17-A906-4595-B0D5-05E7495F997C}"/>
          </ac:spMkLst>
        </pc:spChg>
        <pc:spChg chg="add del">
          <ac:chgData name="Roberto Spighi" userId="3bc39ad7-d6c7-44c6-95d2-de4a834b186c" providerId="ADAL" clId="{FFA7F080-5912-4936-8A9A-98D26F1EDA21}" dt="2020-04-06T17:25:38.713" v="4571"/>
          <ac:spMkLst>
            <pc:docMk/>
            <pc:sldMk cId="2073330923" sldId="258"/>
            <ac:spMk id="32" creationId="{E0273E68-397A-4E2C-A8FD-0626378106BA}"/>
          </ac:spMkLst>
        </pc:spChg>
        <pc:spChg chg="add del">
          <ac:chgData name="Roberto Spighi" userId="3bc39ad7-d6c7-44c6-95d2-de4a834b186c" providerId="ADAL" clId="{FFA7F080-5912-4936-8A9A-98D26F1EDA21}" dt="2020-04-06T17:25:38.510" v="4570"/>
          <ac:spMkLst>
            <pc:docMk/>
            <pc:sldMk cId="2073330923" sldId="258"/>
            <ac:spMk id="34" creationId="{E235729F-8C6E-469E-AB8A-0581982FD100}"/>
          </ac:spMkLst>
        </pc:spChg>
        <pc:spChg chg="add del">
          <ac:chgData name="Roberto Spighi" userId="3bc39ad7-d6c7-44c6-95d2-de4a834b186c" providerId="ADAL" clId="{FFA7F080-5912-4936-8A9A-98D26F1EDA21}" dt="2020-04-06T17:25:38.307" v="4569"/>
          <ac:spMkLst>
            <pc:docMk/>
            <pc:sldMk cId="2073330923" sldId="258"/>
            <ac:spMk id="35" creationId="{76D1BF74-077A-4F33-805E-45B51B040071}"/>
          </ac:spMkLst>
        </pc:spChg>
        <pc:spChg chg="add del">
          <ac:chgData name="Roberto Spighi" userId="3bc39ad7-d6c7-44c6-95d2-de4a834b186c" providerId="ADAL" clId="{FFA7F080-5912-4936-8A9A-98D26F1EDA21}" dt="2020-04-06T17:25:38.104" v="4568"/>
          <ac:spMkLst>
            <pc:docMk/>
            <pc:sldMk cId="2073330923" sldId="258"/>
            <ac:spMk id="36" creationId="{F9E0B19C-4F12-46A9-A88B-48E7509E60F1}"/>
          </ac:spMkLst>
        </pc:spChg>
        <pc:spChg chg="add del">
          <ac:chgData name="Roberto Spighi" userId="3bc39ad7-d6c7-44c6-95d2-de4a834b186c" providerId="ADAL" clId="{FFA7F080-5912-4936-8A9A-98D26F1EDA21}" dt="2020-04-06T17:25:37.901" v="4567"/>
          <ac:spMkLst>
            <pc:docMk/>
            <pc:sldMk cId="2073330923" sldId="258"/>
            <ac:spMk id="37" creationId="{7FB4C1DB-8EE9-489A-8EC0-AE0FDD38473A}"/>
          </ac:spMkLst>
        </pc:spChg>
        <pc:spChg chg="add del">
          <ac:chgData name="Roberto Spighi" userId="3bc39ad7-d6c7-44c6-95d2-de4a834b186c" providerId="ADAL" clId="{FFA7F080-5912-4936-8A9A-98D26F1EDA21}" dt="2020-04-06T17:25:37.729" v="4566"/>
          <ac:spMkLst>
            <pc:docMk/>
            <pc:sldMk cId="2073330923" sldId="258"/>
            <ac:spMk id="43" creationId="{549D9873-1C3E-4B15-A54F-48CDA3B99615}"/>
          </ac:spMkLst>
        </pc:spChg>
        <pc:spChg chg="add del">
          <ac:chgData name="Roberto Spighi" userId="3bc39ad7-d6c7-44c6-95d2-de4a834b186c" providerId="ADAL" clId="{FFA7F080-5912-4936-8A9A-98D26F1EDA21}" dt="2020-04-06T17:25:37.526" v="4565"/>
          <ac:spMkLst>
            <pc:docMk/>
            <pc:sldMk cId="2073330923" sldId="258"/>
            <ac:spMk id="46" creationId="{188E7904-46CC-4ED2-A3DB-C75691F26FF0}"/>
          </ac:spMkLst>
        </pc:spChg>
        <pc:spChg chg="add del">
          <ac:chgData name="Roberto Spighi" userId="3bc39ad7-d6c7-44c6-95d2-de4a834b186c" providerId="ADAL" clId="{FFA7F080-5912-4936-8A9A-98D26F1EDA21}" dt="2020-04-06T17:25:37.338" v="4564"/>
          <ac:spMkLst>
            <pc:docMk/>
            <pc:sldMk cId="2073330923" sldId="258"/>
            <ac:spMk id="47" creationId="{73909A2C-FE64-4A37-9CB4-82161ABF6865}"/>
          </ac:spMkLst>
        </pc:spChg>
        <pc:spChg chg="add del">
          <ac:chgData name="Roberto Spighi" userId="3bc39ad7-d6c7-44c6-95d2-de4a834b186c" providerId="ADAL" clId="{FFA7F080-5912-4936-8A9A-98D26F1EDA21}" dt="2020-04-06T17:25:37.135" v="4563"/>
          <ac:spMkLst>
            <pc:docMk/>
            <pc:sldMk cId="2073330923" sldId="258"/>
            <ac:spMk id="48" creationId="{A5FE73DC-1D92-4941-9F46-3D428065CDE7}"/>
          </ac:spMkLst>
        </pc:spChg>
        <pc:spChg chg="add del">
          <ac:chgData name="Roberto Spighi" userId="3bc39ad7-d6c7-44c6-95d2-de4a834b186c" providerId="ADAL" clId="{FFA7F080-5912-4936-8A9A-98D26F1EDA21}" dt="2020-04-06T17:25:36.870" v="4562"/>
          <ac:spMkLst>
            <pc:docMk/>
            <pc:sldMk cId="2073330923" sldId="258"/>
            <ac:spMk id="49" creationId="{A46B7A80-3EF8-459A-BC58-D050C24F7977}"/>
          </ac:spMkLst>
        </pc:spChg>
        <pc:spChg chg="add del">
          <ac:chgData name="Roberto Spighi" userId="3bc39ad7-d6c7-44c6-95d2-de4a834b186c" providerId="ADAL" clId="{FFA7F080-5912-4936-8A9A-98D26F1EDA21}" dt="2020-04-06T17:25:36.557" v="4561"/>
          <ac:spMkLst>
            <pc:docMk/>
            <pc:sldMk cId="2073330923" sldId="258"/>
            <ac:spMk id="50" creationId="{C05DA473-4BB1-42F3-AD5B-4EB7E9E6BA21}"/>
          </ac:spMkLst>
        </pc:spChg>
        <pc:spChg chg="add del">
          <ac:chgData name="Roberto Spighi" userId="3bc39ad7-d6c7-44c6-95d2-de4a834b186c" providerId="ADAL" clId="{FFA7F080-5912-4936-8A9A-98D26F1EDA21}" dt="2020-04-06T17:25:36.370" v="4560"/>
          <ac:spMkLst>
            <pc:docMk/>
            <pc:sldMk cId="2073330923" sldId="258"/>
            <ac:spMk id="51" creationId="{690C3C82-5FC1-4F60-BF14-12AA560E3750}"/>
          </ac:spMkLst>
        </pc:spChg>
        <pc:spChg chg="add del">
          <ac:chgData name="Roberto Spighi" userId="3bc39ad7-d6c7-44c6-95d2-de4a834b186c" providerId="ADAL" clId="{FFA7F080-5912-4936-8A9A-98D26F1EDA21}" dt="2020-04-06T17:25:35.995" v="4559"/>
          <ac:spMkLst>
            <pc:docMk/>
            <pc:sldMk cId="2073330923" sldId="258"/>
            <ac:spMk id="52" creationId="{D0C5D346-B6A4-4905-B0D9-F61FA77CFDE4}"/>
          </ac:spMkLst>
        </pc:spChg>
      </pc:sldChg>
      <pc:sldChg chg="addSp delSp modSp">
        <pc:chgData name="Roberto Spighi" userId="3bc39ad7-d6c7-44c6-95d2-de4a834b186c" providerId="ADAL" clId="{FFA7F080-5912-4936-8A9A-98D26F1EDA21}" dt="2020-04-06T17:16:25.129" v="4285" actId="1076"/>
        <pc:sldMkLst>
          <pc:docMk/>
          <pc:sldMk cId="3834453126" sldId="261"/>
        </pc:sldMkLst>
        <pc:spChg chg="mod">
          <ac:chgData name="Roberto Spighi" userId="3bc39ad7-d6c7-44c6-95d2-de4a834b186c" providerId="ADAL" clId="{FFA7F080-5912-4936-8A9A-98D26F1EDA21}" dt="2020-04-06T07:40:03.063" v="863" actId="1076"/>
          <ac:spMkLst>
            <pc:docMk/>
            <pc:sldMk cId="3834453126" sldId="261"/>
            <ac:spMk id="19" creationId="{F96E2F81-47BE-45CB-B141-E73779FA1F9E}"/>
          </ac:spMkLst>
        </pc:spChg>
        <pc:spChg chg="mod">
          <ac:chgData name="Roberto Spighi" userId="3bc39ad7-d6c7-44c6-95d2-de4a834b186c" providerId="ADAL" clId="{FFA7F080-5912-4936-8A9A-98D26F1EDA21}" dt="2020-04-06T07:41:34.785" v="923" actId="1076"/>
          <ac:spMkLst>
            <pc:docMk/>
            <pc:sldMk cId="3834453126" sldId="261"/>
            <ac:spMk id="28" creationId="{B4472DBB-5560-4C46-A65B-8D4ED721E5DE}"/>
          </ac:spMkLst>
        </pc:spChg>
        <pc:grpChg chg="mod">
          <ac:chgData name="Roberto Spighi" userId="3bc39ad7-d6c7-44c6-95d2-de4a834b186c" providerId="ADAL" clId="{FFA7F080-5912-4936-8A9A-98D26F1EDA21}" dt="2020-04-06T10:40:38.401" v="2156" actId="164"/>
          <ac:grpSpMkLst>
            <pc:docMk/>
            <pc:sldMk cId="3834453126" sldId="261"/>
            <ac:grpSpMk id="11" creationId="{00000000-0000-0000-0000-000000000000}"/>
          </ac:grpSpMkLst>
        </pc:grpChg>
        <pc:grpChg chg="mod">
          <ac:chgData name="Roberto Spighi" userId="3bc39ad7-d6c7-44c6-95d2-de4a834b186c" providerId="ADAL" clId="{FFA7F080-5912-4936-8A9A-98D26F1EDA21}" dt="2020-04-06T10:40:38.401" v="2156" actId="164"/>
          <ac:grpSpMkLst>
            <pc:docMk/>
            <pc:sldMk cId="3834453126" sldId="261"/>
            <ac:grpSpMk id="12" creationId="{00000000-0000-0000-0000-000000000000}"/>
          </ac:grpSpMkLst>
        </pc:grpChg>
        <pc:grpChg chg="add mod">
          <ac:chgData name="Roberto Spighi" userId="3bc39ad7-d6c7-44c6-95d2-de4a834b186c" providerId="ADAL" clId="{FFA7F080-5912-4936-8A9A-98D26F1EDA21}" dt="2020-04-06T10:40:38.401" v="2156" actId="164"/>
          <ac:grpSpMkLst>
            <pc:docMk/>
            <pc:sldMk cId="3834453126" sldId="261"/>
            <ac:grpSpMk id="32" creationId="{3C5DE166-BCA1-4C2E-B46B-9F62E231C542}"/>
          </ac:grpSpMkLst>
        </pc:grpChg>
        <pc:picChg chg="del">
          <ac:chgData name="Roberto Spighi" userId="3bc39ad7-d6c7-44c6-95d2-de4a834b186c" providerId="ADAL" clId="{FFA7F080-5912-4936-8A9A-98D26F1EDA21}" dt="2020-04-06T10:35:55.021" v="2094" actId="478"/>
          <ac:picMkLst>
            <pc:docMk/>
            <pc:sldMk cId="3834453126" sldId="261"/>
            <ac:picMk id="3" creationId="{3B555C29-E283-4987-B4BB-38F79171CEED}"/>
          </ac:picMkLst>
        </pc:picChg>
        <pc:picChg chg="add mod ord">
          <ac:chgData name="Roberto Spighi" userId="3bc39ad7-d6c7-44c6-95d2-de4a834b186c" providerId="ADAL" clId="{FFA7F080-5912-4936-8A9A-98D26F1EDA21}" dt="2020-04-06T07:35:41.484" v="761" actId="1035"/>
          <ac:picMkLst>
            <pc:docMk/>
            <pc:sldMk cId="3834453126" sldId="261"/>
            <ac:picMk id="5" creationId="{32A1C361-51C5-4313-BD2D-5BAF0734F574}"/>
          </ac:picMkLst>
        </pc:picChg>
        <pc:picChg chg="add del mod modCrop">
          <ac:chgData name="Roberto Spighi" userId="3bc39ad7-d6c7-44c6-95d2-de4a834b186c" providerId="ADAL" clId="{FFA7F080-5912-4936-8A9A-98D26F1EDA21}" dt="2020-04-06T17:13:55.192" v="4284" actId="478"/>
          <ac:picMkLst>
            <pc:docMk/>
            <pc:sldMk cId="3834453126" sldId="261"/>
            <ac:picMk id="8" creationId="{CD8A78D1-9841-40B4-81C2-F3A24F0CB76E}"/>
          </ac:picMkLst>
        </pc:picChg>
        <pc:picChg chg="add mod ord modCrop">
          <ac:chgData name="Roberto Spighi" userId="3bc39ad7-d6c7-44c6-95d2-de4a834b186c" providerId="ADAL" clId="{FFA7F080-5912-4936-8A9A-98D26F1EDA21}" dt="2020-04-06T10:40:38.401" v="2156" actId="164"/>
          <ac:picMkLst>
            <pc:docMk/>
            <pc:sldMk cId="3834453126" sldId="261"/>
            <ac:picMk id="17" creationId="{F8FA3358-6814-49D5-8DBC-C4F9783C6083}"/>
          </ac:picMkLst>
        </pc:picChg>
        <pc:picChg chg="del">
          <ac:chgData name="Roberto Spighi" userId="3bc39ad7-d6c7-44c6-95d2-de4a834b186c" providerId="ADAL" clId="{FFA7F080-5912-4936-8A9A-98D26F1EDA21}" dt="2020-04-06T07:35:01.924" v="743" actId="478"/>
          <ac:picMkLst>
            <pc:docMk/>
            <pc:sldMk cId="3834453126" sldId="261"/>
            <ac:picMk id="22" creationId="{0FDD1494-5AAB-43E7-9BA1-25A5ED6A6FEF}"/>
          </ac:picMkLst>
        </pc:picChg>
        <pc:picChg chg="mod">
          <ac:chgData name="Roberto Spighi" userId="3bc39ad7-d6c7-44c6-95d2-de4a834b186c" providerId="ADAL" clId="{FFA7F080-5912-4936-8A9A-98D26F1EDA21}" dt="2020-04-06T07:40:05.183" v="864" actId="1076"/>
          <ac:picMkLst>
            <pc:docMk/>
            <pc:sldMk cId="3834453126" sldId="261"/>
            <ac:picMk id="26" creationId="{2EECB86B-F752-4B4D-9AB6-2B5E8E3BA11C}"/>
          </ac:picMkLst>
        </pc:picChg>
        <pc:picChg chg="mod">
          <ac:chgData name="Roberto Spighi" userId="3bc39ad7-d6c7-44c6-95d2-de4a834b186c" providerId="ADAL" clId="{FFA7F080-5912-4936-8A9A-98D26F1EDA21}" dt="2020-04-06T07:39:59.423" v="862" actId="1076"/>
          <ac:picMkLst>
            <pc:docMk/>
            <pc:sldMk cId="3834453126" sldId="261"/>
            <ac:picMk id="27" creationId="{24125373-6573-4D2B-B0DE-AD00F35DDD4F}"/>
          </ac:picMkLst>
        </pc:picChg>
        <pc:picChg chg="add mod modCrop">
          <ac:chgData name="Roberto Spighi" userId="3bc39ad7-d6c7-44c6-95d2-de4a834b186c" providerId="ADAL" clId="{FFA7F080-5912-4936-8A9A-98D26F1EDA21}" dt="2020-04-06T10:40:38.401" v="2156" actId="164"/>
          <ac:picMkLst>
            <pc:docMk/>
            <pc:sldMk cId="3834453126" sldId="261"/>
            <ac:picMk id="30" creationId="{DA40E91B-E4F8-4FB6-AC3B-10FAB23377BD}"/>
          </ac:picMkLst>
        </pc:picChg>
        <pc:picChg chg="add mod modCrop">
          <ac:chgData name="Roberto Spighi" userId="3bc39ad7-d6c7-44c6-95d2-de4a834b186c" providerId="ADAL" clId="{FFA7F080-5912-4936-8A9A-98D26F1EDA21}" dt="2020-04-06T17:16:25.129" v="4285" actId="1076"/>
          <ac:picMkLst>
            <pc:docMk/>
            <pc:sldMk cId="3834453126" sldId="261"/>
            <ac:picMk id="35" creationId="{2A020D31-EFFA-4DDA-866E-FB421A67BBF7}"/>
          </ac:picMkLst>
        </pc:picChg>
        <pc:cxnChg chg="mod">
          <ac:chgData name="Roberto Spighi" userId="3bc39ad7-d6c7-44c6-95d2-de4a834b186c" providerId="ADAL" clId="{FFA7F080-5912-4936-8A9A-98D26F1EDA21}" dt="2020-04-06T10:40:38.401" v="2156" actId="164"/>
          <ac:cxnSpMkLst>
            <pc:docMk/>
            <pc:sldMk cId="3834453126" sldId="261"/>
            <ac:cxnSpMk id="16" creationId="{00000000-0000-0000-0000-000000000000}"/>
          </ac:cxnSpMkLst>
        </pc:cxnChg>
        <pc:cxnChg chg="mod">
          <ac:chgData name="Roberto Spighi" userId="3bc39ad7-d6c7-44c6-95d2-de4a834b186c" providerId="ADAL" clId="{FFA7F080-5912-4936-8A9A-98D26F1EDA21}" dt="2020-04-06T10:40:38.401" v="2156" actId="164"/>
          <ac:cxnSpMkLst>
            <pc:docMk/>
            <pc:sldMk cId="3834453126" sldId="261"/>
            <ac:cxnSpMk id="18" creationId="{00000000-0000-0000-0000-000000000000}"/>
          </ac:cxnSpMkLst>
        </pc:cxnChg>
        <pc:cxnChg chg="mod ord">
          <ac:chgData name="Roberto Spighi" userId="3bc39ad7-d6c7-44c6-95d2-de4a834b186c" providerId="ADAL" clId="{FFA7F080-5912-4936-8A9A-98D26F1EDA21}" dt="2020-04-06T10:40:56.814" v="2158" actId="14100"/>
          <ac:cxnSpMkLst>
            <pc:docMk/>
            <pc:sldMk cId="3834453126" sldId="261"/>
            <ac:cxnSpMk id="20" creationId="{00000000-0000-0000-0000-000000000000}"/>
          </ac:cxnSpMkLst>
        </pc:cxnChg>
      </pc:sldChg>
      <pc:sldChg chg="addSp delSp modSp">
        <pc:chgData name="Roberto Spighi" userId="3bc39ad7-d6c7-44c6-95d2-de4a834b186c" providerId="ADAL" clId="{FFA7F080-5912-4936-8A9A-98D26F1EDA21}" dt="2020-04-06T12:04:28.821" v="2824" actId="1076"/>
        <pc:sldMkLst>
          <pc:docMk/>
          <pc:sldMk cId="1348966435" sldId="262"/>
        </pc:sldMkLst>
        <pc:spChg chg="mod">
          <ac:chgData name="Roberto Spighi" userId="3bc39ad7-d6c7-44c6-95d2-de4a834b186c" providerId="ADAL" clId="{FFA7F080-5912-4936-8A9A-98D26F1EDA21}" dt="2020-04-06T12:03:37.313" v="2812" actId="14100"/>
          <ac:spMkLst>
            <pc:docMk/>
            <pc:sldMk cId="1348966435" sldId="262"/>
            <ac:spMk id="9" creationId="{F849B31A-7EC3-4C5B-A501-DE9A4AE0A8E7}"/>
          </ac:spMkLst>
        </pc:spChg>
        <pc:spChg chg="mod">
          <ac:chgData name="Roberto Spighi" userId="3bc39ad7-d6c7-44c6-95d2-de4a834b186c" providerId="ADAL" clId="{FFA7F080-5912-4936-8A9A-98D26F1EDA21}" dt="2020-04-06T12:03:05.745" v="2790" actId="1076"/>
          <ac:spMkLst>
            <pc:docMk/>
            <pc:sldMk cId="1348966435" sldId="262"/>
            <ac:spMk id="11" creationId="{4D0DC42E-2D89-4A1B-A537-0DBA0BE4D124}"/>
          </ac:spMkLst>
        </pc:spChg>
        <pc:spChg chg="mod">
          <ac:chgData name="Roberto Spighi" userId="3bc39ad7-d6c7-44c6-95d2-de4a834b186c" providerId="ADAL" clId="{FFA7F080-5912-4936-8A9A-98D26F1EDA21}" dt="2020-04-06T12:04:28.821" v="2824" actId="1076"/>
          <ac:spMkLst>
            <pc:docMk/>
            <pc:sldMk cId="1348966435" sldId="262"/>
            <ac:spMk id="12" creationId="{62E16714-D539-47F8-A85C-8CC1FA52E4B3}"/>
          </ac:spMkLst>
        </pc:spChg>
        <pc:spChg chg="mod ord">
          <ac:chgData name="Roberto Spighi" userId="3bc39ad7-d6c7-44c6-95d2-de4a834b186c" providerId="ADAL" clId="{FFA7F080-5912-4936-8A9A-98D26F1EDA21}" dt="2020-04-06T12:03:41.720" v="2813" actId="1076"/>
          <ac:spMkLst>
            <pc:docMk/>
            <pc:sldMk cId="1348966435" sldId="262"/>
            <ac:spMk id="18" creationId="{F25AF2B7-82D2-4742-A3E0-6102B3B50A81}"/>
          </ac:spMkLst>
        </pc:spChg>
        <pc:spChg chg="mod">
          <ac:chgData name="Roberto Spighi" userId="3bc39ad7-d6c7-44c6-95d2-de4a834b186c" providerId="ADAL" clId="{FFA7F080-5912-4936-8A9A-98D26F1EDA21}" dt="2020-04-06T12:03:54.108" v="2816" actId="1076"/>
          <ac:spMkLst>
            <pc:docMk/>
            <pc:sldMk cId="1348966435" sldId="262"/>
            <ac:spMk id="19" creationId="{28664013-F019-495F-9A6C-C30E3F1495E9}"/>
          </ac:spMkLst>
        </pc:spChg>
        <pc:spChg chg="mod">
          <ac:chgData name="Roberto Spighi" userId="3bc39ad7-d6c7-44c6-95d2-de4a834b186c" providerId="ADAL" clId="{FFA7F080-5912-4936-8A9A-98D26F1EDA21}" dt="2020-04-06T12:03:54.108" v="2816" actId="1076"/>
          <ac:spMkLst>
            <pc:docMk/>
            <pc:sldMk cId="1348966435" sldId="262"/>
            <ac:spMk id="24" creationId="{DA77945F-F74D-4347-A9FC-F8457E8A560D}"/>
          </ac:spMkLst>
        </pc:spChg>
        <pc:picChg chg="add mod ord modCrop">
          <ac:chgData name="Roberto Spighi" userId="3bc39ad7-d6c7-44c6-95d2-de4a834b186c" providerId="ADAL" clId="{FFA7F080-5912-4936-8A9A-98D26F1EDA21}" dt="2020-04-06T12:04:11.972" v="2822" actId="14861"/>
          <ac:picMkLst>
            <pc:docMk/>
            <pc:sldMk cId="1348966435" sldId="262"/>
            <ac:picMk id="3" creationId="{6EE9AFFC-879F-4A6F-A0F1-A63BB48EFCC0}"/>
          </ac:picMkLst>
        </pc:picChg>
        <pc:picChg chg="del">
          <ac:chgData name="Roberto Spighi" userId="3bc39ad7-d6c7-44c6-95d2-de4a834b186c" providerId="ADAL" clId="{FFA7F080-5912-4936-8A9A-98D26F1EDA21}" dt="2020-04-06T11:33:10.304" v="2621" actId="478"/>
          <ac:picMkLst>
            <pc:docMk/>
            <pc:sldMk cId="1348966435" sldId="262"/>
            <ac:picMk id="8" creationId="{6C2FE7A9-E42A-4767-B03E-E0F4A861792C}"/>
          </ac:picMkLst>
        </pc:picChg>
        <pc:picChg chg="add mod ord modCrop">
          <ac:chgData name="Roberto Spighi" userId="3bc39ad7-d6c7-44c6-95d2-de4a834b186c" providerId="ADAL" clId="{FFA7F080-5912-4936-8A9A-98D26F1EDA21}" dt="2020-04-06T12:04:16.649" v="2823" actId="14100"/>
          <ac:picMkLst>
            <pc:docMk/>
            <pc:sldMk cId="1348966435" sldId="262"/>
            <ac:picMk id="10" creationId="{7BD9B27A-66B5-4F46-9DEE-D8CF270009BC}"/>
          </ac:picMkLst>
        </pc:picChg>
        <pc:picChg chg="del">
          <ac:chgData name="Roberto Spighi" userId="3bc39ad7-d6c7-44c6-95d2-de4a834b186c" providerId="ADAL" clId="{FFA7F080-5912-4936-8A9A-98D26F1EDA21}" dt="2020-04-06T11:33:57.662" v="2627" actId="478"/>
          <ac:picMkLst>
            <pc:docMk/>
            <pc:sldMk cId="1348966435" sldId="262"/>
            <ac:picMk id="29" creationId="{9982696F-FD3F-441C-A28A-4BB5E5D09F15}"/>
          </ac:picMkLst>
        </pc:picChg>
        <pc:cxnChg chg="del">
          <ac:chgData name="Roberto Spighi" userId="3bc39ad7-d6c7-44c6-95d2-de4a834b186c" providerId="ADAL" clId="{FFA7F080-5912-4936-8A9A-98D26F1EDA21}" dt="2020-04-06T12:01:51.081" v="2762" actId="478"/>
          <ac:cxnSpMkLst>
            <pc:docMk/>
            <pc:sldMk cId="1348966435" sldId="262"/>
            <ac:cxnSpMk id="5" creationId="{154D70A3-BC34-4D85-B59D-D24CDBEEF9B7}"/>
          </ac:cxnSpMkLst>
        </pc:cxnChg>
        <pc:cxnChg chg="mod">
          <ac:chgData name="Roberto Spighi" userId="3bc39ad7-d6c7-44c6-95d2-de4a834b186c" providerId="ADAL" clId="{FFA7F080-5912-4936-8A9A-98D26F1EDA21}" dt="2020-04-06T12:03:48" v="2815" actId="1076"/>
          <ac:cxnSpMkLst>
            <pc:docMk/>
            <pc:sldMk cId="1348966435" sldId="262"/>
            <ac:cxnSpMk id="20" creationId="{B9C2B16F-840C-4DDD-90ED-FBBF8D22E230}"/>
          </ac:cxnSpMkLst>
        </pc:cxnChg>
        <pc:cxnChg chg="mod">
          <ac:chgData name="Roberto Spighi" userId="3bc39ad7-d6c7-44c6-95d2-de4a834b186c" providerId="ADAL" clId="{FFA7F080-5912-4936-8A9A-98D26F1EDA21}" dt="2020-04-06T12:03:54.108" v="2816" actId="1076"/>
          <ac:cxnSpMkLst>
            <pc:docMk/>
            <pc:sldMk cId="1348966435" sldId="262"/>
            <ac:cxnSpMk id="21" creationId="{261ED6E9-6094-46AF-A324-C87385929F48}"/>
          </ac:cxnSpMkLst>
        </pc:cxnChg>
      </pc:sldChg>
      <pc:sldChg chg="addSp delSp modSp">
        <pc:chgData name="Roberto Spighi" userId="3bc39ad7-d6c7-44c6-95d2-de4a834b186c" providerId="ADAL" clId="{FFA7F080-5912-4936-8A9A-98D26F1EDA21}" dt="2020-04-08T11:52:01.817" v="5268" actId="20577"/>
        <pc:sldMkLst>
          <pc:docMk/>
          <pc:sldMk cId="2982208351" sldId="265"/>
        </pc:sldMkLst>
        <pc:spChg chg="mod">
          <ac:chgData name="Roberto Spighi" userId="3bc39ad7-d6c7-44c6-95d2-de4a834b186c" providerId="ADAL" clId="{FFA7F080-5912-4936-8A9A-98D26F1EDA21}" dt="2020-04-05T17:12:51.634" v="432" actId="1038"/>
          <ac:spMkLst>
            <pc:docMk/>
            <pc:sldMk cId="2982208351" sldId="265"/>
            <ac:spMk id="4" creationId="{00000000-0000-0000-0000-000000000000}"/>
          </ac:spMkLst>
        </pc:spChg>
        <pc:spChg chg="add mod ord">
          <ac:chgData name="Roberto Spighi" userId="3bc39ad7-d6c7-44c6-95d2-de4a834b186c" providerId="ADAL" clId="{FFA7F080-5912-4936-8A9A-98D26F1EDA21}" dt="2020-04-08T11:48:26.402" v="5239" actId="1038"/>
          <ac:spMkLst>
            <pc:docMk/>
            <pc:sldMk cId="2982208351" sldId="265"/>
            <ac:spMk id="6" creationId="{1F67E432-CB95-491E-A68F-28C870F86A53}"/>
          </ac:spMkLst>
        </pc:spChg>
        <pc:spChg chg="mod">
          <ac:chgData name="Roberto Spighi" userId="3bc39ad7-d6c7-44c6-95d2-de4a834b186c" providerId="ADAL" clId="{FFA7F080-5912-4936-8A9A-98D26F1EDA21}" dt="2020-04-08T11:49:15.232" v="5260" actId="1036"/>
          <ac:spMkLst>
            <pc:docMk/>
            <pc:sldMk cId="2982208351" sldId="265"/>
            <ac:spMk id="34" creationId="{82F27200-C8B0-4420-9D5F-7FE517BAAD0C}"/>
          </ac:spMkLst>
        </pc:spChg>
        <pc:spChg chg="mod">
          <ac:chgData name="Roberto Spighi" userId="3bc39ad7-d6c7-44c6-95d2-de4a834b186c" providerId="ADAL" clId="{FFA7F080-5912-4936-8A9A-98D26F1EDA21}" dt="2020-04-06T11:28:56.001" v="2448" actId="164"/>
          <ac:spMkLst>
            <pc:docMk/>
            <pc:sldMk cId="2982208351" sldId="265"/>
            <ac:spMk id="37" creationId="{10039486-5D51-4165-8A7A-E466AE7B8A9D}"/>
          </ac:spMkLst>
        </pc:spChg>
        <pc:spChg chg="add mod">
          <ac:chgData name="Roberto Spighi" userId="3bc39ad7-d6c7-44c6-95d2-de4a834b186c" providerId="ADAL" clId="{FFA7F080-5912-4936-8A9A-98D26F1EDA21}" dt="2020-04-08T11:48:26.402" v="5239" actId="1038"/>
          <ac:spMkLst>
            <pc:docMk/>
            <pc:sldMk cId="2982208351" sldId="265"/>
            <ac:spMk id="38" creationId="{A9D9EA09-0C1F-4C7C-BB00-048745A2978E}"/>
          </ac:spMkLst>
        </pc:spChg>
        <pc:spChg chg="add mod">
          <ac:chgData name="Roberto Spighi" userId="3bc39ad7-d6c7-44c6-95d2-de4a834b186c" providerId="ADAL" clId="{FFA7F080-5912-4936-8A9A-98D26F1EDA21}" dt="2020-04-08T11:48:26.402" v="5239" actId="1038"/>
          <ac:spMkLst>
            <pc:docMk/>
            <pc:sldMk cId="2982208351" sldId="265"/>
            <ac:spMk id="39" creationId="{C2BF0D7C-6932-4141-BFD8-44A421B780B1}"/>
          </ac:spMkLst>
        </pc:spChg>
        <pc:spChg chg="mod">
          <ac:chgData name="Roberto Spighi" userId="3bc39ad7-d6c7-44c6-95d2-de4a834b186c" providerId="ADAL" clId="{FFA7F080-5912-4936-8A9A-98D26F1EDA21}" dt="2020-04-05T17:12:37.720" v="397" actId="1035"/>
          <ac:spMkLst>
            <pc:docMk/>
            <pc:sldMk cId="2982208351" sldId="265"/>
            <ac:spMk id="40" creationId="{95FC3DBB-F037-420B-9D03-0B321ADE2D03}"/>
          </ac:spMkLst>
        </pc:spChg>
        <pc:spChg chg="mod">
          <ac:chgData name="Roberto Spighi" userId="3bc39ad7-d6c7-44c6-95d2-de4a834b186c" providerId="ADAL" clId="{FFA7F080-5912-4936-8A9A-98D26F1EDA21}" dt="2020-04-05T17:12:37.720" v="397" actId="1035"/>
          <ac:spMkLst>
            <pc:docMk/>
            <pc:sldMk cId="2982208351" sldId="265"/>
            <ac:spMk id="42" creationId="{2BA964F1-16F0-46FF-A8F9-6DEB48C776AE}"/>
          </ac:spMkLst>
        </pc:spChg>
        <pc:spChg chg="add mod">
          <ac:chgData name="Roberto Spighi" userId="3bc39ad7-d6c7-44c6-95d2-de4a834b186c" providerId="ADAL" clId="{FFA7F080-5912-4936-8A9A-98D26F1EDA21}" dt="2020-04-08T11:48:26.402" v="5239" actId="1038"/>
          <ac:spMkLst>
            <pc:docMk/>
            <pc:sldMk cId="2982208351" sldId="265"/>
            <ac:spMk id="44" creationId="{40E01DF4-200C-47A2-BCAC-1C31A78A5484}"/>
          </ac:spMkLst>
        </pc:spChg>
        <pc:spChg chg="add mod">
          <ac:chgData name="Roberto Spighi" userId="3bc39ad7-d6c7-44c6-95d2-de4a834b186c" providerId="ADAL" clId="{FFA7F080-5912-4936-8A9A-98D26F1EDA21}" dt="2020-04-08T11:48:26.402" v="5239" actId="1038"/>
          <ac:spMkLst>
            <pc:docMk/>
            <pc:sldMk cId="2982208351" sldId="265"/>
            <ac:spMk id="46" creationId="{50530056-F03D-4DD1-A79D-B36AE87781EB}"/>
          </ac:spMkLst>
        </pc:spChg>
        <pc:spChg chg="add mod">
          <ac:chgData name="Roberto Spighi" userId="3bc39ad7-d6c7-44c6-95d2-de4a834b186c" providerId="ADAL" clId="{FFA7F080-5912-4936-8A9A-98D26F1EDA21}" dt="2020-04-08T11:52:01.817" v="5268" actId="20577"/>
          <ac:spMkLst>
            <pc:docMk/>
            <pc:sldMk cId="2982208351" sldId="265"/>
            <ac:spMk id="49" creationId="{9B895767-EE51-4F74-A4DC-B3D7A8A0BABA}"/>
          </ac:spMkLst>
        </pc:spChg>
        <pc:spChg chg="mod">
          <ac:chgData name="Roberto Spighi" userId="3bc39ad7-d6c7-44c6-95d2-de4a834b186c" providerId="ADAL" clId="{FFA7F080-5912-4936-8A9A-98D26F1EDA21}" dt="2020-04-05T17:15:02.761" v="562" actId="1076"/>
          <ac:spMkLst>
            <pc:docMk/>
            <pc:sldMk cId="2982208351" sldId="265"/>
            <ac:spMk id="51" creationId="{D9E515ED-D9BF-4CE8-9D71-3FA99D47EEBA}"/>
          </ac:spMkLst>
        </pc:spChg>
        <pc:spChg chg="add mod">
          <ac:chgData name="Roberto Spighi" userId="3bc39ad7-d6c7-44c6-95d2-de4a834b186c" providerId="ADAL" clId="{FFA7F080-5912-4936-8A9A-98D26F1EDA21}" dt="2020-04-08T11:48:26.402" v="5239" actId="1038"/>
          <ac:spMkLst>
            <pc:docMk/>
            <pc:sldMk cId="2982208351" sldId="265"/>
            <ac:spMk id="52" creationId="{74129C54-C425-407D-8BCB-52483E1BFC83}"/>
          </ac:spMkLst>
        </pc:spChg>
        <pc:spChg chg="add mod ord">
          <ac:chgData name="Roberto Spighi" userId="3bc39ad7-d6c7-44c6-95d2-de4a834b186c" providerId="ADAL" clId="{FFA7F080-5912-4936-8A9A-98D26F1EDA21}" dt="2020-04-08T11:48:26.402" v="5239" actId="1038"/>
          <ac:spMkLst>
            <pc:docMk/>
            <pc:sldMk cId="2982208351" sldId="265"/>
            <ac:spMk id="53" creationId="{A5F74AA0-43E7-405C-A4AB-A7B7E29C3FAF}"/>
          </ac:spMkLst>
        </pc:spChg>
        <pc:spChg chg="mod">
          <ac:chgData name="Roberto Spighi" userId="3bc39ad7-d6c7-44c6-95d2-de4a834b186c" providerId="ADAL" clId="{FFA7F080-5912-4936-8A9A-98D26F1EDA21}" dt="2020-04-05T17:12:45.828" v="413" actId="1037"/>
          <ac:spMkLst>
            <pc:docMk/>
            <pc:sldMk cId="2982208351" sldId="265"/>
            <ac:spMk id="60" creationId="{DAB95E68-ED4F-4D85-B71A-17BA9643B9A1}"/>
          </ac:spMkLst>
        </pc:spChg>
        <pc:grpChg chg="del mod">
          <ac:chgData name="Roberto Spighi" userId="3bc39ad7-d6c7-44c6-95d2-de4a834b186c" providerId="ADAL" clId="{FFA7F080-5912-4936-8A9A-98D26F1EDA21}" dt="2020-04-06T11:28:40.757" v="2447" actId="165"/>
          <ac:grpSpMkLst>
            <pc:docMk/>
            <pc:sldMk cId="2982208351" sldId="265"/>
            <ac:grpSpMk id="3" creationId="{9F1FE147-E151-4CA1-B3E0-D2591E2C2635}"/>
          </ac:grpSpMkLst>
        </pc:grpChg>
        <pc:grpChg chg="add mod">
          <ac:chgData name="Roberto Spighi" userId="3bc39ad7-d6c7-44c6-95d2-de4a834b186c" providerId="ADAL" clId="{FFA7F080-5912-4936-8A9A-98D26F1EDA21}" dt="2020-04-06T11:28:56.001" v="2448" actId="164"/>
          <ac:grpSpMkLst>
            <pc:docMk/>
            <pc:sldMk cId="2982208351" sldId="265"/>
            <ac:grpSpMk id="5" creationId="{AF406BB5-216E-4AFE-9539-8EB23FE70EC1}"/>
          </ac:grpSpMkLst>
        </pc:grpChg>
        <pc:grpChg chg="mod">
          <ac:chgData name="Roberto Spighi" userId="3bc39ad7-d6c7-44c6-95d2-de4a834b186c" providerId="ADAL" clId="{FFA7F080-5912-4936-8A9A-98D26F1EDA21}" dt="2020-04-05T17:12:37.720" v="397" actId="1035"/>
          <ac:grpSpMkLst>
            <pc:docMk/>
            <pc:sldMk cId="2982208351" sldId="265"/>
            <ac:grpSpMk id="21" creationId="{3FB9FF29-BCAF-4185-8E53-D97441EC46B8}"/>
          </ac:grpSpMkLst>
        </pc:grpChg>
        <pc:grpChg chg="mod topLvl">
          <ac:chgData name="Roberto Spighi" userId="3bc39ad7-d6c7-44c6-95d2-de4a834b186c" providerId="ADAL" clId="{FFA7F080-5912-4936-8A9A-98D26F1EDA21}" dt="2020-04-06T11:28:56.001" v="2448" actId="164"/>
          <ac:grpSpMkLst>
            <pc:docMk/>
            <pc:sldMk cId="2982208351" sldId="265"/>
            <ac:grpSpMk id="25" creationId="{09EB251B-71B7-4105-A285-FFC0FFC59E17}"/>
          </ac:grpSpMkLst>
        </pc:grpChg>
        <pc:grpChg chg="mod topLvl">
          <ac:chgData name="Roberto Spighi" userId="3bc39ad7-d6c7-44c6-95d2-de4a834b186c" providerId="ADAL" clId="{FFA7F080-5912-4936-8A9A-98D26F1EDA21}" dt="2020-04-06T11:28:56.001" v="2448" actId="164"/>
          <ac:grpSpMkLst>
            <pc:docMk/>
            <pc:sldMk cId="2982208351" sldId="265"/>
            <ac:grpSpMk id="29" creationId="{2A3B2033-A2FE-4FD9-BE52-0DAE6B676BA9}"/>
          </ac:grpSpMkLst>
        </pc:grpChg>
        <pc:grpChg chg="add del mod">
          <ac:chgData name="Roberto Spighi" userId="3bc39ad7-d6c7-44c6-95d2-de4a834b186c" providerId="ADAL" clId="{FFA7F080-5912-4936-8A9A-98D26F1EDA21}" dt="2020-04-06T11:29:00.506" v="2450"/>
          <ac:grpSpMkLst>
            <pc:docMk/>
            <pc:sldMk cId="2982208351" sldId="265"/>
            <ac:grpSpMk id="54" creationId="{95EF4ABC-7FF1-484C-921A-D93A96802410}"/>
          </ac:grpSpMkLst>
        </pc:grpChg>
        <pc:picChg chg="mod topLvl">
          <ac:chgData name="Roberto Spighi" userId="3bc39ad7-d6c7-44c6-95d2-de4a834b186c" providerId="ADAL" clId="{FFA7F080-5912-4936-8A9A-98D26F1EDA21}" dt="2020-04-06T11:28:56.001" v="2448" actId="164"/>
          <ac:picMkLst>
            <pc:docMk/>
            <pc:sldMk cId="2982208351" sldId="265"/>
            <ac:picMk id="50" creationId="{21950F01-4A88-4235-A07A-EA751B287CB0}"/>
          </ac:picMkLst>
        </pc:picChg>
        <pc:cxnChg chg="mod">
          <ac:chgData name="Roberto Spighi" userId="3bc39ad7-d6c7-44c6-95d2-de4a834b186c" providerId="ADAL" clId="{FFA7F080-5912-4936-8A9A-98D26F1EDA21}" dt="2020-04-08T11:49:08.887" v="5254" actId="14100"/>
          <ac:cxnSpMkLst>
            <pc:docMk/>
            <pc:sldMk cId="2982208351" sldId="265"/>
            <ac:cxnSpMk id="35" creationId="{8CE90878-E7A4-4F1C-B771-8397F6054C57}"/>
          </ac:cxnSpMkLst>
        </pc:cxnChg>
        <pc:cxnChg chg="mod topLvl">
          <ac:chgData name="Roberto Spighi" userId="3bc39ad7-d6c7-44c6-95d2-de4a834b186c" providerId="ADAL" clId="{FFA7F080-5912-4936-8A9A-98D26F1EDA21}" dt="2020-04-06T11:28:56.001" v="2448" actId="164"/>
          <ac:cxnSpMkLst>
            <pc:docMk/>
            <pc:sldMk cId="2982208351" sldId="265"/>
            <ac:cxnSpMk id="43" creationId="{CB641E9C-A724-4680-B577-42F64473F471}"/>
          </ac:cxnSpMkLst>
        </pc:cxnChg>
        <pc:cxnChg chg="mod topLvl">
          <ac:chgData name="Roberto Spighi" userId="3bc39ad7-d6c7-44c6-95d2-de4a834b186c" providerId="ADAL" clId="{FFA7F080-5912-4936-8A9A-98D26F1EDA21}" dt="2020-04-06T11:28:56.001" v="2448" actId="164"/>
          <ac:cxnSpMkLst>
            <pc:docMk/>
            <pc:sldMk cId="2982208351" sldId="265"/>
            <ac:cxnSpMk id="47" creationId="{141B64FD-CCDD-4FAA-A2BA-D5BDDBEF2F64}"/>
          </ac:cxnSpMkLst>
        </pc:cxnChg>
      </pc:sldChg>
      <pc:sldChg chg="addSp delSp modSp">
        <pc:chgData name="Roberto Spighi" userId="3bc39ad7-d6c7-44c6-95d2-de4a834b186c" providerId="ADAL" clId="{FFA7F080-5912-4936-8A9A-98D26F1EDA21}" dt="2020-04-06T11:32:16.367" v="2620" actId="1035"/>
        <pc:sldMkLst>
          <pc:docMk/>
          <pc:sldMk cId="3618136491" sldId="273"/>
        </pc:sldMkLst>
        <pc:spChg chg="mod">
          <ac:chgData name="Roberto Spighi" userId="3bc39ad7-d6c7-44c6-95d2-de4a834b186c" providerId="ADAL" clId="{FFA7F080-5912-4936-8A9A-98D26F1EDA21}" dt="2020-04-06T11:27:06.693" v="2434" actId="255"/>
          <ac:spMkLst>
            <pc:docMk/>
            <pc:sldMk cId="3618136491" sldId="273"/>
            <ac:spMk id="4" creationId="{00000000-0000-0000-0000-000000000000}"/>
          </ac:spMkLst>
        </pc:spChg>
        <pc:spChg chg="del">
          <ac:chgData name="Roberto Spighi" userId="3bc39ad7-d6c7-44c6-95d2-de4a834b186c" providerId="ADAL" clId="{FFA7F080-5912-4936-8A9A-98D26F1EDA21}" dt="2020-04-06T10:27:28.375" v="1851" actId="478"/>
          <ac:spMkLst>
            <pc:docMk/>
            <pc:sldMk cId="3618136491" sldId="273"/>
            <ac:spMk id="17" creationId="{158C1DAB-7878-47D5-934E-3A493F8C3D32}"/>
          </ac:spMkLst>
        </pc:spChg>
        <pc:spChg chg="del">
          <ac:chgData name="Roberto Spighi" userId="3bc39ad7-d6c7-44c6-95d2-de4a834b186c" providerId="ADAL" clId="{FFA7F080-5912-4936-8A9A-98D26F1EDA21}" dt="2020-04-06T10:27:31.220" v="1852" actId="478"/>
          <ac:spMkLst>
            <pc:docMk/>
            <pc:sldMk cId="3618136491" sldId="273"/>
            <ac:spMk id="18" creationId="{7C7B0818-2E56-4950-A146-D22E1E3FADD7}"/>
          </ac:spMkLst>
        </pc:spChg>
        <pc:spChg chg="del">
          <ac:chgData name="Roberto Spighi" userId="3bc39ad7-d6c7-44c6-95d2-de4a834b186c" providerId="ADAL" clId="{FFA7F080-5912-4936-8A9A-98D26F1EDA21}" dt="2020-04-06T10:27:50.994" v="1856" actId="478"/>
          <ac:spMkLst>
            <pc:docMk/>
            <pc:sldMk cId="3618136491" sldId="273"/>
            <ac:spMk id="19" creationId="{F27714A4-C5B3-4014-A69B-ECC37C13E4E2}"/>
          </ac:spMkLst>
        </pc:spChg>
        <pc:spChg chg="del">
          <ac:chgData name="Roberto Spighi" userId="3bc39ad7-d6c7-44c6-95d2-de4a834b186c" providerId="ADAL" clId="{FFA7F080-5912-4936-8A9A-98D26F1EDA21}" dt="2020-04-06T10:27:58.045" v="1857" actId="478"/>
          <ac:spMkLst>
            <pc:docMk/>
            <pc:sldMk cId="3618136491" sldId="273"/>
            <ac:spMk id="20" creationId="{5A2E2480-99E2-407E-BE63-AEE8F8453AFE}"/>
          </ac:spMkLst>
        </pc:spChg>
        <pc:spChg chg="add mod">
          <ac:chgData name="Roberto Spighi" userId="3bc39ad7-d6c7-44c6-95d2-de4a834b186c" providerId="ADAL" clId="{FFA7F080-5912-4936-8A9A-98D26F1EDA21}" dt="2020-04-06T10:29:05.926" v="1891" actId="1035"/>
          <ac:spMkLst>
            <pc:docMk/>
            <pc:sldMk cId="3618136491" sldId="273"/>
            <ac:spMk id="28" creationId="{5D310094-2343-4D97-964D-1FCD5530698C}"/>
          </ac:spMkLst>
        </pc:spChg>
        <pc:spChg chg="add mod">
          <ac:chgData name="Roberto Spighi" userId="3bc39ad7-d6c7-44c6-95d2-de4a834b186c" providerId="ADAL" clId="{FFA7F080-5912-4936-8A9A-98D26F1EDA21}" dt="2020-04-06T10:28:48.149" v="1866" actId="1076"/>
          <ac:spMkLst>
            <pc:docMk/>
            <pc:sldMk cId="3618136491" sldId="273"/>
            <ac:spMk id="29" creationId="{CEE468C7-ECD8-4413-A2BD-7CAB40C8AF7F}"/>
          </ac:spMkLst>
        </pc:spChg>
        <pc:spChg chg="add mod">
          <ac:chgData name="Roberto Spighi" userId="3bc39ad7-d6c7-44c6-95d2-de4a834b186c" providerId="ADAL" clId="{FFA7F080-5912-4936-8A9A-98D26F1EDA21}" dt="2020-04-06T10:27:45.245" v="1855" actId="1076"/>
          <ac:spMkLst>
            <pc:docMk/>
            <pc:sldMk cId="3618136491" sldId="273"/>
            <ac:spMk id="30" creationId="{BBAF7648-68B8-4DEC-B9C6-9AC9CCF0C762}"/>
          </ac:spMkLst>
        </pc:spChg>
        <pc:spChg chg="add mod">
          <ac:chgData name="Roberto Spighi" userId="3bc39ad7-d6c7-44c6-95d2-de4a834b186c" providerId="ADAL" clId="{FFA7F080-5912-4936-8A9A-98D26F1EDA21}" dt="2020-04-06T10:29:08.993" v="1894" actId="1036"/>
          <ac:spMkLst>
            <pc:docMk/>
            <pc:sldMk cId="3618136491" sldId="273"/>
            <ac:spMk id="32" creationId="{14CEC16B-2669-4978-9E12-0B06FD62A777}"/>
          </ac:spMkLst>
        </pc:spChg>
        <pc:spChg chg="mod">
          <ac:chgData name="Roberto Spighi" userId="3bc39ad7-d6c7-44c6-95d2-de4a834b186c" providerId="ADAL" clId="{FFA7F080-5912-4936-8A9A-98D26F1EDA21}" dt="2020-04-06T10:29:50.311" v="1942" actId="1076"/>
          <ac:spMkLst>
            <pc:docMk/>
            <pc:sldMk cId="3618136491" sldId="273"/>
            <ac:spMk id="33" creationId="{55ADA640-03A4-42AC-BE01-E0621D1709C0}"/>
          </ac:spMkLst>
        </pc:spChg>
        <pc:spChg chg="add del">
          <ac:chgData name="Roberto Spighi" userId="3bc39ad7-d6c7-44c6-95d2-de4a834b186c" providerId="ADAL" clId="{FFA7F080-5912-4936-8A9A-98D26F1EDA21}" dt="2020-04-06T11:28:28.030" v="2446"/>
          <ac:spMkLst>
            <pc:docMk/>
            <pc:sldMk cId="3618136491" sldId="273"/>
            <ac:spMk id="37" creationId="{0DC4D936-14BC-4E34-9565-E88B149FAD11}"/>
          </ac:spMkLst>
        </pc:spChg>
        <pc:spChg chg="mod topLvl">
          <ac:chgData name="Roberto Spighi" userId="3bc39ad7-d6c7-44c6-95d2-de4a834b186c" providerId="ADAL" clId="{FFA7F080-5912-4936-8A9A-98D26F1EDA21}" dt="2020-04-06T11:30:13.251" v="2499" actId="164"/>
          <ac:spMkLst>
            <pc:docMk/>
            <pc:sldMk cId="3618136491" sldId="273"/>
            <ac:spMk id="39" creationId="{98C37584-5E64-4BA7-BE9E-0F1190201829}"/>
          </ac:spMkLst>
        </pc:spChg>
        <pc:spChg chg="mod topLvl">
          <ac:chgData name="Roberto Spighi" userId="3bc39ad7-d6c7-44c6-95d2-de4a834b186c" providerId="ADAL" clId="{FFA7F080-5912-4936-8A9A-98D26F1EDA21}" dt="2020-04-06T11:30:13.251" v="2499" actId="164"/>
          <ac:spMkLst>
            <pc:docMk/>
            <pc:sldMk cId="3618136491" sldId="273"/>
            <ac:spMk id="40" creationId="{6C502E65-1E74-4370-8B61-8E56589C23F6}"/>
          </ac:spMkLst>
        </pc:spChg>
        <pc:grpChg chg="add del mod">
          <ac:chgData name="Roberto Spighi" userId="3bc39ad7-d6c7-44c6-95d2-de4a834b186c" providerId="ADAL" clId="{FFA7F080-5912-4936-8A9A-98D26F1EDA21}" dt="2020-04-06T11:29:35.556" v="2488" actId="165"/>
          <ac:grpSpMkLst>
            <pc:docMk/>
            <pc:sldMk cId="3618136491" sldId="273"/>
            <ac:grpSpMk id="38" creationId="{7F35CD18-A451-4208-AF3E-2286AE2A0A43}"/>
          </ac:grpSpMkLst>
        </pc:grpChg>
        <pc:grpChg chg="add mod ord">
          <ac:chgData name="Roberto Spighi" userId="3bc39ad7-d6c7-44c6-95d2-de4a834b186c" providerId="ADAL" clId="{FFA7F080-5912-4936-8A9A-98D26F1EDA21}" dt="2020-04-06T11:32:16.367" v="2620" actId="1035"/>
          <ac:grpSpMkLst>
            <pc:docMk/>
            <pc:sldMk cId="3618136491" sldId="273"/>
            <ac:grpSpMk id="41" creationId="{0B32533F-1C37-491F-9DB8-C4947CE189D6}"/>
          </ac:grpSpMkLst>
        </pc:grpChg>
        <pc:picChg chg="add del mod">
          <ac:chgData name="Roberto Spighi" userId="3bc39ad7-d6c7-44c6-95d2-de4a834b186c" providerId="ADAL" clId="{FFA7F080-5912-4936-8A9A-98D26F1EDA21}" dt="2020-04-06T10:12:32.798" v="1819" actId="478"/>
          <ac:picMkLst>
            <pc:docMk/>
            <pc:sldMk cId="3618136491" sldId="273"/>
            <ac:picMk id="5" creationId="{604AB430-695A-4D10-8145-35AABA62F9FF}"/>
          </ac:picMkLst>
        </pc:picChg>
        <pc:picChg chg="del mod">
          <ac:chgData name="Roberto Spighi" userId="3bc39ad7-d6c7-44c6-95d2-de4a834b186c" providerId="ADAL" clId="{FFA7F080-5912-4936-8A9A-98D26F1EDA21}" dt="2020-04-06T10:26:07.023" v="1825" actId="478"/>
          <ac:picMkLst>
            <pc:docMk/>
            <pc:sldMk cId="3618136491" sldId="273"/>
            <ac:picMk id="6" creationId="{4341AA09-9CF4-44DE-9427-37A6C77ED292}"/>
          </ac:picMkLst>
        </pc:picChg>
        <pc:picChg chg="del">
          <ac:chgData name="Roberto Spighi" userId="3bc39ad7-d6c7-44c6-95d2-de4a834b186c" providerId="ADAL" clId="{FFA7F080-5912-4936-8A9A-98D26F1EDA21}" dt="2020-04-06T10:28:02.110" v="1858" actId="478"/>
          <ac:picMkLst>
            <pc:docMk/>
            <pc:sldMk cId="3618136491" sldId="273"/>
            <ac:picMk id="8" creationId="{DE885F6F-4561-4C2E-B95E-9915E5A24DA7}"/>
          </ac:picMkLst>
        </pc:picChg>
        <pc:picChg chg="add del mod">
          <ac:chgData name="Roberto Spighi" userId="3bc39ad7-d6c7-44c6-95d2-de4a834b186c" providerId="ADAL" clId="{FFA7F080-5912-4936-8A9A-98D26F1EDA21}" dt="2020-04-06T10:12:52.218" v="1823" actId="478"/>
          <ac:picMkLst>
            <pc:docMk/>
            <pc:sldMk cId="3618136491" sldId="273"/>
            <ac:picMk id="9" creationId="{80338609-8ADC-4701-BF7C-3D03E123F990}"/>
          </ac:picMkLst>
        </pc:picChg>
        <pc:picChg chg="add del mod">
          <ac:chgData name="Roberto Spighi" userId="3bc39ad7-d6c7-44c6-95d2-de4a834b186c" providerId="ADAL" clId="{FFA7F080-5912-4936-8A9A-98D26F1EDA21}" dt="2020-04-06T10:26:23.720" v="1829" actId="478"/>
          <ac:picMkLst>
            <pc:docMk/>
            <pc:sldMk cId="3618136491" sldId="273"/>
            <ac:picMk id="12" creationId="{BCE1CC63-7DFA-4E08-95FC-3A0EEC1C0F7E}"/>
          </ac:picMkLst>
        </pc:picChg>
        <pc:picChg chg="del">
          <ac:chgData name="Roberto Spighi" userId="3bc39ad7-d6c7-44c6-95d2-de4a834b186c" providerId="ADAL" clId="{FFA7F080-5912-4936-8A9A-98D26F1EDA21}" dt="2020-04-06T11:30:52.347" v="2506" actId="478"/>
          <ac:picMkLst>
            <pc:docMk/>
            <pc:sldMk cId="3618136491" sldId="273"/>
            <ac:picMk id="13" creationId="{A0D94692-5A77-488E-9CF8-D268DAC74E1F}"/>
          </ac:picMkLst>
        </pc:picChg>
        <pc:picChg chg="mod">
          <ac:chgData name="Roberto Spighi" userId="3bc39ad7-d6c7-44c6-95d2-de4a834b186c" providerId="ADAL" clId="{FFA7F080-5912-4936-8A9A-98D26F1EDA21}" dt="2020-04-06T11:32:07.846" v="2606" actId="1036"/>
          <ac:picMkLst>
            <pc:docMk/>
            <pc:sldMk cId="3618136491" sldId="273"/>
            <ac:picMk id="14" creationId="{C48CBE5C-825E-4F26-B4BA-97FD0E5369D2}"/>
          </ac:picMkLst>
        </pc:picChg>
        <pc:picChg chg="mod">
          <ac:chgData name="Roberto Spighi" userId="3bc39ad7-d6c7-44c6-95d2-de4a834b186c" providerId="ADAL" clId="{FFA7F080-5912-4936-8A9A-98D26F1EDA21}" dt="2020-04-06T11:32:00.213" v="2585" actId="1076"/>
          <ac:picMkLst>
            <pc:docMk/>
            <pc:sldMk cId="3618136491" sldId="273"/>
            <ac:picMk id="15" creationId="{42F2D769-747D-4560-A44F-A35C04AD38FB}"/>
          </ac:picMkLst>
        </pc:picChg>
        <pc:picChg chg="mod">
          <ac:chgData name="Roberto Spighi" userId="3bc39ad7-d6c7-44c6-95d2-de4a834b186c" providerId="ADAL" clId="{FFA7F080-5912-4936-8A9A-98D26F1EDA21}" dt="2020-04-06T11:32:07.846" v="2606" actId="1036"/>
          <ac:picMkLst>
            <pc:docMk/>
            <pc:sldMk cId="3618136491" sldId="273"/>
            <ac:picMk id="16" creationId="{8D04626B-4BD9-4512-8762-311EAD3FB59E}"/>
          </ac:picMkLst>
        </pc:picChg>
        <pc:picChg chg="add mod ord modCrop">
          <ac:chgData name="Roberto Spighi" userId="3bc39ad7-d6c7-44c6-95d2-de4a834b186c" providerId="ADAL" clId="{FFA7F080-5912-4936-8A9A-98D26F1EDA21}" dt="2020-04-06T10:27:01.633" v="1836" actId="1076"/>
          <ac:picMkLst>
            <pc:docMk/>
            <pc:sldMk cId="3618136491" sldId="273"/>
            <ac:picMk id="24" creationId="{9E8523FF-06A8-4FD9-8429-839D5AB29D24}"/>
          </ac:picMkLst>
        </pc:picChg>
        <pc:picChg chg="add mod ord modCrop">
          <ac:chgData name="Roberto Spighi" userId="3bc39ad7-d6c7-44c6-95d2-de4a834b186c" providerId="ADAL" clId="{FFA7F080-5912-4936-8A9A-98D26F1EDA21}" dt="2020-04-06T10:28:44.681" v="1865" actId="1076"/>
          <ac:picMkLst>
            <pc:docMk/>
            <pc:sldMk cId="3618136491" sldId="273"/>
            <ac:picMk id="26" creationId="{2CF1A639-0F49-4B5D-9A4E-D7CC1421E2A1}"/>
          </ac:picMkLst>
        </pc:picChg>
        <pc:picChg chg="mod">
          <ac:chgData name="Roberto Spighi" userId="3bc39ad7-d6c7-44c6-95d2-de4a834b186c" providerId="ADAL" clId="{FFA7F080-5912-4936-8A9A-98D26F1EDA21}" dt="2020-04-06T11:30:50.264" v="2505" actId="14100"/>
          <ac:picMkLst>
            <pc:docMk/>
            <pc:sldMk cId="3618136491" sldId="273"/>
            <ac:picMk id="27" creationId="{6D310B9D-40A0-4471-AB78-4E5ECC9772F7}"/>
          </ac:picMkLst>
        </pc:picChg>
        <pc:picChg chg="add mod">
          <ac:chgData name="Roberto Spighi" userId="3bc39ad7-d6c7-44c6-95d2-de4a834b186c" providerId="ADAL" clId="{FFA7F080-5912-4936-8A9A-98D26F1EDA21}" dt="2020-04-06T11:31:04.750" v="2580" actId="1037"/>
          <ac:picMkLst>
            <pc:docMk/>
            <pc:sldMk cId="3618136491" sldId="273"/>
            <ac:picMk id="42" creationId="{A64383BC-6B27-4D37-A16A-AC559316331A}"/>
          </ac:picMkLst>
        </pc:picChg>
        <pc:cxnChg chg="mod">
          <ac:chgData name="Roberto Spighi" userId="3bc39ad7-d6c7-44c6-95d2-de4a834b186c" providerId="ADAL" clId="{FFA7F080-5912-4936-8A9A-98D26F1EDA21}" dt="2020-04-06T11:32:07.846" v="2606" actId="1036"/>
          <ac:cxnSpMkLst>
            <pc:docMk/>
            <pc:sldMk cId="3618136491" sldId="273"/>
            <ac:cxnSpMk id="3" creationId="{BD1616E2-F607-4A07-A68A-8DD3CADBA3D1}"/>
          </ac:cxnSpMkLst>
        </pc:cxnChg>
        <pc:cxnChg chg="add mod">
          <ac:chgData name="Roberto Spighi" userId="3bc39ad7-d6c7-44c6-95d2-de4a834b186c" providerId="ADAL" clId="{FFA7F080-5912-4936-8A9A-98D26F1EDA21}" dt="2020-04-06T11:27:23.552" v="2437" actId="14100"/>
          <ac:cxnSpMkLst>
            <pc:docMk/>
            <pc:sldMk cId="3618136491" sldId="273"/>
            <ac:cxnSpMk id="34" creationId="{B7520A93-77B4-4189-8D8C-6D12110FE23D}"/>
          </ac:cxnSpMkLst>
        </pc:cxnChg>
        <pc:cxnChg chg="add mod">
          <ac:chgData name="Roberto Spighi" userId="3bc39ad7-d6c7-44c6-95d2-de4a834b186c" providerId="ADAL" clId="{FFA7F080-5912-4936-8A9A-98D26F1EDA21}" dt="2020-04-06T11:27:50.063" v="2444" actId="1036"/>
          <ac:cxnSpMkLst>
            <pc:docMk/>
            <pc:sldMk cId="3618136491" sldId="273"/>
            <ac:cxnSpMk id="35" creationId="{B3E7241E-3351-4998-9715-C24DADAB048E}"/>
          </ac:cxnSpMkLst>
        </pc:cxnChg>
        <pc:cxnChg chg="add mod">
          <ac:chgData name="Roberto Spighi" userId="3bc39ad7-d6c7-44c6-95d2-de4a834b186c" providerId="ADAL" clId="{FFA7F080-5912-4936-8A9A-98D26F1EDA21}" dt="2020-04-06T11:31:46.792" v="2583" actId="14100"/>
          <ac:cxnSpMkLst>
            <pc:docMk/>
            <pc:sldMk cId="3618136491" sldId="273"/>
            <ac:cxnSpMk id="43" creationId="{BB8FA629-A64C-489B-8A9A-CB9F7E564C32}"/>
          </ac:cxnSpMkLst>
        </pc:cxnChg>
      </pc:sldChg>
      <pc:sldChg chg="addSp delSp modSp">
        <pc:chgData name="Roberto Spighi" userId="3bc39ad7-d6c7-44c6-95d2-de4a834b186c" providerId="ADAL" clId="{FFA7F080-5912-4936-8A9A-98D26F1EDA21}" dt="2020-04-06T17:47:05.422" v="5032" actId="255"/>
        <pc:sldMkLst>
          <pc:docMk/>
          <pc:sldMk cId="419882353" sldId="275"/>
        </pc:sldMkLst>
        <pc:spChg chg="mod">
          <ac:chgData name="Roberto Spighi" userId="3bc39ad7-d6c7-44c6-95d2-de4a834b186c" providerId="ADAL" clId="{FFA7F080-5912-4936-8A9A-98D26F1EDA21}" dt="2020-04-06T17:47:05.422" v="5032" actId="255"/>
          <ac:spMkLst>
            <pc:docMk/>
            <pc:sldMk cId="419882353" sldId="275"/>
            <ac:spMk id="4" creationId="{00000000-0000-0000-0000-000000000000}"/>
          </ac:spMkLst>
        </pc:spChg>
        <pc:spChg chg="add mod">
          <ac:chgData name="Roberto Spighi" userId="3bc39ad7-d6c7-44c6-95d2-de4a834b186c" providerId="ADAL" clId="{FFA7F080-5912-4936-8A9A-98D26F1EDA21}" dt="2020-04-05T17:10:00.951" v="357" actId="1076"/>
          <ac:spMkLst>
            <pc:docMk/>
            <pc:sldMk cId="419882353" sldId="275"/>
            <ac:spMk id="9" creationId="{9D2F3F8E-1880-4659-A344-6B62FF4100F7}"/>
          </ac:spMkLst>
        </pc:spChg>
        <pc:spChg chg="add mod">
          <ac:chgData name="Roberto Spighi" userId="3bc39ad7-d6c7-44c6-95d2-de4a834b186c" providerId="ADAL" clId="{FFA7F080-5912-4936-8A9A-98D26F1EDA21}" dt="2020-04-05T17:09:34.461" v="339" actId="1076"/>
          <ac:spMkLst>
            <pc:docMk/>
            <pc:sldMk cId="419882353" sldId="275"/>
            <ac:spMk id="10" creationId="{652C0C20-4011-40F0-A94A-404D3299A57F}"/>
          </ac:spMkLst>
        </pc:spChg>
        <pc:spChg chg="add del mod">
          <ac:chgData name="Roberto Spighi" userId="3bc39ad7-d6c7-44c6-95d2-de4a834b186c" providerId="ADAL" clId="{FFA7F080-5912-4936-8A9A-98D26F1EDA21}" dt="2020-04-06T17:46:05.839" v="5030" actId="478"/>
          <ac:spMkLst>
            <pc:docMk/>
            <pc:sldMk cId="419882353" sldId="275"/>
            <ac:spMk id="11" creationId="{54929BF0-10E2-422A-81EC-5AF164FA2394}"/>
          </ac:spMkLst>
        </pc:spChg>
        <pc:spChg chg="add mod">
          <ac:chgData name="Roberto Spighi" userId="3bc39ad7-d6c7-44c6-95d2-de4a834b186c" providerId="ADAL" clId="{FFA7F080-5912-4936-8A9A-98D26F1EDA21}" dt="2020-04-06T17:46:19.762" v="5031" actId="1076"/>
          <ac:spMkLst>
            <pc:docMk/>
            <pc:sldMk cId="419882353" sldId="275"/>
            <ac:spMk id="13" creationId="{12D3BC65-2339-4848-AB37-EF25FFBA9968}"/>
          </ac:spMkLst>
        </pc:spChg>
        <pc:spChg chg="mod">
          <ac:chgData name="Roberto Spighi" userId="3bc39ad7-d6c7-44c6-95d2-de4a834b186c" providerId="ADAL" clId="{FFA7F080-5912-4936-8A9A-98D26F1EDA21}" dt="2020-04-06T17:20:32.692" v="4405" actId="113"/>
          <ac:spMkLst>
            <pc:docMk/>
            <pc:sldMk cId="419882353" sldId="275"/>
            <ac:spMk id="32" creationId="{9636472F-5780-40B0-B8CD-79C695F3F979}"/>
          </ac:spMkLst>
        </pc:spChg>
        <pc:spChg chg="mod">
          <ac:chgData name="Roberto Spighi" userId="3bc39ad7-d6c7-44c6-95d2-de4a834b186c" providerId="ADAL" clId="{FFA7F080-5912-4936-8A9A-98D26F1EDA21}" dt="2020-04-06T17:20:53.170" v="4427" actId="1076"/>
          <ac:spMkLst>
            <pc:docMk/>
            <pc:sldMk cId="419882353" sldId="275"/>
            <ac:spMk id="34" creationId="{50BE305B-8A8C-4A10-BAD6-3C3948306F24}"/>
          </ac:spMkLst>
        </pc:spChg>
        <pc:picChg chg="mod">
          <ac:chgData name="Roberto Spighi" userId="3bc39ad7-d6c7-44c6-95d2-de4a834b186c" providerId="ADAL" clId="{FFA7F080-5912-4936-8A9A-98D26F1EDA21}" dt="2020-04-06T17:20:47.684" v="4426" actId="1036"/>
          <ac:picMkLst>
            <pc:docMk/>
            <pc:sldMk cId="419882353" sldId="275"/>
            <ac:picMk id="12" creationId="{29390590-638B-4BD7-9428-801EE497250B}"/>
          </ac:picMkLst>
        </pc:picChg>
      </pc:sldChg>
      <pc:sldChg chg="addSp modSp ord">
        <pc:chgData name="Roberto Spighi" userId="3bc39ad7-d6c7-44c6-95d2-de4a834b186c" providerId="ADAL" clId="{FFA7F080-5912-4936-8A9A-98D26F1EDA21}" dt="2020-04-05T17:10:27.558" v="359"/>
        <pc:sldMkLst>
          <pc:docMk/>
          <pc:sldMk cId="1197996648" sldId="276"/>
        </pc:sldMkLst>
        <pc:spChg chg="add mod">
          <ac:chgData name="Roberto Spighi" userId="3bc39ad7-d6c7-44c6-95d2-de4a834b186c" providerId="ADAL" clId="{FFA7F080-5912-4936-8A9A-98D26F1EDA21}" dt="2020-04-05T17:07:52.241" v="316"/>
          <ac:spMkLst>
            <pc:docMk/>
            <pc:sldMk cId="1197996648" sldId="276"/>
            <ac:spMk id="21" creationId="{C851B474-50E2-4970-95E2-FC8153480832}"/>
          </ac:spMkLst>
        </pc:spChg>
        <pc:spChg chg="add mod">
          <ac:chgData name="Roberto Spighi" userId="3bc39ad7-d6c7-44c6-95d2-de4a834b186c" providerId="ADAL" clId="{FFA7F080-5912-4936-8A9A-98D26F1EDA21}" dt="2020-04-05T17:07:52.241" v="316"/>
          <ac:spMkLst>
            <pc:docMk/>
            <pc:sldMk cId="1197996648" sldId="276"/>
            <ac:spMk id="26" creationId="{8236AE63-1952-4715-AF66-B549FAFB36DD}"/>
          </ac:spMkLst>
        </pc:spChg>
        <pc:spChg chg="add mod">
          <ac:chgData name="Roberto Spighi" userId="3bc39ad7-d6c7-44c6-95d2-de4a834b186c" providerId="ADAL" clId="{FFA7F080-5912-4936-8A9A-98D26F1EDA21}" dt="2020-04-05T17:07:52.241" v="316"/>
          <ac:spMkLst>
            <pc:docMk/>
            <pc:sldMk cId="1197996648" sldId="276"/>
            <ac:spMk id="27" creationId="{40A0E642-2A25-4FE1-9E52-0E4218DD5A22}"/>
          </ac:spMkLst>
        </pc:spChg>
      </pc:sldChg>
      <pc:sldChg chg="del">
        <pc:chgData name="Roberto Spighi" userId="3bc39ad7-d6c7-44c6-95d2-de4a834b186c" providerId="ADAL" clId="{FFA7F080-5912-4936-8A9A-98D26F1EDA21}" dt="2020-04-06T12:51:06.666" v="4061" actId="47"/>
        <pc:sldMkLst>
          <pc:docMk/>
          <pc:sldMk cId="468846397" sldId="277"/>
        </pc:sldMkLst>
      </pc:sldChg>
      <pc:sldChg chg="del">
        <pc:chgData name="Roberto Spighi" userId="3bc39ad7-d6c7-44c6-95d2-de4a834b186c" providerId="ADAL" clId="{FFA7F080-5912-4936-8A9A-98D26F1EDA21}" dt="2020-04-06T12:51:12.621" v="4062" actId="47"/>
        <pc:sldMkLst>
          <pc:docMk/>
          <pc:sldMk cId="4108982508" sldId="279"/>
        </pc:sldMkLst>
      </pc:sldChg>
      <pc:sldChg chg="del">
        <pc:chgData name="Roberto Spighi" userId="3bc39ad7-d6c7-44c6-95d2-de4a834b186c" providerId="ADAL" clId="{FFA7F080-5912-4936-8A9A-98D26F1EDA21}" dt="2020-04-06T11:37:07.512" v="2651" actId="47"/>
        <pc:sldMkLst>
          <pc:docMk/>
          <pc:sldMk cId="2980624997" sldId="280"/>
        </pc:sldMkLst>
      </pc:sldChg>
      <pc:sldChg chg="addSp delSp modSp">
        <pc:chgData name="Roberto Spighi" userId="3bc39ad7-d6c7-44c6-95d2-de4a834b186c" providerId="ADAL" clId="{FFA7F080-5912-4936-8A9A-98D26F1EDA21}" dt="2020-04-06T17:45:45.224" v="5029" actId="1076"/>
        <pc:sldMkLst>
          <pc:docMk/>
          <pc:sldMk cId="3095170136" sldId="283"/>
        </pc:sldMkLst>
        <pc:spChg chg="mod">
          <ac:chgData name="Roberto Spighi" userId="3bc39ad7-d6c7-44c6-95d2-de4a834b186c" providerId="ADAL" clId="{FFA7F080-5912-4936-8A9A-98D26F1EDA21}" dt="2020-04-06T17:41:21.866" v="4995" actId="1076"/>
          <ac:spMkLst>
            <pc:docMk/>
            <pc:sldMk cId="3095170136" sldId="283"/>
            <ac:spMk id="4" creationId="{00000000-0000-0000-0000-000000000000}"/>
          </ac:spMkLst>
        </pc:spChg>
        <pc:spChg chg="mod">
          <ac:chgData name="Roberto Spighi" userId="3bc39ad7-d6c7-44c6-95d2-de4a834b186c" providerId="ADAL" clId="{FFA7F080-5912-4936-8A9A-98D26F1EDA21}" dt="2020-04-06T17:36:40.264" v="4743" actId="20577"/>
          <ac:spMkLst>
            <pc:docMk/>
            <pc:sldMk cId="3095170136" sldId="283"/>
            <ac:spMk id="7" creationId="{1EE53981-DE7E-44A6-B64A-799194E507BC}"/>
          </ac:spMkLst>
        </pc:spChg>
        <pc:spChg chg="mod">
          <ac:chgData name="Roberto Spighi" userId="3bc39ad7-d6c7-44c6-95d2-de4a834b186c" providerId="ADAL" clId="{FFA7F080-5912-4936-8A9A-98D26F1EDA21}" dt="2020-04-06T17:45:14.377" v="5027" actId="113"/>
          <ac:spMkLst>
            <pc:docMk/>
            <pc:sldMk cId="3095170136" sldId="283"/>
            <ac:spMk id="8" creationId="{B97A0E0D-2DF2-4B80-A7B0-5EB99FF19EAA}"/>
          </ac:spMkLst>
        </pc:spChg>
        <pc:spChg chg="del mod">
          <ac:chgData name="Roberto Spighi" userId="3bc39ad7-d6c7-44c6-95d2-de4a834b186c" providerId="ADAL" clId="{FFA7F080-5912-4936-8A9A-98D26F1EDA21}" dt="2020-04-06T17:45:41.380" v="5028" actId="478"/>
          <ac:spMkLst>
            <pc:docMk/>
            <pc:sldMk cId="3095170136" sldId="283"/>
            <ac:spMk id="14" creationId="{1D0071C0-8B42-46B7-B90D-B19BD902870D}"/>
          </ac:spMkLst>
        </pc:spChg>
        <pc:picChg chg="add mod">
          <ac:chgData name="Roberto Spighi" userId="3bc39ad7-d6c7-44c6-95d2-de4a834b186c" providerId="ADAL" clId="{FFA7F080-5912-4936-8A9A-98D26F1EDA21}" dt="2020-04-06T17:35:06.762" v="4657" actId="1076"/>
          <ac:picMkLst>
            <pc:docMk/>
            <pc:sldMk cId="3095170136" sldId="283"/>
            <ac:picMk id="2" creationId="{15873EA4-4F30-4DE6-8039-F1A1D701F17D}"/>
          </ac:picMkLst>
        </pc:picChg>
        <pc:picChg chg="del">
          <ac:chgData name="Roberto Spighi" userId="3bc39ad7-d6c7-44c6-95d2-de4a834b186c" providerId="ADAL" clId="{FFA7F080-5912-4936-8A9A-98D26F1EDA21}" dt="2020-04-06T17:33:41.119" v="4652" actId="478"/>
          <ac:picMkLst>
            <pc:docMk/>
            <pc:sldMk cId="3095170136" sldId="283"/>
            <ac:picMk id="9" creationId="{0DC91959-632B-4C7E-9E17-293371F442FA}"/>
          </ac:picMkLst>
        </pc:picChg>
        <pc:picChg chg="del">
          <ac:chgData name="Roberto Spighi" userId="3bc39ad7-d6c7-44c6-95d2-de4a834b186c" providerId="ADAL" clId="{FFA7F080-5912-4936-8A9A-98D26F1EDA21}" dt="2020-04-06T17:36:24.646" v="4725" actId="478"/>
          <ac:picMkLst>
            <pc:docMk/>
            <pc:sldMk cId="3095170136" sldId="283"/>
            <ac:picMk id="10" creationId="{C3E69B5E-FE25-4B3C-A5FD-454D807F151C}"/>
          </ac:picMkLst>
        </pc:picChg>
        <pc:picChg chg="del">
          <ac:chgData name="Roberto Spighi" userId="3bc39ad7-d6c7-44c6-95d2-de4a834b186c" providerId="ADAL" clId="{FFA7F080-5912-4936-8A9A-98D26F1EDA21}" dt="2020-04-06T17:36:26.496" v="4726" actId="478"/>
          <ac:picMkLst>
            <pc:docMk/>
            <pc:sldMk cId="3095170136" sldId="283"/>
            <ac:picMk id="11" creationId="{780E5924-FE6C-4C47-81D7-A4B7E40FDB50}"/>
          </ac:picMkLst>
        </pc:picChg>
        <pc:picChg chg="mod">
          <ac:chgData name="Roberto Spighi" userId="3bc39ad7-d6c7-44c6-95d2-de4a834b186c" providerId="ADAL" clId="{FFA7F080-5912-4936-8A9A-98D26F1EDA21}" dt="2020-04-06T17:45:45.224" v="5029" actId="1076"/>
          <ac:picMkLst>
            <pc:docMk/>
            <pc:sldMk cId="3095170136" sldId="283"/>
            <ac:picMk id="13" creationId="{52E864B1-71C6-4E79-9FCD-485B35395BF6}"/>
          </ac:picMkLst>
        </pc:picChg>
      </pc:sldChg>
      <pc:sldChg chg="addSp delSp modSp">
        <pc:chgData name="Roberto Spighi" userId="3bc39ad7-d6c7-44c6-95d2-de4a834b186c" providerId="ADAL" clId="{FFA7F080-5912-4936-8A9A-98D26F1EDA21}" dt="2020-04-06T12:35:45.259" v="3406" actId="1035"/>
        <pc:sldMkLst>
          <pc:docMk/>
          <pc:sldMk cId="3257022050" sldId="284"/>
        </pc:sldMkLst>
        <pc:spChg chg="mod">
          <ac:chgData name="Roberto Spighi" userId="3bc39ad7-d6c7-44c6-95d2-de4a834b186c" providerId="ADAL" clId="{FFA7F080-5912-4936-8A9A-98D26F1EDA21}" dt="2020-04-06T12:32:03.775" v="3285" actId="1076"/>
          <ac:spMkLst>
            <pc:docMk/>
            <pc:sldMk cId="3257022050" sldId="284"/>
            <ac:spMk id="9" creationId="{D6A96C0F-89E5-48D7-AA36-CCA2513E22A2}"/>
          </ac:spMkLst>
        </pc:spChg>
        <pc:spChg chg="del mod">
          <ac:chgData name="Roberto Spighi" userId="3bc39ad7-d6c7-44c6-95d2-de4a834b186c" providerId="ADAL" clId="{FFA7F080-5912-4936-8A9A-98D26F1EDA21}" dt="2020-04-06T12:24:26.432" v="2894" actId="478"/>
          <ac:spMkLst>
            <pc:docMk/>
            <pc:sldMk cId="3257022050" sldId="284"/>
            <ac:spMk id="15" creationId="{90638562-5B14-4531-9195-539D2A9400F7}"/>
          </ac:spMkLst>
        </pc:spChg>
        <pc:spChg chg="add del">
          <ac:chgData name="Roberto Spighi" userId="3bc39ad7-d6c7-44c6-95d2-de4a834b186c" providerId="ADAL" clId="{FFA7F080-5912-4936-8A9A-98D26F1EDA21}" dt="2020-04-06T12:31:34.486" v="3281"/>
          <ac:spMkLst>
            <pc:docMk/>
            <pc:sldMk cId="3257022050" sldId="284"/>
            <ac:spMk id="17" creationId="{1DF0AFF0-52AB-4CD5-BAA7-09F31EAC63F8}"/>
          </ac:spMkLst>
        </pc:spChg>
        <pc:spChg chg="add del">
          <ac:chgData name="Roberto Spighi" userId="3bc39ad7-d6c7-44c6-95d2-de4a834b186c" providerId="ADAL" clId="{FFA7F080-5912-4936-8A9A-98D26F1EDA21}" dt="2020-04-06T12:31:34.486" v="3281"/>
          <ac:spMkLst>
            <pc:docMk/>
            <pc:sldMk cId="3257022050" sldId="284"/>
            <ac:spMk id="18" creationId="{EFDE003D-BD4B-4634-BE8B-E52FFC664BB3}"/>
          </ac:spMkLst>
        </pc:spChg>
        <pc:spChg chg="add del">
          <ac:chgData name="Roberto Spighi" userId="3bc39ad7-d6c7-44c6-95d2-de4a834b186c" providerId="ADAL" clId="{FFA7F080-5912-4936-8A9A-98D26F1EDA21}" dt="2020-04-06T12:31:34.486" v="3281"/>
          <ac:spMkLst>
            <pc:docMk/>
            <pc:sldMk cId="3257022050" sldId="284"/>
            <ac:spMk id="19" creationId="{A2898434-2047-494E-9D7B-1FE31B92552A}"/>
          </ac:spMkLst>
        </pc:spChg>
        <pc:spChg chg="add del">
          <ac:chgData name="Roberto Spighi" userId="3bc39ad7-d6c7-44c6-95d2-de4a834b186c" providerId="ADAL" clId="{FFA7F080-5912-4936-8A9A-98D26F1EDA21}" dt="2020-04-06T12:31:34.486" v="3281"/>
          <ac:spMkLst>
            <pc:docMk/>
            <pc:sldMk cId="3257022050" sldId="284"/>
            <ac:spMk id="20" creationId="{18CFC688-5DBE-4BD5-AAB3-1BC2B004F79C}"/>
          </ac:spMkLst>
        </pc:spChg>
        <pc:spChg chg="add mod">
          <ac:chgData name="Roberto Spighi" userId="3bc39ad7-d6c7-44c6-95d2-de4a834b186c" providerId="ADAL" clId="{FFA7F080-5912-4936-8A9A-98D26F1EDA21}" dt="2020-04-06T12:35:45.259" v="3406" actId="1035"/>
          <ac:spMkLst>
            <pc:docMk/>
            <pc:sldMk cId="3257022050" sldId="284"/>
            <ac:spMk id="22" creationId="{EC4B43CD-D24B-4D70-964A-97B42F8E479C}"/>
          </ac:spMkLst>
        </pc:spChg>
        <pc:spChg chg="add mod">
          <ac:chgData name="Roberto Spighi" userId="3bc39ad7-d6c7-44c6-95d2-de4a834b186c" providerId="ADAL" clId="{FFA7F080-5912-4936-8A9A-98D26F1EDA21}" dt="2020-04-06T12:35:45.259" v="3406" actId="1035"/>
          <ac:spMkLst>
            <pc:docMk/>
            <pc:sldMk cId="3257022050" sldId="284"/>
            <ac:spMk id="23" creationId="{F4BE2103-0C20-4FFB-B758-4668D4902AED}"/>
          </ac:spMkLst>
        </pc:spChg>
        <pc:spChg chg="add mod ord">
          <ac:chgData name="Roberto Spighi" userId="3bc39ad7-d6c7-44c6-95d2-de4a834b186c" providerId="ADAL" clId="{FFA7F080-5912-4936-8A9A-98D26F1EDA21}" dt="2020-04-06T12:35:45.259" v="3406" actId="1035"/>
          <ac:spMkLst>
            <pc:docMk/>
            <pc:sldMk cId="3257022050" sldId="284"/>
            <ac:spMk id="24" creationId="{65D0E901-2283-441A-B23F-C5FAA55F791A}"/>
          </ac:spMkLst>
        </pc:spChg>
        <pc:spChg chg="add mod ord">
          <ac:chgData name="Roberto Spighi" userId="3bc39ad7-d6c7-44c6-95d2-de4a834b186c" providerId="ADAL" clId="{FFA7F080-5912-4936-8A9A-98D26F1EDA21}" dt="2020-04-06T12:35:29.250" v="3384" actId="14100"/>
          <ac:spMkLst>
            <pc:docMk/>
            <pc:sldMk cId="3257022050" sldId="284"/>
            <ac:spMk id="25" creationId="{324CF8D0-6F23-4DF6-9D8A-B61ACBC18D97}"/>
          </ac:spMkLst>
        </pc:spChg>
        <pc:picChg chg="mod">
          <ac:chgData name="Roberto Spighi" userId="3bc39ad7-d6c7-44c6-95d2-de4a834b186c" providerId="ADAL" clId="{FFA7F080-5912-4936-8A9A-98D26F1EDA21}" dt="2020-04-06T12:24:42.218" v="2899" actId="1076"/>
          <ac:picMkLst>
            <pc:docMk/>
            <pc:sldMk cId="3257022050" sldId="284"/>
            <ac:picMk id="3" creationId="{78BEB171-A3CF-4874-A2ED-366239A446D9}"/>
          </ac:picMkLst>
        </pc:picChg>
        <pc:picChg chg="add mod ord modCrop">
          <ac:chgData name="Roberto Spighi" userId="3bc39ad7-d6c7-44c6-95d2-de4a834b186c" providerId="ADAL" clId="{FFA7F080-5912-4936-8A9A-98D26F1EDA21}" dt="2020-04-06T12:35:35.792" v="3400" actId="1038"/>
          <ac:picMkLst>
            <pc:docMk/>
            <pc:sldMk cId="3257022050" sldId="284"/>
            <ac:picMk id="5" creationId="{B5A0BE49-6258-446E-849A-30D33CD5489F}"/>
          </ac:picMkLst>
        </pc:picChg>
        <pc:picChg chg="add del mod">
          <ac:chgData name="Roberto Spighi" userId="3bc39ad7-d6c7-44c6-95d2-de4a834b186c" providerId="ADAL" clId="{FFA7F080-5912-4936-8A9A-98D26F1EDA21}" dt="2020-04-06T12:22:49.505" v="2880" actId="478"/>
          <ac:picMkLst>
            <pc:docMk/>
            <pc:sldMk cId="3257022050" sldId="284"/>
            <ac:picMk id="8" creationId="{13FAF586-7FA4-4FF5-811E-30C11F68D985}"/>
          </ac:picMkLst>
        </pc:picChg>
        <pc:picChg chg="del">
          <ac:chgData name="Roberto Spighi" userId="3bc39ad7-d6c7-44c6-95d2-de4a834b186c" providerId="ADAL" clId="{FFA7F080-5912-4936-8A9A-98D26F1EDA21}" dt="2020-04-06T11:34:14.260" v="2633" actId="478"/>
          <ac:picMkLst>
            <pc:docMk/>
            <pc:sldMk cId="3257022050" sldId="284"/>
            <ac:picMk id="11" creationId="{D3D1B232-C576-4EF5-89F6-DDED7D0DB7E1}"/>
          </ac:picMkLst>
        </pc:picChg>
        <pc:picChg chg="add del mod modCrop">
          <ac:chgData name="Roberto Spighi" userId="3bc39ad7-d6c7-44c6-95d2-de4a834b186c" providerId="ADAL" clId="{FFA7F080-5912-4936-8A9A-98D26F1EDA21}" dt="2020-04-06T12:30:15.009" v="3276" actId="478"/>
          <ac:picMkLst>
            <pc:docMk/>
            <pc:sldMk cId="3257022050" sldId="284"/>
            <ac:picMk id="12" creationId="{44F04191-A47A-42C2-90E8-2FD01886CB3E}"/>
          </ac:picMkLst>
        </pc:picChg>
        <pc:picChg chg="add del mod modCrop">
          <ac:chgData name="Roberto Spighi" userId="3bc39ad7-d6c7-44c6-95d2-de4a834b186c" providerId="ADAL" clId="{FFA7F080-5912-4936-8A9A-98D26F1EDA21}" dt="2020-04-06T12:30:13.510" v="3275" actId="478"/>
          <ac:picMkLst>
            <pc:docMk/>
            <pc:sldMk cId="3257022050" sldId="284"/>
            <ac:picMk id="14" creationId="{CE2DC1C4-5B83-4938-82E2-2ABDAA202524}"/>
          </ac:picMkLst>
        </pc:picChg>
        <pc:picChg chg="mod">
          <ac:chgData name="Roberto Spighi" userId="3bc39ad7-d6c7-44c6-95d2-de4a834b186c" providerId="ADAL" clId="{FFA7F080-5912-4936-8A9A-98D26F1EDA21}" dt="2020-04-06T12:24:39.766" v="2898" actId="1076"/>
          <ac:picMkLst>
            <pc:docMk/>
            <pc:sldMk cId="3257022050" sldId="284"/>
            <ac:picMk id="16" creationId="{8D38C9AE-7AD4-42D8-9F21-4AEE590DABA6}"/>
          </ac:picMkLst>
        </pc:picChg>
        <pc:picChg chg="add mod">
          <ac:chgData name="Roberto Spighi" userId="3bc39ad7-d6c7-44c6-95d2-de4a834b186c" providerId="ADAL" clId="{FFA7F080-5912-4936-8A9A-98D26F1EDA21}" dt="2020-04-06T12:35:45.259" v="3406" actId="1035"/>
          <ac:picMkLst>
            <pc:docMk/>
            <pc:sldMk cId="3257022050" sldId="284"/>
            <ac:picMk id="21" creationId="{DF28F46D-9897-46B3-B9B3-4494257510C3}"/>
          </ac:picMkLst>
        </pc:picChg>
      </pc:sldChg>
      <pc:sldChg chg="addSp delSp modSp">
        <pc:chgData name="Roberto Spighi" userId="3bc39ad7-d6c7-44c6-95d2-de4a834b186c" providerId="ADAL" clId="{FFA7F080-5912-4936-8A9A-98D26F1EDA21}" dt="2020-04-06T17:24:13.677" v="4477" actId="478"/>
        <pc:sldMkLst>
          <pc:docMk/>
          <pc:sldMk cId="3509378547" sldId="286"/>
        </pc:sldMkLst>
        <pc:spChg chg="add mod">
          <ac:chgData name="Roberto Spighi" userId="3bc39ad7-d6c7-44c6-95d2-de4a834b186c" providerId="ADAL" clId="{FFA7F080-5912-4936-8A9A-98D26F1EDA21}" dt="2020-04-06T17:22:53.775" v="4456" actId="1076"/>
          <ac:spMkLst>
            <pc:docMk/>
            <pc:sldMk cId="3509378547" sldId="286"/>
            <ac:spMk id="18" creationId="{3A5E79FC-6F80-49A7-9D44-1FAFA2CA01E3}"/>
          </ac:spMkLst>
        </pc:spChg>
        <pc:spChg chg="add mod">
          <ac:chgData name="Roberto Spighi" userId="3bc39ad7-d6c7-44c6-95d2-de4a834b186c" providerId="ADAL" clId="{FFA7F080-5912-4936-8A9A-98D26F1EDA21}" dt="2020-04-06T17:23:36.810" v="4475" actId="1076"/>
          <ac:spMkLst>
            <pc:docMk/>
            <pc:sldMk cId="3509378547" sldId="286"/>
            <ac:spMk id="19" creationId="{52564C62-E4B5-44EC-AB79-CDE0A7E6B8B1}"/>
          </ac:spMkLst>
        </pc:spChg>
        <pc:spChg chg="add del mod">
          <ac:chgData name="Roberto Spighi" userId="3bc39ad7-d6c7-44c6-95d2-de4a834b186c" providerId="ADAL" clId="{FFA7F080-5912-4936-8A9A-98D26F1EDA21}" dt="2020-04-06T17:24:13.677" v="4477" actId="478"/>
          <ac:spMkLst>
            <pc:docMk/>
            <pc:sldMk cId="3509378547" sldId="286"/>
            <ac:spMk id="26" creationId="{6C7B8DD3-2C30-41E6-BAF2-2A19FFD56A6C}"/>
          </ac:spMkLst>
        </pc:spChg>
        <pc:spChg chg="del">
          <ac:chgData name="Roberto Spighi" userId="3bc39ad7-d6c7-44c6-95d2-de4a834b186c" providerId="ADAL" clId="{FFA7F080-5912-4936-8A9A-98D26F1EDA21}" dt="2020-04-06T17:23:30.666" v="4474" actId="478"/>
          <ac:spMkLst>
            <pc:docMk/>
            <pc:sldMk cId="3509378547" sldId="286"/>
            <ac:spMk id="27" creationId="{8A118F8B-FC17-4085-A6BC-B59C0069447D}"/>
          </ac:spMkLst>
        </pc:spChg>
        <pc:spChg chg="del">
          <ac:chgData name="Roberto Spighi" userId="3bc39ad7-d6c7-44c6-95d2-de4a834b186c" providerId="ADAL" clId="{FFA7F080-5912-4936-8A9A-98D26F1EDA21}" dt="2020-04-06T17:22:42.543" v="4453" actId="478"/>
          <ac:spMkLst>
            <pc:docMk/>
            <pc:sldMk cId="3509378547" sldId="286"/>
            <ac:spMk id="30" creationId="{E2C1C688-91BD-4BB6-9EBB-8526AF9CBDB3}"/>
          </ac:spMkLst>
        </pc:spChg>
      </pc:sldChg>
      <pc:sldChg chg="addSp delSp modSp">
        <pc:chgData name="Roberto Spighi" userId="3bc39ad7-d6c7-44c6-95d2-de4a834b186c" providerId="ADAL" clId="{FFA7F080-5912-4936-8A9A-98D26F1EDA21}" dt="2020-04-06T10:31:55.235" v="2044" actId="20577"/>
        <pc:sldMkLst>
          <pc:docMk/>
          <pc:sldMk cId="3452093649" sldId="287"/>
        </pc:sldMkLst>
        <pc:spChg chg="del">
          <ac:chgData name="Roberto Spighi" userId="3bc39ad7-d6c7-44c6-95d2-de4a834b186c" providerId="ADAL" clId="{FFA7F080-5912-4936-8A9A-98D26F1EDA21}" dt="2020-04-06T09:16:54.900" v="1025" actId="478"/>
          <ac:spMkLst>
            <pc:docMk/>
            <pc:sldMk cId="3452093649" sldId="287"/>
            <ac:spMk id="12" creationId="{AE85FDA6-161C-49EA-BCBE-BB40079FD4C0}"/>
          </ac:spMkLst>
        </pc:spChg>
        <pc:spChg chg="del mod ord">
          <ac:chgData name="Roberto Spighi" userId="3bc39ad7-d6c7-44c6-95d2-de4a834b186c" providerId="ADAL" clId="{FFA7F080-5912-4936-8A9A-98D26F1EDA21}" dt="2020-04-06T10:30:50.025" v="1984" actId="478"/>
          <ac:spMkLst>
            <pc:docMk/>
            <pc:sldMk cId="3452093649" sldId="287"/>
            <ac:spMk id="17" creationId="{2C67A3AA-B74E-4123-B0BB-8B1EC70578AE}"/>
          </ac:spMkLst>
        </pc:spChg>
        <pc:spChg chg="del mod">
          <ac:chgData name="Roberto Spighi" userId="3bc39ad7-d6c7-44c6-95d2-de4a834b186c" providerId="ADAL" clId="{FFA7F080-5912-4936-8A9A-98D26F1EDA21}" dt="2020-04-06T10:31:40.342" v="2036" actId="478"/>
          <ac:spMkLst>
            <pc:docMk/>
            <pc:sldMk cId="3452093649" sldId="287"/>
            <ac:spMk id="18" creationId="{B83D55C3-AABE-4CA2-B105-547278811781}"/>
          </ac:spMkLst>
        </pc:spChg>
        <pc:spChg chg="del">
          <ac:chgData name="Roberto Spighi" userId="3bc39ad7-d6c7-44c6-95d2-de4a834b186c" providerId="ADAL" clId="{FFA7F080-5912-4936-8A9A-98D26F1EDA21}" dt="2020-04-06T09:16:58.227" v="1026" actId="478"/>
          <ac:spMkLst>
            <pc:docMk/>
            <pc:sldMk cId="3452093649" sldId="287"/>
            <ac:spMk id="20" creationId="{8B5E727E-9EC3-45F2-AE6A-18BAF2119D39}"/>
          </ac:spMkLst>
        </pc:spChg>
        <pc:spChg chg="mod">
          <ac:chgData name="Roberto Spighi" userId="3bc39ad7-d6c7-44c6-95d2-de4a834b186c" providerId="ADAL" clId="{FFA7F080-5912-4936-8A9A-98D26F1EDA21}" dt="2020-04-06T08:24:26.738" v="941" actId="1076"/>
          <ac:spMkLst>
            <pc:docMk/>
            <pc:sldMk cId="3452093649" sldId="287"/>
            <ac:spMk id="24" creationId="{A794E830-E20F-49DA-B574-268E72111346}"/>
          </ac:spMkLst>
        </pc:spChg>
        <pc:spChg chg="add mod">
          <ac:chgData name="Roberto Spighi" userId="3bc39ad7-d6c7-44c6-95d2-de4a834b186c" providerId="ADAL" clId="{FFA7F080-5912-4936-8A9A-98D26F1EDA21}" dt="2020-04-06T09:16:37.764" v="1023" actId="1076"/>
          <ac:spMkLst>
            <pc:docMk/>
            <pc:sldMk cId="3452093649" sldId="287"/>
            <ac:spMk id="25" creationId="{56795AFE-975F-43DF-9708-C6E33E0CEEC0}"/>
          </ac:spMkLst>
        </pc:spChg>
        <pc:spChg chg="add mod">
          <ac:chgData name="Roberto Spighi" userId="3bc39ad7-d6c7-44c6-95d2-de4a834b186c" providerId="ADAL" clId="{FFA7F080-5912-4936-8A9A-98D26F1EDA21}" dt="2020-04-06T09:16:46.034" v="1024" actId="1076"/>
          <ac:spMkLst>
            <pc:docMk/>
            <pc:sldMk cId="3452093649" sldId="287"/>
            <ac:spMk id="26" creationId="{E707CE83-DD6A-4E2A-BFA1-20E9232063A4}"/>
          </ac:spMkLst>
        </pc:spChg>
        <pc:spChg chg="add mod">
          <ac:chgData name="Roberto Spighi" userId="3bc39ad7-d6c7-44c6-95d2-de4a834b186c" providerId="ADAL" clId="{FFA7F080-5912-4936-8A9A-98D26F1EDA21}" dt="2020-04-06T10:31:55.235" v="2044" actId="20577"/>
          <ac:spMkLst>
            <pc:docMk/>
            <pc:sldMk cId="3452093649" sldId="287"/>
            <ac:spMk id="27" creationId="{49CF6A76-4EA3-4CBC-85A9-181B2B7AF339}"/>
          </ac:spMkLst>
        </pc:spChg>
        <pc:spChg chg="add mod">
          <ac:chgData name="Roberto Spighi" userId="3bc39ad7-d6c7-44c6-95d2-de4a834b186c" providerId="ADAL" clId="{FFA7F080-5912-4936-8A9A-98D26F1EDA21}" dt="2020-04-06T10:31:44.359" v="2037" actId="1076"/>
          <ac:spMkLst>
            <pc:docMk/>
            <pc:sldMk cId="3452093649" sldId="287"/>
            <ac:spMk id="28" creationId="{633D4117-415B-480D-813D-A05470D382F6}"/>
          </ac:spMkLst>
        </pc:spChg>
        <pc:picChg chg="add del mod">
          <ac:chgData name="Roberto Spighi" userId="3bc39ad7-d6c7-44c6-95d2-de4a834b186c" providerId="ADAL" clId="{FFA7F080-5912-4936-8A9A-98D26F1EDA21}" dt="2020-04-06T07:57:24.627" v="928" actId="478"/>
          <ac:picMkLst>
            <pc:docMk/>
            <pc:sldMk cId="3452093649" sldId="287"/>
            <ac:picMk id="3" creationId="{11054810-9A62-4B53-B105-7E33EDF5783D}"/>
          </ac:picMkLst>
        </pc:picChg>
        <pc:picChg chg="del">
          <ac:chgData name="Roberto Spighi" userId="3bc39ad7-d6c7-44c6-95d2-de4a834b186c" providerId="ADAL" clId="{FFA7F080-5912-4936-8A9A-98D26F1EDA21}" dt="2020-04-06T08:22:51.622" v="929" actId="478"/>
          <ac:picMkLst>
            <pc:docMk/>
            <pc:sldMk cId="3452093649" sldId="287"/>
            <ac:picMk id="5" creationId="{A5143025-8970-4887-8EA2-AC51097259C3}"/>
          </ac:picMkLst>
        </pc:picChg>
        <pc:picChg chg="add mod ord modCrop">
          <ac:chgData name="Roberto Spighi" userId="3bc39ad7-d6c7-44c6-95d2-de4a834b186c" providerId="ADAL" clId="{FFA7F080-5912-4936-8A9A-98D26F1EDA21}" dt="2020-04-06T09:22:54.749" v="1034" actId="14861"/>
          <ac:picMkLst>
            <pc:docMk/>
            <pc:sldMk cId="3452093649" sldId="287"/>
            <ac:picMk id="8" creationId="{B2E48A25-05B7-4DE3-9085-32DB4B26B42B}"/>
          </ac:picMkLst>
        </pc:picChg>
        <pc:picChg chg="add mod modCrop">
          <ac:chgData name="Roberto Spighi" userId="3bc39ad7-d6c7-44c6-95d2-de4a834b186c" providerId="ADAL" clId="{FFA7F080-5912-4936-8A9A-98D26F1EDA21}" dt="2020-04-06T09:22:54.749" v="1034" actId="14861"/>
          <ac:picMkLst>
            <pc:docMk/>
            <pc:sldMk cId="3452093649" sldId="287"/>
            <ac:picMk id="10" creationId="{DDDA9494-1D7F-418B-9308-FE533078D271}"/>
          </ac:picMkLst>
        </pc:picChg>
        <pc:picChg chg="del">
          <ac:chgData name="Roberto Spighi" userId="3bc39ad7-d6c7-44c6-95d2-de4a834b186c" providerId="ADAL" clId="{FFA7F080-5912-4936-8A9A-98D26F1EDA21}" dt="2020-04-06T08:55:14.282" v="951" actId="478"/>
          <ac:picMkLst>
            <pc:docMk/>
            <pc:sldMk cId="3452093649" sldId="287"/>
            <ac:picMk id="11" creationId="{5D48B8D0-203F-456E-82A6-EAAF5E30C0F2}"/>
          </ac:picMkLst>
        </pc:picChg>
        <pc:picChg chg="add mod ord modCrop">
          <ac:chgData name="Roberto Spighi" userId="3bc39ad7-d6c7-44c6-95d2-de4a834b186c" providerId="ADAL" clId="{FFA7F080-5912-4936-8A9A-98D26F1EDA21}" dt="2020-04-06T09:22:54.749" v="1034" actId="14861"/>
          <ac:picMkLst>
            <pc:docMk/>
            <pc:sldMk cId="3452093649" sldId="287"/>
            <ac:picMk id="14" creationId="{06D1C68A-ADD7-464D-9000-8FB38422C1A8}"/>
          </ac:picMkLst>
        </pc:picChg>
        <pc:picChg chg="del">
          <ac:chgData name="Roberto Spighi" userId="3bc39ad7-d6c7-44c6-95d2-de4a834b186c" providerId="ADAL" clId="{FFA7F080-5912-4936-8A9A-98D26F1EDA21}" dt="2020-04-06T08:55:41.005" v="958" actId="478"/>
          <ac:picMkLst>
            <pc:docMk/>
            <pc:sldMk cId="3452093649" sldId="287"/>
            <ac:picMk id="15" creationId="{B3C38298-D2AB-4B33-9C72-2A7DAA1D69A9}"/>
          </ac:picMkLst>
        </pc:picChg>
        <pc:picChg chg="mod">
          <ac:chgData name="Roberto Spighi" userId="3bc39ad7-d6c7-44c6-95d2-de4a834b186c" providerId="ADAL" clId="{FFA7F080-5912-4936-8A9A-98D26F1EDA21}" dt="2020-04-06T08:24:39.121" v="944" actId="1076"/>
          <ac:picMkLst>
            <pc:docMk/>
            <pc:sldMk cId="3452093649" sldId="287"/>
            <ac:picMk id="16" creationId="{176BA0D4-F731-4AA6-88D3-AAE777BF0606}"/>
          </ac:picMkLst>
        </pc:picChg>
      </pc:sldChg>
      <pc:sldChg chg="addSp delSp modSp">
        <pc:chgData name="Roberto Spighi" userId="3bc39ad7-d6c7-44c6-95d2-de4a834b186c" providerId="ADAL" clId="{FFA7F080-5912-4936-8A9A-98D26F1EDA21}" dt="2020-04-06T10:33:14.076" v="2075" actId="1076"/>
        <pc:sldMkLst>
          <pc:docMk/>
          <pc:sldMk cId="4008367904" sldId="288"/>
        </pc:sldMkLst>
        <pc:spChg chg="del">
          <ac:chgData name="Roberto Spighi" userId="3bc39ad7-d6c7-44c6-95d2-de4a834b186c" providerId="ADAL" clId="{FFA7F080-5912-4936-8A9A-98D26F1EDA21}" dt="2020-04-06T09:23:55.725" v="1043" actId="478"/>
          <ac:spMkLst>
            <pc:docMk/>
            <pc:sldMk cId="4008367904" sldId="288"/>
            <ac:spMk id="12" creationId="{AE85FDA6-161C-49EA-BCBE-BB40079FD4C0}"/>
          </ac:spMkLst>
        </pc:spChg>
        <pc:spChg chg="del mod">
          <ac:chgData name="Roberto Spighi" userId="3bc39ad7-d6c7-44c6-95d2-de4a834b186c" providerId="ADAL" clId="{FFA7F080-5912-4936-8A9A-98D26F1EDA21}" dt="2020-04-06T10:32:29.689" v="2060" actId="478"/>
          <ac:spMkLst>
            <pc:docMk/>
            <pc:sldMk cId="4008367904" sldId="288"/>
            <ac:spMk id="17" creationId="{2C67A3AA-B74E-4123-B0BB-8B1EC70578AE}"/>
          </ac:spMkLst>
        </pc:spChg>
        <pc:spChg chg="del mod">
          <ac:chgData name="Roberto Spighi" userId="3bc39ad7-d6c7-44c6-95d2-de4a834b186c" providerId="ADAL" clId="{FFA7F080-5912-4936-8A9A-98D26F1EDA21}" dt="2020-04-06T10:33:05.812" v="2073" actId="478"/>
          <ac:spMkLst>
            <pc:docMk/>
            <pc:sldMk cId="4008367904" sldId="288"/>
            <ac:spMk id="18" creationId="{B83D55C3-AABE-4CA2-B105-547278811781}"/>
          </ac:spMkLst>
        </pc:spChg>
        <pc:spChg chg="del">
          <ac:chgData name="Roberto Spighi" userId="3bc39ad7-d6c7-44c6-95d2-de4a834b186c" providerId="ADAL" clId="{FFA7F080-5912-4936-8A9A-98D26F1EDA21}" dt="2020-04-06T09:23:58.334" v="1044" actId="478"/>
          <ac:spMkLst>
            <pc:docMk/>
            <pc:sldMk cId="4008367904" sldId="288"/>
            <ac:spMk id="25" creationId="{D696BC2B-23FE-47D6-B79C-FD5229F38508}"/>
          </ac:spMkLst>
        </pc:spChg>
        <pc:spChg chg="mod">
          <ac:chgData name="Roberto Spighi" userId="3bc39ad7-d6c7-44c6-95d2-de4a834b186c" providerId="ADAL" clId="{FFA7F080-5912-4936-8A9A-98D26F1EDA21}" dt="2020-04-06T10:33:14.076" v="2075" actId="1076"/>
          <ac:spMkLst>
            <pc:docMk/>
            <pc:sldMk cId="4008367904" sldId="288"/>
            <ac:spMk id="26" creationId="{F3D09E12-7311-4894-8B6E-4AE2A21EAEDA}"/>
          </ac:spMkLst>
        </pc:spChg>
        <pc:spChg chg="add mod">
          <ac:chgData name="Roberto Spighi" userId="3bc39ad7-d6c7-44c6-95d2-de4a834b186c" providerId="ADAL" clId="{FFA7F080-5912-4936-8A9A-98D26F1EDA21}" dt="2020-04-06T09:28:55.996" v="1238" actId="1038"/>
          <ac:spMkLst>
            <pc:docMk/>
            <pc:sldMk cId="4008367904" sldId="288"/>
            <ac:spMk id="28" creationId="{8CE18B96-75CF-450B-AE74-7691103FB83A}"/>
          </ac:spMkLst>
        </pc:spChg>
        <pc:spChg chg="add mod">
          <ac:chgData name="Roberto Spighi" userId="3bc39ad7-d6c7-44c6-95d2-de4a834b186c" providerId="ADAL" clId="{FFA7F080-5912-4936-8A9A-98D26F1EDA21}" dt="2020-04-06T09:28:55.996" v="1238" actId="1038"/>
          <ac:spMkLst>
            <pc:docMk/>
            <pc:sldMk cId="4008367904" sldId="288"/>
            <ac:spMk id="29" creationId="{EDB5FD0B-5284-44C7-BA9D-3A72679ECE36}"/>
          </ac:spMkLst>
        </pc:spChg>
        <pc:spChg chg="add mod">
          <ac:chgData name="Roberto Spighi" userId="3bc39ad7-d6c7-44c6-95d2-de4a834b186c" providerId="ADAL" clId="{FFA7F080-5912-4936-8A9A-98D26F1EDA21}" dt="2020-04-06T10:32:34.971" v="2061" actId="1076"/>
          <ac:spMkLst>
            <pc:docMk/>
            <pc:sldMk cId="4008367904" sldId="288"/>
            <ac:spMk id="30" creationId="{2A5D5921-B135-449A-BFD4-35E60ACD0E46}"/>
          </ac:spMkLst>
        </pc:spChg>
        <pc:spChg chg="add mod">
          <ac:chgData name="Roberto Spighi" userId="3bc39ad7-d6c7-44c6-95d2-de4a834b186c" providerId="ADAL" clId="{FFA7F080-5912-4936-8A9A-98D26F1EDA21}" dt="2020-04-06T10:33:10.140" v="2074" actId="1076"/>
          <ac:spMkLst>
            <pc:docMk/>
            <pc:sldMk cId="4008367904" sldId="288"/>
            <ac:spMk id="31" creationId="{6095FEFC-B68A-4530-8BE3-CF1A46503287}"/>
          </ac:spMkLst>
        </pc:spChg>
        <pc:picChg chg="del">
          <ac:chgData name="Roberto Spighi" userId="3bc39ad7-d6c7-44c6-95d2-de4a834b186c" providerId="ADAL" clId="{FFA7F080-5912-4936-8A9A-98D26F1EDA21}" dt="2020-04-06T09:13:04.897" v="989" actId="478"/>
          <ac:picMkLst>
            <pc:docMk/>
            <pc:sldMk cId="4008367904" sldId="288"/>
            <ac:picMk id="3" creationId="{9487CFFD-B7A3-45FC-8BF9-830893EFD532}"/>
          </ac:picMkLst>
        </pc:picChg>
        <pc:picChg chg="add del mod">
          <ac:chgData name="Roberto Spighi" userId="3bc39ad7-d6c7-44c6-95d2-de4a834b186c" providerId="ADAL" clId="{FFA7F080-5912-4936-8A9A-98D26F1EDA21}" dt="2020-04-06T08:57:07.193" v="975" actId="478"/>
          <ac:picMkLst>
            <pc:docMk/>
            <pc:sldMk cId="4008367904" sldId="288"/>
            <ac:picMk id="5" creationId="{67418FF9-E16F-4AE3-A4FD-BDF5CE17C5B0}"/>
          </ac:picMkLst>
        </pc:picChg>
        <pc:picChg chg="add del mod">
          <ac:chgData name="Roberto Spighi" userId="3bc39ad7-d6c7-44c6-95d2-de4a834b186c" providerId="ADAL" clId="{FFA7F080-5912-4936-8A9A-98D26F1EDA21}" dt="2020-04-06T09:10:01.664" v="979" actId="478"/>
          <ac:picMkLst>
            <pc:docMk/>
            <pc:sldMk cId="4008367904" sldId="288"/>
            <ac:picMk id="8" creationId="{892BE58D-DD0F-42E3-9483-CF97B461F4CF}"/>
          </ac:picMkLst>
        </pc:picChg>
        <pc:picChg chg="del mod">
          <ac:chgData name="Roberto Spighi" userId="3bc39ad7-d6c7-44c6-95d2-de4a834b186c" providerId="ADAL" clId="{FFA7F080-5912-4936-8A9A-98D26F1EDA21}" dt="2020-04-06T09:14:22.122" v="997" actId="478"/>
          <ac:picMkLst>
            <pc:docMk/>
            <pc:sldMk cId="4008367904" sldId="288"/>
            <ac:picMk id="11" creationId="{95356686-EF3A-49FA-B0D9-F9EAA4601D25}"/>
          </ac:picMkLst>
        </pc:picChg>
        <pc:picChg chg="add mod ord modCrop">
          <ac:chgData name="Roberto Spighi" userId="3bc39ad7-d6c7-44c6-95d2-de4a834b186c" providerId="ADAL" clId="{FFA7F080-5912-4936-8A9A-98D26F1EDA21}" dt="2020-04-06T09:27:50.506" v="1194" actId="732"/>
          <ac:picMkLst>
            <pc:docMk/>
            <pc:sldMk cId="4008367904" sldId="288"/>
            <ac:picMk id="13" creationId="{E7B79BB9-657A-49F5-8AD4-5EF193E686AB}"/>
          </ac:picMkLst>
        </pc:picChg>
        <pc:picChg chg="del">
          <ac:chgData name="Roberto Spighi" userId="3bc39ad7-d6c7-44c6-95d2-de4a834b186c" providerId="ADAL" clId="{FFA7F080-5912-4936-8A9A-98D26F1EDA21}" dt="2020-04-06T09:15:18.709" v="1007" actId="478"/>
          <ac:picMkLst>
            <pc:docMk/>
            <pc:sldMk cId="4008367904" sldId="288"/>
            <ac:picMk id="16" creationId="{AFE793D7-F1C9-4A92-BBEB-A3DBF1B70ECF}"/>
          </ac:picMkLst>
        </pc:picChg>
        <pc:picChg chg="add mod modCrop">
          <ac:chgData name="Roberto Spighi" userId="3bc39ad7-d6c7-44c6-95d2-de4a834b186c" providerId="ADAL" clId="{FFA7F080-5912-4936-8A9A-98D26F1EDA21}" dt="2020-04-06T09:28:03.390" v="1197" actId="1076"/>
          <ac:picMkLst>
            <pc:docMk/>
            <pc:sldMk cId="4008367904" sldId="288"/>
            <ac:picMk id="19" creationId="{821E7A6F-6B30-493F-89E4-D7CD7BE87C38}"/>
          </ac:picMkLst>
        </pc:picChg>
        <pc:picChg chg="del">
          <ac:chgData name="Roberto Spighi" userId="3bc39ad7-d6c7-44c6-95d2-de4a834b186c" providerId="ADAL" clId="{FFA7F080-5912-4936-8A9A-98D26F1EDA21}" dt="2020-04-06T09:15:40.808" v="1014" actId="478"/>
          <ac:picMkLst>
            <pc:docMk/>
            <pc:sldMk cId="4008367904" sldId="288"/>
            <ac:picMk id="20" creationId="{0C79B385-44E2-4391-A974-25D365BA1FA1}"/>
          </ac:picMkLst>
        </pc:picChg>
        <pc:picChg chg="add mod ord modCrop">
          <ac:chgData name="Roberto Spighi" userId="3bc39ad7-d6c7-44c6-95d2-de4a834b186c" providerId="ADAL" clId="{FFA7F080-5912-4936-8A9A-98D26F1EDA21}" dt="2020-04-06T09:28:55.996" v="1238" actId="1038"/>
          <ac:picMkLst>
            <pc:docMk/>
            <pc:sldMk cId="4008367904" sldId="288"/>
            <ac:picMk id="22" creationId="{0B150ED5-6414-4AC7-9C8A-B68B95F59D28}"/>
          </ac:picMkLst>
        </pc:picChg>
        <pc:picChg chg="add mod ord modCrop">
          <ac:chgData name="Roberto Spighi" userId="3bc39ad7-d6c7-44c6-95d2-de4a834b186c" providerId="ADAL" clId="{FFA7F080-5912-4936-8A9A-98D26F1EDA21}" dt="2020-04-06T09:28:55.996" v="1238" actId="1038"/>
          <ac:picMkLst>
            <pc:docMk/>
            <pc:sldMk cId="4008367904" sldId="288"/>
            <ac:picMk id="27" creationId="{CCC366BC-8021-49BE-9AFB-9ACD2AC1CE12}"/>
          </ac:picMkLst>
        </pc:picChg>
      </pc:sldChg>
      <pc:sldChg chg="addSp delSp modSp">
        <pc:chgData name="Roberto Spighi" userId="3bc39ad7-d6c7-44c6-95d2-de4a834b186c" providerId="ADAL" clId="{FFA7F080-5912-4936-8A9A-98D26F1EDA21}" dt="2020-04-06T10:44:12.700" v="2384" actId="1038"/>
        <pc:sldMkLst>
          <pc:docMk/>
          <pc:sldMk cId="3468534996" sldId="289"/>
        </pc:sldMkLst>
        <pc:spChg chg="del">
          <ac:chgData name="Roberto Spighi" userId="3bc39ad7-d6c7-44c6-95d2-de4a834b186c" providerId="ADAL" clId="{FFA7F080-5912-4936-8A9A-98D26F1EDA21}" dt="2020-04-06T09:49:33.403" v="1335" actId="478"/>
          <ac:spMkLst>
            <pc:docMk/>
            <pc:sldMk cId="3468534996" sldId="289"/>
            <ac:spMk id="12" creationId="{AE85FDA6-161C-49EA-BCBE-BB40079FD4C0}"/>
          </ac:spMkLst>
        </pc:spChg>
        <pc:spChg chg="del mod">
          <ac:chgData name="Roberto Spighi" userId="3bc39ad7-d6c7-44c6-95d2-de4a834b186c" providerId="ADAL" clId="{FFA7F080-5912-4936-8A9A-98D26F1EDA21}" dt="2020-04-06T10:43:05.827" v="2211" actId="478"/>
          <ac:spMkLst>
            <pc:docMk/>
            <pc:sldMk cId="3468534996" sldId="289"/>
            <ac:spMk id="17" creationId="{2C67A3AA-B74E-4123-B0BB-8B1EC70578AE}"/>
          </ac:spMkLst>
        </pc:spChg>
        <pc:spChg chg="mod">
          <ac:chgData name="Roberto Spighi" userId="3bc39ad7-d6c7-44c6-95d2-de4a834b186c" providerId="ADAL" clId="{FFA7F080-5912-4936-8A9A-98D26F1EDA21}" dt="2020-04-06T09:57:48.526" v="1813" actId="20577"/>
          <ac:spMkLst>
            <pc:docMk/>
            <pc:sldMk cId="3468534996" sldId="289"/>
            <ac:spMk id="19" creationId="{4DA73F49-B331-43C8-B9DB-591FFECC503E}"/>
          </ac:spMkLst>
        </pc:spChg>
        <pc:spChg chg="del">
          <ac:chgData name="Roberto Spighi" userId="3bc39ad7-d6c7-44c6-95d2-de4a834b186c" providerId="ADAL" clId="{FFA7F080-5912-4936-8A9A-98D26F1EDA21}" dt="2020-04-06T09:53:42.810" v="1631" actId="478"/>
          <ac:spMkLst>
            <pc:docMk/>
            <pc:sldMk cId="3468534996" sldId="289"/>
            <ac:spMk id="20" creationId="{8B5E727E-9EC3-45F2-AE6A-18BAF2119D39}"/>
          </ac:spMkLst>
        </pc:spChg>
        <pc:spChg chg="del">
          <ac:chgData name="Roberto Spighi" userId="3bc39ad7-d6c7-44c6-95d2-de4a834b186c" providerId="ADAL" clId="{FFA7F080-5912-4936-8A9A-98D26F1EDA21}" dt="2020-04-06T09:49:19.940" v="1332" actId="478"/>
          <ac:spMkLst>
            <pc:docMk/>
            <pc:sldMk cId="3468534996" sldId="289"/>
            <ac:spMk id="23" creationId="{CB96D93B-359A-4BFC-BA8C-0591900411C4}"/>
          </ac:spMkLst>
        </pc:spChg>
        <pc:spChg chg="mod">
          <ac:chgData name="Roberto Spighi" userId="3bc39ad7-d6c7-44c6-95d2-de4a834b186c" providerId="ADAL" clId="{FFA7F080-5912-4936-8A9A-98D26F1EDA21}" dt="2020-04-06T09:57:18.119" v="1759" actId="1035"/>
          <ac:spMkLst>
            <pc:docMk/>
            <pc:sldMk cId="3468534996" sldId="289"/>
            <ac:spMk id="24" creationId="{2BF32909-28B1-43A6-8E70-7AA1056CB49D}"/>
          </ac:spMkLst>
        </pc:spChg>
        <pc:spChg chg="mod">
          <ac:chgData name="Roberto Spighi" userId="3bc39ad7-d6c7-44c6-95d2-de4a834b186c" providerId="ADAL" clId="{FFA7F080-5912-4936-8A9A-98D26F1EDA21}" dt="2020-04-06T09:55:24.839" v="1662" actId="14100"/>
          <ac:spMkLst>
            <pc:docMk/>
            <pc:sldMk cId="3468534996" sldId="289"/>
            <ac:spMk id="27" creationId="{37B37FDF-3856-4664-BC2C-68DCDCBDB78E}"/>
          </ac:spMkLst>
        </pc:spChg>
        <pc:spChg chg="add mod">
          <ac:chgData name="Roberto Spighi" userId="3bc39ad7-d6c7-44c6-95d2-de4a834b186c" providerId="ADAL" clId="{FFA7F080-5912-4936-8A9A-98D26F1EDA21}" dt="2020-04-06T10:44:12.700" v="2384" actId="1038"/>
          <ac:spMkLst>
            <pc:docMk/>
            <pc:sldMk cId="3468534996" sldId="289"/>
            <ac:spMk id="31" creationId="{295F2858-DCC8-4B93-9285-9D2180337930}"/>
          </ac:spMkLst>
        </pc:spChg>
        <pc:spChg chg="del mod">
          <ac:chgData name="Roberto Spighi" userId="3bc39ad7-d6c7-44c6-95d2-de4a834b186c" providerId="ADAL" clId="{FFA7F080-5912-4936-8A9A-98D26F1EDA21}" dt="2020-04-06T10:42:38.547" v="2201" actId="478"/>
          <ac:spMkLst>
            <pc:docMk/>
            <pc:sldMk cId="3468534996" sldId="289"/>
            <ac:spMk id="32" creationId="{4AEF0EA8-D270-4309-8284-ED412029A6AE}"/>
          </ac:spMkLst>
        </pc:spChg>
        <pc:spChg chg="del mod">
          <ac:chgData name="Roberto Spighi" userId="3bc39ad7-d6c7-44c6-95d2-de4a834b186c" providerId="ADAL" clId="{FFA7F080-5912-4936-8A9A-98D26F1EDA21}" dt="2020-04-06T09:49:19.940" v="1332" actId="478"/>
          <ac:spMkLst>
            <pc:docMk/>
            <pc:sldMk cId="3468534996" sldId="289"/>
            <ac:spMk id="33" creationId="{08683980-026B-4D2A-9A5A-BF9A7A459CD8}"/>
          </ac:spMkLst>
        </pc:spChg>
        <pc:spChg chg="del mod">
          <ac:chgData name="Roberto Spighi" userId="3bc39ad7-d6c7-44c6-95d2-de4a834b186c" providerId="ADAL" clId="{FFA7F080-5912-4936-8A9A-98D26F1EDA21}" dt="2020-04-06T10:42:44.854" v="2203" actId="478"/>
          <ac:spMkLst>
            <pc:docMk/>
            <pc:sldMk cId="3468534996" sldId="289"/>
            <ac:spMk id="34" creationId="{27A5DD20-777A-4F59-9BB6-33A8154AA21D}"/>
          </ac:spMkLst>
        </pc:spChg>
        <pc:spChg chg="del mod">
          <ac:chgData name="Roberto Spighi" userId="3bc39ad7-d6c7-44c6-95d2-de4a834b186c" providerId="ADAL" clId="{FFA7F080-5912-4936-8A9A-98D26F1EDA21}" dt="2020-04-06T09:49:29.756" v="1334" actId="478"/>
          <ac:spMkLst>
            <pc:docMk/>
            <pc:sldMk cId="3468534996" sldId="289"/>
            <ac:spMk id="35" creationId="{5A92DEFA-7DDB-48EC-9475-9B3299BD3EFB}"/>
          </ac:spMkLst>
        </pc:spChg>
        <pc:spChg chg="del">
          <ac:chgData name="Roberto Spighi" userId="3bc39ad7-d6c7-44c6-95d2-de4a834b186c" providerId="ADAL" clId="{FFA7F080-5912-4936-8A9A-98D26F1EDA21}" dt="2020-04-06T09:53:36.729" v="1630" actId="478"/>
          <ac:spMkLst>
            <pc:docMk/>
            <pc:sldMk cId="3468534996" sldId="289"/>
            <ac:spMk id="36" creationId="{DE002BD6-FACC-4278-A7C7-42D8D0DAE95D}"/>
          </ac:spMkLst>
        </pc:spChg>
        <pc:spChg chg="add mod">
          <ac:chgData name="Roberto Spighi" userId="3bc39ad7-d6c7-44c6-95d2-de4a834b186c" providerId="ADAL" clId="{FFA7F080-5912-4936-8A9A-98D26F1EDA21}" dt="2020-04-06T10:44:04.298" v="2346" actId="1035"/>
          <ac:spMkLst>
            <pc:docMk/>
            <pc:sldMk cId="3468534996" sldId="289"/>
            <ac:spMk id="37" creationId="{4132CF3A-6C3F-4B33-BEBA-9EC92C36AF2F}"/>
          </ac:spMkLst>
        </pc:spChg>
        <pc:spChg chg="add del mod">
          <ac:chgData name="Roberto Spighi" userId="3bc39ad7-d6c7-44c6-95d2-de4a834b186c" providerId="ADAL" clId="{FFA7F080-5912-4936-8A9A-98D26F1EDA21}" dt="2020-04-06T10:42:55.978" v="2209" actId="478"/>
          <ac:spMkLst>
            <pc:docMk/>
            <pc:sldMk cId="3468534996" sldId="289"/>
            <ac:spMk id="39" creationId="{60BEBF50-F601-4607-8940-EA3B3345B22F}"/>
          </ac:spMkLst>
        </pc:spChg>
        <pc:spChg chg="add mod">
          <ac:chgData name="Roberto Spighi" userId="3bc39ad7-d6c7-44c6-95d2-de4a834b186c" providerId="ADAL" clId="{FFA7F080-5912-4936-8A9A-98D26F1EDA21}" dt="2020-04-06T09:57:18.119" v="1759" actId="1035"/>
          <ac:spMkLst>
            <pc:docMk/>
            <pc:sldMk cId="3468534996" sldId="289"/>
            <ac:spMk id="40" creationId="{708101A8-A151-4F15-8601-CCD2C3FF2005}"/>
          </ac:spMkLst>
        </pc:spChg>
        <pc:spChg chg="add mod">
          <ac:chgData name="Roberto Spighi" userId="3bc39ad7-d6c7-44c6-95d2-de4a834b186c" providerId="ADAL" clId="{FFA7F080-5912-4936-8A9A-98D26F1EDA21}" dt="2020-04-06T10:43:10.918" v="2212" actId="1076"/>
          <ac:spMkLst>
            <pc:docMk/>
            <pc:sldMk cId="3468534996" sldId="289"/>
            <ac:spMk id="41" creationId="{316113F1-F803-48DD-8435-D6887EAB1DEE}"/>
          </ac:spMkLst>
        </pc:spChg>
        <pc:spChg chg="add mod">
          <ac:chgData name="Roberto Spighi" userId="3bc39ad7-d6c7-44c6-95d2-de4a834b186c" providerId="ADAL" clId="{FFA7F080-5912-4936-8A9A-98D26F1EDA21}" dt="2020-04-06T10:43:00.541" v="2210" actId="1076"/>
          <ac:spMkLst>
            <pc:docMk/>
            <pc:sldMk cId="3468534996" sldId="289"/>
            <ac:spMk id="42" creationId="{CFC2B3D2-F4F7-44A5-9718-13D1AB2411F8}"/>
          </ac:spMkLst>
        </pc:spChg>
        <pc:spChg chg="add mod">
          <ac:chgData name="Roberto Spighi" userId="3bc39ad7-d6c7-44c6-95d2-de4a834b186c" providerId="ADAL" clId="{FFA7F080-5912-4936-8A9A-98D26F1EDA21}" dt="2020-04-06T10:42:53.345" v="2208" actId="1036"/>
          <ac:spMkLst>
            <pc:docMk/>
            <pc:sldMk cId="3468534996" sldId="289"/>
            <ac:spMk id="43" creationId="{719B233B-974D-4E55-881B-6A3BA4914CBF}"/>
          </ac:spMkLst>
        </pc:spChg>
        <pc:spChg chg="add mod">
          <ac:chgData name="Roberto Spighi" userId="3bc39ad7-d6c7-44c6-95d2-de4a834b186c" providerId="ADAL" clId="{FFA7F080-5912-4936-8A9A-98D26F1EDA21}" dt="2020-04-06T10:42:50.227" v="2204" actId="1076"/>
          <ac:spMkLst>
            <pc:docMk/>
            <pc:sldMk cId="3468534996" sldId="289"/>
            <ac:spMk id="44" creationId="{9C95233B-C50F-4103-BCCC-D22BA0807D11}"/>
          </ac:spMkLst>
        </pc:spChg>
        <pc:spChg chg="add mod">
          <ac:chgData name="Roberto Spighi" userId="3bc39ad7-d6c7-44c6-95d2-de4a834b186c" providerId="ADAL" clId="{FFA7F080-5912-4936-8A9A-98D26F1EDA21}" dt="2020-04-06T10:43:44.674" v="2301" actId="1035"/>
          <ac:spMkLst>
            <pc:docMk/>
            <pc:sldMk cId="3468534996" sldId="289"/>
            <ac:spMk id="45" creationId="{0E238530-D7E2-4C4D-970C-80A792F19AEB}"/>
          </ac:spMkLst>
        </pc:spChg>
        <pc:spChg chg="add mod">
          <ac:chgData name="Roberto Spighi" userId="3bc39ad7-d6c7-44c6-95d2-de4a834b186c" providerId="ADAL" clId="{FFA7F080-5912-4936-8A9A-98D26F1EDA21}" dt="2020-04-06T10:43:51.375" v="2319" actId="1038"/>
          <ac:spMkLst>
            <pc:docMk/>
            <pc:sldMk cId="3468534996" sldId="289"/>
            <ac:spMk id="46" creationId="{E53BB0FE-BE1D-4C81-9EFA-C69F5445919B}"/>
          </ac:spMkLst>
        </pc:spChg>
        <pc:picChg chg="add del mod ord">
          <ac:chgData name="Roberto Spighi" userId="3bc39ad7-d6c7-44c6-95d2-de4a834b186c" providerId="ADAL" clId="{FFA7F080-5912-4936-8A9A-98D26F1EDA21}" dt="2020-04-06T09:33:48.244" v="1250" actId="478"/>
          <ac:picMkLst>
            <pc:docMk/>
            <pc:sldMk cId="3468534996" sldId="289"/>
            <ac:picMk id="3" creationId="{F0149F1E-BDCB-4327-B2D3-7FF584DC3374}"/>
          </ac:picMkLst>
        </pc:picChg>
        <pc:picChg chg="add mod ord modCrop">
          <ac:chgData name="Roberto Spighi" userId="3bc39ad7-d6c7-44c6-95d2-de4a834b186c" providerId="ADAL" clId="{FFA7F080-5912-4936-8A9A-98D26F1EDA21}" dt="2020-04-06T09:57:18.119" v="1759" actId="1035"/>
          <ac:picMkLst>
            <pc:docMk/>
            <pc:sldMk cId="3468534996" sldId="289"/>
            <ac:picMk id="5" creationId="{7069B231-E836-497B-B076-5EF506019F85}"/>
          </ac:picMkLst>
        </pc:picChg>
        <pc:picChg chg="del">
          <ac:chgData name="Roberto Spighi" userId="3bc39ad7-d6c7-44c6-95d2-de4a834b186c" providerId="ADAL" clId="{FFA7F080-5912-4936-8A9A-98D26F1EDA21}" dt="2020-04-06T09:32:58.680" v="1244" actId="478"/>
          <ac:picMkLst>
            <pc:docMk/>
            <pc:sldMk cId="3468534996" sldId="289"/>
            <ac:picMk id="6" creationId="{00E3CA12-91EB-4EA8-9560-BD1B31330834}"/>
          </ac:picMkLst>
        </pc:picChg>
        <pc:picChg chg="del">
          <ac:chgData name="Roberto Spighi" userId="3bc39ad7-d6c7-44c6-95d2-de4a834b186c" providerId="ADAL" clId="{FFA7F080-5912-4936-8A9A-98D26F1EDA21}" dt="2020-04-06T09:33:32.774" v="1249" actId="478"/>
          <ac:picMkLst>
            <pc:docMk/>
            <pc:sldMk cId="3468534996" sldId="289"/>
            <ac:picMk id="8" creationId="{3B8EBFF7-F191-4AE2-97C2-C89D543392F7}"/>
          </ac:picMkLst>
        </pc:picChg>
        <pc:picChg chg="add del mod ord">
          <ac:chgData name="Roberto Spighi" userId="3bc39ad7-d6c7-44c6-95d2-de4a834b186c" providerId="ADAL" clId="{FFA7F080-5912-4936-8A9A-98D26F1EDA21}" dt="2020-04-06T09:49:19.940" v="1332" actId="478"/>
          <ac:picMkLst>
            <pc:docMk/>
            <pc:sldMk cId="3468534996" sldId="289"/>
            <ac:picMk id="9" creationId="{38358B72-020C-4297-92BD-34AE5746F86F}"/>
          </ac:picMkLst>
        </pc:picChg>
        <pc:picChg chg="del">
          <ac:chgData name="Roberto Spighi" userId="3bc39ad7-d6c7-44c6-95d2-de4a834b186c" providerId="ADAL" clId="{FFA7F080-5912-4936-8A9A-98D26F1EDA21}" dt="2020-04-06T09:47:31.254" v="1280" actId="478"/>
          <ac:picMkLst>
            <pc:docMk/>
            <pc:sldMk cId="3468534996" sldId="289"/>
            <ac:picMk id="11" creationId="{EFB3381D-8051-4BB6-B8F3-EF73968D3D86}"/>
          </ac:picMkLst>
        </pc:picChg>
        <pc:picChg chg="add mod ord modCrop">
          <ac:chgData name="Roberto Spighi" userId="3bc39ad7-d6c7-44c6-95d2-de4a834b186c" providerId="ADAL" clId="{FFA7F080-5912-4936-8A9A-98D26F1EDA21}" dt="2020-04-06T09:57:18.119" v="1759" actId="1035"/>
          <ac:picMkLst>
            <pc:docMk/>
            <pc:sldMk cId="3468534996" sldId="289"/>
            <ac:picMk id="13" creationId="{AF82D6A5-AD63-4DFE-BECD-E02A24018C75}"/>
          </ac:picMkLst>
        </pc:picChg>
        <pc:picChg chg="add mod ord modCrop">
          <ac:chgData name="Roberto Spighi" userId="3bc39ad7-d6c7-44c6-95d2-de4a834b186c" providerId="ADAL" clId="{FFA7F080-5912-4936-8A9A-98D26F1EDA21}" dt="2020-04-06T09:57:18.119" v="1759" actId="1035"/>
          <ac:picMkLst>
            <pc:docMk/>
            <pc:sldMk cId="3468534996" sldId="289"/>
            <ac:picMk id="15" creationId="{69DC9818-1B93-4AC9-8BA2-A810AB9A99B8}"/>
          </ac:picMkLst>
        </pc:picChg>
        <pc:picChg chg="mod">
          <ac:chgData name="Roberto Spighi" userId="3bc39ad7-d6c7-44c6-95d2-de4a834b186c" providerId="ADAL" clId="{FFA7F080-5912-4936-8A9A-98D26F1EDA21}" dt="2020-04-06T09:55:27.610" v="1663" actId="1035"/>
          <ac:picMkLst>
            <pc:docMk/>
            <pc:sldMk cId="3468534996" sldId="289"/>
            <ac:picMk id="28" creationId="{EF16CBEA-4EFE-408F-AC33-E0F850E156D8}"/>
          </ac:picMkLst>
        </pc:picChg>
        <pc:picChg chg="del">
          <ac:chgData name="Roberto Spighi" userId="3bc39ad7-d6c7-44c6-95d2-de4a834b186c" providerId="ADAL" clId="{FFA7F080-5912-4936-8A9A-98D26F1EDA21}" dt="2020-04-06T09:35:30.773" v="1270" actId="478"/>
          <ac:picMkLst>
            <pc:docMk/>
            <pc:sldMk cId="3468534996" sldId="289"/>
            <ac:picMk id="30" creationId="{819DF8EA-F667-47BC-8B31-8E1D6986E7D2}"/>
          </ac:picMkLst>
        </pc:picChg>
        <pc:picChg chg="add mod modCrop">
          <ac:chgData name="Roberto Spighi" userId="3bc39ad7-d6c7-44c6-95d2-de4a834b186c" providerId="ADAL" clId="{FFA7F080-5912-4936-8A9A-98D26F1EDA21}" dt="2020-04-06T09:57:18.119" v="1759" actId="1035"/>
          <ac:picMkLst>
            <pc:docMk/>
            <pc:sldMk cId="3468534996" sldId="289"/>
            <ac:picMk id="38" creationId="{B8D6493A-3711-4CB4-BBC9-288E10BE1ECA}"/>
          </ac:picMkLst>
        </pc:picChg>
      </pc:sldChg>
      <pc:sldChg chg="del">
        <pc:chgData name="Roberto Spighi" userId="3bc39ad7-d6c7-44c6-95d2-de4a834b186c" providerId="ADAL" clId="{FFA7F080-5912-4936-8A9A-98D26F1EDA21}" dt="2020-04-06T11:37:18.600" v="2653" actId="47"/>
        <pc:sldMkLst>
          <pc:docMk/>
          <pc:sldMk cId="3957681501" sldId="290"/>
        </pc:sldMkLst>
      </pc:sldChg>
      <pc:sldChg chg="modSp">
        <pc:chgData name="Roberto Spighi" userId="3bc39ad7-d6c7-44c6-95d2-de4a834b186c" providerId="ADAL" clId="{FFA7F080-5912-4936-8A9A-98D26F1EDA21}" dt="2020-04-06T17:26:12.938" v="4578" actId="1076"/>
        <pc:sldMkLst>
          <pc:docMk/>
          <pc:sldMk cId="884123323" sldId="291"/>
        </pc:sldMkLst>
        <pc:spChg chg="mod">
          <ac:chgData name="Roberto Spighi" userId="3bc39ad7-d6c7-44c6-95d2-de4a834b186c" providerId="ADAL" clId="{FFA7F080-5912-4936-8A9A-98D26F1EDA21}" dt="2020-04-06T17:26:09.907" v="4577" actId="1076"/>
          <ac:spMkLst>
            <pc:docMk/>
            <pc:sldMk cId="884123323" sldId="291"/>
            <ac:spMk id="36" creationId="{7215479C-F016-441A-9C5F-C358C992D4C8}"/>
          </ac:spMkLst>
        </pc:spChg>
        <pc:spChg chg="mod">
          <ac:chgData name="Roberto Spighi" userId="3bc39ad7-d6c7-44c6-95d2-de4a834b186c" providerId="ADAL" clId="{FFA7F080-5912-4936-8A9A-98D26F1EDA21}" dt="2020-04-06T17:26:12.938" v="4578" actId="1076"/>
          <ac:spMkLst>
            <pc:docMk/>
            <pc:sldMk cId="884123323" sldId="291"/>
            <ac:spMk id="37" creationId="{268BADF2-4C4F-4F05-BEAE-D93F955A1BB3}"/>
          </ac:spMkLst>
        </pc:spChg>
      </pc:sldChg>
      <pc:sldChg chg="addSp delSp modSp">
        <pc:chgData name="Roberto Spighi" userId="3bc39ad7-d6c7-44c6-95d2-de4a834b186c" providerId="ADAL" clId="{FFA7F080-5912-4936-8A9A-98D26F1EDA21}" dt="2020-04-06T17:31:25.836" v="4651" actId="1036"/>
        <pc:sldMkLst>
          <pc:docMk/>
          <pc:sldMk cId="63608840" sldId="293"/>
        </pc:sldMkLst>
        <pc:spChg chg="mod">
          <ac:chgData name="Roberto Spighi" userId="3bc39ad7-d6c7-44c6-95d2-de4a834b186c" providerId="ADAL" clId="{FFA7F080-5912-4936-8A9A-98D26F1EDA21}" dt="2020-04-06T12:55:15.045" v="4140" actId="14100"/>
          <ac:spMkLst>
            <pc:docMk/>
            <pc:sldMk cId="63608840" sldId="293"/>
            <ac:spMk id="4" creationId="{00000000-0000-0000-0000-000000000000}"/>
          </ac:spMkLst>
        </pc:spChg>
        <pc:spChg chg="mod">
          <ac:chgData name="Roberto Spighi" userId="3bc39ad7-d6c7-44c6-95d2-de4a834b186c" providerId="ADAL" clId="{FFA7F080-5912-4936-8A9A-98D26F1EDA21}" dt="2020-04-06T12:53:37.354" v="4101" actId="1076"/>
          <ac:spMkLst>
            <pc:docMk/>
            <pc:sldMk cId="63608840" sldId="293"/>
            <ac:spMk id="7" creationId="{00000000-0000-0000-0000-000000000000}"/>
          </ac:spMkLst>
        </pc:spChg>
        <pc:spChg chg="mod">
          <ac:chgData name="Roberto Spighi" userId="3bc39ad7-d6c7-44c6-95d2-de4a834b186c" providerId="ADAL" clId="{FFA7F080-5912-4936-8A9A-98D26F1EDA21}" dt="2020-04-06T17:31:25.836" v="4651" actId="1036"/>
          <ac:spMkLst>
            <pc:docMk/>
            <pc:sldMk cId="63608840" sldId="293"/>
            <ac:spMk id="9" creationId="{00000000-0000-0000-0000-000000000000}"/>
          </ac:spMkLst>
        </pc:spChg>
        <pc:spChg chg="mod">
          <ac:chgData name="Roberto Spighi" userId="3bc39ad7-d6c7-44c6-95d2-de4a834b186c" providerId="ADAL" clId="{FFA7F080-5912-4936-8A9A-98D26F1EDA21}" dt="2020-04-06T12:57:30.452" v="4242" actId="1076"/>
          <ac:spMkLst>
            <pc:docMk/>
            <pc:sldMk cId="63608840" sldId="293"/>
            <ac:spMk id="11" creationId="{00000000-0000-0000-0000-000000000000}"/>
          </ac:spMkLst>
        </pc:spChg>
        <pc:spChg chg="mod">
          <ac:chgData name="Roberto Spighi" userId="3bc39ad7-d6c7-44c6-95d2-de4a834b186c" providerId="ADAL" clId="{FFA7F080-5912-4936-8A9A-98D26F1EDA21}" dt="2020-04-06T12:53:37.354" v="4101" actId="1076"/>
          <ac:spMkLst>
            <pc:docMk/>
            <pc:sldMk cId="63608840" sldId="293"/>
            <ac:spMk id="15" creationId="{00000000-0000-0000-0000-000000000000}"/>
          </ac:spMkLst>
        </pc:spChg>
        <pc:spChg chg="mod">
          <ac:chgData name="Roberto Spighi" userId="3bc39ad7-d6c7-44c6-95d2-de4a834b186c" providerId="ADAL" clId="{FFA7F080-5912-4936-8A9A-98D26F1EDA21}" dt="2020-04-06T12:53:37.354" v="4101" actId="1076"/>
          <ac:spMkLst>
            <pc:docMk/>
            <pc:sldMk cId="63608840" sldId="293"/>
            <ac:spMk id="17" creationId="{00000000-0000-0000-0000-000000000000}"/>
          </ac:spMkLst>
        </pc:spChg>
        <pc:spChg chg="add del mod">
          <ac:chgData name="Roberto Spighi" userId="3bc39ad7-d6c7-44c6-95d2-de4a834b186c" providerId="ADAL" clId="{FFA7F080-5912-4936-8A9A-98D26F1EDA21}" dt="2020-04-06T12:52:58.238" v="4078" actId="478"/>
          <ac:spMkLst>
            <pc:docMk/>
            <pc:sldMk cId="63608840" sldId="293"/>
            <ac:spMk id="18" creationId="{82CE6DA8-02FC-4D54-9EC7-BF9ED2B8F05A}"/>
          </ac:spMkLst>
        </pc:spChg>
        <pc:spChg chg="add mod">
          <ac:chgData name="Roberto Spighi" userId="3bc39ad7-d6c7-44c6-95d2-de4a834b186c" providerId="ADAL" clId="{FFA7F080-5912-4936-8A9A-98D26F1EDA21}" dt="2020-04-06T12:53:37.354" v="4101" actId="1076"/>
          <ac:spMkLst>
            <pc:docMk/>
            <pc:sldMk cId="63608840" sldId="293"/>
            <ac:spMk id="19" creationId="{5E02CD37-4EDD-44FF-AF8F-EF62BD221E6D}"/>
          </ac:spMkLst>
        </pc:spChg>
        <pc:spChg chg="add mod">
          <ac:chgData name="Roberto Spighi" userId="3bc39ad7-d6c7-44c6-95d2-de4a834b186c" providerId="ADAL" clId="{FFA7F080-5912-4936-8A9A-98D26F1EDA21}" dt="2020-04-06T12:55:21.847" v="4141" actId="1076"/>
          <ac:spMkLst>
            <pc:docMk/>
            <pc:sldMk cId="63608840" sldId="293"/>
            <ac:spMk id="20" creationId="{4BF91E37-01DC-468D-ADDD-74F1E5C8C7E8}"/>
          </ac:spMkLst>
        </pc:spChg>
        <pc:spChg chg="add mod">
          <ac:chgData name="Roberto Spighi" userId="3bc39ad7-d6c7-44c6-95d2-de4a834b186c" providerId="ADAL" clId="{FFA7F080-5912-4936-8A9A-98D26F1EDA21}" dt="2020-04-06T12:54:55.958" v="4121" actId="1076"/>
          <ac:spMkLst>
            <pc:docMk/>
            <pc:sldMk cId="63608840" sldId="293"/>
            <ac:spMk id="21" creationId="{E9A27834-77F2-434F-B178-A95313F92234}"/>
          </ac:spMkLst>
        </pc:spChg>
        <pc:spChg chg="add mod">
          <ac:chgData name="Roberto Spighi" userId="3bc39ad7-d6c7-44c6-95d2-de4a834b186c" providerId="ADAL" clId="{FFA7F080-5912-4936-8A9A-98D26F1EDA21}" dt="2020-04-06T12:54:35.274" v="4118" actId="1076"/>
          <ac:spMkLst>
            <pc:docMk/>
            <pc:sldMk cId="63608840" sldId="293"/>
            <ac:spMk id="22" creationId="{29B3673C-7BC1-4C96-AF28-46FAB63BDF08}"/>
          </ac:spMkLst>
        </pc:spChg>
        <pc:spChg chg="mod">
          <ac:chgData name="Roberto Spighi" userId="3bc39ad7-d6c7-44c6-95d2-de4a834b186c" providerId="ADAL" clId="{FFA7F080-5912-4936-8A9A-98D26F1EDA21}" dt="2020-04-06T12:58:05.542" v="4269" actId="1076"/>
          <ac:spMkLst>
            <pc:docMk/>
            <pc:sldMk cId="63608840" sldId="293"/>
            <ac:spMk id="25" creationId="{6384BE70-1760-447E-B84A-0E82AA0DBD6A}"/>
          </ac:spMkLst>
        </pc:spChg>
        <pc:spChg chg="mod">
          <ac:chgData name="Roberto Spighi" userId="3bc39ad7-d6c7-44c6-95d2-de4a834b186c" providerId="ADAL" clId="{FFA7F080-5912-4936-8A9A-98D26F1EDA21}" dt="2020-04-06T12:55:32.529" v="4143" actId="1076"/>
          <ac:spMkLst>
            <pc:docMk/>
            <pc:sldMk cId="63608840" sldId="293"/>
            <ac:spMk id="26" creationId="{124739D0-EE8F-4D30-B7E6-D6A241D9047B}"/>
          </ac:spMkLst>
        </pc:spChg>
        <pc:picChg chg="del">
          <ac:chgData name="Roberto Spighi" userId="3bc39ad7-d6c7-44c6-95d2-de4a834b186c" providerId="ADAL" clId="{FFA7F080-5912-4936-8A9A-98D26F1EDA21}" dt="2020-04-06T11:36:30.963" v="2645" actId="478"/>
          <ac:picMkLst>
            <pc:docMk/>
            <pc:sldMk cId="63608840" sldId="293"/>
            <ac:picMk id="3" creationId="{78210FC2-9494-4FAF-BBC1-656CE0B4575F}"/>
          </ac:picMkLst>
        </pc:picChg>
        <pc:picChg chg="add mod ord">
          <ac:chgData name="Roberto Spighi" userId="3bc39ad7-d6c7-44c6-95d2-de4a834b186c" providerId="ADAL" clId="{FFA7F080-5912-4936-8A9A-98D26F1EDA21}" dt="2020-04-06T12:53:37.354" v="4101" actId="1076"/>
          <ac:picMkLst>
            <pc:docMk/>
            <pc:sldMk cId="63608840" sldId="293"/>
            <ac:picMk id="5" creationId="{22A7C05C-4C12-4F8A-B2F5-E29E46A0EAAD}"/>
          </ac:picMkLst>
        </pc:picChg>
        <pc:picChg chg="del">
          <ac:chgData name="Roberto Spighi" userId="3bc39ad7-d6c7-44c6-95d2-de4a834b186c" providerId="ADAL" clId="{FFA7F080-5912-4936-8A9A-98D26F1EDA21}" dt="2020-04-06T11:35:58.551" v="2639" actId="478"/>
          <ac:picMkLst>
            <pc:docMk/>
            <pc:sldMk cId="63608840" sldId="293"/>
            <ac:picMk id="6" creationId="{C7460CB4-5596-46F8-979E-A7379EFBF0CE}"/>
          </ac:picMkLst>
        </pc:picChg>
        <pc:picChg chg="add mod ord">
          <ac:chgData name="Roberto Spighi" userId="3bc39ad7-d6c7-44c6-95d2-de4a834b186c" providerId="ADAL" clId="{FFA7F080-5912-4936-8A9A-98D26F1EDA21}" dt="2020-04-06T12:55:21.847" v="4141" actId="1076"/>
          <ac:picMkLst>
            <pc:docMk/>
            <pc:sldMk cId="63608840" sldId="293"/>
            <ac:picMk id="10" creationId="{CE3C50C1-0941-4AB4-AB5F-BBDC551BD362}"/>
          </ac:picMkLst>
        </pc:picChg>
        <pc:picChg chg="add mod">
          <ac:chgData name="Roberto Spighi" userId="3bc39ad7-d6c7-44c6-95d2-de4a834b186c" providerId="ADAL" clId="{FFA7F080-5912-4936-8A9A-98D26F1EDA21}" dt="2020-04-06T12:55:03.775" v="4135" actId="1035"/>
          <ac:picMkLst>
            <pc:docMk/>
            <pc:sldMk cId="63608840" sldId="293"/>
            <ac:picMk id="13" creationId="{32767DE1-2B9A-47FF-9128-0648EA199AFA}"/>
          </ac:picMkLst>
        </pc:picChg>
      </pc:sldChg>
      <pc:sldChg chg="ord">
        <pc:chgData name="Roberto Spighi" userId="3bc39ad7-d6c7-44c6-95d2-de4a834b186c" providerId="ADAL" clId="{FFA7F080-5912-4936-8A9A-98D26F1EDA21}" dt="2020-04-05T17:20:31.846" v="742"/>
        <pc:sldMkLst>
          <pc:docMk/>
          <pc:sldMk cId="2301471909" sldId="294"/>
        </pc:sldMkLst>
      </pc:sldChg>
      <pc:sldChg chg="addSp delSp modSp add">
        <pc:chgData name="Roberto Spighi" userId="3bc39ad7-d6c7-44c6-95d2-de4a834b186c" providerId="ADAL" clId="{FFA7F080-5912-4936-8A9A-98D26F1EDA21}" dt="2020-04-06T12:50:55.391" v="4060" actId="1076"/>
        <pc:sldMkLst>
          <pc:docMk/>
          <pc:sldMk cId="1215010233" sldId="297"/>
        </pc:sldMkLst>
        <pc:spChg chg="mod">
          <ac:chgData name="Roberto Spighi" userId="3bc39ad7-d6c7-44c6-95d2-de4a834b186c" providerId="ADAL" clId="{FFA7F080-5912-4936-8A9A-98D26F1EDA21}" dt="2020-04-06T12:30:02.405" v="3274" actId="1038"/>
          <ac:spMkLst>
            <pc:docMk/>
            <pc:sldMk cId="1215010233" sldId="297"/>
            <ac:spMk id="4" creationId="{00000000-0000-0000-0000-000000000000}"/>
          </ac:spMkLst>
        </pc:spChg>
        <pc:spChg chg="del mod">
          <ac:chgData name="Roberto Spighi" userId="3bc39ad7-d6c7-44c6-95d2-de4a834b186c" providerId="ADAL" clId="{FFA7F080-5912-4936-8A9A-98D26F1EDA21}" dt="2020-04-06T12:25:48.705" v="2912" actId="478"/>
          <ac:spMkLst>
            <pc:docMk/>
            <pc:sldMk cId="1215010233" sldId="297"/>
            <ac:spMk id="9" creationId="{D6A96C0F-89E5-48D7-AA36-CCA2513E22A2}"/>
          </ac:spMkLst>
        </pc:spChg>
        <pc:spChg chg="add mod">
          <ac:chgData name="Roberto Spighi" userId="3bc39ad7-d6c7-44c6-95d2-de4a834b186c" providerId="ADAL" clId="{FFA7F080-5912-4936-8A9A-98D26F1EDA21}" dt="2020-04-06T12:38:39.154" v="3495" actId="1037"/>
          <ac:spMkLst>
            <pc:docMk/>
            <pc:sldMk cId="1215010233" sldId="297"/>
            <ac:spMk id="10" creationId="{A589AB7C-EF8E-47A4-9E71-30EB2058481A}"/>
          </ac:spMkLst>
        </pc:spChg>
        <pc:spChg chg="add mod">
          <ac:chgData name="Roberto Spighi" userId="3bc39ad7-d6c7-44c6-95d2-de4a834b186c" providerId="ADAL" clId="{FFA7F080-5912-4936-8A9A-98D26F1EDA21}" dt="2020-04-06T12:38:23.926" v="3488" actId="1038"/>
          <ac:spMkLst>
            <pc:docMk/>
            <pc:sldMk cId="1215010233" sldId="297"/>
            <ac:spMk id="11" creationId="{745C23DE-1770-403C-83BD-A7AF387A6D88}"/>
          </ac:spMkLst>
        </pc:spChg>
        <pc:spChg chg="add mod">
          <ac:chgData name="Roberto Spighi" userId="3bc39ad7-d6c7-44c6-95d2-de4a834b186c" providerId="ADAL" clId="{FFA7F080-5912-4936-8A9A-98D26F1EDA21}" dt="2020-04-06T12:47:01.311" v="3789" actId="1076"/>
          <ac:spMkLst>
            <pc:docMk/>
            <pc:sldMk cId="1215010233" sldId="297"/>
            <ac:spMk id="13" creationId="{C30772D9-017E-48C2-9937-B265F99504E1}"/>
          </ac:spMkLst>
        </pc:spChg>
        <pc:spChg chg="add mod">
          <ac:chgData name="Roberto Spighi" userId="3bc39ad7-d6c7-44c6-95d2-de4a834b186c" providerId="ADAL" clId="{FFA7F080-5912-4936-8A9A-98D26F1EDA21}" dt="2020-04-06T12:47:07.230" v="3790" actId="1076"/>
          <ac:spMkLst>
            <pc:docMk/>
            <pc:sldMk cId="1215010233" sldId="297"/>
            <ac:spMk id="15" creationId="{55AF5363-DD44-4D2F-952A-C531F2B99C51}"/>
          </ac:spMkLst>
        </pc:spChg>
        <pc:spChg chg="add mod">
          <ac:chgData name="Roberto Spighi" userId="3bc39ad7-d6c7-44c6-95d2-de4a834b186c" providerId="ADAL" clId="{FFA7F080-5912-4936-8A9A-98D26F1EDA21}" dt="2020-04-06T12:47:13.682" v="3791" actId="1076"/>
          <ac:spMkLst>
            <pc:docMk/>
            <pc:sldMk cId="1215010233" sldId="297"/>
            <ac:spMk id="17" creationId="{2C06A9D7-B962-4F06-BA25-8FA0C64E1D92}"/>
          </ac:spMkLst>
        </pc:spChg>
        <pc:spChg chg="add mod">
          <ac:chgData name="Roberto Spighi" userId="3bc39ad7-d6c7-44c6-95d2-de4a834b186c" providerId="ADAL" clId="{FFA7F080-5912-4936-8A9A-98D26F1EDA21}" dt="2020-04-06T12:47:18.727" v="3792" actId="1076"/>
          <ac:spMkLst>
            <pc:docMk/>
            <pc:sldMk cId="1215010233" sldId="297"/>
            <ac:spMk id="18" creationId="{21ACDA61-8C57-48E4-9A16-2ADEC696DE4C}"/>
          </ac:spMkLst>
        </pc:spChg>
        <pc:spChg chg="add mod">
          <ac:chgData name="Roberto Spighi" userId="3bc39ad7-d6c7-44c6-95d2-de4a834b186c" providerId="ADAL" clId="{FFA7F080-5912-4936-8A9A-98D26F1EDA21}" dt="2020-04-06T12:50:13.027" v="3982" actId="1076"/>
          <ac:spMkLst>
            <pc:docMk/>
            <pc:sldMk cId="1215010233" sldId="297"/>
            <ac:spMk id="19" creationId="{6C074D66-DBB4-4E7C-BAEE-9B8235FDA270}"/>
          </ac:spMkLst>
        </pc:spChg>
        <pc:spChg chg="add mod">
          <ac:chgData name="Roberto Spighi" userId="3bc39ad7-d6c7-44c6-95d2-de4a834b186c" providerId="ADAL" clId="{FFA7F080-5912-4936-8A9A-98D26F1EDA21}" dt="2020-04-06T12:50:19.930" v="3984" actId="1038"/>
          <ac:spMkLst>
            <pc:docMk/>
            <pc:sldMk cId="1215010233" sldId="297"/>
            <ac:spMk id="20" creationId="{E037F448-E30E-47C0-A0AA-1C543291260D}"/>
          </ac:spMkLst>
        </pc:spChg>
        <pc:spChg chg="add mod">
          <ac:chgData name="Roberto Spighi" userId="3bc39ad7-d6c7-44c6-95d2-de4a834b186c" providerId="ADAL" clId="{FFA7F080-5912-4936-8A9A-98D26F1EDA21}" dt="2020-04-06T12:50:27.647" v="4016" actId="1038"/>
          <ac:spMkLst>
            <pc:docMk/>
            <pc:sldMk cId="1215010233" sldId="297"/>
            <ac:spMk id="21" creationId="{F6267EE3-0F03-412C-B0D6-6D829A182C50}"/>
          </ac:spMkLst>
        </pc:spChg>
        <pc:spChg chg="add mod">
          <ac:chgData name="Roberto Spighi" userId="3bc39ad7-d6c7-44c6-95d2-de4a834b186c" providerId="ADAL" clId="{FFA7F080-5912-4936-8A9A-98D26F1EDA21}" dt="2020-04-06T12:50:55.391" v="4060" actId="1076"/>
          <ac:spMkLst>
            <pc:docMk/>
            <pc:sldMk cId="1215010233" sldId="297"/>
            <ac:spMk id="22" creationId="{1EF937E1-7826-41B9-B944-B98BDEB1F336}"/>
          </ac:spMkLst>
        </pc:spChg>
        <pc:spChg chg="add mod ord">
          <ac:chgData name="Roberto Spighi" userId="3bc39ad7-d6c7-44c6-95d2-de4a834b186c" providerId="ADAL" clId="{FFA7F080-5912-4936-8A9A-98D26F1EDA21}" dt="2020-04-06T12:38:39.154" v="3495" actId="1037"/>
          <ac:spMkLst>
            <pc:docMk/>
            <pc:sldMk cId="1215010233" sldId="297"/>
            <ac:spMk id="23" creationId="{8540D0A7-7670-48F5-9F75-9D8239E568D7}"/>
          </ac:spMkLst>
        </pc:spChg>
        <pc:spChg chg="add mod ord">
          <ac:chgData name="Roberto Spighi" userId="3bc39ad7-d6c7-44c6-95d2-de4a834b186c" providerId="ADAL" clId="{FFA7F080-5912-4936-8A9A-98D26F1EDA21}" dt="2020-04-06T12:43:29.809" v="3641" actId="1076"/>
          <ac:spMkLst>
            <pc:docMk/>
            <pc:sldMk cId="1215010233" sldId="297"/>
            <ac:spMk id="24" creationId="{BC3D4147-9E04-4515-8D6C-74DBEA92D538}"/>
          </ac:spMkLst>
        </pc:spChg>
        <pc:spChg chg="add del mod">
          <ac:chgData name="Roberto Spighi" userId="3bc39ad7-d6c7-44c6-95d2-de4a834b186c" providerId="ADAL" clId="{FFA7F080-5912-4936-8A9A-98D26F1EDA21}" dt="2020-04-06T12:46:43.475" v="3787" actId="478"/>
          <ac:spMkLst>
            <pc:docMk/>
            <pc:sldMk cId="1215010233" sldId="297"/>
            <ac:spMk id="25" creationId="{C6BDCC4F-8225-43E2-B2DD-35639D412757}"/>
          </ac:spMkLst>
        </pc:spChg>
        <pc:spChg chg="add del mod">
          <ac:chgData name="Roberto Spighi" userId="3bc39ad7-d6c7-44c6-95d2-de4a834b186c" providerId="ADAL" clId="{FFA7F080-5912-4936-8A9A-98D26F1EDA21}" dt="2020-04-06T12:46:41.246" v="3786" actId="478"/>
          <ac:spMkLst>
            <pc:docMk/>
            <pc:sldMk cId="1215010233" sldId="297"/>
            <ac:spMk id="26" creationId="{F4064210-DF44-4E03-A728-151D6567261E}"/>
          </ac:spMkLst>
        </pc:spChg>
        <pc:spChg chg="mod topLvl">
          <ac:chgData name="Roberto Spighi" userId="3bc39ad7-d6c7-44c6-95d2-de4a834b186c" providerId="ADAL" clId="{FFA7F080-5912-4936-8A9A-98D26F1EDA21}" dt="2020-04-06T12:45:46.732" v="3726" actId="164"/>
          <ac:spMkLst>
            <pc:docMk/>
            <pc:sldMk cId="1215010233" sldId="297"/>
            <ac:spMk id="28" creationId="{B2A973B0-3992-40A8-8ED5-405389C0EAEC}"/>
          </ac:spMkLst>
        </pc:spChg>
        <pc:spChg chg="mod topLvl">
          <ac:chgData name="Roberto Spighi" userId="3bc39ad7-d6c7-44c6-95d2-de4a834b186c" providerId="ADAL" clId="{FFA7F080-5912-4936-8A9A-98D26F1EDA21}" dt="2020-04-06T12:45:46.732" v="3726" actId="164"/>
          <ac:spMkLst>
            <pc:docMk/>
            <pc:sldMk cId="1215010233" sldId="297"/>
            <ac:spMk id="29" creationId="{0E14A290-3133-4158-817F-F1CE28923686}"/>
          </ac:spMkLst>
        </pc:spChg>
        <pc:spChg chg="mod topLvl">
          <ac:chgData name="Roberto Spighi" userId="3bc39ad7-d6c7-44c6-95d2-de4a834b186c" providerId="ADAL" clId="{FFA7F080-5912-4936-8A9A-98D26F1EDA21}" dt="2020-04-06T12:46:38.278" v="3785" actId="164"/>
          <ac:spMkLst>
            <pc:docMk/>
            <pc:sldMk cId="1215010233" sldId="297"/>
            <ac:spMk id="31" creationId="{89032070-3260-437F-A2F2-D306F6EE06B5}"/>
          </ac:spMkLst>
        </pc:spChg>
        <pc:spChg chg="mod topLvl">
          <ac:chgData name="Roberto Spighi" userId="3bc39ad7-d6c7-44c6-95d2-de4a834b186c" providerId="ADAL" clId="{FFA7F080-5912-4936-8A9A-98D26F1EDA21}" dt="2020-04-06T12:46:38.278" v="3785" actId="164"/>
          <ac:spMkLst>
            <pc:docMk/>
            <pc:sldMk cId="1215010233" sldId="297"/>
            <ac:spMk id="32" creationId="{18499A51-F0F5-459A-A032-9FC29D34306E}"/>
          </ac:spMkLst>
        </pc:spChg>
        <pc:spChg chg="mod">
          <ac:chgData name="Roberto Spighi" userId="3bc39ad7-d6c7-44c6-95d2-de4a834b186c" providerId="ADAL" clId="{FFA7F080-5912-4936-8A9A-98D26F1EDA21}" dt="2020-04-06T12:47:57.402" v="3856" actId="20577"/>
          <ac:spMkLst>
            <pc:docMk/>
            <pc:sldMk cId="1215010233" sldId="297"/>
            <ac:spMk id="35" creationId="{F79703BA-6FDD-4FE2-9DF2-AE8122209EAC}"/>
          </ac:spMkLst>
        </pc:spChg>
        <pc:spChg chg="mod">
          <ac:chgData name="Roberto Spighi" userId="3bc39ad7-d6c7-44c6-95d2-de4a834b186c" providerId="ADAL" clId="{FFA7F080-5912-4936-8A9A-98D26F1EDA21}" dt="2020-04-06T12:49:48.883" v="3918" actId="20577"/>
          <ac:spMkLst>
            <pc:docMk/>
            <pc:sldMk cId="1215010233" sldId="297"/>
            <ac:spMk id="38" creationId="{10829913-DD2B-4F31-AF95-5B0D16013D85}"/>
          </ac:spMkLst>
        </pc:spChg>
        <pc:grpChg chg="add del mod">
          <ac:chgData name="Roberto Spighi" userId="3bc39ad7-d6c7-44c6-95d2-de4a834b186c" providerId="ADAL" clId="{FFA7F080-5912-4936-8A9A-98D26F1EDA21}" dt="2020-04-06T12:45:16.176" v="3686" actId="165"/>
          <ac:grpSpMkLst>
            <pc:docMk/>
            <pc:sldMk cId="1215010233" sldId="297"/>
            <ac:grpSpMk id="2" creationId="{91D88C38-F662-4B4D-B8D3-27BAA8201783}"/>
          </ac:grpSpMkLst>
        </pc:grpChg>
        <pc:grpChg chg="add mod">
          <ac:chgData name="Roberto Spighi" userId="3bc39ad7-d6c7-44c6-95d2-de4a834b186c" providerId="ADAL" clId="{FFA7F080-5912-4936-8A9A-98D26F1EDA21}" dt="2020-04-06T12:45:57.687" v="3727" actId="1076"/>
          <ac:grpSpMkLst>
            <pc:docMk/>
            <pc:sldMk cId="1215010233" sldId="297"/>
            <ac:grpSpMk id="6" creationId="{D47DF74D-D863-4685-AE31-32F5B6C59342}"/>
          </ac:grpSpMkLst>
        </pc:grpChg>
        <pc:grpChg chg="add mod">
          <ac:chgData name="Roberto Spighi" userId="3bc39ad7-d6c7-44c6-95d2-de4a834b186c" providerId="ADAL" clId="{FFA7F080-5912-4936-8A9A-98D26F1EDA21}" dt="2020-04-06T12:47:31.501" v="3816" actId="1035"/>
          <ac:grpSpMkLst>
            <pc:docMk/>
            <pc:sldMk cId="1215010233" sldId="297"/>
            <ac:grpSpMk id="8" creationId="{CDF58AE3-D0F3-4495-9918-13395E45FBB7}"/>
          </ac:grpSpMkLst>
        </pc:grpChg>
        <pc:grpChg chg="add del mod">
          <ac:chgData name="Roberto Spighi" userId="3bc39ad7-d6c7-44c6-95d2-de4a834b186c" providerId="ADAL" clId="{FFA7F080-5912-4936-8A9A-98D26F1EDA21}" dt="2020-04-06T12:43:43.351" v="3672" actId="165"/>
          <ac:grpSpMkLst>
            <pc:docMk/>
            <pc:sldMk cId="1215010233" sldId="297"/>
            <ac:grpSpMk id="27" creationId="{FC8D1854-C189-4606-B4B1-4B04F453F1FB}"/>
          </ac:grpSpMkLst>
        </pc:grpChg>
        <pc:grpChg chg="add del mod">
          <ac:chgData name="Roberto Spighi" userId="3bc39ad7-d6c7-44c6-95d2-de4a834b186c" providerId="ADAL" clId="{FFA7F080-5912-4936-8A9A-98D26F1EDA21}" dt="2020-04-06T12:46:13.074" v="3774" actId="165"/>
          <ac:grpSpMkLst>
            <pc:docMk/>
            <pc:sldMk cId="1215010233" sldId="297"/>
            <ac:grpSpMk id="30" creationId="{4181E277-64CD-4771-9EFA-CB0EF95A3240}"/>
          </ac:grpSpMkLst>
        </pc:grpChg>
        <pc:grpChg chg="add mod">
          <ac:chgData name="Roberto Spighi" userId="3bc39ad7-d6c7-44c6-95d2-de4a834b186c" providerId="ADAL" clId="{FFA7F080-5912-4936-8A9A-98D26F1EDA21}" dt="2020-04-06T12:49:09.590" v="3907" actId="1076"/>
          <ac:grpSpMkLst>
            <pc:docMk/>
            <pc:sldMk cId="1215010233" sldId="297"/>
            <ac:grpSpMk id="33" creationId="{80C6BE1C-7EFB-4868-BDCF-A7638192545C}"/>
          </ac:grpSpMkLst>
        </pc:grpChg>
        <pc:grpChg chg="add mod">
          <ac:chgData name="Roberto Spighi" userId="3bc39ad7-d6c7-44c6-95d2-de4a834b186c" providerId="ADAL" clId="{FFA7F080-5912-4936-8A9A-98D26F1EDA21}" dt="2020-04-06T12:50:05.624" v="3981" actId="1037"/>
          <ac:grpSpMkLst>
            <pc:docMk/>
            <pc:sldMk cId="1215010233" sldId="297"/>
            <ac:grpSpMk id="36" creationId="{B71F545B-45C0-45A6-9EC0-C0C183F2D4B5}"/>
          </ac:grpSpMkLst>
        </pc:grpChg>
        <pc:picChg chg="mod">
          <ac:chgData name="Roberto Spighi" userId="3bc39ad7-d6c7-44c6-95d2-de4a834b186c" providerId="ADAL" clId="{FFA7F080-5912-4936-8A9A-98D26F1EDA21}" dt="2020-04-06T12:38:06.287" v="3462" actId="14100"/>
          <ac:picMkLst>
            <pc:docMk/>
            <pc:sldMk cId="1215010233" sldId="297"/>
            <ac:picMk id="3" creationId="{78BEB171-A3CF-4874-A2ED-366239A446D9}"/>
          </ac:picMkLst>
        </pc:picChg>
        <pc:picChg chg="del">
          <ac:chgData name="Roberto Spighi" userId="3bc39ad7-d6c7-44c6-95d2-de4a834b186c" providerId="ADAL" clId="{FFA7F080-5912-4936-8A9A-98D26F1EDA21}" dt="2020-04-06T12:25:40.051" v="2909" actId="478"/>
          <ac:picMkLst>
            <pc:docMk/>
            <pc:sldMk cId="1215010233" sldId="297"/>
            <ac:picMk id="5" creationId="{B5A0BE49-6258-446E-849A-30D33CD5489F}"/>
          </ac:picMkLst>
        </pc:picChg>
        <pc:picChg chg="mod">
          <ac:chgData name="Roberto Spighi" userId="3bc39ad7-d6c7-44c6-95d2-de4a834b186c" providerId="ADAL" clId="{FFA7F080-5912-4936-8A9A-98D26F1EDA21}" dt="2020-04-06T12:30:02.405" v="3274" actId="1038"/>
          <ac:picMkLst>
            <pc:docMk/>
            <pc:sldMk cId="1215010233" sldId="297"/>
            <ac:picMk id="7" creationId="{97C46712-7FA1-4E88-B6C2-B5AEBF8507D6}"/>
          </ac:picMkLst>
        </pc:picChg>
        <pc:picChg chg="mod modCrop">
          <ac:chgData name="Roberto Spighi" userId="3bc39ad7-d6c7-44c6-95d2-de4a834b186c" providerId="ADAL" clId="{FFA7F080-5912-4936-8A9A-98D26F1EDA21}" dt="2020-04-06T12:38:39.154" v="3495" actId="1037"/>
          <ac:picMkLst>
            <pc:docMk/>
            <pc:sldMk cId="1215010233" sldId="297"/>
            <ac:picMk id="12" creationId="{44F04191-A47A-42C2-90E8-2FD01886CB3E}"/>
          </ac:picMkLst>
        </pc:picChg>
        <pc:picChg chg="mod modCrop">
          <ac:chgData name="Roberto Spighi" userId="3bc39ad7-d6c7-44c6-95d2-de4a834b186c" providerId="ADAL" clId="{FFA7F080-5912-4936-8A9A-98D26F1EDA21}" dt="2020-04-06T12:48:42.411" v="3860" actId="1076"/>
          <ac:picMkLst>
            <pc:docMk/>
            <pc:sldMk cId="1215010233" sldId="297"/>
            <ac:picMk id="14" creationId="{CE2DC1C4-5B83-4938-82E2-2ABDAA202524}"/>
          </ac:picMkLst>
        </pc:picChg>
      </pc:sldChg>
      <pc:sldChg chg="modSp add del">
        <pc:chgData name="Roberto Spighi" userId="3bc39ad7-d6c7-44c6-95d2-de4a834b186c" providerId="ADAL" clId="{FFA7F080-5912-4936-8A9A-98D26F1EDA21}" dt="2020-04-06T12:21:23.966" v="2873" actId="47"/>
        <pc:sldMkLst>
          <pc:docMk/>
          <pc:sldMk cId="2263033570" sldId="297"/>
        </pc:sldMkLst>
        <pc:spChg chg="mod">
          <ac:chgData name="Roberto Spighi" userId="3bc39ad7-d6c7-44c6-95d2-de4a834b186c" providerId="ADAL" clId="{FFA7F080-5912-4936-8A9A-98D26F1EDA21}" dt="2020-04-06T12:05:48.227" v="2839" actId="20577"/>
          <ac:spMkLst>
            <pc:docMk/>
            <pc:sldMk cId="2263033570" sldId="297"/>
            <ac:spMk id="10" creationId="{55FC1491-9672-4CD6-8C82-C96BE1B27B04}"/>
          </ac:spMkLst>
        </pc:spChg>
        <pc:spChg chg="mod">
          <ac:chgData name="Roberto Spighi" userId="3bc39ad7-d6c7-44c6-95d2-de4a834b186c" providerId="ADAL" clId="{FFA7F080-5912-4936-8A9A-98D26F1EDA21}" dt="2020-04-06T12:21:20.078" v="2872" actId="20577"/>
          <ac:spMkLst>
            <pc:docMk/>
            <pc:sldMk cId="2263033570" sldId="297"/>
            <ac:spMk id="22" creationId="{23876F2A-EF9C-49B4-BDD8-9F7C6C12F9EC}"/>
          </ac:spMkLst>
        </pc:spChg>
      </pc:sldChg>
      <pc:sldChg chg="del">
        <pc:chgData name="Roberto Spighi" userId="3bc39ad7-d6c7-44c6-95d2-de4a834b186c" providerId="ADAL" clId="{FFA7F080-5912-4936-8A9A-98D26F1EDA21}" dt="2020-04-06T11:37:12.834" v="2652" actId="47"/>
        <pc:sldMkLst>
          <pc:docMk/>
          <pc:sldMk cId="3223999158" sldId="297"/>
        </pc:sldMkLst>
      </pc:sldChg>
      <pc:sldChg chg="del">
        <pc:chgData name="Roberto Spighi" userId="3bc39ad7-d6c7-44c6-95d2-de4a834b186c" providerId="ADAL" clId="{FFA7F080-5912-4936-8A9A-98D26F1EDA21}" dt="2020-04-06T11:37:34.191" v="2654" actId="47"/>
        <pc:sldMkLst>
          <pc:docMk/>
          <pc:sldMk cId="951802513" sldId="298"/>
        </pc:sldMkLst>
      </pc:sldChg>
      <pc:sldChg chg="addSp delSp modSp add ord">
        <pc:chgData name="Roberto Spighi" userId="3bc39ad7-d6c7-44c6-95d2-de4a834b186c" providerId="ADAL" clId="{FFA7F080-5912-4936-8A9A-98D26F1EDA21}" dt="2020-04-06T18:08:39.477" v="5160"/>
        <pc:sldMkLst>
          <pc:docMk/>
          <pc:sldMk cId="2594939794" sldId="298"/>
        </pc:sldMkLst>
        <pc:spChg chg="mod">
          <ac:chgData name="Roberto Spighi" userId="3bc39ad7-d6c7-44c6-95d2-de4a834b186c" providerId="ADAL" clId="{FFA7F080-5912-4936-8A9A-98D26F1EDA21}" dt="2020-04-06T18:08:31.430" v="5158" actId="20577"/>
          <ac:spMkLst>
            <pc:docMk/>
            <pc:sldMk cId="2594939794" sldId="298"/>
            <ac:spMk id="4" creationId="{00000000-0000-0000-0000-000000000000}"/>
          </ac:spMkLst>
        </pc:spChg>
        <pc:spChg chg="add mod">
          <ac:chgData name="Roberto Spighi" userId="3bc39ad7-d6c7-44c6-95d2-de4a834b186c" providerId="ADAL" clId="{FFA7F080-5912-4936-8A9A-98D26F1EDA21}" dt="2020-04-06T18:08:27.554" v="5148" actId="1076"/>
          <ac:spMkLst>
            <pc:docMk/>
            <pc:sldMk cId="2594939794" sldId="298"/>
            <ac:spMk id="8" creationId="{7CC6EAC2-DB56-4BD9-AFF8-4CD31BEC55DD}"/>
          </ac:spMkLst>
        </pc:spChg>
        <pc:spChg chg="mod">
          <ac:chgData name="Roberto Spighi" userId="3bc39ad7-d6c7-44c6-95d2-de4a834b186c" providerId="ADAL" clId="{FFA7F080-5912-4936-8A9A-98D26F1EDA21}" dt="2020-04-06T18:07:42.811" v="5094" actId="1076"/>
          <ac:spMkLst>
            <pc:docMk/>
            <pc:sldMk cId="2594939794" sldId="298"/>
            <ac:spMk id="31" creationId="{275F5FC6-8AD2-4C24-9DF3-61057FCB0597}"/>
          </ac:spMkLst>
        </pc:spChg>
        <pc:spChg chg="del">
          <ac:chgData name="Roberto Spighi" userId="3bc39ad7-d6c7-44c6-95d2-de4a834b186c" providerId="ADAL" clId="{FFA7F080-5912-4936-8A9A-98D26F1EDA21}" dt="2020-04-06T18:06:45.148" v="5034" actId="478"/>
          <ac:spMkLst>
            <pc:docMk/>
            <pc:sldMk cId="2594939794" sldId="298"/>
            <ac:spMk id="32" creationId="{B3CD8ADC-E168-42B9-B27C-5E23FE47C76C}"/>
          </ac:spMkLst>
        </pc:spChg>
        <pc:picChg chg="mod">
          <ac:chgData name="Roberto Spighi" userId="3bc39ad7-d6c7-44c6-95d2-de4a834b186c" providerId="ADAL" clId="{FFA7F080-5912-4936-8A9A-98D26F1EDA21}" dt="2020-04-06T18:06:51.196" v="5036" actId="1076"/>
          <ac:picMkLst>
            <pc:docMk/>
            <pc:sldMk cId="2594939794" sldId="298"/>
            <ac:picMk id="7" creationId="{1A430565-08B3-4776-A218-3E7AC961A346}"/>
          </ac:picMkLst>
        </pc:picChg>
      </pc:sldChg>
      <pc:sldChg chg="add del">
        <pc:chgData name="Roberto Spighi" userId="3bc39ad7-d6c7-44c6-95d2-de4a834b186c" providerId="ADAL" clId="{FFA7F080-5912-4936-8A9A-98D26F1EDA21}" dt="2020-04-06T09:58:07.050" v="1814" actId="47"/>
        <pc:sldMkLst>
          <pc:docMk/>
          <pc:sldMk cId="1101771258" sldId="299"/>
        </pc:sldMkLst>
      </pc:sldChg>
    </pc:docChg>
  </pc:docChgLst>
  <pc:docChgLst>
    <pc:chgData name="Roberto Spighi" userId="3bc39ad7-d6c7-44c6-95d2-de4a834b186c" providerId="ADAL" clId="{163F08F0-AD1D-4C66-BC1C-8C9A30FA03B5}"/>
    <pc:docChg chg="undo custSel addSld modSld sldOrd">
      <pc:chgData name="Roberto Spighi" userId="3bc39ad7-d6c7-44c6-95d2-de4a834b186c" providerId="ADAL" clId="{163F08F0-AD1D-4C66-BC1C-8C9A30FA03B5}" dt="2020-03-26T17:17:42.866" v="1380" actId="1038"/>
      <pc:docMkLst>
        <pc:docMk/>
      </pc:docMkLst>
      <pc:sldChg chg="addSp delSp modSp">
        <pc:chgData name="Roberto Spighi" userId="3bc39ad7-d6c7-44c6-95d2-de4a834b186c" providerId="ADAL" clId="{163F08F0-AD1D-4C66-BC1C-8C9A30FA03B5}" dt="2020-03-26T12:30:27.729" v="783" actId="1036"/>
        <pc:sldMkLst>
          <pc:docMk/>
          <pc:sldMk cId="3567286743" sldId="256"/>
        </pc:sldMkLst>
        <pc:spChg chg="add del">
          <ac:chgData name="Roberto Spighi" userId="3bc39ad7-d6c7-44c6-95d2-de4a834b186c" providerId="ADAL" clId="{163F08F0-AD1D-4C66-BC1C-8C9A30FA03B5}" dt="2020-03-26T11:42:11.179" v="458" actId="478"/>
          <ac:spMkLst>
            <pc:docMk/>
            <pc:sldMk cId="3567286743" sldId="256"/>
            <ac:spMk id="2" creationId="{25FC8ADB-5FBC-478C-A96A-830C78A918C3}"/>
          </ac:spMkLst>
        </pc:spChg>
        <pc:spChg chg="mod">
          <ac:chgData name="Roberto Spighi" userId="3bc39ad7-d6c7-44c6-95d2-de4a834b186c" providerId="ADAL" clId="{163F08F0-AD1D-4C66-BC1C-8C9A30FA03B5}" dt="2020-03-26T11:41:47.943" v="442" actId="1035"/>
          <ac:spMkLst>
            <pc:docMk/>
            <pc:sldMk cId="3567286743" sldId="256"/>
            <ac:spMk id="4" creationId="{00000000-0000-0000-0000-000000000000}"/>
          </ac:spMkLst>
        </pc:spChg>
        <pc:spChg chg="mod">
          <ac:chgData name="Roberto Spighi" userId="3bc39ad7-d6c7-44c6-95d2-de4a834b186c" providerId="ADAL" clId="{163F08F0-AD1D-4C66-BC1C-8C9A30FA03B5}" dt="2020-03-26T11:42:02.223" v="457" actId="1036"/>
          <ac:spMkLst>
            <pc:docMk/>
            <pc:sldMk cId="3567286743" sldId="256"/>
            <ac:spMk id="6" creationId="{212C3CF7-2E4D-4E10-A8C0-AE932E56E63C}"/>
          </ac:spMkLst>
        </pc:spChg>
        <pc:spChg chg="mod">
          <ac:chgData name="Roberto Spighi" userId="3bc39ad7-d6c7-44c6-95d2-de4a834b186c" providerId="ADAL" clId="{163F08F0-AD1D-4C66-BC1C-8C9A30FA03B5}" dt="2020-03-26T12:30:27.729" v="783" actId="1036"/>
          <ac:spMkLst>
            <pc:docMk/>
            <pc:sldMk cId="3567286743" sldId="256"/>
            <ac:spMk id="31" creationId="{275F5FC6-8AD2-4C24-9DF3-61057FCB0597}"/>
          </ac:spMkLst>
        </pc:spChg>
        <pc:spChg chg="mod">
          <ac:chgData name="Roberto Spighi" userId="3bc39ad7-d6c7-44c6-95d2-de4a834b186c" providerId="ADAL" clId="{163F08F0-AD1D-4C66-BC1C-8C9A30FA03B5}" dt="2020-03-26T12:30:09.228" v="755" actId="20577"/>
          <ac:spMkLst>
            <pc:docMk/>
            <pc:sldMk cId="3567286743" sldId="256"/>
            <ac:spMk id="32" creationId="{B3CD8ADC-E168-42B9-B27C-5E23FE47C76C}"/>
          </ac:spMkLst>
        </pc:spChg>
        <pc:picChg chg="add mod">
          <ac:chgData name="Roberto Spighi" userId="3bc39ad7-d6c7-44c6-95d2-de4a834b186c" providerId="ADAL" clId="{163F08F0-AD1D-4C66-BC1C-8C9A30FA03B5}" dt="2020-03-26T12:29:12.179" v="737" actId="1076"/>
          <ac:picMkLst>
            <pc:docMk/>
            <pc:sldMk cId="3567286743" sldId="256"/>
            <ac:picMk id="7" creationId="{1A430565-08B3-4776-A218-3E7AC961A346}"/>
          </ac:picMkLst>
        </pc:picChg>
      </pc:sldChg>
      <pc:sldChg chg="addSp delSp modSp">
        <pc:chgData name="Roberto Spighi" userId="3bc39ad7-d6c7-44c6-95d2-de4a834b186c" providerId="ADAL" clId="{163F08F0-AD1D-4C66-BC1C-8C9A30FA03B5}" dt="2020-03-26T17:16:52.592" v="1362" actId="1037"/>
        <pc:sldMkLst>
          <pc:docMk/>
          <pc:sldMk cId="1348966435" sldId="262"/>
        </pc:sldMkLst>
        <pc:picChg chg="add del mod">
          <ac:chgData name="Roberto Spighi" userId="3bc39ad7-d6c7-44c6-95d2-de4a834b186c" providerId="ADAL" clId="{163F08F0-AD1D-4C66-BC1C-8C9A30FA03B5}" dt="2020-03-26T17:15:35.637" v="1317" actId="478"/>
          <ac:picMkLst>
            <pc:docMk/>
            <pc:sldMk cId="1348966435" sldId="262"/>
            <ac:picMk id="3" creationId="{350590EA-6B7D-4D44-8FC6-E39B8BCF6C0F}"/>
          </ac:picMkLst>
        </pc:picChg>
        <pc:picChg chg="add mod ord modCrop">
          <ac:chgData name="Roberto Spighi" userId="3bc39ad7-d6c7-44c6-95d2-de4a834b186c" providerId="ADAL" clId="{163F08F0-AD1D-4C66-BC1C-8C9A30FA03B5}" dt="2020-03-26T17:16:52.592" v="1362" actId="1037"/>
          <ac:picMkLst>
            <pc:docMk/>
            <pc:sldMk cId="1348966435" sldId="262"/>
            <ac:picMk id="8" creationId="{6C2FE7A9-E42A-4767-B03E-E0F4A861792C}"/>
          </ac:picMkLst>
        </pc:picChg>
        <pc:picChg chg="del">
          <ac:chgData name="Roberto Spighi" userId="3bc39ad7-d6c7-44c6-95d2-de4a834b186c" providerId="ADAL" clId="{163F08F0-AD1D-4C66-BC1C-8C9A30FA03B5}" dt="2020-03-26T17:16:10.116" v="1325" actId="478"/>
          <ac:picMkLst>
            <pc:docMk/>
            <pc:sldMk cId="1348966435" sldId="262"/>
            <ac:picMk id="23" creationId="{2BE69AFD-FAB1-46AF-8BC5-0EEA743D8C02}"/>
          </ac:picMkLst>
        </pc:picChg>
      </pc:sldChg>
      <pc:sldChg chg="addSp modSp">
        <pc:chgData name="Roberto Spighi" userId="3bc39ad7-d6c7-44c6-95d2-de4a834b186c" providerId="ADAL" clId="{163F08F0-AD1D-4C66-BC1C-8C9A30FA03B5}" dt="2020-03-26T14:45:44.812" v="1313" actId="1036"/>
        <pc:sldMkLst>
          <pc:docMk/>
          <pc:sldMk cId="3618136491" sldId="273"/>
        </pc:sldMkLst>
        <pc:spChg chg="add mod">
          <ac:chgData name="Roberto Spighi" userId="3bc39ad7-d6c7-44c6-95d2-de4a834b186c" providerId="ADAL" clId="{163F08F0-AD1D-4C66-BC1C-8C9A30FA03B5}" dt="2020-03-26T14:45:44.812" v="1313" actId="1036"/>
          <ac:spMkLst>
            <pc:docMk/>
            <pc:sldMk cId="3618136491" sldId="273"/>
            <ac:spMk id="22" creationId="{23876F2A-EF9C-49B4-BDD8-9F7C6C12F9EC}"/>
          </ac:spMkLst>
        </pc:spChg>
        <pc:cxnChg chg="add mod">
          <ac:chgData name="Roberto Spighi" userId="3bc39ad7-d6c7-44c6-95d2-de4a834b186c" providerId="ADAL" clId="{163F08F0-AD1D-4C66-BC1C-8C9A30FA03B5}" dt="2020-03-26T14:05:59.841" v="1060" actId="1037"/>
          <ac:cxnSpMkLst>
            <pc:docMk/>
            <pc:sldMk cId="3618136491" sldId="273"/>
            <ac:cxnSpMk id="3" creationId="{BD1616E2-F607-4A07-A68A-8DD3CADBA3D1}"/>
          </ac:cxnSpMkLst>
        </pc:cxnChg>
      </pc:sldChg>
      <pc:sldChg chg="modSp">
        <pc:chgData name="Roberto Spighi" userId="3bc39ad7-d6c7-44c6-95d2-de4a834b186c" providerId="ADAL" clId="{163F08F0-AD1D-4C66-BC1C-8C9A30FA03B5}" dt="2020-03-26T14:11:21.659" v="1181" actId="20577"/>
        <pc:sldMkLst>
          <pc:docMk/>
          <pc:sldMk cId="4108982508" sldId="279"/>
        </pc:sldMkLst>
        <pc:spChg chg="mod">
          <ac:chgData name="Roberto Spighi" userId="3bc39ad7-d6c7-44c6-95d2-de4a834b186c" providerId="ADAL" clId="{163F08F0-AD1D-4C66-BC1C-8C9A30FA03B5}" dt="2020-03-26T14:11:21.659" v="1181" actId="20577"/>
          <ac:spMkLst>
            <pc:docMk/>
            <pc:sldMk cId="4108982508" sldId="279"/>
            <ac:spMk id="29" creationId="{393E51F3-D6A1-45F8-AED5-DBAA408D910D}"/>
          </ac:spMkLst>
        </pc:spChg>
      </pc:sldChg>
      <pc:sldChg chg="addSp delSp modSp">
        <pc:chgData name="Roberto Spighi" userId="3bc39ad7-d6c7-44c6-95d2-de4a834b186c" providerId="ADAL" clId="{163F08F0-AD1D-4C66-BC1C-8C9A30FA03B5}" dt="2020-03-26T17:17:42.866" v="1380" actId="1038"/>
        <pc:sldMkLst>
          <pc:docMk/>
          <pc:sldMk cId="3452093649" sldId="287"/>
        </pc:sldMkLst>
        <pc:picChg chg="add mod">
          <ac:chgData name="Roberto Spighi" userId="3bc39ad7-d6c7-44c6-95d2-de4a834b186c" providerId="ADAL" clId="{163F08F0-AD1D-4C66-BC1C-8C9A30FA03B5}" dt="2020-03-26T17:17:42.866" v="1380" actId="1038"/>
          <ac:picMkLst>
            <pc:docMk/>
            <pc:sldMk cId="3452093649" sldId="287"/>
            <ac:picMk id="16" creationId="{176BA0D4-F731-4AA6-88D3-AAE777BF0606}"/>
          </ac:picMkLst>
        </pc:picChg>
        <pc:picChg chg="del">
          <ac:chgData name="Roberto Spighi" userId="3bc39ad7-d6c7-44c6-95d2-de4a834b186c" providerId="ADAL" clId="{163F08F0-AD1D-4C66-BC1C-8C9A30FA03B5}" dt="2020-03-26T17:17:11.202" v="1363" actId="478"/>
          <ac:picMkLst>
            <pc:docMk/>
            <pc:sldMk cId="3452093649" sldId="287"/>
            <ac:picMk id="23" creationId="{6048A820-282A-4322-9F29-7BFF39F0233C}"/>
          </ac:picMkLst>
        </pc:picChg>
      </pc:sldChg>
      <pc:sldChg chg="modSp">
        <pc:chgData name="Roberto Spighi" userId="3bc39ad7-d6c7-44c6-95d2-de4a834b186c" providerId="ADAL" clId="{163F08F0-AD1D-4C66-BC1C-8C9A30FA03B5}" dt="2020-03-26T09:00:55.484" v="145"/>
        <pc:sldMkLst>
          <pc:docMk/>
          <pc:sldMk cId="3957681501" sldId="290"/>
        </pc:sldMkLst>
        <pc:graphicFrameChg chg="mod">
          <ac:chgData name="Roberto Spighi" userId="3bc39ad7-d6c7-44c6-95d2-de4a834b186c" providerId="ADAL" clId="{163F08F0-AD1D-4C66-BC1C-8C9A30FA03B5}" dt="2020-03-26T09:00:55.484" v="145"/>
          <ac:graphicFrameMkLst>
            <pc:docMk/>
            <pc:sldMk cId="3957681501" sldId="290"/>
            <ac:graphicFrameMk id="5" creationId="{BE51E1D9-E4C0-4745-BA8F-A49E17BC4B28}"/>
          </ac:graphicFrameMkLst>
        </pc:graphicFrameChg>
      </pc:sldChg>
      <pc:sldChg chg="modSp">
        <pc:chgData name="Roberto Spighi" userId="3bc39ad7-d6c7-44c6-95d2-de4a834b186c" providerId="ADAL" clId="{163F08F0-AD1D-4C66-BC1C-8C9A30FA03B5}" dt="2020-03-26T13:04:17.028" v="840" actId="1035"/>
        <pc:sldMkLst>
          <pc:docMk/>
          <pc:sldMk cId="884123323" sldId="291"/>
        </pc:sldMkLst>
        <pc:spChg chg="mod">
          <ac:chgData name="Roberto Spighi" userId="3bc39ad7-d6c7-44c6-95d2-de4a834b186c" providerId="ADAL" clId="{163F08F0-AD1D-4C66-BC1C-8C9A30FA03B5}" dt="2020-03-26T13:04:17.028" v="840" actId="1035"/>
          <ac:spMkLst>
            <pc:docMk/>
            <pc:sldMk cId="884123323" sldId="291"/>
            <ac:spMk id="17" creationId="{EF42D8F9-09A8-4732-859B-6693F381D307}"/>
          </ac:spMkLst>
        </pc:spChg>
      </pc:sldChg>
      <pc:sldChg chg="addSp delSp modSp">
        <pc:chgData name="Roberto Spighi" userId="3bc39ad7-d6c7-44c6-95d2-de4a834b186c" providerId="ADAL" clId="{163F08F0-AD1D-4C66-BC1C-8C9A30FA03B5}" dt="2020-03-26T13:28:33.421" v="883" actId="1037"/>
        <pc:sldMkLst>
          <pc:docMk/>
          <pc:sldMk cId="63608840" sldId="293"/>
        </pc:sldMkLst>
        <pc:spChg chg="mod">
          <ac:chgData name="Roberto Spighi" userId="3bc39ad7-d6c7-44c6-95d2-de4a834b186c" providerId="ADAL" clId="{163F08F0-AD1D-4C66-BC1C-8C9A30FA03B5}" dt="2020-03-26T12:07:36.712" v="735" actId="1038"/>
          <ac:spMkLst>
            <pc:docMk/>
            <pc:sldMk cId="63608840" sldId="293"/>
            <ac:spMk id="7" creationId="{00000000-0000-0000-0000-000000000000}"/>
          </ac:spMkLst>
        </pc:spChg>
        <pc:spChg chg="mod">
          <ac:chgData name="Roberto Spighi" userId="3bc39ad7-d6c7-44c6-95d2-de4a834b186c" providerId="ADAL" clId="{163F08F0-AD1D-4C66-BC1C-8C9A30FA03B5}" dt="2020-03-26T12:06:51.823" v="600" actId="1038"/>
          <ac:spMkLst>
            <pc:docMk/>
            <pc:sldMk cId="63608840" sldId="293"/>
            <ac:spMk id="9" creationId="{00000000-0000-0000-0000-000000000000}"/>
          </ac:spMkLst>
        </pc:spChg>
        <pc:spChg chg="mod">
          <ac:chgData name="Roberto Spighi" userId="3bc39ad7-d6c7-44c6-95d2-de4a834b186c" providerId="ADAL" clId="{163F08F0-AD1D-4C66-BC1C-8C9A30FA03B5}" dt="2020-03-26T13:28:33.421" v="883" actId="1037"/>
          <ac:spMkLst>
            <pc:docMk/>
            <pc:sldMk cId="63608840" sldId="293"/>
            <ac:spMk id="15" creationId="{00000000-0000-0000-0000-000000000000}"/>
          </ac:spMkLst>
        </pc:spChg>
        <pc:spChg chg="mod">
          <ac:chgData name="Roberto Spighi" userId="3bc39ad7-d6c7-44c6-95d2-de4a834b186c" providerId="ADAL" clId="{163F08F0-AD1D-4C66-BC1C-8C9A30FA03B5}" dt="2020-03-26T12:07:18.389" v="705" actId="1038"/>
          <ac:spMkLst>
            <pc:docMk/>
            <pc:sldMk cId="63608840" sldId="293"/>
            <ac:spMk id="17" creationId="{00000000-0000-0000-0000-000000000000}"/>
          </ac:spMkLst>
        </pc:spChg>
        <pc:spChg chg="mod">
          <ac:chgData name="Roberto Spighi" userId="3bc39ad7-d6c7-44c6-95d2-de4a834b186c" providerId="ADAL" clId="{163F08F0-AD1D-4C66-BC1C-8C9A30FA03B5}" dt="2020-03-26T12:06:26.228" v="560" actId="1036"/>
          <ac:spMkLst>
            <pc:docMk/>
            <pc:sldMk cId="63608840" sldId="293"/>
            <ac:spMk id="26" creationId="{124739D0-EE8F-4D30-B7E6-D6A241D9047B}"/>
          </ac:spMkLst>
        </pc:spChg>
        <pc:picChg chg="add mod ord">
          <ac:chgData name="Roberto Spighi" userId="3bc39ad7-d6c7-44c6-95d2-de4a834b186c" providerId="ADAL" clId="{163F08F0-AD1D-4C66-BC1C-8C9A30FA03B5}" dt="2020-03-26T12:06:15.760" v="545" actId="1036"/>
          <ac:picMkLst>
            <pc:docMk/>
            <pc:sldMk cId="63608840" sldId="293"/>
            <ac:picMk id="3" creationId="{78210FC2-9494-4FAF-BBC1-656CE0B4575F}"/>
          </ac:picMkLst>
        </pc:picChg>
        <pc:picChg chg="add mod ord">
          <ac:chgData name="Roberto Spighi" userId="3bc39ad7-d6c7-44c6-95d2-de4a834b186c" providerId="ADAL" clId="{163F08F0-AD1D-4C66-BC1C-8C9A30FA03B5}" dt="2020-03-26T13:28:18.381" v="842" actId="1076"/>
          <ac:picMkLst>
            <pc:docMk/>
            <pc:sldMk cId="63608840" sldId="293"/>
            <ac:picMk id="6" creationId="{C7460CB4-5596-46F8-979E-A7379EFBF0CE}"/>
          </ac:picMkLst>
        </pc:picChg>
        <pc:picChg chg="del mod">
          <ac:chgData name="Roberto Spighi" userId="3bc39ad7-d6c7-44c6-95d2-de4a834b186c" providerId="ADAL" clId="{163F08F0-AD1D-4C66-BC1C-8C9A30FA03B5}" dt="2020-03-26T12:05:16.967" v="486" actId="478"/>
          <ac:picMkLst>
            <pc:docMk/>
            <pc:sldMk cId="63608840" sldId="293"/>
            <ac:picMk id="12" creationId="{89653F03-3A06-4230-B8A5-469DC27E4376}"/>
          </ac:picMkLst>
        </pc:picChg>
        <pc:picChg chg="del">
          <ac:chgData name="Roberto Spighi" userId="3bc39ad7-d6c7-44c6-95d2-de4a834b186c" providerId="ADAL" clId="{163F08F0-AD1D-4C66-BC1C-8C9A30FA03B5}" dt="2020-03-26T12:04:47.487" v="480" actId="478"/>
          <ac:picMkLst>
            <pc:docMk/>
            <pc:sldMk cId="63608840" sldId="293"/>
            <ac:picMk id="19" creationId="{00000000-0000-0000-0000-000000000000}"/>
          </ac:picMkLst>
        </pc:picChg>
      </pc:sldChg>
      <pc:sldChg chg="modSp">
        <pc:chgData name="Roberto Spighi" userId="3bc39ad7-d6c7-44c6-95d2-de4a834b186c" providerId="ADAL" clId="{163F08F0-AD1D-4C66-BC1C-8C9A30FA03B5}" dt="2020-03-26T14:29:53.106" v="1183" actId="1076"/>
        <pc:sldMkLst>
          <pc:docMk/>
          <pc:sldMk cId="2374115171" sldId="295"/>
        </pc:sldMkLst>
        <pc:spChg chg="mod">
          <ac:chgData name="Roberto Spighi" userId="3bc39ad7-d6c7-44c6-95d2-de4a834b186c" providerId="ADAL" clId="{163F08F0-AD1D-4C66-BC1C-8C9A30FA03B5}" dt="2020-03-26T13:57:50.735" v="940" actId="1037"/>
          <ac:spMkLst>
            <pc:docMk/>
            <pc:sldMk cId="2374115171" sldId="295"/>
            <ac:spMk id="23" creationId="{7E9CB838-9296-4E45-B5E7-F3666740057F}"/>
          </ac:spMkLst>
        </pc:spChg>
        <pc:spChg chg="mod">
          <ac:chgData name="Roberto Spighi" userId="3bc39ad7-d6c7-44c6-95d2-de4a834b186c" providerId="ADAL" clId="{163F08F0-AD1D-4C66-BC1C-8C9A30FA03B5}" dt="2020-03-26T13:58:22.229" v="967" actId="20577"/>
          <ac:spMkLst>
            <pc:docMk/>
            <pc:sldMk cId="2374115171" sldId="295"/>
            <ac:spMk id="30" creationId="{57285887-5EF2-43F2-9F62-F6CB2640F8DE}"/>
          </ac:spMkLst>
        </pc:spChg>
        <pc:spChg chg="mod">
          <ac:chgData name="Roberto Spighi" userId="3bc39ad7-d6c7-44c6-95d2-de4a834b186c" providerId="ADAL" clId="{163F08F0-AD1D-4C66-BC1C-8C9A30FA03B5}" dt="2020-03-26T13:58:13.207" v="954" actId="20577"/>
          <ac:spMkLst>
            <pc:docMk/>
            <pc:sldMk cId="2374115171" sldId="295"/>
            <ac:spMk id="35" creationId="{519F4CD1-A750-49C6-B553-CA7B754CAF14}"/>
          </ac:spMkLst>
        </pc:spChg>
        <pc:spChg chg="mod">
          <ac:chgData name="Roberto Spighi" userId="3bc39ad7-d6c7-44c6-95d2-de4a834b186c" providerId="ADAL" clId="{163F08F0-AD1D-4C66-BC1C-8C9A30FA03B5}" dt="2020-03-26T13:57:43.484" v="931" actId="1037"/>
          <ac:spMkLst>
            <pc:docMk/>
            <pc:sldMk cId="2374115171" sldId="295"/>
            <ac:spMk id="40" creationId="{9CBAD54A-42E8-4EBA-8283-2BBC7A7105FB}"/>
          </ac:spMkLst>
        </pc:spChg>
        <pc:spChg chg="mod">
          <ac:chgData name="Roberto Spighi" userId="3bc39ad7-d6c7-44c6-95d2-de4a834b186c" providerId="ADAL" clId="{163F08F0-AD1D-4C66-BC1C-8C9A30FA03B5}" dt="2020-03-26T13:59:12.337" v="1040" actId="20577"/>
          <ac:spMkLst>
            <pc:docMk/>
            <pc:sldMk cId="2374115171" sldId="295"/>
            <ac:spMk id="52" creationId="{977D18AC-636F-4A86-9BCB-DAAB13A88BC9}"/>
          </ac:spMkLst>
        </pc:spChg>
        <pc:picChg chg="mod modCrop">
          <ac:chgData name="Roberto Spighi" userId="3bc39ad7-d6c7-44c6-95d2-de4a834b186c" providerId="ADAL" clId="{163F08F0-AD1D-4C66-BC1C-8C9A30FA03B5}" dt="2020-03-26T13:56:56.015" v="910" actId="732"/>
          <ac:picMkLst>
            <pc:docMk/>
            <pc:sldMk cId="2374115171" sldId="295"/>
            <ac:picMk id="5" creationId="{BEC45A11-C23C-49FF-B253-EA9FB28E0FC4}"/>
          </ac:picMkLst>
        </pc:picChg>
        <pc:picChg chg="mod modCrop">
          <ac:chgData name="Roberto Spighi" userId="3bc39ad7-d6c7-44c6-95d2-de4a834b186c" providerId="ADAL" clId="{163F08F0-AD1D-4C66-BC1C-8C9A30FA03B5}" dt="2020-03-26T13:57:43.484" v="931" actId="1037"/>
          <ac:picMkLst>
            <pc:docMk/>
            <pc:sldMk cId="2374115171" sldId="295"/>
            <ac:picMk id="13" creationId="{017B66B8-BA90-451B-8267-DC09E20F2CF6}"/>
          </ac:picMkLst>
        </pc:picChg>
        <pc:picChg chg="mod modCrop">
          <ac:chgData name="Roberto Spighi" userId="3bc39ad7-d6c7-44c6-95d2-de4a834b186c" providerId="ADAL" clId="{163F08F0-AD1D-4C66-BC1C-8C9A30FA03B5}" dt="2020-03-26T13:57:07.744" v="911" actId="732"/>
          <ac:picMkLst>
            <pc:docMk/>
            <pc:sldMk cId="2374115171" sldId="295"/>
            <ac:picMk id="32" creationId="{C39C3130-4899-4CA7-9ABF-E453A3723F30}"/>
          </ac:picMkLst>
        </pc:picChg>
        <pc:picChg chg="mod modCrop">
          <ac:chgData name="Roberto Spighi" userId="3bc39ad7-d6c7-44c6-95d2-de4a834b186c" providerId="ADAL" clId="{163F08F0-AD1D-4C66-BC1C-8C9A30FA03B5}" dt="2020-03-26T14:29:53.106" v="1183" actId="1076"/>
          <ac:picMkLst>
            <pc:docMk/>
            <pc:sldMk cId="2374115171" sldId="295"/>
            <ac:picMk id="50" creationId="{86E4EE05-C2E8-45CD-8B43-281815C82F5B}"/>
          </ac:picMkLst>
        </pc:picChg>
        <pc:cxnChg chg="mod">
          <ac:chgData name="Roberto Spighi" userId="3bc39ad7-d6c7-44c6-95d2-de4a834b186c" providerId="ADAL" clId="{163F08F0-AD1D-4C66-BC1C-8C9A30FA03B5}" dt="2020-03-26T13:57:43.484" v="931" actId="1037"/>
          <ac:cxnSpMkLst>
            <pc:docMk/>
            <pc:sldMk cId="2374115171" sldId="295"/>
            <ac:cxnSpMk id="55" creationId="{3D234B87-C9DF-4484-B837-D1F37FED1CDC}"/>
          </ac:cxnSpMkLst>
        </pc:cxnChg>
      </pc:sldChg>
      <pc:sldChg chg="addSp delSp modSp add">
        <pc:chgData name="Roberto Spighi" userId="3bc39ad7-d6c7-44c6-95d2-de4a834b186c" providerId="ADAL" clId="{163F08F0-AD1D-4C66-BC1C-8C9A30FA03B5}" dt="2020-03-25T18:30:00.544" v="18" actId="962"/>
        <pc:sldMkLst>
          <pc:docMk/>
          <pc:sldMk cId="1793497111" sldId="297"/>
        </pc:sldMkLst>
        <pc:spChg chg="del">
          <ac:chgData name="Roberto Spighi" userId="3bc39ad7-d6c7-44c6-95d2-de4a834b186c" providerId="ADAL" clId="{163F08F0-AD1D-4C66-BC1C-8C9A30FA03B5}" dt="2020-03-25T18:20:37.786" v="1" actId="478"/>
          <ac:spMkLst>
            <pc:docMk/>
            <pc:sldMk cId="1793497111" sldId="297"/>
            <ac:spMk id="5" creationId="{A6054E38-C44B-4C01-982D-E704B5933963}"/>
          </ac:spMkLst>
        </pc:spChg>
        <pc:spChg chg="del">
          <ac:chgData name="Roberto Spighi" userId="3bc39ad7-d6c7-44c6-95d2-de4a834b186c" providerId="ADAL" clId="{163F08F0-AD1D-4C66-BC1C-8C9A30FA03B5}" dt="2020-03-25T18:20:37.786" v="1" actId="478"/>
          <ac:spMkLst>
            <pc:docMk/>
            <pc:sldMk cId="1793497111" sldId="297"/>
            <ac:spMk id="6" creationId="{3DC634CB-BC2E-4C96-A5F6-8B46EE2434BA}"/>
          </ac:spMkLst>
        </pc:spChg>
        <pc:spChg chg="del">
          <ac:chgData name="Roberto Spighi" userId="3bc39ad7-d6c7-44c6-95d2-de4a834b186c" providerId="ADAL" clId="{163F08F0-AD1D-4C66-BC1C-8C9A30FA03B5}" dt="2020-03-25T18:20:37.786" v="1" actId="478"/>
          <ac:spMkLst>
            <pc:docMk/>
            <pc:sldMk cId="1793497111" sldId="297"/>
            <ac:spMk id="7" creationId="{1EE53981-DE7E-44A6-B64A-799194E507BC}"/>
          </ac:spMkLst>
        </pc:spChg>
        <pc:spChg chg="del">
          <ac:chgData name="Roberto Spighi" userId="3bc39ad7-d6c7-44c6-95d2-de4a834b186c" providerId="ADAL" clId="{163F08F0-AD1D-4C66-BC1C-8C9A30FA03B5}" dt="2020-03-25T18:20:37.786" v="1" actId="478"/>
          <ac:spMkLst>
            <pc:docMk/>
            <pc:sldMk cId="1793497111" sldId="297"/>
            <ac:spMk id="8" creationId="{B97A0E0D-2DF2-4B80-A7B0-5EB99FF19EAA}"/>
          </ac:spMkLst>
        </pc:spChg>
        <pc:spChg chg="del">
          <ac:chgData name="Roberto Spighi" userId="3bc39ad7-d6c7-44c6-95d2-de4a834b186c" providerId="ADAL" clId="{163F08F0-AD1D-4C66-BC1C-8C9A30FA03B5}" dt="2020-03-25T18:20:41.754" v="2" actId="478"/>
          <ac:spMkLst>
            <pc:docMk/>
            <pc:sldMk cId="1793497111" sldId="297"/>
            <ac:spMk id="14" creationId="{1D0071C0-8B42-46B7-B90D-B19BD902870D}"/>
          </ac:spMkLst>
        </pc:spChg>
        <pc:picChg chg="add mod">
          <ac:chgData name="Roberto Spighi" userId="3bc39ad7-d6c7-44c6-95d2-de4a834b186c" providerId="ADAL" clId="{163F08F0-AD1D-4C66-BC1C-8C9A30FA03B5}" dt="2020-03-25T18:21:00.724" v="6" actId="962"/>
          <ac:picMkLst>
            <pc:docMk/>
            <pc:sldMk cId="1793497111" sldId="297"/>
            <ac:picMk id="3" creationId="{FADAD2E2-6A17-46CA-A9B1-D408C212AD2B}"/>
          </ac:picMkLst>
        </pc:picChg>
        <pc:picChg chg="del">
          <ac:chgData name="Roberto Spighi" userId="3bc39ad7-d6c7-44c6-95d2-de4a834b186c" providerId="ADAL" clId="{163F08F0-AD1D-4C66-BC1C-8C9A30FA03B5}" dt="2020-03-25T18:20:41.754" v="2" actId="478"/>
          <ac:picMkLst>
            <pc:docMk/>
            <pc:sldMk cId="1793497111" sldId="297"/>
            <ac:picMk id="9" creationId="{0DC91959-632B-4C7E-9E17-293371F442FA}"/>
          </ac:picMkLst>
        </pc:picChg>
        <pc:picChg chg="del">
          <ac:chgData name="Roberto Spighi" userId="3bc39ad7-d6c7-44c6-95d2-de4a834b186c" providerId="ADAL" clId="{163F08F0-AD1D-4C66-BC1C-8C9A30FA03B5}" dt="2020-03-25T18:20:37.786" v="1" actId="478"/>
          <ac:picMkLst>
            <pc:docMk/>
            <pc:sldMk cId="1793497111" sldId="297"/>
            <ac:picMk id="10" creationId="{C3E69B5E-FE25-4B3C-A5FD-454D807F151C}"/>
          </ac:picMkLst>
        </pc:picChg>
        <pc:picChg chg="del">
          <ac:chgData name="Roberto Spighi" userId="3bc39ad7-d6c7-44c6-95d2-de4a834b186c" providerId="ADAL" clId="{163F08F0-AD1D-4C66-BC1C-8C9A30FA03B5}" dt="2020-03-25T18:20:37.786" v="1" actId="478"/>
          <ac:picMkLst>
            <pc:docMk/>
            <pc:sldMk cId="1793497111" sldId="297"/>
            <ac:picMk id="11" creationId="{780E5924-FE6C-4C47-81D7-A4B7E40FDB50}"/>
          </ac:picMkLst>
        </pc:picChg>
        <pc:picChg chg="del">
          <ac:chgData name="Roberto Spighi" userId="3bc39ad7-d6c7-44c6-95d2-de4a834b186c" providerId="ADAL" clId="{163F08F0-AD1D-4C66-BC1C-8C9A30FA03B5}" dt="2020-03-25T18:20:41.754" v="2" actId="478"/>
          <ac:picMkLst>
            <pc:docMk/>
            <pc:sldMk cId="1793497111" sldId="297"/>
            <ac:picMk id="13" creationId="{52E864B1-71C6-4E79-9FCD-485B35395BF6}"/>
          </ac:picMkLst>
        </pc:picChg>
        <pc:picChg chg="add mod">
          <ac:chgData name="Roberto Spighi" userId="3bc39ad7-d6c7-44c6-95d2-de4a834b186c" providerId="ADAL" clId="{163F08F0-AD1D-4C66-BC1C-8C9A30FA03B5}" dt="2020-03-25T18:22:51.714" v="10" actId="1076"/>
          <ac:picMkLst>
            <pc:docMk/>
            <pc:sldMk cId="1793497111" sldId="297"/>
            <ac:picMk id="16" creationId="{1BB2A1CD-59F7-4239-A605-1F357E2F9E44}"/>
          </ac:picMkLst>
        </pc:picChg>
        <pc:picChg chg="add mod">
          <ac:chgData name="Roberto Spighi" userId="3bc39ad7-d6c7-44c6-95d2-de4a834b186c" providerId="ADAL" clId="{163F08F0-AD1D-4C66-BC1C-8C9A30FA03B5}" dt="2020-03-25T18:23:26.464" v="14" actId="962"/>
          <ac:picMkLst>
            <pc:docMk/>
            <pc:sldMk cId="1793497111" sldId="297"/>
            <ac:picMk id="18" creationId="{B7E28527-BC38-4209-A4F9-3E8A5963D2A1}"/>
          </ac:picMkLst>
        </pc:picChg>
        <pc:picChg chg="add mod">
          <ac:chgData name="Roberto Spighi" userId="3bc39ad7-d6c7-44c6-95d2-de4a834b186c" providerId="ADAL" clId="{163F08F0-AD1D-4C66-BC1C-8C9A30FA03B5}" dt="2020-03-25T18:30:00.544" v="18" actId="962"/>
          <ac:picMkLst>
            <pc:docMk/>
            <pc:sldMk cId="1793497111" sldId="297"/>
            <ac:picMk id="20" creationId="{E893F0DC-A6E2-40CA-BF7E-DD8874A24F70}"/>
          </ac:picMkLst>
        </pc:picChg>
      </pc:sldChg>
      <pc:sldChg chg="ord">
        <pc:chgData name="Roberto Spighi" userId="3bc39ad7-d6c7-44c6-95d2-de4a834b186c" providerId="ADAL" clId="{163F08F0-AD1D-4C66-BC1C-8C9A30FA03B5}" dt="2020-03-26T11:42:46.651" v="473"/>
        <pc:sldMkLst>
          <pc:docMk/>
          <pc:sldMk cId="3223999158" sldId="297"/>
        </pc:sldMkLst>
      </pc:sldChg>
      <pc:sldChg chg="addSp delSp modSp add ord">
        <pc:chgData name="Roberto Spighi" userId="3bc39ad7-d6c7-44c6-95d2-de4a834b186c" providerId="ADAL" clId="{163F08F0-AD1D-4C66-BC1C-8C9A30FA03B5}" dt="2020-03-26T11:43:02.861" v="475"/>
        <pc:sldMkLst>
          <pc:docMk/>
          <pc:sldMk cId="951802513" sldId="298"/>
        </pc:sldMkLst>
        <pc:spChg chg="mod">
          <ac:chgData name="Roberto Spighi" userId="3bc39ad7-d6c7-44c6-95d2-de4a834b186c" providerId="ADAL" clId="{163F08F0-AD1D-4C66-BC1C-8C9A30FA03B5}" dt="2020-03-26T11:33:01.137" v="190" actId="14100"/>
          <ac:spMkLst>
            <pc:docMk/>
            <pc:sldMk cId="951802513" sldId="298"/>
            <ac:spMk id="4" creationId="{00000000-0000-0000-0000-000000000000}"/>
          </ac:spMkLst>
        </pc:spChg>
        <pc:spChg chg="del">
          <ac:chgData name="Roberto Spighi" userId="3bc39ad7-d6c7-44c6-95d2-de4a834b186c" providerId="ADAL" clId="{163F08F0-AD1D-4C66-BC1C-8C9A30FA03B5}" dt="2020-03-26T11:32:33.692" v="149" actId="478"/>
          <ac:spMkLst>
            <pc:docMk/>
            <pc:sldMk cId="951802513" sldId="298"/>
            <ac:spMk id="14" creationId="{B6953FD4-DD11-4862-8171-C4FA2431D2CA}"/>
          </ac:spMkLst>
        </pc:spChg>
        <pc:spChg chg="del">
          <ac:chgData name="Roberto Spighi" userId="3bc39ad7-d6c7-44c6-95d2-de4a834b186c" providerId="ADAL" clId="{163F08F0-AD1D-4C66-BC1C-8C9A30FA03B5}" dt="2020-03-26T11:32:29.630" v="147" actId="478"/>
          <ac:spMkLst>
            <pc:docMk/>
            <pc:sldMk cId="951802513" sldId="298"/>
            <ac:spMk id="15" creationId="{7B1411E0-3A52-4F1C-BF11-0D9261E9691E}"/>
          </ac:spMkLst>
        </pc:spChg>
        <pc:spChg chg="del">
          <ac:chgData name="Roberto Spighi" userId="3bc39ad7-d6c7-44c6-95d2-de4a834b186c" providerId="ADAL" clId="{163F08F0-AD1D-4C66-BC1C-8C9A30FA03B5}" dt="2020-03-26T11:32:29.630" v="147" actId="478"/>
          <ac:spMkLst>
            <pc:docMk/>
            <pc:sldMk cId="951802513" sldId="298"/>
            <ac:spMk id="17" creationId="{BBF92509-BAD7-45A6-A866-CD457623CED7}"/>
          </ac:spMkLst>
        </pc:spChg>
        <pc:spChg chg="del">
          <ac:chgData name="Roberto Spighi" userId="3bc39ad7-d6c7-44c6-95d2-de4a834b186c" providerId="ADAL" clId="{163F08F0-AD1D-4C66-BC1C-8C9A30FA03B5}" dt="2020-03-26T11:32:29.630" v="147" actId="478"/>
          <ac:spMkLst>
            <pc:docMk/>
            <pc:sldMk cId="951802513" sldId="298"/>
            <ac:spMk id="18" creationId="{382D4EBA-2F69-4484-ADDE-4F1C2203E4D5}"/>
          </ac:spMkLst>
        </pc:spChg>
        <pc:spChg chg="del">
          <ac:chgData name="Roberto Spighi" userId="3bc39ad7-d6c7-44c6-95d2-de4a834b186c" providerId="ADAL" clId="{163F08F0-AD1D-4C66-BC1C-8C9A30FA03B5}" dt="2020-03-26T11:32:29.630" v="147" actId="478"/>
          <ac:spMkLst>
            <pc:docMk/>
            <pc:sldMk cId="951802513" sldId="298"/>
            <ac:spMk id="20" creationId="{2948B49A-345B-4056-A0C0-59BC2DBB8FBC}"/>
          </ac:spMkLst>
        </pc:spChg>
        <pc:spChg chg="add mod">
          <ac:chgData name="Roberto Spighi" userId="3bc39ad7-d6c7-44c6-95d2-de4a834b186c" providerId="ADAL" clId="{163F08F0-AD1D-4C66-BC1C-8C9A30FA03B5}" dt="2020-03-26T11:35:27.939" v="251" actId="164"/>
          <ac:spMkLst>
            <pc:docMk/>
            <pc:sldMk cId="951802513" sldId="298"/>
            <ac:spMk id="21" creationId="{EADBD915-DF30-4FCC-8F4A-538DD1C4970E}"/>
          </ac:spMkLst>
        </pc:spChg>
        <pc:spChg chg="add mod">
          <ac:chgData name="Roberto Spighi" userId="3bc39ad7-d6c7-44c6-95d2-de4a834b186c" providerId="ADAL" clId="{163F08F0-AD1D-4C66-BC1C-8C9A30FA03B5}" dt="2020-03-26T11:35:27.939" v="251" actId="164"/>
          <ac:spMkLst>
            <pc:docMk/>
            <pc:sldMk cId="951802513" sldId="298"/>
            <ac:spMk id="22" creationId="{45370966-5E64-4E6B-A4DD-02DC81DDF7C7}"/>
          </ac:spMkLst>
        </pc:spChg>
        <pc:spChg chg="add mod">
          <ac:chgData name="Roberto Spighi" userId="3bc39ad7-d6c7-44c6-95d2-de4a834b186c" providerId="ADAL" clId="{163F08F0-AD1D-4C66-BC1C-8C9A30FA03B5}" dt="2020-03-26T11:35:27.939" v="251" actId="164"/>
          <ac:spMkLst>
            <pc:docMk/>
            <pc:sldMk cId="951802513" sldId="298"/>
            <ac:spMk id="23" creationId="{97E3B5AC-674A-4962-BA23-F0552DDBB6F2}"/>
          </ac:spMkLst>
        </pc:spChg>
        <pc:spChg chg="add mod">
          <ac:chgData name="Roberto Spighi" userId="3bc39ad7-d6c7-44c6-95d2-de4a834b186c" providerId="ADAL" clId="{163F08F0-AD1D-4C66-BC1C-8C9A30FA03B5}" dt="2020-03-26T11:35:27.939" v="251" actId="164"/>
          <ac:spMkLst>
            <pc:docMk/>
            <pc:sldMk cId="951802513" sldId="298"/>
            <ac:spMk id="24" creationId="{C606E2AE-7DB1-4190-8708-D62CF5144527}"/>
          </ac:spMkLst>
        </pc:spChg>
        <pc:spChg chg="add del mod">
          <ac:chgData name="Roberto Spighi" userId="3bc39ad7-d6c7-44c6-95d2-de4a834b186c" providerId="ADAL" clId="{163F08F0-AD1D-4C66-BC1C-8C9A30FA03B5}" dt="2020-03-26T11:36:47.515" v="277" actId="478"/>
          <ac:spMkLst>
            <pc:docMk/>
            <pc:sldMk cId="951802513" sldId="298"/>
            <ac:spMk id="25" creationId="{67B3B73D-AFA6-4614-93AE-61FD74BC0948}"/>
          </ac:spMkLst>
        </pc:spChg>
        <pc:spChg chg="add mod">
          <ac:chgData name="Roberto Spighi" userId="3bc39ad7-d6c7-44c6-95d2-de4a834b186c" providerId="ADAL" clId="{163F08F0-AD1D-4C66-BC1C-8C9A30FA03B5}" dt="2020-03-26T11:36:55.311" v="278" actId="1076"/>
          <ac:spMkLst>
            <pc:docMk/>
            <pc:sldMk cId="951802513" sldId="298"/>
            <ac:spMk id="26" creationId="{3EB68573-A2C7-4E35-8AD1-3C5551472463}"/>
          </ac:spMkLst>
        </pc:spChg>
        <pc:spChg chg="add mod">
          <ac:chgData name="Roberto Spighi" userId="3bc39ad7-d6c7-44c6-95d2-de4a834b186c" providerId="ADAL" clId="{163F08F0-AD1D-4C66-BC1C-8C9A30FA03B5}" dt="2020-03-26T11:38:24.597" v="419" actId="1076"/>
          <ac:spMkLst>
            <pc:docMk/>
            <pc:sldMk cId="951802513" sldId="298"/>
            <ac:spMk id="27" creationId="{40190B15-9D4D-47F3-BA84-801FBF81F8C6}"/>
          </ac:spMkLst>
        </pc:spChg>
        <pc:grpChg chg="add mod">
          <ac:chgData name="Roberto Spighi" userId="3bc39ad7-d6c7-44c6-95d2-de4a834b186c" providerId="ADAL" clId="{163F08F0-AD1D-4C66-BC1C-8C9A30FA03B5}" dt="2020-03-26T11:36:55.311" v="278" actId="1076"/>
          <ac:grpSpMkLst>
            <pc:docMk/>
            <pc:sldMk cId="951802513" sldId="298"/>
            <ac:grpSpMk id="9" creationId="{9A9A06D8-7529-4A36-B489-A3C0FDE52912}"/>
          </ac:grpSpMkLst>
        </pc:grpChg>
        <pc:graphicFrameChg chg="del">
          <ac:chgData name="Roberto Spighi" userId="3bc39ad7-d6c7-44c6-95d2-de4a834b186c" providerId="ADAL" clId="{163F08F0-AD1D-4C66-BC1C-8C9A30FA03B5}" dt="2020-03-26T11:32:29.630" v="147" actId="478"/>
          <ac:graphicFrameMkLst>
            <pc:docMk/>
            <pc:sldMk cId="951802513" sldId="298"/>
            <ac:graphicFrameMk id="2" creationId="{94688390-34B4-4A94-BBCA-6360491E38B3}"/>
          </ac:graphicFrameMkLst>
        </pc:graphicFrameChg>
        <pc:graphicFrameChg chg="del">
          <ac:chgData name="Roberto Spighi" userId="3bc39ad7-d6c7-44c6-95d2-de4a834b186c" providerId="ADAL" clId="{163F08F0-AD1D-4C66-BC1C-8C9A30FA03B5}" dt="2020-03-26T11:32:29.630" v="147" actId="478"/>
          <ac:graphicFrameMkLst>
            <pc:docMk/>
            <pc:sldMk cId="951802513" sldId="298"/>
            <ac:graphicFrameMk id="5" creationId="{BE51E1D9-E4C0-4745-BA8F-A49E17BC4B28}"/>
          </ac:graphicFrameMkLst>
        </pc:graphicFrameChg>
        <pc:graphicFrameChg chg="del">
          <ac:chgData name="Roberto Spighi" userId="3bc39ad7-d6c7-44c6-95d2-de4a834b186c" providerId="ADAL" clId="{163F08F0-AD1D-4C66-BC1C-8C9A30FA03B5}" dt="2020-03-26T11:32:31.568" v="148" actId="478"/>
          <ac:graphicFrameMkLst>
            <pc:docMk/>
            <pc:sldMk cId="951802513" sldId="298"/>
            <ac:graphicFrameMk id="6" creationId="{DD09A641-BA6A-4410-97DB-B0C55475B317}"/>
          </ac:graphicFrameMkLst>
        </pc:graphicFrameChg>
        <pc:graphicFrameChg chg="del">
          <ac:chgData name="Roberto Spighi" userId="3bc39ad7-d6c7-44c6-95d2-de4a834b186c" providerId="ADAL" clId="{163F08F0-AD1D-4C66-BC1C-8C9A30FA03B5}" dt="2020-03-26T11:32:29.630" v="147" actId="478"/>
          <ac:graphicFrameMkLst>
            <pc:docMk/>
            <pc:sldMk cId="951802513" sldId="298"/>
            <ac:graphicFrameMk id="19" creationId="{5586467D-4229-4D73-8064-9FDEF73A6A1D}"/>
          </ac:graphicFrameMkLst>
        </pc:graphicFrameChg>
        <pc:picChg chg="mod">
          <ac:chgData name="Roberto Spighi" userId="3bc39ad7-d6c7-44c6-95d2-de4a834b186c" providerId="ADAL" clId="{163F08F0-AD1D-4C66-BC1C-8C9A30FA03B5}" dt="2020-03-26T11:37:32.670" v="332" actId="1076"/>
          <ac:picMkLst>
            <pc:docMk/>
            <pc:sldMk cId="951802513" sldId="298"/>
            <ac:picMk id="3" creationId="{78BEB171-A3CF-4874-A2ED-366239A446D9}"/>
          </ac:picMkLst>
        </pc:picChg>
        <pc:picChg chg="add mod">
          <ac:chgData name="Roberto Spighi" userId="3bc39ad7-d6c7-44c6-95d2-de4a834b186c" providerId="ADAL" clId="{163F08F0-AD1D-4C66-BC1C-8C9A30FA03B5}" dt="2020-03-26T11:36:55.311" v="278" actId="1076"/>
          <ac:picMkLst>
            <pc:docMk/>
            <pc:sldMk cId="951802513" sldId="298"/>
            <ac:picMk id="8" creationId="{BD55641F-94B5-4ECF-ABFD-AA1AFD54BCD3}"/>
          </ac:picMkLst>
        </pc:picChg>
        <pc:picChg chg="mod">
          <ac:chgData name="Roberto Spighi" userId="3bc39ad7-d6c7-44c6-95d2-de4a834b186c" providerId="ADAL" clId="{163F08F0-AD1D-4C66-BC1C-8C9A30FA03B5}" dt="2020-03-26T11:33:03.918" v="191" actId="1076"/>
          <ac:picMkLst>
            <pc:docMk/>
            <pc:sldMk cId="951802513" sldId="298"/>
            <ac:picMk id="16" creationId="{28391785-4BB7-45AA-BB0B-6068F1C5CC4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0321D-E5D0-43C6-9662-2F7B1BFC448E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48370-D642-4445-99A0-C7DA340DB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70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50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065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094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195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90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194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82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394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67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870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308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431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148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364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330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57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313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81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002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734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436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0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69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555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279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632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11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124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708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069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10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1B0B-B39A-4DDB-BEC5-71F2860D5848}" type="datetime1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94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A090-0374-49BA-908D-5B7C4E10F83C}" type="datetime1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86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D8ADE-6B3D-4580-A88B-B51C1179157C}" type="datetime1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92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984A-4125-423E-AD3F-4491935FB6CE}" type="datetime1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299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22B4-4236-4789-AF02-21AA61885839}" type="datetime1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591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4E01-E623-4B78-9308-73F391024C46}" type="datetime1">
              <a:rPr lang="it-IT" smtClean="0"/>
              <a:t>29/04/2020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277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AF41-FB66-4512-BFCC-60638F947C88}" type="datetime1">
              <a:rPr lang="it-IT" smtClean="0"/>
              <a:t>29/04/2020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9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BA51-6FC7-4383-8319-95464DE14CF7}" type="datetime1">
              <a:rPr lang="it-IT" smtClean="0"/>
              <a:t>29/04/2020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482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70776-BD55-4DC7-A6AF-F47F3885743B}" type="datetime1">
              <a:rPr lang="it-IT" smtClean="0"/>
              <a:t>29/04/2020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79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6ACA-382B-492A-93B0-8E7EAA78AA9E}" type="datetime1">
              <a:rPr lang="it-IT" smtClean="0"/>
              <a:t>29/04/2020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55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AD49-12F5-407A-A652-C70949AF387D}" type="datetime1">
              <a:rPr lang="it-IT" smtClean="0"/>
              <a:t>29/04/2020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73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52E8-0F2B-42BE-ADEA-3BD1620D0CC6}" type="datetime1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44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osservatoriosullasalute.it/wp-content/uploads/2020/04/new-19-aprile-Definitivo-CS-COVID-19-Osservatorio.pdf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40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png"/><Relationship Id="rId11" Type="http://schemas.openxmlformats.org/officeDocument/2006/relationships/image" Target="../media/image24.png"/><Relationship Id="rId5" Type="http://schemas.openxmlformats.org/officeDocument/2006/relationships/image" Target="../media/image330.png"/><Relationship Id="rId10" Type="http://schemas.openxmlformats.org/officeDocument/2006/relationships/image" Target="../media/image26.png"/><Relationship Id="rId4" Type="http://schemas.openxmlformats.org/officeDocument/2006/relationships/image" Target="../media/image320.png"/><Relationship Id="rId9" Type="http://schemas.openxmlformats.org/officeDocument/2006/relationships/image" Target="../media/image3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19.infn.it/wp/" TargetMode="External"/><Relationship Id="rId7" Type="http://schemas.openxmlformats.org/officeDocument/2006/relationships/hyperlink" Target="https://coronavirus.jhu.edu/map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worldometers.info/coronavirus" TargetMode="External"/><Relationship Id="rId5" Type="http://schemas.openxmlformats.org/officeDocument/2006/relationships/hyperlink" Target="https://github.com/pcm-dpc/COVID-19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5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oronavirus.jhu.edu/map.html" TargetMode="External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8915399" y="585271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343676-197A-4AEF-A3D0-15F8575AC5D6}"/>
              </a:ext>
            </a:extLst>
          </p:cNvPr>
          <p:cNvSpPr txBox="1"/>
          <p:nvPr/>
        </p:nvSpPr>
        <p:spPr>
          <a:xfrm>
            <a:off x="1055248" y="854642"/>
            <a:ext cx="8649703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Breve report </a:t>
            </a:r>
            <a:r>
              <a:rPr lang="en-US" sz="3200" dirty="0" err="1"/>
              <a:t>sul</a:t>
            </a:r>
            <a:r>
              <a:rPr lang="en-US" sz="3200" dirty="0"/>
              <a:t> covid19  </a:t>
            </a:r>
          </a:p>
        </p:txBody>
      </p:sp>
      <p:pic>
        <p:nvPicPr>
          <p:cNvPr id="15" name="Immagine 1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1B87B5ED-AA85-4F9F-ACE7-E3BF0336A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875" y="56953"/>
            <a:ext cx="2091241" cy="1159985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38CB325C-2716-4BD4-B4E0-FE1DC04D8D18}"/>
              </a:ext>
            </a:extLst>
          </p:cNvPr>
          <p:cNvSpPr/>
          <p:nvPr/>
        </p:nvSpPr>
        <p:spPr>
          <a:xfrm>
            <a:off x="10047875" y="4343657"/>
            <a:ext cx="20867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Lista Luca</a:t>
            </a:r>
          </a:p>
          <a:p>
            <a:r>
              <a:rPr lang="en-US" sz="2000" b="1" dirty="0" err="1"/>
              <a:t>Menasce</a:t>
            </a:r>
            <a:r>
              <a:rPr lang="en-US" sz="2000" b="1" dirty="0"/>
              <a:t> Dario</a:t>
            </a:r>
          </a:p>
          <a:p>
            <a:r>
              <a:rPr lang="en-US" sz="2000" b="1" dirty="0" err="1"/>
              <a:t>Mezzetto</a:t>
            </a:r>
            <a:r>
              <a:rPr lang="en-US" sz="2000" b="1" dirty="0"/>
              <a:t> Mauro</a:t>
            </a:r>
          </a:p>
          <a:p>
            <a:r>
              <a:rPr lang="en-US" sz="2000" b="1" dirty="0" err="1"/>
              <a:t>Pedrini</a:t>
            </a:r>
            <a:r>
              <a:rPr lang="en-US" sz="2000" b="1" dirty="0"/>
              <a:t> Daniele</a:t>
            </a:r>
          </a:p>
          <a:p>
            <a:r>
              <a:rPr lang="en-US" sz="2000" b="1" dirty="0"/>
              <a:t>Spighi Roberto</a:t>
            </a:r>
          </a:p>
          <a:p>
            <a:r>
              <a:rPr lang="en-US" sz="2000" b="1" dirty="0" err="1"/>
              <a:t>Zoccoli</a:t>
            </a:r>
            <a:r>
              <a:rPr lang="en-US" sz="2000" b="1" dirty="0"/>
              <a:t> Antonio</a:t>
            </a:r>
            <a:endParaRPr lang="it-IT" sz="2000" b="1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2392BB3-C93E-4150-BDCE-DAD6D10D0FCA}"/>
              </a:ext>
            </a:extLst>
          </p:cNvPr>
          <p:cNvSpPr/>
          <p:nvPr/>
        </p:nvSpPr>
        <p:spPr>
          <a:xfrm>
            <a:off x="57418" y="6003358"/>
            <a:ext cx="96475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Altre persone hanno fatto un grande lavoro di supporto al quale va il nostro ringraziamento</a:t>
            </a:r>
          </a:p>
        </p:txBody>
      </p:sp>
      <p:pic>
        <p:nvPicPr>
          <p:cNvPr id="18" name="Immagine 17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9CC12FFC-A0E4-4162-AA82-D3EB46220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42" y="1928575"/>
            <a:ext cx="6453729" cy="1447709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4FE19B82-A407-458F-880C-6BF3B4632B23}"/>
              </a:ext>
            </a:extLst>
          </p:cNvPr>
          <p:cNvSpPr/>
          <p:nvPr/>
        </p:nvSpPr>
        <p:spPr>
          <a:xfrm>
            <a:off x="4337515" y="4102700"/>
            <a:ext cx="2406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Bologna 29/4/2020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C64ADCE-F353-4A6F-9E98-A3F23CE30C29}"/>
              </a:ext>
            </a:extLst>
          </p:cNvPr>
          <p:cNvSpPr/>
          <p:nvPr/>
        </p:nvSpPr>
        <p:spPr>
          <a:xfrm>
            <a:off x="10047875" y="6452970"/>
            <a:ext cx="1972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spighi@bo.infn.it</a:t>
            </a:r>
          </a:p>
        </p:txBody>
      </p:sp>
    </p:spTree>
    <p:extLst>
      <p:ext uri="{BB962C8B-B14F-4D97-AF65-F5344CB8AC3E}">
        <p14:creationId xmlns:p14="http://schemas.microsoft.com/office/powerpoint/2010/main" val="4093793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4237998-2F1F-4AE7-AE1D-BCFA518F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13584"/>
            <a:ext cx="3196791" cy="2397593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D4CAA1F-0047-4815-821E-19427E972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647" y="2679074"/>
            <a:ext cx="2529572" cy="2529572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2F69D09-C46F-42FF-A717-7CDA9608534E}"/>
              </a:ext>
            </a:extLst>
          </p:cNvPr>
          <p:cNvSpPr/>
          <p:nvPr/>
        </p:nvSpPr>
        <p:spPr>
          <a:xfrm>
            <a:off x="186136" y="1783996"/>
            <a:ext cx="30435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totali</a:t>
            </a:r>
            <a:r>
              <a:rPr lang="it-IT" sz="2000" dirty="0">
                <a:solidFill>
                  <a:prstClr val="black"/>
                </a:solidFill>
              </a:rPr>
              <a:t>: ogni giorno si sommano al precedente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28953E4-4FE1-4110-9E73-766BCF42D23C}"/>
              </a:ext>
            </a:extLst>
          </p:cNvPr>
          <p:cNvSpPr/>
          <p:nvPr/>
        </p:nvSpPr>
        <p:spPr>
          <a:xfrm>
            <a:off x="427015" y="2485392"/>
            <a:ext cx="2529572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es: Totale dei casi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57AD5CD-9E29-4E30-93CB-8DFB23160683}"/>
              </a:ext>
            </a:extLst>
          </p:cNvPr>
          <p:cNvSpPr/>
          <p:nvPr/>
        </p:nvSpPr>
        <p:spPr>
          <a:xfrm>
            <a:off x="9210208" y="1836983"/>
            <a:ext cx="28917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giornalieri</a:t>
            </a:r>
            <a:r>
              <a:rPr lang="it-IT" sz="2000" dirty="0">
                <a:solidFill>
                  <a:prstClr val="black"/>
                </a:solidFill>
              </a:rPr>
              <a:t>: ogni giorno possono salire o scendere</a:t>
            </a:r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1E0DC3C-14D2-4143-9BA5-208A4122C91B}"/>
              </a:ext>
            </a:extLst>
          </p:cNvPr>
          <p:cNvSpPr/>
          <p:nvPr/>
        </p:nvSpPr>
        <p:spPr>
          <a:xfrm>
            <a:off x="9424647" y="2513403"/>
            <a:ext cx="2529572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es: casi giornalieri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42A0391-E1B8-44B0-B6BC-BD058DF57163}"/>
              </a:ext>
            </a:extLst>
          </p:cNvPr>
          <p:cNvSpPr txBox="1"/>
          <p:nvPr/>
        </p:nvSpPr>
        <p:spPr>
          <a:xfrm>
            <a:off x="2652733" y="46592"/>
            <a:ext cx="6886534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Come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 dirty="0" err="1"/>
              <a:t>presentano</a:t>
            </a:r>
            <a:r>
              <a:rPr lang="en-US" sz="2800" dirty="0"/>
              <a:t> I numeri di </a:t>
            </a:r>
            <a:r>
              <a:rPr lang="en-US" sz="2800" dirty="0" err="1"/>
              <a:t>un’epidemia</a:t>
            </a:r>
            <a:r>
              <a:rPr lang="en-US" sz="2800" dirty="0"/>
              <a:t>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852D043-BA54-40FD-B9A4-F8081E9E48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74" b="13258"/>
          <a:stretch/>
        </p:blipFill>
        <p:spPr>
          <a:xfrm>
            <a:off x="3724603" y="686610"/>
            <a:ext cx="5069999" cy="178437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2C4D851-378F-4A41-9656-B467C9E585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37" t="24270" r="21758" b="12210"/>
          <a:stretch/>
        </p:blipFill>
        <p:spPr>
          <a:xfrm>
            <a:off x="4695571" y="2522704"/>
            <a:ext cx="2871223" cy="1851636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5" name="Freccia in giù 24">
            <a:extLst>
              <a:ext uri="{FF2B5EF4-FFF2-40B4-BE49-F238E27FC236}">
                <a16:creationId xmlns:a16="http://schemas.microsoft.com/office/drawing/2014/main" id="{1F59FB66-29BB-48FC-8F91-4FB97F2F5E62}"/>
              </a:ext>
            </a:extLst>
          </p:cNvPr>
          <p:cNvSpPr/>
          <p:nvPr/>
        </p:nvSpPr>
        <p:spPr>
          <a:xfrm rot="16200000">
            <a:off x="8470698" y="3284097"/>
            <a:ext cx="366999" cy="615725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8EEE51A3-583D-4FDD-82A7-93D2527860AB}"/>
              </a:ext>
            </a:extLst>
          </p:cNvPr>
          <p:cNvSpPr/>
          <p:nvPr/>
        </p:nvSpPr>
        <p:spPr>
          <a:xfrm rot="5400000">
            <a:off x="3676242" y="3284096"/>
            <a:ext cx="366999" cy="615725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738E232A-40B2-4F14-BE18-82324D4EF8FD}"/>
              </a:ext>
            </a:extLst>
          </p:cNvPr>
          <p:cNvSpPr/>
          <p:nvPr/>
        </p:nvSpPr>
        <p:spPr>
          <a:xfrm>
            <a:off x="1514196" y="5917386"/>
            <a:ext cx="29236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prstClr val="black"/>
                </a:solidFill>
              </a:rPr>
              <a:t>Quantità che descrivono lo sviluppo dell’epidemia</a:t>
            </a:r>
            <a:endParaRPr lang="it-IT" dirty="0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3B8B5A28-5B9F-4C5E-AD17-BA093231D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877" y="4745037"/>
            <a:ext cx="3425475" cy="2061593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B90DD7CB-0BEB-4921-AE00-EB6F542033AA}"/>
              </a:ext>
            </a:extLst>
          </p:cNvPr>
          <p:cNvSpPr/>
          <p:nvPr/>
        </p:nvSpPr>
        <p:spPr>
          <a:xfrm>
            <a:off x="6010976" y="5157276"/>
            <a:ext cx="1714252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indicatori</a:t>
            </a:r>
          </a:p>
        </p:txBody>
      </p:sp>
    </p:spTree>
    <p:extLst>
      <p:ext uri="{BB962C8B-B14F-4D97-AF65-F5344CB8AC3E}">
        <p14:creationId xmlns:p14="http://schemas.microsoft.com/office/powerpoint/2010/main" val="2286565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37015" y="55360"/>
            <a:ext cx="3817317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Dati</a:t>
            </a:r>
            <a:r>
              <a:rPr lang="en-US" sz="2800" dirty="0"/>
              <a:t> </a:t>
            </a:r>
            <a:r>
              <a:rPr lang="en-US" sz="2800" dirty="0" err="1"/>
              <a:t>giornalieri</a:t>
            </a:r>
            <a:r>
              <a:rPr lang="en-US" sz="2800" dirty="0"/>
              <a:t> e </a:t>
            </a:r>
            <a:r>
              <a:rPr lang="en-US" sz="2800" dirty="0" err="1"/>
              <a:t>totali</a:t>
            </a:r>
            <a:endParaRPr lang="en-US" sz="2800" dirty="0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9636472F-5780-40B0-B8CD-79C695F3F979}"/>
              </a:ext>
            </a:extLst>
          </p:cNvPr>
          <p:cNvSpPr/>
          <p:nvPr/>
        </p:nvSpPr>
        <p:spPr>
          <a:xfrm>
            <a:off x="389703" y="830326"/>
            <a:ext cx="72227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Da un’epidemia ci aspettiamo: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err="1"/>
              <a:t>Inizialmente</a:t>
            </a:r>
            <a:r>
              <a:rPr lang="en-US" sz="2000" dirty="0"/>
              <a:t> </a:t>
            </a:r>
            <a:r>
              <a:rPr lang="en-US" sz="2000" dirty="0" err="1"/>
              <a:t>nessun</a:t>
            </a:r>
            <a:r>
              <a:rPr lang="en-US" sz="2000" dirty="0"/>
              <a:t> </a:t>
            </a:r>
            <a:r>
              <a:rPr lang="en-US" sz="2000" dirty="0" err="1"/>
              <a:t>contagio</a:t>
            </a:r>
            <a:endParaRPr lang="en-US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contagi</a:t>
            </a:r>
            <a:r>
              <a:rPr lang="en-US" sz="2000" dirty="0"/>
              <a:t> </a:t>
            </a:r>
            <a:r>
              <a:rPr lang="en-US" sz="2000" dirty="0" err="1"/>
              <a:t>giornalieri</a:t>
            </a:r>
            <a:r>
              <a:rPr lang="en-US" sz="2000" dirty="0"/>
              <a:t> </a:t>
            </a:r>
            <a:r>
              <a:rPr lang="en-US" sz="2000" dirty="0" err="1"/>
              <a:t>crescono</a:t>
            </a:r>
            <a:r>
              <a:rPr lang="en-US" sz="2000" dirty="0"/>
              <a:t> </a:t>
            </a:r>
            <a:r>
              <a:rPr lang="en-US" sz="2000" dirty="0" err="1"/>
              <a:t>velocemente</a:t>
            </a:r>
            <a:r>
              <a:rPr lang="en-US" sz="2000" dirty="0"/>
              <a:t> (~ </a:t>
            </a:r>
            <a:r>
              <a:rPr lang="en-US" sz="2000" dirty="0" err="1"/>
              <a:t>esponenziale</a:t>
            </a:r>
            <a:r>
              <a:rPr lang="en-US" sz="2000" dirty="0"/>
              <a:t>)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err="1"/>
              <a:t>Sono</a:t>
            </a:r>
            <a:r>
              <a:rPr lang="en-US" sz="2000" dirty="0"/>
              <a:t> </a:t>
            </a:r>
            <a:r>
              <a:rPr lang="en-US" sz="2000" dirty="0" err="1"/>
              <a:t>stabili</a:t>
            </a:r>
            <a:r>
              <a:rPr lang="en-US" sz="2000" dirty="0"/>
              <a:t> e poi </a:t>
            </a:r>
            <a:r>
              <a:rPr lang="en-US" sz="2000" dirty="0" err="1"/>
              <a:t>iniziano</a:t>
            </a:r>
            <a:r>
              <a:rPr lang="en-US" sz="2000" dirty="0"/>
              <a:t> a </a:t>
            </a:r>
            <a:r>
              <a:rPr lang="en-US" sz="2000" dirty="0" err="1"/>
              <a:t>calare</a:t>
            </a:r>
            <a:r>
              <a:rPr lang="en-US" sz="2000" dirty="0"/>
              <a:t> (</a:t>
            </a:r>
            <a:r>
              <a:rPr lang="en-US" sz="2000" b="1" dirty="0" err="1">
                <a:solidFill>
                  <a:srgbClr val="0000FF"/>
                </a:solidFill>
              </a:rPr>
              <a:t>picco</a:t>
            </a:r>
            <a:r>
              <a:rPr lang="en-US" sz="20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I </a:t>
            </a:r>
            <a:r>
              <a:rPr lang="en-US" sz="2000" dirty="0" err="1"/>
              <a:t>contagi</a:t>
            </a:r>
            <a:r>
              <a:rPr lang="en-US" sz="2000" dirty="0"/>
              <a:t> </a:t>
            </a:r>
            <a:r>
              <a:rPr lang="en-US" sz="2000" dirty="0" err="1"/>
              <a:t>calano</a:t>
            </a:r>
            <a:r>
              <a:rPr lang="en-US" sz="2000" dirty="0"/>
              <a:t> </a:t>
            </a:r>
            <a:r>
              <a:rPr lang="en-US" sz="2000" dirty="0" err="1"/>
              <a:t>fino</a:t>
            </a:r>
            <a:r>
              <a:rPr lang="en-US" sz="2000" dirty="0"/>
              <a:t> a zero </a:t>
            </a:r>
            <a:r>
              <a:rPr lang="en-US" sz="2000" dirty="0">
                <a:sym typeface="Wingdings" panose="05000000000000000000" pitchFamily="2" charset="2"/>
              </a:rPr>
              <a:t> fine </a:t>
            </a:r>
            <a:r>
              <a:rPr lang="en-US" sz="2000" dirty="0" err="1">
                <a:sym typeface="Wingdings" panose="05000000000000000000" pitchFamily="2" charset="2"/>
              </a:rPr>
              <a:t>dell’epidemia</a:t>
            </a:r>
            <a:endParaRPr lang="en-US" sz="2000" dirty="0"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ym typeface="Wingdings" panose="05000000000000000000" pitchFamily="2" charset="2"/>
              </a:rPr>
              <a:t>Il </a:t>
            </a:r>
            <a:r>
              <a:rPr lang="en-US" sz="20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numero</a:t>
            </a: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di </a:t>
            </a:r>
            <a:r>
              <a:rPr lang="en-US" sz="20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contagiati</a:t>
            </a: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totali</a:t>
            </a:r>
            <a:r>
              <a:rPr lang="en-US" sz="2000" dirty="0">
                <a:sym typeface="Wingdings" panose="05000000000000000000" pitchFamily="2" charset="2"/>
              </a:rPr>
              <a:t> = area sotto la </a:t>
            </a:r>
            <a:r>
              <a:rPr lang="en-US" sz="2000" dirty="0" err="1">
                <a:sym typeface="Wingdings" panose="05000000000000000000" pitchFamily="2" charset="2"/>
              </a:rPr>
              <a:t>curva</a:t>
            </a:r>
            <a:endParaRPr lang="en-US" sz="2000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596FD4E6-0A33-411E-BDBC-CCF87B4B6A45}"/>
              </a:ext>
            </a:extLst>
          </p:cNvPr>
          <p:cNvSpPr/>
          <p:nvPr/>
        </p:nvSpPr>
        <p:spPr>
          <a:xfrm>
            <a:off x="471730" y="3125395"/>
            <a:ext cx="65935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Spesso i dati sono sommati al giorno precedente: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I numeri </a:t>
            </a:r>
            <a:r>
              <a:rPr lang="en-US" sz="2000" dirty="0" err="1"/>
              <a:t>crescono</a:t>
            </a:r>
            <a:r>
              <a:rPr lang="en-US" sz="2000" dirty="0"/>
              <a:t> </a:t>
            </a:r>
            <a:r>
              <a:rPr lang="en-US" sz="2000" dirty="0" err="1"/>
              <a:t>sempre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non </a:t>
            </a:r>
            <a:r>
              <a:rPr lang="en-US" sz="2000" dirty="0" err="1">
                <a:sym typeface="Wingdings" panose="05000000000000000000" pitchFamily="2" charset="2"/>
              </a:rPr>
              <a:t>c’è</a:t>
            </a:r>
            <a:r>
              <a:rPr lang="en-US" sz="2000" dirty="0">
                <a:sym typeface="Wingdings" panose="05000000000000000000" pitchFamily="2" charset="2"/>
              </a:rPr>
              <a:t> un </a:t>
            </a:r>
            <a:r>
              <a:rPr lang="en-US" sz="2000" dirty="0" err="1">
                <a:sym typeface="Wingdings" panose="05000000000000000000" pitchFamily="2" charset="2"/>
              </a:rPr>
              <a:t>picco</a:t>
            </a:r>
            <a:endParaRPr lang="en-US" sz="2000" dirty="0"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sym typeface="Wingdings" panose="05000000000000000000" pitchFamily="2" charset="2"/>
              </a:rPr>
              <a:t>Inizialmente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nessun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contagio</a:t>
            </a:r>
            <a:endParaRPr lang="en-US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contagi</a:t>
            </a:r>
            <a:r>
              <a:rPr lang="en-US" sz="2000" dirty="0"/>
              <a:t> </a:t>
            </a:r>
            <a:r>
              <a:rPr lang="en-US" sz="2000" dirty="0" err="1"/>
              <a:t>crescono</a:t>
            </a:r>
            <a:r>
              <a:rPr lang="en-US" sz="2000" dirty="0"/>
              <a:t> </a:t>
            </a:r>
            <a:r>
              <a:rPr lang="en-US" sz="2000" dirty="0" err="1"/>
              <a:t>velocemente</a:t>
            </a:r>
            <a:r>
              <a:rPr lang="en-US" sz="2000" dirty="0"/>
              <a:t> (~ </a:t>
            </a:r>
            <a:r>
              <a:rPr lang="en-US" sz="2000" dirty="0" err="1"/>
              <a:t>esponenziale</a:t>
            </a:r>
            <a:r>
              <a:rPr lang="en-US" sz="2000" dirty="0"/>
              <a:t>)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I </a:t>
            </a:r>
            <a:r>
              <a:rPr lang="en-US" sz="2000" dirty="0" err="1"/>
              <a:t>contagi</a:t>
            </a:r>
            <a:r>
              <a:rPr lang="en-US" sz="2000" dirty="0"/>
              <a:t> </a:t>
            </a:r>
            <a:r>
              <a:rPr lang="en-US" sz="2000" dirty="0" err="1"/>
              <a:t>crescono</a:t>
            </a:r>
            <a:r>
              <a:rPr lang="en-US" sz="2000" dirty="0"/>
              <a:t> </a:t>
            </a:r>
            <a:r>
              <a:rPr lang="en-US" sz="2000" dirty="0" err="1"/>
              <a:t>meno</a:t>
            </a:r>
            <a:r>
              <a:rPr lang="en-US" sz="2000" dirty="0"/>
              <a:t> </a:t>
            </a:r>
            <a:r>
              <a:rPr lang="en-US" sz="2000" dirty="0" err="1"/>
              <a:t>rapidamente</a:t>
            </a:r>
            <a:r>
              <a:rPr lang="en-US" sz="2000" dirty="0"/>
              <a:t>  (</a:t>
            </a:r>
            <a:r>
              <a:rPr lang="en-US" sz="2000" b="1" dirty="0" err="1">
                <a:solidFill>
                  <a:srgbClr val="0000FF"/>
                </a:solidFill>
              </a:rPr>
              <a:t>flesso</a:t>
            </a:r>
            <a:r>
              <a:rPr lang="en-US" sz="20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I </a:t>
            </a:r>
            <a:r>
              <a:rPr lang="en-US" sz="2000" dirty="0" err="1"/>
              <a:t>contagi</a:t>
            </a:r>
            <a:r>
              <a:rPr lang="en-US" sz="2000" dirty="0"/>
              <a:t> </a:t>
            </a:r>
            <a:r>
              <a:rPr lang="en-US" sz="2000" dirty="0" err="1"/>
              <a:t>sono</a:t>
            </a:r>
            <a:r>
              <a:rPr lang="en-US" sz="2000" dirty="0"/>
              <a:t> </a:t>
            </a:r>
            <a:r>
              <a:rPr lang="en-US" sz="2000" dirty="0" err="1"/>
              <a:t>stabili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fine </a:t>
            </a:r>
            <a:r>
              <a:rPr lang="en-US" sz="2000" dirty="0" err="1">
                <a:sym typeface="Wingdings" panose="05000000000000000000" pitchFamily="2" charset="2"/>
              </a:rPr>
              <a:t>dell’epidemia</a:t>
            </a:r>
            <a:endParaRPr lang="en-US" sz="2000" dirty="0"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ym typeface="Wingdings" panose="05000000000000000000" pitchFamily="2" charset="2"/>
              </a:rPr>
              <a:t>Il </a:t>
            </a:r>
            <a:r>
              <a:rPr lang="en-US" sz="2000" dirty="0" err="1">
                <a:sym typeface="Wingdings" panose="05000000000000000000" pitchFamily="2" charset="2"/>
              </a:rPr>
              <a:t>numero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dei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contagiati</a:t>
            </a:r>
            <a:r>
              <a:rPr lang="en-US" sz="2000" dirty="0">
                <a:sym typeface="Wingdings" panose="05000000000000000000" pitchFamily="2" charset="2"/>
              </a:rPr>
              <a:t>  </a:t>
            </a:r>
            <a:r>
              <a:rPr lang="en-US" sz="20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asintoto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6E39871C-C264-4D5D-BB4D-BEF6417D6A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/>
          <a:stretch/>
        </p:blipFill>
        <p:spPr>
          <a:xfrm>
            <a:off x="8573299" y="142874"/>
            <a:ext cx="2880000" cy="2480312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8383C811-4E90-4ACE-A178-1595F507170E}"/>
              </a:ext>
            </a:extLst>
          </p:cNvPr>
          <p:cNvSpPr/>
          <p:nvPr/>
        </p:nvSpPr>
        <p:spPr>
          <a:xfrm>
            <a:off x="9729363" y="202841"/>
            <a:ext cx="683067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</a:rPr>
              <a:t>Picco 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DB6B8EFB-67C5-402D-B4E8-B3AB911D7BD1}"/>
              </a:ext>
            </a:extLst>
          </p:cNvPr>
          <p:cNvSpPr/>
          <p:nvPr/>
        </p:nvSpPr>
        <p:spPr>
          <a:xfrm>
            <a:off x="7943443" y="2678842"/>
            <a:ext cx="1663547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</a:rPr>
              <a:t>Inizio epidemia 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CF89B944-0BAD-41DD-8014-F8DB269CDE57}"/>
              </a:ext>
            </a:extLst>
          </p:cNvPr>
          <p:cNvSpPr/>
          <p:nvPr/>
        </p:nvSpPr>
        <p:spPr>
          <a:xfrm>
            <a:off x="10269146" y="2668585"/>
            <a:ext cx="1591864" cy="3838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</a:rPr>
              <a:t>Fine epidemia </a:t>
            </a:r>
          </a:p>
        </p:txBody>
      </p: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246F5E8D-0109-4A75-BF6F-44DAFDF1FF35}"/>
              </a:ext>
            </a:extLst>
          </p:cNvPr>
          <p:cNvGrpSpPr/>
          <p:nvPr/>
        </p:nvGrpSpPr>
        <p:grpSpPr>
          <a:xfrm>
            <a:off x="677809" y="5501325"/>
            <a:ext cx="6934619" cy="1325061"/>
            <a:chOff x="1344559" y="5501325"/>
            <a:chExt cx="6934619" cy="1325061"/>
          </a:xfrm>
        </p:grpSpPr>
        <p:sp>
          <p:nvSpPr>
            <p:cNvPr id="61" name="Rettangolo con angoli arrotondati 60">
              <a:extLst>
                <a:ext uri="{FF2B5EF4-FFF2-40B4-BE49-F238E27FC236}">
                  <a16:creationId xmlns:a16="http://schemas.microsoft.com/office/drawing/2014/main" id="{3DBDFB65-9EE7-43FC-B177-8DA0097E1F8E}"/>
                </a:ext>
              </a:extLst>
            </p:cNvPr>
            <p:cNvSpPr/>
            <p:nvPr/>
          </p:nvSpPr>
          <p:spPr>
            <a:xfrm>
              <a:off x="1344559" y="5501325"/>
              <a:ext cx="4558528" cy="1313486"/>
            </a:xfrm>
            <a:prstGeom prst="roundRect">
              <a:avLst/>
            </a:prstGeom>
            <a:solidFill>
              <a:srgbClr val="99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5E9A0670-DF90-4B12-AF26-D3500006F831}"/>
                </a:ext>
              </a:extLst>
            </p:cNvPr>
            <p:cNvSpPr/>
            <p:nvPr/>
          </p:nvSpPr>
          <p:spPr>
            <a:xfrm>
              <a:off x="4175250" y="5512900"/>
              <a:ext cx="116410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000" b="1" dirty="0">
                  <a:solidFill>
                    <a:srgbClr val="0000FF"/>
                  </a:solidFill>
                </a:rPr>
                <a:t>Flesso</a:t>
              </a:r>
              <a:endParaRPr lang="it-IT" sz="3000" dirty="0"/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A9DA3B99-239C-49AD-82CA-5153F6FD3AA1}"/>
                </a:ext>
              </a:extLst>
            </p:cNvPr>
            <p:cNvSpPr/>
            <p:nvPr/>
          </p:nvSpPr>
          <p:spPr>
            <a:xfrm>
              <a:off x="1730832" y="5503625"/>
              <a:ext cx="100995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000" b="1" dirty="0">
                  <a:solidFill>
                    <a:srgbClr val="0000FF"/>
                  </a:solidFill>
                </a:rPr>
                <a:t>Picco</a:t>
              </a:r>
              <a:endParaRPr lang="it-IT" sz="3000" dirty="0"/>
            </a:p>
          </p:txBody>
        </p:sp>
        <p:sp>
          <p:nvSpPr>
            <p:cNvPr id="41" name="Uguale a 40">
              <a:extLst>
                <a:ext uri="{FF2B5EF4-FFF2-40B4-BE49-F238E27FC236}">
                  <a16:creationId xmlns:a16="http://schemas.microsoft.com/office/drawing/2014/main" id="{F3EFA0B1-CA09-4F37-98E6-48E3676CE4E8}"/>
                </a:ext>
              </a:extLst>
            </p:cNvPr>
            <p:cNvSpPr/>
            <p:nvPr/>
          </p:nvSpPr>
          <p:spPr>
            <a:xfrm>
              <a:off x="2908122" y="5503625"/>
              <a:ext cx="1099794" cy="597439"/>
            </a:xfrm>
            <a:prstGeom prst="mathEqual">
              <a:avLst>
                <a:gd name="adj1" fmla="val 11655"/>
                <a:gd name="adj2" fmla="val 28370"/>
              </a:avLst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3C2CB24C-E6C7-443F-9971-896E0FE8B32D}"/>
                </a:ext>
              </a:extLst>
            </p:cNvPr>
            <p:cNvSpPr/>
            <p:nvPr/>
          </p:nvSpPr>
          <p:spPr>
            <a:xfrm>
              <a:off x="6121881" y="5789899"/>
              <a:ext cx="215729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200" b="1" dirty="0"/>
                <a:t>2 modi di vedere la stessa cosa </a:t>
              </a:r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1219D923-687A-4FC5-8DBA-9BC2C1D40802}"/>
                </a:ext>
              </a:extLst>
            </p:cNvPr>
            <p:cNvSpPr/>
            <p:nvPr/>
          </p:nvSpPr>
          <p:spPr>
            <a:xfrm>
              <a:off x="4167966" y="6238222"/>
              <a:ext cx="154087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000" b="1" dirty="0">
                  <a:solidFill>
                    <a:srgbClr val="0000FF"/>
                  </a:solidFill>
                </a:rPr>
                <a:t>Asintoto</a:t>
              </a:r>
              <a:endParaRPr lang="it-IT" sz="3000" dirty="0"/>
            </a:p>
          </p:txBody>
        </p: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D7811B80-1B5D-4B68-A2DC-8DE906078E34}"/>
                </a:ext>
              </a:extLst>
            </p:cNvPr>
            <p:cNvSpPr/>
            <p:nvPr/>
          </p:nvSpPr>
          <p:spPr>
            <a:xfrm>
              <a:off x="1723548" y="6228947"/>
              <a:ext cx="115589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000" b="1" dirty="0">
                  <a:solidFill>
                    <a:srgbClr val="0000FF"/>
                  </a:solidFill>
                </a:rPr>
                <a:t>Totale</a:t>
              </a:r>
              <a:endParaRPr lang="it-IT" sz="3000" dirty="0"/>
            </a:p>
          </p:txBody>
        </p:sp>
        <p:sp>
          <p:nvSpPr>
            <p:cNvPr id="60" name="Uguale a 59">
              <a:extLst>
                <a:ext uri="{FF2B5EF4-FFF2-40B4-BE49-F238E27FC236}">
                  <a16:creationId xmlns:a16="http://schemas.microsoft.com/office/drawing/2014/main" id="{4F9DBE15-DE8C-48A1-A48C-1F349C945F1C}"/>
                </a:ext>
              </a:extLst>
            </p:cNvPr>
            <p:cNvSpPr/>
            <p:nvPr/>
          </p:nvSpPr>
          <p:spPr>
            <a:xfrm>
              <a:off x="2900838" y="6228947"/>
              <a:ext cx="1099794" cy="597439"/>
            </a:xfrm>
            <a:prstGeom prst="mathEqual">
              <a:avLst>
                <a:gd name="adj1" fmla="val 11655"/>
                <a:gd name="adj2" fmla="val 28370"/>
              </a:avLst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38CD8676-7F51-4071-92FD-4A2B568DB444}"/>
              </a:ext>
            </a:extLst>
          </p:cNvPr>
          <p:cNvGrpSpPr/>
          <p:nvPr/>
        </p:nvGrpSpPr>
        <p:grpSpPr>
          <a:xfrm>
            <a:off x="8573296" y="684194"/>
            <a:ext cx="3075762" cy="1938992"/>
            <a:chOff x="5708837" y="1024973"/>
            <a:chExt cx="3075762" cy="1938992"/>
          </a:xfrm>
        </p:grpSpPr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28E4854F-4BCC-4D19-816E-34A5A708B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74"/>
            <a:stretch/>
          </p:blipFill>
          <p:spPr>
            <a:xfrm>
              <a:off x="5708837" y="1024973"/>
              <a:ext cx="2880000" cy="1938992"/>
            </a:xfrm>
            <a:prstGeom prst="rect">
              <a:avLst/>
            </a:prstGeom>
          </p:spPr>
        </p:pic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FB4D5C2D-F44B-490D-BA81-526307BC7207}"/>
                </a:ext>
              </a:extLst>
            </p:cNvPr>
            <p:cNvSpPr/>
            <p:nvPr/>
          </p:nvSpPr>
          <p:spPr>
            <a:xfrm>
              <a:off x="7632090" y="1132017"/>
              <a:ext cx="1152509" cy="383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Gaussiana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AD52BF09-6AED-44FB-BBBF-31D0C726028E}"/>
              </a:ext>
            </a:extLst>
          </p:cNvPr>
          <p:cNvGrpSpPr/>
          <p:nvPr/>
        </p:nvGrpSpPr>
        <p:grpSpPr>
          <a:xfrm>
            <a:off x="8355845" y="684194"/>
            <a:ext cx="3551742" cy="6141890"/>
            <a:chOff x="8355845" y="684194"/>
            <a:chExt cx="3551742" cy="6141890"/>
          </a:xfrm>
        </p:grpSpPr>
        <p:pic>
          <p:nvPicPr>
            <p:cNvPr id="57" name="Immagine 56" descr="Immagine che contiene gioco&#10;&#10;Descrizione generata automaticamente">
              <a:extLst>
                <a:ext uri="{FF2B5EF4-FFF2-40B4-BE49-F238E27FC236}">
                  <a16:creationId xmlns:a16="http://schemas.microsoft.com/office/drawing/2014/main" id="{2597FBB0-46F4-4811-BE02-79B331E74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53"/>
            <a:stretch/>
          </p:blipFill>
          <p:spPr>
            <a:xfrm>
              <a:off x="8573296" y="3981450"/>
              <a:ext cx="2880000" cy="2313986"/>
            </a:xfrm>
            <a:prstGeom prst="rect">
              <a:avLst/>
            </a:prstGeom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3AC926AB-4860-4821-9D5B-5001BF8328BD}"/>
                </a:ext>
              </a:extLst>
            </p:cNvPr>
            <p:cNvSpPr/>
            <p:nvPr/>
          </p:nvSpPr>
          <p:spPr>
            <a:xfrm>
              <a:off x="9163055" y="4973759"/>
              <a:ext cx="790390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>
                  <a:solidFill>
                    <a:srgbClr val="0000FF"/>
                  </a:solidFill>
                </a:rPr>
                <a:t>Flesso </a:t>
              </a:r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5C2033FB-E5F3-4C98-A324-8BF5ABE9CA7A}"/>
                </a:ext>
              </a:extLst>
            </p:cNvPr>
            <p:cNvSpPr/>
            <p:nvPr/>
          </p:nvSpPr>
          <p:spPr>
            <a:xfrm>
              <a:off x="10412430" y="5259885"/>
              <a:ext cx="123662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 err="1"/>
                <a:t>Sigmoide</a:t>
              </a:r>
              <a:endParaRPr lang="it-IT" b="1" dirty="0"/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4E06B7C6-0287-4A84-B2B3-1B738693EF09}"/>
                </a:ext>
              </a:extLst>
            </p:cNvPr>
            <p:cNvSpPr/>
            <p:nvPr/>
          </p:nvSpPr>
          <p:spPr>
            <a:xfrm>
              <a:off x="10412430" y="4108934"/>
              <a:ext cx="104086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>
                  <a:solidFill>
                    <a:srgbClr val="0000FF"/>
                  </a:solidFill>
                </a:rPr>
                <a:t>asintoto</a:t>
              </a:r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56BF44F1-E459-4BB2-8189-15DEDA667E66}"/>
                </a:ext>
              </a:extLst>
            </p:cNvPr>
            <p:cNvSpPr/>
            <p:nvPr/>
          </p:nvSpPr>
          <p:spPr>
            <a:xfrm>
              <a:off x="8355845" y="6425974"/>
              <a:ext cx="3551742" cy="400110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0000FF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000" b="1" dirty="0" err="1">
                  <a:sym typeface="Wingdings" panose="05000000000000000000" pitchFamily="2" charset="2"/>
                </a:rPr>
                <a:t>Problema</a:t>
              </a:r>
              <a:r>
                <a:rPr lang="en-US" sz="2000" b="1" dirty="0">
                  <a:solidFill>
                    <a:srgbClr val="0000FF"/>
                  </a:solidFill>
                  <a:sym typeface="Wingdings" panose="05000000000000000000" pitchFamily="2" charset="2"/>
                </a:rPr>
                <a:t>: i </a:t>
              </a:r>
              <a:r>
                <a:rPr lang="en-US" sz="2000" b="1" dirty="0" err="1">
                  <a:solidFill>
                    <a:srgbClr val="0000FF"/>
                  </a:solidFill>
                  <a:sym typeface="Wingdings" panose="05000000000000000000" pitchFamily="2" charset="2"/>
                </a:rPr>
                <a:t>punti</a:t>
              </a:r>
              <a:r>
                <a:rPr lang="en-US" sz="2000" b="1" dirty="0">
                  <a:solidFill>
                    <a:srgbClr val="0000FF"/>
                  </a:solidFill>
                  <a:sym typeface="Wingdings" panose="05000000000000000000" pitchFamily="2" charset="2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sym typeface="Wingdings" panose="05000000000000000000" pitchFamily="2" charset="2"/>
                </a:rPr>
                <a:t>sono</a:t>
              </a:r>
              <a:r>
                <a:rPr lang="en-US" sz="2000" b="1" dirty="0">
                  <a:solidFill>
                    <a:srgbClr val="0000FF"/>
                  </a:solidFill>
                  <a:sym typeface="Wingdings" panose="05000000000000000000" pitchFamily="2" charset="2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sym typeface="Wingdings" panose="05000000000000000000" pitchFamily="2" charset="2"/>
                </a:rPr>
                <a:t>correlati</a:t>
              </a:r>
              <a:endParaRPr lang="it-IT" sz="2000" dirty="0">
                <a:solidFill>
                  <a:srgbClr val="0000FF"/>
                </a:solidFill>
              </a:endParaRPr>
            </a:p>
          </p:txBody>
        </p:sp>
        <p:cxnSp>
          <p:nvCxnSpPr>
            <p:cNvPr id="36" name="Connettore diritto 35">
              <a:extLst>
                <a:ext uri="{FF2B5EF4-FFF2-40B4-BE49-F238E27FC236}">
                  <a16:creationId xmlns:a16="http://schemas.microsoft.com/office/drawing/2014/main" id="{8C78FABF-591E-4BD3-876D-95462CE949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5178" y="684194"/>
              <a:ext cx="0" cy="5605753"/>
            </a:xfrm>
            <a:prstGeom prst="line">
              <a:avLst/>
            </a:prstGeom>
            <a:ln w="38100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ttangolo 29">
            <a:extLst>
              <a:ext uri="{FF2B5EF4-FFF2-40B4-BE49-F238E27FC236}">
                <a16:creationId xmlns:a16="http://schemas.microsoft.com/office/drawing/2014/main" id="{1E19DAAF-07F4-455F-9AA0-5A87257C6EB2}"/>
              </a:ext>
            </a:extLst>
          </p:cNvPr>
          <p:cNvSpPr/>
          <p:nvPr/>
        </p:nvSpPr>
        <p:spPr>
          <a:xfrm>
            <a:off x="8096005" y="3185988"/>
            <a:ext cx="3765005" cy="400110"/>
          </a:xfrm>
          <a:prstGeom prst="rect">
            <a:avLst/>
          </a:prstGeom>
          <a:solidFill>
            <a:srgbClr val="FF9900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sym typeface="Wingdings" panose="05000000000000000000" pitchFamily="2" charset="2"/>
              </a:rPr>
              <a:t>Problema</a:t>
            </a:r>
            <a:r>
              <a:rPr lang="en-US" sz="2000" b="1" dirty="0">
                <a:sym typeface="Wingdings" panose="05000000000000000000" pitchFamily="2" charset="2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fluttuazioni</a:t>
            </a: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statistiche</a:t>
            </a: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endParaRPr lang="it-IT" sz="20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073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B2E54A2-F83B-49F0-A506-1CE4FBB185D3}"/>
              </a:ext>
            </a:extLst>
          </p:cNvPr>
          <p:cNvSpPr txBox="1"/>
          <p:nvPr/>
        </p:nvSpPr>
        <p:spPr>
          <a:xfrm>
            <a:off x="3007599" y="0"/>
            <a:ext cx="633161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Come </a:t>
            </a:r>
            <a:r>
              <a:rPr lang="en-US" sz="2800" dirty="0" err="1"/>
              <a:t>estrarre</a:t>
            </a:r>
            <a:r>
              <a:rPr lang="en-US" sz="2800" dirty="0"/>
              <a:t> </a:t>
            </a:r>
            <a:r>
              <a:rPr lang="en-US" sz="2800" dirty="0" err="1"/>
              <a:t>informazioni</a:t>
            </a:r>
            <a:r>
              <a:rPr lang="en-US" sz="2800" dirty="0"/>
              <a:t> </a:t>
            </a:r>
            <a:r>
              <a:rPr lang="en-US" sz="2800" dirty="0" err="1"/>
              <a:t>dai</a:t>
            </a:r>
            <a:r>
              <a:rPr lang="en-US" sz="2800" dirty="0"/>
              <a:t> </a:t>
            </a:r>
            <a:r>
              <a:rPr lang="en-US" sz="2800" dirty="0" err="1"/>
              <a:t>dati</a:t>
            </a:r>
            <a:endParaRPr lang="en-US" sz="28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A351315-930D-4BD6-8B2F-57FCAA98E24A}"/>
              </a:ext>
            </a:extLst>
          </p:cNvPr>
          <p:cNvSpPr/>
          <p:nvPr/>
        </p:nvSpPr>
        <p:spPr>
          <a:xfrm>
            <a:off x="2791196" y="1554237"/>
            <a:ext cx="61062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1)  Ricerca di un insieme di dati più attendibile possibile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contagi, decessi, ricoverati in terapia intensiva, …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978CA816-9D28-4CD2-BCEA-0E69F3AE5F87}"/>
              </a:ext>
            </a:extLst>
          </p:cNvPr>
          <p:cNvSpPr/>
          <p:nvPr/>
        </p:nvSpPr>
        <p:spPr>
          <a:xfrm>
            <a:off x="2791196" y="2936592"/>
            <a:ext cx="73974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2)  Scelta di curve che descrivono il </a:t>
            </a:r>
            <a:r>
              <a:rPr lang="it-IT" sz="2000" b="1" dirty="0" err="1">
                <a:solidFill>
                  <a:srgbClr val="0000FF"/>
                </a:solidFill>
              </a:rPr>
              <a:t>fenomento</a:t>
            </a:r>
            <a:endParaRPr lang="it-IT" sz="2000" b="1" dirty="0">
              <a:solidFill>
                <a:srgbClr val="0000FF"/>
              </a:solidFill>
            </a:endParaRP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Logistiche, </a:t>
            </a:r>
            <a:r>
              <a:rPr lang="it-IT" sz="2000" dirty="0" err="1"/>
              <a:t>Gompertz</a:t>
            </a:r>
            <a:r>
              <a:rPr lang="it-IT" sz="2000" dirty="0"/>
              <a:t>, … (crescita di popolazione, cellule, …)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EFA07D5-DB31-4655-A17D-BE6FC56506D6}"/>
              </a:ext>
            </a:extLst>
          </p:cNvPr>
          <p:cNvSpPr/>
          <p:nvPr/>
        </p:nvSpPr>
        <p:spPr>
          <a:xfrm>
            <a:off x="2791196" y="4318947"/>
            <a:ext cx="438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3)  Adattamento delle curve ai dati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B9D5448C-A667-4817-AEE0-0F3CC5F105A3}"/>
              </a:ext>
            </a:extLst>
          </p:cNvPr>
          <p:cNvSpPr/>
          <p:nvPr/>
        </p:nvSpPr>
        <p:spPr>
          <a:xfrm>
            <a:off x="2791196" y="5393527"/>
            <a:ext cx="438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4)  Determinazione di indicatori</a:t>
            </a:r>
          </a:p>
        </p:txBody>
      </p:sp>
    </p:spTree>
    <p:extLst>
      <p:ext uri="{BB962C8B-B14F-4D97-AF65-F5344CB8AC3E}">
        <p14:creationId xmlns:p14="http://schemas.microsoft.com/office/powerpoint/2010/main" val="28631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magine 42">
            <a:extLst>
              <a:ext uri="{FF2B5EF4-FFF2-40B4-BE49-F238E27FC236}">
                <a16:creationId xmlns:a16="http://schemas.microsoft.com/office/drawing/2014/main" id="{03B77AD5-1C5D-4F86-BE16-99873A662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567" y="1121389"/>
            <a:ext cx="5894429" cy="251435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9F145C06-8DFC-4663-B5D3-15CA26652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7" y="1091615"/>
            <a:ext cx="5784358" cy="252428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20AB027-EB18-4393-B912-5FBC16F695FC}"/>
              </a:ext>
            </a:extLst>
          </p:cNvPr>
          <p:cNvSpPr txBox="1"/>
          <p:nvPr/>
        </p:nvSpPr>
        <p:spPr>
          <a:xfrm>
            <a:off x="3118312" y="31530"/>
            <a:ext cx="608776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 </a:t>
            </a:r>
            <a:r>
              <a:rPr lang="en-US" sz="3200" dirty="0" err="1"/>
              <a:t>dati</a:t>
            </a:r>
            <a:r>
              <a:rPr lang="en-US" sz="3200" dirty="0"/>
              <a:t>: la </a:t>
            </a:r>
            <a:r>
              <a:rPr lang="en-US" sz="3200" dirty="0" err="1"/>
              <a:t>Cina</a:t>
            </a:r>
            <a:endParaRPr lang="en-US" sz="3200" dirty="0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839A447-2018-44DB-B665-D16E612AFAC4}"/>
              </a:ext>
            </a:extLst>
          </p:cNvPr>
          <p:cNvCxnSpPr>
            <a:cxnSpLocks/>
          </p:cNvCxnSpPr>
          <p:nvPr/>
        </p:nvCxnSpPr>
        <p:spPr>
          <a:xfrm flipH="1" flipV="1">
            <a:off x="821933" y="3195267"/>
            <a:ext cx="270778" cy="606178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A3608E4-63FA-4215-BB36-5BA1CA22812E}"/>
              </a:ext>
            </a:extLst>
          </p:cNvPr>
          <p:cNvCxnSpPr>
            <a:cxnSpLocks/>
          </p:cNvCxnSpPr>
          <p:nvPr/>
        </p:nvCxnSpPr>
        <p:spPr>
          <a:xfrm>
            <a:off x="996242" y="1849025"/>
            <a:ext cx="470001" cy="748350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arrotondato 25">
            <a:extLst>
              <a:ext uri="{FF2B5EF4-FFF2-40B4-BE49-F238E27FC236}">
                <a16:creationId xmlns:a16="http://schemas.microsoft.com/office/drawing/2014/main" id="{AFAC8B66-EEE3-4E0B-8357-D98C2AB8C259}"/>
              </a:ext>
            </a:extLst>
          </p:cNvPr>
          <p:cNvSpPr/>
          <p:nvPr/>
        </p:nvSpPr>
        <p:spPr>
          <a:xfrm>
            <a:off x="24201" y="1516960"/>
            <a:ext cx="1877977" cy="330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1F8E40A-C572-453A-8708-A3F1CE2B1DD9}"/>
              </a:ext>
            </a:extLst>
          </p:cNvPr>
          <p:cNvSpPr txBox="1"/>
          <p:nvPr/>
        </p:nvSpPr>
        <p:spPr>
          <a:xfrm>
            <a:off x="-53900" y="1498024"/>
            <a:ext cx="2026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Flesso</a:t>
            </a:r>
            <a:r>
              <a:rPr lang="en-US" sz="1600" dirty="0"/>
              <a:t> 7/2 17° </a:t>
            </a:r>
            <a:r>
              <a:rPr lang="en-US" sz="1600" dirty="0" err="1"/>
              <a:t>giorno</a:t>
            </a:r>
            <a:endParaRPr lang="it-IT" sz="1600" dirty="0"/>
          </a:p>
        </p:txBody>
      </p:sp>
      <p:sp>
        <p:nvSpPr>
          <p:cNvPr id="12" name="Rettangolo arrotondato 5">
            <a:extLst>
              <a:ext uri="{FF2B5EF4-FFF2-40B4-BE49-F238E27FC236}">
                <a16:creationId xmlns:a16="http://schemas.microsoft.com/office/drawing/2014/main" id="{2F61AD06-C80E-41FD-899E-3B1214625B15}"/>
              </a:ext>
            </a:extLst>
          </p:cNvPr>
          <p:cNvSpPr/>
          <p:nvPr/>
        </p:nvSpPr>
        <p:spPr>
          <a:xfrm>
            <a:off x="263822" y="3694036"/>
            <a:ext cx="2338595" cy="628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chemeClr val="tx1"/>
                </a:solidFill>
              </a:rPr>
              <a:t>Lockdown</a:t>
            </a:r>
            <a:r>
              <a:rPr lang="it-IT" sz="1600" dirty="0">
                <a:solidFill>
                  <a:schemeClr val="tx1"/>
                </a:solidFill>
              </a:rPr>
              <a:t> di Wuhan e del resto della Cina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178ADE6-660A-4D88-AC89-586ED7E7ABF8}"/>
              </a:ext>
            </a:extLst>
          </p:cNvPr>
          <p:cNvCxnSpPr>
            <a:cxnSpLocks/>
          </p:cNvCxnSpPr>
          <p:nvPr/>
        </p:nvCxnSpPr>
        <p:spPr>
          <a:xfrm flipH="1" flipV="1">
            <a:off x="1878190" y="2271295"/>
            <a:ext cx="827797" cy="484259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arrotondato 25">
            <a:extLst>
              <a:ext uri="{FF2B5EF4-FFF2-40B4-BE49-F238E27FC236}">
                <a16:creationId xmlns:a16="http://schemas.microsoft.com/office/drawing/2014/main" id="{40DA7099-616B-47FD-8DEB-7459E5E96697}"/>
              </a:ext>
            </a:extLst>
          </p:cNvPr>
          <p:cNvSpPr/>
          <p:nvPr/>
        </p:nvSpPr>
        <p:spPr>
          <a:xfrm>
            <a:off x="2282317" y="2474554"/>
            <a:ext cx="2392248" cy="628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3246E98-689C-469E-AC91-8FF9153BDEF5}"/>
              </a:ext>
            </a:extLst>
          </p:cNvPr>
          <p:cNvSpPr txBox="1"/>
          <p:nvPr/>
        </p:nvSpPr>
        <p:spPr>
          <a:xfrm>
            <a:off x="2391007" y="2463167"/>
            <a:ext cx="241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12/2 Cambio di </a:t>
            </a:r>
            <a:r>
              <a:rPr lang="en-US" sz="1600" b="1" dirty="0" err="1"/>
              <a:t>conteggio</a:t>
            </a:r>
            <a:r>
              <a:rPr lang="en-US" sz="1600" b="1" dirty="0"/>
              <a:t> (</a:t>
            </a:r>
            <a:r>
              <a:rPr lang="en-US" sz="1600" b="1" dirty="0" err="1"/>
              <a:t>inclusione</a:t>
            </a:r>
            <a:r>
              <a:rPr lang="en-US" sz="1600" b="1" dirty="0"/>
              <a:t> </a:t>
            </a:r>
            <a:r>
              <a:rPr lang="en-US" sz="1600" b="1" dirty="0" err="1"/>
              <a:t>asintomatici</a:t>
            </a:r>
            <a:r>
              <a:rPr lang="en-US" sz="1600" b="1" dirty="0"/>
              <a:t>)</a:t>
            </a:r>
            <a:endParaRPr lang="it-IT" sz="1600" b="1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B00F5C49-C5C9-450A-9F88-32468AAB0217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3013602" y="1652350"/>
            <a:ext cx="505397" cy="409028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465697A-4C64-48F2-BE45-13FB47989F8B}"/>
              </a:ext>
            </a:extLst>
          </p:cNvPr>
          <p:cNvGrpSpPr/>
          <p:nvPr/>
        </p:nvGrpSpPr>
        <p:grpSpPr>
          <a:xfrm>
            <a:off x="3397660" y="1922584"/>
            <a:ext cx="2466725" cy="409028"/>
            <a:chOff x="5079334" y="4959730"/>
            <a:chExt cx="1288425" cy="628900"/>
          </a:xfrm>
        </p:grpSpPr>
        <p:sp>
          <p:nvSpPr>
            <p:cNvPr id="18" name="Rettangolo arrotondato 25">
              <a:extLst>
                <a:ext uri="{FF2B5EF4-FFF2-40B4-BE49-F238E27FC236}">
                  <a16:creationId xmlns:a16="http://schemas.microsoft.com/office/drawing/2014/main" id="{35DBB8C8-251F-4CB2-95D6-88E60A487FB9}"/>
                </a:ext>
              </a:extLst>
            </p:cNvPr>
            <p:cNvSpPr/>
            <p:nvPr/>
          </p:nvSpPr>
          <p:spPr>
            <a:xfrm>
              <a:off x="5079334" y="4959730"/>
              <a:ext cx="1121769" cy="628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D90925E7-FA0D-4F1F-811C-1BF512924D1D}"/>
                </a:ext>
              </a:extLst>
            </p:cNvPr>
            <p:cNvSpPr txBox="1"/>
            <p:nvPr/>
          </p:nvSpPr>
          <p:spPr>
            <a:xfrm>
              <a:off x="5142712" y="5003854"/>
              <a:ext cx="12250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Fine ~ 1/3  40° </a:t>
              </a:r>
              <a:r>
                <a:rPr lang="en-US" sz="1600" dirty="0" err="1"/>
                <a:t>giorno</a:t>
              </a:r>
              <a:endParaRPr lang="it-IT" sz="1600" dirty="0"/>
            </a:p>
          </p:txBody>
        </p:sp>
      </p:grp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2F5D1CF5-6308-4245-8BD9-327EFF3EAB38}"/>
              </a:ext>
            </a:extLst>
          </p:cNvPr>
          <p:cNvCxnSpPr>
            <a:cxnSpLocks/>
          </p:cNvCxnSpPr>
          <p:nvPr/>
        </p:nvCxnSpPr>
        <p:spPr>
          <a:xfrm>
            <a:off x="7631483" y="1818036"/>
            <a:ext cx="244127" cy="712058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tangolo arrotondato 25">
            <a:extLst>
              <a:ext uri="{FF2B5EF4-FFF2-40B4-BE49-F238E27FC236}">
                <a16:creationId xmlns:a16="http://schemas.microsoft.com/office/drawing/2014/main" id="{F9CDEA0E-A71C-44F5-962C-7CAC7C1E2CC9}"/>
              </a:ext>
            </a:extLst>
          </p:cNvPr>
          <p:cNvSpPr/>
          <p:nvPr/>
        </p:nvSpPr>
        <p:spPr>
          <a:xfrm>
            <a:off x="6554148" y="1435358"/>
            <a:ext cx="2344903" cy="409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49E04D7-F220-4349-9870-48503F41C9B5}"/>
              </a:ext>
            </a:extLst>
          </p:cNvPr>
          <p:cNvSpPr txBox="1"/>
          <p:nvPr/>
        </p:nvSpPr>
        <p:spPr>
          <a:xfrm>
            <a:off x="6686631" y="1479482"/>
            <a:ext cx="2336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Flesso</a:t>
            </a:r>
            <a:r>
              <a:rPr lang="en-US" sz="1600" dirty="0"/>
              <a:t> 13/2 23° </a:t>
            </a:r>
            <a:r>
              <a:rPr lang="en-US" sz="1600" dirty="0" err="1"/>
              <a:t>giorno</a:t>
            </a:r>
            <a:endParaRPr lang="it-IT" sz="1600" dirty="0"/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0B94444D-7A50-4934-8C47-881C10EA691A}"/>
              </a:ext>
            </a:extLst>
          </p:cNvPr>
          <p:cNvCxnSpPr>
            <a:cxnSpLocks/>
          </p:cNvCxnSpPr>
          <p:nvPr/>
        </p:nvCxnSpPr>
        <p:spPr>
          <a:xfrm flipH="1" flipV="1">
            <a:off x="8952946" y="2002497"/>
            <a:ext cx="69702" cy="789509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arrotondato 25">
            <a:extLst>
              <a:ext uri="{FF2B5EF4-FFF2-40B4-BE49-F238E27FC236}">
                <a16:creationId xmlns:a16="http://schemas.microsoft.com/office/drawing/2014/main" id="{404EAEEE-300F-4EAC-ABBA-13D298E8EE23}"/>
              </a:ext>
            </a:extLst>
          </p:cNvPr>
          <p:cNvSpPr/>
          <p:nvPr/>
        </p:nvSpPr>
        <p:spPr>
          <a:xfrm>
            <a:off x="7936331" y="2670122"/>
            <a:ext cx="2038914" cy="4090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353A44A-FBA1-4288-8538-13F23A064734}"/>
              </a:ext>
            </a:extLst>
          </p:cNvPr>
          <p:cNvSpPr txBox="1"/>
          <p:nvPr/>
        </p:nvSpPr>
        <p:spPr>
          <a:xfrm>
            <a:off x="8059928" y="2714246"/>
            <a:ext cx="1893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fine ~ 1/3 40° </a:t>
            </a:r>
            <a:r>
              <a:rPr lang="en-US" sz="1600" dirty="0" err="1"/>
              <a:t>giorno</a:t>
            </a:r>
            <a:endParaRPr lang="it-IT" sz="1600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D22ADE3-581F-4CC5-89AD-ACE360EF9111}"/>
              </a:ext>
            </a:extLst>
          </p:cNvPr>
          <p:cNvSpPr/>
          <p:nvPr/>
        </p:nvSpPr>
        <p:spPr>
          <a:xfrm>
            <a:off x="8507708" y="751152"/>
            <a:ext cx="1611557" cy="4090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deceduti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27DF102-3466-40E5-84F1-014A8F699EFB}"/>
              </a:ext>
            </a:extLst>
          </p:cNvPr>
          <p:cNvSpPr/>
          <p:nvPr/>
        </p:nvSpPr>
        <p:spPr>
          <a:xfrm>
            <a:off x="2157276" y="704234"/>
            <a:ext cx="1728606" cy="4090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Totale dei casi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0565E25-B994-4623-BDB9-48FC0DC5C402}"/>
              </a:ext>
            </a:extLst>
          </p:cNvPr>
          <p:cNvSpPr txBox="1"/>
          <p:nvPr/>
        </p:nvSpPr>
        <p:spPr>
          <a:xfrm>
            <a:off x="5665068" y="947981"/>
            <a:ext cx="174164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Dati</a:t>
            </a:r>
            <a:r>
              <a:rPr lang="en-US" b="1" dirty="0"/>
              <a:t> </a:t>
            </a:r>
            <a:r>
              <a:rPr lang="en-US" b="1" dirty="0" err="1"/>
              <a:t>totali</a:t>
            </a:r>
            <a:endParaRPr lang="en-US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BE818711-19F5-4519-9485-0485AD5AF6FE}"/>
              </a:ext>
            </a:extLst>
          </p:cNvPr>
          <p:cNvGrpSpPr/>
          <p:nvPr/>
        </p:nvGrpSpPr>
        <p:grpSpPr>
          <a:xfrm>
            <a:off x="9423001" y="1840392"/>
            <a:ext cx="2675446" cy="803380"/>
            <a:chOff x="9423001" y="1840392"/>
            <a:chExt cx="2675446" cy="803380"/>
          </a:xfrm>
        </p:grpSpPr>
        <p:cxnSp>
          <p:nvCxnSpPr>
            <p:cNvPr id="52" name="Connettore 2 51">
              <a:extLst>
                <a:ext uri="{FF2B5EF4-FFF2-40B4-BE49-F238E27FC236}">
                  <a16:creationId xmlns:a16="http://schemas.microsoft.com/office/drawing/2014/main" id="{2761318A-3477-4779-90F7-634B5867A6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35366" y="1840392"/>
              <a:ext cx="0" cy="405377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ttangolo arrotondato 25">
              <a:extLst>
                <a:ext uri="{FF2B5EF4-FFF2-40B4-BE49-F238E27FC236}">
                  <a16:creationId xmlns:a16="http://schemas.microsoft.com/office/drawing/2014/main" id="{2C19566F-0712-436E-9A70-12E2E13BB820}"/>
                </a:ext>
              </a:extLst>
            </p:cNvPr>
            <p:cNvSpPr/>
            <p:nvPr/>
          </p:nvSpPr>
          <p:spPr>
            <a:xfrm>
              <a:off x="9423001" y="2215854"/>
              <a:ext cx="2432722" cy="42791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DC4907B2-BE97-4EFB-83BD-3521F6B21213}"/>
                </a:ext>
              </a:extLst>
            </p:cNvPr>
            <p:cNvSpPr txBox="1"/>
            <p:nvPr/>
          </p:nvSpPr>
          <p:spPr>
            <a:xfrm>
              <a:off x="9423001" y="2259977"/>
              <a:ext cx="2675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15/4 </a:t>
              </a:r>
              <a:r>
                <a:rPr lang="en-US" sz="1600" b="1" dirty="0" err="1"/>
                <a:t>Aumento</a:t>
              </a:r>
              <a:r>
                <a:rPr lang="en-US" sz="1600" b="1" dirty="0"/>
                <a:t> </a:t>
              </a:r>
              <a:r>
                <a:rPr lang="en-US" sz="1600" b="1" dirty="0" err="1"/>
                <a:t>decessi</a:t>
              </a:r>
              <a:r>
                <a:rPr lang="en-US" sz="1600" b="1" dirty="0"/>
                <a:t> 50%</a:t>
              </a:r>
              <a:endParaRPr lang="it-IT" sz="1600" b="1" dirty="0"/>
            </a:p>
          </p:txBody>
        </p:sp>
      </p:grpSp>
      <p:sp>
        <p:nvSpPr>
          <p:cNvPr id="55" name="Rettangolo 54">
            <a:extLst>
              <a:ext uri="{FF2B5EF4-FFF2-40B4-BE49-F238E27FC236}">
                <a16:creationId xmlns:a16="http://schemas.microsoft.com/office/drawing/2014/main" id="{A1B2751A-DAE8-44F2-8F8D-31D3C175306B}"/>
              </a:ext>
            </a:extLst>
          </p:cNvPr>
          <p:cNvSpPr/>
          <p:nvPr/>
        </p:nvSpPr>
        <p:spPr>
          <a:xfrm>
            <a:off x="2914016" y="3804041"/>
            <a:ext cx="2338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Casi totali ~ 83000</a:t>
            </a: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2C71DE71-AB9F-4AA2-8F10-F57B327D1D4A}"/>
              </a:ext>
            </a:extLst>
          </p:cNvPr>
          <p:cNvSpPr/>
          <p:nvPr/>
        </p:nvSpPr>
        <p:spPr>
          <a:xfrm>
            <a:off x="7818499" y="3774242"/>
            <a:ext cx="25275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Decessi totali ~ 4600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64502C6D-F88A-476B-AD58-762E41153497}"/>
              </a:ext>
            </a:extLst>
          </p:cNvPr>
          <p:cNvCxnSpPr/>
          <p:nvPr/>
        </p:nvCxnSpPr>
        <p:spPr>
          <a:xfrm>
            <a:off x="11014394" y="600133"/>
            <a:ext cx="350093" cy="10650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39">
            <a:extLst>
              <a:ext uri="{FF2B5EF4-FFF2-40B4-BE49-F238E27FC236}">
                <a16:creationId xmlns:a16="http://schemas.microsoft.com/office/drawing/2014/main" id="{58F1F2CA-044E-4F2A-8FA3-3921FF8532A3}"/>
              </a:ext>
            </a:extLst>
          </p:cNvPr>
          <p:cNvSpPr/>
          <p:nvPr/>
        </p:nvSpPr>
        <p:spPr>
          <a:xfrm>
            <a:off x="3118312" y="4362489"/>
            <a:ext cx="78618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In </a:t>
            </a:r>
            <a:r>
              <a:rPr lang="en-US" sz="2000" dirty="0" err="1"/>
              <a:t>generale</a:t>
            </a:r>
            <a:r>
              <a:rPr lang="en-US" sz="2000" dirty="0"/>
              <a:t> è difficile </a:t>
            </a:r>
            <a:r>
              <a:rPr lang="en-US" sz="2000" dirty="0" err="1"/>
              <a:t>contare</a:t>
            </a:r>
            <a:r>
              <a:rPr lang="en-US" sz="2000" dirty="0"/>
              <a:t> (OMS non ha </a:t>
            </a:r>
            <a:r>
              <a:rPr lang="en-US" sz="2000" dirty="0" err="1"/>
              <a:t>dato</a:t>
            </a:r>
            <a:r>
              <a:rPr lang="en-US" sz="2000" dirty="0"/>
              <a:t> </a:t>
            </a:r>
            <a:r>
              <a:rPr lang="en-US" sz="2000" dirty="0" err="1"/>
              <a:t>indicazioni</a:t>
            </a:r>
            <a:r>
              <a:rPr lang="en-US" sz="2000" dirty="0"/>
              <a:t>):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err="1">
                <a:solidFill>
                  <a:srgbClr val="0000FF"/>
                </a:solidFill>
              </a:rPr>
              <a:t>Contagiati</a:t>
            </a:r>
            <a:endParaRPr lang="en-US" sz="2000" b="1" dirty="0">
              <a:solidFill>
                <a:srgbClr val="0000FF"/>
              </a:solidFill>
            </a:endParaRPr>
          </a:p>
          <a:p>
            <a:pPr marL="1257300" lvl="2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dipende</a:t>
            </a:r>
            <a:r>
              <a:rPr lang="en-US" sz="2000" dirty="0"/>
              <a:t> dal </a:t>
            </a:r>
            <a:r>
              <a:rPr lang="en-US" sz="2000" dirty="0" err="1"/>
              <a:t>numero</a:t>
            </a:r>
            <a:r>
              <a:rPr lang="en-US" sz="2000" dirty="0"/>
              <a:t> di </a:t>
            </a:r>
            <a:r>
              <a:rPr lang="en-US" sz="2000" dirty="0" err="1"/>
              <a:t>tamponi</a:t>
            </a:r>
            <a:r>
              <a:rPr lang="en-US" sz="2000" dirty="0"/>
              <a:t>, </a:t>
            </a:r>
            <a:r>
              <a:rPr lang="en-US" sz="2000" dirty="0" err="1"/>
              <a:t>dalla</a:t>
            </a:r>
            <a:r>
              <a:rPr lang="en-US" sz="2000" dirty="0"/>
              <a:t> </a:t>
            </a:r>
            <a:r>
              <a:rPr lang="en-US" sz="2000" dirty="0" err="1"/>
              <a:t>velocità</a:t>
            </a:r>
            <a:r>
              <a:rPr lang="en-US" sz="2000" dirty="0"/>
              <a:t> di </a:t>
            </a:r>
            <a:r>
              <a:rPr lang="en-US" sz="2000" dirty="0" err="1"/>
              <a:t>risposta</a:t>
            </a:r>
            <a:r>
              <a:rPr lang="en-US" sz="2000" dirty="0"/>
              <a:t>, 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err="1">
                <a:solidFill>
                  <a:srgbClr val="0000FF"/>
                </a:solidFill>
              </a:rPr>
              <a:t>decessi</a:t>
            </a:r>
            <a:r>
              <a:rPr lang="en-US" sz="2000" b="1" dirty="0">
                <a:solidFill>
                  <a:srgbClr val="0000FF"/>
                </a:solidFill>
              </a:rPr>
              <a:t>:</a:t>
            </a:r>
          </a:p>
          <a:p>
            <a:pPr marL="1257300" lvl="2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dirty="0"/>
              <a:t>un </a:t>
            </a:r>
            <a:r>
              <a:rPr lang="en-US" sz="2000" dirty="0" err="1"/>
              <a:t>malato</a:t>
            </a:r>
            <a:r>
              <a:rPr lang="en-US" sz="2000" dirty="0"/>
              <a:t> </a:t>
            </a:r>
            <a:r>
              <a:rPr lang="en-US" sz="2000" dirty="0" err="1"/>
              <a:t>terminale</a:t>
            </a:r>
            <a:r>
              <a:rPr lang="en-US" sz="2000" dirty="0"/>
              <a:t> </a:t>
            </a:r>
            <a:r>
              <a:rPr lang="en-US" sz="2000" dirty="0" err="1"/>
              <a:t>contagiato</a:t>
            </a:r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 </a:t>
            </a:r>
            <a:r>
              <a:rPr lang="en-US" sz="2000" dirty="0" err="1"/>
              <a:t>contato</a:t>
            </a:r>
            <a:r>
              <a:rPr lang="en-US" sz="2000" dirty="0"/>
              <a:t> o no? 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err="1">
                <a:solidFill>
                  <a:srgbClr val="0000FF"/>
                </a:solidFill>
              </a:rPr>
              <a:t>ricoverati</a:t>
            </a:r>
            <a:r>
              <a:rPr lang="en-US" sz="2000" b="1" dirty="0">
                <a:solidFill>
                  <a:srgbClr val="0000FF"/>
                </a:solidFill>
              </a:rPr>
              <a:t> in </a:t>
            </a:r>
            <a:r>
              <a:rPr lang="en-US" sz="2000" b="1" dirty="0" err="1">
                <a:solidFill>
                  <a:srgbClr val="0000FF"/>
                </a:solidFill>
              </a:rPr>
              <a:t>terapia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intensiva</a:t>
            </a:r>
            <a:r>
              <a:rPr lang="en-US" sz="2000" dirty="0"/>
              <a:t>:</a:t>
            </a:r>
          </a:p>
          <a:p>
            <a:pPr marL="1257300" lvl="2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dipende</a:t>
            </a:r>
            <a:r>
              <a:rPr lang="en-US" sz="2000" dirty="0"/>
              <a:t> </a:t>
            </a:r>
            <a:r>
              <a:rPr lang="en-US" sz="2000" dirty="0" err="1"/>
              <a:t>dalla</a:t>
            </a:r>
            <a:r>
              <a:rPr lang="en-US" sz="2000" dirty="0"/>
              <a:t> </a:t>
            </a:r>
            <a:r>
              <a:rPr lang="en-US" sz="2000" dirty="0" err="1"/>
              <a:t>disponibilità</a:t>
            </a:r>
            <a:r>
              <a:rPr lang="en-US" sz="2000" dirty="0"/>
              <a:t>, </a:t>
            </a:r>
            <a:r>
              <a:rPr lang="en-US" sz="2000" dirty="0" err="1"/>
              <a:t>magari</a:t>
            </a:r>
            <a:r>
              <a:rPr lang="en-US" sz="2000" dirty="0"/>
              <a:t> </a:t>
            </a:r>
            <a:r>
              <a:rPr lang="en-US" sz="2000" dirty="0" err="1"/>
              <a:t>anche</a:t>
            </a:r>
            <a:r>
              <a:rPr lang="en-US" sz="2000" dirty="0"/>
              <a:t> dal medico;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00FF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92811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1057A4-6FD1-447E-9DF8-72F1D2DAEC7E}"/>
              </a:ext>
            </a:extLst>
          </p:cNvPr>
          <p:cNvSpPr txBox="1"/>
          <p:nvPr/>
        </p:nvSpPr>
        <p:spPr>
          <a:xfrm>
            <a:off x="2110242" y="42863"/>
            <a:ext cx="711595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Difficoltà</a:t>
            </a:r>
            <a:r>
              <a:rPr lang="en-US" sz="2800" dirty="0"/>
              <a:t> ad </a:t>
            </a:r>
            <a:r>
              <a:rPr lang="en-US" sz="2800" dirty="0" err="1"/>
              <a:t>estrarre</a:t>
            </a:r>
            <a:r>
              <a:rPr lang="en-US" sz="2800" dirty="0"/>
              <a:t> </a:t>
            </a:r>
            <a:r>
              <a:rPr lang="en-US" sz="2800" dirty="0" err="1"/>
              <a:t>informazioni</a:t>
            </a:r>
            <a:r>
              <a:rPr lang="en-US" sz="2800" dirty="0"/>
              <a:t> </a:t>
            </a:r>
            <a:r>
              <a:rPr lang="en-US" sz="2800" dirty="0" err="1"/>
              <a:t>dai</a:t>
            </a:r>
            <a:r>
              <a:rPr lang="en-US" sz="2800" dirty="0"/>
              <a:t> </a:t>
            </a:r>
            <a:r>
              <a:rPr lang="en-US" sz="2800" dirty="0" err="1"/>
              <a:t>dati</a:t>
            </a:r>
            <a:r>
              <a:rPr lang="en-US" sz="2800" dirty="0"/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B1EB1B1-BDE7-413F-BD80-24B17CDB1197}"/>
              </a:ext>
            </a:extLst>
          </p:cNvPr>
          <p:cNvSpPr/>
          <p:nvPr/>
        </p:nvSpPr>
        <p:spPr>
          <a:xfrm>
            <a:off x="8216003" y="1493554"/>
            <a:ext cx="43267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/>
              <a:t>Regioni</a:t>
            </a:r>
            <a:r>
              <a:rPr lang="en-US" sz="2000" dirty="0"/>
              <a:t> </a:t>
            </a:r>
            <a:r>
              <a:rPr lang="en-US" sz="2000" dirty="0" err="1"/>
              <a:t>fanno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tamponi</a:t>
            </a:r>
            <a:r>
              <a:rPr lang="en-US" sz="2000" dirty="0"/>
              <a:t> di </a:t>
            </a:r>
            <a:r>
              <a:rPr lang="en-US" sz="2000" dirty="0" err="1"/>
              <a:t>altre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/>
              <a:t>Conteggi</a:t>
            </a:r>
            <a:r>
              <a:rPr lang="en-US" sz="2000" dirty="0"/>
              <a:t> ≠ (no </a:t>
            </a:r>
            <a:r>
              <a:rPr lang="en-US" sz="2000" dirty="0" err="1"/>
              <a:t>indicazioni</a:t>
            </a:r>
            <a:r>
              <a:rPr lang="en-US" sz="2000" dirty="0"/>
              <a:t> OMS)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/>
              <a:t>misure</a:t>
            </a:r>
            <a:r>
              <a:rPr lang="en-US" sz="2000" dirty="0"/>
              <a:t> </a:t>
            </a:r>
            <a:r>
              <a:rPr lang="en-US" sz="2000" dirty="0" err="1"/>
              <a:t>restrittive</a:t>
            </a:r>
            <a:r>
              <a:rPr lang="en-US" sz="2000" dirty="0"/>
              <a:t> in tempi </a:t>
            </a:r>
            <a:r>
              <a:rPr lang="en-US" sz="2000" dirty="0" err="1"/>
              <a:t>diversi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2° e 3° </a:t>
            </a:r>
            <a:r>
              <a:rPr lang="en-US" sz="2000" dirty="0" err="1"/>
              <a:t>tamponi</a:t>
            </a:r>
            <a:r>
              <a:rPr lang="en-US" sz="2000" dirty="0"/>
              <a:t> </a:t>
            </a:r>
            <a:r>
              <a:rPr lang="en-US" sz="2000" dirty="0" err="1"/>
              <a:t>contati</a:t>
            </a:r>
            <a:r>
              <a:rPr lang="en-US" sz="2000" dirty="0"/>
              <a:t> 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A3175272-DE15-4653-BC5E-158B0E1D5E3E}"/>
              </a:ext>
            </a:extLst>
          </p:cNvPr>
          <p:cNvGrpSpPr/>
          <p:nvPr/>
        </p:nvGrpSpPr>
        <p:grpSpPr>
          <a:xfrm>
            <a:off x="-10110" y="1505722"/>
            <a:ext cx="4064988" cy="2545430"/>
            <a:chOff x="-10110" y="1505722"/>
            <a:chExt cx="4064988" cy="2545430"/>
          </a:xfr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0012648-FA0C-40A4-8433-32FD82A35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338"/>
            <a:stretch/>
          </p:blipFill>
          <p:spPr>
            <a:xfrm>
              <a:off x="187943" y="1505722"/>
              <a:ext cx="3866935" cy="2545430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6C71EF9A-4796-4D58-A958-98C986D44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373" y="1993103"/>
              <a:ext cx="1516543" cy="1214467"/>
            </a:xfrm>
            <a:prstGeom prst="rect">
              <a:avLst/>
            </a:prstGeom>
          </p:spPr>
        </p:pic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9ACB08A5-6E5D-4268-AFA3-1881E6437A18}"/>
                </a:ext>
              </a:extLst>
            </p:cNvPr>
            <p:cNvSpPr/>
            <p:nvPr/>
          </p:nvSpPr>
          <p:spPr>
            <a:xfrm>
              <a:off x="-10110" y="1606703"/>
              <a:ext cx="1887317" cy="18873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7B86C86F-7CE3-4991-BE8A-341FCB0A1839}"/>
                </a:ext>
              </a:extLst>
            </p:cNvPr>
            <p:cNvSpPr/>
            <p:nvPr/>
          </p:nvSpPr>
          <p:spPr>
            <a:xfrm>
              <a:off x="690650" y="1550483"/>
              <a:ext cx="2562027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00FF"/>
                  </a:solidFill>
                </a:rPr>
                <a:t>Tamponi in Lombardia</a:t>
              </a: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67F1959B-0A2D-4E19-B4F4-16232D4491D4}"/>
              </a:ext>
            </a:extLst>
          </p:cNvPr>
          <p:cNvGrpSpPr/>
          <p:nvPr/>
        </p:nvGrpSpPr>
        <p:grpSpPr>
          <a:xfrm>
            <a:off x="4346357" y="1536042"/>
            <a:ext cx="3790767" cy="2515109"/>
            <a:chOff x="4346357" y="1536042"/>
            <a:chExt cx="3790767" cy="2515109"/>
          </a:xfr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F3653920-BE05-484F-8A69-4A75AD569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894"/>
            <a:stretch/>
          </p:blipFill>
          <p:spPr>
            <a:xfrm>
              <a:off x="4425236" y="1536042"/>
              <a:ext cx="3711888" cy="2515109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C9423E18-EF93-4A25-8258-7B01B8267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9355"/>
            <a:stretch/>
          </p:blipFill>
          <p:spPr>
            <a:xfrm>
              <a:off x="4429557" y="1888716"/>
              <a:ext cx="1804117" cy="1233987"/>
            </a:xfrm>
            <a:prstGeom prst="rect">
              <a:avLst/>
            </a:prstGeom>
          </p:spPr>
        </p:pic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7387B428-90BE-4451-9A81-489CA5F07CA6}"/>
                </a:ext>
              </a:extLst>
            </p:cNvPr>
            <p:cNvSpPr/>
            <p:nvPr/>
          </p:nvSpPr>
          <p:spPr>
            <a:xfrm>
              <a:off x="4346357" y="1632200"/>
              <a:ext cx="1887317" cy="18873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8E80F995-74E2-491B-B2DE-DD073E9A8D7A}"/>
                </a:ext>
              </a:extLst>
            </p:cNvPr>
            <p:cNvSpPr/>
            <p:nvPr/>
          </p:nvSpPr>
          <p:spPr>
            <a:xfrm>
              <a:off x="4921473" y="1580951"/>
              <a:ext cx="2510511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00FF"/>
                  </a:solidFill>
                </a:rPr>
                <a:t>Tamponi in Piemonte</a:t>
              </a:r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A633EB9F-85D0-4D87-9CC1-FC015743B916}"/>
              </a:ext>
            </a:extLst>
          </p:cNvPr>
          <p:cNvGrpSpPr/>
          <p:nvPr/>
        </p:nvGrpSpPr>
        <p:grpSpPr>
          <a:xfrm>
            <a:off x="-14996" y="4166630"/>
            <a:ext cx="3972906" cy="2564763"/>
            <a:chOff x="-14996" y="4166630"/>
            <a:chExt cx="3972906" cy="2564763"/>
          </a:xfr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877BD048-07F5-482F-A1B8-CF336140A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0652"/>
            <a:stretch/>
          </p:blipFill>
          <p:spPr>
            <a:xfrm>
              <a:off x="215820" y="4166630"/>
              <a:ext cx="3742090" cy="2564763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5A7262AF-0342-4733-9545-389B4E90A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306" y="4897485"/>
              <a:ext cx="1482089" cy="785763"/>
            </a:xfrm>
            <a:prstGeom prst="rect">
              <a:avLst/>
            </a:prstGeom>
          </p:spPr>
        </p:pic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8377BB37-5EBD-43D0-A612-CF7BA1DCB596}"/>
                </a:ext>
              </a:extLst>
            </p:cNvPr>
            <p:cNvSpPr/>
            <p:nvPr/>
          </p:nvSpPr>
          <p:spPr>
            <a:xfrm>
              <a:off x="-14996" y="4302179"/>
              <a:ext cx="1887317" cy="18873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9CF99796-B996-442B-BD8C-81C98275525A}"/>
                </a:ext>
              </a:extLst>
            </p:cNvPr>
            <p:cNvSpPr/>
            <p:nvPr/>
          </p:nvSpPr>
          <p:spPr>
            <a:xfrm>
              <a:off x="215820" y="4178318"/>
              <a:ext cx="3195560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00FF"/>
                  </a:solidFill>
                </a:rPr>
                <a:t>Tamponi in Emilia Romagna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20379C32-9F18-43C2-AB3C-8E9D0E6A148C}"/>
              </a:ext>
            </a:extLst>
          </p:cNvPr>
          <p:cNvGrpSpPr/>
          <p:nvPr/>
        </p:nvGrpSpPr>
        <p:grpSpPr>
          <a:xfrm>
            <a:off x="4202451" y="4171709"/>
            <a:ext cx="3934673" cy="2541847"/>
            <a:chOff x="4202451" y="4171709"/>
            <a:chExt cx="3934673" cy="2541847"/>
          </a:xfr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CBEC0A8-CFFB-4401-B8F6-938E6BBE9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3217"/>
            <a:stretch/>
          </p:blipFill>
          <p:spPr>
            <a:xfrm>
              <a:off x="4332980" y="4201484"/>
              <a:ext cx="3804144" cy="2512072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A7377301-2A95-48D7-B2F6-592242AE2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1774"/>
            <a:stretch/>
          </p:blipFill>
          <p:spPr>
            <a:xfrm>
              <a:off x="4350943" y="4859768"/>
              <a:ext cx="1738825" cy="1008053"/>
            </a:xfrm>
            <a:prstGeom prst="rect">
              <a:avLst/>
            </a:prstGeom>
          </p:spPr>
        </p:pic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A6872155-1A67-45B4-9D7D-9861506C62E0}"/>
                </a:ext>
              </a:extLst>
            </p:cNvPr>
            <p:cNvSpPr/>
            <p:nvPr/>
          </p:nvSpPr>
          <p:spPr>
            <a:xfrm>
              <a:off x="4202451" y="4447970"/>
              <a:ext cx="1887317" cy="18873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F5A89198-A775-440D-BDA0-F474787A691A}"/>
                </a:ext>
              </a:extLst>
            </p:cNvPr>
            <p:cNvSpPr/>
            <p:nvPr/>
          </p:nvSpPr>
          <p:spPr>
            <a:xfrm>
              <a:off x="4743628" y="4171709"/>
              <a:ext cx="2233571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00FF"/>
                  </a:solidFill>
                </a:rPr>
                <a:t>Tamponi in Veneto</a:t>
              </a:r>
            </a:p>
          </p:txBody>
        </p:sp>
      </p:grpSp>
      <p:sp>
        <p:nvSpPr>
          <p:cNvPr id="29" name="Rettangolo 28">
            <a:extLst>
              <a:ext uri="{FF2B5EF4-FFF2-40B4-BE49-F238E27FC236}">
                <a16:creationId xmlns:a16="http://schemas.microsoft.com/office/drawing/2014/main" id="{F055045C-38B9-460F-B91A-28C3598E71D2}"/>
              </a:ext>
            </a:extLst>
          </p:cNvPr>
          <p:cNvSpPr/>
          <p:nvPr/>
        </p:nvSpPr>
        <p:spPr>
          <a:xfrm>
            <a:off x="359659" y="796427"/>
            <a:ext cx="6041141" cy="400110"/>
          </a:xfrm>
          <a:prstGeom prst="rect">
            <a:avLst/>
          </a:prstGeom>
          <a:solidFill>
            <a:srgbClr val="FF9900">
              <a:alpha val="30196"/>
            </a:srgb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Il numero dei contagi dipende dal numero dei tamponi </a:t>
            </a: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317F9B5E-8F7E-41F9-87C5-9022C70378AA}"/>
              </a:ext>
            </a:extLst>
          </p:cNvPr>
          <p:cNvGrpSpPr/>
          <p:nvPr/>
        </p:nvGrpSpPr>
        <p:grpSpPr>
          <a:xfrm>
            <a:off x="8428603" y="3250789"/>
            <a:ext cx="3619561" cy="3293391"/>
            <a:chOff x="8428603" y="2242656"/>
            <a:chExt cx="3363487" cy="3078577"/>
          </a:xfr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grpSpPr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6FCE84E9-23B4-404B-B5B7-7C3869422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22093"/>
            <a:stretch/>
          </p:blipFill>
          <p:spPr>
            <a:xfrm>
              <a:off x="8428603" y="2242656"/>
              <a:ext cx="3363487" cy="3078577"/>
            </a:xfrm>
            <a:prstGeom prst="rect">
              <a:avLst/>
            </a:prstGeom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945194E0-1A8D-4948-9D5A-2C8C99F01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44215" y="3859260"/>
              <a:ext cx="2047875" cy="1038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8765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AD488D-9DDF-45FC-89AF-3C5041ABEB19}"/>
              </a:ext>
            </a:extLst>
          </p:cNvPr>
          <p:cNvSpPr txBox="1"/>
          <p:nvPr/>
        </p:nvSpPr>
        <p:spPr>
          <a:xfrm>
            <a:off x="4386880" y="30822"/>
            <a:ext cx="307215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PREVISIONI </a:t>
            </a:r>
            <a:endParaRPr lang="en-US" sz="3200" baseline="-250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25B7A8-5A12-4020-B6D4-CFAEC9650C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8" t="22322" r="27022" b="7318"/>
          <a:stretch/>
        </p:blipFill>
        <p:spPr>
          <a:xfrm>
            <a:off x="380144" y="719197"/>
            <a:ext cx="6955604" cy="482527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6531EFA-85B0-44DA-85A1-EB49B90E5A14}"/>
              </a:ext>
            </a:extLst>
          </p:cNvPr>
          <p:cNvSpPr/>
          <p:nvPr/>
        </p:nvSpPr>
        <p:spPr>
          <a:xfrm>
            <a:off x="7566916" y="1186258"/>
            <a:ext cx="44538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Proiezioni dell’Osservatorio Nazionale sulla Salute, </a:t>
            </a:r>
            <a:r>
              <a:rPr lang="it-IT" sz="2000" dirty="0" err="1"/>
              <a:t>pubbl</a:t>
            </a:r>
            <a:r>
              <a:rPr lang="it-IT" sz="2000" dirty="0"/>
              <a:t>. 20/4/2020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9463C85-BD44-4A93-A94A-F37AF79187FE}"/>
              </a:ext>
            </a:extLst>
          </p:cNvPr>
          <p:cNvSpPr/>
          <p:nvPr/>
        </p:nvSpPr>
        <p:spPr>
          <a:xfrm>
            <a:off x="7642261" y="2009457"/>
            <a:ext cx="3340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hlinkClick r:id="rId4"/>
              </a:rPr>
              <a:t>www.osservatoriosullasalute.it </a:t>
            </a:r>
            <a:endParaRPr lang="it-IT" dirty="0">
              <a:effectLst/>
              <a:hlinkClick r:id="rId4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2B3CBFF-5DE7-41F1-9F34-6CFE5624F55F}"/>
              </a:ext>
            </a:extLst>
          </p:cNvPr>
          <p:cNvCxnSpPr/>
          <p:nvPr/>
        </p:nvCxnSpPr>
        <p:spPr>
          <a:xfrm flipH="1">
            <a:off x="6822040" y="3277464"/>
            <a:ext cx="102741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0641F8D-8986-4ED7-877E-A52F23269A8E}"/>
              </a:ext>
            </a:extLst>
          </p:cNvPr>
          <p:cNvCxnSpPr/>
          <p:nvPr/>
        </p:nvCxnSpPr>
        <p:spPr>
          <a:xfrm flipH="1">
            <a:off x="6822040" y="4036039"/>
            <a:ext cx="102741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5D77662-574C-4A0F-B7DE-D1D5AE31D3F8}"/>
              </a:ext>
            </a:extLst>
          </p:cNvPr>
          <p:cNvCxnSpPr/>
          <p:nvPr/>
        </p:nvCxnSpPr>
        <p:spPr>
          <a:xfrm flipH="1">
            <a:off x="6822040" y="4631940"/>
            <a:ext cx="102741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448C0E9-C8EB-49AD-853A-EDA6D2529C86}"/>
              </a:ext>
            </a:extLst>
          </p:cNvPr>
          <p:cNvCxnSpPr/>
          <p:nvPr/>
        </p:nvCxnSpPr>
        <p:spPr>
          <a:xfrm flipH="1">
            <a:off x="6822040" y="5217567"/>
            <a:ext cx="102741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66CDCE7E-412C-4E08-8663-AB4EF457A204}"/>
              </a:ext>
            </a:extLst>
          </p:cNvPr>
          <p:cNvSpPr/>
          <p:nvPr/>
        </p:nvSpPr>
        <p:spPr>
          <a:xfrm>
            <a:off x="527406" y="5799930"/>
            <a:ext cx="11137187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CON I DATI A DISPOSIZIONE </a:t>
            </a:r>
            <a:r>
              <a:rPr lang="it-IT" sz="2400" b="1" dirty="0">
                <a:solidFill>
                  <a:srgbClr val="FF0000"/>
                </a:solidFill>
              </a:rPr>
              <a:t>NON</a:t>
            </a:r>
            <a:r>
              <a:rPr lang="it-IT" sz="2400" b="1" dirty="0"/>
              <a:t> </a:t>
            </a:r>
            <a:r>
              <a:rPr lang="it-IT" sz="2400" b="1" dirty="0">
                <a:solidFill>
                  <a:srgbClr val="0000FF"/>
                </a:solidFill>
              </a:rPr>
              <a:t>SI POSSONO FARE PREVISIONI PRECISE AL GIORNO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A97C7A2-F926-49E4-B2EC-BF6DE4DAC268}"/>
              </a:ext>
            </a:extLst>
          </p:cNvPr>
          <p:cNvSpPr/>
          <p:nvPr/>
        </p:nvSpPr>
        <p:spPr>
          <a:xfrm>
            <a:off x="1351051" y="6395831"/>
            <a:ext cx="9489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Si può dare un intervallo (grande) di fine epidemia, non un giorno preciso!!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7122523-9216-4982-B419-F85E3A7EB183}"/>
              </a:ext>
            </a:extLst>
          </p:cNvPr>
          <p:cNvSpPr/>
          <p:nvPr/>
        </p:nvSpPr>
        <p:spPr>
          <a:xfrm>
            <a:off x="8471042" y="3856156"/>
            <a:ext cx="3340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giorni già passati e nessuna di queste previsioni si è avverata</a:t>
            </a:r>
          </a:p>
        </p:txBody>
      </p:sp>
    </p:spTree>
    <p:extLst>
      <p:ext uri="{BB962C8B-B14F-4D97-AF65-F5344CB8AC3E}">
        <p14:creationId xmlns:p14="http://schemas.microsoft.com/office/powerpoint/2010/main" val="3776268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20AB027-EB18-4393-B912-5FBC16F695FC}"/>
              </a:ext>
            </a:extLst>
          </p:cNvPr>
          <p:cNvSpPr txBox="1"/>
          <p:nvPr/>
        </p:nvSpPr>
        <p:spPr>
          <a:xfrm>
            <a:off x="3118312" y="31530"/>
            <a:ext cx="608776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Scelta</a:t>
            </a:r>
            <a:r>
              <a:rPr lang="en-US" sz="3200" dirty="0"/>
              <a:t> </a:t>
            </a:r>
            <a:r>
              <a:rPr lang="en-US" sz="3200" dirty="0" err="1"/>
              <a:t>delle</a:t>
            </a:r>
            <a:r>
              <a:rPr lang="en-US" sz="3200" dirty="0"/>
              <a:t> curve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320817FD-3A3F-47F9-905D-91AD44DB9F28}"/>
              </a:ext>
            </a:extLst>
          </p:cNvPr>
          <p:cNvSpPr/>
          <p:nvPr/>
        </p:nvSpPr>
        <p:spPr>
          <a:xfrm>
            <a:off x="20555" y="1361740"/>
            <a:ext cx="5273143" cy="1127657"/>
          </a:xfrm>
          <a:prstGeom prst="rect">
            <a:avLst/>
          </a:prstGeom>
          <a:solidFill>
            <a:srgbClr val="33CCCC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433F0675-0684-450B-8116-FF3F870D334A}"/>
                  </a:ext>
                </a:extLst>
              </p:cNvPr>
              <p:cNvSpPr txBox="1"/>
              <p:nvPr/>
            </p:nvSpPr>
            <p:spPr>
              <a:xfrm>
                <a:off x="133195" y="1817196"/>
                <a:ext cx="2125517" cy="5750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f>
                        <m:f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</m:num>
                        <m:den>
                          <m:r>
                            <a:rPr lang="it-IT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433F0675-0684-450B-8116-FF3F870D3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95" y="1817196"/>
                <a:ext cx="2125517" cy="575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ttangolo 46">
            <a:extLst>
              <a:ext uri="{FF2B5EF4-FFF2-40B4-BE49-F238E27FC236}">
                <a16:creationId xmlns:a16="http://schemas.microsoft.com/office/drawing/2014/main" id="{D9DF3ACE-CAA2-4DEC-BB85-AFBBEF46D060}"/>
              </a:ext>
            </a:extLst>
          </p:cNvPr>
          <p:cNvSpPr/>
          <p:nvPr/>
        </p:nvSpPr>
        <p:spPr>
          <a:xfrm>
            <a:off x="20555" y="2601722"/>
            <a:ext cx="5273144" cy="1353145"/>
          </a:xfrm>
          <a:prstGeom prst="rect">
            <a:avLst/>
          </a:prstGeom>
          <a:solidFill>
            <a:srgbClr val="33CCCC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ttangolo 47">
                <a:extLst>
                  <a:ext uri="{FF2B5EF4-FFF2-40B4-BE49-F238E27FC236}">
                    <a16:creationId xmlns:a16="http://schemas.microsoft.com/office/drawing/2014/main" id="{094E7B36-206B-496F-A4AF-8A7BCBA9EC64}"/>
                  </a:ext>
                </a:extLst>
              </p:cNvPr>
              <p:cNvSpPr/>
              <p:nvPr/>
            </p:nvSpPr>
            <p:spPr>
              <a:xfrm>
                <a:off x="3110556" y="2628420"/>
                <a:ext cx="2134752" cy="1366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N: </a:t>
                </a:r>
                <a:r>
                  <a:rPr lang="en-US" dirty="0" err="1"/>
                  <a:t>popolazione</a:t>
                </a:r>
                <a:endParaRPr lang="en-US" dirty="0"/>
              </a:p>
              <a:p>
                <a:r>
                  <a:rPr lang="en-US" dirty="0"/>
                  <a:t>r: </a:t>
                </a:r>
                <a:r>
                  <a:rPr lang="en-US" dirty="0" err="1"/>
                  <a:t>tasso</a:t>
                </a:r>
                <a:r>
                  <a:rPr lang="en-US" dirty="0"/>
                  <a:t> di </a:t>
                </a:r>
                <a:r>
                  <a:rPr lang="en-US" dirty="0" err="1"/>
                  <a:t>crescita</a:t>
                </a:r>
                <a:endParaRPr lang="en-US" dirty="0"/>
              </a:p>
              <a:p>
                <a:r>
                  <a:rPr lang="en-US" dirty="0"/>
                  <a:t>K: </a:t>
                </a:r>
                <a:r>
                  <a:rPr lang="en-US" dirty="0" err="1"/>
                  <a:t>termine</a:t>
                </a:r>
                <a:r>
                  <a:rPr lang="en-US" dirty="0"/>
                  <a:t> </a:t>
                </a:r>
                <a:r>
                  <a:rPr lang="en-US" dirty="0" err="1"/>
                  <a:t>asintotico</a:t>
                </a:r>
                <a:endParaRPr lang="en-US" dirty="0"/>
              </a:p>
              <a:p>
                <a:r>
                  <a:rPr lang="it-IT" dirty="0"/>
                  <a:t>q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8" name="Rettangolo 47">
                <a:extLst>
                  <a:ext uri="{FF2B5EF4-FFF2-40B4-BE49-F238E27FC236}">
                    <a16:creationId xmlns:a16="http://schemas.microsoft.com/office/drawing/2014/main" id="{094E7B36-206B-496F-A4AF-8A7BCBA9EC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556" y="2628420"/>
                <a:ext cx="2134752" cy="1366208"/>
              </a:xfrm>
              <a:prstGeom prst="rect">
                <a:avLst/>
              </a:prstGeom>
              <a:blipFill>
                <a:blip r:embed="rId4"/>
                <a:stretch>
                  <a:fillRect l="-2286" t="-2232" r="-2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D0A3102A-CE6D-4AD7-B816-25DCBDB41B0D}"/>
                  </a:ext>
                </a:extLst>
              </p:cNvPr>
              <p:cNvSpPr txBox="1"/>
              <p:nvPr/>
            </p:nvSpPr>
            <p:spPr>
              <a:xfrm>
                <a:off x="207277" y="3077072"/>
                <a:ext cx="1779141" cy="572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it-IT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sSup>
                            <m:sSup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𝑟𝑡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D0A3102A-CE6D-4AD7-B816-25DCBDB41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77" y="3077072"/>
                <a:ext cx="1779141" cy="5725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ttangolo 51">
            <a:extLst>
              <a:ext uri="{FF2B5EF4-FFF2-40B4-BE49-F238E27FC236}">
                <a16:creationId xmlns:a16="http://schemas.microsoft.com/office/drawing/2014/main" id="{05B8A12F-0C48-4EC5-B3D0-E016987452C0}"/>
              </a:ext>
            </a:extLst>
          </p:cNvPr>
          <p:cNvSpPr/>
          <p:nvPr/>
        </p:nvSpPr>
        <p:spPr>
          <a:xfrm>
            <a:off x="34444" y="5570581"/>
            <a:ext cx="5255575" cy="1084403"/>
          </a:xfrm>
          <a:prstGeom prst="rect">
            <a:avLst/>
          </a:prstGeom>
          <a:solidFill>
            <a:srgbClr val="33CCCC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CBD6E777-5BF4-4FD8-8C16-6EE651B56655}"/>
              </a:ext>
            </a:extLst>
          </p:cNvPr>
          <p:cNvSpPr/>
          <p:nvPr/>
        </p:nvSpPr>
        <p:spPr>
          <a:xfrm>
            <a:off x="34443" y="5547573"/>
            <a:ext cx="391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ym typeface="Wingdings" panose="05000000000000000000" pitchFamily="2" charset="2"/>
              </a:rPr>
              <a:t>funzione</a:t>
            </a:r>
            <a:r>
              <a:rPr lang="en-US" dirty="0">
                <a:sym typeface="Wingdings" panose="05000000000000000000" pitchFamily="2" charset="2"/>
              </a:rPr>
              <a:t> ERF: </a:t>
            </a:r>
            <a:r>
              <a:rPr lang="en-US" dirty="0" err="1">
                <a:sym typeface="Wingdings" panose="05000000000000000000" pitchFamily="2" charset="2"/>
              </a:rPr>
              <a:t>integrale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della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gaussiana</a:t>
            </a:r>
            <a:r>
              <a:rPr lang="en-US" dirty="0"/>
              <a:t> 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C841F996-1A9A-406E-B7EA-3249438B86C9}"/>
                  </a:ext>
                </a:extLst>
              </p:cNvPr>
              <p:cNvSpPr txBox="1"/>
              <p:nvPr/>
            </p:nvSpPr>
            <p:spPr>
              <a:xfrm>
                <a:off x="2821005" y="5970023"/>
                <a:ext cx="2393796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𝐸𝑅𝐹</m:t>
                      </m:r>
                      <m:d>
                        <m:d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𝐴𝑠𝑦𝑚𝑝</m:t>
                          </m:r>
                          <m:f>
                            <m:f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𝑓𝑙𝑒𝑥</m:t>
                              </m:r>
                            </m:num>
                            <m:den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𝑠𝑙𝑜𝑝𝑒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C841F996-1A9A-406E-B7EA-3249438B8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005" y="5970023"/>
                <a:ext cx="2393796" cy="6223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686231BB-10EB-4D88-824F-288E36E5F61F}"/>
                  </a:ext>
                </a:extLst>
              </p:cNvPr>
              <p:cNvSpPr txBox="1"/>
              <p:nvPr/>
            </p:nvSpPr>
            <p:spPr>
              <a:xfrm>
                <a:off x="125016" y="5949003"/>
                <a:ext cx="1978490" cy="612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𝐸𝑅𝐹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it-IT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686231BB-10EB-4D88-824F-288E36E5F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16" y="5949003"/>
                <a:ext cx="1978490" cy="6122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ttangolo 57">
            <a:extLst>
              <a:ext uri="{FF2B5EF4-FFF2-40B4-BE49-F238E27FC236}">
                <a16:creationId xmlns:a16="http://schemas.microsoft.com/office/drawing/2014/main" id="{BDFAE19B-A04B-43D0-A4B1-D3EFE9706BF9}"/>
              </a:ext>
            </a:extLst>
          </p:cNvPr>
          <p:cNvSpPr/>
          <p:nvPr/>
        </p:nvSpPr>
        <p:spPr>
          <a:xfrm>
            <a:off x="20554" y="4064529"/>
            <a:ext cx="5255575" cy="1391726"/>
          </a:xfrm>
          <a:prstGeom prst="rect">
            <a:avLst/>
          </a:prstGeom>
          <a:solidFill>
            <a:srgbClr val="33CCCC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C2B3C67A-8B73-4E84-A91E-8704BE5E8080}"/>
                  </a:ext>
                </a:extLst>
              </p:cNvPr>
              <p:cNvSpPr/>
              <p:nvPr/>
            </p:nvSpPr>
            <p:spPr>
              <a:xfrm>
                <a:off x="3146483" y="4108386"/>
                <a:ext cx="2143536" cy="1347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N: </a:t>
                </a:r>
                <a:r>
                  <a:rPr lang="en-US" dirty="0" err="1"/>
                  <a:t>popolazione</a:t>
                </a:r>
                <a:endParaRPr lang="en-US" dirty="0"/>
              </a:p>
              <a:p>
                <a:r>
                  <a:rPr lang="en-US" dirty="0"/>
                  <a:t>r: </a:t>
                </a:r>
                <a:r>
                  <a:rPr lang="en-US" dirty="0" err="1"/>
                  <a:t>tasso</a:t>
                </a:r>
                <a:r>
                  <a:rPr lang="en-US" dirty="0"/>
                  <a:t> di </a:t>
                </a:r>
                <a:r>
                  <a:rPr lang="en-US" dirty="0" err="1"/>
                  <a:t>crescita</a:t>
                </a:r>
                <a:endParaRPr lang="en-US" dirty="0"/>
              </a:p>
              <a:p>
                <a:r>
                  <a:rPr lang="en-US" dirty="0"/>
                  <a:t>K: </a:t>
                </a:r>
                <a:r>
                  <a:rPr lang="en-US" dirty="0" err="1"/>
                  <a:t>termine</a:t>
                </a:r>
                <a:r>
                  <a:rPr lang="en-US" dirty="0"/>
                  <a:t> </a:t>
                </a:r>
                <a:r>
                  <a:rPr lang="en-US" dirty="0" err="1"/>
                  <a:t>asintotico</a:t>
                </a:r>
                <a:endParaRPr lang="en-US" dirty="0"/>
              </a:p>
              <a:p>
                <a:r>
                  <a:rPr lang="it-IT" dirty="0"/>
                  <a:t>c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C2B3C67A-8B73-4E84-A91E-8704BE5E80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483" y="4108386"/>
                <a:ext cx="2143536" cy="1347869"/>
              </a:xfrm>
              <a:prstGeom prst="rect">
                <a:avLst/>
              </a:prstGeom>
              <a:blipFill>
                <a:blip r:embed="rId8"/>
                <a:stretch>
                  <a:fillRect l="-2273" t="-2715" r="-1989" b="-9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8C027789-8557-491A-8113-3B00BA0536E6}"/>
                  </a:ext>
                </a:extLst>
              </p:cNvPr>
              <p:cNvSpPr txBox="1"/>
              <p:nvPr/>
            </p:nvSpPr>
            <p:spPr>
              <a:xfrm>
                <a:off x="215841" y="4534295"/>
                <a:ext cx="1941814" cy="354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it-IT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𝑟𝑡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it-I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8C027789-8557-491A-8113-3B00BA053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41" y="4534295"/>
                <a:ext cx="1941814" cy="354071"/>
              </a:xfrm>
              <a:prstGeom prst="rect">
                <a:avLst/>
              </a:prstGeom>
              <a:blipFill>
                <a:blip r:embed="rId9"/>
                <a:stretch>
                  <a:fillRect l="-2508" b="-68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ttangolo 62">
            <a:extLst>
              <a:ext uri="{FF2B5EF4-FFF2-40B4-BE49-F238E27FC236}">
                <a16:creationId xmlns:a16="http://schemas.microsoft.com/office/drawing/2014/main" id="{AB46CC6D-B4A5-4C01-BB28-95991AEFFBBC}"/>
              </a:ext>
            </a:extLst>
          </p:cNvPr>
          <p:cNvSpPr/>
          <p:nvPr/>
        </p:nvSpPr>
        <p:spPr>
          <a:xfrm>
            <a:off x="125016" y="645265"/>
            <a:ext cx="99640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</a:rPr>
              <a:t>Funzioni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Logistiche</a:t>
            </a:r>
            <a:r>
              <a:rPr lang="en-US" sz="2000" b="1" dirty="0">
                <a:solidFill>
                  <a:srgbClr val="0000FF"/>
                </a:solidFill>
              </a:rPr>
              <a:t>:  </a:t>
            </a:r>
            <a:r>
              <a:rPr lang="en-US" sz="2000" dirty="0" err="1"/>
              <a:t>usate</a:t>
            </a:r>
            <a:r>
              <a:rPr lang="en-US" sz="2000" dirty="0"/>
              <a:t> </a:t>
            </a:r>
            <a:r>
              <a:rPr lang="en-US" sz="2000" dirty="0" err="1"/>
              <a:t>soprattutto</a:t>
            </a:r>
            <a:r>
              <a:rPr lang="en-US" sz="2000" dirty="0"/>
              <a:t> per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modello</a:t>
            </a:r>
            <a:r>
              <a:rPr lang="en-US" sz="2000" dirty="0"/>
              <a:t> di </a:t>
            </a:r>
            <a:r>
              <a:rPr lang="en-US" sz="2000" dirty="0" err="1"/>
              <a:t>crescita</a:t>
            </a:r>
            <a:r>
              <a:rPr lang="en-US" sz="2000" dirty="0"/>
              <a:t> (</a:t>
            </a:r>
            <a:r>
              <a:rPr lang="en-US" sz="2000" dirty="0" err="1"/>
              <a:t>feto</a:t>
            </a:r>
            <a:r>
              <a:rPr lang="en-US" sz="2000" dirty="0"/>
              <a:t>, </a:t>
            </a:r>
            <a:r>
              <a:rPr lang="en-US" sz="2000" dirty="0" err="1"/>
              <a:t>tumore</a:t>
            </a:r>
            <a:r>
              <a:rPr lang="en-US" sz="2000" dirty="0"/>
              <a:t>, </a:t>
            </a:r>
            <a:r>
              <a:rPr lang="en-US" sz="2000" dirty="0" err="1"/>
              <a:t>popolazione</a:t>
            </a:r>
            <a:r>
              <a:rPr lang="en-US" sz="2000" dirty="0"/>
              <a:t>, …)</a:t>
            </a:r>
            <a:endParaRPr lang="it-IT" sz="2000" dirty="0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ABA09998-936E-4F1B-9CFA-8B42D9A771A5}"/>
              </a:ext>
            </a:extLst>
          </p:cNvPr>
          <p:cNvSpPr/>
          <p:nvPr/>
        </p:nvSpPr>
        <p:spPr>
          <a:xfrm>
            <a:off x="5509607" y="1612992"/>
            <a:ext cx="3484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Crescita</a:t>
            </a:r>
            <a:r>
              <a:rPr lang="en-US" sz="2000" dirty="0"/>
              <a:t> </a:t>
            </a:r>
            <a:r>
              <a:rPr lang="en-US" sz="2000" dirty="0" err="1"/>
              <a:t>iniziale</a:t>
            </a:r>
            <a:r>
              <a:rPr lang="en-US" sz="2000" dirty="0"/>
              <a:t> ~ </a:t>
            </a:r>
            <a:r>
              <a:rPr lang="en-US" sz="2000" dirty="0" err="1"/>
              <a:t>esponenziale</a:t>
            </a:r>
            <a:r>
              <a:rPr lang="en-US" sz="2000" dirty="0"/>
              <a:t> </a:t>
            </a:r>
            <a:endParaRPr lang="it-IT" sz="2000" dirty="0"/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1F056E81-17A2-4DC1-A535-A7D32172A30C}"/>
              </a:ext>
            </a:extLst>
          </p:cNvPr>
          <p:cNvSpPr/>
          <p:nvPr/>
        </p:nvSpPr>
        <p:spPr>
          <a:xfrm>
            <a:off x="5830567" y="2637723"/>
            <a:ext cx="28430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Crescita</a:t>
            </a:r>
            <a:r>
              <a:rPr lang="en-US" sz="2000" dirty="0"/>
              <a:t> </a:t>
            </a:r>
            <a:r>
              <a:rPr lang="en-US" sz="2000" dirty="0" err="1"/>
              <a:t>rallenta</a:t>
            </a:r>
            <a:r>
              <a:rPr lang="en-US" sz="2000" dirty="0"/>
              <a:t> ~ </a:t>
            </a:r>
            <a:r>
              <a:rPr lang="en-US" sz="2000" dirty="0" err="1"/>
              <a:t>lineare</a:t>
            </a:r>
            <a:r>
              <a:rPr lang="en-US" sz="2000" dirty="0"/>
              <a:t>  </a:t>
            </a:r>
            <a:endParaRPr lang="it-IT" sz="2000" dirty="0"/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67C63AC6-3EE2-42DB-AC33-0F1F7985EF33}"/>
              </a:ext>
            </a:extLst>
          </p:cNvPr>
          <p:cNvSpPr/>
          <p:nvPr/>
        </p:nvSpPr>
        <p:spPr>
          <a:xfrm>
            <a:off x="5623652" y="3660223"/>
            <a:ext cx="3272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Crescita</a:t>
            </a:r>
            <a:r>
              <a:rPr lang="en-US" sz="2000" dirty="0"/>
              <a:t> </a:t>
            </a:r>
            <a:r>
              <a:rPr lang="en-US" sz="2000" dirty="0" err="1"/>
              <a:t>termina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 err="1">
                <a:sym typeface="Wingdings" panose="05000000000000000000" pitchFamily="2" charset="2"/>
              </a:rPr>
              <a:t>asintotica</a:t>
            </a:r>
            <a:endParaRPr lang="it-IT" sz="2000" dirty="0"/>
          </a:p>
        </p:txBody>
      </p:sp>
      <p:sp>
        <p:nvSpPr>
          <p:cNvPr id="67" name="Freccia in giù 66">
            <a:extLst>
              <a:ext uri="{FF2B5EF4-FFF2-40B4-BE49-F238E27FC236}">
                <a16:creationId xmlns:a16="http://schemas.microsoft.com/office/drawing/2014/main" id="{9DD6C4E2-B843-44AD-A152-C9D7D4AADDA1}"/>
              </a:ext>
            </a:extLst>
          </p:cNvPr>
          <p:cNvSpPr/>
          <p:nvPr/>
        </p:nvSpPr>
        <p:spPr>
          <a:xfrm>
            <a:off x="6989878" y="2094837"/>
            <a:ext cx="524389" cy="510891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Freccia in giù 67">
            <a:extLst>
              <a:ext uri="{FF2B5EF4-FFF2-40B4-BE49-F238E27FC236}">
                <a16:creationId xmlns:a16="http://schemas.microsoft.com/office/drawing/2014/main" id="{F4D157C6-260E-4794-87F5-35728091840F}"/>
              </a:ext>
            </a:extLst>
          </p:cNvPr>
          <p:cNvSpPr/>
          <p:nvPr/>
        </p:nvSpPr>
        <p:spPr>
          <a:xfrm>
            <a:off x="6989878" y="3108426"/>
            <a:ext cx="524389" cy="510891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37A5E3B4-30D3-487B-9C62-C6DDB405BDD7}"/>
              </a:ext>
            </a:extLst>
          </p:cNvPr>
          <p:cNvGrpSpPr/>
          <p:nvPr/>
        </p:nvGrpSpPr>
        <p:grpSpPr>
          <a:xfrm>
            <a:off x="5796458" y="4144505"/>
            <a:ext cx="2885105" cy="2147899"/>
            <a:chOff x="5920283" y="3923720"/>
            <a:chExt cx="2885105" cy="2147899"/>
          </a:xfrm>
        </p:grpSpPr>
        <p:pic>
          <p:nvPicPr>
            <p:cNvPr id="70" name="Immagine 69" descr="Immagine che contiene gioco&#10;&#10;Descrizione generata automaticamente">
              <a:extLst>
                <a:ext uri="{FF2B5EF4-FFF2-40B4-BE49-F238E27FC236}">
                  <a16:creationId xmlns:a16="http://schemas.microsoft.com/office/drawing/2014/main" id="{05EE8846-65DF-48D8-9763-2ABFA3D5C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20"/>
            <a:stretch/>
          </p:blipFill>
          <p:spPr>
            <a:xfrm>
              <a:off x="5925388" y="3923720"/>
              <a:ext cx="2880000" cy="2147899"/>
            </a:xfrm>
            <a:prstGeom prst="rect">
              <a:avLst/>
            </a:prstGeom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71" name="Rettangolo 70">
              <a:extLst>
                <a:ext uri="{FF2B5EF4-FFF2-40B4-BE49-F238E27FC236}">
                  <a16:creationId xmlns:a16="http://schemas.microsoft.com/office/drawing/2014/main" id="{25BDF00B-DBD0-45F7-B43D-84EEFD79BDA2}"/>
                </a:ext>
              </a:extLst>
            </p:cNvPr>
            <p:cNvSpPr/>
            <p:nvPr/>
          </p:nvSpPr>
          <p:spPr>
            <a:xfrm>
              <a:off x="6545670" y="4842314"/>
              <a:ext cx="819718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Flesso </a:t>
              </a:r>
            </a:p>
          </p:txBody>
        </p:sp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F6EC121A-5420-4E2F-A9BD-E80563ACC195}"/>
                </a:ext>
              </a:extLst>
            </p:cNvPr>
            <p:cNvSpPr/>
            <p:nvPr/>
          </p:nvSpPr>
          <p:spPr>
            <a:xfrm>
              <a:off x="7126561" y="3944268"/>
              <a:ext cx="165142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fine = asintoto</a:t>
              </a:r>
            </a:p>
          </p:txBody>
        </p:sp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A9547326-FA0A-4311-A927-B815D16355AD}"/>
                </a:ext>
              </a:extLst>
            </p:cNvPr>
            <p:cNvSpPr/>
            <p:nvPr/>
          </p:nvSpPr>
          <p:spPr>
            <a:xfrm>
              <a:off x="5920283" y="5572940"/>
              <a:ext cx="81971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inizio</a:t>
              </a:r>
            </a:p>
          </p:txBody>
        </p:sp>
      </p:grpSp>
      <p:sp>
        <p:nvSpPr>
          <p:cNvPr id="26" name="Rettangolo 25">
            <a:extLst>
              <a:ext uri="{FF2B5EF4-FFF2-40B4-BE49-F238E27FC236}">
                <a16:creationId xmlns:a16="http://schemas.microsoft.com/office/drawing/2014/main" id="{890491A4-9A7E-4543-AD83-5C39CDB27EE0}"/>
              </a:ext>
            </a:extLst>
          </p:cNvPr>
          <p:cNvSpPr/>
          <p:nvPr/>
        </p:nvSpPr>
        <p:spPr>
          <a:xfrm>
            <a:off x="9206074" y="6411156"/>
            <a:ext cx="2879999" cy="400110"/>
          </a:xfrm>
          <a:prstGeom prst="rect">
            <a:avLst/>
          </a:prstGeom>
          <a:solidFill>
            <a:srgbClr val="FFCC99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 derivate </a:t>
            </a:r>
            <a:r>
              <a:rPr lang="en-US" sz="2000" b="1" dirty="0" err="1">
                <a:solidFill>
                  <a:srgbClr val="0000FF"/>
                </a:solidFill>
              </a:rPr>
              <a:t>funz</a:t>
            </a:r>
            <a:r>
              <a:rPr lang="en-US" sz="2000" b="1" dirty="0">
                <a:solidFill>
                  <a:srgbClr val="0000FF"/>
                </a:solidFill>
              </a:rPr>
              <a:t>. </a:t>
            </a:r>
            <a:r>
              <a:rPr lang="en-US" sz="2000" b="1" dirty="0" err="1">
                <a:solidFill>
                  <a:srgbClr val="0000FF"/>
                </a:solidFill>
              </a:rPr>
              <a:t>Logistiche</a:t>
            </a:r>
            <a:endParaRPr lang="it-IT" sz="2000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352A0D9-45FE-40D6-B644-2EBDC4386DBB}"/>
              </a:ext>
            </a:extLst>
          </p:cNvPr>
          <p:cNvGrpSpPr/>
          <p:nvPr/>
        </p:nvGrpSpPr>
        <p:grpSpPr>
          <a:xfrm>
            <a:off x="9402657" y="4060278"/>
            <a:ext cx="2751242" cy="2182820"/>
            <a:chOff x="9713429" y="3412409"/>
            <a:chExt cx="2331799" cy="1850036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3FE6973A-8BAC-4413-9505-7B8534778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51"/>
            <a:stretch/>
          </p:blipFill>
          <p:spPr>
            <a:xfrm>
              <a:off x="9790717" y="3412409"/>
              <a:ext cx="2007660" cy="1850036"/>
            </a:xfrm>
            <a:prstGeom prst="rect">
              <a:avLst/>
            </a:prstGeom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AEAA566A-6B5E-45C0-AFF6-260A862AFEB0}"/>
                </a:ext>
              </a:extLst>
            </p:cNvPr>
            <p:cNvSpPr/>
            <p:nvPr/>
          </p:nvSpPr>
          <p:spPr>
            <a:xfrm>
              <a:off x="9713429" y="4792500"/>
              <a:ext cx="620813" cy="313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inizio</a:t>
              </a:r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32A9EA52-5316-470E-99B7-7E6398FEC327}"/>
                </a:ext>
              </a:extLst>
            </p:cNvPr>
            <p:cNvSpPr/>
            <p:nvPr/>
          </p:nvSpPr>
          <p:spPr>
            <a:xfrm>
              <a:off x="11550034" y="4780404"/>
              <a:ext cx="495194" cy="313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fine</a:t>
              </a: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6379CBE4-CCA8-4CF9-8776-F373A8D70E25}"/>
                </a:ext>
              </a:extLst>
            </p:cNvPr>
            <p:cNvSpPr/>
            <p:nvPr/>
          </p:nvSpPr>
          <p:spPr>
            <a:xfrm>
              <a:off x="10413902" y="3464999"/>
              <a:ext cx="81971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picco</a:t>
              </a:r>
            </a:p>
          </p:txBody>
        </p:sp>
      </p:grpSp>
      <p:sp>
        <p:nvSpPr>
          <p:cNvPr id="36" name="Rettangolo 35">
            <a:extLst>
              <a:ext uri="{FF2B5EF4-FFF2-40B4-BE49-F238E27FC236}">
                <a16:creationId xmlns:a16="http://schemas.microsoft.com/office/drawing/2014/main" id="{5CA582FF-7412-44AF-8F01-F80A2024C3B0}"/>
              </a:ext>
            </a:extLst>
          </p:cNvPr>
          <p:cNvSpPr/>
          <p:nvPr/>
        </p:nvSpPr>
        <p:spPr>
          <a:xfrm>
            <a:off x="6050723" y="1160527"/>
            <a:ext cx="2402697" cy="400110"/>
          </a:xfrm>
          <a:prstGeom prst="rect">
            <a:avLst/>
          </a:prstGeom>
          <a:solidFill>
            <a:srgbClr val="FFCC99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Dati</a:t>
            </a:r>
            <a:r>
              <a:rPr lang="en-US" sz="2000" dirty="0"/>
              <a:t> </a:t>
            </a:r>
            <a:r>
              <a:rPr lang="en-US" sz="2000" dirty="0" err="1"/>
              <a:t>Totali</a:t>
            </a:r>
            <a:r>
              <a:rPr lang="en-US" sz="2000" dirty="0"/>
              <a:t>: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3AE59501-BB72-41B5-8FAB-564D8FD0DFE3}"/>
              </a:ext>
            </a:extLst>
          </p:cNvPr>
          <p:cNvSpPr/>
          <p:nvPr/>
        </p:nvSpPr>
        <p:spPr>
          <a:xfrm>
            <a:off x="9504355" y="1160527"/>
            <a:ext cx="2402697" cy="400110"/>
          </a:xfrm>
          <a:prstGeom prst="rect">
            <a:avLst/>
          </a:prstGeom>
          <a:solidFill>
            <a:srgbClr val="FFCC99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Dati</a:t>
            </a:r>
            <a:r>
              <a:rPr lang="en-US" sz="2000" dirty="0"/>
              <a:t> </a:t>
            </a:r>
            <a:r>
              <a:rPr lang="en-US" sz="2000" dirty="0" err="1"/>
              <a:t>giornalieri</a:t>
            </a:r>
            <a:r>
              <a:rPr lang="en-US" sz="2000" dirty="0"/>
              <a:t>: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01FA51AE-5A5A-479A-BA31-055E560E4BAA}"/>
              </a:ext>
            </a:extLst>
          </p:cNvPr>
          <p:cNvSpPr/>
          <p:nvPr/>
        </p:nvSpPr>
        <p:spPr>
          <a:xfrm>
            <a:off x="6084007" y="6416994"/>
            <a:ext cx="2402697" cy="400110"/>
          </a:xfrm>
          <a:prstGeom prst="rect">
            <a:avLst/>
          </a:prstGeom>
          <a:solidFill>
            <a:srgbClr val="FFCC99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</a:rPr>
              <a:t>Funzioni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Logistiche</a:t>
            </a:r>
            <a:endParaRPr lang="it-IT" sz="2000" dirty="0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DB8B7679-766B-403C-B602-959A0C87075F}"/>
              </a:ext>
            </a:extLst>
          </p:cNvPr>
          <p:cNvSpPr/>
          <p:nvPr/>
        </p:nvSpPr>
        <p:spPr>
          <a:xfrm>
            <a:off x="9614882" y="1632042"/>
            <a:ext cx="2457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Crescita</a:t>
            </a:r>
            <a:r>
              <a:rPr lang="en-US" sz="2000" dirty="0"/>
              <a:t> </a:t>
            </a:r>
            <a:r>
              <a:rPr lang="en-US" sz="2000" dirty="0" err="1"/>
              <a:t>iniziale</a:t>
            </a:r>
            <a:r>
              <a:rPr lang="en-US" sz="2000" dirty="0"/>
              <a:t> ~ exp </a:t>
            </a:r>
            <a:endParaRPr lang="it-IT" sz="2000" dirty="0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D1880534-755F-431C-AF2E-35FB08963624}"/>
              </a:ext>
            </a:extLst>
          </p:cNvPr>
          <p:cNvSpPr/>
          <p:nvPr/>
        </p:nvSpPr>
        <p:spPr>
          <a:xfrm>
            <a:off x="10369757" y="2610767"/>
            <a:ext cx="921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picco</a:t>
            </a:r>
            <a:endParaRPr lang="it-IT" sz="2000" dirty="0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038F3DCE-4313-4ED1-A75F-275DBFE6F38D}"/>
              </a:ext>
            </a:extLst>
          </p:cNvPr>
          <p:cNvSpPr/>
          <p:nvPr/>
        </p:nvSpPr>
        <p:spPr>
          <a:xfrm>
            <a:off x="10135142" y="3647892"/>
            <a:ext cx="1327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Calo</a:t>
            </a:r>
            <a:r>
              <a:rPr lang="en-US" sz="2000" dirty="0"/>
              <a:t> a zero</a:t>
            </a:r>
            <a:endParaRPr lang="it-IT" sz="2000" dirty="0"/>
          </a:p>
        </p:txBody>
      </p:sp>
      <p:sp>
        <p:nvSpPr>
          <p:cNvPr id="42" name="Freccia in giù 41">
            <a:extLst>
              <a:ext uri="{FF2B5EF4-FFF2-40B4-BE49-F238E27FC236}">
                <a16:creationId xmlns:a16="http://schemas.microsoft.com/office/drawing/2014/main" id="{7EF4F388-7A2F-4B2B-84B2-4BC16902F8DB}"/>
              </a:ext>
            </a:extLst>
          </p:cNvPr>
          <p:cNvSpPr/>
          <p:nvPr/>
        </p:nvSpPr>
        <p:spPr>
          <a:xfrm>
            <a:off x="10466503" y="2123412"/>
            <a:ext cx="524389" cy="510891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in giù 45">
            <a:extLst>
              <a:ext uri="{FF2B5EF4-FFF2-40B4-BE49-F238E27FC236}">
                <a16:creationId xmlns:a16="http://schemas.microsoft.com/office/drawing/2014/main" id="{BF0A4E33-A16A-4CB1-98F5-5D2E06409698}"/>
              </a:ext>
            </a:extLst>
          </p:cNvPr>
          <p:cNvSpPr/>
          <p:nvPr/>
        </p:nvSpPr>
        <p:spPr>
          <a:xfrm>
            <a:off x="10466503" y="3137001"/>
            <a:ext cx="524389" cy="510891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9187DDEA-62BA-4563-B509-963EC7EAB36E}"/>
              </a:ext>
            </a:extLst>
          </p:cNvPr>
          <p:cNvSpPr/>
          <p:nvPr/>
        </p:nvSpPr>
        <p:spPr>
          <a:xfrm>
            <a:off x="84103" y="4025287"/>
            <a:ext cx="2220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ym typeface="Wingdings" panose="05000000000000000000" pitchFamily="2" charset="2"/>
              </a:rPr>
              <a:t>funzione</a:t>
            </a:r>
            <a:r>
              <a:rPr lang="en-US" dirty="0">
                <a:sym typeface="Wingdings" panose="05000000000000000000" pitchFamily="2" charset="2"/>
              </a:rPr>
              <a:t> di </a:t>
            </a:r>
            <a:r>
              <a:rPr lang="en-US" dirty="0" err="1">
                <a:sym typeface="Wingdings" panose="05000000000000000000" pitchFamily="2" charset="2"/>
              </a:rPr>
              <a:t>Gompertz</a:t>
            </a:r>
            <a:endParaRPr lang="it-IT" dirty="0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38D6715D-5359-46EA-AE59-303989FAEEF4}"/>
              </a:ext>
            </a:extLst>
          </p:cNvPr>
          <p:cNvSpPr/>
          <p:nvPr/>
        </p:nvSpPr>
        <p:spPr>
          <a:xfrm>
            <a:off x="43007" y="1374548"/>
            <a:ext cx="3091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ym typeface="Wingdings" panose="05000000000000000000" pitchFamily="2" charset="2"/>
              </a:rPr>
              <a:t>funzione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logistica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generalizzata</a:t>
            </a:r>
            <a:endParaRPr lang="it-IT" dirty="0"/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3B2B6B2A-3B63-4897-8791-A97E0D00E060}"/>
              </a:ext>
            </a:extLst>
          </p:cNvPr>
          <p:cNvSpPr/>
          <p:nvPr/>
        </p:nvSpPr>
        <p:spPr>
          <a:xfrm>
            <a:off x="-10073" y="2616007"/>
            <a:ext cx="186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ym typeface="Wingdings" panose="05000000000000000000" pitchFamily="2" charset="2"/>
              </a:rPr>
              <a:t>funzione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logistica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2708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1057A4-6FD1-447E-9DF8-72F1D2DAEC7E}"/>
              </a:ext>
            </a:extLst>
          </p:cNvPr>
          <p:cNvSpPr txBox="1"/>
          <p:nvPr/>
        </p:nvSpPr>
        <p:spPr>
          <a:xfrm>
            <a:off x="3838602" y="85734"/>
            <a:ext cx="4925254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Adattamento</a:t>
            </a:r>
            <a:r>
              <a:rPr lang="en-US" sz="2800" dirty="0"/>
              <a:t> </a:t>
            </a:r>
            <a:r>
              <a:rPr lang="en-US" sz="2800" dirty="0" err="1"/>
              <a:t>delle</a:t>
            </a:r>
            <a:r>
              <a:rPr lang="en-US" sz="2800" dirty="0"/>
              <a:t> curve ai </a:t>
            </a:r>
            <a:r>
              <a:rPr lang="en-US" sz="2800" dirty="0" err="1"/>
              <a:t>dati</a:t>
            </a:r>
            <a:endParaRPr lang="en-US" sz="2800" dirty="0"/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950C643C-209B-4AD0-8246-3CBE79F43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759" y="1816931"/>
            <a:ext cx="6554042" cy="494760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02BB836-53D5-49B3-B585-B1BECFD791DD}"/>
              </a:ext>
            </a:extLst>
          </p:cNvPr>
          <p:cNvCxnSpPr/>
          <p:nvPr/>
        </p:nvCxnSpPr>
        <p:spPr>
          <a:xfrm flipV="1">
            <a:off x="2814320" y="2606675"/>
            <a:ext cx="4744720" cy="33832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6">
            <a:extLst>
              <a:ext uri="{FF2B5EF4-FFF2-40B4-BE49-F238E27FC236}">
                <a16:creationId xmlns:a16="http://schemas.microsoft.com/office/drawing/2014/main" id="{074BD6F7-2DC5-4CBD-A0E9-DFE898A28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64" t="78776" r="83482" b="12517"/>
          <a:stretch/>
        </p:blipFill>
        <p:spPr>
          <a:xfrm>
            <a:off x="2741451" y="5916014"/>
            <a:ext cx="531844" cy="597160"/>
          </a:xfrm>
          <a:prstGeom prst="rect">
            <a:avLst/>
          </a:prstGeom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D1F99364-63FB-46DD-90B7-4FAAED367C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64" t="78776" r="83482" b="12517"/>
          <a:stretch/>
        </p:blipFill>
        <p:spPr>
          <a:xfrm>
            <a:off x="4387178" y="4756406"/>
            <a:ext cx="531844" cy="597160"/>
          </a:xfrm>
          <a:prstGeom prst="rect">
            <a:avLst/>
          </a:prstGeom>
        </p:spPr>
      </p:pic>
      <p:pic>
        <p:nvPicPr>
          <p:cNvPr id="57" name="Picture 6">
            <a:extLst>
              <a:ext uri="{FF2B5EF4-FFF2-40B4-BE49-F238E27FC236}">
                <a16:creationId xmlns:a16="http://schemas.microsoft.com/office/drawing/2014/main" id="{C08DFF35-9D50-41B7-8329-7D09622516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64" t="78776" r="83482" b="12517"/>
          <a:stretch/>
        </p:blipFill>
        <p:spPr>
          <a:xfrm>
            <a:off x="3838602" y="5133445"/>
            <a:ext cx="531844" cy="597160"/>
          </a:xfrm>
          <a:prstGeom prst="rect">
            <a:avLst/>
          </a:prstGeom>
        </p:spPr>
      </p:pic>
      <p:pic>
        <p:nvPicPr>
          <p:cNvPr id="58" name="Picture 6">
            <a:extLst>
              <a:ext uri="{FF2B5EF4-FFF2-40B4-BE49-F238E27FC236}">
                <a16:creationId xmlns:a16="http://schemas.microsoft.com/office/drawing/2014/main" id="{5C6B2ADF-ED50-48BD-9968-FB5F5659D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64" t="78776" r="83482" b="12517"/>
          <a:stretch/>
        </p:blipFill>
        <p:spPr>
          <a:xfrm>
            <a:off x="3290027" y="4935595"/>
            <a:ext cx="531844" cy="597160"/>
          </a:xfrm>
          <a:prstGeom prst="rect">
            <a:avLst/>
          </a:prstGeom>
        </p:spPr>
      </p:pic>
      <p:grpSp>
        <p:nvGrpSpPr>
          <p:cNvPr id="82" name="Gruppo 81">
            <a:extLst>
              <a:ext uri="{FF2B5EF4-FFF2-40B4-BE49-F238E27FC236}">
                <a16:creationId xmlns:a16="http://schemas.microsoft.com/office/drawing/2014/main" id="{CD0D7C52-C1DC-4023-933F-40CAD20AF342}"/>
              </a:ext>
            </a:extLst>
          </p:cNvPr>
          <p:cNvGrpSpPr/>
          <p:nvPr/>
        </p:nvGrpSpPr>
        <p:grpSpPr>
          <a:xfrm>
            <a:off x="4935754" y="2398643"/>
            <a:ext cx="2726145" cy="1965562"/>
            <a:chOff x="4935754" y="1722368"/>
            <a:chExt cx="2726145" cy="1965562"/>
          </a:xfrm>
        </p:grpSpPr>
        <p:pic>
          <p:nvPicPr>
            <p:cNvPr id="54" name="Picture 6">
              <a:extLst>
                <a:ext uri="{FF2B5EF4-FFF2-40B4-BE49-F238E27FC236}">
                  <a16:creationId xmlns:a16="http://schemas.microsoft.com/office/drawing/2014/main" id="{880E34B1-2BDE-45D3-9C6C-42C763551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664" t="78776" r="83482" b="12517"/>
            <a:stretch/>
          </p:blipFill>
          <p:spPr>
            <a:xfrm>
              <a:off x="5484330" y="2515589"/>
              <a:ext cx="531844" cy="597160"/>
            </a:xfrm>
            <a:prstGeom prst="rect">
              <a:avLst/>
            </a:prstGeom>
          </p:spPr>
        </p:pic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0B9C1E75-CFD0-4067-9EF1-741ACC3CE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664" t="78776" r="83482" b="12517"/>
            <a:stretch/>
          </p:blipFill>
          <p:spPr>
            <a:xfrm>
              <a:off x="4935754" y="3090770"/>
              <a:ext cx="531844" cy="597160"/>
            </a:xfrm>
            <a:prstGeom prst="rect">
              <a:avLst/>
            </a:prstGeom>
          </p:spPr>
        </p:pic>
        <p:pic>
          <p:nvPicPr>
            <p:cNvPr id="59" name="Picture 6">
              <a:extLst>
                <a:ext uri="{FF2B5EF4-FFF2-40B4-BE49-F238E27FC236}">
                  <a16:creationId xmlns:a16="http://schemas.microsoft.com/office/drawing/2014/main" id="{04D10161-D22A-44EC-95EC-A4D88345B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664" t="78776" r="83482" b="12517"/>
            <a:stretch/>
          </p:blipFill>
          <p:spPr>
            <a:xfrm>
              <a:off x="7130055" y="2039339"/>
              <a:ext cx="531844" cy="597160"/>
            </a:xfrm>
            <a:prstGeom prst="rect">
              <a:avLst/>
            </a:prstGeom>
          </p:spPr>
        </p:pic>
        <p:pic>
          <p:nvPicPr>
            <p:cNvPr id="60" name="Picture 6">
              <a:extLst>
                <a:ext uri="{FF2B5EF4-FFF2-40B4-BE49-F238E27FC236}">
                  <a16:creationId xmlns:a16="http://schemas.microsoft.com/office/drawing/2014/main" id="{50421149-D963-46C9-A67E-65F62A70D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664" t="78776" r="83482" b="12517"/>
            <a:stretch/>
          </p:blipFill>
          <p:spPr>
            <a:xfrm>
              <a:off x="6032906" y="3017298"/>
              <a:ext cx="531844" cy="597160"/>
            </a:xfrm>
            <a:prstGeom prst="rect">
              <a:avLst/>
            </a:prstGeom>
          </p:spPr>
        </p:pic>
        <p:pic>
          <p:nvPicPr>
            <p:cNvPr id="61" name="Picture 6">
              <a:extLst>
                <a:ext uri="{FF2B5EF4-FFF2-40B4-BE49-F238E27FC236}">
                  <a16:creationId xmlns:a16="http://schemas.microsoft.com/office/drawing/2014/main" id="{E5B2DC2A-A4D6-4608-A3BC-ACA33B04F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664" t="78776" r="83482" b="12517"/>
            <a:stretch/>
          </p:blipFill>
          <p:spPr>
            <a:xfrm>
              <a:off x="6591546" y="1722368"/>
              <a:ext cx="531844" cy="597160"/>
            </a:xfrm>
            <a:prstGeom prst="rect">
              <a:avLst/>
            </a:prstGeom>
          </p:spPr>
        </p:pic>
      </p:grp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B3470AFE-DB48-4572-A2C2-3F5E2F806E3E}"/>
              </a:ext>
            </a:extLst>
          </p:cNvPr>
          <p:cNvGrpSpPr/>
          <p:nvPr/>
        </p:nvGrpSpPr>
        <p:grpSpPr>
          <a:xfrm>
            <a:off x="3000375" y="2664761"/>
            <a:ext cx="4395602" cy="3526489"/>
            <a:chOff x="3000375" y="1988486"/>
            <a:chExt cx="4395602" cy="3526489"/>
          </a:xfrm>
        </p:grpSpPr>
        <p:cxnSp>
          <p:nvCxnSpPr>
            <p:cNvPr id="64" name="Connettore diritto 63">
              <a:extLst>
                <a:ext uri="{FF2B5EF4-FFF2-40B4-BE49-F238E27FC236}">
                  <a16:creationId xmlns:a16="http://schemas.microsoft.com/office/drawing/2014/main" id="{A89A6867-F686-4085-B0D9-7A7FC9265E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0375" y="4533900"/>
              <a:ext cx="542925" cy="9810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diritto 65">
              <a:extLst>
                <a:ext uri="{FF2B5EF4-FFF2-40B4-BE49-F238E27FC236}">
                  <a16:creationId xmlns:a16="http://schemas.microsoft.com/office/drawing/2014/main" id="{87AE1AA2-2E48-4917-915F-111002C0548A}"/>
                </a:ext>
              </a:extLst>
            </p:cNvPr>
            <p:cNvCxnSpPr>
              <a:cxnSpLocks/>
            </p:cNvCxnSpPr>
            <p:nvPr/>
          </p:nvCxnSpPr>
          <p:spPr>
            <a:xfrm>
              <a:off x="3543300" y="4539840"/>
              <a:ext cx="542989" cy="1801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diritto 67">
              <a:extLst>
                <a:ext uri="{FF2B5EF4-FFF2-40B4-BE49-F238E27FC236}">
                  <a16:creationId xmlns:a16="http://schemas.microsoft.com/office/drawing/2014/main" id="{D16A26A5-6F44-46A2-A6D0-BF6CDD374D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8983" y="4369373"/>
              <a:ext cx="566765" cy="3505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diritto 69">
              <a:extLst>
                <a:ext uri="{FF2B5EF4-FFF2-40B4-BE49-F238E27FC236}">
                  <a16:creationId xmlns:a16="http://schemas.microsoft.com/office/drawing/2014/main" id="{791A67E8-5347-4354-9891-5995B63EF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5198" y="3353568"/>
              <a:ext cx="556478" cy="1015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diritto 72">
              <a:extLst>
                <a:ext uri="{FF2B5EF4-FFF2-40B4-BE49-F238E27FC236}">
                  <a16:creationId xmlns:a16="http://schemas.microsoft.com/office/drawing/2014/main" id="{048B1852-7968-42E9-953E-5EAB6014DD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8883" y="2778419"/>
              <a:ext cx="571369" cy="6119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diritto 74">
              <a:extLst>
                <a:ext uri="{FF2B5EF4-FFF2-40B4-BE49-F238E27FC236}">
                  <a16:creationId xmlns:a16="http://schemas.microsoft.com/office/drawing/2014/main" id="{5F08479A-EA2A-4133-B8DD-4A8C014B6C25}"/>
                </a:ext>
              </a:extLst>
            </p:cNvPr>
            <p:cNvCxnSpPr>
              <a:cxnSpLocks/>
            </p:cNvCxnSpPr>
            <p:nvPr/>
          </p:nvCxnSpPr>
          <p:spPr>
            <a:xfrm>
              <a:off x="5730660" y="2804832"/>
              <a:ext cx="568168" cy="5110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diritto 76">
              <a:extLst>
                <a:ext uri="{FF2B5EF4-FFF2-40B4-BE49-F238E27FC236}">
                  <a16:creationId xmlns:a16="http://schemas.microsoft.com/office/drawing/2014/main" id="{9031F427-093C-4F58-90CD-B1DD95EE17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1821" y="1988486"/>
              <a:ext cx="575647" cy="13103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diritto 78">
              <a:extLst>
                <a:ext uri="{FF2B5EF4-FFF2-40B4-BE49-F238E27FC236}">
                  <a16:creationId xmlns:a16="http://schemas.microsoft.com/office/drawing/2014/main" id="{D6BEF47A-E582-41AD-856F-107A58BD2A2C}"/>
                </a:ext>
              </a:extLst>
            </p:cNvPr>
            <p:cNvCxnSpPr>
              <a:cxnSpLocks/>
            </p:cNvCxnSpPr>
            <p:nvPr/>
          </p:nvCxnSpPr>
          <p:spPr>
            <a:xfrm>
              <a:off x="6857468" y="1988486"/>
              <a:ext cx="538509" cy="313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ttangolo 85">
            <a:extLst>
              <a:ext uri="{FF2B5EF4-FFF2-40B4-BE49-F238E27FC236}">
                <a16:creationId xmlns:a16="http://schemas.microsoft.com/office/drawing/2014/main" id="{1E7C81A4-0FFF-48C8-B6F3-D0BE3C8C25D5}"/>
              </a:ext>
            </a:extLst>
          </p:cNvPr>
          <p:cNvSpPr/>
          <p:nvPr/>
        </p:nvSpPr>
        <p:spPr>
          <a:xfrm>
            <a:off x="90211" y="935432"/>
            <a:ext cx="11425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Supponiamo di avere un insieme di misure e pensiamo che queste debbano essere descritte da una retta</a:t>
            </a:r>
          </a:p>
        </p:txBody>
      </p:sp>
    </p:spTree>
    <p:extLst>
      <p:ext uri="{BB962C8B-B14F-4D97-AF65-F5344CB8AC3E}">
        <p14:creationId xmlns:p14="http://schemas.microsoft.com/office/powerpoint/2010/main" val="229094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>
          <a:xfrm>
            <a:off x="1429930" y="-87800"/>
            <a:ext cx="9324793" cy="7036926"/>
          </a:xfrm>
          <a:prstGeom prst="rect">
            <a:avLst/>
          </a:prstGeom>
          <a:solidFill>
            <a:srgbClr val="FAFFD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1" name="Rectangle 90"/>
          <p:cNvSpPr/>
          <p:nvPr/>
        </p:nvSpPr>
        <p:spPr>
          <a:xfrm rot="20253139">
            <a:off x="2589830" y="591810"/>
            <a:ext cx="7255367" cy="475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n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92" y="-1047806"/>
            <a:ext cx="265662" cy="960006"/>
          </a:xfrm>
          <a:prstGeom prst="rect">
            <a:avLst/>
          </a:prstGeom>
        </p:spPr>
      </p:pic>
      <p:pic>
        <p:nvPicPr>
          <p:cNvPr id="94" name="Picture 93" descr="n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723">
            <a:off x="4672393" y="-1047806"/>
            <a:ext cx="265662" cy="960006"/>
          </a:xfrm>
          <a:prstGeom prst="rect">
            <a:avLst/>
          </a:prstGeom>
        </p:spPr>
      </p:pic>
      <p:pic>
        <p:nvPicPr>
          <p:cNvPr id="96" name="Picture 95" descr="n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055">
            <a:off x="6354824" y="-1051304"/>
            <a:ext cx="265662" cy="960006"/>
          </a:xfrm>
          <a:prstGeom prst="rect">
            <a:avLst/>
          </a:prstGeom>
        </p:spPr>
      </p:pic>
      <p:pic>
        <p:nvPicPr>
          <p:cNvPr id="95" name="Picture 94" descr="n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6484">
            <a:off x="5900551" y="-1065642"/>
            <a:ext cx="265662" cy="960006"/>
          </a:xfrm>
          <a:prstGeom prst="rect">
            <a:avLst/>
          </a:prstGeom>
        </p:spPr>
      </p:pic>
      <p:pic>
        <p:nvPicPr>
          <p:cNvPr id="98" name="Picture 97" descr="n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405">
            <a:off x="9433101" y="-1068929"/>
            <a:ext cx="265662" cy="960006"/>
          </a:xfrm>
          <a:prstGeom prst="rect">
            <a:avLst/>
          </a:prstGeom>
        </p:spPr>
      </p:pic>
      <p:pic>
        <p:nvPicPr>
          <p:cNvPr id="97" name="Picture 96" descr="n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797">
            <a:off x="7185952" y="-1051303"/>
            <a:ext cx="265662" cy="96000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319339" y="4398343"/>
            <a:ext cx="1496282" cy="1397175"/>
            <a:chOff x="1398971" y="4267009"/>
            <a:chExt cx="1496282" cy="1397175"/>
          </a:xfrm>
        </p:grpSpPr>
        <p:grpSp>
          <p:nvGrpSpPr>
            <p:cNvPr id="19" name="Group 18"/>
            <p:cNvGrpSpPr/>
            <p:nvPr/>
          </p:nvGrpSpPr>
          <p:grpSpPr>
            <a:xfrm>
              <a:off x="1398971" y="4267009"/>
              <a:ext cx="1343882" cy="1244775"/>
              <a:chOff x="1373674" y="4075421"/>
              <a:chExt cx="1343882" cy="1244775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605219" y="4075421"/>
                <a:ext cx="1112337" cy="1244775"/>
                <a:chOff x="1539589" y="593497"/>
                <a:chExt cx="1112337" cy="1244775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1539589" y="914696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 rot="3640307">
                  <a:off x="1683926" y="637921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 rot="6259753">
                <a:off x="1329250" y="4219581"/>
                <a:ext cx="1012423" cy="9235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0" name="Oval 19"/>
            <p:cNvSpPr/>
            <p:nvPr/>
          </p:nvSpPr>
          <p:spPr>
            <a:xfrm rot="20156963">
              <a:off x="1891688" y="4314470"/>
              <a:ext cx="133214" cy="799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551371" y="4419409"/>
              <a:ext cx="1343882" cy="1244775"/>
              <a:chOff x="1373674" y="4075421"/>
              <a:chExt cx="1343882" cy="1244775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605219" y="4075421"/>
                <a:ext cx="1112337" cy="1244775"/>
                <a:chOff x="1539589" y="593497"/>
                <a:chExt cx="1112337" cy="1244775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1539589" y="914696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 rot="3640307">
                  <a:off x="1683926" y="637921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23" name="Rectangle 22"/>
              <p:cNvSpPr/>
              <p:nvPr/>
            </p:nvSpPr>
            <p:spPr>
              <a:xfrm rot="6259753">
                <a:off x="1329250" y="4219581"/>
                <a:ext cx="1012423" cy="9235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3018495" y="3870702"/>
            <a:ext cx="1454800" cy="1397175"/>
            <a:chOff x="1398971" y="4267009"/>
            <a:chExt cx="1496282" cy="1397175"/>
          </a:xfrm>
        </p:grpSpPr>
        <p:grpSp>
          <p:nvGrpSpPr>
            <p:cNvPr id="9" name="Group 8"/>
            <p:cNvGrpSpPr/>
            <p:nvPr/>
          </p:nvGrpSpPr>
          <p:grpSpPr>
            <a:xfrm>
              <a:off x="1398971" y="4267009"/>
              <a:ext cx="1343882" cy="1244775"/>
              <a:chOff x="1373674" y="4075421"/>
              <a:chExt cx="1343882" cy="124477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605219" y="4075421"/>
                <a:ext cx="1112337" cy="1244775"/>
                <a:chOff x="1539589" y="593497"/>
                <a:chExt cx="1112337" cy="1244775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1539589" y="914696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 rot="3640307">
                  <a:off x="1683926" y="637921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 rot="6259753">
                <a:off x="1329250" y="4219581"/>
                <a:ext cx="1012423" cy="9235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0" name="Oval 9"/>
            <p:cNvSpPr/>
            <p:nvPr/>
          </p:nvSpPr>
          <p:spPr>
            <a:xfrm rot="20156963">
              <a:off x="1891688" y="4314470"/>
              <a:ext cx="133214" cy="799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551371" y="4419409"/>
              <a:ext cx="1343882" cy="1244775"/>
              <a:chOff x="1373674" y="4075421"/>
              <a:chExt cx="1343882" cy="124477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605219" y="4075421"/>
                <a:ext cx="1112337" cy="1244775"/>
                <a:chOff x="1539589" y="593497"/>
                <a:chExt cx="1112337" cy="1244775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1539589" y="914696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 rot="3640307">
                  <a:off x="1683926" y="637921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 rot="6259753">
                <a:off x="1329250" y="4219581"/>
                <a:ext cx="1012423" cy="9235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5052931" y="2149565"/>
            <a:ext cx="1496282" cy="1397175"/>
            <a:chOff x="1398971" y="4267009"/>
            <a:chExt cx="1496282" cy="1397175"/>
          </a:xfrm>
        </p:grpSpPr>
        <p:grpSp>
          <p:nvGrpSpPr>
            <p:cNvPr id="31" name="Group 30"/>
            <p:cNvGrpSpPr/>
            <p:nvPr/>
          </p:nvGrpSpPr>
          <p:grpSpPr>
            <a:xfrm>
              <a:off x="1398971" y="4267009"/>
              <a:ext cx="1343882" cy="1244775"/>
              <a:chOff x="1373674" y="4075421"/>
              <a:chExt cx="1343882" cy="1244775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1605219" y="4075421"/>
                <a:ext cx="1112337" cy="1244775"/>
                <a:chOff x="1539589" y="593497"/>
                <a:chExt cx="1112337" cy="1244775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1539589" y="914696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 rot="3640307">
                  <a:off x="1683926" y="637921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39" name="Rectangle 38"/>
              <p:cNvSpPr/>
              <p:nvPr/>
            </p:nvSpPr>
            <p:spPr>
              <a:xfrm rot="6259753">
                <a:off x="1329250" y="4219581"/>
                <a:ext cx="1012423" cy="9235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2" name="Oval 31"/>
            <p:cNvSpPr/>
            <p:nvPr/>
          </p:nvSpPr>
          <p:spPr>
            <a:xfrm rot="20156963">
              <a:off x="1891688" y="4314470"/>
              <a:ext cx="133214" cy="799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551371" y="4419409"/>
              <a:ext cx="1343882" cy="1244775"/>
              <a:chOff x="1373674" y="4075421"/>
              <a:chExt cx="1343882" cy="1244775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1605219" y="4075421"/>
                <a:ext cx="1112337" cy="1244775"/>
                <a:chOff x="1539589" y="593497"/>
                <a:chExt cx="1112337" cy="1244775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1539589" y="914696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 rot="3640307">
                  <a:off x="1683926" y="637921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35" name="Rectangle 34"/>
              <p:cNvSpPr/>
              <p:nvPr/>
            </p:nvSpPr>
            <p:spPr>
              <a:xfrm rot="6259753">
                <a:off x="1329250" y="4219581"/>
                <a:ext cx="1012423" cy="9235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6296899" y="2173350"/>
            <a:ext cx="1496282" cy="1397175"/>
            <a:chOff x="1398971" y="4267009"/>
            <a:chExt cx="1496282" cy="1397175"/>
          </a:xfrm>
        </p:grpSpPr>
        <p:grpSp>
          <p:nvGrpSpPr>
            <p:cNvPr id="43" name="Group 42"/>
            <p:cNvGrpSpPr/>
            <p:nvPr/>
          </p:nvGrpSpPr>
          <p:grpSpPr>
            <a:xfrm>
              <a:off x="1398971" y="4267009"/>
              <a:ext cx="1343882" cy="1244775"/>
              <a:chOff x="1373674" y="4075421"/>
              <a:chExt cx="1343882" cy="1244775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1605219" y="4075421"/>
                <a:ext cx="1112337" cy="1244775"/>
                <a:chOff x="1539589" y="593497"/>
                <a:chExt cx="1112337" cy="1244775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1539589" y="914696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 rot="3640307">
                  <a:off x="1683926" y="637921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51" name="Rectangle 50"/>
              <p:cNvSpPr/>
              <p:nvPr/>
            </p:nvSpPr>
            <p:spPr>
              <a:xfrm rot="6259753">
                <a:off x="1329250" y="4219581"/>
                <a:ext cx="1012423" cy="9235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4" name="Oval 43"/>
            <p:cNvSpPr/>
            <p:nvPr/>
          </p:nvSpPr>
          <p:spPr>
            <a:xfrm rot="20156963">
              <a:off x="1891688" y="4314470"/>
              <a:ext cx="133214" cy="799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551371" y="4419409"/>
              <a:ext cx="1343882" cy="1244775"/>
              <a:chOff x="1373674" y="4075421"/>
              <a:chExt cx="1343882" cy="1244775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1605219" y="4075421"/>
                <a:ext cx="1112337" cy="1244775"/>
                <a:chOff x="1539589" y="593497"/>
                <a:chExt cx="1112337" cy="1244775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1539589" y="914696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 rot="3640307">
                  <a:off x="1683926" y="637921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47" name="Rectangle 46"/>
              <p:cNvSpPr/>
              <p:nvPr/>
            </p:nvSpPr>
            <p:spPr>
              <a:xfrm rot="6259753">
                <a:off x="1329250" y="4219581"/>
                <a:ext cx="1012423" cy="9235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7718623" y="3092060"/>
            <a:ext cx="1496282" cy="1397175"/>
            <a:chOff x="1398971" y="4267009"/>
            <a:chExt cx="1496282" cy="1397175"/>
          </a:xfrm>
        </p:grpSpPr>
        <p:grpSp>
          <p:nvGrpSpPr>
            <p:cNvPr id="55" name="Group 54"/>
            <p:cNvGrpSpPr/>
            <p:nvPr/>
          </p:nvGrpSpPr>
          <p:grpSpPr>
            <a:xfrm>
              <a:off x="1398971" y="4267009"/>
              <a:ext cx="1343882" cy="1244775"/>
              <a:chOff x="1373674" y="4075421"/>
              <a:chExt cx="1343882" cy="1244775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1605219" y="4075421"/>
                <a:ext cx="1112337" cy="1244775"/>
                <a:chOff x="1539589" y="593497"/>
                <a:chExt cx="1112337" cy="1244775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1539589" y="914696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 rot="3640307">
                  <a:off x="1683926" y="637921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63" name="Rectangle 62"/>
              <p:cNvSpPr/>
              <p:nvPr/>
            </p:nvSpPr>
            <p:spPr>
              <a:xfrm rot="6259753">
                <a:off x="1329250" y="4219581"/>
                <a:ext cx="1012423" cy="9235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6" name="Oval 55"/>
            <p:cNvSpPr/>
            <p:nvPr/>
          </p:nvSpPr>
          <p:spPr>
            <a:xfrm rot="20156963">
              <a:off x="1891688" y="4314470"/>
              <a:ext cx="133214" cy="799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1551371" y="4419409"/>
              <a:ext cx="1343882" cy="1244775"/>
              <a:chOff x="1373674" y="4075421"/>
              <a:chExt cx="1343882" cy="1244775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1605219" y="4075421"/>
                <a:ext cx="1112337" cy="1244775"/>
                <a:chOff x="1539589" y="593497"/>
                <a:chExt cx="1112337" cy="1244775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1539589" y="914696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 rot="3640307">
                  <a:off x="1683926" y="637921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59" name="Rectangle 58"/>
              <p:cNvSpPr/>
              <p:nvPr/>
            </p:nvSpPr>
            <p:spPr>
              <a:xfrm rot="6259753">
                <a:off x="1329250" y="4219581"/>
                <a:ext cx="1012423" cy="9235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8152253" y="1150599"/>
            <a:ext cx="1396368" cy="1397175"/>
            <a:chOff x="1398971" y="4267009"/>
            <a:chExt cx="1396368" cy="1397175"/>
          </a:xfrm>
        </p:grpSpPr>
        <p:grpSp>
          <p:nvGrpSpPr>
            <p:cNvPr id="67" name="Group 66"/>
            <p:cNvGrpSpPr/>
            <p:nvPr/>
          </p:nvGrpSpPr>
          <p:grpSpPr>
            <a:xfrm>
              <a:off x="1398971" y="4267009"/>
              <a:ext cx="1343882" cy="1244775"/>
              <a:chOff x="1373674" y="4075421"/>
              <a:chExt cx="1343882" cy="1244775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1605219" y="4075421"/>
                <a:ext cx="1112337" cy="1244775"/>
                <a:chOff x="1539589" y="593497"/>
                <a:chExt cx="1112337" cy="1244775"/>
              </a:xfrm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1539589" y="914696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 rot="3640307">
                  <a:off x="1683926" y="637921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 rot="6259753">
                <a:off x="1329250" y="4219581"/>
                <a:ext cx="1012423" cy="9235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8" name="Oval 67"/>
            <p:cNvSpPr/>
            <p:nvPr/>
          </p:nvSpPr>
          <p:spPr>
            <a:xfrm rot="20156963">
              <a:off x="1891688" y="4314470"/>
              <a:ext cx="133214" cy="799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581507" y="4391720"/>
              <a:ext cx="1213832" cy="1272464"/>
              <a:chOff x="1403810" y="4047732"/>
              <a:chExt cx="1213832" cy="1272464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1569824" y="4047732"/>
                <a:ext cx="1047818" cy="1272464"/>
                <a:chOff x="1504194" y="565808"/>
                <a:chExt cx="1047818" cy="1272464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1539589" y="914696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 rot="3640307">
                  <a:off x="1459770" y="610232"/>
                  <a:ext cx="1012423" cy="92357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71" name="Rectangle 70"/>
              <p:cNvSpPr/>
              <p:nvPr/>
            </p:nvSpPr>
            <p:spPr>
              <a:xfrm rot="6259753">
                <a:off x="1359386" y="4197999"/>
                <a:ext cx="1012423" cy="92357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1723902" y="1697969"/>
            <a:ext cx="8796183" cy="4877425"/>
            <a:chOff x="199901" y="1697968"/>
            <a:chExt cx="8796183" cy="4877425"/>
          </a:xfrm>
        </p:grpSpPr>
        <p:cxnSp>
          <p:nvCxnSpPr>
            <p:cNvPr id="84" name="Straight Arrow Connector 83"/>
            <p:cNvCxnSpPr/>
            <p:nvPr/>
          </p:nvCxnSpPr>
          <p:spPr>
            <a:xfrm flipH="1" flipV="1">
              <a:off x="199901" y="1697968"/>
              <a:ext cx="2024741" cy="48774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2224642" y="3790647"/>
              <a:ext cx="6771442" cy="27847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1" name="Picture 120" descr="te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6706">
            <a:off x="2302004" y="548674"/>
            <a:ext cx="7834721" cy="4814517"/>
          </a:xfrm>
          <a:prstGeom prst="rect">
            <a:avLst/>
          </a:prstGeom>
        </p:spPr>
      </p:pic>
      <p:pic>
        <p:nvPicPr>
          <p:cNvPr id="99" name="Picture 98" descr="chi-squar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t="23514" r="13496" b="23117"/>
          <a:stretch/>
        </p:blipFill>
        <p:spPr>
          <a:xfrm rot="331909">
            <a:off x="3092687" y="1261698"/>
            <a:ext cx="6114436" cy="3521776"/>
          </a:xfrm>
          <a:prstGeom prst="rect">
            <a:avLst/>
          </a:prstGeom>
        </p:spPr>
      </p:pic>
      <p:grpSp>
        <p:nvGrpSpPr>
          <p:cNvPr id="102" name="Group 101"/>
          <p:cNvGrpSpPr/>
          <p:nvPr/>
        </p:nvGrpSpPr>
        <p:grpSpPr>
          <a:xfrm>
            <a:off x="3498215" y="3836751"/>
            <a:ext cx="209686" cy="361870"/>
            <a:chOff x="2000474" y="3918553"/>
            <a:chExt cx="209686" cy="361870"/>
          </a:xfrm>
        </p:grpSpPr>
        <p:sp>
          <p:nvSpPr>
            <p:cNvPr id="100" name="Freeform 99"/>
            <p:cNvSpPr/>
            <p:nvPr/>
          </p:nvSpPr>
          <p:spPr>
            <a:xfrm>
              <a:off x="2068651" y="3918553"/>
              <a:ext cx="141509" cy="361870"/>
            </a:xfrm>
            <a:custGeom>
              <a:avLst/>
              <a:gdLst>
                <a:gd name="connsiteX0" fmla="*/ 0 w 144533"/>
                <a:gd name="connsiteY0" fmla="*/ 0 h 390744"/>
                <a:gd name="connsiteX1" fmla="*/ 133214 w 144533"/>
                <a:gd name="connsiteY1" fmla="*/ 293058 h 390744"/>
                <a:gd name="connsiteX2" fmla="*/ 133214 w 144533"/>
                <a:gd name="connsiteY2" fmla="*/ 337461 h 390744"/>
                <a:gd name="connsiteX3" fmla="*/ 97690 w 144533"/>
                <a:gd name="connsiteY3" fmla="*/ 364103 h 390744"/>
                <a:gd name="connsiteX4" fmla="*/ 62167 w 144533"/>
                <a:gd name="connsiteY4" fmla="*/ 390744 h 390744"/>
                <a:gd name="connsiteX5" fmla="*/ 62167 w 144533"/>
                <a:gd name="connsiteY5" fmla="*/ 390744 h 390744"/>
                <a:gd name="connsiteX0" fmla="*/ 0 w 143964"/>
                <a:gd name="connsiteY0" fmla="*/ 0 h 390744"/>
                <a:gd name="connsiteX1" fmla="*/ 133214 w 143964"/>
                <a:gd name="connsiteY1" fmla="*/ 293058 h 390744"/>
                <a:gd name="connsiteX2" fmla="*/ 133214 w 143964"/>
                <a:gd name="connsiteY2" fmla="*/ 337461 h 390744"/>
                <a:gd name="connsiteX3" fmla="*/ 110816 w 143964"/>
                <a:gd name="connsiteY3" fmla="*/ 373949 h 390744"/>
                <a:gd name="connsiteX4" fmla="*/ 62167 w 143964"/>
                <a:gd name="connsiteY4" fmla="*/ 390744 h 390744"/>
                <a:gd name="connsiteX5" fmla="*/ 62167 w 143964"/>
                <a:gd name="connsiteY5" fmla="*/ 390744 h 390744"/>
                <a:gd name="connsiteX0" fmla="*/ 0 w 130330"/>
                <a:gd name="connsiteY0" fmla="*/ 0 h 368519"/>
                <a:gd name="connsiteX1" fmla="*/ 120514 w 130330"/>
                <a:gd name="connsiteY1" fmla="*/ 270833 h 368519"/>
                <a:gd name="connsiteX2" fmla="*/ 120514 w 130330"/>
                <a:gd name="connsiteY2" fmla="*/ 315236 h 368519"/>
                <a:gd name="connsiteX3" fmla="*/ 98116 w 130330"/>
                <a:gd name="connsiteY3" fmla="*/ 351724 h 368519"/>
                <a:gd name="connsiteX4" fmla="*/ 49467 w 130330"/>
                <a:gd name="connsiteY4" fmla="*/ 368519 h 368519"/>
                <a:gd name="connsiteX5" fmla="*/ 49467 w 130330"/>
                <a:gd name="connsiteY5" fmla="*/ 368519 h 368519"/>
                <a:gd name="connsiteX0" fmla="*/ 0 w 128211"/>
                <a:gd name="connsiteY0" fmla="*/ 0 h 368519"/>
                <a:gd name="connsiteX1" fmla="*/ 28859 w 128211"/>
                <a:gd name="connsiteY1" fmla="*/ 59783 h 368519"/>
                <a:gd name="connsiteX2" fmla="*/ 120514 w 128211"/>
                <a:gd name="connsiteY2" fmla="*/ 270833 h 368519"/>
                <a:gd name="connsiteX3" fmla="*/ 120514 w 128211"/>
                <a:gd name="connsiteY3" fmla="*/ 315236 h 368519"/>
                <a:gd name="connsiteX4" fmla="*/ 98116 w 128211"/>
                <a:gd name="connsiteY4" fmla="*/ 351724 h 368519"/>
                <a:gd name="connsiteX5" fmla="*/ 49467 w 128211"/>
                <a:gd name="connsiteY5" fmla="*/ 368519 h 368519"/>
                <a:gd name="connsiteX6" fmla="*/ 49467 w 128211"/>
                <a:gd name="connsiteY6" fmla="*/ 368519 h 368519"/>
                <a:gd name="connsiteX0" fmla="*/ 0 w 141509"/>
                <a:gd name="connsiteY0" fmla="*/ 0 h 361870"/>
                <a:gd name="connsiteX1" fmla="*/ 42157 w 141509"/>
                <a:gd name="connsiteY1" fmla="*/ 53134 h 361870"/>
                <a:gd name="connsiteX2" fmla="*/ 133812 w 141509"/>
                <a:gd name="connsiteY2" fmla="*/ 264184 h 361870"/>
                <a:gd name="connsiteX3" fmla="*/ 133812 w 141509"/>
                <a:gd name="connsiteY3" fmla="*/ 308587 h 361870"/>
                <a:gd name="connsiteX4" fmla="*/ 111414 w 141509"/>
                <a:gd name="connsiteY4" fmla="*/ 345075 h 361870"/>
                <a:gd name="connsiteX5" fmla="*/ 62765 w 141509"/>
                <a:gd name="connsiteY5" fmla="*/ 361870 h 361870"/>
                <a:gd name="connsiteX6" fmla="*/ 62765 w 141509"/>
                <a:gd name="connsiteY6" fmla="*/ 361870 h 36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509" h="361870">
                  <a:moveTo>
                    <a:pt x="0" y="0"/>
                  </a:moveTo>
                  <a:cubicBezTo>
                    <a:pt x="4810" y="9964"/>
                    <a:pt x="22071" y="7995"/>
                    <a:pt x="42157" y="53134"/>
                  </a:cubicBezTo>
                  <a:cubicBezTo>
                    <a:pt x="62243" y="98273"/>
                    <a:pt x="118536" y="221609"/>
                    <a:pt x="133812" y="264184"/>
                  </a:cubicBezTo>
                  <a:cubicBezTo>
                    <a:pt x="149088" y="306760"/>
                    <a:pt x="137545" y="295105"/>
                    <a:pt x="133812" y="308587"/>
                  </a:cubicBezTo>
                  <a:cubicBezTo>
                    <a:pt x="130079" y="322069"/>
                    <a:pt x="111414" y="345075"/>
                    <a:pt x="111414" y="345075"/>
                  </a:cubicBezTo>
                  <a:lnTo>
                    <a:pt x="62765" y="361870"/>
                  </a:lnTo>
                  <a:lnTo>
                    <a:pt x="62765" y="361870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2000474" y="3962952"/>
              <a:ext cx="68514" cy="228948"/>
            </a:xfrm>
            <a:custGeom>
              <a:avLst/>
              <a:gdLst>
                <a:gd name="connsiteX0" fmla="*/ 0 w 115451"/>
                <a:gd name="connsiteY0" fmla="*/ 0 h 213133"/>
                <a:gd name="connsiteX1" fmla="*/ 115451 w 115451"/>
                <a:gd name="connsiteY1" fmla="*/ 213133 h 213133"/>
                <a:gd name="connsiteX2" fmla="*/ 115451 w 115451"/>
                <a:gd name="connsiteY2" fmla="*/ 213133 h 213133"/>
                <a:gd name="connsiteX0" fmla="*/ 0 w 101376"/>
                <a:gd name="connsiteY0" fmla="*/ 0 h 190820"/>
                <a:gd name="connsiteX1" fmla="*/ 101376 w 101376"/>
                <a:gd name="connsiteY1" fmla="*/ 190820 h 190820"/>
                <a:gd name="connsiteX2" fmla="*/ 101376 w 101376"/>
                <a:gd name="connsiteY2" fmla="*/ 190820 h 190820"/>
                <a:gd name="connsiteX0" fmla="*/ 0 w 101376"/>
                <a:gd name="connsiteY0" fmla="*/ 0 h 190820"/>
                <a:gd name="connsiteX1" fmla="*/ 14954 w 101376"/>
                <a:gd name="connsiteY1" fmla="*/ 37062 h 190820"/>
                <a:gd name="connsiteX2" fmla="*/ 101376 w 101376"/>
                <a:gd name="connsiteY2" fmla="*/ 190820 h 190820"/>
                <a:gd name="connsiteX3" fmla="*/ 101376 w 101376"/>
                <a:gd name="connsiteY3" fmla="*/ 190820 h 190820"/>
                <a:gd name="connsiteX0" fmla="*/ 0 w 96684"/>
                <a:gd name="connsiteY0" fmla="*/ 0 h 219509"/>
                <a:gd name="connsiteX1" fmla="*/ 10262 w 96684"/>
                <a:gd name="connsiteY1" fmla="*/ 65751 h 219509"/>
                <a:gd name="connsiteX2" fmla="*/ 96684 w 96684"/>
                <a:gd name="connsiteY2" fmla="*/ 219509 h 219509"/>
                <a:gd name="connsiteX3" fmla="*/ 96684 w 96684"/>
                <a:gd name="connsiteY3" fmla="*/ 219509 h 21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84" h="219509">
                  <a:moveTo>
                    <a:pt x="0" y="0"/>
                  </a:moveTo>
                  <a:lnTo>
                    <a:pt x="10262" y="65751"/>
                  </a:lnTo>
                  <a:lnTo>
                    <a:pt x="96684" y="219509"/>
                  </a:lnTo>
                  <a:lnTo>
                    <a:pt x="96684" y="219509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564185" y="3652494"/>
            <a:ext cx="332116" cy="792694"/>
            <a:chOff x="3078285" y="3723782"/>
            <a:chExt cx="332116" cy="709727"/>
          </a:xfrm>
        </p:grpSpPr>
        <p:sp>
          <p:nvSpPr>
            <p:cNvPr id="105" name="Freeform 104"/>
            <p:cNvSpPr/>
            <p:nvPr/>
          </p:nvSpPr>
          <p:spPr>
            <a:xfrm>
              <a:off x="3078285" y="3723782"/>
              <a:ext cx="293148" cy="551263"/>
            </a:xfrm>
            <a:custGeom>
              <a:avLst/>
              <a:gdLst>
                <a:gd name="connsiteX0" fmla="*/ 0 w 228600"/>
                <a:gd name="connsiteY0" fmla="*/ 15875 h 352425"/>
                <a:gd name="connsiteX1" fmla="*/ 73025 w 228600"/>
                <a:gd name="connsiteY1" fmla="*/ 0 h 352425"/>
                <a:gd name="connsiteX2" fmla="*/ 95250 w 228600"/>
                <a:gd name="connsiteY2" fmla="*/ 15875 h 352425"/>
                <a:gd name="connsiteX3" fmla="*/ 127000 w 228600"/>
                <a:gd name="connsiteY3" fmla="*/ 69850 h 352425"/>
                <a:gd name="connsiteX4" fmla="*/ 228600 w 228600"/>
                <a:gd name="connsiteY4" fmla="*/ 352425 h 352425"/>
                <a:gd name="connsiteX5" fmla="*/ 228600 w 228600"/>
                <a:gd name="connsiteY5" fmla="*/ 352425 h 352425"/>
                <a:gd name="connsiteX0" fmla="*/ 0 w 269875"/>
                <a:gd name="connsiteY0" fmla="*/ 15875 h 485775"/>
                <a:gd name="connsiteX1" fmla="*/ 73025 w 269875"/>
                <a:gd name="connsiteY1" fmla="*/ 0 h 485775"/>
                <a:gd name="connsiteX2" fmla="*/ 95250 w 269875"/>
                <a:gd name="connsiteY2" fmla="*/ 15875 h 485775"/>
                <a:gd name="connsiteX3" fmla="*/ 127000 w 269875"/>
                <a:gd name="connsiteY3" fmla="*/ 69850 h 485775"/>
                <a:gd name="connsiteX4" fmla="*/ 228600 w 269875"/>
                <a:gd name="connsiteY4" fmla="*/ 352425 h 485775"/>
                <a:gd name="connsiteX5" fmla="*/ 269875 w 269875"/>
                <a:gd name="connsiteY5" fmla="*/ 485775 h 485775"/>
                <a:gd name="connsiteX0" fmla="*/ 0 w 293148"/>
                <a:gd name="connsiteY0" fmla="*/ 15875 h 551263"/>
                <a:gd name="connsiteX1" fmla="*/ 73025 w 293148"/>
                <a:gd name="connsiteY1" fmla="*/ 0 h 551263"/>
                <a:gd name="connsiteX2" fmla="*/ 95250 w 293148"/>
                <a:gd name="connsiteY2" fmla="*/ 15875 h 551263"/>
                <a:gd name="connsiteX3" fmla="*/ 127000 w 293148"/>
                <a:gd name="connsiteY3" fmla="*/ 69850 h 551263"/>
                <a:gd name="connsiteX4" fmla="*/ 228600 w 293148"/>
                <a:gd name="connsiteY4" fmla="*/ 352425 h 551263"/>
                <a:gd name="connsiteX5" fmla="*/ 293148 w 293148"/>
                <a:gd name="connsiteY5" fmla="*/ 551263 h 55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3148" h="551263">
                  <a:moveTo>
                    <a:pt x="0" y="15875"/>
                  </a:moveTo>
                  <a:cubicBezTo>
                    <a:pt x="28575" y="7937"/>
                    <a:pt x="57150" y="0"/>
                    <a:pt x="73025" y="0"/>
                  </a:cubicBezTo>
                  <a:cubicBezTo>
                    <a:pt x="88900" y="0"/>
                    <a:pt x="86254" y="4233"/>
                    <a:pt x="95250" y="15875"/>
                  </a:cubicBezTo>
                  <a:cubicBezTo>
                    <a:pt x="104246" y="27517"/>
                    <a:pt x="104775" y="13758"/>
                    <a:pt x="127000" y="69850"/>
                  </a:cubicBezTo>
                  <a:cubicBezTo>
                    <a:pt x="149225" y="125942"/>
                    <a:pt x="200909" y="272190"/>
                    <a:pt x="228600" y="352425"/>
                  </a:cubicBezTo>
                  <a:cubicBezTo>
                    <a:pt x="256291" y="432660"/>
                    <a:pt x="279390" y="506813"/>
                    <a:pt x="293148" y="55126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3100703" y="3831451"/>
              <a:ext cx="309698" cy="602058"/>
            </a:xfrm>
            <a:custGeom>
              <a:avLst/>
              <a:gdLst>
                <a:gd name="connsiteX0" fmla="*/ 0 w 336432"/>
                <a:gd name="connsiteY0" fmla="*/ 0 h 627919"/>
                <a:gd name="connsiteX1" fmla="*/ 200025 w 336432"/>
                <a:gd name="connsiteY1" fmla="*/ 581025 h 627919"/>
                <a:gd name="connsiteX2" fmla="*/ 327025 w 336432"/>
                <a:gd name="connsiteY2" fmla="*/ 587375 h 627919"/>
                <a:gd name="connsiteX3" fmla="*/ 327025 w 336432"/>
                <a:gd name="connsiteY3" fmla="*/ 539750 h 627919"/>
                <a:gd name="connsiteX0" fmla="*/ 0 w 336432"/>
                <a:gd name="connsiteY0" fmla="*/ 0 h 602619"/>
                <a:gd name="connsiteX1" fmla="*/ 104775 w 336432"/>
                <a:gd name="connsiteY1" fmla="*/ 346075 h 602619"/>
                <a:gd name="connsiteX2" fmla="*/ 200025 w 336432"/>
                <a:gd name="connsiteY2" fmla="*/ 581025 h 602619"/>
                <a:gd name="connsiteX3" fmla="*/ 327025 w 336432"/>
                <a:gd name="connsiteY3" fmla="*/ 587375 h 602619"/>
                <a:gd name="connsiteX4" fmla="*/ 327025 w 336432"/>
                <a:gd name="connsiteY4" fmla="*/ 539750 h 602619"/>
                <a:gd name="connsiteX0" fmla="*/ 0 w 336432"/>
                <a:gd name="connsiteY0" fmla="*/ 0 h 602619"/>
                <a:gd name="connsiteX1" fmla="*/ 117475 w 336432"/>
                <a:gd name="connsiteY1" fmla="*/ 346075 h 602619"/>
                <a:gd name="connsiteX2" fmla="*/ 200025 w 336432"/>
                <a:gd name="connsiteY2" fmla="*/ 581025 h 602619"/>
                <a:gd name="connsiteX3" fmla="*/ 327025 w 336432"/>
                <a:gd name="connsiteY3" fmla="*/ 587375 h 602619"/>
                <a:gd name="connsiteX4" fmla="*/ 327025 w 336432"/>
                <a:gd name="connsiteY4" fmla="*/ 539750 h 602619"/>
                <a:gd name="connsiteX0" fmla="*/ 0 w 339607"/>
                <a:gd name="connsiteY0" fmla="*/ 0 h 628203"/>
                <a:gd name="connsiteX1" fmla="*/ 120650 w 339607"/>
                <a:gd name="connsiteY1" fmla="*/ 371659 h 628203"/>
                <a:gd name="connsiteX2" fmla="*/ 203200 w 339607"/>
                <a:gd name="connsiteY2" fmla="*/ 606609 h 628203"/>
                <a:gd name="connsiteX3" fmla="*/ 330200 w 339607"/>
                <a:gd name="connsiteY3" fmla="*/ 612959 h 628203"/>
                <a:gd name="connsiteX4" fmla="*/ 330200 w 339607"/>
                <a:gd name="connsiteY4" fmla="*/ 565334 h 62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07" h="628203">
                  <a:moveTo>
                    <a:pt x="0" y="0"/>
                  </a:moveTo>
                  <a:cubicBezTo>
                    <a:pt x="17462" y="57679"/>
                    <a:pt x="87313" y="274822"/>
                    <a:pt x="120650" y="371659"/>
                  </a:cubicBezTo>
                  <a:cubicBezTo>
                    <a:pt x="153988" y="468497"/>
                    <a:pt x="168275" y="566392"/>
                    <a:pt x="203200" y="606609"/>
                  </a:cubicBezTo>
                  <a:cubicBezTo>
                    <a:pt x="238125" y="646826"/>
                    <a:pt x="309034" y="619838"/>
                    <a:pt x="330200" y="612959"/>
                  </a:cubicBezTo>
                  <a:cubicBezTo>
                    <a:pt x="351366" y="606080"/>
                    <a:pt x="330200" y="565334"/>
                    <a:pt x="330200" y="565334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5559875" y="2177671"/>
            <a:ext cx="465299" cy="990858"/>
            <a:chOff x="4035874" y="2177671"/>
            <a:chExt cx="465299" cy="990858"/>
          </a:xfrm>
        </p:grpSpPr>
        <p:sp>
          <p:nvSpPr>
            <p:cNvPr id="108" name="Freeform 107"/>
            <p:cNvSpPr/>
            <p:nvPr/>
          </p:nvSpPr>
          <p:spPr>
            <a:xfrm>
              <a:off x="4102602" y="2177671"/>
              <a:ext cx="398571" cy="990858"/>
            </a:xfrm>
            <a:custGeom>
              <a:avLst/>
              <a:gdLst>
                <a:gd name="connsiteX0" fmla="*/ 324240 w 442419"/>
                <a:gd name="connsiteY0" fmla="*/ 1071880 h 1071880"/>
                <a:gd name="connsiteX1" fmla="*/ 396293 w 442419"/>
                <a:gd name="connsiteY1" fmla="*/ 1035850 h 1071880"/>
                <a:gd name="connsiteX2" fmla="*/ 414306 w 442419"/>
                <a:gd name="connsiteY2" fmla="*/ 945776 h 1071880"/>
                <a:gd name="connsiteX3" fmla="*/ 0 w 442419"/>
                <a:gd name="connsiteY3" fmla="*/ 0 h 1071880"/>
                <a:gd name="connsiteX0" fmla="*/ 324240 w 445517"/>
                <a:gd name="connsiteY0" fmla="*/ 1071880 h 1084119"/>
                <a:gd name="connsiteX1" fmla="*/ 405818 w 445517"/>
                <a:gd name="connsiteY1" fmla="*/ 1077125 h 1084119"/>
                <a:gd name="connsiteX2" fmla="*/ 414306 w 445517"/>
                <a:gd name="connsiteY2" fmla="*/ 945776 h 1084119"/>
                <a:gd name="connsiteX3" fmla="*/ 0 w 445517"/>
                <a:gd name="connsiteY3" fmla="*/ 0 h 1084119"/>
                <a:gd name="connsiteX0" fmla="*/ 324240 w 445517"/>
                <a:gd name="connsiteY0" fmla="*/ 1071880 h 1101151"/>
                <a:gd name="connsiteX1" fmla="*/ 405818 w 445517"/>
                <a:gd name="connsiteY1" fmla="*/ 1096175 h 1101151"/>
                <a:gd name="connsiteX2" fmla="*/ 414306 w 445517"/>
                <a:gd name="connsiteY2" fmla="*/ 945776 h 1101151"/>
                <a:gd name="connsiteX3" fmla="*/ 0 w 445517"/>
                <a:gd name="connsiteY3" fmla="*/ 0 h 1101151"/>
                <a:gd name="connsiteX0" fmla="*/ 324240 w 448650"/>
                <a:gd name="connsiteY0" fmla="*/ 1071880 h 1098896"/>
                <a:gd name="connsiteX1" fmla="*/ 405818 w 448650"/>
                <a:gd name="connsiteY1" fmla="*/ 1096175 h 1098896"/>
                <a:gd name="connsiteX2" fmla="*/ 414306 w 448650"/>
                <a:gd name="connsiteY2" fmla="*/ 945776 h 1098896"/>
                <a:gd name="connsiteX3" fmla="*/ 0 w 448650"/>
                <a:gd name="connsiteY3" fmla="*/ 0 h 1098896"/>
                <a:gd name="connsiteX0" fmla="*/ 324240 w 447829"/>
                <a:gd name="connsiteY0" fmla="*/ 1071880 h 1097316"/>
                <a:gd name="connsiteX1" fmla="*/ 405818 w 447829"/>
                <a:gd name="connsiteY1" fmla="*/ 1096175 h 1097316"/>
                <a:gd name="connsiteX2" fmla="*/ 414306 w 447829"/>
                <a:gd name="connsiteY2" fmla="*/ 945776 h 1097316"/>
                <a:gd name="connsiteX3" fmla="*/ 0 w 447829"/>
                <a:gd name="connsiteY3" fmla="*/ 0 h 1097316"/>
                <a:gd name="connsiteX0" fmla="*/ 324240 w 439610"/>
                <a:gd name="connsiteY0" fmla="*/ 1071880 h 1071880"/>
                <a:gd name="connsiteX1" fmla="*/ 380418 w 439610"/>
                <a:gd name="connsiteY1" fmla="*/ 1058075 h 1071880"/>
                <a:gd name="connsiteX2" fmla="*/ 414306 w 439610"/>
                <a:gd name="connsiteY2" fmla="*/ 945776 h 1071880"/>
                <a:gd name="connsiteX3" fmla="*/ 0 w 439610"/>
                <a:gd name="connsiteY3" fmla="*/ 0 h 1071880"/>
                <a:gd name="connsiteX0" fmla="*/ 330590 w 437824"/>
                <a:gd name="connsiteY0" fmla="*/ 1021080 h 1064145"/>
                <a:gd name="connsiteX1" fmla="*/ 380418 w 437824"/>
                <a:gd name="connsiteY1" fmla="*/ 1058075 h 1064145"/>
                <a:gd name="connsiteX2" fmla="*/ 414306 w 437824"/>
                <a:gd name="connsiteY2" fmla="*/ 945776 h 1064145"/>
                <a:gd name="connsiteX3" fmla="*/ 0 w 437824"/>
                <a:gd name="connsiteY3" fmla="*/ 0 h 1064145"/>
                <a:gd name="connsiteX0" fmla="*/ 330590 w 444211"/>
                <a:gd name="connsiteY0" fmla="*/ 1021080 h 1075406"/>
                <a:gd name="connsiteX1" fmla="*/ 402643 w 444211"/>
                <a:gd name="connsiteY1" fmla="*/ 1073950 h 1075406"/>
                <a:gd name="connsiteX2" fmla="*/ 414306 w 444211"/>
                <a:gd name="connsiteY2" fmla="*/ 945776 h 1075406"/>
                <a:gd name="connsiteX3" fmla="*/ 0 w 444211"/>
                <a:gd name="connsiteY3" fmla="*/ 0 h 1075406"/>
                <a:gd name="connsiteX0" fmla="*/ 402643 w 444211"/>
                <a:gd name="connsiteY0" fmla="*/ 1073950 h 1075076"/>
                <a:gd name="connsiteX1" fmla="*/ 414306 w 444211"/>
                <a:gd name="connsiteY1" fmla="*/ 945776 h 1075076"/>
                <a:gd name="connsiteX2" fmla="*/ 0 w 444211"/>
                <a:gd name="connsiteY2" fmla="*/ 0 h 1075076"/>
                <a:gd name="connsiteX0" fmla="*/ 332793 w 428586"/>
                <a:gd name="connsiteY0" fmla="*/ 1077125 h 1077434"/>
                <a:gd name="connsiteX1" fmla="*/ 414306 w 428586"/>
                <a:gd name="connsiteY1" fmla="*/ 945776 h 1077434"/>
                <a:gd name="connsiteX2" fmla="*/ 0 w 428586"/>
                <a:gd name="connsiteY2" fmla="*/ 0 h 1077434"/>
                <a:gd name="connsiteX0" fmla="*/ 320093 w 415117"/>
                <a:gd name="connsiteY0" fmla="*/ 1061250 h 1061250"/>
                <a:gd name="connsiteX1" fmla="*/ 401606 w 415117"/>
                <a:gd name="connsiteY1" fmla="*/ 929901 h 1061250"/>
                <a:gd name="connsiteX2" fmla="*/ 0 w 415117"/>
                <a:gd name="connsiteY2" fmla="*/ 0 h 1061250"/>
                <a:gd name="connsiteX0" fmla="*/ 275643 w 409956"/>
                <a:gd name="connsiteY0" fmla="*/ 1000925 h 1024038"/>
                <a:gd name="connsiteX1" fmla="*/ 401606 w 409956"/>
                <a:gd name="connsiteY1" fmla="*/ 929901 h 1024038"/>
                <a:gd name="connsiteX2" fmla="*/ 0 w 409956"/>
                <a:gd name="connsiteY2" fmla="*/ 0 h 1024038"/>
                <a:gd name="connsiteX0" fmla="*/ 275643 w 365103"/>
                <a:gd name="connsiteY0" fmla="*/ 1000925 h 1000925"/>
                <a:gd name="connsiteX1" fmla="*/ 353981 w 365103"/>
                <a:gd name="connsiteY1" fmla="*/ 831476 h 1000925"/>
                <a:gd name="connsiteX2" fmla="*/ 0 w 365103"/>
                <a:gd name="connsiteY2" fmla="*/ 0 h 1000925"/>
                <a:gd name="connsiteX0" fmla="*/ 316918 w 372436"/>
                <a:gd name="connsiteY0" fmla="*/ 981875 h 981875"/>
                <a:gd name="connsiteX1" fmla="*/ 353981 w 372436"/>
                <a:gd name="connsiteY1" fmla="*/ 831476 h 981875"/>
                <a:gd name="connsiteX2" fmla="*/ 0 w 372436"/>
                <a:gd name="connsiteY2" fmla="*/ 0 h 981875"/>
                <a:gd name="connsiteX0" fmla="*/ 328246 w 383764"/>
                <a:gd name="connsiteY0" fmla="*/ 1008758 h 1008758"/>
                <a:gd name="connsiteX1" fmla="*/ 365309 w 383764"/>
                <a:gd name="connsiteY1" fmla="*/ 858359 h 1008758"/>
                <a:gd name="connsiteX2" fmla="*/ 31739 w 383764"/>
                <a:gd name="connsiteY2" fmla="*/ 74419 h 1008758"/>
                <a:gd name="connsiteX3" fmla="*/ 11328 w 383764"/>
                <a:gd name="connsiteY3" fmla="*/ 26883 h 1008758"/>
                <a:gd name="connsiteX0" fmla="*/ 350164 w 405682"/>
                <a:gd name="connsiteY0" fmla="*/ 1011368 h 1011368"/>
                <a:gd name="connsiteX1" fmla="*/ 387227 w 405682"/>
                <a:gd name="connsiteY1" fmla="*/ 860969 h 1011368"/>
                <a:gd name="connsiteX2" fmla="*/ 53657 w 405682"/>
                <a:gd name="connsiteY2" fmla="*/ 77029 h 1011368"/>
                <a:gd name="connsiteX3" fmla="*/ 0 w 405682"/>
                <a:gd name="connsiteY3" fmla="*/ 22844 h 1011368"/>
                <a:gd name="connsiteX0" fmla="*/ 296507 w 352025"/>
                <a:gd name="connsiteY0" fmla="*/ 934339 h 934339"/>
                <a:gd name="connsiteX1" fmla="*/ 333570 w 352025"/>
                <a:gd name="connsiteY1" fmla="*/ 783940 h 934339"/>
                <a:gd name="connsiteX2" fmla="*/ 0 w 352025"/>
                <a:gd name="connsiteY2" fmla="*/ 0 h 934339"/>
                <a:gd name="connsiteX0" fmla="*/ 300525 w 356043"/>
                <a:gd name="connsiteY0" fmla="*/ 947967 h 947967"/>
                <a:gd name="connsiteX1" fmla="*/ 337588 w 356043"/>
                <a:gd name="connsiteY1" fmla="*/ 797568 h 947967"/>
                <a:gd name="connsiteX2" fmla="*/ 33939 w 356043"/>
                <a:gd name="connsiteY2" fmla="*/ 76797 h 947967"/>
                <a:gd name="connsiteX3" fmla="*/ 4018 w 356043"/>
                <a:gd name="connsiteY3" fmla="*/ 13628 h 947967"/>
                <a:gd name="connsiteX0" fmla="*/ 326429 w 381947"/>
                <a:gd name="connsiteY0" fmla="*/ 984209 h 984209"/>
                <a:gd name="connsiteX1" fmla="*/ 363492 w 381947"/>
                <a:gd name="connsiteY1" fmla="*/ 833810 h 984209"/>
                <a:gd name="connsiteX2" fmla="*/ 59843 w 381947"/>
                <a:gd name="connsiteY2" fmla="*/ 113039 h 984209"/>
                <a:gd name="connsiteX3" fmla="*/ 0 w 381947"/>
                <a:gd name="connsiteY3" fmla="*/ 0 h 984209"/>
                <a:gd name="connsiteX0" fmla="*/ 343053 w 398571"/>
                <a:gd name="connsiteY0" fmla="*/ 990858 h 990858"/>
                <a:gd name="connsiteX1" fmla="*/ 380116 w 398571"/>
                <a:gd name="connsiteY1" fmla="*/ 840459 h 990858"/>
                <a:gd name="connsiteX2" fmla="*/ 76467 w 398571"/>
                <a:gd name="connsiteY2" fmla="*/ 119688 h 990858"/>
                <a:gd name="connsiteX3" fmla="*/ 0 w 398571"/>
                <a:gd name="connsiteY3" fmla="*/ 0 h 990858"/>
                <a:gd name="connsiteX0" fmla="*/ 343053 w 398571"/>
                <a:gd name="connsiteY0" fmla="*/ 990858 h 990858"/>
                <a:gd name="connsiteX1" fmla="*/ 380116 w 398571"/>
                <a:gd name="connsiteY1" fmla="*/ 840459 h 990858"/>
                <a:gd name="connsiteX2" fmla="*/ 76467 w 398571"/>
                <a:gd name="connsiteY2" fmla="*/ 119688 h 990858"/>
                <a:gd name="connsiteX3" fmla="*/ 63169 w 398571"/>
                <a:gd name="connsiteY3" fmla="*/ 23272 h 990858"/>
                <a:gd name="connsiteX4" fmla="*/ 0 w 398571"/>
                <a:gd name="connsiteY4" fmla="*/ 0 h 990858"/>
                <a:gd name="connsiteX0" fmla="*/ 343053 w 398571"/>
                <a:gd name="connsiteY0" fmla="*/ 990858 h 990858"/>
                <a:gd name="connsiteX1" fmla="*/ 380116 w 398571"/>
                <a:gd name="connsiteY1" fmla="*/ 840459 h 990858"/>
                <a:gd name="connsiteX2" fmla="*/ 76467 w 398571"/>
                <a:gd name="connsiteY2" fmla="*/ 119688 h 990858"/>
                <a:gd name="connsiteX3" fmla="*/ 39897 w 398571"/>
                <a:gd name="connsiteY3" fmla="*/ 33246 h 990858"/>
                <a:gd name="connsiteX4" fmla="*/ 0 w 398571"/>
                <a:gd name="connsiteY4" fmla="*/ 0 h 99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571" h="990858">
                  <a:moveTo>
                    <a:pt x="343053" y="990858"/>
                  </a:moveTo>
                  <a:cubicBezTo>
                    <a:pt x="357006" y="978307"/>
                    <a:pt x="432936" y="1004105"/>
                    <a:pt x="380116" y="840459"/>
                  </a:cubicBezTo>
                  <a:cubicBezTo>
                    <a:pt x="335685" y="695264"/>
                    <a:pt x="132062" y="250345"/>
                    <a:pt x="76467" y="119688"/>
                  </a:cubicBezTo>
                  <a:cubicBezTo>
                    <a:pt x="15885" y="-18726"/>
                    <a:pt x="52641" y="53194"/>
                    <a:pt x="39897" y="33246"/>
                  </a:cubicBezTo>
                  <a:cubicBezTo>
                    <a:pt x="27153" y="13298"/>
                    <a:pt x="2771" y="1662"/>
                    <a:pt x="0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4035874" y="2185928"/>
              <a:ext cx="339276" cy="906521"/>
            </a:xfrm>
            <a:custGeom>
              <a:avLst/>
              <a:gdLst>
                <a:gd name="connsiteX0" fmla="*/ 0 w 350798"/>
                <a:gd name="connsiteY0" fmla="*/ 0 h 916012"/>
                <a:gd name="connsiteX1" fmla="*/ 349250 w 350798"/>
                <a:gd name="connsiteY1" fmla="*/ 869950 h 916012"/>
                <a:gd name="connsiteX2" fmla="*/ 136525 w 350798"/>
                <a:gd name="connsiteY2" fmla="*/ 803275 h 916012"/>
                <a:gd name="connsiteX0" fmla="*/ 0 w 351170"/>
                <a:gd name="connsiteY0" fmla="*/ 0 h 918230"/>
                <a:gd name="connsiteX1" fmla="*/ 349250 w 351170"/>
                <a:gd name="connsiteY1" fmla="*/ 869950 h 918230"/>
                <a:gd name="connsiteX2" fmla="*/ 149225 w 351170"/>
                <a:gd name="connsiteY2" fmla="*/ 812800 h 918230"/>
                <a:gd name="connsiteX0" fmla="*/ 0 w 349250"/>
                <a:gd name="connsiteY0" fmla="*/ 0 h 869950"/>
                <a:gd name="connsiteX1" fmla="*/ 349250 w 349250"/>
                <a:gd name="connsiteY1" fmla="*/ 869950 h 869950"/>
                <a:gd name="connsiteX0" fmla="*/ 0 w 349250"/>
                <a:gd name="connsiteY0" fmla="*/ 0 h 869950"/>
                <a:gd name="connsiteX1" fmla="*/ 20184 w 349250"/>
                <a:gd name="connsiteY1" fmla="*/ 48262 h 869950"/>
                <a:gd name="connsiteX2" fmla="*/ 349250 w 349250"/>
                <a:gd name="connsiteY2" fmla="*/ 869950 h 869950"/>
                <a:gd name="connsiteX0" fmla="*/ 0 w 339276"/>
                <a:gd name="connsiteY0" fmla="*/ 0 h 906521"/>
                <a:gd name="connsiteX1" fmla="*/ 10210 w 339276"/>
                <a:gd name="connsiteY1" fmla="*/ 84833 h 906521"/>
                <a:gd name="connsiteX2" fmla="*/ 339276 w 339276"/>
                <a:gd name="connsiteY2" fmla="*/ 906521 h 90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9276" h="906521">
                  <a:moveTo>
                    <a:pt x="0" y="0"/>
                  </a:moveTo>
                  <a:lnTo>
                    <a:pt x="10210" y="84833"/>
                  </a:lnTo>
                  <a:cubicBezTo>
                    <a:pt x="153274" y="404606"/>
                    <a:pt x="314405" y="771054"/>
                    <a:pt x="339276" y="906521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794362" y="2206337"/>
            <a:ext cx="242760" cy="491226"/>
            <a:chOff x="4244214" y="2677304"/>
            <a:chExt cx="242760" cy="491226"/>
          </a:xfrm>
        </p:grpSpPr>
        <p:sp>
          <p:nvSpPr>
            <p:cNvPr id="112" name="Freeform 111"/>
            <p:cNvSpPr/>
            <p:nvPr/>
          </p:nvSpPr>
          <p:spPr>
            <a:xfrm>
              <a:off x="4341462" y="2685130"/>
              <a:ext cx="145512" cy="483400"/>
            </a:xfrm>
            <a:custGeom>
              <a:avLst/>
              <a:gdLst>
                <a:gd name="connsiteX0" fmla="*/ 324240 w 442419"/>
                <a:gd name="connsiteY0" fmla="*/ 1071880 h 1071880"/>
                <a:gd name="connsiteX1" fmla="*/ 396293 w 442419"/>
                <a:gd name="connsiteY1" fmla="*/ 1035850 h 1071880"/>
                <a:gd name="connsiteX2" fmla="*/ 414306 w 442419"/>
                <a:gd name="connsiteY2" fmla="*/ 945776 h 1071880"/>
                <a:gd name="connsiteX3" fmla="*/ 0 w 442419"/>
                <a:gd name="connsiteY3" fmla="*/ 0 h 1071880"/>
                <a:gd name="connsiteX0" fmla="*/ 324240 w 445517"/>
                <a:gd name="connsiteY0" fmla="*/ 1071880 h 1084119"/>
                <a:gd name="connsiteX1" fmla="*/ 405818 w 445517"/>
                <a:gd name="connsiteY1" fmla="*/ 1077125 h 1084119"/>
                <a:gd name="connsiteX2" fmla="*/ 414306 w 445517"/>
                <a:gd name="connsiteY2" fmla="*/ 945776 h 1084119"/>
                <a:gd name="connsiteX3" fmla="*/ 0 w 445517"/>
                <a:gd name="connsiteY3" fmla="*/ 0 h 1084119"/>
                <a:gd name="connsiteX0" fmla="*/ 324240 w 445517"/>
                <a:gd name="connsiteY0" fmla="*/ 1071880 h 1101151"/>
                <a:gd name="connsiteX1" fmla="*/ 405818 w 445517"/>
                <a:gd name="connsiteY1" fmla="*/ 1096175 h 1101151"/>
                <a:gd name="connsiteX2" fmla="*/ 414306 w 445517"/>
                <a:gd name="connsiteY2" fmla="*/ 945776 h 1101151"/>
                <a:gd name="connsiteX3" fmla="*/ 0 w 445517"/>
                <a:gd name="connsiteY3" fmla="*/ 0 h 1101151"/>
                <a:gd name="connsiteX0" fmla="*/ 324240 w 448650"/>
                <a:gd name="connsiteY0" fmla="*/ 1071880 h 1098896"/>
                <a:gd name="connsiteX1" fmla="*/ 405818 w 448650"/>
                <a:gd name="connsiteY1" fmla="*/ 1096175 h 1098896"/>
                <a:gd name="connsiteX2" fmla="*/ 414306 w 448650"/>
                <a:gd name="connsiteY2" fmla="*/ 945776 h 1098896"/>
                <a:gd name="connsiteX3" fmla="*/ 0 w 448650"/>
                <a:gd name="connsiteY3" fmla="*/ 0 h 1098896"/>
                <a:gd name="connsiteX0" fmla="*/ 324240 w 447829"/>
                <a:gd name="connsiteY0" fmla="*/ 1071880 h 1097316"/>
                <a:gd name="connsiteX1" fmla="*/ 405818 w 447829"/>
                <a:gd name="connsiteY1" fmla="*/ 1096175 h 1097316"/>
                <a:gd name="connsiteX2" fmla="*/ 414306 w 447829"/>
                <a:gd name="connsiteY2" fmla="*/ 945776 h 1097316"/>
                <a:gd name="connsiteX3" fmla="*/ 0 w 447829"/>
                <a:gd name="connsiteY3" fmla="*/ 0 h 1097316"/>
                <a:gd name="connsiteX0" fmla="*/ 324240 w 439610"/>
                <a:gd name="connsiteY0" fmla="*/ 1071880 h 1071880"/>
                <a:gd name="connsiteX1" fmla="*/ 380418 w 439610"/>
                <a:gd name="connsiteY1" fmla="*/ 1058075 h 1071880"/>
                <a:gd name="connsiteX2" fmla="*/ 414306 w 439610"/>
                <a:gd name="connsiteY2" fmla="*/ 945776 h 1071880"/>
                <a:gd name="connsiteX3" fmla="*/ 0 w 439610"/>
                <a:gd name="connsiteY3" fmla="*/ 0 h 1071880"/>
                <a:gd name="connsiteX0" fmla="*/ 330590 w 437824"/>
                <a:gd name="connsiteY0" fmla="*/ 1021080 h 1064145"/>
                <a:gd name="connsiteX1" fmla="*/ 380418 w 437824"/>
                <a:gd name="connsiteY1" fmla="*/ 1058075 h 1064145"/>
                <a:gd name="connsiteX2" fmla="*/ 414306 w 437824"/>
                <a:gd name="connsiteY2" fmla="*/ 945776 h 1064145"/>
                <a:gd name="connsiteX3" fmla="*/ 0 w 437824"/>
                <a:gd name="connsiteY3" fmla="*/ 0 h 1064145"/>
                <a:gd name="connsiteX0" fmla="*/ 330590 w 444211"/>
                <a:gd name="connsiteY0" fmla="*/ 1021080 h 1075406"/>
                <a:gd name="connsiteX1" fmla="*/ 402643 w 444211"/>
                <a:gd name="connsiteY1" fmla="*/ 1073950 h 1075406"/>
                <a:gd name="connsiteX2" fmla="*/ 414306 w 444211"/>
                <a:gd name="connsiteY2" fmla="*/ 945776 h 1075406"/>
                <a:gd name="connsiteX3" fmla="*/ 0 w 444211"/>
                <a:gd name="connsiteY3" fmla="*/ 0 h 1075406"/>
                <a:gd name="connsiteX0" fmla="*/ 402643 w 444211"/>
                <a:gd name="connsiteY0" fmla="*/ 1073950 h 1075076"/>
                <a:gd name="connsiteX1" fmla="*/ 414306 w 444211"/>
                <a:gd name="connsiteY1" fmla="*/ 945776 h 1075076"/>
                <a:gd name="connsiteX2" fmla="*/ 0 w 444211"/>
                <a:gd name="connsiteY2" fmla="*/ 0 h 1075076"/>
                <a:gd name="connsiteX0" fmla="*/ 332793 w 428586"/>
                <a:gd name="connsiteY0" fmla="*/ 1077125 h 1077434"/>
                <a:gd name="connsiteX1" fmla="*/ 414306 w 428586"/>
                <a:gd name="connsiteY1" fmla="*/ 945776 h 1077434"/>
                <a:gd name="connsiteX2" fmla="*/ 0 w 428586"/>
                <a:gd name="connsiteY2" fmla="*/ 0 h 1077434"/>
                <a:gd name="connsiteX0" fmla="*/ 320093 w 415117"/>
                <a:gd name="connsiteY0" fmla="*/ 1061250 h 1061250"/>
                <a:gd name="connsiteX1" fmla="*/ 401606 w 415117"/>
                <a:gd name="connsiteY1" fmla="*/ 929901 h 1061250"/>
                <a:gd name="connsiteX2" fmla="*/ 0 w 415117"/>
                <a:gd name="connsiteY2" fmla="*/ 0 h 1061250"/>
                <a:gd name="connsiteX0" fmla="*/ 275643 w 409956"/>
                <a:gd name="connsiteY0" fmla="*/ 1000925 h 1024038"/>
                <a:gd name="connsiteX1" fmla="*/ 401606 w 409956"/>
                <a:gd name="connsiteY1" fmla="*/ 929901 h 1024038"/>
                <a:gd name="connsiteX2" fmla="*/ 0 w 409956"/>
                <a:gd name="connsiteY2" fmla="*/ 0 h 1024038"/>
                <a:gd name="connsiteX0" fmla="*/ 275643 w 365103"/>
                <a:gd name="connsiteY0" fmla="*/ 1000925 h 1000925"/>
                <a:gd name="connsiteX1" fmla="*/ 353981 w 365103"/>
                <a:gd name="connsiteY1" fmla="*/ 831476 h 1000925"/>
                <a:gd name="connsiteX2" fmla="*/ 0 w 365103"/>
                <a:gd name="connsiteY2" fmla="*/ 0 h 1000925"/>
                <a:gd name="connsiteX0" fmla="*/ 316918 w 372436"/>
                <a:gd name="connsiteY0" fmla="*/ 981875 h 981875"/>
                <a:gd name="connsiteX1" fmla="*/ 353981 w 372436"/>
                <a:gd name="connsiteY1" fmla="*/ 831476 h 981875"/>
                <a:gd name="connsiteX2" fmla="*/ 0 w 372436"/>
                <a:gd name="connsiteY2" fmla="*/ 0 h 981875"/>
                <a:gd name="connsiteX0" fmla="*/ 104193 w 145512"/>
                <a:gd name="connsiteY0" fmla="*/ 483400 h 483400"/>
                <a:gd name="connsiteX1" fmla="*/ 141256 w 145512"/>
                <a:gd name="connsiteY1" fmla="*/ 333001 h 483400"/>
                <a:gd name="connsiteX2" fmla="*/ 0 w 145512"/>
                <a:gd name="connsiteY2" fmla="*/ 0 h 4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512" h="483400">
                  <a:moveTo>
                    <a:pt x="104193" y="483400"/>
                  </a:moveTo>
                  <a:cubicBezTo>
                    <a:pt x="118146" y="470849"/>
                    <a:pt x="158621" y="413568"/>
                    <a:pt x="141256" y="333001"/>
                  </a:cubicBezTo>
                  <a:cubicBezTo>
                    <a:pt x="123891" y="252434"/>
                    <a:pt x="0" y="0"/>
                    <a:pt x="0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4244214" y="2677304"/>
              <a:ext cx="130936" cy="415145"/>
            </a:xfrm>
            <a:custGeom>
              <a:avLst/>
              <a:gdLst>
                <a:gd name="connsiteX0" fmla="*/ 0 w 350798"/>
                <a:gd name="connsiteY0" fmla="*/ 0 h 916012"/>
                <a:gd name="connsiteX1" fmla="*/ 349250 w 350798"/>
                <a:gd name="connsiteY1" fmla="*/ 869950 h 916012"/>
                <a:gd name="connsiteX2" fmla="*/ 136525 w 350798"/>
                <a:gd name="connsiteY2" fmla="*/ 803275 h 916012"/>
                <a:gd name="connsiteX0" fmla="*/ 0 w 351170"/>
                <a:gd name="connsiteY0" fmla="*/ 0 h 918230"/>
                <a:gd name="connsiteX1" fmla="*/ 349250 w 351170"/>
                <a:gd name="connsiteY1" fmla="*/ 869950 h 918230"/>
                <a:gd name="connsiteX2" fmla="*/ 149225 w 351170"/>
                <a:gd name="connsiteY2" fmla="*/ 812800 h 918230"/>
                <a:gd name="connsiteX0" fmla="*/ 0 w 349250"/>
                <a:gd name="connsiteY0" fmla="*/ 0 h 869950"/>
                <a:gd name="connsiteX1" fmla="*/ 349250 w 349250"/>
                <a:gd name="connsiteY1" fmla="*/ 869950 h 869950"/>
                <a:gd name="connsiteX0" fmla="*/ 0 w 136525"/>
                <a:gd name="connsiteY0" fmla="*/ 0 h 361950"/>
                <a:gd name="connsiteX1" fmla="*/ 136525 w 136525"/>
                <a:gd name="connsiteY1" fmla="*/ 361950 h 361950"/>
                <a:gd name="connsiteX0" fmla="*/ 0 w 136525"/>
                <a:gd name="connsiteY0" fmla="*/ 0 h 361950"/>
                <a:gd name="connsiteX1" fmla="*/ 136525 w 136525"/>
                <a:gd name="connsiteY1" fmla="*/ 361950 h 361950"/>
                <a:gd name="connsiteX0" fmla="*/ 0 w 136525"/>
                <a:gd name="connsiteY0" fmla="*/ 0 h 361950"/>
                <a:gd name="connsiteX1" fmla="*/ 136525 w 136525"/>
                <a:gd name="connsiteY1" fmla="*/ 361950 h 361950"/>
                <a:gd name="connsiteX0" fmla="*/ 0 w 136525"/>
                <a:gd name="connsiteY0" fmla="*/ 0 h 361950"/>
                <a:gd name="connsiteX1" fmla="*/ 8102 w 136525"/>
                <a:gd name="connsiteY1" fmla="*/ 37826 h 361950"/>
                <a:gd name="connsiteX2" fmla="*/ 136525 w 136525"/>
                <a:gd name="connsiteY2" fmla="*/ 361950 h 361950"/>
                <a:gd name="connsiteX0" fmla="*/ 0 w 136525"/>
                <a:gd name="connsiteY0" fmla="*/ 0 h 408496"/>
                <a:gd name="connsiteX1" fmla="*/ 8102 w 136525"/>
                <a:gd name="connsiteY1" fmla="*/ 84372 h 408496"/>
                <a:gd name="connsiteX2" fmla="*/ 136525 w 136525"/>
                <a:gd name="connsiteY2" fmla="*/ 408496 h 408496"/>
                <a:gd name="connsiteX0" fmla="*/ 10773 w 147298"/>
                <a:gd name="connsiteY0" fmla="*/ 0 h 408496"/>
                <a:gd name="connsiteX1" fmla="*/ 18875 w 147298"/>
                <a:gd name="connsiteY1" fmla="*/ 84372 h 408496"/>
                <a:gd name="connsiteX2" fmla="*/ 147298 w 147298"/>
                <a:gd name="connsiteY2" fmla="*/ 408496 h 408496"/>
                <a:gd name="connsiteX0" fmla="*/ 21008 w 130936"/>
                <a:gd name="connsiteY0" fmla="*/ 0 h 415145"/>
                <a:gd name="connsiteX1" fmla="*/ 2513 w 130936"/>
                <a:gd name="connsiteY1" fmla="*/ 91021 h 415145"/>
                <a:gd name="connsiteX2" fmla="*/ 130936 w 130936"/>
                <a:gd name="connsiteY2" fmla="*/ 415145 h 41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936" h="415145">
                  <a:moveTo>
                    <a:pt x="21008" y="0"/>
                  </a:moveTo>
                  <a:cubicBezTo>
                    <a:pt x="-6213" y="28124"/>
                    <a:pt x="-188" y="62897"/>
                    <a:pt x="2513" y="91021"/>
                  </a:cubicBezTo>
                  <a:cubicBezTo>
                    <a:pt x="132259" y="421230"/>
                    <a:pt x="71140" y="286028"/>
                    <a:pt x="130936" y="415145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929860" y="2179456"/>
            <a:ext cx="359082" cy="974449"/>
            <a:chOff x="3078285" y="3714838"/>
            <a:chExt cx="359082" cy="872458"/>
          </a:xfrm>
        </p:grpSpPr>
        <p:sp>
          <p:nvSpPr>
            <p:cNvPr id="116" name="Freeform 115"/>
            <p:cNvSpPr/>
            <p:nvPr/>
          </p:nvSpPr>
          <p:spPr>
            <a:xfrm>
              <a:off x="3078285" y="3714838"/>
              <a:ext cx="326394" cy="729882"/>
            </a:xfrm>
            <a:custGeom>
              <a:avLst/>
              <a:gdLst>
                <a:gd name="connsiteX0" fmla="*/ 0 w 228600"/>
                <a:gd name="connsiteY0" fmla="*/ 15875 h 352425"/>
                <a:gd name="connsiteX1" fmla="*/ 73025 w 228600"/>
                <a:gd name="connsiteY1" fmla="*/ 0 h 352425"/>
                <a:gd name="connsiteX2" fmla="*/ 95250 w 228600"/>
                <a:gd name="connsiteY2" fmla="*/ 15875 h 352425"/>
                <a:gd name="connsiteX3" fmla="*/ 127000 w 228600"/>
                <a:gd name="connsiteY3" fmla="*/ 69850 h 352425"/>
                <a:gd name="connsiteX4" fmla="*/ 228600 w 228600"/>
                <a:gd name="connsiteY4" fmla="*/ 352425 h 352425"/>
                <a:gd name="connsiteX5" fmla="*/ 228600 w 228600"/>
                <a:gd name="connsiteY5" fmla="*/ 352425 h 352425"/>
                <a:gd name="connsiteX0" fmla="*/ 0 w 269875"/>
                <a:gd name="connsiteY0" fmla="*/ 15875 h 485775"/>
                <a:gd name="connsiteX1" fmla="*/ 73025 w 269875"/>
                <a:gd name="connsiteY1" fmla="*/ 0 h 485775"/>
                <a:gd name="connsiteX2" fmla="*/ 95250 w 269875"/>
                <a:gd name="connsiteY2" fmla="*/ 15875 h 485775"/>
                <a:gd name="connsiteX3" fmla="*/ 127000 w 269875"/>
                <a:gd name="connsiteY3" fmla="*/ 69850 h 485775"/>
                <a:gd name="connsiteX4" fmla="*/ 228600 w 269875"/>
                <a:gd name="connsiteY4" fmla="*/ 352425 h 485775"/>
                <a:gd name="connsiteX5" fmla="*/ 269875 w 269875"/>
                <a:gd name="connsiteY5" fmla="*/ 485775 h 485775"/>
                <a:gd name="connsiteX0" fmla="*/ 0 w 293148"/>
                <a:gd name="connsiteY0" fmla="*/ 15875 h 551263"/>
                <a:gd name="connsiteX1" fmla="*/ 73025 w 293148"/>
                <a:gd name="connsiteY1" fmla="*/ 0 h 551263"/>
                <a:gd name="connsiteX2" fmla="*/ 95250 w 293148"/>
                <a:gd name="connsiteY2" fmla="*/ 15875 h 551263"/>
                <a:gd name="connsiteX3" fmla="*/ 127000 w 293148"/>
                <a:gd name="connsiteY3" fmla="*/ 69850 h 551263"/>
                <a:gd name="connsiteX4" fmla="*/ 228600 w 293148"/>
                <a:gd name="connsiteY4" fmla="*/ 352425 h 551263"/>
                <a:gd name="connsiteX5" fmla="*/ 293148 w 293148"/>
                <a:gd name="connsiteY5" fmla="*/ 551263 h 551263"/>
                <a:gd name="connsiteX0" fmla="*/ 0 w 276525"/>
                <a:gd name="connsiteY0" fmla="*/ 28147 h 551628"/>
                <a:gd name="connsiteX1" fmla="*/ 56402 w 276525"/>
                <a:gd name="connsiteY1" fmla="*/ 365 h 551628"/>
                <a:gd name="connsiteX2" fmla="*/ 78627 w 276525"/>
                <a:gd name="connsiteY2" fmla="*/ 16240 h 551628"/>
                <a:gd name="connsiteX3" fmla="*/ 110377 w 276525"/>
                <a:gd name="connsiteY3" fmla="*/ 70215 h 551628"/>
                <a:gd name="connsiteX4" fmla="*/ 211977 w 276525"/>
                <a:gd name="connsiteY4" fmla="*/ 352790 h 551628"/>
                <a:gd name="connsiteX5" fmla="*/ 276525 w 276525"/>
                <a:gd name="connsiteY5" fmla="*/ 551628 h 551628"/>
                <a:gd name="connsiteX0" fmla="*/ 0 w 276525"/>
                <a:gd name="connsiteY0" fmla="*/ 36905 h 560386"/>
                <a:gd name="connsiteX1" fmla="*/ 43104 w 276525"/>
                <a:gd name="connsiteY1" fmla="*/ 193 h 560386"/>
                <a:gd name="connsiteX2" fmla="*/ 78627 w 276525"/>
                <a:gd name="connsiteY2" fmla="*/ 24998 h 560386"/>
                <a:gd name="connsiteX3" fmla="*/ 110377 w 276525"/>
                <a:gd name="connsiteY3" fmla="*/ 78973 h 560386"/>
                <a:gd name="connsiteX4" fmla="*/ 211977 w 276525"/>
                <a:gd name="connsiteY4" fmla="*/ 361548 h 560386"/>
                <a:gd name="connsiteX5" fmla="*/ 276525 w 276525"/>
                <a:gd name="connsiteY5" fmla="*/ 560386 h 560386"/>
                <a:gd name="connsiteX0" fmla="*/ 0 w 293148"/>
                <a:gd name="connsiteY0" fmla="*/ 27797 h 560208"/>
                <a:gd name="connsiteX1" fmla="*/ 59727 w 293148"/>
                <a:gd name="connsiteY1" fmla="*/ 15 h 560208"/>
                <a:gd name="connsiteX2" fmla="*/ 95250 w 293148"/>
                <a:gd name="connsiteY2" fmla="*/ 24820 h 560208"/>
                <a:gd name="connsiteX3" fmla="*/ 127000 w 293148"/>
                <a:gd name="connsiteY3" fmla="*/ 78795 h 560208"/>
                <a:gd name="connsiteX4" fmla="*/ 228600 w 293148"/>
                <a:gd name="connsiteY4" fmla="*/ 361370 h 560208"/>
                <a:gd name="connsiteX5" fmla="*/ 293148 w 293148"/>
                <a:gd name="connsiteY5" fmla="*/ 560208 h 560208"/>
                <a:gd name="connsiteX0" fmla="*/ 0 w 326394"/>
                <a:gd name="connsiteY0" fmla="*/ 27797 h 729880"/>
                <a:gd name="connsiteX1" fmla="*/ 59727 w 326394"/>
                <a:gd name="connsiteY1" fmla="*/ 15 h 729880"/>
                <a:gd name="connsiteX2" fmla="*/ 95250 w 326394"/>
                <a:gd name="connsiteY2" fmla="*/ 24820 h 729880"/>
                <a:gd name="connsiteX3" fmla="*/ 127000 w 326394"/>
                <a:gd name="connsiteY3" fmla="*/ 78795 h 729880"/>
                <a:gd name="connsiteX4" fmla="*/ 228600 w 326394"/>
                <a:gd name="connsiteY4" fmla="*/ 361370 h 729880"/>
                <a:gd name="connsiteX5" fmla="*/ 326394 w 326394"/>
                <a:gd name="connsiteY5" fmla="*/ 729880 h 72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6394" h="729880">
                  <a:moveTo>
                    <a:pt x="0" y="27797"/>
                  </a:moveTo>
                  <a:cubicBezTo>
                    <a:pt x="28575" y="19859"/>
                    <a:pt x="43852" y="511"/>
                    <a:pt x="59727" y="15"/>
                  </a:cubicBezTo>
                  <a:cubicBezTo>
                    <a:pt x="75602" y="-481"/>
                    <a:pt x="84038" y="11690"/>
                    <a:pt x="95250" y="24820"/>
                  </a:cubicBezTo>
                  <a:cubicBezTo>
                    <a:pt x="106462" y="37950"/>
                    <a:pt x="104775" y="22703"/>
                    <a:pt x="127000" y="78795"/>
                  </a:cubicBezTo>
                  <a:cubicBezTo>
                    <a:pt x="149225" y="134887"/>
                    <a:pt x="195368" y="252856"/>
                    <a:pt x="228600" y="361370"/>
                  </a:cubicBezTo>
                  <a:cubicBezTo>
                    <a:pt x="261832" y="469884"/>
                    <a:pt x="312636" y="685430"/>
                    <a:pt x="326394" y="72988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3094053" y="3801685"/>
              <a:ext cx="343314" cy="785611"/>
            </a:xfrm>
            <a:custGeom>
              <a:avLst/>
              <a:gdLst>
                <a:gd name="connsiteX0" fmla="*/ 0 w 336432"/>
                <a:gd name="connsiteY0" fmla="*/ 0 h 627919"/>
                <a:gd name="connsiteX1" fmla="*/ 200025 w 336432"/>
                <a:gd name="connsiteY1" fmla="*/ 581025 h 627919"/>
                <a:gd name="connsiteX2" fmla="*/ 327025 w 336432"/>
                <a:gd name="connsiteY2" fmla="*/ 587375 h 627919"/>
                <a:gd name="connsiteX3" fmla="*/ 327025 w 336432"/>
                <a:gd name="connsiteY3" fmla="*/ 539750 h 627919"/>
                <a:gd name="connsiteX0" fmla="*/ 0 w 336432"/>
                <a:gd name="connsiteY0" fmla="*/ 0 h 602619"/>
                <a:gd name="connsiteX1" fmla="*/ 104775 w 336432"/>
                <a:gd name="connsiteY1" fmla="*/ 346075 h 602619"/>
                <a:gd name="connsiteX2" fmla="*/ 200025 w 336432"/>
                <a:gd name="connsiteY2" fmla="*/ 581025 h 602619"/>
                <a:gd name="connsiteX3" fmla="*/ 327025 w 336432"/>
                <a:gd name="connsiteY3" fmla="*/ 587375 h 602619"/>
                <a:gd name="connsiteX4" fmla="*/ 327025 w 336432"/>
                <a:gd name="connsiteY4" fmla="*/ 539750 h 602619"/>
                <a:gd name="connsiteX0" fmla="*/ 0 w 336432"/>
                <a:gd name="connsiteY0" fmla="*/ 0 h 602619"/>
                <a:gd name="connsiteX1" fmla="*/ 117475 w 336432"/>
                <a:gd name="connsiteY1" fmla="*/ 346075 h 602619"/>
                <a:gd name="connsiteX2" fmla="*/ 200025 w 336432"/>
                <a:gd name="connsiteY2" fmla="*/ 581025 h 602619"/>
                <a:gd name="connsiteX3" fmla="*/ 327025 w 336432"/>
                <a:gd name="connsiteY3" fmla="*/ 587375 h 602619"/>
                <a:gd name="connsiteX4" fmla="*/ 327025 w 336432"/>
                <a:gd name="connsiteY4" fmla="*/ 539750 h 602619"/>
                <a:gd name="connsiteX0" fmla="*/ 0 w 339607"/>
                <a:gd name="connsiteY0" fmla="*/ 0 h 628203"/>
                <a:gd name="connsiteX1" fmla="*/ 120650 w 339607"/>
                <a:gd name="connsiteY1" fmla="*/ 371659 h 628203"/>
                <a:gd name="connsiteX2" fmla="*/ 203200 w 339607"/>
                <a:gd name="connsiteY2" fmla="*/ 606609 h 628203"/>
                <a:gd name="connsiteX3" fmla="*/ 330200 w 339607"/>
                <a:gd name="connsiteY3" fmla="*/ 612959 h 628203"/>
                <a:gd name="connsiteX4" fmla="*/ 330200 w 339607"/>
                <a:gd name="connsiteY4" fmla="*/ 565334 h 628203"/>
                <a:gd name="connsiteX0" fmla="*/ 0 w 361225"/>
                <a:gd name="connsiteY0" fmla="*/ 0 h 768587"/>
                <a:gd name="connsiteX1" fmla="*/ 120650 w 361225"/>
                <a:gd name="connsiteY1" fmla="*/ 371659 h 768587"/>
                <a:gd name="connsiteX2" fmla="*/ 203200 w 361225"/>
                <a:gd name="connsiteY2" fmla="*/ 606609 h 768587"/>
                <a:gd name="connsiteX3" fmla="*/ 355720 w 361225"/>
                <a:gd name="connsiteY3" fmla="*/ 768258 h 768587"/>
                <a:gd name="connsiteX4" fmla="*/ 330200 w 361225"/>
                <a:gd name="connsiteY4" fmla="*/ 565334 h 768587"/>
                <a:gd name="connsiteX0" fmla="*/ 0 w 357388"/>
                <a:gd name="connsiteY0" fmla="*/ 0 h 819714"/>
                <a:gd name="connsiteX1" fmla="*/ 120650 w 357388"/>
                <a:gd name="connsiteY1" fmla="*/ 371659 h 819714"/>
                <a:gd name="connsiteX2" fmla="*/ 272468 w 357388"/>
                <a:gd name="connsiteY2" fmla="*/ 786756 h 819714"/>
                <a:gd name="connsiteX3" fmla="*/ 355720 w 357388"/>
                <a:gd name="connsiteY3" fmla="*/ 768258 h 819714"/>
                <a:gd name="connsiteX4" fmla="*/ 330200 w 357388"/>
                <a:gd name="connsiteY4" fmla="*/ 565334 h 819714"/>
                <a:gd name="connsiteX0" fmla="*/ 0 w 357388"/>
                <a:gd name="connsiteY0" fmla="*/ 0 h 794116"/>
                <a:gd name="connsiteX1" fmla="*/ 120650 w 357388"/>
                <a:gd name="connsiteY1" fmla="*/ 371659 h 794116"/>
                <a:gd name="connsiteX2" fmla="*/ 272468 w 357388"/>
                <a:gd name="connsiteY2" fmla="*/ 786756 h 794116"/>
                <a:gd name="connsiteX3" fmla="*/ 355720 w 357388"/>
                <a:gd name="connsiteY3" fmla="*/ 768258 h 794116"/>
                <a:gd name="connsiteX4" fmla="*/ 330200 w 357388"/>
                <a:gd name="connsiteY4" fmla="*/ 565334 h 794116"/>
                <a:gd name="connsiteX0" fmla="*/ 0 w 361886"/>
                <a:gd name="connsiteY0" fmla="*/ 0 h 788668"/>
                <a:gd name="connsiteX1" fmla="*/ 120650 w 361886"/>
                <a:gd name="connsiteY1" fmla="*/ 371659 h 788668"/>
                <a:gd name="connsiteX2" fmla="*/ 272468 w 361886"/>
                <a:gd name="connsiteY2" fmla="*/ 786756 h 788668"/>
                <a:gd name="connsiteX3" fmla="*/ 355720 w 361886"/>
                <a:gd name="connsiteY3" fmla="*/ 768258 h 788668"/>
                <a:gd name="connsiteX4" fmla="*/ 355719 w 361886"/>
                <a:gd name="connsiteY4" fmla="*/ 717527 h 788668"/>
                <a:gd name="connsiteX0" fmla="*/ 0 w 376469"/>
                <a:gd name="connsiteY0" fmla="*/ 0 h 819728"/>
                <a:gd name="connsiteX1" fmla="*/ 135233 w 376469"/>
                <a:gd name="connsiteY1" fmla="*/ 402719 h 819728"/>
                <a:gd name="connsiteX2" fmla="*/ 287051 w 376469"/>
                <a:gd name="connsiteY2" fmla="*/ 817816 h 819728"/>
                <a:gd name="connsiteX3" fmla="*/ 370303 w 376469"/>
                <a:gd name="connsiteY3" fmla="*/ 799318 h 819728"/>
                <a:gd name="connsiteX4" fmla="*/ 370302 w 376469"/>
                <a:gd name="connsiteY4" fmla="*/ 748587 h 81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469" h="819728">
                  <a:moveTo>
                    <a:pt x="0" y="0"/>
                  </a:moveTo>
                  <a:cubicBezTo>
                    <a:pt x="17462" y="57679"/>
                    <a:pt x="101896" y="305882"/>
                    <a:pt x="135233" y="402719"/>
                  </a:cubicBezTo>
                  <a:cubicBezTo>
                    <a:pt x="168571" y="499557"/>
                    <a:pt x="251519" y="810730"/>
                    <a:pt x="287051" y="817816"/>
                  </a:cubicBezTo>
                  <a:cubicBezTo>
                    <a:pt x="322583" y="824902"/>
                    <a:pt x="356428" y="810856"/>
                    <a:pt x="370303" y="799318"/>
                  </a:cubicBezTo>
                  <a:cubicBezTo>
                    <a:pt x="384178" y="787780"/>
                    <a:pt x="370302" y="748587"/>
                    <a:pt x="370302" y="748587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653914" y="1146571"/>
            <a:ext cx="324812" cy="700337"/>
            <a:chOff x="4192496" y="2444359"/>
            <a:chExt cx="324812" cy="700337"/>
          </a:xfrm>
        </p:grpSpPr>
        <p:sp>
          <p:nvSpPr>
            <p:cNvPr id="119" name="Freeform 118"/>
            <p:cNvSpPr/>
            <p:nvPr/>
          </p:nvSpPr>
          <p:spPr>
            <a:xfrm>
              <a:off x="4259226" y="2444359"/>
              <a:ext cx="258082" cy="700337"/>
            </a:xfrm>
            <a:custGeom>
              <a:avLst/>
              <a:gdLst>
                <a:gd name="connsiteX0" fmla="*/ 324240 w 442419"/>
                <a:gd name="connsiteY0" fmla="*/ 1071880 h 1071880"/>
                <a:gd name="connsiteX1" fmla="*/ 396293 w 442419"/>
                <a:gd name="connsiteY1" fmla="*/ 1035850 h 1071880"/>
                <a:gd name="connsiteX2" fmla="*/ 414306 w 442419"/>
                <a:gd name="connsiteY2" fmla="*/ 945776 h 1071880"/>
                <a:gd name="connsiteX3" fmla="*/ 0 w 442419"/>
                <a:gd name="connsiteY3" fmla="*/ 0 h 1071880"/>
                <a:gd name="connsiteX0" fmla="*/ 324240 w 445517"/>
                <a:gd name="connsiteY0" fmla="*/ 1071880 h 1084119"/>
                <a:gd name="connsiteX1" fmla="*/ 405818 w 445517"/>
                <a:gd name="connsiteY1" fmla="*/ 1077125 h 1084119"/>
                <a:gd name="connsiteX2" fmla="*/ 414306 w 445517"/>
                <a:gd name="connsiteY2" fmla="*/ 945776 h 1084119"/>
                <a:gd name="connsiteX3" fmla="*/ 0 w 445517"/>
                <a:gd name="connsiteY3" fmla="*/ 0 h 1084119"/>
                <a:gd name="connsiteX0" fmla="*/ 324240 w 445517"/>
                <a:gd name="connsiteY0" fmla="*/ 1071880 h 1101151"/>
                <a:gd name="connsiteX1" fmla="*/ 405818 w 445517"/>
                <a:gd name="connsiteY1" fmla="*/ 1096175 h 1101151"/>
                <a:gd name="connsiteX2" fmla="*/ 414306 w 445517"/>
                <a:gd name="connsiteY2" fmla="*/ 945776 h 1101151"/>
                <a:gd name="connsiteX3" fmla="*/ 0 w 445517"/>
                <a:gd name="connsiteY3" fmla="*/ 0 h 1101151"/>
                <a:gd name="connsiteX0" fmla="*/ 324240 w 448650"/>
                <a:gd name="connsiteY0" fmla="*/ 1071880 h 1098896"/>
                <a:gd name="connsiteX1" fmla="*/ 405818 w 448650"/>
                <a:gd name="connsiteY1" fmla="*/ 1096175 h 1098896"/>
                <a:gd name="connsiteX2" fmla="*/ 414306 w 448650"/>
                <a:gd name="connsiteY2" fmla="*/ 945776 h 1098896"/>
                <a:gd name="connsiteX3" fmla="*/ 0 w 448650"/>
                <a:gd name="connsiteY3" fmla="*/ 0 h 1098896"/>
                <a:gd name="connsiteX0" fmla="*/ 324240 w 447829"/>
                <a:gd name="connsiteY0" fmla="*/ 1071880 h 1097316"/>
                <a:gd name="connsiteX1" fmla="*/ 405818 w 447829"/>
                <a:gd name="connsiteY1" fmla="*/ 1096175 h 1097316"/>
                <a:gd name="connsiteX2" fmla="*/ 414306 w 447829"/>
                <a:gd name="connsiteY2" fmla="*/ 945776 h 1097316"/>
                <a:gd name="connsiteX3" fmla="*/ 0 w 447829"/>
                <a:gd name="connsiteY3" fmla="*/ 0 h 1097316"/>
                <a:gd name="connsiteX0" fmla="*/ 324240 w 439610"/>
                <a:gd name="connsiteY0" fmla="*/ 1071880 h 1071880"/>
                <a:gd name="connsiteX1" fmla="*/ 380418 w 439610"/>
                <a:gd name="connsiteY1" fmla="*/ 1058075 h 1071880"/>
                <a:gd name="connsiteX2" fmla="*/ 414306 w 439610"/>
                <a:gd name="connsiteY2" fmla="*/ 945776 h 1071880"/>
                <a:gd name="connsiteX3" fmla="*/ 0 w 439610"/>
                <a:gd name="connsiteY3" fmla="*/ 0 h 1071880"/>
                <a:gd name="connsiteX0" fmla="*/ 330590 w 437824"/>
                <a:gd name="connsiteY0" fmla="*/ 1021080 h 1064145"/>
                <a:gd name="connsiteX1" fmla="*/ 380418 w 437824"/>
                <a:gd name="connsiteY1" fmla="*/ 1058075 h 1064145"/>
                <a:gd name="connsiteX2" fmla="*/ 414306 w 437824"/>
                <a:gd name="connsiteY2" fmla="*/ 945776 h 1064145"/>
                <a:gd name="connsiteX3" fmla="*/ 0 w 437824"/>
                <a:gd name="connsiteY3" fmla="*/ 0 h 1064145"/>
                <a:gd name="connsiteX0" fmla="*/ 330590 w 444211"/>
                <a:gd name="connsiteY0" fmla="*/ 1021080 h 1075406"/>
                <a:gd name="connsiteX1" fmla="*/ 402643 w 444211"/>
                <a:gd name="connsiteY1" fmla="*/ 1073950 h 1075406"/>
                <a:gd name="connsiteX2" fmla="*/ 414306 w 444211"/>
                <a:gd name="connsiteY2" fmla="*/ 945776 h 1075406"/>
                <a:gd name="connsiteX3" fmla="*/ 0 w 444211"/>
                <a:gd name="connsiteY3" fmla="*/ 0 h 1075406"/>
                <a:gd name="connsiteX0" fmla="*/ 402643 w 444211"/>
                <a:gd name="connsiteY0" fmla="*/ 1073950 h 1075076"/>
                <a:gd name="connsiteX1" fmla="*/ 414306 w 444211"/>
                <a:gd name="connsiteY1" fmla="*/ 945776 h 1075076"/>
                <a:gd name="connsiteX2" fmla="*/ 0 w 444211"/>
                <a:gd name="connsiteY2" fmla="*/ 0 h 1075076"/>
                <a:gd name="connsiteX0" fmla="*/ 332793 w 428586"/>
                <a:gd name="connsiteY0" fmla="*/ 1077125 h 1077434"/>
                <a:gd name="connsiteX1" fmla="*/ 414306 w 428586"/>
                <a:gd name="connsiteY1" fmla="*/ 945776 h 1077434"/>
                <a:gd name="connsiteX2" fmla="*/ 0 w 428586"/>
                <a:gd name="connsiteY2" fmla="*/ 0 h 1077434"/>
                <a:gd name="connsiteX0" fmla="*/ 320093 w 415117"/>
                <a:gd name="connsiteY0" fmla="*/ 1061250 h 1061250"/>
                <a:gd name="connsiteX1" fmla="*/ 401606 w 415117"/>
                <a:gd name="connsiteY1" fmla="*/ 929901 h 1061250"/>
                <a:gd name="connsiteX2" fmla="*/ 0 w 415117"/>
                <a:gd name="connsiteY2" fmla="*/ 0 h 1061250"/>
                <a:gd name="connsiteX0" fmla="*/ 275643 w 409956"/>
                <a:gd name="connsiteY0" fmla="*/ 1000925 h 1024038"/>
                <a:gd name="connsiteX1" fmla="*/ 401606 w 409956"/>
                <a:gd name="connsiteY1" fmla="*/ 929901 h 1024038"/>
                <a:gd name="connsiteX2" fmla="*/ 0 w 409956"/>
                <a:gd name="connsiteY2" fmla="*/ 0 h 1024038"/>
                <a:gd name="connsiteX0" fmla="*/ 275643 w 365103"/>
                <a:gd name="connsiteY0" fmla="*/ 1000925 h 1000925"/>
                <a:gd name="connsiteX1" fmla="*/ 353981 w 365103"/>
                <a:gd name="connsiteY1" fmla="*/ 831476 h 1000925"/>
                <a:gd name="connsiteX2" fmla="*/ 0 w 365103"/>
                <a:gd name="connsiteY2" fmla="*/ 0 h 1000925"/>
                <a:gd name="connsiteX0" fmla="*/ 316918 w 372436"/>
                <a:gd name="connsiteY0" fmla="*/ 981875 h 981875"/>
                <a:gd name="connsiteX1" fmla="*/ 353981 w 372436"/>
                <a:gd name="connsiteY1" fmla="*/ 831476 h 981875"/>
                <a:gd name="connsiteX2" fmla="*/ 0 w 372436"/>
                <a:gd name="connsiteY2" fmla="*/ 0 h 981875"/>
                <a:gd name="connsiteX0" fmla="*/ 328246 w 383764"/>
                <a:gd name="connsiteY0" fmla="*/ 1008758 h 1008758"/>
                <a:gd name="connsiteX1" fmla="*/ 365309 w 383764"/>
                <a:gd name="connsiteY1" fmla="*/ 858359 h 1008758"/>
                <a:gd name="connsiteX2" fmla="*/ 31739 w 383764"/>
                <a:gd name="connsiteY2" fmla="*/ 74419 h 1008758"/>
                <a:gd name="connsiteX3" fmla="*/ 11328 w 383764"/>
                <a:gd name="connsiteY3" fmla="*/ 26883 h 1008758"/>
                <a:gd name="connsiteX0" fmla="*/ 350164 w 405682"/>
                <a:gd name="connsiteY0" fmla="*/ 1011368 h 1011368"/>
                <a:gd name="connsiteX1" fmla="*/ 387227 w 405682"/>
                <a:gd name="connsiteY1" fmla="*/ 860969 h 1011368"/>
                <a:gd name="connsiteX2" fmla="*/ 53657 w 405682"/>
                <a:gd name="connsiteY2" fmla="*/ 77029 h 1011368"/>
                <a:gd name="connsiteX3" fmla="*/ 0 w 405682"/>
                <a:gd name="connsiteY3" fmla="*/ 22844 h 1011368"/>
                <a:gd name="connsiteX0" fmla="*/ 296507 w 352025"/>
                <a:gd name="connsiteY0" fmla="*/ 934339 h 934339"/>
                <a:gd name="connsiteX1" fmla="*/ 333570 w 352025"/>
                <a:gd name="connsiteY1" fmla="*/ 783940 h 934339"/>
                <a:gd name="connsiteX2" fmla="*/ 0 w 352025"/>
                <a:gd name="connsiteY2" fmla="*/ 0 h 934339"/>
                <a:gd name="connsiteX0" fmla="*/ 300525 w 356043"/>
                <a:gd name="connsiteY0" fmla="*/ 947967 h 947967"/>
                <a:gd name="connsiteX1" fmla="*/ 337588 w 356043"/>
                <a:gd name="connsiteY1" fmla="*/ 797568 h 947967"/>
                <a:gd name="connsiteX2" fmla="*/ 33939 w 356043"/>
                <a:gd name="connsiteY2" fmla="*/ 76797 h 947967"/>
                <a:gd name="connsiteX3" fmla="*/ 4018 w 356043"/>
                <a:gd name="connsiteY3" fmla="*/ 13628 h 947967"/>
                <a:gd name="connsiteX0" fmla="*/ 326429 w 381947"/>
                <a:gd name="connsiteY0" fmla="*/ 984209 h 984209"/>
                <a:gd name="connsiteX1" fmla="*/ 363492 w 381947"/>
                <a:gd name="connsiteY1" fmla="*/ 833810 h 984209"/>
                <a:gd name="connsiteX2" fmla="*/ 59843 w 381947"/>
                <a:gd name="connsiteY2" fmla="*/ 113039 h 984209"/>
                <a:gd name="connsiteX3" fmla="*/ 0 w 381947"/>
                <a:gd name="connsiteY3" fmla="*/ 0 h 984209"/>
                <a:gd name="connsiteX0" fmla="*/ 343053 w 398571"/>
                <a:gd name="connsiteY0" fmla="*/ 990858 h 990858"/>
                <a:gd name="connsiteX1" fmla="*/ 380116 w 398571"/>
                <a:gd name="connsiteY1" fmla="*/ 840459 h 990858"/>
                <a:gd name="connsiteX2" fmla="*/ 76467 w 398571"/>
                <a:gd name="connsiteY2" fmla="*/ 119688 h 990858"/>
                <a:gd name="connsiteX3" fmla="*/ 0 w 398571"/>
                <a:gd name="connsiteY3" fmla="*/ 0 h 990858"/>
                <a:gd name="connsiteX0" fmla="*/ 343053 w 398571"/>
                <a:gd name="connsiteY0" fmla="*/ 990858 h 990858"/>
                <a:gd name="connsiteX1" fmla="*/ 380116 w 398571"/>
                <a:gd name="connsiteY1" fmla="*/ 840459 h 990858"/>
                <a:gd name="connsiteX2" fmla="*/ 76467 w 398571"/>
                <a:gd name="connsiteY2" fmla="*/ 119688 h 990858"/>
                <a:gd name="connsiteX3" fmla="*/ 63169 w 398571"/>
                <a:gd name="connsiteY3" fmla="*/ 23272 h 990858"/>
                <a:gd name="connsiteX4" fmla="*/ 0 w 398571"/>
                <a:gd name="connsiteY4" fmla="*/ 0 h 990858"/>
                <a:gd name="connsiteX0" fmla="*/ 343053 w 398571"/>
                <a:gd name="connsiteY0" fmla="*/ 990858 h 990858"/>
                <a:gd name="connsiteX1" fmla="*/ 380116 w 398571"/>
                <a:gd name="connsiteY1" fmla="*/ 840459 h 990858"/>
                <a:gd name="connsiteX2" fmla="*/ 76467 w 398571"/>
                <a:gd name="connsiteY2" fmla="*/ 119688 h 990858"/>
                <a:gd name="connsiteX3" fmla="*/ 39897 w 398571"/>
                <a:gd name="connsiteY3" fmla="*/ 33246 h 990858"/>
                <a:gd name="connsiteX4" fmla="*/ 0 w 398571"/>
                <a:gd name="connsiteY4" fmla="*/ 0 h 990858"/>
                <a:gd name="connsiteX0" fmla="*/ 343053 w 388803"/>
                <a:gd name="connsiteY0" fmla="*/ 990858 h 990858"/>
                <a:gd name="connsiteX1" fmla="*/ 380116 w 388803"/>
                <a:gd name="connsiteY1" fmla="*/ 840459 h 990858"/>
                <a:gd name="connsiteX2" fmla="*/ 168397 w 388803"/>
                <a:gd name="connsiteY2" fmla="*/ 327377 h 990858"/>
                <a:gd name="connsiteX3" fmla="*/ 39897 w 388803"/>
                <a:gd name="connsiteY3" fmla="*/ 33246 h 990858"/>
                <a:gd name="connsiteX4" fmla="*/ 0 w 388803"/>
                <a:gd name="connsiteY4" fmla="*/ 0 h 990858"/>
                <a:gd name="connsiteX0" fmla="*/ 343053 w 388803"/>
                <a:gd name="connsiteY0" fmla="*/ 990858 h 990858"/>
                <a:gd name="connsiteX1" fmla="*/ 380116 w 388803"/>
                <a:gd name="connsiteY1" fmla="*/ 840459 h 990858"/>
                <a:gd name="connsiteX2" fmla="*/ 168397 w 388803"/>
                <a:gd name="connsiteY2" fmla="*/ 327377 h 990858"/>
                <a:gd name="connsiteX3" fmla="*/ 152255 w 388803"/>
                <a:gd name="connsiteY3" fmla="*/ 281792 h 990858"/>
                <a:gd name="connsiteX4" fmla="*/ 0 w 388803"/>
                <a:gd name="connsiteY4" fmla="*/ 0 h 990858"/>
                <a:gd name="connsiteX0" fmla="*/ 343053 w 388803"/>
                <a:gd name="connsiteY0" fmla="*/ 990858 h 990858"/>
                <a:gd name="connsiteX1" fmla="*/ 380116 w 388803"/>
                <a:gd name="connsiteY1" fmla="*/ 840459 h 990858"/>
                <a:gd name="connsiteX2" fmla="*/ 168397 w 388803"/>
                <a:gd name="connsiteY2" fmla="*/ 327377 h 990858"/>
                <a:gd name="connsiteX3" fmla="*/ 152255 w 388803"/>
                <a:gd name="connsiteY3" fmla="*/ 281792 h 990858"/>
                <a:gd name="connsiteX4" fmla="*/ 0 w 388803"/>
                <a:gd name="connsiteY4" fmla="*/ 0 h 990858"/>
                <a:gd name="connsiteX0" fmla="*/ 261338 w 307088"/>
                <a:gd name="connsiteY0" fmla="*/ 919358 h 919358"/>
                <a:gd name="connsiteX1" fmla="*/ 298401 w 307088"/>
                <a:gd name="connsiteY1" fmla="*/ 768959 h 919358"/>
                <a:gd name="connsiteX2" fmla="*/ 86682 w 307088"/>
                <a:gd name="connsiteY2" fmla="*/ 255877 h 919358"/>
                <a:gd name="connsiteX3" fmla="*/ 70540 w 307088"/>
                <a:gd name="connsiteY3" fmla="*/ 210292 h 919358"/>
                <a:gd name="connsiteX4" fmla="*/ 0 w 307088"/>
                <a:gd name="connsiteY4" fmla="*/ 0 h 919358"/>
                <a:gd name="connsiteX0" fmla="*/ 223885 w 269635"/>
                <a:gd name="connsiteY0" fmla="*/ 751749 h 751749"/>
                <a:gd name="connsiteX1" fmla="*/ 260948 w 269635"/>
                <a:gd name="connsiteY1" fmla="*/ 601350 h 751749"/>
                <a:gd name="connsiteX2" fmla="*/ 49229 w 269635"/>
                <a:gd name="connsiteY2" fmla="*/ 88268 h 751749"/>
                <a:gd name="connsiteX3" fmla="*/ 33087 w 269635"/>
                <a:gd name="connsiteY3" fmla="*/ 42683 h 751749"/>
                <a:gd name="connsiteX4" fmla="*/ 0 w 269635"/>
                <a:gd name="connsiteY4" fmla="*/ 9437 h 751749"/>
                <a:gd name="connsiteX0" fmla="*/ 223885 w 269635"/>
                <a:gd name="connsiteY0" fmla="*/ 742312 h 742312"/>
                <a:gd name="connsiteX1" fmla="*/ 260948 w 269635"/>
                <a:gd name="connsiteY1" fmla="*/ 591913 h 742312"/>
                <a:gd name="connsiteX2" fmla="*/ 49229 w 269635"/>
                <a:gd name="connsiteY2" fmla="*/ 78831 h 742312"/>
                <a:gd name="connsiteX3" fmla="*/ 0 w 269635"/>
                <a:gd name="connsiteY3" fmla="*/ 0 h 742312"/>
                <a:gd name="connsiteX0" fmla="*/ 217076 w 262826"/>
                <a:gd name="connsiteY0" fmla="*/ 717361 h 717361"/>
                <a:gd name="connsiteX1" fmla="*/ 254139 w 262826"/>
                <a:gd name="connsiteY1" fmla="*/ 566962 h 717361"/>
                <a:gd name="connsiteX2" fmla="*/ 42420 w 262826"/>
                <a:gd name="connsiteY2" fmla="*/ 53880 h 717361"/>
                <a:gd name="connsiteX3" fmla="*/ 0 w 262826"/>
                <a:gd name="connsiteY3" fmla="*/ 9097 h 717361"/>
                <a:gd name="connsiteX0" fmla="*/ 179623 w 258082"/>
                <a:gd name="connsiteY0" fmla="*/ 700337 h 700337"/>
                <a:gd name="connsiteX1" fmla="*/ 254139 w 258082"/>
                <a:gd name="connsiteY1" fmla="*/ 566962 h 700337"/>
                <a:gd name="connsiteX2" fmla="*/ 42420 w 258082"/>
                <a:gd name="connsiteY2" fmla="*/ 53880 h 700337"/>
                <a:gd name="connsiteX3" fmla="*/ 0 w 258082"/>
                <a:gd name="connsiteY3" fmla="*/ 9097 h 70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082" h="700337">
                  <a:moveTo>
                    <a:pt x="179623" y="700337"/>
                  </a:moveTo>
                  <a:cubicBezTo>
                    <a:pt x="193576" y="687786"/>
                    <a:pt x="277006" y="674705"/>
                    <a:pt x="254139" y="566962"/>
                  </a:cubicBezTo>
                  <a:cubicBezTo>
                    <a:pt x="231272" y="459219"/>
                    <a:pt x="98015" y="184537"/>
                    <a:pt x="42420" y="53880"/>
                  </a:cubicBezTo>
                  <a:cubicBezTo>
                    <a:pt x="-1071" y="-44772"/>
                    <a:pt x="10256" y="25520"/>
                    <a:pt x="0" y="9097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4192496" y="2468521"/>
              <a:ext cx="206489" cy="606903"/>
            </a:xfrm>
            <a:custGeom>
              <a:avLst/>
              <a:gdLst>
                <a:gd name="connsiteX0" fmla="*/ 0 w 350798"/>
                <a:gd name="connsiteY0" fmla="*/ 0 h 916012"/>
                <a:gd name="connsiteX1" fmla="*/ 349250 w 350798"/>
                <a:gd name="connsiteY1" fmla="*/ 869950 h 916012"/>
                <a:gd name="connsiteX2" fmla="*/ 136525 w 350798"/>
                <a:gd name="connsiteY2" fmla="*/ 803275 h 916012"/>
                <a:gd name="connsiteX0" fmla="*/ 0 w 351170"/>
                <a:gd name="connsiteY0" fmla="*/ 0 h 918230"/>
                <a:gd name="connsiteX1" fmla="*/ 349250 w 351170"/>
                <a:gd name="connsiteY1" fmla="*/ 869950 h 918230"/>
                <a:gd name="connsiteX2" fmla="*/ 149225 w 351170"/>
                <a:gd name="connsiteY2" fmla="*/ 812800 h 918230"/>
                <a:gd name="connsiteX0" fmla="*/ 0 w 349250"/>
                <a:gd name="connsiteY0" fmla="*/ 0 h 869950"/>
                <a:gd name="connsiteX1" fmla="*/ 349250 w 349250"/>
                <a:gd name="connsiteY1" fmla="*/ 869950 h 869950"/>
                <a:gd name="connsiteX0" fmla="*/ 0 w 349250"/>
                <a:gd name="connsiteY0" fmla="*/ 0 h 869950"/>
                <a:gd name="connsiteX1" fmla="*/ 20184 w 349250"/>
                <a:gd name="connsiteY1" fmla="*/ 48262 h 869950"/>
                <a:gd name="connsiteX2" fmla="*/ 349250 w 349250"/>
                <a:gd name="connsiteY2" fmla="*/ 869950 h 869950"/>
                <a:gd name="connsiteX0" fmla="*/ 0 w 339276"/>
                <a:gd name="connsiteY0" fmla="*/ 0 h 906521"/>
                <a:gd name="connsiteX1" fmla="*/ 10210 w 339276"/>
                <a:gd name="connsiteY1" fmla="*/ 84833 h 906521"/>
                <a:gd name="connsiteX2" fmla="*/ 339276 w 339276"/>
                <a:gd name="connsiteY2" fmla="*/ 906521 h 906521"/>
                <a:gd name="connsiteX0" fmla="*/ 0 w 339276"/>
                <a:gd name="connsiteY0" fmla="*/ 0 h 906521"/>
                <a:gd name="connsiteX1" fmla="*/ 136188 w 339276"/>
                <a:gd name="connsiteY1" fmla="*/ 367427 h 906521"/>
                <a:gd name="connsiteX2" fmla="*/ 339276 w 339276"/>
                <a:gd name="connsiteY2" fmla="*/ 906521 h 906521"/>
                <a:gd name="connsiteX0" fmla="*/ 0 w 206489"/>
                <a:gd name="connsiteY0" fmla="*/ 0 h 606903"/>
                <a:gd name="connsiteX1" fmla="*/ 3401 w 206489"/>
                <a:gd name="connsiteY1" fmla="*/ 67809 h 606903"/>
                <a:gd name="connsiteX2" fmla="*/ 206489 w 206489"/>
                <a:gd name="connsiteY2" fmla="*/ 606903 h 60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489" h="606903">
                  <a:moveTo>
                    <a:pt x="0" y="0"/>
                  </a:moveTo>
                  <a:lnTo>
                    <a:pt x="3401" y="67809"/>
                  </a:lnTo>
                  <a:cubicBezTo>
                    <a:pt x="146465" y="387582"/>
                    <a:pt x="181618" y="471436"/>
                    <a:pt x="206489" y="60690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8569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09545 0.65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3270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1 0.01713 L 0.00747 0.7363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46 L -0.03555 0.4120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2891 0.4108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2053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07617 0.5462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2731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162 L -0.06928 0.26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AE24F7-70B3-4083-B06E-B491DAA2C4C9}"/>
              </a:ext>
            </a:extLst>
          </p:cNvPr>
          <p:cNvSpPr txBox="1"/>
          <p:nvPr/>
        </p:nvSpPr>
        <p:spPr>
          <a:xfrm>
            <a:off x="4741379" y="67807"/>
            <a:ext cx="226843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Indicatori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3E6ED3F9-31D3-4688-89B1-863D3503AB24}"/>
                  </a:ext>
                </a:extLst>
              </p:cNvPr>
              <p:cNvSpPr/>
              <p:nvPr/>
            </p:nvSpPr>
            <p:spPr>
              <a:xfrm>
                <a:off x="7802814" y="2351455"/>
                <a:ext cx="3654120" cy="603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it-IT" sz="1600" b="1" i="1" baseline="-25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𝒕𝒉</m:t>
                      </m:r>
                      <m:r>
                        <a:rPr lang="it-IT" sz="16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𝒇𝒍</m:t>
                          </m:r>
                          <m:r>
                            <a:rPr lang="it-IT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𝒖𝒙</m:t>
                          </m:r>
                          <m:r>
                            <a:rPr lang="it-IT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𝒄𝒐𝒏𝒕𝒂𝒈𝒊𝒂𝒕𝒊</m:t>
                          </m:r>
                        </m:num>
                        <m:den>
                          <m:r>
                            <a:rPr lang="it-IT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𝒇𝒍𝒖</m:t>
                          </m:r>
                          <m:r>
                            <a:rPr lang="it-IT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𝒈𝒖𝒂𝒓𝒊𝒕𝒊</m:t>
                          </m:r>
                          <m:r>
                            <a:rPr lang="it-IT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+</m:t>
                          </m:r>
                          <m:r>
                            <a:rPr lang="it-IT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𝒇𝒍𝒖𝒙</m:t>
                          </m:r>
                          <m:r>
                            <a:rPr lang="it-IT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𝒅𝒆𝒄𝒆𝒅𝒖𝒕𝒊</m:t>
                          </m:r>
                        </m:den>
                      </m:f>
                    </m:oMath>
                  </m:oMathPara>
                </a14:m>
                <a:endParaRPr lang="it-IT" sz="1600" b="1" dirty="0"/>
              </a:p>
            </p:txBody>
          </p:sp>
        </mc:Choice>
        <mc:Fallback xmlns="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3E6ED3F9-31D3-4688-89B1-863D3503AB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2814" y="2351455"/>
                <a:ext cx="3654120" cy="6036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11">
            <a:extLst>
              <a:ext uri="{FF2B5EF4-FFF2-40B4-BE49-F238E27FC236}">
                <a16:creationId xmlns:a16="http://schemas.microsoft.com/office/drawing/2014/main" id="{21DB8C7C-E4AF-495D-A546-C8988768AD8B}"/>
              </a:ext>
            </a:extLst>
          </p:cNvPr>
          <p:cNvSpPr/>
          <p:nvPr/>
        </p:nvSpPr>
        <p:spPr>
          <a:xfrm>
            <a:off x="1470648" y="1320983"/>
            <a:ext cx="1660964" cy="46054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</a:rPr>
              <a:t>VARIABILI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7C8A3B4-7254-4602-9FCD-0E285B47A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28" y="641407"/>
            <a:ext cx="3816907" cy="2590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A8E5E30-1B82-4942-9C88-DB7C9204D5EE}"/>
              </a:ext>
            </a:extLst>
          </p:cNvPr>
          <p:cNvCxnSpPr>
            <a:cxnSpLocks/>
          </p:cNvCxnSpPr>
          <p:nvPr/>
        </p:nvCxnSpPr>
        <p:spPr>
          <a:xfrm>
            <a:off x="1635583" y="1586903"/>
            <a:ext cx="842967" cy="885776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B899CEE-683A-4F10-BAAB-095DC72CEA50}"/>
              </a:ext>
            </a:extLst>
          </p:cNvPr>
          <p:cNvCxnSpPr>
            <a:cxnSpLocks/>
          </p:cNvCxnSpPr>
          <p:nvPr/>
        </p:nvCxnSpPr>
        <p:spPr>
          <a:xfrm>
            <a:off x="1635583" y="1586903"/>
            <a:ext cx="1318703" cy="437376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>
            <a:extLst>
              <a:ext uri="{FF2B5EF4-FFF2-40B4-BE49-F238E27FC236}">
                <a16:creationId xmlns:a16="http://schemas.microsoft.com/office/drawing/2014/main" id="{DED346D8-13BF-4F84-9CF8-A16EC4B5C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2" y="3393151"/>
            <a:ext cx="4048233" cy="2766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C980EA9C-D85C-47C4-B4ED-3E5B55601663}"/>
              </a:ext>
            </a:extLst>
          </p:cNvPr>
          <p:cNvCxnSpPr>
            <a:cxnSpLocks/>
          </p:cNvCxnSpPr>
          <p:nvPr/>
        </p:nvCxnSpPr>
        <p:spPr>
          <a:xfrm flipH="1">
            <a:off x="1231258" y="4349483"/>
            <a:ext cx="392000" cy="1072490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9F1A1FC5-C83C-46B6-84ED-4C1A646945F3}"/>
                  </a:ext>
                </a:extLst>
              </p:cNvPr>
              <p:cNvSpPr txBox="1"/>
              <p:nvPr/>
            </p:nvSpPr>
            <p:spPr>
              <a:xfrm>
                <a:off x="2597019" y="2347122"/>
                <a:ext cx="16273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it-IT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it-IT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it-IT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  <m:r>
                            <a:rPr lang="it-IT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p>
                      </m:sSup>
                    </m:oMath>
                  </m:oMathPara>
                </a14:m>
                <a:endParaRPr lang="it-IT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9F1A1FC5-C83C-46B6-84ED-4C1A64694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019" y="2347122"/>
                <a:ext cx="1627300" cy="276999"/>
              </a:xfrm>
              <a:prstGeom prst="rect">
                <a:avLst/>
              </a:prstGeom>
              <a:blipFill>
                <a:blip r:embed="rId6"/>
                <a:stretch>
                  <a:fillRect t="-2222" b="-3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C6813ECB-36BB-40DB-A191-FA9AEA0F6538}"/>
                  </a:ext>
                </a:extLst>
              </p:cNvPr>
              <p:cNvSpPr txBox="1"/>
              <p:nvPr/>
            </p:nvSpPr>
            <p:spPr>
              <a:xfrm>
                <a:off x="2489155" y="2688281"/>
                <a:ext cx="160725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it-IT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𝒍𝒏</m:t>
                      </m:r>
                      <m:d>
                        <m:dPr>
                          <m:ctrlPr>
                            <a:rPr lang="it-IT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it-IT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it-IT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C6813ECB-36BB-40DB-A191-FA9AEA0F6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155" y="2688281"/>
                <a:ext cx="1607255" cy="276999"/>
              </a:xfrm>
              <a:prstGeom prst="rect">
                <a:avLst/>
              </a:prstGeom>
              <a:blipFill>
                <a:blip r:embed="rId7"/>
                <a:stretch>
                  <a:fillRect t="-2222" b="-3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ttangolo arrotondato 10">
            <a:extLst>
              <a:ext uri="{FF2B5EF4-FFF2-40B4-BE49-F238E27FC236}">
                <a16:creationId xmlns:a16="http://schemas.microsoft.com/office/drawing/2014/main" id="{C692D70D-1C65-46E7-B4F1-2E83E0ACCB54}"/>
              </a:ext>
            </a:extLst>
          </p:cNvPr>
          <p:cNvSpPr/>
          <p:nvPr/>
        </p:nvSpPr>
        <p:spPr>
          <a:xfrm>
            <a:off x="1057940" y="4089987"/>
            <a:ext cx="1031206" cy="5744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500" dirty="0" err="1">
                <a:solidFill>
                  <a:schemeClr val="tx1"/>
                </a:solidFill>
              </a:rPr>
              <a:t>lockdown</a:t>
            </a:r>
            <a:endParaRPr lang="it-IT" sz="1500" dirty="0">
              <a:solidFill>
                <a:schemeClr val="tx1"/>
              </a:solidFill>
            </a:endParaRPr>
          </a:p>
        </p:txBody>
      </p:sp>
      <p:sp>
        <p:nvSpPr>
          <p:cNvPr id="14" name="Rettangolo arrotondato 12">
            <a:extLst>
              <a:ext uri="{FF2B5EF4-FFF2-40B4-BE49-F238E27FC236}">
                <a16:creationId xmlns:a16="http://schemas.microsoft.com/office/drawing/2014/main" id="{F9F96912-6607-4398-AC71-A4B83A01B7A4}"/>
              </a:ext>
            </a:extLst>
          </p:cNvPr>
          <p:cNvSpPr/>
          <p:nvPr/>
        </p:nvSpPr>
        <p:spPr>
          <a:xfrm>
            <a:off x="560574" y="1412783"/>
            <a:ext cx="2310125" cy="32834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/>
              <a:t>T</a:t>
            </a:r>
            <a:r>
              <a:rPr lang="it-IT" sz="1200" baseline="-25000" dirty="0"/>
              <a:t>2</a:t>
            </a:r>
            <a:r>
              <a:rPr lang="it-IT" sz="1200" dirty="0"/>
              <a:t> = 5  casi raddoppiati in 5 giorni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81C6FC95-3049-4053-8537-5D7183C58DA1}"/>
              </a:ext>
            </a:extLst>
          </p:cNvPr>
          <p:cNvSpPr/>
          <p:nvPr/>
        </p:nvSpPr>
        <p:spPr>
          <a:xfrm>
            <a:off x="853745" y="180091"/>
            <a:ext cx="2529572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Tempo di Raddoppio</a:t>
            </a: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B4FE24FF-A4F9-4F37-ACBA-CDA80F618BA2}"/>
              </a:ext>
            </a:extLst>
          </p:cNvPr>
          <p:cNvSpPr/>
          <p:nvPr/>
        </p:nvSpPr>
        <p:spPr>
          <a:xfrm>
            <a:off x="28575" y="3349458"/>
            <a:ext cx="4055560" cy="3847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1900" b="1" dirty="0">
                <a:solidFill>
                  <a:srgbClr val="0000FF"/>
                </a:solidFill>
              </a:rPr>
              <a:t>Tempo di Raddoppio contagiati in Cina</a:t>
            </a: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EA6E0566-0423-4EE2-B6EF-1F10A2429D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7362" y="3429001"/>
            <a:ext cx="4115210" cy="2764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492AC8C6-B189-485D-AE12-FCB9AB579B48}"/>
              </a:ext>
            </a:extLst>
          </p:cNvPr>
          <p:cNvCxnSpPr>
            <a:cxnSpLocks/>
          </p:cNvCxnSpPr>
          <p:nvPr/>
        </p:nvCxnSpPr>
        <p:spPr>
          <a:xfrm>
            <a:off x="7841054" y="3827573"/>
            <a:ext cx="1192644" cy="4708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14510431-65E6-4B94-8691-74B9427B9E52}"/>
              </a:ext>
            </a:extLst>
          </p:cNvPr>
          <p:cNvCxnSpPr>
            <a:cxnSpLocks/>
          </p:cNvCxnSpPr>
          <p:nvPr/>
        </p:nvCxnSpPr>
        <p:spPr>
          <a:xfrm flipH="1">
            <a:off x="11163300" y="4464960"/>
            <a:ext cx="111313" cy="1265607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ttangolo arrotondato 20">
            <a:extLst>
              <a:ext uri="{FF2B5EF4-FFF2-40B4-BE49-F238E27FC236}">
                <a16:creationId xmlns:a16="http://schemas.microsoft.com/office/drawing/2014/main" id="{18FD9DB3-AC95-4EAF-B3CD-243003415C68}"/>
              </a:ext>
            </a:extLst>
          </p:cNvPr>
          <p:cNvSpPr/>
          <p:nvPr/>
        </p:nvSpPr>
        <p:spPr>
          <a:xfrm>
            <a:off x="10782962" y="4233802"/>
            <a:ext cx="1235669" cy="5232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700DD8B0-CA32-4758-9C96-60A6BEC02789}"/>
              </a:ext>
            </a:extLst>
          </p:cNvPr>
          <p:cNvSpPr txBox="1"/>
          <p:nvPr/>
        </p:nvSpPr>
        <p:spPr>
          <a:xfrm>
            <a:off x="10782962" y="4233803"/>
            <a:ext cx="123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≤ 1 verso fine </a:t>
            </a:r>
            <a:r>
              <a:rPr lang="en-US" sz="1400" dirty="0" err="1"/>
              <a:t>epidemia</a:t>
            </a:r>
            <a:r>
              <a:rPr lang="en-US" sz="1400" dirty="0"/>
              <a:t>  </a:t>
            </a:r>
            <a:endParaRPr lang="it-IT" sz="1400" dirty="0"/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7A8F486A-B4A7-49A8-AD21-D1E0CA9B5416}"/>
              </a:ext>
            </a:extLst>
          </p:cNvPr>
          <p:cNvSpPr/>
          <p:nvPr/>
        </p:nvSpPr>
        <p:spPr>
          <a:xfrm>
            <a:off x="8784069" y="3427463"/>
            <a:ext cx="2284037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solidFill>
                  <a:srgbClr val="0000FF"/>
                </a:solidFill>
              </a:rPr>
              <a:t>R</a:t>
            </a:r>
            <a:r>
              <a:rPr lang="it-IT" sz="2000" b="1" baseline="-25000" dirty="0" err="1">
                <a:solidFill>
                  <a:srgbClr val="0000FF"/>
                </a:solidFill>
              </a:rPr>
              <a:t>th</a:t>
            </a:r>
            <a:r>
              <a:rPr lang="it-IT" sz="2000" b="1" dirty="0">
                <a:solidFill>
                  <a:srgbClr val="0000FF"/>
                </a:solidFill>
              </a:rPr>
              <a:t> in Cina</a:t>
            </a:r>
          </a:p>
        </p:txBody>
      </p:sp>
      <p:sp>
        <p:nvSpPr>
          <p:cNvPr id="49" name="Rettangolo arrotondato 15">
            <a:extLst>
              <a:ext uri="{FF2B5EF4-FFF2-40B4-BE49-F238E27FC236}">
                <a16:creationId xmlns:a16="http://schemas.microsoft.com/office/drawing/2014/main" id="{95F53372-9191-424E-BEB1-EB062EBE1993}"/>
              </a:ext>
            </a:extLst>
          </p:cNvPr>
          <p:cNvSpPr/>
          <p:nvPr/>
        </p:nvSpPr>
        <p:spPr>
          <a:xfrm>
            <a:off x="5818559" y="3508702"/>
            <a:ext cx="2708799" cy="66759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Picco iniziale: gli infetti crescono ma guarigioni e decessi non sono ancora cominciati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6B05B0D4-6A56-466B-BDAB-F480072C46FE}"/>
              </a:ext>
            </a:extLst>
          </p:cNvPr>
          <p:cNvSpPr txBox="1"/>
          <p:nvPr/>
        </p:nvSpPr>
        <p:spPr>
          <a:xfrm>
            <a:off x="6921319" y="765453"/>
            <a:ext cx="53092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Modelli SIRD</a:t>
            </a:r>
            <a:r>
              <a:rPr lang="it-IT" dirty="0"/>
              <a:t>, descrivono la dinamica di: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FF"/>
                </a:solidFill>
              </a:rPr>
              <a:t>S</a:t>
            </a:r>
            <a:r>
              <a:rPr lang="it-IT" dirty="0"/>
              <a:t>(</a:t>
            </a:r>
            <a:r>
              <a:rPr lang="it-IT" dirty="0" err="1"/>
              <a:t>Susceptible</a:t>
            </a:r>
            <a:r>
              <a:rPr lang="it-IT" dirty="0"/>
              <a:t>): popolazione suscettibile al contagio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FF"/>
                </a:solidFill>
              </a:rPr>
              <a:t>I</a:t>
            </a:r>
            <a:r>
              <a:rPr lang="it-IT" dirty="0"/>
              <a:t>(</a:t>
            </a:r>
            <a:r>
              <a:rPr lang="it-IT" dirty="0" err="1"/>
              <a:t>Infected</a:t>
            </a:r>
            <a:r>
              <a:rPr lang="it-IT" dirty="0"/>
              <a:t>): contagiati tuttora infetti, con rate </a:t>
            </a:r>
            <a:r>
              <a:rPr lang="it-IT" dirty="0">
                <a:sym typeface="Symbol" panose="05050102010706020507" pitchFamily="18" charset="2"/>
              </a:rPr>
              <a:t>(I)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FF"/>
                </a:solidFill>
              </a:rPr>
              <a:t>R</a:t>
            </a:r>
            <a:r>
              <a:rPr lang="it-IT" dirty="0"/>
              <a:t>(</a:t>
            </a:r>
            <a:r>
              <a:rPr lang="it-IT" dirty="0" err="1"/>
              <a:t>Recovered</a:t>
            </a:r>
            <a:r>
              <a:rPr lang="it-IT" dirty="0"/>
              <a:t>): guarigioni, con rate </a:t>
            </a:r>
            <a:r>
              <a:rPr lang="it-IT" dirty="0">
                <a:sym typeface="Symbol" panose="05050102010706020507" pitchFamily="18" charset="2"/>
              </a:rPr>
              <a:t>(I)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FF"/>
                </a:solidFill>
              </a:rPr>
              <a:t>D</a:t>
            </a:r>
            <a:r>
              <a:rPr lang="it-IT" dirty="0"/>
              <a:t>(Dead): decessi, con rate </a:t>
            </a:r>
            <a:r>
              <a:rPr lang="it-IT" dirty="0">
                <a:sym typeface="Symbol" panose="05050102010706020507" pitchFamily="18" charset="2"/>
              </a:rPr>
              <a:t>(I)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ym typeface="Symbol" panose="05050102010706020507" pitchFamily="18" charset="2"/>
            </a:endParaRPr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56635104-D5A0-4032-8A4A-6EEF53DE330F}"/>
              </a:ext>
            </a:extLst>
          </p:cNvPr>
          <p:cNvSpPr/>
          <p:nvPr/>
        </p:nvSpPr>
        <p:spPr>
          <a:xfrm>
            <a:off x="8732483" y="290602"/>
            <a:ext cx="149031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solidFill>
                  <a:srgbClr val="0000FF"/>
                </a:solidFill>
              </a:rPr>
              <a:t>R</a:t>
            </a:r>
            <a:r>
              <a:rPr lang="it-IT" sz="2000" b="1" baseline="-25000" dirty="0" err="1">
                <a:solidFill>
                  <a:srgbClr val="0000FF"/>
                </a:solidFill>
              </a:rPr>
              <a:t>th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019A4CA3-ADAF-49F4-8981-765B980980A9}"/>
              </a:ext>
            </a:extLst>
          </p:cNvPr>
          <p:cNvSpPr/>
          <p:nvPr/>
        </p:nvSpPr>
        <p:spPr>
          <a:xfrm>
            <a:off x="4142948" y="5007608"/>
            <a:ext cx="3960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alto 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epidemia sotto controllo</a:t>
            </a:r>
            <a:endParaRPr lang="it-IT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Rettangolo 76">
            <a:extLst>
              <a:ext uri="{FF2B5EF4-FFF2-40B4-BE49-F238E27FC236}">
                <a16:creationId xmlns:a16="http://schemas.microsoft.com/office/drawing/2014/main" id="{A435550B-C416-413B-8A93-CC081484C81F}"/>
              </a:ext>
            </a:extLst>
          </p:cNvPr>
          <p:cNvSpPr/>
          <p:nvPr/>
        </p:nvSpPr>
        <p:spPr>
          <a:xfrm>
            <a:off x="4142948" y="5481527"/>
            <a:ext cx="3960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it-IT" sz="20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≤ 1 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epidemia sotto controllo</a:t>
            </a:r>
            <a:endParaRPr lang="it-IT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Rettangolo con angoli arrotondati 79">
            <a:extLst>
              <a:ext uri="{FF2B5EF4-FFF2-40B4-BE49-F238E27FC236}">
                <a16:creationId xmlns:a16="http://schemas.microsoft.com/office/drawing/2014/main" id="{15C6C5C2-5CBE-4C33-AEC2-6C928A5AAF96}"/>
              </a:ext>
            </a:extLst>
          </p:cNvPr>
          <p:cNvSpPr/>
          <p:nvPr/>
        </p:nvSpPr>
        <p:spPr>
          <a:xfrm>
            <a:off x="4142948" y="4871993"/>
            <a:ext cx="3855601" cy="12430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4E21FBDB-E523-49FE-B8F5-41EE23FAF73D}"/>
              </a:ext>
            </a:extLst>
          </p:cNvPr>
          <p:cNvSpPr/>
          <p:nvPr/>
        </p:nvSpPr>
        <p:spPr>
          <a:xfrm>
            <a:off x="2175681" y="6390083"/>
            <a:ext cx="8131585" cy="400110"/>
          </a:xfrm>
          <a:prstGeom prst="rect">
            <a:avLst/>
          </a:prstGeom>
          <a:solidFill>
            <a:srgbClr val="FF9900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sym typeface="Wingdings" panose="05000000000000000000" pitchFamily="2" charset="2"/>
              </a:rPr>
              <a:t>Problema</a:t>
            </a:r>
            <a:r>
              <a:rPr lang="en-US" sz="2000" b="1" dirty="0">
                <a:sym typeface="Wingdings" panose="05000000000000000000" pitchFamily="2" charset="2"/>
              </a:rPr>
              <a:t>: </a:t>
            </a: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non </a:t>
            </a:r>
            <a:r>
              <a:rPr lang="en-US" sz="20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conosciamo</a:t>
            </a: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il</a:t>
            </a: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modello</a:t>
            </a: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che</a:t>
            </a: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sta</a:t>
            </a: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alla</a:t>
            </a: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base di </a:t>
            </a:r>
            <a:r>
              <a:rPr lang="en-US" sz="20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questa</a:t>
            </a: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sym typeface="Wingdings" panose="05000000000000000000" pitchFamily="2" charset="2"/>
              </a:rPr>
              <a:t>epidemia</a:t>
            </a: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endParaRPr lang="it-IT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99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54A2C9-9CE8-4387-AF9A-F05C30FC8F81}"/>
              </a:ext>
            </a:extLst>
          </p:cNvPr>
          <p:cNvSpPr txBox="1"/>
          <p:nvPr/>
        </p:nvSpPr>
        <p:spPr>
          <a:xfrm>
            <a:off x="3606229" y="145648"/>
            <a:ext cx="406444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Il </a:t>
            </a:r>
            <a:r>
              <a:rPr lang="en-US" sz="3200" dirty="0" err="1"/>
              <a:t>lavoro</a:t>
            </a:r>
            <a:r>
              <a:rPr lang="en-US" sz="3200" dirty="0"/>
              <a:t> </a:t>
            </a:r>
            <a:r>
              <a:rPr lang="en-US" sz="3200" dirty="0" err="1"/>
              <a:t>svolto</a:t>
            </a:r>
            <a:endParaRPr lang="en-US" sz="32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3FAEC47-C894-49B7-90AE-C952B1291410}"/>
              </a:ext>
            </a:extLst>
          </p:cNvPr>
          <p:cNvSpPr/>
          <p:nvPr/>
        </p:nvSpPr>
        <p:spPr>
          <a:xfrm>
            <a:off x="0" y="975444"/>
            <a:ext cx="640847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70000"/>
            </a:pPr>
            <a:r>
              <a:rPr lang="en-US" sz="2200" dirty="0"/>
              <a:t>Un </a:t>
            </a:r>
            <a:r>
              <a:rPr lang="en-US" sz="2200" dirty="0" err="1"/>
              <a:t>lavoro</a:t>
            </a:r>
            <a:r>
              <a:rPr lang="en-US" sz="2200" dirty="0"/>
              <a:t> </a:t>
            </a:r>
            <a:r>
              <a:rPr lang="en-US" sz="2200" dirty="0" err="1"/>
              <a:t>diviso</a:t>
            </a:r>
            <a:r>
              <a:rPr lang="en-US" sz="2200" dirty="0"/>
              <a:t> </a:t>
            </a:r>
            <a:r>
              <a:rPr lang="en-US" sz="2200" dirty="0" err="1"/>
              <a:t>tra</a:t>
            </a:r>
            <a:r>
              <a:rPr lang="en-US" sz="2200" dirty="0"/>
              <a:t>:</a:t>
            </a:r>
          </a:p>
          <a:p>
            <a:pPr marL="800100" lvl="1" indent="-342900">
              <a:buSzPct val="70000"/>
              <a:buFont typeface="Wingdings" panose="05000000000000000000" pitchFamily="2" charset="2"/>
              <a:buChar char="q"/>
            </a:pPr>
            <a:r>
              <a:rPr lang="en-US" sz="2200" dirty="0" err="1"/>
              <a:t>Costruzione</a:t>
            </a:r>
            <a:r>
              <a:rPr lang="en-US" sz="2200" dirty="0"/>
              <a:t> del </a:t>
            </a:r>
            <a:r>
              <a:rPr lang="en-US" sz="2200" dirty="0" err="1"/>
              <a:t>sito</a:t>
            </a:r>
            <a:r>
              <a:rPr lang="en-US" sz="2200" dirty="0"/>
              <a:t> </a:t>
            </a:r>
            <a:r>
              <a:rPr lang="en-US" sz="2200" dirty="0">
                <a:hlinkClick r:id="rId3"/>
              </a:rPr>
              <a:t>https://covid19.infn.it/wp/</a:t>
            </a:r>
            <a:r>
              <a:rPr lang="en-US" sz="2200" dirty="0"/>
              <a:t> </a:t>
            </a:r>
            <a:endParaRPr lang="en-US" sz="2200" u="sng" dirty="0">
              <a:solidFill>
                <a:srgbClr val="0070C0"/>
              </a:solidFill>
            </a:endParaRPr>
          </a:p>
          <a:p>
            <a:pPr marL="800100" lvl="1" indent="-342900">
              <a:buSzPct val="70000"/>
              <a:buFont typeface="Wingdings" panose="05000000000000000000" pitchFamily="2" charset="2"/>
              <a:buChar char="q"/>
            </a:pPr>
            <a:r>
              <a:rPr lang="en-US" sz="2200" dirty="0" err="1"/>
              <a:t>Analisi</a:t>
            </a:r>
            <a:r>
              <a:rPr lang="en-US" sz="2200" dirty="0"/>
              <a:t> </a:t>
            </a:r>
            <a:r>
              <a:rPr lang="en-US" sz="2200" dirty="0" err="1"/>
              <a:t>dei</a:t>
            </a:r>
            <a:r>
              <a:rPr lang="en-US" sz="2200" dirty="0"/>
              <a:t> </a:t>
            </a:r>
            <a:r>
              <a:rPr lang="en-US" sz="2200" dirty="0" err="1"/>
              <a:t>dati</a:t>
            </a:r>
            <a:r>
              <a:rPr lang="en-US" sz="2200" dirty="0"/>
              <a:t> </a:t>
            </a:r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200" dirty="0"/>
              <a:t>aggiornamento del </a:t>
            </a:r>
            <a:r>
              <a:rPr lang="en-US" sz="2200" dirty="0" err="1"/>
              <a:t>ministro</a:t>
            </a:r>
            <a:r>
              <a:rPr lang="en-US" sz="2200" dirty="0"/>
              <a:t> e staff </a:t>
            </a:r>
            <a:r>
              <a:rPr lang="en-US" sz="2200" dirty="0" err="1"/>
              <a:t>dell’unità</a:t>
            </a:r>
            <a:r>
              <a:rPr lang="en-US" sz="2200" dirty="0"/>
              <a:t> di </a:t>
            </a:r>
            <a:r>
              <a:rPr lang="en-US" sz="2200" dirty="0" err="1"/>
              <a:t>crisi</a:t>
            </a:r>
            <a:r>
              <a:rPr lang="en-US" sz="2200" dirty="0"/>
              <a:t> </a:t>
            </a:r>
            <a:r>
              <a:rPr lang="en-US" sz="2200" dirty="0" err="1"/>
              <a:t>dell’ER</a:t>
            </a:r>
            <a:endParaRPr lang="en-US" sz="22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2ABFE2-8418-4F2C-ADAC-06C3459D18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" t="3383" b="5152"/>
          <a:stretch/>
        </p:blipFill>
        <p:spPr>
          <a:xfrm>
            <a:off x="6585735" y="1089597"/>
            <a:ext cx="5513798" cy="2885436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A564680-A314-468B-B0D8-6685B7FD7C4C}"/>
              </a:ext>
            </a:extLst>
          </p:cNvPr>
          <p:cNvSpPr/>
          <p:nvPr/>
        </p:nvSpPr>
        <p:spPr>
          <a:xfrm>
            <a:off x="17124" y="3882145"/>
            <a:ext cx="1040087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70000"/>
            </a:pPr>
            <a:r>
              <a:rPr lang="en-US" sz="2200" dirty="0" err="1"/>
              <a:t>Dati</a:t>
            </a:r>
            <a:r>
              <a:rPr lang="en-US" sz="2200" dirty="0"/>
              <a:t> </a:t>
            </a:r>
            <a:r>
              <a:rPr lang="en-US" sz="2200" dirty="0" err="1"/>
              <a:t>acquisiti</a:t>
            </a:r>
            <a:r>
              <a:rPr lang="en-US" sz="2200" dirty="0"/>
              <a:t> </a:t>
            </a:r>
          </a:p>
          <a:p>
            <a:pPr marL="800100" lvl="1" indent="-342900">
              <a:buSzPct val="70000"/>
              <a:buFont typeface="Wingdings" panose="05000000000000000000" pitchFamily="2" charset="2"/>
              <a:buChar char="q"/>
            </a:pPr>
            <a:r>
              <a:rPr lang="it-IT" sz="2200" dirty="0"/>
              <a:t>Italia</a:t>
            </a:r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it-IT" sz="2200" dirty="0"/>
              <a:t>Dipartimento della Protezione Civile</a:t>
            </a:r>
          </a:p>
          <a:p>
            <a:pPr marL="2171700" lvl="4" indent="-342900">
              <a:buSzPct val="70000"/>
              <a:buFont typeface="Wingdings" panose="05000000000000000000" pitchFamily="2" charset="2"/>
              <a:buChar char="q"/>
            </a:pPr>
            <a:r>
              <a:rPr lang="it-IT" sz="2200" dirty="0">
                <a:hlinkClick r:id="rId5"/>
              </a:rPr>
              <a:t>https://github.com/pcm-dpc/COVID-19</a:t>
            </a:r>
            <a:r>
              <a:rPr lang="it-IT" sz="2200" dirty="0"/>
              <a:t> </a:t>
            </a:r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it-IT" sz="2200" dirty="0"/>
              <a:t>Estero</a:t>
            </a:r>
            <a:endParaRPr lang="it-IT" sz="2200" dirty="0">
              <a:hlinkClick r:id="rId6"/>
            </a:endParaRPr>
          </a:p>
          <a:p>
            <a:pPr marL="2171700" lvl="4" indent="-342900">
              <a:buSzPct val="70000"/>
              <a:buFont typeface="Wingdings" panose="05000000000000000000" pitchFamily="2" charset="2"/>
              <a:buChar char="q"/>
            </a:pPr>
            <a:r>
              <a:rPr lang="it-IT" sz="2200" dirty="0">
                <a:hlinkClick r:id="rId6"/>
              </a:rPr>
              <a:t>https://www.worldometers.info/coronavirus</a:t>
            </a:r>
            <a:r>
              <a:rPr lang="it-IT" sz="2200" dirty="0"/>
              <a:t> </a:t>
            </a:r>
          </a:p>
          <a:p>
            <a:pPr marL="2171700" lvl="4" indent="-342900">
              <a:buSzPct val="70000"/>
              <a:buFont typeface="Wingdings" panose="05000000000000000000" pitchFamily="2" charset="2"/>
              <a:buChar char="q"/>
            </a:pPr>
            <a:r>
              <a:rPr lang="it-IT" sz="2200" dirty="0">
                <a:hlinkClick r:id="rId7"/>
              </a:rPr>
              <a:t>https://coronavirus.jhu.edu/map.html</a:t>
            </a:r>
            <a:r>
              <a:rPr lang="it-IT" sz="2200" dirty="0"/>
              <a:t> Johns Hopkins University</a:t>
            </a:r>
          </a:p>
        </p:txBody>
      </p:sp>
    </p:spTree>
    <p:extLst>
      <p:ext uri="{BB962C8B-B14F-4D97-AF65-F5344CB8AC3E}">
        <p14:creationId xmlns:p14="http://schemas.microsoft.com/office/powerpoint/2010/main" val="2648584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3C1FC1D7-6489-4F91-B93B-458B047A9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727346"/>
            <a:ext cx="10814406" cy="2491466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415D0CB-5457-435C-B8BD-B88EA1E8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356246"/>
            <a:ext cx="10814408" cy="2491466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746D28-E1EA-4B56-88EF-99C38D654DC4}"/>
              </a:ext>
            </a:extLst>
          </p:cNvPr>
          <p:cNvSpPr txBox="1"/>
          <p:nvPr/>
        </p:nvSpPr>
        <p:spPr>
          <a:xfrm>
            <a:off x="3118312" y="31530"/>
            <a:ext cx="743324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L’epidemia</a:t>
            </a:r>
            <a:r>
              <a:rPr lang="en-US" sz="3200" dirty="0"/>
              <a:t> in </a:t>
            </a:r>
            <a:r>
              <a:rPr lang="en-US" sz="3200" dirty="0" err="1"/>
              <a:t>Cina</a:t>
            </a:r>
            <a:r>
              <a:rPr lang="en-US" sz="3200" dirty="0"/>
              <a:t>: 83918 </a:t>
            </a:r>
            <a:r>
              <a:rPr lang="en-US" sz="3200" dirty="0" err="1"/>
              <a:t>contagiati</a:t>
            </a:r>
            <a:r>
              <a:rPr lang="en-US" sz="3200" dirty="0"/>
              <a:t> </a:t>
            </a:r>
            <a:r>
              <a:rPr lang="en-US" sz="3200" dirty="0" err="1"/>
              <a:t>totali</a:t>
            </a:r>
            <a:endParaRPr lang="en-US" sz="32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FE2FF36-85E2-4371-B05C-3FA1A173DAAE}"/>
              </a:ext>
            </a:extLst>
          </p:cNvPr>
          <p:cNvSpPr/>
          <p:nvPr/>
        </p:nvSpPr>
        <p:spPr>
          <a:xfrm>
            <a:off x="876300" y="5893115"/>
            <a:ext cx="9575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Sono gli andamenti che ci aspettavamo, la normale evoluzione di un’epidemia</a:t>
            </a:r>
          </a:p>
          <a:p>
            <a:r>
              <a:rPr lang="it-IT" sz="2000" dirty="0"/>
              <a:t>Le curve scelte descrivono bene i dati, a parte quello scalino artificiale</a:t>
            </a:r>
          </a:p>
          <a:p>
            <a:r>
              <a:rPr lang="it-IT" sz="2000" dirty="0"/>
              <a:t>La discesa sembra molto simile alla salita 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D88D3A-EE9E-493C-A016-EB43AB4450B3}"/>
              </a:ext>
            </a:extLst>
          </p:cNvPr>
          <p:cNvSpPr txBox="1"/>
          <p:nvPr/>
        </p:nvSpPr>
        <p:spPr>
          <a:xfrm>
            <a:off x="3397791" y="709560"/>
            <a:ext cx="174164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Dati</a:t>
            </a:r>
            <a:r>
              <a:rPr lang="en-US" b="1" dirty="0"/>
              <a:t> </a:t>
            </a:r>
            <a:r>
              <a:rPr lang="en-US" b="1" dirty="0" err="1"/>
              <a:t>totali</a:t>
            </a:r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C8DBEFF-B3A9-4B3F-9181-32E37B4E8146}"/>
              </a:ext>
            </a:extLst>
          </p:cNvPr>
          <p:cNvSpPr txBox="1"/>
          <p:nvPr/>
        </p:nvSpPr>
        <p:spPr>
          <a:xfrm>
            <a:off x="3518090" y="3356246"/>
            <a:ext cx="174164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/>
              <a:t>Dati</a:t>
            </a:r>
            <a:r>
              <a:rPr lang="en-US" b="1" dirty="0"/>
              <a:t> </a:t>
            </a:r>
            <a:r>
              <a:rPr lang="en-US" b="1" dirty="0" err="1"/>
              <a:t>giornalieri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242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746D28-E1EA-4B56-88EF-99C38D654DC4}"/>
              </a:ext>
            </a:extLst>
          </p:cNvPr>
          <p:cNvSpPr txBox="1"/>
          <p:nvPr/>
        </p:nvSpPr>
        <p:spPr>
          <a:xfrm>
            <a:off x="3118312" y="31530"/>
            <a:ext cx="706337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L’epidemia</a:t>
            </a:r>
            <a:r>
              <a:rPr lang="en-US" sz="3200" dirty="0"/>
              <a:t> in </a:t>
            </a:r>
            <a:r>
              <a:rPr lang="en-US" sz="3200" dirty="0" err="1"/>
              <a:t>Cina</a:t>
            </a:r>
            <a:r>
              <a:rPr lang="en-US" sz="3200" dirty="0"/>
              <a:t>: 4637 </a:t>
            </a:r>
            <a:r>
              <a:rPr lang="en-US" sz="3200" dirty="0" err="1"/>
              <a:t>decessi</a:t>
            </a:r>
            <a:r>
              <a:rPr lang="en-US" sz="3200" dirty="0"/>
              <a:t> </a:t>
            </a:r>
            <a:r>
              <a:rPr lang="en-US" sz="3200" dirty="0" err="1"/>
              <a:t>totali</a:t>
            </a:r>
            <a:endParaRPr lang="en-US" sz="32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FE2FF36-85E2-4371-B05C-3FA1A173DAAE}"/>
              </a:ext>
            </a:extLst>
          </p:cNvPr>
          <p:cNvSpPr/>
          <p:nvPr/>
        </p:nvSpPr>
        <p:spPr>
          <a:xfrm>
            <a:off x="267341" y="6457890"/>
            <a:ext cx="102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Le curve scelte descrivono bene i dati, a parte ovviamente l’aggiunta finale di 1500 decessi!!!</a:t>
            </a:r>
          </a:p>
        </p:txBody>
      </p:sp>
      <p:pic>
        <p:nvPicPr>
          <p:cNvPr id="4" name="Immagine 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0A0DD19B-5AEE-468E-8577-05BF1A1D2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8" y="835224"/>
            <a:ext cx="11410950" cy="262890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BD72D5C-6591-4803-8F81-9931E4221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8" y="3683043"/>
            <a:ext cx="11410950" cy="262890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288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012991" y="10391"/>
            <a:ext cx="417056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Italia:  </a:t>
            </a:r>
            <a:r>
              <a:rPr lang="en-US" sz="3200" dirty="0" err="1"/>
              <a:t>contagiati</a:t>
            </a:r>
            <a:endParaRPr lang="en-US" sz="3200" baseline="-250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B0C82B-E06E-443C-9796-9EB76F317DDF}"/>
              </a:ext>
            </a:extLst>
          </p:cNvPr>
          <p:cNvSpPr/>
          <p:nvPr/>
        </p:nvSpPr>
        <p:spPr>
          <a:xfrm>
            <a:off x="6182431" y="708730"/>
            <a:ext cx="6009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Non sono proprio la distribuzione che ci aspettavamo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27DAF159-C129-47E4-A7E9-FC5F63D7DB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15950"/>
          <a:stretch/>
        </p:blipFill>
        <p:spPr>
          <a:xfrm>
            <a:off x="10289712" y="32859"/>
            <a:ext cx="810017" cy="55397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79125D4-63C5-4E5F-84DA-E588E1DEC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18" y="363174"/>
            <a:ext cx="5642592" cy="3065826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9B0CB042-0E7D-4AF0-8134-AF20A5F01E3D}"/>
              </a:ext>
            </a:extLst>
          </p:cNvPr>
          <p:cNvGrpSpPr/>
          <p:nvPr/>
        </p:nvGrpSpPr>
        <p:grpSpPr>
          <a:xfrm>
            <a:off x="6141104" y="1761175"/>
            <a:ext cx="2885105" cy="2147899"/>
            <a:chOff x="5920283" y="3923720"/>
            <a:chExt cx="2885105" cy="2147899"/>
          </a:xfrm>
        </p:grpSpPr>
        <p:pic>
          <p:nvPicPr>
            <p:cNvPr id="29" name="Immagine 28" descr="Immagine che contiene gioco&#10;&#10;Descrizione generata automaticamente">
              <a:extLst>
                <a:ext uri="{FF2B5EF4-FFF2-40B4-BE49-F238E27FC236}">
                  <a16:creationId xmlns:a16="http://schemas.microsoft.com/office/drawing/2014/main" id="{CE3E75BE-CCC8-4CA1-B6AF-9667E39B6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20"/>
            <a:stretch/>
          </p:blipFill>
          <p:spPr>
            <a:xfrm>
              <a:off x="5925388" y="3923720"/>
              <a:ext cx="2880000" cy="2147899"/>
            </a:xfrm>
            <a:prstGeom prst="rect">
              <a:avLst/>
            </a:prstGeom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EA4074D7-DBF8-4166-8F13-81E838893653}"/>
                </a:ext>
              </a:extLst>
            </p:cNvPr>
            <p:cNvSpPr/>
            <p:nvPr/>
          </p:nvSpPr>
          <p:spPr>
            <a:xfrm>
              <a:off x="6545670" y="4842314"/>
              <a:ext cx="819718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Flesso </a:t>
              </a:r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1C4CBBF0-3470-48F6-9BB4-D1B70CBD0B36}"/>
                </a:ext>
              </a:extLst>
            </p:cNvPr>
            <p:cNvSpPr/>
            <p:nvPr/>
          </p:nvSpPr>
          <p:spPr>
            <a:xfrm>
              <a:off x="7126561" y="3944268"/>
              <a:ext cx="165142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fine = asintoto</a:t>
              </a:r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AAC6567D-6269-4CFF-A795-1E4D70E08182}"/>
                </a:ext>
              </a:extLst>
            </p:cNvPr>
            <p:cNvSpPr/>
            <p:nvPr/>
          </p:nvSpPr>
          <p:spPr>
            <a:xfrm>
              <a:off x="5920283" y="5572940"/>
              <a:ext cx="81971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inizio</a:t>
              </a:r>
            </a:p>
          </p:txBody>
        </p:sp>
      </p:grpSp>
      <p:sp>
        <p:nvSpPr>
          <p:cNvPr id="35" name="Rettangolo 34">
            <a:extLst>
              <a:ext uri="{FF2B5EF4-FFF2-40B4-BE49-F238E27FC236}">
                <a16:creationId xmlns:a16="http://schemas.microsoft.com/office/drawing/2014/main" id="{C9F6B7F4-B91E-484F-8A95-2803BDD87CFF}"/>
              </a:ext>
            </a:extLst>
          </p:cNvPr>
          <p:cNvSpPr/>
          <p:nvPr/>
        </p:nvSpPr>
        <p:spPr>
          <a:xfrm>
            <a:off x="6096000" y="1210055"/>
            <a:ext cx="4026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Non siamo ancora nella parte piatta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73CCA8B-5D67-4C1B-A835-D44E4E423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22" y="3702770"/>
            <a:ext cx="5776414" cy="315523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grpSp>
        <p:nvGrpSpPr>
          <p:cNvPr id="36" name="Gruppo 35">
            <a:extLst>
              <a:ext uri="{FF2B5EF4-FFF2-40B4-BE49-F238E27FC236}">
                <a16:creationId xmlns:a16="http://schemas.microsoft.com/office/drawing/2014/main" id="{0E326705-5331-4B1D-AE31-39943D334AE5}"/>
              </a:ext>
            </a:extLst>
          </p:cNvPr>
          <p:cNvGrpSpPr/>
          <p:nvPr/>
        </p:nvGrpSpPr>
        <p:grpSpPr>
          <a:xfrm>
            <a:off x="9489358" y="1726254"/>
            <a:ext cx="2751242" cy="2182820"/>
            <a:chOff x="9713429" y="3412409"/>
            <a:chExt cx="2331799" cy="1850036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A86927B2-8C72-437A-8A81-6A2EC53FF9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51"/>
            <a:stretch/>
          </p:blipFill>
          <p:spPr>
            <a:xfrm>
              <a:off x="9790717" y="3412409"/>
              <a:ext cx="2007660" cy="1850036"/>
            </a:xfrm>
            <a:prstGeom prst="rect">
              <a:avLst/>
            </a:prstGeom>
            <a:effectLst>
              <a:outerShdw blurRad="50800" dist="38100" dir="2700000" algn="ctr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FB5EEE16-ABD4-4727-AB99-CA16DB7DC115}"/>
                </a:ext>
              </a:extLst>
            </p:cNvPr>
            <p:cNvSpPr/>
            <p:nvPr/>
          </p:nvSpPr>
          <p:spPr>
            <a:xfrm>
              <a:off x="9713429" y="4792500"/>
              <a:ext cx="620813" cy="313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inizio</a:t>
              </a:r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FCD3F377-0DA1-4751-A5DE-E1F1E2D39013}"/>
                </a:ext>
              </a:extLst>
            </p:cNvPr>
            <p:cNvSpPr/>
            <p:nvPr/>
          </p:nvSpPr>
          <p:spPr>
            <a:xfrm>
              <a:off x="11550034" y="4780404"/>
              <a:ext cx="495194" cy="313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fine</a:t>
              </a:r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C130DD96-B015-45E5-8022-95099C3DA74C}"/>
                </a:ext>
              </a:extLst>
            </p:cNvPr>
            <p:cNvSpPr/>
            <p:nvPr/>
          </p:nvSpPr>
          <p:spPr>
            <a:xfrm>
              <a:off x="10413902" y="3464999"/>
              <a:ext cx="81971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picco</a:t>
              </a:r>
            </a:p>
          </p:txBody>
        </p:sp>
      </p:grpSp>
      <p:sp>
        <p:nvSpPr>
          <p:cNvPr id="41" name="Rettangolo 40">
            <a:extLst>
              <a:ext uri="{FF2B5EF4-FFF2-40B4-BE49-F238E27FC236}">
                <a16:creationId xmlns:a16="http://schemas.microsoft.com/office/drawing/2014/main" id="{1C378F65-C3F6-429A-96AD-71713BF677B2}"/>
              </a:ext>
            </a:extLst>
          </p:cNvPr>
          <p:cNvSpPr/>
          <p:nvPr/>
        </p:nvSpPr>
        <p:spPr>
          <a:xfrm>
            <a:off x="7528706" y="3970696"/>
            <a:ext cx="39213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La discesa è più lenta della salita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647C2800-0708-4F5F-8C82-4005ADE6C4D1}"/>
              </a:ext>
            </a:extLst>
          </p:cNvPr>
          <p:cNvSpPr/>
          <p:nvPr/>
        </p:nvSpPr>
        <p:spPr>
          <a:xfrm>
            <a:off x="7436498" y="4326352"/>
            <a:ext cx="42198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I dati della Cina erano più simmetrici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FB962150-DE2C-4041-91D1-D821D0844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549" y="4811731"/>
            <a:ext cx="3675616" cy="195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78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012991" y="10391"/>
            <a:ext cx="417056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Italia:  </a:t>
            </a:r>
            <a:r>
              <a:rPr lang="en-US" sz="3200" dirty="0" err="1"/>
              <a:t>decessi</a:t>
            </a:r>
            <a:endParaRPr lang="en-US" sz="3200" baseline="-250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B0C82B-E06E-443C-9796-9EB76F317DDF}"/>
              </a:ext>
            </a:extLst>
          </p:cNvPr>
          <p:cNvSpPr/>
          <p:nvPr/>
        </p:nvSpPr>
        <p:spPr>
          <a:xfrm>
            <a:off x="7012991" y="863029"/>
            <a:ext cx="3728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Stesse considerazioni di prima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27DAF159-C129-47E4-A7E9-FC5F63D7DB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15950"/>
          <a:stretch/>
        </p:blipFill>
        <p:spPr>
          <a:xfrm>
            <a:off x="10289712" y="32859"/>
            <a:ext cx="810017" cy="5539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55381AF-4BEB-4201-88BD-20B1DF3D9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0" y="369870"/>
            <a:ext cx="5472704" cy="305138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8C73A64-DCC1-4944-ABF7-263BF4155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44" y="3627890"/>
            <a:ext cx="5458307" cy="2961912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B795E4EB-973B-4240-94C8-EE072CE46F49}"/>
              </a:ext>
            </a:extLst>
          </p:cNvPr>
          <p:cNvSpPr/>
          <p:nvPr/>
        </p:nvSpPr>
        <p:spPr>
          <a:xfrm>
            <a:off x="5880760" y="2611097"/>
            <a:ext cx="6435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</a:rPr>
              <a:t>Perché le curve non sono come ci aspettavamo?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AAE66CA-172B-4564-9862-9EB21EF79C53}"/>
              </a:ext>
            </a:extLst>
          </p:cNvPr>
          <p:cNvSpPr/>
          <p:nvPr/>
        </p:nvSpPr>
        <p:spPr>
          <a:xfrm>
            <a:off x="5777501" y="3877033"/>
            <a:ext cx="64144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ci possono essere molte spiegazioni: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disuniformità nei conteggi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Numero di tamponi effettuati molto diverso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Regioni che hanno sviluppato il virus prima di altre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Non conoscenza dei modelli che regolano l’epidemia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03759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012991" y="10391"/>
            <a:ext cx="417056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Regioni</a:t>
            </a:r>
            <a:r>
              <a:rPr lang="en-US" sz="3200" dirty="0"/>
              <a:t> e </a:t>
            </a:r>
            <a:r>
              <a:rPr lang="en-US" sz="3200" dirty="0" err="1"/>
              <a:t>Aree</a:t>
            </a:r>
            <a:r>
              <a:rPr lang="en-US" sz="3200" dirty="0"/>
              <a:t>, 1</a:t>
            </a:r>
            <a:endParaRPr lang="en-US" sz="3200" baseline="-250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27DAF159-C129-47E4-A7E9-FC5F63D7DB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15950"/>
          <a:stretch/>
        </p:blipFill>
        <p:spPr>
          <a:xfrm>
            <a:off x="10289712" y="32859"/>
            <a:ext cx="810017" cy="553979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D9D84744-096A-44B8-9D36-DB2C7539093A}"/>
              </a:ext>
            </a:extLst>
          </p:cNvPr>
          <p:cNvGrpSpPr/>
          <p:nvPr/>
        </p:nvGrpSpPr>
        <p:grpSpPr>
          <a:xfrm>
            <a:off x="308224" y="931136"/>
            <a:ext cx="6349430" cy="4523947"/>
            <a:chOff x="308224" y="931136"/>
            <a:chExt cx="6349430" cy="4523947"/>
          </a:xfr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AE50BC66-C519-467C-8E3F-04BE23D9A1A5}"/>
                </a:ext>
              </a:extLst>
            </p:cNvPr>
            <p:cNvSpPr/>
            <p:nvPr/>
          </p:nvSpPr>
          <p:spPr>
            <a:xfrm>
              <a:off x="308224" y="5116529"/>
              <a:ext cx="634943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600" dirty="0"/>
                <a:t>                        14/3            3/4            23/4           13/5            2/6            20/6    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0BA99F8-FAE0-44BB-9435-463C2469D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" t="8872" r="9937" b="6877"/>
            <a:stretch/>
          </p:blipFill>
          <p:spPr>
            <a:xfrm>
              <a:off x="308224" y="931136"/>
              <a:ext cx="6349430" cy="4185393"/>
            </a:xfrm>
            <a:prstGeom prst="rect">
              <a:avLst/>
            </a:prstGeom>
          </p:spPr>
        </p:pic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586149A7-6D98-45DC-9D67-DFB835EEEC34}"/>
              </a:ext>
            </a:extLst>
          </p:cNvPr>
          <p:cNvSpPr/>
          <p:nvPr/>
        </p:nvSpPr>
        <p:spPr>
          <a:xfrm>
            <a:off x="6732998" y="1185204"/>
            <a:ext cx="4856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Nord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Trentino, Friuli, Liguria, Valle </a:t>
            </a:r>
            <a:r>
              <a:rPr lang="it-IT" sz="2000" dirty="0" err="1"/>
              <a:t>d’aosta</a:t>
            </a:r>
            <a:endParaRPr lang="it-IT" sz="200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8C99BE2-2A1D-4B3C-8B5E-90C341F3AFE8}"/>
              </a:ext>
            </a:extLst>
          </p:cNvPr>
          <p:cNvSpPr/>
          <p:nvPr/>
        </p:nvSpPr>
        <p:spPr>
          <a:xfrm>
            <a:off x="6741561" y="1954527"/>
            <a:ext cx="52689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Centro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Toscana, Umbria, Marche, Lazio, Abruzzo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0A39817-4903-4C95-8B7E-6A5646017E02}"/>
              </a:ext>
            </a:extLst>
          </p:cNvPr>
          <p:cNvSpPr/>
          <p:nvPr/>
        </p:nvSpPr>
        <p:spPr>
          <a:xfrm>
            <a:off x="6758686" y="2623000"/>
            <a:ext cx="52689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Sud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Molise, Campania, Puglia, Basilicata, Calabria, Sicilia, Sardegna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615D764-356B-464A-AFFF-ADC3ECA54255}"/>
              </a:ext>
            </a:extLst>
          </p:cNvPr>
          <p:cNvSpPr/>
          <p:nvPr/>
        </p:nvSpPr>
        <p:spPr>
          <a:xfrm>
            <a:off x="6802130" y="4199549"/>
            <a:ext cx="5225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In ogni regione il picco è in una posizione diverse</a:t>
            </a:r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55F20038-58EE-4B29-8177-76EE627BF533}"/>
              </a:ext>
            </a:extLst>
          </p:cNvPr>
          <p:cNvSpPr/>
          <p:nvPr/>
        </p:nvSpPr>
        <p:spPr>
          <a:xfrm>
            <a:off x="8898928" y="4718992"/>
            <a:ext cx="524389" cy="510891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BB9D1F7-EC34-4BFC-AC34-25F8AA1B1817}"/>
              </a:ext>
            </a:extLst>
          </p:cNvPr>
          <p:cNvSpPr/>
          <p:nvPr/>
        </p:nvSpPr>
        <p:spPr>
          <a:xfrm>
            <a:off x="6763283" y="5472741"/>
            <a:ext cx="5225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Italia è una somma di tante curve sfasate tra loro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2509C80-2ABB-4C5D-9053-9BAAA86B1AFA}"/>
              </a:ext>
            </a:extLst>
          </p:cNvPr>
          <p:cNvSpPr/>
          <p:nvPr/>
        </p:nvSpPr>
        <p:spPr>
          <a:xfrm>
            <a:off x="2732925" y="1095140"/>
            <a:ext cx="1438383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700" dirty="0"/>
              <a:t>Derivata della </a:t>
            </a:r>
            <a:r>
              <a:rPr lang="it-IT" sz="1700" dirty="0" err="1"/>
              <a:t>Gompertz</a:t>
            </a:r>
            <a:endParaRPr lang="it-IT" sz="1700" dirty="0"/>
          </a:p>
        </p:txBody>
      </p:sp>
    </p:spTree>
    <p:extLst>
      <p:ext uri="{BB962C8B-B14F-4D97-AF65-F5344CB8AC3E}">
        <p14:creationId xmlns:p14="http://schemas.microsoft.com/office/powerpoint/2010/main" val="4105194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AA1965B-9306-4E1D-963A-8662F93E8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7" r="9018" b="7412"/>
          <a:stretch/>
        </p:blipFill>
        <p:spPr>
          <a:xfrm>
            <a:off x="342" y="302778"/>
            <a:ext cx="4972351" cy="313361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7012991" y="10391"/>
            <a:ext cx="417056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Regioni</a:t>
            </a:r>
            <a:r>
              <a:rPr lang="en-US" sz="3200" dirty="0"/>
              <a:t> e </a:t>
            </a:r>
            <a:r>
              <a:rPr lang="en-US" sz="3200" dirty="0" err="1"/>
              <a:t>Aree</a:t>
            </a:r>
            <a:r>
              <a:rPr lang="en-US" sz="3200" dirty="0"/>
              <a:t>, 2</a:t>
            </a:r>
            <a:endParaRPr lang="en-US" sz="3200" baseline="-250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27DAF159-C129-47E4-A7E9-FC5F63D7DB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15950"/>
          <a:stretch/>
        </p:blipFill>
        <p:spPr>
          <a:xfrm>
            <a:off x="10289712" y="32859"/>
            <a:ext cx="810017" cy="553979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BBB9D1F7-EC34-4BFC-AC34-25F8AA1B1817}"/>
              </a:ext>
            </a:extLst>
          </p:cNvPr>
          <p:cNvSpPr/>
          <p:nvPr/>
        </p:nvSpPr>
        <p:spPr>
          <a:xfrm>
            <a:off x="7012991" y="2309225"/>
            <a:ext cx="3941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Curve diverse </a:t>
            </a:r>
            <a:r>
              <a:rPr lang="it-IT" sz="2000" dirty="0">
                <a:sym typeface="Wingdings" panose="05000000000000000000" pitchFamily="2" charset="2"/>
              </a:rPr>
              <a:t> previsioni diverse</a:t>
            </a:r>
            <a:endParaRPr lang="it-IT" sz="200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2509C80-2ABB-4C5D-9053-9BAAA86B1AFA}"/>
              </a:ext>
            </a:extLst>
          </p:cNvPr>
          <p:cNvSpPr/>
          <p:nvPr/>
        </p:nvSpPr>
        <p:spPr>
          <a:xfrm>
            <a:off x="2126751" y="502700"/>
            <a:ext cx="1099336" cy="3539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700" dirty="0"/>
              <a:t>Gaussiana</a:t>
            </a:r>
          </a:p>
        </p:txBody>
      </p:sp>
      <p:pic>
        <p:nvPicPr>
          <p:cNvPr id="8" name="Immagine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9226C79C-6C4D-4B13-93CE-9EE8935C5C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6" r="9011" b="6565"/>
          <a:stretch/>
        </p:blipFill>
        <p:spPr>
          <a:xfrm>
            <a:off x="0" y="3638663"/>
            <a:ext cx="4972693" cy="313361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3CC098B7-1AB0-4C70-859A-5C69BA005CBB}"/>
              </a:ext>
            </a:extLst>
          </p:cNvPr>
          <p:cNvSpPr/>
          <p:nvPr/>
        </p:nvSpPr>
        <p:spPr>
          <a:xfrm>
            <a:off x="2034283" y="3751468"/>
            <a:ext cx="121235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Gaussiana</a:t>
            </a:r>
          </a:p>
          <a:p>
            <a:pPr algn="ctr"/>
            <a:r>
              <a:rPr lang="it-IT" sz="1600" dirty="0"/>
              <a:t>asimmetrica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615D764-356B-464A-AFFF-ADC3ECA54255}"/>
              </a:ext>
            </a:extLst>
          </p:cNvPr>
          <p:cNvSpPr/>
          <p:nvPr/>
        </p:nvSpPr>
        <p:spPr>
          <a:xfrm>
            <a:off x="3751778" y="5672796"/>
            <a:ext cx="1513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Piemonte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FED61283-0BEB-4378-98F2-8C6BFBF0276C}"/>
              </a:ext>
            </a:extLst>
          </p:cNvPr>
          <p:cNvSpPr/>
          <p:nvPr/>
        </p:nvSpPr>
        <p:spPr>
          <a:xfrm>
            <a:off x="7398126" y="3582137"/>
            <a:ext cx="2988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Si possono fare previsioni?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93A47B0-83E9-4E67-9D0B-A7F0CAA92841}"/>
              </a:ext>
            </a:extLst>
          </p:cNvPr>
          <p:cNvSpPr/>
          <p:nvPr/>
        </p:nvSpPr>
        <p:spPr>
          <a:xfrm>
            <a:off x="6951781" y="4900775"/>
            <a:ext cx="3728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Si, ma con incertezze molto ampie</a:t>
            </a:r>
          </a:p>
        </p:txBody>
      </p:sp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B9B5B43A-EEFD-4F3D-9698-96291528C50B}"/>
              </a:ext>
            </a:extLst>
          </p:cNvPr>
          <p:cNvSpPr/>
          <p:nvPr/>
        </p:nvSpPr>
        <p:spPr>
          <a:xfrm>
            <a:off x="8553690" y="2884718"/>
            <a:ext cx="524389" cy="510891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in giù 26">
            <a:extLst>
              <a:ext uri="{FF2B5EF4-FFF2-40B4-BE49-F238E27FC236}">
                <a16:creationId xmlns:a16="http://schemas.microsoft.com/office/drawing/2014/main" id="{8DCA98A0-C0E1-425D-90E4-E6D494065FDB}"/>
              </a:ext>
            </a:extLst>
          </p:cNvPr>
          <p:cNvSpPr/>
          <p:nvPr/>
        </p:nvSpPr>
        <p:spPr>
          <a:xfrm>
            <a:off x="8553690" y="4242513"/>
            <a:ext cx="524389" cy="510891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303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032492" y="43359"/>
            <a:ext cx="5088588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Italia:  fine </a:t>
            </a:r>
            <a:r>
              <a:rPr lang="en-US" sz="3200" dirty="0" err="1"/>
              <a:t>epidemia</a:t>
            </a:r>
            <a:endParaRPr lang="en-US" sz="3200" baseline="-250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27DAF159-C129-47E4-A7E9-FC5F63D7DB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15950"/>
          <a:stretch/>
        </p:blipFill>
        <p:spPr>
          <a:xfrm>
            <a:off x="11203060" y="65827"/>
            <a:ext cx="810017" cy="553979"/>
          </a:xfrm>
          <a:prstGeom prst="rect">
            <a:avLst/>
          </a:prstGeom>
        </p:spPr>
      </p:pic>
      <p:pic>
        <p:nvPicPr>
          <p:cNvPr id="15" name="Immagine 1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A1000E1-6838-4A41-A42E-7D0AF4F7D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" y="1873201"/>
            <a:ext cx="8184732" cy="4249301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71F63ED3-1483-4F33-B418-EB0F0DE99643}"/>
              </a:ext>
            </a:extLst>
          </p:cNvPr>
          <p:cNvSpPr/>
          <p:nvPr/>
        </p:nvSpPr>
        <p:spPr>
          <a:xfrm>
            <a:off x="2560268" y="1958694"/>
            <a:ext cx="2196668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Casi giornalieri 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93AB0D5-115E-4FE5-865B-3FEF5F3AB0A2}"/>
              </a:ext>
            </a:extLst>
          </p:cNvPr>
          <p:cNvSpPr/>
          <p:nvPr/>
        </p:nvSpPr>
        <p:spPr>
          <a:xfrm>
            <a:off x="262389" y="6122502"/>
            <a:ext cx="6251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4 maggio si prevede un numero di contagiati da 800:2000</a:t>
            </a:r>
          </a:p>
          <a:p>
            <a:r>
              <a:rPr lang="it-IT" sz="2000" dirty="0"/>
              <a:t>1 giugno «                                                    «         pochi a 800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D23A5B0-A055-463D-8A44-D7A2B7C2EDC8}"/>
              </a:ext>
            </a:extLst>
          </p:cNvPr>
          <p:cNvSpPr/>
          <p:nvPr/>
        </p:nvSpPr>
        <p:spPr>
          <a:xfrm>
            <a:off x="8220479" y="2246443"/>
            <a:ext cx="39715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ym typeface="Wingdings" panose="05000000000000000000" pitchFamily="2" charset="2"/>
              </a:rPr>
              <a:t>Abbiamo considerato le previsioni di tutte le curve (ad eccezione della gaussiana che sottostima troppo </a:t>
            </a:r>
            <a:endParaRPr lang="it-IT" sz="20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8AED8FA-7653-4379-8DD3-9E91B3413B86}"/>
              </a:ext>
            </a:extLst>
          </p:cNvPr>
          <p:cNvSpPr/>
          <p:nvPr/>
        </p:nvSpPr>
        <p:spPr>
          <a:xfrm>
            <a:off x="0" y="508881"/>
            <a:ext cx="48698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ym typeface="Wingdings" panose="05000000000000000000" pitchFamily="2" charset="2"/>
              </a:rPr>
              <a:t>Innanzitutto bisogna definire fine epidemia: 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>
                <a:sym typeface="Wingdings" panose="05000000000000000000" pitchFamily="2" charset="2"/>
              </a:rPr>
              <a:t>infetti 0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>
                <a:sym typeface="Wingdings" panose="05000000000000000000" pitchFamily="2" charset="2"/>
              </a:rPr>
              <a:t>Infetti &lt; 200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>
                <a:sym typeface="Wingdings" panose="05000000000000000000" pitchFamily="2" charset="2"/>
              </a:rPr>
              <a:t>Infetti &lt; 1% del totale, …</a:t>
            </a:r>
          </a:p>
          <a:p>
            <a:endParaRPr lang="it-IT" sz="2000" dirty="0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CFEA9A01-0017-47B3-B4E2-4DB6D09DB9E4}"/>
              </a:ext>
            </a:extLst>
          </p:cNvPr>
          <p:cNvSpPr/>
          <p:nvPr/>
        </p:nvSpPr>
        <p:spPr>
          <a:xfrm rot="16200000">
            <a:off x="3991964" y="1102756"/>
            <a:ext cx="524389" cy="510891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C08AA13-C339-4F97-9E16-8ED88FBDFF2A}"/>
              </a:ext>
            </a:extLst>
          </p:cNvPr>
          <p:cNvSpPr/>
          <p:nvPr/>
        </p:nvSpPr>
        <p:spPr>
          <a:xfrm>
            <a:off x="4962899" y="1168916"/>
            <a:ext cx="35454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ym typeface="Wingdings" panose="05000000000000000000" pitchFamily="2" charset="2"/>
              </a:rPr>
              <a:t>Non tocca ai fisici definirlo</a:t>
            </a:r>
            <a:endParaRPr lang="it-IT" sz="200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B2CA14E-6DB5-45BB-95A0-04E3D856EEDD}"/>
              </a:ext>
            </a:extLst>
          </p:cNvPr>
          <p:cNvSpPr/>
          <p:nvPr/>
        </p:nvSpPr>
        <p:spPr>
          <a:xfrm>
            <a:off x="8271137" y="4172529"/>
            <a:ext cx="3849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ym typeface="Wingdings" panose="05000000000000000000" pitchFamily="2" charset="2"/>
              </a:rPr>
              <a:t>Ovviamente supponendo che dopo il 4/5 i contagi non aumentino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280289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36333" y="53578"/>
            <a:ext cx="8039667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Italia:  e </a:t>
            </a:r>
            <a:r>
              <a:rPr lang="en-US" sz="3200" dirty="0" err="1"/>
              <a:t>gli</a:t>
            </a:r>
            <a:r>
              <a:rPr lang="en-US" sz="3200" dirty="0"/>
              <a:t> </a:t>
            </a:r>
            <a:r>
              <a:rPr lang="en-US" sz="3200" dirty="0" err="1"/>
              <a:t>indicatori</a:t>
            </a:r>
            <a:r>
              <a:rPr lang="en-US" sz="3200" dirty="0"/>
              <a:t> </a:t>
            </a:r>
            <a:r>
              <a:rPr lang="en-US" sz="3200" dirty="0" err="1"/>
              <a:t>cosa</a:t>
            </a:r>
            <a:r>
              <a:rPr lang="en-US" sz="3200" dirty="0"/>
              <a:t> </a:t>
            </a:r>
            <a:r>
              <a:rPr lang="en-US" sz="3200" dirty="0" err="1"/>
              <a:t>dicono</a:t>
            </a:r>
            <a:r>
              <a:rPr lang="en-US" sz="3600" dirty="0"/>
              <a:t> </a:t>
            </a:r>
            <a:r>
              <a:rPr lang="en-US" sz="2600" dirty="0"/>
              <a:t>(27/4/2020)</a:t>
            </a:r>
            <a:r>
              <a:rPr lang="en-US" sz="3200" dirty="0"/>
              <a:t>?</a:t>
            </a:r>
            <a:endParaRPr lang="en-US" sz="3200" baseline="-250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27DAF159-C129-47E4-A7E9-FC5F63D7DB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15950"/>
          <a:stretch/>
        </p:blipFill>
        <p:spPr>
          <a:xfrm>
            <a:off x="10289712" y="32859"/>
            <a:ext cx="810017" cy="5539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7C03CD7-FEA8-4343-A928-D281A8888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527" y="1352203"/>
            <a:ext cx="5013473" cy="295112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5270A25-9B1B-4459-8604-C60004B8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23" y="1352203"/>
            <a:ext cx="5178199" cy="295112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51E35EAC-DA5B-4FD3-A7F1-F7ABDFD70A22}"/>
              </a:ext>
            </a:extLst>
          </p:cNvPr>
          <p:cNvCxnSpPr>
            <a:cxnSpLocks/>
          </p:cNvCxnSpPr>
          <p:nvPr/>
        </p:nvCxnSpPr>
        <p:spPr>
          <a:xfrm>
            <a:off x="1736333" y="2984464"/>
            <a:ext cx="236305" cy="956877"/>
          </a:xfrm>
          <a:prstGeom prst="straightConnector1">
            <a:avLst/>
          </a:prstGeom>
          <a:ln w="12700">
            <a:solidFill>
              <a:srgbClr val="FF0000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F6485590-167C-4109-920E-0F71348E6620}"/>
              </a:ext>
            </a:extLst>
          </p:cNvPr>
          <p:cNvSpPr/>
          <p:nvPr/>
        </p:nvSpPr>
        <p:spPr>
          <a:xfrm>
            <a:off x="2365993" y="1987092"/>
            <a:ext cx="1555798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</a:t>
            </a:r>
            <a:r>
              <a:rPr lang="it-IT" sz="2000" b="1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3" name="Rettangolo arrotondato 9">
            <a:extLst>
              <a:ext uri="{FF2B5EF4-FFF2-40B4-BE49-F238E27FC236}">
                <a16:creationId xmlns:a16="http://schemas.microsoft.com/office/drawing/2014/main" id="{5372280E-228C-458C-9631-199CD2380D0E}"/>
              </a:ext>
            </a:extLst>
          </p:cNvPr>
          <p:cNvSpPr/>
          <p:nvPr/>
        </p:nvSpPr>
        <p:spPr>
          <a:xfrm>
            <a:off x="939798" y="2656790"/>
            <a:ext cx="2414428" cy="72647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tempo di raddoppio è sempre aumentato dopo il </a:t>
            </a:r>
            <a:r>
              <a:rPr lang="it-IT" sz="1400" dirty="0" err="1"/>
              <a:t>lockdown</a:t>
            </a:r>
            <a:endParaRPr lang="it-IT" sz="1400" dirty="0"/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C79EB5D2-11EA-4948-A2E0-8DB32EF4BB3A}"/>
              </a:ext>
            </a:extLst>
          </p:cNvPr>
          <p:cNvCxnSpPr>
            <a:cxnSpLocks/>
          </p:cNvCxnSpPr>
          <p:nvPr/>
        </p:nvCxnSpPr>
        <p:spPr>
          <a:xfrm>
            <a:off x="10695814" y="3312644"/>
            <a:ext cx="556388" cy="721163"/>
          </a:xfrm>
          <a:prstGeom prst="straightConnector1">
            <a:avLst/>
          </a:prstGeom>
          <a:ln w="12700">
            <a:solidFill>
              <a:srgbClr val="FF0000"/>
            </a:solidFill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tangolo arrotondato 10">
            <a:extLst>
              <a:ext uri="{FF2B5EF4-FFF2-40B4-BE49-F238E27FC236}">
                <a16:creationId xmlns:a16="http://schemas.microsoft.com/office/drawing/2014/main" id="{2A94CD4A-FA59-4FCB-BCDC-EE8F92CADB97}"/>
              </a:ext>
            </a:extLst>
          </p:cNvPr>
          <p:cNvSpPr/>
          <p:nvPr/>
        </p:nvSpPr>
        <p:spPr>
          <a:xfrm>
            <a:off x="9670844" y="2814101"/>
            <a:ext cx="2328255" cy="61572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R</a:t>
            </a:r>
            <a:r>
              <a:rPr lang="it-IT" sz="1400" baseline="-25000" dirty="0" err="1"/>
              <a:t>th</a:t>
            </a:r>
            <a:r>
              <a:rPr lang="it-IT" sz="1400" dirty="0"/>
              <a:t> </a:t>
            </a:r>
            <a:r>
              <a:rPr lang="it-IT" sz="1400" dirty="0" err="1"/>
              <a:t>e'</a:t>
            </a:r>
            <a:r>
              <a:rPr lang="it-IT" sz="1400" dirty="0"/>
              <a:t> sceso a 0.92, indice di forte miglioramento.</a:t>
            </a: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819114E2-F079-4BFD-BA84-FBA9CC8AB0EF}"/>
              </a:ext>
            </a:extLst>
          </p:cNvPr>
          <p:cNvSpPr/>
          <p:nvPr/>
        </p:nvSpPr>
        <p:spPr>
          <a:xfrm>
            <a:off x="9418210" y="2048736"/>
            <a:ext cx="1555798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solidFill>
                  <a:srgbClr val="0000FF"/>
                </a:solidFill>
              </a:rPr>
              <a:t>R</a:t>
            </a:r>
            <a:r>
              <a:rPr lang="it-IT" sz="2000" b="1" baseline="-25000" dirty="0" err="1">
                <a:solidFill>
                  <a:srgbClr val="0000FF"/>
                </a:solidFill>
              </a:rPr>
              <a:t>th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958AA844-A30B-4409-A1C5-1AC483D5B1A7}"/>
              </a:ext>
            </a:extLst>
          </p:cNvPr>
          <p:cNvSpPr/>
          <p:nvPr/>
        </p:nvSpPr>
        <p:spPr>
          <a:xfrm>
            <a:off x="2806899" y="4799805"/>
            <a:ext cx="7090787" cy="400110"/>
          </a:xfrm>
          <a:prstGeom prst="rect">
            <a:avLst/>
          </a:prstGeom>
          <a:solidFill>
            <a:srgbClr val="99FF66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INEQUIVOCABILMENTE QUESTI RISULTATI SONO MOLTO POSITIVI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30EA7EBA-CFCF-429F-8B47-62D42FDF9A32}"/>
              </a:ext>
            </a:extLst>
          </p:cNvPr>
          <p:cNvSpPr/>
          <p:nvPr/>
        </p:nvSpPr>
        <p:spPr>
          <a:xfrm>
            <a:off x="1542113" y="913913"/>
            <a:ext cx="2529572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Totale dei casi</a:t>
            </a: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77FD553B-3E79-45A6-BAEA-41735C7AA3D0}"/>
              </a:ext>
            </a:extLst>
          </p:cNvPr>
          <p:cNvSpPr/>
          <p:nvPr/>
        </p:nvSpPr>
        <p:spPr>
          <a:xfrm>
            <a:off x="8305399" y="913913"/>
            <a:ext cx="2529572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Totale dei casi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7B7E5E84-7979-4EAB-8A04-3AAA2E7EBD90}"/>
              </a:ext>
            </a:extLst>
          </p:cNvPr>
          <p:cNvSpPr/>
          <p:nvPr/>
        </p:nvSpPr>
        <p:spPr>
          <a:xfrm>
            <a:off x="4281180" y="5547908"/>
            <a:ext cx="4142224" cy="400110"/>
          </a:xfrm>
          <a:prstGeom prst="rect">
            <a:avLst/>
          </a:prstGeom>
          <a:solidFill>
            <a:srgbClr val="99FF66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STIAMO USCENDO DALLA PANDEMIA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04ACE18B-4502-4C97-9956-E6EA4B9390C3}"/>
              </a:ext>
            </a:extLst>
          </p:cNvPr>
          <p:cNvSpPr/>
          <p:nvPr/>
        </p:nvSpPr>
        <p:spPr>
          <a:xfrm>
            <a:off x="4846111" y="6296010"/>
            <a:ext cx="3012363" cy="400110"/>
          </a:xfrm>
          <a:prstGeom prst="rect">
            <a:avLst/>
          </a:prstGeom>
          <a:solidFill>
            <a:srgbClr val="99FF66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MA NON NE SIAMO FUORI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id="{F610498D-458D-4645-948F-378E1734F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185" y="5470304"/>
            <a:ext cx="2496737" cy="1354837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275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9365B9-8F49-45C9-ADBC-5622D89DD3FC}"/>
              </a:ext>
            </a:extLst>
          </p:cNvPr>
          <p:cNvSpPr txBox="1"/>
          <p:nvPr/>
        </p:nvSpPr>
        <p:spPr>
          <a:xfrm>
            <a:off x="2825393" y="72581"/>
            <a:ext cx="719191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le single </a:t>
            </a:r>
            <a:r>
              <a:rPr lang="en-US" sz="3200" dirty="0" err="1"/>
              <a:t>regioni</a:t>
            </a:r>
            <a:r>
              <a:rPr lang="en-US" sz="3200" dirty="0"/>
              <a:t> </a:t>
            </a:r>
            <a:r>
              <a:rPr lang="en-US" sz="2600" dirty="0"/>
              <a:t>(27/4/2020)</a:t>
            </a:r>
            <a:r>
              <a:rPr lang="en-US" sz="3200" dirty="0"/>
              <a:t>?</a:t>
            </a:r>
            <a:endParaRPr lang="en-US" sz="32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D673317-CB22-440F-AFB8-5A8F9DC026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15950"/>
          <a:stretch/>
        </p:blipFill>
        <p:spPr>
          <a:xfrm>
            <a:off x="9186738" y="93495"/>
            <a:ext cx="810017" cy="553979"/>
          </a:xfrm>
          <a:prstGeom prst="rect">
            <a:avLst/>
          </a:prstGeom>
        </p:spPr>
      </p:pic>
      <p:pic>
        <p:nvPicPr>
          <p:cNvPr id="6" name="Immagine 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8A3A2044-5677-48B4-B524-C39EEE7527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04"/>
          <a:stretch/>
        </p:blipFill>
        <p:spPr>
          <a:xfrm>
            <a:off x="6548063" y="1035776"/>
            <a:ext cx="5537771" cy="353997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Immagine 6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A237557C-5DF7-4EA5-B2F0-43DFED6AEC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781"/>
            <a:ext cx="6256962" cy="3123971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FFAC935-5B8D-4CF1-8F91-202F2A47BA26}"/>
              </a:ext>
            </a:extLst>
          </p:cNvPr>
          <p:cNvSpPr/>
          <p:nvPr/>
        </p:nvSpPr>
        <p:spPr>
          <a:xfrm>
            <a:off x="794047" y="1991271"/>
            <a:ext cx="1555798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</a:t>
            </a:r>
            <a:r>
              <a:rPr lang="it-IT" sz="2000" b="1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2920FBA-25DE-42B9-8686-2B5DD628C791}"/>
              </a:ext>
            </a:extLst>
          </p:cNvPr>
          <p:cNvSpPr/>
          <p:nvPr/>
        </p:nvSpPr>
        <p:spPr>
          <a:xfrm>
            <a:off x="10405660" y="1935721"/>
            <a:ext cx="1555798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solidFill>
                  <a:srgbClr val="0000FF"/>
                </a:solidFill>
              </a:rPr>
              <a:t>R</a:t>
            </a:r>
            <a:r>
              <a:rPr lang="it-IT" sz="2000" b="1" baseline="-25000" dirty="0" err="1">
                <a:solidFill>
                  <a:srgbClr val="0000FF"/>
                </a:solidFill>
              </a:rPr>
              <a:t>th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4DC2D43-A8F7-45D7-BD69-B6F72C3E8041}"/>
              </a:ext>
            </a:extLst>
          </p:cNvPr>
          <p:cNvSpPr/>
          <p:nvPr/>
        </p:nvSpPr>
        <p:spPr>
          <a:xfrm>
            <a:off x="1658391" y="5163830"/>
            <a:ext cx="9779344" cy="400110"/>
          </a:xfrm>
          <a:prstGeom prst="rect">
            <a:avLst/>
          </a:prstGeom>
          <a:solidFill>
            <a:srgbClr val="99FF66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TUTTE LE REGIONI VANNO VERSO IL MIGLIORAMENTO (CHI PIU’ VELOCEMENTE CHI MENO)</a:t>
            </a:r>
          </a:p>
        </p:txBody>
      </p:sp>
    </p:spTree>
    <p:extLst>
      <p:ext uri="{BB962C8B-B14F-4D97-AF65-F5344CB8AC3E}">
        <p14:creationId xmlns:p14="http://schemas.microsoft.com/office/powerpoint/2010/main" val="3654511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9365B9-8F49-45C9-ADBC-5622D89DD3FC}"/>
              </a:ext>
            </a:extLst>
          </p:cNvPr>
          <p:cNvSpPr txBox="1"/>
          <p:nvPr/>
        </p:nvSpPr>
        <p:spPr>
          <a:xfrm>
            <a:off x="2825393" y="72581"/>
            <a:ext cx="719191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Una </a:t>
            </a:r>
            <a:r>
              <a:rPr lang="en-US" sz="3200" dirty="0" err="1"/>
              <a:t>foto</a:t>
            </a:r>
            <a:r>
              <a:rPr lang="en-US" sz="3200" dirty="0"/>
              <a:t> </a:t>
            </a:r>
            <a:r>
              <a:rPr lang="en-US" sz="3200" dirty="0" err="1"/>
              <a:t>dell’Emilia</a:t>
            </a:r>
            <a:r>
              <a:rPr lang="en-US" sz="3200" dirty="0"/>
              <a:t> Romagna</a:t>
            </a:r>
            <a:endParaRPr lang="en-US" sz="32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D673317-CB22-440F-AFB8-5A8F9DC026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15950"/>
          <a:stretch/>
        </p:blipFill>
        <p:spPr>
          <a:xfrm>
            <a:off x="9186738" y="93495"/>
            <a:ext cx="810017" cy="55397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8E14E1A-F2C6-4FB9-AF41-F612D9650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39"/>
          <a:stretch/>
        </p:blipFill>
        <p:spPr>
          <a:xfrm>
            <a:off x="131138" y="856097"/>
            <a:ext cx="3793590" cy="294569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5DA1C51-409A-424D-89B7-D8A380DAC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259" y="873479"/>
            <a:ext cx="3835309" cy="289205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797BAD6-F6C4-4B6B-9893-E09E0E073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095" y="869364"/>
            <a:ext cx="3793589" cy="289205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74A40D7-2FB6-4548-973D-AD98F0E1C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7" y="3881479"/>
            <a:ext cx="3904868" cy="294569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BFB595E-40FE-4DAC-8DE0-73E2E827F9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4259" y="3881479"/>
            <a:ext cx="3835309" cy="294569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36B682A-CCB9-48E1-8B86-10C59F8D2A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7234" y="3808777"/>
            <a:ext cx="3835309" cy="3018401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9613369E-362F-419B-AE78-BD9E1081B51E}"/>
              </a:ext>
            </a:extLst>
          </p:cNvPr>
          <p:cNvSpPr/>
          <p:nvPr/>
        </p:nvSpPr>
        <p:spPr>
          <a:xfrm>
            <a:off x="5181113" y="4489806"/>
            <a:ext cx="71625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</a:t>
            </a:r>
            <a:r>
              <a:rPr lang="it-IT" sz="2000" b="1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54B1195-75F5-43FB-B12E-6996ED3B4D70}"/>
              </a:ext>
            </a:extLst>
          </p:cNvPr>
          <p:cNvSpPr/>
          <p:nvPr/>
        </p:nvSpPr>
        <p:spPr>
          <a:xfrm>
            <a:off x="10190276" y="4473514"/>
            <a:ext cx="71625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R</a:t>
            </a:r>
            <a:r>
              <a:rPr lang="it-IT" sz="2000" b="1" baseline="-25000" dirty="0">
                <a:solidFill>
                  <a:srgbClr val="0000FF"/>
                </a:solidFill>
              </a:rPr>
              <a:t>TH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FC98088-F775-4C5B-9354-B289CE89F2FA}"/>
              </a:ext>
            </a:extLst>
          </p:cNvPr>
          <p:cNvSpPr/>
          <p:nvPr/>
        </p:nvSpPr>
        <p:spPr>
          <a:xfrm>
            <a:off x="1605546" y="869364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Casi giornalieri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73FA8DC-B77E-49AD-823A-2A07A2D135B0}"/>
              </a:ext>
            </a:extLst>
          </p:cNvPr>
          <p:cNvSpPr/>
          <p:nvPr/>
        </p:nvSpPr>
        <p:spPr>
          <a:xfrm>
            <a:off x="5719382" y="869364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Decessi giornalieri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D5DF666-E0B0-498C-BC26-5B65564C71A7}"/>
              </a:ext>
            </a:extLst>
          </p:cNvPr>
          <p:cNvSpPr/>
          <p:nvPr/>
        </p:nvSpPr>
        <p:spPr>
          <a:xfrm>
            <a:off x="8862903" y="856097"/>
            <a:ext cx="265474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Attualmente positivi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2D844C5-761B-4D72-B73D-48206B22AFB7}"/>
              </a:ext>
            </a:extLst>
          </p:cNvPr>
          <p:cNvSpPr/>
          <p:nvPr/>
        </p:nvSpPr>
        <p:spPr>
          <a:xfrm>
            <a:off x="1439447" y="3881479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Tamponi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65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3E9532-C3E0-4F17-827A-F65FE6103A1B}"/>
              </a:ext>
            </a:extLst>
          </p:cNvPr>
          <p:cNvSpPr txBox="1"/>
          <p:nvPr/>
        </p:nvSpPr>
        <p:spPr>
          <a:xfrm>
            <a:off x="2879800" y="34227"/>
            <a:ext cx="591739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Microrganismi</a:t>
            </a:r>
            <a:r>
              <a:rPr lang="en-US" sz="3200" dirty="0"/>
              <a:t>: </a:t>
            </a:r>
            <a:r>
              <a:rPr lang="en-US" sz="3200" dirty="0" err="1"/>
              <a:t>Batteri</a:t>
            </a:r>
            <a:r>
              <a:rPr lang="en-US" sz="3200" dirty="0"/>
              <a:t> e virus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CA8D5E5-E9DC-4C52-8212-B5A765C1B9FB}"/>
              </a:ext>
            </a:extLst>
          </p:cNvPr>
          <p:cNvSpPr/>
          <p:nvPr/>
        </p:nvSpPr>
        <p:spPr>
          <a:xfrm>
            <a:off x="10312934" y="3413170"/>
            <a:ext cx="1737552" cy="40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 diverse forme</a:t>
            </a:r>
          </a:p>
        </p:txBody>
      </p:sp>
      <p:pic>
        <p:nvPicPr>
          <p:cNvPr id="20" name="Immagine 19" descr="Immagine che contiene animale, elefante, guardando, inpiedi&#10;&#10;Descrizione generata automaticamente">
            <a:extLst>
              <a:ext uri="{FF2B5EF4-FFF2-40B4-BE49-F238E27FC236}">
                <a16:creationId xmlns:a16="http://schemas.microsoft.com/office/drawing/2014/main" id="{C04B6FAC-CD96-4E42-9F3F-FA28C2B02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41" y="3469999"/>
            <a:ext cx="3779261" cy="212583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63CD1E6-45CC-46DD-A334-322E37AC1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3" y="1793059"/>
            <a:ext cx="3658196" cy="2973995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1F16350A-64D1-4D98-87F1-50C4658C50D5}"/>
              </a:ext>
            </a:extLst>
          </p:cNvPr>
          <p:cNvSpPr/>
          <p:nvPr/>
        </p:nvSpPr>
        <p:spPr>
          <a:xfrm>
            <a:off x="164681" y="4750928"/>
            <a:ext cx="5148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Cellula procariote (nucleo sparso nella cellula)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6479AE77-A11E-4D15-83C8-884807574083}"/>
              </a:ext>
            </a:extLst>
          </p:cNvPr>
          <p:cNvSpPr/>
          <p:nvPr/>
        </p:nvSpPr>
        <p:spPr>
          <a:xfrm>
            <a:off x="1485076" y="753483"/>
            <a:ext cx="9899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microrganismi unicellulari</a:t>
            </a:r>
            <a:r>
              <a:rPr lang="it-IT" sz="2000" dirty="0"/>
              <a:t>: sono in grado di svolgere tutte le funzioni vitali (organismi viventi)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D918CBB9-4BDF-42D2-915F-2C84B03E4D2A}"/>
              </a:ext>
            </a:extLst>
          </p:cNvPr>
          <p:cNvSpPr/>
          <p:nvPr/>
        </p:nvSpPr>
        <p:spPr>
          <a:xfrm>
            <a:off x="10554157" y="4289108"/>
            <a:ext cx="1579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Micrometri 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41C1E3E3-EB79-4CAC-A97E-A7DEB8BD8EC2}"/>
              </a:ext>
            </a:extLst>
          </p:cNvPr>
          <p:cNvCxnSpPr/>
          <p:nvPr/>
        </p:nvCxnSpPr>
        <p:spPr>
          <a:xfrm>
            <a:off x="10447277" y="3822723"/>
            <a:ext cx="0" cy="1372535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>
            <a:extLst>
              <a:ext uri="{FF2B5EF4-FFF2-40B4-BE49-F238E27FC236}">
                <a16:creationId xmlns:a16="http://schemas.microsoft.com/office/drawing/2014/main" id="{855D32B8-FF7D-4180-B21F-7D7130518A1A}"/>
              </a:ext>
            </a:extLst>
          </p:cNvPr>
          <p:cNvSpPr/>
          <p:nvPr/>
        </p:nvSpPr>
        <p:spPr>
          <a:xfrm>
            <a:off x="1485076" y="1246505"/>
            <a:ext cx="4152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Comparsi sulla terra 1.3 G anni fa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F71E78F3-06E4-4E85-828E-B76ED222B607}"/>
              </a:ext>
            </a:extLst>
          </p:cNvPr>
          <p:cNvSpPr/>
          <p:nvPr/>
        </p:nvSpPr>
        <p:spPr>
          <a:xfrm>
            <a:off x="97974" y="707952"/>
            <a:ext cx="1234752" cy="461665"/>
          </a:xfrm>
          <a:prstGeom prst="rect">
            <a:avLst/>
          </a:prstGeom>
          <a:solidFill>
            <a:srgbClr val="FF9933">
              <a:alpha val="50196"/>
            </a:srgbClr>
          </a:solidFill>
          <a:ln>
            <a:solidFill>
              <a:srgbClr val="0000FF"/>
            </a:solidFill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</a:rPr>
              <a:t>Batteri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3DA7E513-855F-49EA-9881-B8F924B1A70D}"/>
              </a:ext>
            </a:extLst>
          </p:cNvPr>
          <p:cNvSpPr/>
          <p:nvPr/>
        </p:nvSpPr>
        <p:spPr>
          <a:xfrm>
            <a:off x="6846156" y="1822211"/>
            <a:ext cx="28584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Possono riprodursi da soli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4C5C98D4-6A0A-4ABC-A6C9-B30FFC310F31}"/>
              </a:ext>
            </a:extLst>
          </p:cNvPr>
          <p:cNvSpPr/>
          <p:nvPr/>
        </p:nvSpPr>
        <p:spPr>
          <a:xfrm>
            <a:off x="5893693" y="2848316"/>
            <a:ext cx="4763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Possono vivere dentro o fuori un organismo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8B06585D-67FF-4CDC-B319-51BED9B9B867}"/>
              </a:ext>
            </a:extLst>
          </p:cNvPr>
          <p:cNvSpPr/>
          <p:nvPr/>
        </p:nvSpPr>
        <p:spPr>
          <a:xfrm>
            <a:off x="4371306" y="5863876"/>
            <a:ext cx="68631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Il corpo umano ne è pieno </a:t>
            </a:r>
            <a:r>
              <a:rPr lang="it-IT" sz="2000" dirty="0">
                <a:sym typeface="Wingdings" panose="05000000000000000000" pitchFamily="2" charset="2"/>
              </a:rPr>
              <a:t> aiutano per funzioni metaboliche</a:t>
            </a:r>
            <a:endParaRPr lang="it-IT" sz="2000" dirty="0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B0C4E298-9ADC-41C6-BD73-45D39D0B0D71}"/>
              </a:ext>
            </a:extLst>
          </p:cNvPr>
          <p:cNvSpPr/>
          <p:nvPr/>
        </p:nvSpPr>
        <p:spPr>
          <a:xfrm>
            <a:off x="6434707" y="6276522"/>
            <a:ext cx="36459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Se patogeni </a:t>
            </a:r>
            <a:r>
              <a:rPr lang="it-IT" sz="2000" dirty="0">
                <a:sym typeface="Wingdings" panose="05000000000000000000" pitchFamily="2" charset="2"/>
              </a:rPr>
              <a:t> antibiotici</a:t>
            </a:r>
            <a:endParaRPr lang="it-IT" sz="2000" dirty="0"/>
          </a:p>
        </p:txBody>
      </p:sp>
      <p:sp>
        <p:nvSpPr>
          <p:cNvPr id="45" name="Freccia in giù 44">
            <a:extLst>
              <a:ext uri="{FF2B5EF4-FFF2-40B4-BE49-F238E27FC236}">
                <a16:creationId xmlns:a16="http://schemas.microsoft.com/office/drawing/2014/main" id="{31E69ABE-F7F6-4E5F-A17A-932F8A60B510}"/>
              </a:ext>
            </a:extLst>
          </p:cNvPr>
          <p:cNvSpPr/>
          <p:nvPr/>
        </p:nvSpPr>
        <p:spPr>
          <a:xfrm>
            <a:off x="8020438" y="2313588"/>
            <a:ext cx="509934" cy="522192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in giù 45">
            <a:extLst>
              <a:ext uri="{FF2B5EF4-FFF2-40B4-BE49-F238E27FC236}">
                <a16:creationId xmlns:a16="http://schemas.microsoft.com/office/drawing/2014/main" id="{7EE42988-B251-4D39-A50B-5A9A25BE84D0}"/>
              </a:ext>
            </a:extLst>
          </p:cNvPr>
          <p:cNvSpPr/>
          <p:nvPr/>
        </p:nvSpPr>
        <p:spPr>
          <a:xfrm>
            <a:off x="8020438" y="1229665"/>
            <a:ext cx="509934" cy="522192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444D4A1F-7F2D-4139-A13F-025CE47B36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36" y="5289487"/>
            <a:ext cx="1933914" cy="1534286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8" name="Rettangolo 47">
            <a:extLst>
              <a:ext uri="{FF2B5EF4-FFF2-40B4-BE49-F238E27FC236}">
                <a16:creationId xmlns:a16="http://schemas.microsoft.com/office/drawing/2014/main" id="{38643A0B-3403-4119-AAC4-D2A648E21977}"/>
              </a:ext>
            </a:extLst>
          </p:cNvPr>
          <p:cNvSpPr/>
          <p:nvPr/>
        </p:nvSpPr>
        <p:spPr>
          <a:xfrm>
            <a:off x="151405" y="5774436"/>
            <a:ext cx="12477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Cellula eucariote</a:t>
            </a:r>
          </a:p>
        </p:txBody>
      </p:sp>
    </p:spTree>
    <p:extLst>
      <p:ext uri="{BB962C8B-B14F-4D97-AF65-F5344CB8AC3E}">
        <p14:creationId xmlns:p14="http://schemas.microsoft.com/office/powerpoint/2010/main" val="2457442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42146BCF-0BDA-4369-8DEC-6B2718987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335" y="3930842"/>
            <a:ext cx="3355316" cy="260346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D369611-BB83-45B6-B646-F94435810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085" y="3859032"/>
            <a:ext cx="3427830" cy="267527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AB79490-BC8B-43DE-BD4D-FE0E94B2A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12" y="3881479"/>
            <a:ext cx="3664610" cy="2652832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C71533B-5586-41A7-BF46-4FA69F15A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335" y="967439"/>
            <a:ext cx="3364485" cy="260347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16901D-C1AF-4B33-944C-D664BAADC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3111" y="892659"/>
            <a:ext cx="3427830" cy="2629347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E0885C9-BAB8-4D2B-8B35-73B3C121C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902" y="869364"/>
            <a:ext cx="3427830" cy="2600283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9365B9-8F49-45C9-ADBC-5622D89DD3FC}"/>
              </a:ext>
            </a:extLst>
          </p:cNvPr>
          <p:cNvSpPr txBox="1"/>
          <p:nvPr/>
        </p:nvSpPr>
        <p:spPr>
          <a:xfrm>
            <a:off x="2825393" y="72581"/>
            <a:ext cx="719191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Una </a:t>
            </a:r>
            <a:r>
              <a:rPr lang="en-US" sz="3200" dirty="0" err="1"/>
              <a:t>foto</a:t>
            </a:r>
            <a:r>
              <a:rPr lang="en-US" sz="3200" dirty="0"/>
              <a:t> </a:t>
            </a:r>
            <a:r>
              <a:rPr lang="en-US" sz="3200" dirty="0" err="1"/>
              <a:t>della</a:t>
            </a:r>
            <a:r>
              <a:rPr lang="en-US" sz="3200" dirty="0"/>
              <a:t> </a:t>
            </a:r>
            <a:r>
              <a:rPr lang="en-US" sz="3200" dirty="0" err="1"/>
              <a:t>Lombardia</a:t>
            </a:r>
            <a:endParaRPr lang="en-US" sz="32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D673317-CB22-440F-AFB8-5A8F9DC026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15950"/>
          <a:stretch/>
        </p:blipFill>
        <p:spPr>
          <a:xfrm>
            <a:off x="9186738" y="93495"/>
            <a:ext cx="810017" cy="55397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9613369E-362F-419B-AE78-BD9E1081B51E}"/>
              </a:ext>
            </a:extLst>
          </p:cNvPr>
          <p:cNvSpPr/>
          <p:nvPr/>
        </p:nvSpPr>
        <p:spPr>
          <a:xfrm>
            <a:off x="6819573" y="3881479"/>
            <a:ext cx="71625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</a:t>
            </a:r>
            <a:r>
              <a:rPr lang="it-IT" sz="2000" b="1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54B1195-75F5-43FB-B12E-6996ED3B4D70}"/>
              </a:ext>
            </a:extLst>
          </p:cNvPr>
          <p:cNvSpPr/>
          <p:nvPr/>
        </p:nvSpPr>
        <p:spPr>
          <a:xfrm>
            <a:off x="10940290" y="3930842"/>
            <a:ext cx="71625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R</a:t>
            </a:r>
            <a:r>
              <a:rPr lang="it-IT" sz="2000" b="1" baseline="-25000" dirty="0">
                <a:solidFill>
                  <a:srgbClr val="0000FF"/>
                </a:solidFill>
              </a:rPr>
              <a:t>TH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FC98088-F775-4C5B-9354-B289CE89F2FA}"/>
              </a:ext>
            </a:extLst>
          </p:cNvPr>
          <p:cNvSpPr/>
          <p:nvPr/>
        </p:nvSpPr>
        <p:spPr>
          <a:xfrm>
            <a:off x="1605546" y="869364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Casi giornalieri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73FA8DC-B77E-49AD-823A-2A07A2D135B0}"/>
              </a:ext>
            </a:extLst>
          </p:cNvPr>
          <p:cNvSpPr/>
          <p:nvPr/>
        </p:nvSpPr>
        <p:spPr>
          <a:xfrm>
            <a:off x="5431705" y="892659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Decessi giornalieri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D5DF666-E0B0-498C-BC26-5B65564C71A7}"/>
              </a:ext>
            </a:extLst>
          </p:cNvPr>
          <p:cNvSpPr/>
          <p:nvPr/>
        </p:nvSpPr>
        <p:spPr>
          <a:xfrm>
            <a:off x="8577709" y="957557"/>
            <a:ext cx="265474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Attualmente positivi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2D844C5-761B-4D72-B73D-48206B22AFB7}"/>
              </a:ext>
            </a:extLst>
          </p:cNvPr>
          <p:cNvSpPr/>
          <p:nvPr/>
        </p:nvSpPr>
        <p:spPr>
          <a:xfrm>
            <a:off x="1439447" y="3881479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Tamponi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53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13C807DC-9B00-41C1-AEDE-EEFCE0D7D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188" y="834267"/>
            <a:ext cx="3557134" cy="272065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973D5DA-1D06-4460-945A-143B82C67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768" y="820554"/>
            <a:ext cx="3557134" cy="2734626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6BAB74E-55A8-43DB-876A-987389D5B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87" y="803112"/>
            <a:ext cx="3628645" cy="278296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88191D0-8F80-4C41-8E6B-7E80DF58A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412" y="3836713"/>
            <a:ext cx="3628645" cy="2699712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133A587-6A42-4788-B26F-A901EF9B2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3141" y="3835855"/>
            <a:ext cx="3523761" cy="270057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CCCCA51-1900-4B7B-A122-51CD464D30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8188" y="3835855"/>
            <a:ext cx="3492625" cy="270057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9365B9-8F49-45C9-ADBC-5622D89DD3FC}"/>
              </a:ext>
            </a:extLst>
          </p:cNvPr>
          <p:cNvSpPr txBox="1"/>
          <p:nvPr/>
        </p:nvSpPr>
        <p:spPr>
          <a:xfrm>
            <a:off x="2825393" y="72581"/>
            <a:ext cx="719191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Una </a:t>
            </a:r>
            <a:r>
              <a:rPr lang="en-US" sz="3200" dirty="0" err="1"/>
              <a:t>foto</a:t>
            </a:r>
            <a:r>
              <a:rPr lang="en-US" sz="3200" dirty="0"/>
              <a:t> del Piemonte</a:t>
            </a:r>
            <a:endParaRPr lang="en-US" sz="32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D673317-CB22-440F-AFB8-5A8F9DC026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15950"/>
          <a:stretch/>
        </p:blipFill>
        <p:spPr>
          <a:xfrm>
            <a:off x="9186738" y="93495"/>
            <a:ext cx="810017" cy="55397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9613369E-362F-419B-AE78-BD9E1081B51E}"/>
              </a:ext>
            </a:extLst>
          </p:cNvPr>
          <p:cNvSpPr/>
          <p:nvPr/>
        </p:nvSpPr>
        <p:spPr>
          <a:xfrm>
            <a:off x="6619495" y="3835855"/>
            <a:ext cx="71625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</a:t>
            </a:r>
            <a:r>
              <a:rPr lang="it-IT" sz="2000" b="1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54B1195-75F5-43FB-B12E-6996ED3B4D70}"/>
              </a:ext>
            </a:extLst>
          </p:cNvPr>
          <p:cNvSpPr/>
          <p:nvPr/>
        </p:nvSpPr>
        <p:spPr>
          <a:xfrm>
            <a:off x="10841025" y="3835855"/>
            <a:ext cx="71625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R</a:t>
            </a:r>
            <a:r>
              <a:rPr lang="it-IT" sz="2000" b="1" baseline="-25000" dirty="0">
                <a:solidFill>
                  <a:srgbClr val="0000FF"/>
                </a:solidFill>
              </a:rPr>
              <a:t>TH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FC98088-F775-4C5B-9354-B289CE89F2FA}"/>
              </a:ext>
            </a:extLst>
          </p:cNvPr>
          <p:cNvSpPr/>
          <p:nvPr/>
        </p:nvSpPr>
        <p:spPr>
          <a:xfrm>
            <a:off x="1605546" y="828268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Casi giornalieri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73FA8DC-B77E-49AD-823A-2A07A2D135B0}"/>
              </a:ext>
            </a:extLst>
          </p:cNvPr>
          <p:cNvSpPr/>
          <p:nvPr/>
        </p:nvSpPr>
        <p:spPr>
          <a:xfrm>
            <a:off x="5366716" y="833588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Decessi giornalieri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D5DF666-E0B0-498C-BC26-5B65564C71A7}"/>
              </a:ext>
            </a:extLst>
          </p:cNvPr>
          <p:cNvSpPr/>
          <p:nvPr/>
        </p:nvSpPr>
        <p:spPr>
          <a:xfrm>
            <a:off x="8544406" y="856097"/>
            <a:ext cx="265474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Attualmente positivi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2D844C5-761B-4D72-B73D-48206B22AFB7}"/>
              </a:ext>
            </a:extLst>
          </p:cNvPr>
          <p:cNvSpPr/>
          <p:nvPr/>
        </p:nvSpPr>
        <p:spPr>
          <a:xfrm>
            <a:off x="1605546" y="3835855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Tamponi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93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C5241EA0-454E-419C-8569-DB018844E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031" y="3902457"/>
            <a:ext cx="3445052" cy="270800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D30F1C0-5FDC-482A-A13A-FEF87C867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716" y="3902458"/>
            <a:ext cx="3513319" cy="270801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71962D1-3596-441B-A3C4-C2678005A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5" y="3956375"/>
            <a:ext cx="4046712" cy="2600171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163718C-881D-473F-942C-7E44829E5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904" y="856097"/>
            <a:ext cx="3529551" cy="281064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2E9676F-3E29-4F4F-9FF4-E86BFDC47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29" y="879201"/>
            <a:ext cx="3668303" cy="2804156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923F46A-22AF-4EB9-883C-B54F77D8D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7868" y="809855"/>
            <a:ext cx="3588062" cy="281064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9365B9-8F49-45C9-ADBC-5622D89DD3FC}"/>
              </a:ext>
            </a:extLst>
          </p:cNvPr>
          <p:cNvSpPr txBox="1"/>
          <p:nvPr/>
        </p:nvSpPr>
        <p:spPr>
          <a:xfrm>
            <a:off x="2825393" y="72581"/>
            <a:ext cx="719191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Una </a:t>
            </a:r>
            <a:r>
              <a:rPr lang="en-US" sz="3200" dirty="0" err="1"/>
              <a:t>foto</a:t>
            </a:r>
            <a:r>
              <a:rPr lang="en-US" sz="3200" dirty="0"/>
              <a:t> del Veneto</a:t>
            </a:r>
            <a:endParaRPr lang="en-US" sz="32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D673317-CB22-440F-AFB8-5A8F9DC026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15950"/>
          <a:stretch/>
        </p:blipFill>
        <p:spPr>
          <a:xfrm>
            <a:off x="9186738" y="93495"/>
            <a:ext cx="810017" cy="55397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9613369E-362F-419B-AE78-BD9E1081B51E}"/>
              </a:ext>
            </a:extLst>
          </p:cNvPr>
          <p:cNvSpPr/>
          <p:nvPr/>
        </p:nvSpPr>
        <p:spPr>
          <a:xfrm>
            <a:off x="6699845" y="3905470"/>
            <a:ext cx="71625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</a:t>
            </a:r>
            <a:r>
              <a:rPr lang="it-IT" sz="2000" b="1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54B1195-75F5-43FB-B12E-6996ED3B4D70}"/>
              </a:ext>
            </a:extLst>
          </p:cNvPr>
          <p:cNvSpPr/>
          <p:nvPr/>
        </p:nvSpPr>
        <p:spPr>
          <a:xfrm>
            <a:off x="10881829" y="3905470"/>
            <a:ext cx="71625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R</a:t>
            </a:r>
            <a:r>
              <a:rPr lang="it-IT" sz="2000" b="1" baseline="-25000" dirty="0">
                <a:solidFill>
                  <a:srgbClr val="0000FF"/>
                </a:solidFill>
              </a:rPr>
              <a:t>TH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FC98088-F775-4C5B-9354-B289CE89F2FA}"/>
              </a:ext>
            </a:extLst>
          </p:cNvPr>
          <p:cNvSpPr/>
          <p:nvPr/>
        </p:nvSpPr>
        <p:spPr>
          <a:xfrm>
            <a:off x="1605546" y="828268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Casi giornalieri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73FA8DC-B77E-49AD-823A-2A07A2D135B0}"/>
              </a:ext>
            </a:extLst>
          </p:cNvPr>
          <p:cNvSpPr/>
          <p:nvPr/>
        </p:nvSpPr>
        <p:spPr>
          <a:xfrm>
            <a:off x="5366716" y="833588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Decessi giornalieri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D5DF666-E0B0-498C-BC26-5B65564C71A7}"/>
              </a:ext>
            </a:extLst>
          </p:cNvPr>
          <p:cNvSpPr/>
          <p:nvPr/>
        </p:nvSpPr>
        <p:spPr>
          <a:xfrm>
            <a:off x="8544406" y="856097"/>
            <a:ext cx="265474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Attualmente positivi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2D844C5-761B-4D72-B73D-48206B22AFB7}"/>
              </a:ext>
            </a:extLst>
          </p:cNvPr>
          <p:cNvSpPr/>
          <p:nvPr/>
        </p:nvSpPr>
        <p:spPr>
          <a:xfrm>
            <a:off x="1634064" y="3905470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Tamponi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53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5A57FE01-8397-4E97-A590-BB7E06666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373" y="3798177"/>
            <a:ext cx="3521661" cy="2726447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745F85E-C489-462E-AADB-74F3BA45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422" y="3832261"/>
            <a:ext cx="3476259" cy="272987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8F53D68-5C61-47A7-9B2D-94F3C30F7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34" y="3832261"/>
            <a:ext cx="3649187" cy="2692363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C06FACA-BB2F-442A-9A81-1F0FA82AD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406" y="828268"/>
            <a:ext cx="3556602" cy="2726447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3522F82-1B36-4BE2-AA9F-515346E9F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148" y="828268"/>
            <a:ext cx="3565952" cy="275550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EC40F74-E64F-4E68-87AF-7FBBE6C918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697" y="857470"/>
            <a:ext cx="3391205" cy="257153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9365B9-8F49-45C9-ADBC-5622D89DD3FC}"/>
              </a:ext>
            </a:extLst>
          </p:cNvPr>
          <p:cNvSpPr txBox="1"/>
          <p:nvPr/>
        </p:nvSpPr>
        <p:spPr>
          <a:xfrm>
            <a:off x="297951" y="72581"/>
            <a:ext cx="1154815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Una </a:t>
            </a:r>
            <a:r>
              <a:rPr lang="en-US" sz="3200" dirty="0" err="1"/>
              <a:t>foto</a:t>
            </a:r>
            <a:r>
              <a:rPr lang="en-US" sz="3200" dirty="0"/>
              <a:t> del Centro Italia (</a:t>
            </a:r>
            <a:r>
              <a:rPr lang="en-US" sz="3200" dirty="0" err="1"/>
              <a:t>toscana</a:t>
            </a:r>
            <a:r>
              <a:rPr lang="en-US" sz="3200" dirty="0"/>
              <a:t>, </a:t>
            </a:r>
            <a:r>
              <a:rPr lang="en-US" sz="3200" dirty="0" err="1"/>
              <a:t>marche</a:t>
            </a:r>
            <a:r>
              <a:rPr lang="en-US" sz="3200" dirty="0"/>
              <a:t>, </a:t>
            </a:r>
            <a:r>
              <a:rPr lang="en-US" sz="3200" dirty="0" err="1"/>
              <a:t>umbria</a:t>
            </a:r>
            <a:r>
              <a:rPr lang="en-US" sz="3200" dirty="0"/>
              <a:t>, Lazio)</a:t>
            </a:r>
            <a:endParaRPr lang="en-US" sz="32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D673317-CB22-440F-AFB8-5A8F9DC026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15950"/>
          <a:stretch/>
        </p:blipFill>
        <p:spPr>
          <a:xfrm>
            <a:off x="10984715" y="93129"/>
            <a:ext cx="810017" cy="55397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9613369E-362F-419B-AE78-BD9E1081B51E}"/>
              </a:ext>
            </a:extLst>
          </p:cNvPr>
          <p:cNvSpPr/>
          <p:nvPr/>
        </p:nvSpPr>
        <p:spPr>
          <a:xfrm>
            <a:off x="6634530" y="3905470"/>
            <a:ext cx="71625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</a:t>
            </a:r>
            <a:r>
              <a:rPr lang="it-IT" sz="2000" b="1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54B1195-75F5-43FB-B12E-6996ED3B4D70}"/>
              </a:ext>
            </a:extLst>
          </p:cNvPr>
          <p:cNvSpPr/>
          <p:nvPr/>
        </p:nvSpPr>
        <p:spPr>
          <a:xfrm>
            <a:off x="10816514" y="3905470"/>
            <a:ext cx="71625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R</a:t>
            </a:r>
            <a:r>
              <a:rPr lang="it-IT" sz="2000" b="1" baseline="-25000" dirty="0">
                <a:solidFill>
                  <a:srgbClr val="0000FF"/>
                </a:solidFill>
              </a:rPr>
              <a:t>TH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FC98088-F775-4C5B-9354-B289CE89F2FA}"/>
              </a:ext>
            </a:extLst>
          </p:cNvPr>
          <p:cNvSpPr/>
          <p:nvPr/>
        </p:nvSpPr>
        <p:spPr>
          <a:xfrm>
            <a:off x="1605546" y="828268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Casi giornalieri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73FA8DC-B77E-49AD-823A-2A07A2D135B0}"/>
              </a:ext>
            </a:extLst>
          </p:cNvPr>
          <p:cNvSpPr/>
          <p:nvPr/>
        </p:nvSpPr>
        <p:spPr>
          <a:xfrm>
            <a:off x="5818777" y="833588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Decessi giornalieri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D5DF666-E0B0-498C-BC26-5B65564C71A7}"/>
              </a:ext>
            </a:extLst>
          </p:cNvPr>
          <p:cNvSpPr/>
          <p:nvPr/>
        </p:nvSpPr>
        <p:spPr>
          <a:xfrm>
            <a:off x="8544406" y="856097"/>
            <a:ext cx="265474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Attualmente positivi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2D844C5-761B-4D72-B73D-48206B22AFB7}"/>
              </a:ext>
            </a:extLst>
          </p:cNvPr>
          <p:cNvSpPr/>
          <p:nvPr/>
        </p:nvSpPr>
        <p:spPr>
          <a:xfrm>
            <a:off x="1568749" y="3905470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Tamponi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00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C8B0B7B8-5FE1-42FB-BBE8-1F1C456B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889" y="796738"/>
            <a:ext cx="3778274" cy="2914922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1DE4D44-2A06-4A6E-B82F-EF373BAFC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562" y="789402"/>
            <a:ext cx="3873987" cy="290549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47594CB-E50C-41B3-81D6-4B67E4AEE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72" y="789402"/>
            <a:ext cx="3744461" cy="290549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135B7BC-EA35-4A40-9E33-0937E62DD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9" y="3857761"/>
            <a:ext cx="3980076" cy="293575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2EB6211-FCE5-4AFC-8A2A-0CA59F0E93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1632" y="3857761"/>
            <a:ext cx="3784058" cy="293575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485614D-F31D-4C20-AE69-A11CE286B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6903" y="3858045"/>
            <a:ext cx="3666875" cy="2914922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9365B9-8F49-45C9-ADBC-5622D89DD3FC}"/>
              </a:ext>
            </a:extLst>
          </p:cNvPr>
          <p:cNvSpPr txBox="1"/>
          <p:nvPr/>
        </p:nvSpPr>
        <p:spPr>
          <a:xfrm>
            <a:off x="2619912" y="72581"/>
            <a:ext cx="7304925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Una </a:t>
            </a:r>
            <a:r>
              <a:rPr lang="en-US" sz="3200" dirty="0" err="1"/>
              <a:t>foto</a:t>
            </a:r>
            <a:r>
              <a:rPr lang="en-US" sz="3200" dirty="0"/>
              <a:t> del Sud Italia e </a:t>
            </a:r>
            <a:r>
              <a:rPr lang="en-US" sz="3200" dirty="0" err="1"/>
              <a:t>Isole</a:t>
            </a:r>
            <a:r>
              <a:rPr lang="en-US" sz="3200" dirty="0"/>
              <a:t> </a:t>
            </a:r>
            <a:endParaRPr lang="en-US" sz="32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D673317-CB22-440F-AFB8-5A8F9DC026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9" b="15950"/>
          <a:stretch/>
        </p:blipFill>
        <p:spPr>
          <a:xfrm>
            <a:off x="9063449" y="93129"/>
            <a:ext cx="810017" cy="553979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9613369E-362F-419B-AE78-BD9E1081B51E}"/>
              </a:ext>
            </a:extLst>
          </p:cNvPr>
          <p:cNvSpPr/>
          <p:nvPr/>
        </p:nvSpPr>
        <p:spPr>
          <a:xfrm>
            <a:off x="6634530" y="4100676"/>
            <a:ext cx="71625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</a:t>
            </a:r>
            <a:r>
              <a:rPr lang="it-IT" sz="2000" b="1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54B1195-75F5-43FB-B12E-6996ED3B4D70}"/>
              </a:ext>
            </a:extLst>
          </p:cNvPr>
          <p:cNvSpPr/>
          <p:nvPr/>
        </p:nvSpPr>
        <p:spPr>
          <a:xfrm>
            <a:off x="10816514" y="4100676"/>
            <a:ext cx="71625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R</a:t>
            </a:r>
            <a:r>
              <a:rPr lang="it-IT" sz="2000" b="1" baseline="-25000" dirty="0">
                <a:solidFill>
                  <a:srgbClr val="0000FF"/>
                </a:solidFill>
              </a:rPr>
              <a:t>TH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FC98088-F775-4C5B-9354-B289CE89F2FA}"/>
              </a:ext>
            </a:extLst>
          </p:cNvPr>
          <p:cNvSpPr/>
          <p:nvPr/>
        </p:nvSpPr>
        <p:spPr>
          <a:xfrm>
            <a:off x="1523354" y="910460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Casi giornalieri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73FA8DC-B77E-49AD-823A-2A07A2D135B0}"/>
              </a:ext>
            </a:extLst>
          </p:cNvPr>
          <p:cNvSpPr/>
          <p:nvPr/>
        </p:nvSpPr>
        <p:spPr>
          <a:xfrm>
            <a:off x="5818777" y="833588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Decessi giornalieri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D5DF666-E0B0-498C-BC26-5B65564C71A7}"/>
              </a:ext>
            </a:extLst>
          </p:cNvPr>
          <p:cNvSpPr/>
          <p:nvPr/>
        </p:nvSpPr>
        <p:spPr>
          <a:xfrm>
            <a:off x="8544406" y="856097"/>
            <a:ext cx="265474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Attualmente positivi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2D844C5-761B-4D72-B73D-48206B22AFB7}"/>
              </a:ext>
            </a:extLst>
          </p:cNvPr>
          <p:cNvSpPr/>
          <p:nvPr/>
        </p:nvSpPr>
        <p:spPr>
          <a:xfrm>
            <a:off x="1568749" y="4100676"/>
            <a:ext cx="230018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Tamponi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3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9B5BD7E-1CBE-442E-B0DF-185F59BF8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087" y="2968133"/>
            <a:ext cx="7051622" cy="380678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DD741B-45CA-45CE-8C76-27272F607CE9}"/>
              </a:ext>
            </a:extLst>
          </p:cNvPr>
          <p:cNvSpPr txBox="1"/>
          <p:nvPr/>
        </p:nvSpPr>
        <p:spPr>
          <a:xfrm>
            <a:off x="5691883" y="112398"/>
            <a:ext cx="6318606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 </a:t>
            </a:r>
            <a:r>
              <a:rPr lang="en-US" sz="3200" dirty="0" err="1"/>
              <a:t>contagiati</a:t>
            </a:r>
            <a:r>
              <a:rPr lang="en-US" sz="3200" dirty="0"/>
              <a:t> </a:t>
            </a:r>
            <a:r>
              <a:rPr lang="en-US" sz="3200" dirty="0" err="1"/>
              <a:t>nel</a:t>
            </a:r>
            <a:r>
              <a:rPr lang="en-US" sz="3200" dirty="0"/>
              <a:t> mondo </a:t>
            </a:r>
            <a:r>
              <a:rPr lang="en-US" sz="2600" dirty="0"/>
              <a:t>(28/4/2020)</a:t>
            </a:r>
            <a:endParaRPr lang="en-US" sz="2600" baseline="-250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B9335D6-B367-4261-8234-F976B0AD5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0" y="71302"/>
            <a:ext cx="5255449" cy="267072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63F580F-E291-49AB-845E-A2EE1052006E}"/>
              </a:ext>
            </a:extLst>
          </p:cNvPr>
          <p:cNvSpPr/>
          <p:nvPr/>
        </p:nvSpPr>
        <p:spPr>
          <a:xfrm>
            <a:off x="2627724" y="479254"/>
            <a:ext cx="1592054" cy="41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ym typeface="Wingdings" panose="05000000000000000000" pitchFamily="2" charset="2"/>
              </a:rPr>
              <a:t>USA: 988000</a:t>
            </a:r>
            <a:endParaRPr lang="it-IT" sz="2000" dirty="0"/>
          </a:p>
        </p:txBody>
      </p:sp>
      <p:graphicFrame>
        <p:nvGraphicFramePr>
          <p:cNvPr id="7" name="Tabella 7">
            <a:extLst>
              <a:ext uri="{FF2B5EF4-FFF2-40B4-BE49-F238E27FC236}">
                <a16:creationId xmlns:a16="http://schemas.microsoft.com/office/drawing/2014/main" id="{BBF4C2FE-0C17-431B-9328-9EAA04274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420322"/>
              </p:ext>
            </p:extLst>
          </p:nvPr>
        </p:nvGraphicFramePr>
        <p:xfrm>
          <a:off x="79291" y="3037202"/>
          <a:ext cx="4140487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519">
                  <a:extLst>
                    <a:ext uri="{9D8B030D-6E8A-4147-A177-3AD203B41FA5}">
                      <a16:colId xmlns:a16="http://schemas.microsoft.com/office/drawing/2014/main" val="56192606"/>
                    </a:ext>
                  </a:extLst>
                </a:gridCol>
                <a:gridCol w="954724">
                  <a:extLst>
                    <a:ext uri="{9D8B030D-6E8A-4147-A177-3AD203B41FA5}">
                      <a16:colId xmlns:a16="http://schemas.microsoft.com/office/drawing/2014/main" val="980500771"/>
                    </a:ext>
                  </a:extLst>
                </a:gridCol>
                <a:gridCol w="1035122">
                  <a:extLst>
                    <a:ext uri="{9D8B030D-6E8A-4147-A177-3AD203B41FA5}">
                      <a16:colId xmlns:a16="http://schemas.microsoft.com/office/drawing/2014/main" val="1443183382"/>
                    </a:ext>
                  </a:extLst>
                </a:gridCol>
                <a:gridCol w="1035122">
                  <a:extLst>
                    <a:ext uri="{9D8B030D-6E8A-4147-A177-3AD203B41FA5}">
                      <a16:colId xmlns:a16="http://schemas.microsoft.com/office/drawing/2014/main" val="3322824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500" dirty="0"/>
                        <a:t>NAZIONE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CONTAGI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DECESSI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%DECESSI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085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988197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56259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101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/>
                        <a:t>SPAGNA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229422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23521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10.3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536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/>
                        <a:t>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199414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26977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13.5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50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/>
                        <a:t>FRANCIA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165963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23327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14.1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594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/>
                        <a:t>GERMANIA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158758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6126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3.9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1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/>
                        <a:t>REGNO 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158348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21157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13.4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935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/>
                        <a:t>TURCHIA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112261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2900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106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/>
                        <a:t>IRAN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91472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5806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104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/>
                        <a:t>CINA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83918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4637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/>
                        <a:t>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348338"/>
                  </a:ext>
                </a:extLst>
              </a:tr>
            </a:tbl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id="{D84315B2-04B8-48CC-9C23-FED343BA7C9F}"/>
              </a:ext>
            </a:extLst>
          </p:cNvPr>
          <p:cNvSpPr/>
          <p:nvPr/>
        </p:nvSpPr>
        <p:spPr>
          <a:xfrm>
            <a:off x="6468068" y="890859"/>
            <a:ext cx="4766236" cy="1200329"/>
          </a:xfrm>
          <a:prstGeom prst="rect">
            <a:avLst/>
          </a:prstGeom>
          <a:solidFill>
            <a:srgbClr val="FFCC66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Totale contagiati:              3057957</a:t>
            </a:r>
            <a:endParaRPr lang="it-IT" sz="2400" b="1" dirty="0">
              <a:solidFill>
                <a:srgbClr val="0000FF"/>
              </a:solidFill>
            </a:endParaRPr>
          </a:p>
          <a:p>
            <a:r>
              <a:rPr lang="it-IT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Totale decessi:                     211894</a:t>
            </a:r>
          </a:p>
          <a:p>
            <a:r>
              <a:rPr lang="it-IT" sz="2400" b="1" dirty="0">
                <a:solidFill>
                  <a:srgbClr val="0000FF"/>
                </a:solidFill>
                <a:sym typeface="Wingdings" panose="05000000000000000000" pitchFamily="2" charset="2"/>
              </a:rPr>
              <a:t>Attualmente positivi:       1936815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595DC1B-9714-4787-A99F-10EA194E4E27}"/>
              </a:ext>
            </a:extLst>
          </p:cNvPr>
          <p:cNvSpPr/>
          <p:nvPr/>
        </p:nvSpPr>
        <p:spPr>
          <a:xfrm>
            <a:off x="7639069" y="2178586"/>
            <a:ext cx="4443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5"/>
              </a:rPr>
              <a:t>https://coronavirus.jhu.edu/map.html</a:t>
            </a:r>
            <a:endParaRPr lang="it-IT" dirty="0"/>
          </a:p>
          <a:p>
            <a:r>
              <a:rPr lang="it-IT" dirty="0"/>
              <a:t>https://www.worldometers.info/coronavirus</a:t>
            </a:r>
          </a:p>
        </p:txBody>
      </p:sp>
    </p:spTree>
    <p:extLst>
      <p:ext uri="{BB962C8B-B14F-4D97-AF65-F5344CB8AC3E}">
        <p14:creationId xmlns:p14="http://schemas.microsoft.com/office/powerpoint/2010/main" val="3071658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79240C-EF74-448B-B3C7-5ADD44B6D2E3}"/>
              </a:ext>
            </a:extLst>
          </p:cNvPr>
          <p:cNvSpPr txBox="1"/>
          <p:nvPr/>
        </p:nvSpPr>
        <p:spPr>
          <a:xfrm>
            <a:off x="528836" y="54037"/>
            <a:ext cx="7900827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Tempo di </a:t>
            </a:r>
            <a:r>
              <a:rPr lang="en-US" sz="3200" dirty="0" err="1"/>
              <a:t>raddoppio</a:t>
            </a:r>
            <a:r>
              <a:rPr lang="en-US" sz="3200" dirty="0"/>
              <a:t> </a:t>
            </a:r>
            <a:r>
              <a:rPr lang="en-US" sz="3200" dirty="0" err="1"/>
              <a:t>nel</a:t>
            </a:r>
            <a:r>
              <a:rPr lang="en-US" sz="3200" dirty="0"/>
              <a:t> mondo     </a:t>
            </a:r>
            <a:r>
              <a:rPr lang="en-US" sz="2600" dirty="0"/>
              <a:t>(27/4/2020)</a:t>
            </a:r>
            <a:endParaRPr lang="en-US" sz="2600" baseline="-250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582E473-91BB-4C30-9CCB-D6BF49B6DE2E}"/>
              </a:ext>
            </a:extLst>
          </p:cNvPr>
          <p:cNvSpPr/>
          <p:nvPr/>
        </p:nvSpPr>
        <p:spPr>
          <a:xfrm>
            <a:off x="3084528" y="6118051"/>
            <a:ext cx="47814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ym typeface="Wingdings" panose="05000000000000000000" pitchFamily="2" charset="2"/>
              </a:rPr>
              <a:t>qualche paese ha ancora delle oscillazioni</a:t>
            </a:r>
            <a:endParaRPr lang="it-IT" sz="2000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E36C088F-DF2C-4E30-B99E-A3327E7F0EA8}"/>
              </a:ext>
            </a:extLst>
          </p:cNvPr>
          <p:cNvGrpSpPr/>
          <p:nvPr/>
        </p:nvGrpSpPr>
        <p:grpSpPr>
          <a:xfrm>
            <a:off x="823030" y="896813"/>
            <a:ext cx="7231907" cy="4378556"/>
            <a:chOff x="155212" y="1092019"/>
            <a:chExt cx="7231907" cy="4378556"/>
          </a:xfr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BEFB2F34-140A-4069-94DC-FED59988634C}"/>
                </a:ext>
              </a:extLst>
            </p:cNvPr>
            <p:cNvSpPr/>
            <p:nvPr/>
          </p:nvSpPr>
          <p:spPr>
            <a:xfrm rot="16200000">
              <a:off x="-1824987" y="3072218"/>
              <a:ext cx="4375989" cy="415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2000" dirty="0">
                  <a:sym typeface="Wingdings" panose="05000000000000000000" pitchFamily="2" charset="2"/>
                </a:rPr>
                <a:t>Scala logaritmica</a:t>
              </a:r>
              <a:endParaRPr lang="it-IT" sz="200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F8EF42E-7719-4A2D-BE5F-F56554E43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488"/>
            <a:stretch/>
          </p:blipFill>
          <p:spPr>
            <a:xfrm>
              <a:off x="570804" y="1094587"/>
              <a:ext cx="6816315" cy="4375988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2B2B2558-7396-4B9E-B5AB-AD52BB3A2871}"/>
                </a:ext>
              </a:extLst>
            </p:cNvPr>
            <p:cNvSpPr/>
            <p:nvPr/>
          </p:nvSpPr>
          <p:spPr>
            <a:xfrm>
              <a:off x="3434506" y="1219189"/>
              <a:ext cx="1555798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00FF"/>
                  </a:solidFill>
                </a:rPr>
                <a:t>T</a:t>
              </a:r>
              <a:r>
                <a:rPr lang="it-IT" sz="2000" b="1" baseline="-25000" dirty="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1B109B6-767D-4051-80F0-C219269148A8}"/>
                </a:ext>
              </a:extLst>
            </p:cNvPr>
            <p:cNvSpPr/>
            <p:nvPr/>
          </p:nvSpPr>
          <p:spPr>
            <a:xfrm>
              <a:off x="3082087" y="1743901"/>
              <a:ext cx="21885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dirty="0">
                  <a:sym typeface="Wingdings" panose="05000000000000000000" pitchFamily="2" charset="2"/>
                </a:rPr>
                <a:t>Cina e Corea del Sud:</a:t>
              </a:r>
            </a:p>
            <a:p>
              <a:pPr algn="ctr"/>
              <a:r>
                <a:rPr lang="it-IT" dirty="0">
                  <a:sym typeface="Wingdings" panose="05000000000000000000" pitchFamily="2" charset="2"/>
                </a:rPr>
                <a:t>Non incluse</a:t>
              </a:r>
              <a:endParaRPr lang="it-IT" dirty="0"/>
            </a:p>
          </p:txBody>
        </p: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C12F6CF8-FAB0-4397-AF57-044283F4F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813" y="125781"/>
            <a:ext cx="2448209" cy="1752051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B537701-1602-47D5-B86D-BA0B4F1A0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1814" y="1929210"/>
            <a:ext cx="2451989" cy="155793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8A119BF-6AD7-4885-B88D-8A411BA6C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5296" y="3534116"/>
            <a:ext cx="2454727" cy="161261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007AD04-BB6C-4BD8-8B9C-B33B3D74C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0650" y="5193711"/>
            <a:ext cx="2468286" cy="1575645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4C55996F-25ED-400E-8C60-04842F636D5B}"/>
              </a:ext>
            </a:extLst>
          </p:cNvPr>
          <p:cNvSpPr/>
          <p:nvPr/>
        </p:nvSpPr>
        <p:spPr>
          <a:xfrm>
            <a:off x="9886593" y="5386572"/>
            <a:ext cx="8892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ym typeface="Wingdings" panose="05000000000000000000" pitchFamily="2" charset="2"/>
              </a:rPr>
              <a:t>Brasile</a:t>
            </a:r>
            <a:endParaRPr lang="it-IT" sz="2000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07A57E9-3F56-45DF-AE7D-9EC5BDF33826}"/>
              </a:ext>
            </a:extLst>
          </p:cNvPr>
          <p:cNvSpPr/>
          <p:nvPr/>
        </p:nvSpPr>
        <p:spPr>
          <a:xfrm>
            <a:off x="9858116" y="3771816"/>
            <a:ext cx="938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ym typeface="Wingdings" panose="05000000000000000000" pitchFamily="2" charset="2"/>
              </a:rPr>
              <a:t>Spagna</a:t>
            </a:r>
            <a:endParaRPr lang="it-IT" sz="20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0ED0268-8C1C-4AFE-9173-1F2ED8416237}"/>
              </a:ext>
            </a:extLst>
          </p:cNvPr>
          <p:cNvSpPr/>
          <p:nvPr/>
        </p:nvSpPr>
        <p:spPr>
          <a:xfrm>
            <a:off x="9887938" y="2162840"/>
            <a:ext cx="929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ym typeface="Wingdings" panose="05000000000000000000" pitchFamily="2" charset="2"/>
              </a:rPr>
              <a:t>Francia</a:t>
            </a:r>
            <a:endParaRPr lang="it-IT" sz="200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658282F-51B5-4ABF-B724-B43FC8A20115}"/>
              </a:ext>
            </a:extLst>
          </p:cNvPr>
          <p:cNvSpPr/>
          <p:nvPr/>
        </p:nvSpPr>
        <p:spPr>
          <a:xfrm>
            <a:off x="10541282" y="329968"/>
            <a:ext cx="12951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ym typeface="Wingdings" panose="05000000000000000000" pitchFamily="2" charset="2"/>
              </a:rPr>
              <a:t>Giappone</a:t>
            </a:r>
            <a:endParaRPr lang="it-IT" sz="2000" dirty="0"/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F2A0E5A5-C047-46C0-82BA-880DDB6BAD20}"/>
              </a:ext>
            </a:extLst>
          </p:cNvPr>
          <p:cNvSpPr/>
          <p:nvPr/>
        </p:nvSpPr>
        <p:spPr>
          <a:xfrm rot="16200000">
            <a:off x="7910237" y="6062660"/>
            <a:ext cx="524389" cy="510891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F1AC6DB-7E28-4F26-AF13-922CEDDFEF4F}"/>
              </a:ext>
            </a:extLst>
          </p:cNvPr>
          <p:cNvSpPr/>
          <p:nvPr/>
        </p:nvSpPr>
        <p:spPr>
          <a:xfrm>
            <a:off x="2521421" y="5428395"/>
            <a:ext cx="47814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ym typeface="Wingdings" panose="05000000000000000000" pitchFamily="2" charset="2"/>
              </a:rPr>
              <a:t>Tutte le nazioni stanno migliorando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848864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315E253-0F9F-4D8B-A88F-F886414A1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36"/>
          <a:stretch/>
        </p:blipFill>
        <p:spPr>
          <a:xfrm>
            <a:off x="195161" y="209166"/>
            <a:ext cx="5567164" cy="342118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79240C-EF74-448B-B3C7-5ADD44B6D2E3}"/>
              </a:ext>
            </a:extLst>
          </p:cNvPr>
          <p:cNvSpPr txBox="1"/>
          <p:nvPr/>
        </p:nvSpPr>
        <p:spPr>
          <a:xfrm>
            <a:off x="6302913" y="17190"/>
            <a:ext cx="5419901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</a:t>
            </a:r>
            <a:r>
              <a:rPr lang="en-US" sz="3200" baseline="-25000" dirty="0"/>
              <a:t>TH</a:t>
            </a:r>
            <a:r>
              <a:rPr lang="en-US" sz="3200" dirty="0"/>
              <a:t> </a:t>
            </a:r>
            <a:r>
              <a:rPr lang="en-US" sz="3200" dirty="0" err="1"/>
              <a:t>nel</a:t>
            </a:r>
            <a:r>
              <a:rPr lang="en-US" sz="3200" dirty="0"/>
              <a:t> mondo     </a:t>
            </a:r>
            <a:r>
              <a:rPr lang="en-US" sz="2600" dirty="0"/>
              <a:t>(27/4/2020)</a:t>
            </a:r>
            <a:endParaRPr lang="en-US" sz="2600" baseline="-2500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F1AC6DB-7E28-4F26-AF13-922CEDDFEF4F}"/>
              </a:ext>
            </a:extLst>
          </p:cNvPr>
          <p:cNvSpPr/>
          <p:nvPr/>
        </p:nvSpPr>
        <p:spPr>
          <a:xfrm>
            <a:off x="8210529" y="5165380"/>
            <a:ext cx="3786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ym typeface="Wingdings" panose="05000000000000000000" pitchFamily="2" charset="2"/>
              </a:rPr>
              <a:t>USA e Giappone hanno valori alti </a:t>
            </a:r>
            <a:endParaRPr lang="it-IT" sz="2000" dirty="0"/>
          </a:p>
        </p:txBody>
      </p:sp>
      <p:pic>
        <p:nvPicPr>
          <p:cNvPr id="22" name="Immagine 21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E20F1A5-C571-4A0B-9475-EB08EF750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65" y="1550641"/>
            <a:ext cx="5183474" cy="342118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EBFF5D68-9F5E-4A05-9D30-662712A8E2BD}"/>
              </a:ext>
            </a:extLst>
          </p:cNvPr>
          <p:cNvSpPr/>
          <p:nvPr/>
        </p:nvSpPr>
        <p:spPr>
          <a:xfrm>
            <a:off x="3077604" y="220956"/>
            <a:ext cx="1555798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R</a:t>
            </a:r>
            <a:r>
              <a:rPr lang="it-IT" sz="2000" b="1" baseline="-25000" dirty="0">
                <a:solidFill>
                  <a:srgbClr val="0000FF"/>
                </a:solidFill>
              </a:rPr>
              <a:t>TH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C70D3FA-9BF3-4C5F-AA22-AE9D4D1CB4F4}"/>
              </a:ext>
            </a:extLst>
          </p:cNvPr>
          <p:cNvSpPr/>
          <p:nvPr/>
        </p:nvSpPr>
        <p:spPr>
          <a:xfrm>
            <a:off x="8754467" y="1480331"/>
            <a:ext cx="1150705" cy="407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R</a:t>
            </a:r>
            <a:r>
              <a:rPr lang="it-IT" sz="2000" b="1" baseline="-25000" dirty="0">
                <a:solidFill>
                  <a:srgbClr val="0000FF"/>
                </a:solidFill>
              </a:rPr>
              <a:t>TH</a:t>
            </a:r>
            <a:r>
              <a:rPr lang="it-IT" sz="2000" b="1" dirty="0">
                <a:solidFill>
                  <a:srgbClr val="0000FF"/>
                </a:solidFill>
              </a:rPr>
              <a:t> zoom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559A85A-DE07-4A2E-9A5F-DD1E76B5F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055" y="4353722"/>
            <a:ext cx="3820766" cy="2388496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F2E5F48E-48BF-4D70-8DA6-9E39002131F7}"/>
              </a:ext>
            </a:extLst>
          </p:cNvPr>
          <p:cNvSpPr/>
          <p:nvPr/>
        </p:nvSpPr>
        <p:spPr>
          <a:xfrm>
            <a:off x="62023" y="3729777"/>
            <a:ext cx="6031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ym typeface="Wingdings" panose="05000000000000000000" pitchFamily="2" charset="2"/>
              </a:rPr>
              <a:t>Complessivamente tutte le nazioni mondiali migliorano</a:t>
            </a:r>
            <a:endParaRPr lang="it-IT" sz="200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80188EE-C0BE-401E-90F8-906F3D4A7C11}"/>
              </a:ext>
            </a:extLst>
          </p:cNvPr>
          <p:cNvSpPr/>
          <p:nvPr/>
        </p:nvSpPr>
        <p:spPr>
          <a:xfrm>
            <a:off x="1932772" y="4397512"/>
            <a:ext cx="1433132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R</a:t>
            </a:r>
            <a:r>
              <a:rPr lang="it-IT" sz="2000" b="1" baseline="-25000" dirty="0">
                <a:solidFill>
                  <a:srgbClr val="0000FF"/>
                </a:solidFill>
              </a:rPr>
              <a:t>TH</a:t>
            </a:r>
            <a:r>
              <a:rPr lang="it-IT" sz="2000" b="1" dirty="0">
                <a:solidFill>
                  <a:srgbClr val="0000FF"/>
                </a:solidFill>
              </a:rPr>
              <a:t> Europa</a:t>
            </a:r>
            <a:endParaRPr lang="it-IT" sz="2000" b="1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53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9D6136-B3E3-4746-BE92-00508CC7C310}"/>
              </a:ext>
            </a:extLst>
          </p:cNvPr>
          <p:cNvSpPr txBox="1"/>
          <p:nvPr/>
        </p:nvSpPr>
        <p:spPr>
          <a:xfrm>
            <a:off x="3388759" y="79419"/>
            <a:ext cx="5414481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https://covid19.infn.it/wp/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D61D64A-1B9D-42B4-B268-A748383CE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5" t="3383" b="5152"/>
          <a:stretch/>
        </p:blipFill>
        <p:spPr>
          <a:xfrm>
            <a:off x="5583318" y="3275153"/>
            <a:ext cx="6459020" cy="3380082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753EE40-F55F-42F7-80FF-3B29A430889A}"/>
              </a:ext>
            </a:extLst>
          </p:cNvPr>
          <p:cNvSpPr/>
          <p:nvPr/>
        </p:nvSpPr>
        <p:spPr>
          <a:xfrm>
            <a:off x="149662" y="1258928"/>
            <a:ext cx="56655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70000"/>
            </a:pPr>
            <a:r>
              <a:rPr lang="en-US" sz="2000" b="1" dirty="0" err="1">
                <a:solidFill>
                  <a:srgbClr val="0000FF"/>
                </a:solidFill>
              </a:rPr>
              <a:t>Dati</a:t>
            </a:r>
            <a:endParaRPr lang="en-US" sz="2000" b="1" dirty="0">
              <a:solidFill>
                <a:srgbClr val="0000FF"/>
              </a:solidFill>
            </a:endParaRPr>
          </a:p>
          <a:p>
            <a:pPr marL="800100" lvl="1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Tutti</a:t>
            </a:r>
            <a:r>
              <a:rPr lang="en-US" sz="2000" dirty="0"/>
              <a:t> </a:t>
            </a:r>
            <a:r>
              <a:rPr lang="en-US" sz="2000" dirty="0" err="1"/>
              <a:t>quelli</a:t>
            </a:r>
            <a:r>
              <a:rPr lang="en-US" sz="2000" dirty="0"/>
              <a:t> </a:t>
            </a:r>
            <a:r>
              <a:rPr lang="en-US" sz="2000" dirty="0" err="1"/>
              <a:t>forniti</a:t>
            </a:r>
            <a:r>
              <a:rPr lang="en-US" sz="2000" dirty="0"/>
              <a:t> </a:t>
            </a:r>
            <a:r>
              <a:rPr lang="en-US" sz="2000" dirty="0" err="1"/>
              <a:t>dalla</a:t>
            </a:r>
            <a:r>
              <a:rPr lang="en-US" sz="2000" dirty="0"/>
              <a:t> PC</a:t>
            </a:r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Provinciale</a:t>
            </a:r>
            <a:endParaRPr lang="en-US" sz="2000" dirty="0"/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Regionale</a:t>
            </a:r>
            <a:endParaRPr lang="en-US" sz="2000" dirty="0"/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/>
              <a:t>Nazionale</a:t>
            </a:r>
          </a:p>
          <a:p>
            <a:pPr marL="800100" lvl="1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Worldometers</a:t>
            </a:r>
            <a:r>
              <a:rPr lang="en-US" sz="2000" dirty="0"/>
              <a:t> and JHU sites</a:t>
            </a:r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Mondiale</a:t>
            </a:r>
            <a:endParaRPr lang="en-US" sz="200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533672F-0784-4BF5-8B4E-9F3CBA033BAF}"/>
              </a:ext>
            </a:extLst>
          </p:cNvPr>
          <p:cNvSpPr/>
          <p:nvPr/>
        </p:nvSpPr>
        <p:spPr>
          <a:xfrm>
            <a:off x="149662" y="3464591"/>
            <a:ext cx="48435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70000"/>
            </a:pPr>
            <a:r>
              <a:rPr lang="en-US" sz="2000" b="1" dirty="0" err="1">
                <a:solidFill>
                  <a:srgbClr val="0000FF"/>
                </a:solidFill>
              </a:rPr>
              <a:t>Analisi</a:t>
            </a:r>
            <a:endParaRPr lang="en-US" sz="2000" b="1" dirty="0">
              <a:solidFill>
                <a:srgbClr val="0000FF"/>
              </a:solidFill>
            </a:endParaRPr>
          </a:p>
          <a:p>
            <a:pPr marL="800100" lvl="1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/>
              <a:t>Fit </a:t>
            </a:r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/>
              <a:t>curve </a:t>
            </a:r>
            <a:r>
              <a:rPr lang="en-US" sz="2000" dirty="0" err="1"/>
              <a:t>logistiche</a:t>
            </a:r>
            <a:r>
              <a:rPr lang="en-US" sz="2000" dirty="0"/>
              <a:t>, </a:t>
            </a:r>
            <a:r>
              <a:rPr lang="en-US" sz="2000" dirty="0" err="1"/>
              <a:t>Gompertz</a:t>
            </a:r>
            <a:r>
              <a:rPr lang="en-US" sz="2000" dirty="0"/>
              <a:t>, ERF</a:t>
            </a:r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/>
              <a:t>derivate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funzioni</a:t>
            </a:r>
            <a:r>
              <a:rPr lang="en-US" sz="2000" dirty="0"/>
              <a:t> </a:t>
            </a:r>
            <a:r>
              <a:rPr lang="en-US" sz="2000" dirty="0" err="1"/>
              <a:t>usate</a:t>
            </a:r>
            <a:endParaRPr lang="en-US" sz="2000" dirty="0"/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Composizione</a:t>
            </a:r>
            <a:r>
              <a:rPr lang="en-US" sz="2000" dirty="0"/>
              <a:t> di </a:t>
            </a:r>
            <a:r>
              <a:rPr lang="en-US" sz="2000" dirty="0" err="1"/>
              <a:t>funzioni</a:t>
            </a:r>
            <a:endParaRPr lang="en-US" sz="2000" dirty="0"/>
          </a:p>
          <a:p>
            <a:pPr marL="800100" lvl="1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Indicatori</a:t>
            </a:r>
            <a:endParaRPr lang="en-US" sz="2000" dirty="0"/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/>
              <a:t>Tempo di </a:t>
            </a:r>
            <a:r>
              <a:rPr lang="en-US" sz="2000" dirty="0" err="1"/>
              <a:t>raddoppio</a:t>
            </a:r>
            <a:endParaRPr lang="en-US" sz="2000" dirty="0"/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R</a:t>
            </a:r>
            <a:r>
              <a:rPr lang="en-US" sz="2000" baseline="-25000" dirty="0" err="1"/>
              <a:t>th</a:t>
            </a:r>
            <a:endParaRPr lang="en-US" sz="2000" baseline="-2500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498C886-82CA-4C06-BD5A-0BAED50945EA}"/>
              </a:ext>
            </a:extLst>
          </p:cNvPr>
          <p:cNvSpPr/>
          <p:nvPr/>
        </p:nvSpPr>
        <p:spPr>
          <a:xfrm>
            <a:off x="5116530" y="1284674"/>
            <a:ext cx="464391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70000"/>
            </a:pPr>
            <a:r>
              <a:rPr lang="en-US" sz="2000" b="1" dirty="0">
                <a:solidFill>
                  <a:srgbClr val="0000FF"/>
                </a:solidFill>
              </a:rPr>
              <a:t>Plot</a:t>
            </a:r>
          </a:p>
          <a:p>
            <a:pPr marL="800100" lvl="1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Oltre</a:t>
            </a:r>
            <a:r>
              <a:rPr lang="en-US" sz="2000" dirty="0"/>
              <a:t> 2500 (</a:t>
            </a:r>
            <a:r>
              <a:rPr lang="en-US" sz="2000" dirty="0" err="1"/>
              <a:t>tutti</a:t>
            </a:r>
            <a:r>
              <a:rPr lang="en-US" sz="2000" dirty="0"/>
              <a:t> </a:t>
            </a:r>
            <a:r>
              <a:rPr lang="en-US" sz="2000" dirty="0" err="1"/>
              <a:t>scaricabili</a:t>
            </a:r>
            <a:r>
              <a:rPr lang="en-US" sz="2000" dirty="0"/>
              <a:t>)</a:t>
            </a:r>
          </a:p>
          <a:p>
            <a:pPr marL="800100" lvl="1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Grafici</a:t>
            </a:r>
            <a:r>
              <a:rPr lang="en-US" sz="2000" dirty="0"/>
              <a:t> di </a:t>
            </a:r>
            <a:r>
              <a:rPr lang="en-US" sz="2000" dirty="0" err="1"/>
              <a:t>tutte</a:t>
            </a:r>
            <a:r>
              <a:rPr lang="en-US" sz="2000" dirty="0"/>
              <a:t> le </a:t>
            </a:r>
            <a:r>
              <a:rPr lang="en-US" sz="2000" dirty="0" err="1"/>
              <a:t>quantità</a:t>
            </a:r>
            <a:r>
              <a:rPr lang="en-US" sz="2000" dirty="0"/>
              <a:t> </a:t>
            </a:r>
            <a:r>
              <a:rPr lang="en-US" sz="2000" dirty="0" err="1"/>
              <a:t>fornite</a:t>
            </a:r>
            <a:r>
              <a:rPr lang="en-US" sz="2000" dirty="0"/>
              <a:t> </a:t>
            </a:r>
            <a:r>
              <a:rPr lang="en-US" sz="2000" dirty="0" err="1"/>
              <a:t>dalla</a:t>
            </a:r>
            <a:r>
              <a:rPr lang="en-US" sz="2000" dirty="0"/>
              <a:t> PC, </a:t>
            </a:r>
            <a:r>
              <a:rPr lang="en-US" sz="2000" dirty="0" err="1"/>
              <a:t>worloometers</a:t>
            </a:r>
            <a:r>
              <a:rPr lang="en-US" sz="2000" dirty="0"/>
              <a:t>, JHU</a:t>
            </a:r>
          </a:p>
          <a:p>
            <a:pPr marL="800100" lvl="1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interattivi</a:t>
            </a:r>
            <a:endParaRPr lang="en-US" sz="200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33C4086-45D3-4724-9288-E46AA350AE29}"/>
              </a:ext>
            </a:extLst>
          </p:cNvPr>
          <p:cNvSpPr/>
          <p:nvPr/>
        </p:nvSpPr>
        <p:spPr>
          <a:xfrm>
            <a:off x="149662" y="730728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70000"/>
            </a:pPr>
            <a:r>
              <a:rPr lang="en-US" sz="2000" dirty="0" err="1"/>
              <a:t>Sito</a:t>
            </a:r>
            <a:r>
              <a:rPr lang="en-US" sz="2000" dirty="0"/>
              <a:t> dove </a:t>
            </a:r>
            <a:r>
              <a:rPr lang="en-US" sz="2000" dirty="0" err="1"/>
              <a:t>chiunque</a:t>
            </a:r>
            <a:r>
              <a:rPr lang="en-US" sz="2000" dirty="0"/>
              <a:t> (</a:t>
            </a:r>
            <a:r>
              <a:rPr lang="en-US" sz="2000" dirty="0" err="1"/>
              <a:t>anche</a:t>
            </a:r>
            <a:r>
              <a:rPr lang="en-US" sz="2000" dirty="0"/>
              <a:t> senza </a:t>
            </a:r>
            <a:r>
              <a:rPr lang="en-US" sz="2000" dirty="0" err="1"/>
              <a:t>conoscenze</a:t>
            </a:r>
            <a:r>
              <a:rPr lang="en-US" sz="2000" dirty="0"/>
              <a:t> </a:t>
            </a:r>
            <a:r>
              <a:rPr lang="en-US" sz="2000" dirty="0" err="1"/>
              <a:t>tecniche</a:t>
            </a:r>
            <a:r>
              <a:rPr lang="en-US" sz="2000" dirty="0"/>
              <a:t>) </a:t>
            </a:r>
            <a:r>
              <a:rPr lang="en-US" sz="2000" dirty="0" err="1"/>
              <a:t>può</a:t>
            </a:r>
            <a:r>
              <a:rPr lang="en-US" sz="2000" dirty="0"/>
              <a:t> </a:t>
            </a:r>
            <a:r>
              <a:rPr lang="en-US" sz="2000" dirty="0" err="1"/>
              <a:t>contribuire</a:t>
            </a:r>
            <a:r>
              <a:rPr lang="en-US" sz="2000" dirty="0"/>
              <a:t> </a:t>
            </a:r>
            <a:r>
              <a:rPr lang="en-US" sz="2000" dirty="0" err="1"/>
              <a:t>all’analisi</a:t>
            </a:r>
            <a:r>
              <a:rPr lang="en-US" sz="2000" dirty="0"/>
              <a:t> o </a:t>
            </a:r>
            <a:r>
              <a:rPr lang="en-US" sz="2000" dirty="0" err="1"/>
              <a:t>semplicemente</a:t>
            </a:r>
            <a:r>
              <a:rPr lang="en-US" sz="2000" dirty="0"/>
              <a:t> </a:t>
            </a:r>
            <a:r>
              <a:rPr lang="en-US" sz="2000" dirty="0" err="1"/>
              <a:t>guardare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dati</a:t>
            </a:r>
            <a:endParaRPr lang="en-US" sz="20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B880133-AEF0-4122-BAC1-68690B1AFDF2}"/>
              </a:ext>
            </a:extLst>
          </p:cNvPr>
          <p:cNvSpPr/>
          <p:nvPr/>
        </p:nvSpPr>
        <p:spPr>
          <a:xfrm>
            <a:off x="211306" y="6150114"/>
            <a:ext cx="53720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70000"/>
            </a:pPr>
            <a:r>
              <a:rPr lang="en-US" sz="2000" b="1" dirty="0" err="1">
                <a:solidFill>
                  <a:srgbClr val="0000FF"/>
                </a:solidFill>
              </a:rPr>
              <a:t>Codici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analisi</a:t>
            </a:r>
            <a:endParaRPr lang="en-US" sz="2000" b="1" dirty="0">
              <a:solidFill>
                <a:srgbClr val="0000FF"/>
              </a:solidFill>
            </a:endParaRPr>
          </a:p>
          <a:p>
            <a:pPr marL="800100" lvl="1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/>
              <a:t>Download di </a:t>
            </a:r>
            <a:r>
              <a:rPr lang="en-US" sz="2000" dirty="0" err="1"/>
              <a:t>dati</a:t>
            </a:r>
            <a:r>
              <a:rPr lang="en-US" sz="2000" dirty="0"/>
              <a:t> e </a:t>
            </a:r>
            <a:r>
              <a:rPr lang="en-US" sz="2000" dirty="0" err="1"/>
              <a:t>codici</a:t>
            </a:r>
            <a:r>
              <a:rPr lang="en-US" sz="2000" dirty="0"/>
              <a:t> </a:t>
            </a:r>
            <a:r>
              <a:rPr lang="en-US" sz="2000" dirty="0" err="1"/>
              <a:t>formato</a:t>
            </a:r>
            <a:r>
              <a:rPr lang="en-US" sz="2000" dirty="0"/>
              <a:t> ROOT </a:t>
            </a:r>
          </a:p>
        </p:txBody>
      </p:sp>
    </p:spTree>
    <p:extLst>
      <p:ext uri="{BB962C8B-B14F-4D97-AF65-F5344CB8AC3E}">
        <p14:creationId xmlns:p14="http://schemas.microsoft.com/office/powerpoint/2010/main" val="795782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9D6136-B3E3-4746-BE92-00508CC7C310}"/>
              </a:ext>
            </a:extLst>
          </p:cNvPr>
          <p:cNvSpPr txBox="1"/>
          <p:nvPr/>
        </p:nvSpPr>
        <p:spPr>
          <a:xfrm>
            <a:off x="3915731" y="27124"/>
            <a:ext cx="318059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Dopo </a:t>
            </a:r>
            <a:r>
              <a:rPr lang="en-US" sz="3200" dirty="0" err="1"/>
              <a:t>il</a:t>
            </a:r>
            <a:r>
              <a:rPr lang="en-US" sz="3200" dirty="0"/>
              <a:t> 4 </a:t>
            </a:r>
            <a:r>
              <a:rPr lang="en-US" sz="3200" dirty="0" err="1"/>
              <a:t>maggio</a:t>
            </a:r>
            <a:endParaRPr lang="en-US" sz="2600" baseline="-250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9C56B9A-F15E-4785-BBA8-C7F851D23A49}"/>
              </a:ext>
            </a:extLst>
          </p:cNvPr>
          <p:cNvSpPr/>
          <p:nvPr/>
        </p:nvSpPr>
        <p:spPr>
          <a:xfrm>
            <a:off x="503565" y="631498"/>
            <a:ext cx="39171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70000"/>
            </a:pPr>
            <a:r>
              <a:rPr lang="en-US" sz="2000" b="1" dirty="0">
                <a:solidFill>
                  <a:srgbClr val="0000FF"/>
                </a:solidFill>
              </a:rPr>
              <a:t>GRANDE ATTENZIONE</a:t>
            </a:r>
            <a:endParaRPr lang="en-US" sz="200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E24FD03-12C1-4AC8-91E0-D50CEA90E994}"/>
              </a:ext>
            </a:extLst>
          </p:cNvPr>
          <p:cNvSpPr/>
          <p:nvPr/>
        </p:nvSpPr>
        <p:spPr>
          <a:xfrm>
            <a:off x="503565" y="1005454"/>
            <a:ext cx="71825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da un’epidemia ci aspettiamo:</a:t>
            </a:r>
            <a:endParaRPr lang="en-US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err="1"/>
              <a:t>Inizialmente</a:t>
            </a:r>
            <a:r>
              <a:rPr lang="en-US" sz="2000" dirty="0"/>
              <a:t> una </a:t>
            </a:r>
            <a:r>
              <a:rPr lang="en-US" sz="2000" dirty="0" err="1"/>
              <a:t>crescitadei</a:t>
            </a:r>
            <a:r>
              <a:rPr lang="en-US" sz="2000" dirty="0"/>
              <a:t> </a:t>
            </a:r>
            <a:r>
              <a:rPr lang="en-US" sz="2000" dirty="0" err="1"/>
              <a:t>contagi</a:t>
            </a:r>
            <a:r>
              <a:rPr lang="en-US" sz="2000" dirty="0"/>
              <a:t>  </a:t>
            </a:r>
            <a:r>
              <a:rPr lang="en-US" sz="2000" b="1" dirty="0">
                <a:solidFill>
                  <a:srgbClr val="FF0000"/>
                </a:solidFill>
              </a:rPr>
              <a:t>~ </a:t>
            </a:r>
            <a:r>
              <a:rPr lang="en-US" sz="2000" b="1" dirty="0" err="1">
                <a:solidFill>
                  <a:srgbClr val="FF0000"/>
                </a:solidFill>
              </a:rPr>
              <a:t>esponenziale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 err="1"/>
              <a:t>Rallentamento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crescita</a:t>
            </a:r>
            <a:r>
              <a:rPr lang="en-US" sz="2000" dirty="0"/>
              <a:t>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contagi</a:t>
            </a:r>
            <a:r>
              <a:rPr lang="en-US" sz="2000" dirty="0"/>
              <a:t>  (</a:t>
            </a:r>
            <a:r>
              <a:rPr lang="en-US" sz="2000" b="1" dirty="0" err="1">
                <a:solidFill>
                  <a:srgbClr val="0000FF"/>
                </a:solidFill>
              </a:rPr>
              <a:t>flesso</a:t>
            </a:r>
            <a:r>
              <a:rPr lang="en-US" sz="2000" dirty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I </a:t>
            </a:r>
            <a:r>
              <a:rPr lang="en-US" sz="2000" dirty="0" err="1"/>
              <a:t>contagi</a:t>
            </a:r>
            <a:r>
              <a:rPr lang="en-US" sz="2000" dirty="0"/>
              <a:t> non </a:t>
            </a:r>
            <a:r>
              <a:rPr lang="en-US" sz="2000" dirty="0" err="1"/>
              <a:t>crescono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fine </a:t>
            </a:r>
            <a:r>
              <a:rPr lang="en-US" sz="2000" dirty="0" err="1">
                <a:sym typeface="Wingdings" panose="05000000000000000000" pitchFamily="2" charset="2"/>
              </a:rPr>
              <a:t>dell’epidemia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/>
              <a:t>(</a:t>
            </a:r>
            <a:r>
              <a:rPr lang="en-US" sz="2000" b="1" dirty="0" err="1">
                <a:solidFill>
                  <a:srgbClr val="0000FF"/>
                </a:solidFill>
              </a:rPr>
              <a:t>asintoto</a:t>
            </a:r>
            <a:r>
              <a:rPr lang="en-US" sz="2000" dirty="0"/>
              <a:t>)</a:t>
            </a:r>
          </a:p>
        </p:txBody>
      </p:sp>
      <p:pic>
        <p:nvPicPr>
          <p:cNvPr id="14" name="Immagine 13" descr="Immagine che contiene gioco&#10;&#10;Descrizione generata automaticamente">
            <a:extLst>
              <a:ext uri="{FF2B5EF4-FFF2-40B4-BE49-F238E27FC236}">
                <a16:creationId xmlns:a16="http://schemas.microsoft.com/office/drawing/2014/main" id="{003B09B4-DD77-4A7F-9A4E-9D56519D8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3"/>
          <a:stretch/>
        </p:blipFill>
        <p:spPr>
          <a:xfrm>
            <a:off x="8205932" y="186234"/>
            <a:ext cx="2880000" cy="2313986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E3B25BFB-1E4A-4170-A0EE-701F95514187}"/>
              </a:ext>
            </a:extLst>
          </p:cNvPr>
          <p:cNvSpPr/>
          <p:nvPr/>
        </p:nvSpPr>
        <p:spPr>
          <a:xfrm>
            <a:off x="8795691" y="1178543"/>
            <a:ext cx="79039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</a:rPr>
              <a:t>Flesso 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B7316B48-D2F9-4B0E-BB62-7A8111E06F3B}"/>
              </a:ext>
            </a:extLst>
          </p:cNvPr>
          <p:cNvSpPr/>
          <p:nvPr/>
        </p:nvSpPr>
        <p:spPr>
          <a:xfrm>
            <a:off x="10045066" y="313718"/>
            <a:ext cx="10408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</a:rPr>
              <a:t>asintoto</a:t>
            </a:r>
          </a:p>
        </p:txBody>
      </p:sp>
      <p:graphicFrame>
        <p:nvGraphicFramePr>
          <p:cNvPr id="30" name="Tabella 44">
            <a:extLst>
              <a:ext uri="{FF2B5EF4-FFF2-40B4-BE49-F238E27FC236}">
                <a16:creationId xmlns:a16="http://schemas.microsoft.com/office/drawing/2014/main" id="{F93DFDC9-C246-43F7-9948-ED44CA6DA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879062"/>
              </p:ext>
            </p:extLst>
          </p:nvPr>
        </p:nvGraphicFramePr>
        <p:xfrm>
          <a:off x="119744" y="3160007"/>
          <a:ext cx="4883769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419">
                  <a:extLst>
                    <a:ext uri="{9D8B030D-6E8A-4147-A177-3AD203B41FA5}">
                      <a16:colId xmlns:a16="http://schemas.microsoft.com/office/drawing/2014/main" val="3584921004"/>
                    </a:ext>
                  </a:extLst>
                </a:gridCol>
                <a:gridCol w="1849147">
                  <a:extLst>
                    <a:ext uri="{9D8B030D-6E8A-4147-A177-3AD203B41FA5}">
                      <a16:colId xmlns:a16="http://schemas.microsoft.com/office/drawing/2014/main" val="2253188020"/>
                    </a:ext>
                  </a:extLst>
                </a:gridCol>
                <a:gridCol w="1998203">
                  <a:extLst>
                    <a:ext uri="{9D8B030D-6E8A-4147-A177-3AD203B41FA5}">
                      <a16:colId xmlns:a16="http://schemas.microsoft.com/office/drawing/2014/main" val="3187362570"/>
                    </a:ext>
                  </a:extLst>
                </a:gridCol>
              </a:tblGrid>
              <a:tr h="264229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giorno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exp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 lineare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949704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393598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579506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546184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95060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286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023429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236200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483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280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801570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310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236087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816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340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55703"/>
                  </a:ext>
                </a:extLst>
              </a:tr>
              <a:tr h="262375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379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789135"/>
                  </a:ext>
                </a:extLst>
              </a:tr>
            </a:tbl>
          </a:graphicData>
        </a:graphic>
      </p:graphicFrame>
      <p:grpSp>
        <p:nvGrpSpPr>
          <p:cNvPr id="31" name="Gruppo 30">
            <a:extLst>
              <a:ext uri="{FF2B5EF4-FFF2-40B4-BE49-F238E27FC236}">
                <a16:creationId xmlns:a16="http://schemas.microsoft.com/office/drawing/2014/main" id="{6BA6912C-8EE0-43DC-859F-E8CECE33653E}"/>
              </a:ext>
            </a:extLst>
          </p:cNvPr>
          <p:cNvGrpSpPr/>
          <p:nvPr/>
        </p:nvGrpSpPr>
        <p:grpSpPr>
          <a:xfrm>
            <a:off x="1813275" y="3636946"/>
            <a:ext cx="1028657" cy="3087321"/>
            <a:chOff x="4547437" y="1299183"/>
            <a:chExt cx="1028657" cy="3419290"/>
          </a:xfrm>
        </p:grpSpPr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1BEB7CBF-8BD3-4A30-856C-CF266FED0AD6}"/>
                </a:ext>
              </a:extLst>
            </p:cNvPr>
            <p:cNvGrpSpPr/>
            <p:nvPr/>
          </p:nvGrpSpPr>
          <p:grpSpPr>
            <a:xfrm>
              <a:off x="4547437" y="1299183"/>
              <a:ext cx="252392" cy="3419290"/>
              <a:chOff x="4547437" y="1299183"/>
              <a:chExt cx="252392" cy="3419290"/>
            </a:xfrm>
          </p:grpSpPr>
          <p:sp>
            <p:nvSpPr>
              <p:cNvPr id="43" name="Freccia circolare a sinistra 42">
                <a:extLst>
                  <a:ext uri="{FF2B5EF4-FFF2-40B4-BE49-F238E27FC236}">
                    <a16:creationId xmlns:a16="http://schemas.microsoft.com/office/drawing/2014/main" id="{3B7E3CF3-1F4F-43A4-A462-DB3133F9B0A3}"/>
                  </a:ext>
                </a:extLst>
              </p:cNvPr>
              <p:cNvSpPr/>
              <p:nvPr/>
            </p:nvSpPr>
            <p:spPr>
              <a:xfrm>
                <a:off x="4547437" y="1299183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ccia circolare a sinistra 43">
                <a:extLst>
                  <a:ext uri="{FF2B5EF4-FFF2-40B4-BE49-F238E27FC236}">
                    <a16:creationId xmlns:a16="http://schemas.microsoft.com/office/drawing/2014/main" id="{8D873501-1CCF-4F74-97A1-986290140C19}"/>
                  </a:ext>
                </a:extLst>
              </p:cNvPr>
              <p:cNvSpPr/>
              <p:nvPr/>
            </p:nvSpPr>
            <p:spPr>
              <a:xfrm>
                <a:off x="4547437" y="1670658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reccia circolare a sinistra 44">
                <a:extLst>
                  <a:ext uri="{FF2B5EF4-FFF2-40B4-BE49-F238E27FC236}">
                    <a16:creationId xmlns:a16="http://schemas.microsoft.com/office/drawing/2014/main" id="{40B41500-0751-425B-8EF6-BF48E54EAABC}"/>
                  </a:ext>
                </a:extLst>
              </p:cNvPr>
              <p:cNvSpPr/>
              <p:nvPr/>
            </p:nvSpPr>
            <p:spPr>
              <a:xfrm>
                <a:off x="4547437" y="2051658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ccia circolare a sinistra 45">
                <a:extLst>
                  <a:ext uri="{FF2B5EF4-FFF2-40B4-BE49-F238E27FC236}">
                    <a16:creationId xmlns:a16="http://schemas.microsoft.com/office/drawing/2014/main" id="{8D821922-8FE0-42BF-B819-388EA7C3E199}"/>
                  </a:ext>
                </a:extLst>
              </p:cNvPr>
              <p:cNvSpPr/>
              <p:nvPr/>
            </p:nvSpPr>
            <p:spPr>
              <a:xfrm>
                <a:off x="4547437" y="2423133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reccia circolare a sinistra 46">
                <a:extLst>
                  <a:ext uri="{FF2B5EF4-FFF2-40B4-BE49-F238E27FC236}">
                    <a16:creationId xmlns:a16="http://schemas.microsoft.com/office/drawing/2014/main" id="{E8D0CFBB-30CD-45D7-A324-C7ACB35FCE04}"/>
                  </a:ext>
                </a:extLst>
              </p:cNvPr>
              <p:cNvSpPr/>
              <p:nvPr/>
            </p:nvSpPr>
            <p:spPr>
              <a:xfrm>
                <a:off x="4547437" y="2842233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Freccia circolare a sinistra 47">
                <a:extLst>
                  <a:ext uri="{FF2B5EF4-FFF2-40B4-BE49-F238E27FC236}">
                    <a16:creationId xmlns:a16="http://schemas.microsoft.com/office/drawing/2014/main" id="{1E64643E-3DA4-48D8-B881-7F7E2CCEBA72}"/>
                  </a:ext>
                </a:extLst>
              </p:cNvPr>
              <p:cNvSpPr/>
              <p:nvPr/>
            </p:nvSpPr>
            <p:spPr>
              <a:xfrm>
                <a:off x="4547437" y="3213708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Freccia circolare a sinistra 48">
                <a:extLst>
                  <a:ext uri="{FF2B5EF4-FFF2-40B4-BE49-F238E27FC236}">
                    <a16:creationId xmlns:a16="http://schemas.microsoft.com/office/drawing/2014/main" id="{23840FD4-5713-404B-81DC-E53B1A304CB2}"/>
                  </a:ext>
                </a:extLst>
              </p:cNvPr>
              <p:cNvSpPr/>
              <p:nvPr/>
            </p:nvSpPr>
            <p:spPr>
              <a:xfrm>
                <a:off x="4547437" y="3556608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Freccia circolare a sinistra 49">
                <a:extLst>
                  <a:ext uri="{FF2B5EF4-FFF2-40B4-BE49-F238E27FC236}">
                    <a16:creationId xmlns:a16="http://schemas.microsoft.com/office/drawing/2014/main" id="{06FF1EA5-1943-482E-989C-BDAB0458B32E}"/>
                  </a:ext>
                </a:extLst>
              </p:cNvPr>
              <p:cNvSpPr/>
              <p:nvPr/>
            </p:nvSpPr>
            <p:spPr>
              <a:xfrm>
                <a:off x="4547437" y="3928083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Freccia circolare a sinistra 50">
                <a:extLst>
                  <a:ext uri="{FF2B5EF4-FFF2-40B4-BE49-F238E27FC236}">
                    <a16:creationId xmlns:a16="http://schemas.microsoft.com/office/drawing/2014/main" id="{5E38F5D5-2275-430A-A419-5B362AEF2D44}"/>
                  </a:ext>
                </a:extLst>
              </p:cNvPr>
              <p:cNvSpPr/>
              <p:nvPr/>
            </p:nvSpPr>
            <p:spPr>
              <a:xfrm>
                <a:off x="4566487" y="4318608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71E46B18-3D4A-4088-B97D-44FD24F34973}"/>
                </a:ext>
              </a:extLst>
            </p:cNvPr>
            <p:cNvGrpSpPr/>
            <p:nvPr/>
          </p:nvGrpSpPr>
          <p:grpSpPr>
            <a:xfrm>
              <a:off x="4780779" y="1299183"/>
              <a:ext cx="795315" cy="3237815"/>
              <a:chOff x="4780779" y="1299183"/>
              <a:chExt cx="795315" cy="3237815"/>
            </a:xfrm>
          </p:grpSpPr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89CF77B0-AA72-4D13-96D6-861641EB4030}"/>
                  </a:ext>
                </a:extLst>
              </p:cNvPr>
              <p:cNvSpPr/>
              <p:nvPr/>
            </p:nvSpPr>
            <p:spPr>
              <a:xfrm>
                <a:off x="4780779" y="1299183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0000FF"/>
                    </a:solidFill>
                  </a:rPr>
                  <a:t>+ 30%</a:t>
                </a:r>
              </a:p>
            </p:txBody>
          </p:sp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E331523C-998A-4B0A-A45A-0D5A3AA74ED7}"/>
                  </a:ext>
                </a:extLst>
              </p:cNvPr>
              <p:cNvSpPr/>
              <p:nvPr/>
            </p:nvSpPr>
            <p:spPr>
              <a:xfrm>
                <a:off x="4780779" y="1670658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0000FF"/>
                    </a:solidFill>
                  </a:rPr>
                  <a:t>+ 30%</a:t>
                </a:r>
              </a:p>
            </p:txBody>
          </p:sp>
          <p:sp>
            <p:nvSpPr>
              <p:cNvPr id="36" name="Rettangolo 35">
                <a:extLst>
                  <a:ext uri="{FF2B5EF4-FFF2-40B4-BE49-F238E27FC236}">
                    <a16:creationId xmlns:a16="http://schemas.microsoft.com/office/drawing/2014/main" id="{8FDDDDBA-8269-4DDD-B986-99C0E16580EE}"/>
                  </a:ext>
                </a:extLst>
              </p:cNvPr>
              <p:cNvSpPr/>
              <p:nvPr/>
            </p:nvSpPr>
            <p:spPr>
              <a:xfrm>
                <a:off x="4780779" y="2013558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0000FF"/>
                    </a:solidFill>
                  </a:rPr>
                  <a:t>+ 30%</a:t>
                </a:r>
              </a:p>
            </p:txBody>
          </p:sp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A0A0E330-D8F1-4A63-9764-80CA8EBAF5EB}"/>
                  </a:ext>
                </a:extLst>
              </p:cNvPr>
              <p:cNvSpPr/>
              <p:nvPr/>
            </p:nvSpPr>
            <p:spPr>
              <a:xfrm>
                <a:off x="4780779" y="2385033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0000FF"/>
                    </a:solidFill>
                  </a:rPr>
                  <a:t>+ 30%</a:t>
                </a:r>
              </a:p>
            </p:txBody>
          </p:sp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AC779F83-34FA-410E-AFB2-737C4426297A}"/>
                  </a:ext>
                </a:extLst>
              </p:cNvPr>
              <p:cNvSpPr/>
              <p:nvPr/>
            </p:nvSpPr>
            <p:spPr>
              <a:xfrm>
                <a:off x="4780779" y="2737458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0000FF"/>
                    </a:solidFill>
                  </a:rPr>
                  <a:t>+ 30%</a:t>
                </a:r>
              </a:p>
            </p:txBody>
          </p:sp>
          <p:sp>
            <p:nvSpPr>
              <p:cNvPr id="39" name="Rettangolo 38">
                <a:extLst>
                  <a:ext uri="{FF2B5EF4-FFF2-40B4-BE49-F238E27FC236}">
                    <a16:creationId xmlns:a16="http://schemas.microsoft.com/office/drawing/2014/main" id="{00EF61C3-E046-4B92-821D-0553BBE27893}"/>
                  </a:ext>
                </a:extLst>
              </p:cNvPr>
              <p:cNvSpPr/>
              <p:nvPr/>
            </p:nvSpPr>
            <p:spPr>
              <a:xfrm>
                <a:off x="4780779" y="3108933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0000FF"/>
                    </a:solidFill>
                  </a:rPr>
                  <a:t>+ 30%</a:t>
                </a:r>
              </a:p>
            </p:txBody>
          </p:sp>
          <p:sp>
            <p:nvSpPr>
              <p:cNvPr id="40" name="Rettangolo 39">
                <a:extLst>
                  <a:ext uri="{FF2B5EF4-FFF2-40B4-BE49-F238E27FC236}">
                    <a16:creationId xmlns:a16="http://schemas.microsoft.com/office/drawing/2014/main" id="{97DDB230-C21C-4B9C-9886-E49AB395446C}"/>
                  </a:ext>
                </a:extLst>
              </p:cNvPr>
              <p:cNvSpPr/>
              <p:nvPr/>
            </p:nvSpPr>
            <p:spPr>
              <a:xfrm>
                <a:off x="4780779" y="3480408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0000FF"/>
                    </a:solidFill>
                  </a:rPr>
                  <a:t>+ 30%</a:t>
                </a:r>
              </a:p>
            </p:txBody>
          </p:sp>
          <p:sp>
            <p:nvSpPr>
              <p:cNvPr id="41" name="Rettangolo 40">
                <a:extLst>
                  <a:ext uri="{FF2B5EF4-FFF2-40B4-BE49-F238E27FC236}">
                    <a16:creationId xmlns:a16="http://schemas.microsoft.com/office/drawing/2014/main" id="{4956971F-722E-42E6-B1CC-29FA83071397}"/>
                  </a:ext>
                </a:extLst>
              </p:cNvPr>
              <p:cNvSpPr/>
              <p:nvPr/>
            </p:nvSpPr>
            <p:spPr>
              <a:xfrm>
                <a:off x="4780779" y="3851883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0000FF"/>
                    </a:solidFill>
                  </a:rPr>
                  <a:t>+ 30%</a:t>
                </a:r>
              </a:p>
            </p:txBody>
          </p:sp>
          <p:sp>
            <p:nvSpPr>
              <p:cNvPr id="42" name="Rettangolo 41">
                <a:extLst>
                  <a:ext uri="{FF2B5EF4-FFF2-40B4-BE49-F238E27FC236}">
                    <a16:creationId xmlns:a16="http://schemas.microsoft.com/office/drawing/2014/main" id="{71DC06EC-E5A4-4766-A99C-AABD7960DE2F}"/>
                  </a:ext>
                </a:extLst>
              </p:cNvPr>
              <p:cNvSpPr/>
              <p:nvPr/>
            </p:nvSpPr>
            <p:spPr>
              <a:xfrm>
                <a:off x="4780779" y="4213833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0000FF"/>
                    </a:solidFill>
                  </a:rPr>
                  <a:t>+ 30%</a:t>
                </a:r>
              </a:p>
            </p:txBody>
          </p:sp>
        </p:grp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BD8FC73D-F0D4-4E99-AB54-0F730E9E4A78}"/>
              </a:ext>
            </a:extLst>
          </p:cNvPr>
          <p:cNvGrpSpPr/>
          <p:nvPr/>
        </p:nvGrpSpPr>
        <p:grpSpPr>
          <a:xfrm>
            <a:off x="3783854" y="3642267"/>
            <a:ext cx="1028657" cy="3073316"/>
            <a:chOff x="6623887" y="3023208"/>
            <a:chExt cx="1028657" cy="3419290"/>
          </a:xfrm>
        </p:grpSpPr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E6263B10-91BA-4BF9-B244-ECC10D4DF3ED}"/>
                </a:ext>
              </a:extLst>
            </p:cNvPr>
            <p:cNvGrpSpPr/>
            <p:nvPr/>
          </p:nvGrpSpPr>
          <p:grpSpPr>
            <a:xfrm>
              <a:off x="6623887" y="3023208"/>
              <a:ext cx="252392" cy="3419290"/>
              <a:chOff x="4547437" y="1299183"/>
              <a:chExt cx="252392" cy="3419290"/>
            </a:xfrm>
          </p:grpSpPr>
          <p:sp>
            <p:nvSpPr>
              <p:cNvPr id="64" name="Freccia circolare a sinistra 63">
                <a:extLst>
                  <a:ext uri="{FF2B5EF4-FFF2-40B4-BE49-F238E27FC236}">
                    <a16:creationId xmlns:a16="http://schemas.microsoft.com/office/drawing/2014/main" id="{39435319-FB9A-472B-AFB1-83C1D8FECF16}"/>
                  </a:ext>
                </a:extLst>
              </p:cNvPr>
              <p:cNvSpPr/>
              <p:nvPr/>
            </p:nvSpPr>
            <p:spPr>
              <a:xfrm>
                <a:off x="4547437" y="1299183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Freccia circolare a sinistra 64">
                <a:extLst>
                  <a:ext uri="{FF2B5EF4-FFF2-40B4-BE49-F238E27FC236}">
                    <a16:creationId xmlns:a16="http://schemas.microsoft.com/office/drawing/2014/main" id="{E6F0BDAA-7A0E-4BF0-A4D6-F27201A25850}"/>
                  </a:ext>
                </a:extLst>
              </p:cNvPr>
              <p:cNvSpPr/>
              <p:nvPr/>
            </p:nvSpPr>
            <p:spPr>
              <a:xfrm>
                <a:off x="4547437" y="1670658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Freccia circolare a sinistra 65">
                <a:extLst>
                  <a:ext uri="{FF2B5EF4-FFF2-40B4-BE49-F238E27FC236}">
                    <a16:creationId xmlns:a16="http://schemas.microsoft.com/office/drawing/2014/main" id="{32112B44-304F-4438-A39E-B954BF818BB5}"/>
                  </a:ext>
                </a:extLst>
              </p:cNvPr>
              <p:cNvSpPr/>
              <p:nvPr/>
            </p:nvSpPr>
            <p:spPr>
              <a:xfrm>
                <a:off x="4547437" y="2051658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Freccia circolare a sinistra 66">
                <a:extLst>
                  <a:ext uri="{FF2B5EF4-FFF2-40B4-BE49-F238E27FC236}">
                    <a16:creationId xmlns:a16="http://schemas.microsoft.com/office/drawing/2014/main" id="{39BA9074-4FB9-47C1-993E-6BD47F473600}"/>
                  </a:ext>
                </a:extLst>
              </p:cNvPr>
              <p:cNvSpPr/>
              <p:nvPr/>
            </p:nvSpPr>
            <p:spPr>
              <a:xfrm>
                <a:off x="4547437" y="2423133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Freccia circolare a sinistra 67">
                <a:extLst>
                  <a:ext uri="{FF2B5EF4-FFF2-40B4-BE49-F238E27FC236}">
                    <a16:creationId xmlns:a16="http://schemas.microsoft.com/office/drawing/2014/main" id="{CF936840-AFF5-4F99-9A5D-942BEE4B6831}"/>
                  </a:ext>
                </a:extLst>
              </p:cNvPr>
              <p:cNvSpPr/>
              <p:nvPr/>
            </p:nvSpPr>
            <p:spPr>
              <a:xfrm>
                <a:off x="4547437" y="2842233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ccia circolare a sinistra 68">
                <a:extLst>
                  <a:ext uri="{FF2B5EF4-FFF2-40B4-BE49-F238E27FC236}">
                    <a16:creationId xmlns:a16="http://schemas.microsoft.com/office/drawing/2014/main" id="{F463742D-2A18-4941-8B95-033F00750762}"/>
                  </a:ext>
                </a:extLst>
              </p:cNvPr>
              <p:cNvSpPr/>
              <p:nvPr/>
            </p:nvSpPr>
            <p:spPr>
              <a:xfrm>
                <a:off x="4547437" y="3213708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Freccia circolare a sinistra 69">
                <a:extLst>
                  <a:ext uri="{FF2B5EF4-FFF2-40B4-BE49-F238E27FC236}">
                    <a16:creationId xmlns:a16="http://schemas.microsoft.com/office/drawing/2014/main" id="{35BE6084-56BF-4F0A-9919-2BAC208B53F9}"/>
                  </a:ext>
                </a:extLst>
              </p:cNvPr>
              <p:cNvSpPr/>
              <p:nvPr/>
            </p:nvSpPr>
            <p:spPr>
              <a:xfrm>
                <a:off x="4547437" y="3556608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ccia circolare a sinistra 70">
                <a:extLst>
                  <a:ext uri="{FF2B5EF4-FFF2-40B4-BE49-F238E27FC236}">
                    <a16:creationId xmlns:a16="http://schemas.microsoft.com/office/drawing/2014/main" id="{7DAF2650-3D88-4638-AAF4-42115166A63F}"/>
                  </a:ext>
                </a:extLst>
              </p:cNvPr>
              <p:cNvSpPr/>
              <p:nvPr/>
            </p:nvSpPr>
            <p:spPr>
              <a:xfrm>
                <a:off x="4547437" y="3928083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Freccia circolare a sinistra 71">
                <a:extLst>
                  <a:ext uri="{FF2B5EF4-FFF2-40B4-BE49-F238E27FC236}">
                    <a16:creationId xmlns:a16="http://schemas.microsoft.com/office/drawing/2014/main" id="{A9D3F84F-C5B1-4D7C-A5F5-960A404D5500}"/>
                  </a:ext>
                </a:extLst>
              </p:cNvPr>
              <p:cNvSpPr/>
              <p:nvPr/>
            </p:nvSpPr>
            <p:spPr>
              <a:xfrm>
                <a:off x="4566487" y="4318608"/>
                <a:ext cx="233342" cy="399865"/>
              </a:xfrm>
              <a:prstGeom prst="curvedLeftArrow">
                <a:avLst/>
              </a:prstGeom>
              <a:solidFill>
                <a:srgbClr val="FF0000"/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5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Gruppo 53">
              <a:extLst>
                <a:ext uri="{FF2B5EF4-FFF2-40B4-BE49-F238E27FC236}">
                  <a16:creationId xmlns:a16="http://schemas.microsoft.com/office/drawing/2014/main" id="{98B0A3AD-DEDD-4FEC-9937-548596752C7D}"/>
                </a:ext>
              </a:extLst>
            </p:cNvPr>
            <p:cNvGrpSpPr/>
            <p:nvPr/>
          </p:nvGrpSpPr>
          <p:grpSpPr>
            <a:xfrm>
              <a:off x="6857229" y="3023208"/>
              <a:ext cx="795315" cy="3237815"/>
              <a:chOff x="6561954" y="1308708"/>
              <a:chExt cx="795315" cy="3237815"/>
            </a:xfrm>
          </p:grpSpPr>
          <p:sp>
            <p:nvSpPr>
              <p:cNvPr id="55" name="Rettangolo 54">
                <a:extLst>
                  <a:ext uri="{FF2B5EF4-FFF2-40B4-BE49-F238E27FC236}">
                    <a16:creationId xmlns:a16="http://schemas.microsoft.com/office/drawing/2014/main" id="{CA101182-8CC0-4057-9893-29123738DF04}"/>
                  </a:ext>
                </a:extLst>
              </p:cNvPr>
              <p:cNvSpPr/>
              <p:nvPr/>
            </p:nvSpPr>
            <p:spPr>
              <a:xfrm>
                <a:off x="6561954" y="1308708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FF0000"/>
                    </a:solidFill>
                  </a:rPr>
                  <a:t>+ 30</a:t>
                </a:r>
              </a:p>
            </p:txBody>
          </p:sp>
          <p:sp>
            <p:nvSpPr>
              <p:cNvPr id="56" name="Rettangolo 55">
                <a:extLst>
                  <a:ext uri="{FF2B5EF4-FFF2-40B4-BE49-F238E27FC236}">
                    <a16:creationId xmlns:a16="http://schemas.microsoft.com/office/drawing/2014/main" id="{35499DA4-E301-4200-A907-39A3540CA97F}"/>
                  </a:ext>
                </a:extLst>
              </p:cNvPr>
              <p:cNvSpPr/>
              <p:nvPr/>
            </p:nvSpPr>
            <p:spPr>
              <a:xfrm>
                <a:off x="6561954" y="1680183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FF0000"/>
                    </a:solidFill>
                  </a:rPr>
                  <a:t>+ 30</a:t>
                </a:r>
              </a:p>
            </p:txBody>
          </p:sp>
          <p:sp>
            <p:nvSpPr>
              <p:cNvPr id="57" name="Rettangolo 56">
                <a:extLst>
                  <a:ext uri="{FF2B5EF4-FFF2-40B4-BE49-F238E27FC236}">
                    <a16:creationId xmlns:a16="http://schemas.microsoft.com/office/drawing/2014/main" id="{A0ECB2AB-0663-4449-A1F0-D6E17DC7E27A}"/>
                  </a:ext>
                </a:extLst>
              </p:cNvPr>
              <p:cNvSpPr/>
              <p:nvPr/>
            </p:nvSpPr>
            <p:spPr>
              <a:xfrm>
                <a:off x="6561954" y="2023083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FF0000"/>
                    </a:solidFill>
                  </a:rPr>
                  <a:t>+ 30</a:t>
                </a:r>
              </a:p>
            </p:txBody>
          </p:sp>
          <p:sp>
            <p:nvSpPr>
              <p:cNvPr id="58" name="Rettangolo 57">
                <a:extLst>
                  <a:ext uri="{FF2B5EF4-FFF2-40B4-BE49-F238E27FC236}">
                    <a16:creationId xmlns:a16="http://schemas.microsoft.com/office/drawing/2014/main" id="{3B13B3A5-476C-4249-A45A-DDB74B9F8E72}"/>
                  </a:ext>
                </a:extLst>
              </p:cNvPr>
              <p:cNvSpPr/>
              <p:nvPr/>
            </p:nvSpPr>
            <p:spPr>
              <a:xfrm>
                <a:off x="6561954" y="2394558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FF0000"/>
                    </a:solidFill>
                  </a:rPr>
                  <a:t>+ 30</a:t>
                </a:r>
              </a:p>
            </p:txBody>
          </p:sp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9A76C959-2D1B-4929-9A72-847A46735DBB}"/>
                  </a:ext>
                </a:extLst>
              </p:cNvPr>
              <p:cNvSpPr/>
              <p:nvPr/>
            </p:nvSpPr>
            <p:spPr>
              <a:xfrm>
                <a:off x="6561954" y="2746983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FF0000"/>
                    </a:solidFill>
                  </a:rPr>
                  <a:t>+ 30</a:t>
                </a:r>
              </a:p>
            </p:txBody>
          </p:sp>
          <p:sp>
            <p:nvSpPr>
              <p:cNvPr id="60" name="Rettangolo 59">
                <a:extLst>
                  <a:ext uri="{FF2B5EF4-FFF2-40B4-BE49-F238E27FC236}">
                    <a16:creationId xmlns:a16="http://schemas.microsoft.com/office/drawing/2014/main" id="{7126F98A-B845-4550-92FD-D91FFEB010F7}"/>
                  </a:ext>
                </a:extLst>
              </p:cNvPr>
              <p:cNvSpPr/>
              <p:nvPr/>
            </p:nvSpPr>
            <p:spPr>
              <a:xfrm>
                <a:off x="6561954" y="3118458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FF0000"/>
                    </a:solidFill>
                  </a:rPr>
                  <a:t>+ 30</a:t>
                </a:r>
              </a:p>
            </p:txBody>
          </p:sp>
          <p:sp>
            <p:nvSpPr>
              <p:cNvPr id="61" name="Rettangolo 60">
                <a:extLst>
                  <a:ext uri="{FF2B5EF4-FFF2-40B4-BE49-F238E27FC236}">
                    <a16:creationId xmlns:a16="http://schemas.microsoft.com/office/drawing/2014/main" id="{EFE6D606-752A-41B8-A090-BCEF8F5E2D37}"/>
                  </a:ext>
                </a:extLst>
              </p:cNvPr>
              <p:cNvSpPr/>
              <p:nvPr/>
            </p:nvSpPr>
            <p:spPr>
              <a:xfrm>
                <a:off x="6561954" y="3489933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FF0000"/>
                    </a:solidFill>
                  </a:rPr>
                  <a:t>+ 30</a:t>
                </a:r>
              </a:p>
            </p:txBody>
          </p:sp>
          <p:sp>
            <p:nvSpPr>
              <p:cNvPr id="62" name="Rettangolo 61">
                <a:extLst>
                  <a:ext uri="{FF2B5EF4-FFF2-40B4-BE49-F238E27FC236}">
                    <a16:creationId xmlns:a16="http://schemas.microsoft.com/office/drawing/2014/main" id="{6D6B8111-F4DA-4EEC-8F86-6574B19FFE3E}"/>
                  </a:ext>
                </a:extLst>
              </p:cNvPr>
              <p:cNvSpPr/>
              <p:nvPr/>
            </p:nvSpPr>
            <p:spPr>
              <a:xfrm>
                <a:off x="6561954" y="3861408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FF0000"/>
                    </a:solidFill>
                  </a:rPr>
                  <a:t>+ 30</a:t>
                </a:r>
              </a:p>
            </p:txBody>
          </p:sp>
          <p:sp>
            <p:nvSpPr>
              <p:cNvPr id="63" name="Rettangolo 62">
                <a:extLst>
                  <a:ext uri="{FF2B5EF4-FFF2-40B4-BE49-F238E27FC236}">
                    <a16:creationId xmlns:a16="http://schemas.microsoft.com/office/drawing/2014/main" id="{0893B98B-BD03-44C3-9D77-2807B7C560B3}"/>
                  </a:ext>
                </a:extLst>
              </p:cNvPr>
              <p:cNvSpPr/>
              <p:nvPr/>
            </p:nvSpPr>
            <p:spPr>
              <a:xfrm>
                <a:off x="6561954" y="4223358"/>
                <a:ext cx="79531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500" dirty="0">
                    <a:solidFill>
                      <a:srgbClr val="FF0000"/>
                    </a:solidFill>
                  </a:rPr>
                  <a:t>+ 30</a:t>
                </a:r>
              </a:p>
            </p:txBody>
          </p:sp>
        </p:grpSp>
      </p:grpSp>
      <p:pic>
        <p:nvPicPr>
          <p:cNvPr id="73" name="Immagine 72">
            <a:extLst>
              <a:ext uri="{FF2B5EF4-FFF2-40B4-BE49-F238E27FC236}">
                <a16:creationId xmlns:a16="http://schemas.microsoft.com/office/drawing/2014/main" id="{173EA6C4-15A1-41A8-9D48-31F84D443D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09" t="18334" r="27969" b="10971"/>
          <a:stretch/>
        </p:blipFill>
        <p:spPr>
          <a:xfrm>
            <a:off x="5548846" y="3227392"/>
            <a:ext cx="3591263" cy="357720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asellaDiTesto 73">
                <a:extLst>
                  <a:ext uri="{FF2B5EF4-FFF2-40B4-BE49-F238E27FC236}">
                    <a16:creationId xmlns:a16="http://schemas.microsoft.com/office/drawing/2014/main" id="{8975EDF9-5EB1-4CE1-BC3C-F22B5B57209D}"/>
                  </a:ext>
                </a:extLst>
              </p:cNvPr>
              <p:cNvSpPr txBox="1"/>
              <p:nvPr/>
            </p:nvSpPr>
            <p:spPr>
              <a:xfrm>
                <a:off x="6179676" y="3611445"/>
                <a:ext cx="1885965" cy="3147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it-IT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it-IT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it-IT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it-IT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it-IT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𝟐𝟔</m:t>
                          </m:r>
                          <m:r>
                            <a:rPr lang="it-IT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p>
                      </m:sSup>
                    </m:oMath>
                  </m:oMathPara>
                </a14:m>
                <a:endParaRPr lang="it-IT" sz="20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4" name="CasellaDiTesto 73">
                <a:extLst>
                  <a:ext uri="{FF2B5EF4-FFF2-40B4-BE49-F238E27FC236}">
                    <a16:creationId xmlns:a16="http://schemas.microsoft.com/office/drawing/2014/main" id="{8975EDF9-5EB1-4CE1-BC3C-F22B5B572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676" y="3611445"/>
                <a:ext cx="1885965" cy="314766"/>
              </a:xfrm>
              <a:prstGeom prst="rect">
                <a:avLst/>
              </a:prstGeom>
              <a:blipFill>
                <a:blip r:embed="rId5"/>
                <a:stretch>
                  <a:fillRect l="-2572" r="-643" b="-31481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sellaDiTesto 74">
                <a:extLst>
                  <a:ext uri="{FF2B5EF4-FFF2-40B4-BE49-F238E27FC236}">
                    <a16:creationId xmlns:a16="http://schemas.microsoft.com/office/drawing/2014/main" id="{23C0B8A3-4D11-47AC-8D80-56A38BE24C0B}"/>
                  </a:ext>
                </a:extLst>
              </p:cNvPr>
              <p:cNvSpPr txBox="1"/>
              <p:nvPr/>
            </p:nvSpPr>
            <p:spPr>
              <a:xfrm>
                <a:off x="6179676" y="4213753"/>
                <a:ext cx="2003433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it-IT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it-IT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it-IT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it-IT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it-IT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5" name="CasellaDiTesto 74">
                <a:extLst>
                  <a:ext uri="{FF2B5EF4-FFF2-40B4-BE49-F238E27FC236}">
                    <a16:creationId xmlns:a16="http://schemas.microsoft.com/office/drawing/2014/main" id="{23C0B8A3-4D11-47AC-8D80-56A38BE24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676" y="4213753"/>
                <a:ext cx="2003433" cy="307777"/>
              </a:xfrm>
              <a:prstGeom prst="rect">
                <a:avLst/>
              </a:prstGeom>
              <a:blipFill>
                <a:blip r:embed="rId6"/>
                <a:stretch>
                  <a:fillRect l="-2424" r="-2424" b="-377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ttangolo 75">
            <a:extLst>
              <a:ext uri="{FF2B5EF4-FFF2-40B4-BE49-F238E27FC236}">
                <a16:creationId xmlns:a16="http://schemas.microsoft.com/office/drawing/2014/main" id="{1FBF2048-04BD-4B1B-9E22-AEF8AA1D6606}"/>
              </a:ext>
            </a:extLst>
          </p:cNvPr>
          <p:cNvSpPr/>
          <p:nvPr/>
        </p:nvSpPr>
        <p:spPr>
          <a:xfrm>
            <a:off x="0" y="2708784"/>
            <a:ext cx="10572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ym typeface="Wingdings" panose="05000000000000000000" pitchFamily="2" charset="2"/>
              </a:rPr>
              <a:t>Supponiamo che l’epidemia parta da 100 contagi e aumentino del 30% (in realtà era peggio)</a:t>
            </a:r>
            <a:endParaRPr lang="it-IT" sz="2000" dirty="0"/>
          </a:p>
        </p:txBody>
      </p:sp>
      <p:sp>
        <p:nvSpPr>
          <p:cNvPr id="77" name="Rettangolo 76">
            <a:extLst>
              <a:ext uri="{FF2B5EF4-FFF2-40B4-BE49-F238E27FC236}">
                <a16:creationId xmlns:a16="http://schemas.microsoft.com/office/drawing/2014/main" id="{F420F455-F9F5-4609-BB4E-2802F39B5FBB}"/>
              </a:ext>
            </a:extLst>
          </p:cNvPr>
          <p:cNvSpPr/>
          <p:nvPr/>
        </p:nvSpPr>
        <p:spPr>
          <a:xfrm>
            <a:off x="9312000" y="4413023"/>
            <a:ext cx="2760256" cy="1015663"/>
          </a:xfrm>
          <a:prstGeom prst="rect">
            <a:avLst/>
          </a:prstGeom>
          <a:solidFill>
            <a:srgbClr val="FFCC66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Se non facciamo attenzione, in poco tempo può riesplodere</a:t>
            </a:r>
            <a:endParaRPr lang="it-IT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13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9">
            <a:extLst>
              <a:ext uri="{FF2B5EF4-FFF2-40B4-BE49-F238E27FC236}">
                <a16:creationId xmlns:a16="http://schemas.microsoft.com/office/drawing/2014/main" id="{87A00BA2-10EF-414E-BADD-1F4AB5FF2387}"/>
              </a:ext>
            </a:extLst>
          </p:cNvPr>
          <p:cNvSpPr/>
          <p:nvPr/>
        </p:nvSpPr>
        <p:spPr>
          <a:xfrm>
            <a:off x="160148" y="942525"/>
            <a:ext cx="1972189" cy="461665"/>
          </a:xfrm>
          <a:prstGeom prst="rect">
            <a:avLst/>
          </a:prstGeom>
          <a:solidFill>
            <a:srgbClr val="FF9933">
              <a:alpha val="50196"/>
            </a:srgbClr>
          </a:solidFill>
          <a:ln>
            <a:solidFill>
              <a:srgbClr val="0000FF"/>
            </a:solidFill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</a:rPr>
              <a:t>Virus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F2C97916-7CAC-4D1F-85D7-086D7D673DFB}"/>
              </a:ext>
            </a:extLst>
          </p:cNvPr>
          <p:cNvSpPr/>
          <p:nvPr/>
        </p:nvSpPr>
        <p:spPr>
          <a:xfrm>
            <a:off x="2383068" y="973302"/>
            <a:ext cx="3855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Parola latina che significa veleno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53655CA5-8ADE-4226-BA67-C428E6C60E9A}"/>
              </a:ext>
            </a:extLst>
          </p:cNvPr>
          <p:cNvSpPr/>
          <p:nvPr/>
        </p:nvSpPr>
        <p:spPr>
          <a:xfrm>
            <a:off x="3755721" y="4812292"/>
            <a:ext cx="2558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20-300 Nanometri</a:t>
            </a:r>
          </a:p>
          <a:p>
            <a:r>
              <a:rPr lang="it-IT" sz="2000" dirty="0"/>
              <a:t>1/100 dei batteri 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29A2F643-0C6B-4DBF-92F5-C08A148E6061}"/>
              </a:ext>
            </a:extLst>
          </p:cNvPr>
          <p:cNvCxnSpPr>
            <a:cxnSpLocks/>
          </p:cNvCxnSpPr>
          <p:nvPr/>
        </p:nvCxnSpPr>
        <p:spPr>
          <a:xfrm>
            <a:off x="3555397" y="4263012"/>
            <a:ext cx="0" cy="2003543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87F06606-829B-4C8A-A086-38F8FE386AE9}"/>
              </a:ext>
            </a:extLst>
          </p:cNvPr>
          <p:cNvSpPr/>
          <p:nvPr/>
        </p:nvSpPr>
        <p:spPr>
          <a:xfrm>
            <a:off x="7524609" y="2490552"/>
            <a:ext cx="37603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Per vivere devono infettare i corpi</a:t>
            </a:r>
          </a:p>
          <a:p>
            <a:pPr algn="ctr"/>
            <a:r>
              <a:rPr lang="it-IT" sz="2000" b="1" dirty="0">
                <a:solidFill>
                  <a:srgbClr val="0000FF"/>
                </a:solidFill>
              </a:rPr>
              <a:t>Parassiti Obbligati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18DADF04-0751-4878-AA73-DF2BA88DA847}"/>
              </a:ext>
            </a:extLst>
          </p:cNvPr>
          <p:cNvSpPr/>
          <p:nvPr/>
        </p:nvSpPr>
        <p:spPr>
          <a:xfrm>
            <a:off x="8181111" y="5944398"/>
            <a:ext cx="2447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patogeni </a:t>
            </a:r>
            <a:r>
              <a:rPr lang="it-IT" sz="2000" dirty="0">
                <a:sym typeface="Wingdings" panose="05000000000000000000" pitchFamily="2" charset="2"/>
              </a:rPr>
              <a:t> antivirali</a:t>
            </a:r>
            <a:endParaRPr lang="it-IT" sz="2000" dirty="0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94FF4F8F-FCDA-415E-BB51-B60115E1D44D}"/>
              </a:ext>
            </a:extLst>
          </p:cNvPr>
          <p:cNvSpPr/>
          <p:nvPr/>
        </p:nvSpPr>
        <p:spPr>
          <a:xfrm>
            <a:off x="51370" y="1495810"/>
            <a:ext cx="120978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Non sono veri e propri organismi viventi </a:t>
            </a:r>
            <a:r>
              <a:rPr lang="it-IT" sz="2000" dirty="0">
                <a:sym typeface="Wingdings" panose="05000000000000000000" pitchFamily="2" charset="2"/>
              </a:rPr>
              <a:t></a:t>
            </a:r>
            <a:r>
              <a:rPr lang="it-IT" sz="2000" dirty="0"/>
              <a:t> per le funzioni vitali (riproduzione) hanno bisogno di una cellula ospite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4B5BCE7-B725-42B4-AA44-1E3FE0C078B0}"/>
              </a:ext>
            </a:extLst>
          </p:cNvPr>
          <p:cNvSpPr txBox="1"/>
          <p:nvPr/>
        </p:nvSpPr>
        <p:spPr>
          <a:xfrm>
            <a:off x="2879800" y="34227"/>
            <a:ext cx="591739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Microrganismi</a:t>
            </a:r>
            <a:r>
              <a:rPr lang="en-US" sz="3200" dirty="0"/>
              <a:t>: </a:t>
            </a:r>
            <a:r>
              <a:rPr lang="en-US" sz="3200" dirty="0" err="1"/>
              <a:t>Batteri</a:t>
            </a:r>
            <a:r>
              <a:rPr lang="en-US" sz="3200" dirty="0"/>
              <a:t> e virus</a:t>
            </a:r>
          </a:p>
        </p:txBody>
      </p:sp>
      <p:pic>
        <p:nvPicPr>
          <p:cNvPr id="3" name="Immagine 2" descr="Immagine che contiene fiore&#10;&#10;Descrizione generata automaticamente">
            <a:extLst>
              <a:ext uri="{FF2B5EF4-FFF2-40B4-BE49-F238E27FC236}">
                <a16:creationId xmlns:a16="http://schemas.microsoft.com/office/drawing/2014/main" id="{5BE6C8C3-DD14-427D-83C9-BFCBD48CD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" t="14376" r="57287" b="13671"/>
          <a:stretch/>
        </p:blipFill>
        <p:spPr>
          <a:xfrm>
            <a:off x="266967" y="3624206"/>
            <a:ext cx="2941322" cy="3084058"/>
          </a:xfrm>
          <a:prstGeom prst="rect">
            <a:avLst/>
          </a:prstGeom>
        </p:spPr>
      </p:pic>
      <p:sp>
        <p:nvSpPr>
          <p:cNvPr id="45" name="Rettangolo 44">
            <a:extLst>
              <a:ext uri="{FF2B5EF4-FFF2-40B4-BE49-F238E27FC236}">
                <a16:creationId xmlns:a16="http://schemas.microsoft.com/office/drawing/2014/main" id="{A045D19B-3351-4ABA-A1A1-5C4280F7D2D5}"/>
              </a:ext>
            </a:extLst>
          </p:cNvPr>
          <p:cNvSpPr/>
          <p:nvPr/>
        </p:nvSpPr>
        <p:spPr>
          <a:xfrm>
            <a:off x="42808" y="2110273"/>
            <a:ext cx="49508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Costituiti da 3 parti: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Involucro di proteine (capside)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RNA o DNA (informazioni genetiche)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Sacca di lipidi esterna (non sempre) </a:t>
            </a: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EA88AC3B-FD37-4449-AAC9-5CFEBB1C8BD1}"/>
              </a:ext>
            </a:extLst>
          </p:cNvPr>
          <p:cNvSpPr/>
          <p:nvPr/>
        </p:nvSpPr>
        <p:spPr>
          <a:xfrm>
            <a:off x="7250499" y="4047953"/>
            <a:ext cx="4308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Possono infettare tutte le forme di vita: microrganismi, piante, animali, uomo (aria, cibo, acqua, …)</a:t>
            </a:r>
          </a:p>
        </p:txBody>
      </p:sp>
      <p:sp>
        <p:nvSpPr>
          <p:cNvPr id="48" name="Freccia in giù 47">
            <a:extLst>
              <a:ext uri="{FF2B5EF4-FFF2-40B4-BE49-F238E27FC236}">
                <a16:creationId xmlns:a16="http://schemas.microsoft.com/office/drawing/2014/main" id="{669880B8-6C6A-48CC-9461-72D224D4C1B8}"/>
              </a:ext>
            </a:extLst>
          </p:cNvPr>
          <p:cNvSpPr/>
          <p:nvPr/>
        </p:nvSpPr>
        <p:spPr>
          <a:xfrm>
            <a:off x="9149825" y="1956245"/>
            <a:ext cx="509934" cy="522192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reccia in giù 48">
            <a:extLst>
              <a:ext uri="{FF2B5EF4-FFF2-40B4-BE49-F238E27FC236}">
                <a16:creationId xmlns:a16="http://schemas.microsoft.com/office/drawing/2014/main" id="{021E8D05-6D44-4F03-A32B-476707EAC890}"/>
              </a:ext>
            </a:extLst>
          </p:cNvPr>
          <p:cNvSpPr/>
          <p:nvPr/>
        </p:nvSpPr>
        <p:spPr>
          <a:xfrm>
            <a:off x="9149825" y="3367459"/>
            <a:ext cx="509934" cy="522192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reccia in giù 49">
            <a:extLst>
              <a:ext uri="{FF2B5EF4-FFF2-40B4-BE49-F238E27FC236}">
                <a16:creationId xmlns:a16="http://schemas.microsoft.com/office/drawing/2014/main" id="{56671565-AFAC-4250-9176-937BAE4D030E}"/>
              </a:ext>
            </a:extLst>
          </p:cNvPr>
          <p:cNvSpPr/>
          <p:nvPr/>
        </p:nvSpPr>
        <p:spPr>
          <a:xfrm>
            <a:off x="9149825" y="5215956"/>
            <a:ext cx="509934" cy="522192"/>
          </a:xfrm>
          <a:prstGeom prst="downArrow">
            <a:avLst/>
          </a:prstGeom>
          <a:solidFill>
            <a:srgbClr val="FF0000"/>
          </a:solidFill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9106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9D6136-B3E3-4746-BE92-00508CC7C310}"/>
              </a:ext>
            </a:extLst>
          </p:cNvPr>
          <p:cNvSpPr txBox="1"/>
          <p:nvPr/>
        </p:nvSpPr>
        <p:spPr>
          <a:xfrm>
            <a:off x="3915731" y="27124"/>
            <a:ext cx="318059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Conclusioni</a:t>
            </a:r>
            <a:endParaRPr lang="en-US" sz="2600" baseline="-250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9E2AF78-51CE-4D2D-96BF-DCAA8E07FBA3}"/>
              </a:ext>
            </a:extLst>
          </p:cNvPr>
          <p:cNvSpPr/>
          <p:nvPr/>
        </p:nvSpPr>
        <p:spPr>
          <a:xfrm>
            <a:off x="-331150" y="2865216"/>
            <a:ext cx="5837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ct val="70000"/>
            </a:pPr>
            <a:r>
              <a:rPr lang="en-US" sz="2000" dirty="0" err="1"/>
              <a:t>Analisi</a:t>
            </a:r>
            <a:r>
              <a:rPr lang="en-US" sz="2000" dirty="0"/>
              <a:t> non semplice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dati</a:t>
            </a:r>
            <a:endParaRPr lang="en-US" sz="2000" dirty="0"/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/>
              <a:t>Non </a:t>
            </a:r>
            <a:r>
              <a:rPr lang="en-US" sz="2000" dirty="0" err="1"/>
              <a:t>conosciamo</a:t>
            </a:r>
            <a:r>
              <a:rPr lang="en-US" sz="2000" dirty="0"/>
              <a:t> </a:t>
            </a:r>
            <a:r>
              <a:rPr lang="en-US" sz="2000" dirty="0" err="1"/>
              <a:t>il</a:t>
            </a:r>
            <a:r>
              <a:rPr lang="en-US" sz="2000" dirty="0"/>
              <a:t> </a:t>
            </a:r>
            <a:r>
              <a:rPr lang="en-US" sz="2000" dirty="0" err="1"/>
              <a:t>modello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base</a:t>
            </a:r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misure</a:t>
            </a:r>
            <a:r>
              <a:rPr lang="en-US" sz="2000" dirty="0"/>
              <a:t> </a:t>
            </a:r>
            <a:r>
              <a:rPr lang="en-US" sz="2000" dirty="0" err="1"/>
              <a:t>restrittive</a:t>
            </a:r>
            <a:r>
              <a:rPr lang="en-US" sz="2000" dirty="0"/>
              <a:t> </a:t>
            </a:r>
            <a:r>
              <a:rPr lang="en-US" sz="2000" dirty="0" err="1"/>
              <a:t>alterano</a:t>
            </a:r>
            <a:r>
              <a:rPr lang="en-US" sz="2000" dirty="0"/>
              <a:t> la </a:t>
            </a:r>
            <a:r>
              <a:rPr lang="en-US" sz="2000" dirty="0" err="1"/>
              <a:t>distribuzione</a:t>
            </a:r>
            <a:endParaRPr lang="en-US" sz="2000" dirty="0"/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/>
              <a:t>Il </a:t>
            </a:r>
            <a:r>
              <a:rPr lang="en-US" sz="2000" dirty="0" err="1"/>
              <a:t>conteggio</a:t>
            </a:r>
            <a:r>
              <a:rPr lang="en-US" sz="2000" dirty="0"/>
              <a:t> </a:t>
            </a:r>
            <a:r>
              <a:rPr lang="en-US" sz="2000" dirty="0" err="1"/>
              <a:t>presenta</a:t>
            </a:r>
            <a:r>
              <a:rPr lang="en-US" sz="2000" dirty="0"/>
              <a:t> </a:t>
            </a:r>
            <a:r>
              <a:rPr lang="en-US" sz="2000" dirty="0" err="1"/>
              <a:t>disuniformità</a:t>
            </a:r>
            <a:endParaRPr lang="en-US" sz="20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9C56B9A-F15E-4785-BBA8-C7F851D23A49}"/>
              </a:ext>
            </a:extLst>
          </p:cNvPr>
          <p:cNvSpPr/>
          <p:nvPr/>
        </p:nvSpPr>
        <p:spPr>
          <a:xfrm>
            <a:off x="110281" y="1364894"/>
            <a:ext cx="7162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70000"/>
            </a:pPr>
            <a:r>
              <a:rPr lang="en-US" sz="2000" dirty="0" err="1"/>
              <a:t>Creata</a:t>
            </a:r>
            <a:r>
              <a:rPr lang="en-US" sz="2000" dirty="0"/>
              <a:t> una </a:t>
            </a:r>
            <a:r>
              <a:rPr lang="en-US" sz="2000" dirty="0" err="1"/>
              <a:t>piattaforma</a:t>
            </a:r>
            <a:r>
              <a:rPr lang="en-US" sz="2000" dirty="0"/>
              <a:t> dove </a:t>
            </a:r>
            <a:r>
              <a:rPr lang="en-US" sz="2000" dirty="0" err="1"/>
              <a:t>chiunque</a:t>
            </a:r>
            <a:r>
              <a:rPr lang="en-US" sz="2000" dirty="0"/>
              <a:t> (</a:t>
            </a:r>
            <a:r>
              <a:rPr lang="en-US" sz="2000" dirty="0" err="1"/>
              <a:t>anche</a:t>
            </a:r>
            <a:r>
              <a:rPr lang="en-US" sz="2000" dirty="0"/>
              <a:t> con poche </a:t>
            </a:r>
            <a:r>
              <a:rPr lang="en-US" sz="2000" dirty="0" err="1"/>
              <a:t>conoscenze</a:t>
            </a:r>
            <a:r>
              <a:rPr lang="en-US" sz="2000" dirty="0"/>
              <a:t> </a:t>
            </a:r>
            <a:r>
              <a:rPr lang="en-US" sz="2000" dirty="0" err="1"/>
              <a:t>tecniche</a:t>
            </a:r>
            <a:r>
              <a:rPr lang="en-US" sz="2000" dirty="0"/>
              <a:t>) </a:t>
            </a:r>
            <a:r>
              <a:rPr lang="en-US" sz="2000" dirty="0" err="1"/>
              <a:t>può</a:t>
            </a:r>
            <a:r>
              <a:rPr lang="en-US" sz="2000" dirty="0"/>
              <a:t> </a:t>
            </a:r>
            <a:r>
              <a:rPr lang="en-US" sz="2000" dirty="0" err="1"/>
              <a:t>contribuire</a:t>
            </a:r>
            <a:r>
              <a:rPr lang="en-US" sz="2000" dirty="0"/>
              <a:t> </a:t>
            </a:r>
            <a:r>
              <a:rPr lang="en-US" sz="2000" dirty="0" err="1"/>
              <a:t>all’analisi</a:t>
            </a:r>
            <a:r>
              <a:rPr lang="en-US" sz="2000" dirty="0"/>
              <a:t> o </a:t>
            </a:r>
            <a:r>
              <a:rPr lang="en-US" sz="2000" dirty="0" err="1"/>
              <a:t>guardare</a:t>
            </a:r>
            <a:r>
              <a:rPr lang="en-US" sz="2000" dirty="0"/>
              <a:t> I </a:t>
            </a:r>
            <a:r>
              <a:rPr lang="en-US" sz="2000" dirty="0" err="1"/>
              <a:t>dati</a:t>
            </a:r>
            <a:endParaRPr lang="en-US" sz="2000" dirty="0"/>
          </a:p>
          <a:p>
            <a:pPr marL="800100" lvl="1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dirty="0" err="1"/>
              <a:t>interessante</a:t>
            </a:r>
            <a:r>
              <a:rPr lang="en-US" sz="2000" dirty="0"/>
              <a:t> se </a:t>
            </a:r>
            <a:r>
              <a:rPr lang="en-US" sz="2000" dirty="0" err="1"/>
              <a:t>esperti</a:t>
            </a:r>
            <a:r>
              <a:rPr lang="en-US" sz="2000" dirty="0"/>
              <a:t> </a:t>
            </a:r>
            <a:r>
              <a:rPr lang="en-US" sz="2000" dirty="0" err="1"/>
              <a:t>collaborassero</a:t>
            </a:r>
            <a:r>
              <a:rPr lang="en-US" sz="2000" dirty="0"/>
              <a:t> per </a:t>
            </a:r>
            <a:r>
              <a:rPr lang="en-US" sz="2000" dirty="0" err="1"/>
              <a:t>analisi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mirate</a:t>
            </a:r>
            <a:r>
              <a:rPr lang="en-US" sz="2000" dirty="0"/>
              <a:t>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5F6F57C-0F95-47C9-B5F7-90C053EDF781}"/>
              </a:ext>
            </a:extLst>
          </p:cNvPr>
          <p:cNvSpPr/>
          <p:nvPr/>
        </p:nvSpPr>
        <p:spPr>
          <a:xfrm>
            <a:off x="-331150" y="4650342"/>
            <a:ext cx="76042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ct val="70000"/>
            </a:pPr>
            <a:r>
              <a:rPr lang="en-US" sz="2000" dirty="0" err="1"/>
              <a:t>Indicazioni</a:t>
            </a:r>
            <a:endParaRPr lang="en-US" sz="2000" dirty="0"/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00FF"/>
                </a:solidFill>
              </a:rPr>
              <a:t>Cautela </a:t>
            </a:r>
            <a:r>
              <a:rPr lang="en-US" sz="2000" b="1" dirty="0" err="1">
                <a:solidFill>
                  <a:srgbClr val="0000FF"/>
                </a:solidFill>
              </a:rPr>
              <a:t>sul</a:t>
            </a:r>
            <a:r>
              <a:rPr lang="en-US" sz="2000" b="1" dirty="0">
                <a:solidFill>
                  <a:srgbClr val="0000FF"/>
                </a:solidFill>
              </a:rPr>
              <a:t> “fine </a:t>
            </a:r>
            <a:r>
              <a:rPr lang="en-US" sz="2000" b="1" dirty="0" err="1">
                <a:solidFill>
                  <a:srgbClr val="0000FF"/>
                </a:solidFill>
              </a:rPr>
              <a:t>pandemia</a:t>
            </a:r>
            <a:r>
              <a:rPr lang="en-US" sz="2000" b="1" dirty="0">
                <a:solidFill>
                  <a:srgbClr val="0000FF"/>
                </a:solidFill>
              </a:rPr>
              <a:t>”</a:t>
            </a:r>
          </a:p>
          <a:p>
            <a:pPr marL="1257300" lvl="2" indent="-342900"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00FF"/>
                </a:solidFill>
              </a:rPr>
              <a:t>INEQUIVOCABILMENTE: SIAMO SULLA BUONA STRADA</a:t>
            </a:r>
          </a:p>
        </p:txBody>
      </p:sp>
      <p:pic>
        <p:nvPicPr>
          <p:cNvPr id="9" name="Immagine 8" descr="Immagine che contiene torta, frutta, decorato, cioccolato&#10;&#10;Descrizione generata automaticamente">
            <a:extLst>
              <a:ext uri="{FF2B5EF4-FFF2-40B4-BE49-F238E27FC236}">
                <a16:creationId xmlns:a16="http://schemas.microsoft.com/office/drawing/2014/main" id="{F0D5A625-E6E8-42A4-9E7F-BD4E6675A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1" y="15218"/>
            <a:ext cx="1281758" cy="119336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03CF7F2-01B2-453C-92B1-546D3C074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" t="3383" b="5152"/>
          <a:stretch/>
        </p:blipFill>
        <p:spPr>
          <a:xfrm>
            <a:off x="7632676" y="715493"/>
            <a:ext cx="4469753" cy="2339075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2" name="Immagine 11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CDD44821-CEDA-4381-BCF9-28B759CA2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66"/>
          <a:stretch/>
        </p:blipFill>
        <p:spPr>
          <a:xfrm>
            <a:off x="8027945" y="3420504"/>
            <a:ext cx="3804397" cy="2832415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4919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rus">
            <a:hlinkClick r:id="" action="ppaction://media"/>
            <a:extLst>
              <a:ext uri="{FF2B5EF4-FFF2-40B4-BE49-F238E27FC236}">
                <a16:creationId xmlns:a16="http://schemas.microsoft.com/office/drawing/2014/main" id="{FC6449A2-D059-4330-A505-5898A5F33A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5213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1A533F-5E1A-4E2E-BEF7-0ACF626DFE2D}"/>
              </a:ext>
            </a:extLst>
          </p:cNvPr>
          <p:cNvSpPr txBox="1"/>
          <p:nvPr/>
        </p:nvSpPr>
        <p:spPr>
          <a:xfrm>
            <a:off x="2208945" y="47686"/>
            <a:ext cx="7081994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Quanto</a:t>
            </a:r>
            <a:r>
              <a:rPr lang="en-US" sz="3200" dirty="0"/>
              <a:t> </a:t>
            </a:r>
            <a:r>
              <a:rPr lang="en-US" sz="3200" dirty="0" err="1"/>
              <a:t>vive</a:t>
            </a:r>
            <a:r>
              <a:rPr lang="en-US" sz="3200" dirty="0"/>
              <a:t> </a:t>
            </a:r>
            <a:r>
              <a:rPr lang="en-US" sz="3200" dirty="0" err="1"/>
              <a:t>il</a:t>
            </a:r>
            <a:r>
              <a:rPr lang="en-US" sz="3200" dirty="0"/>
              <a:t> virus </a:t>
            </a:r>
            <a:r>
              <a:rPr lang="en-US" sz="3200" dirty="0" err="1"/>
              <a:t>nell’ambiente</a:t>
            </a:r>
            <a:r>
              <a:rPr lang="en-US" sz="3200" dirty="0"/>
              <a:t>?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3A6966F-776B-4883-A7A5-48D32097CAC7}"/>
              </a:ext>
            </a:extLst>
          </p:cNvPr>
          <p:cNvSpPr/>
          <p:nvPr/>
        </p:nvSpPr>
        <p:spPr>
          <a:xfrm>
            <a:off x="152197" y="3057203"/>
            <a:ext cx="10380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Valutata la sua capacità di infettare dopo che è stato nell’ambiente per un certo tempo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AEACF94-8A4E-4AAF-BD9C-41C14033843E}"/>
              </a:ext>
            </a:extLst>
          </p:cNvPr>
          <p:cNvSpPr/>
          <p:nvPr/>
        </p:nvSpPr>
        <p:spPr>
          <a:xfrm>
            <a:off x="0" y="6225625"/>
            <a:ext cx="11611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Ricerca</a:t>
            </a:r>
            <a:r>
              <a:rPr lang="en-US" b="1" dirty="0"/>
              <a:t> USA del </a:t>
            </a:r>
            <a:r>
              <a:rPr lang="it-IT" dirty="0"/>
              <a:t>National Institutes of </a:t>
            </a:r>
            <a:r>
              <a:rPr lang="it-IT" dirty="0" err="1"/>
              <a:t>Health</a:t>
            </a:r>
            <a:r>
              <a:rPr lang="it-IT" dirty="0"/>
              <a:t> </a:t>
            </a:r>
            <a:r>
              <a:rPr lang="en-US" b="1" dirty="0"/>
              <a:t>“Aerosol and Surface Stability of SARS-CoV-2 as Compared with SARS-CoV-1”, </a:t>
            </a:r>
            <a:r>
              <a:rPr lang="en-US" dirty="0"/>
              <a:t>March 17, 2020, New England Journal of Medicine</a:t>
            </a:r>
            <a:r>
              <a:rPr lang="it-IT" dirty="0"/>
              <a:t>;   </a:t>
            </a:r>
            <a:r>
              <a:rPr lang="en-US" dirty="0"/>
              <a:t>https://www.nejm.org/doi/full/10.1056/NEJMc2004973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6D177AE-1CC2-44DB-902D-08EE75D04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44" y="923181"/>
            <a:ext cx="2255569" cy="1949814"/>
          </a:xfrm>
          <a:prstGeom prst="rect">
            <a:avLst/>
          </a:prstGeom>
        </p:spPr>
      </p:pic>
      <p:pic>
        <p:nvPicPr>
          <p:cNvPr id="19" name="Immagine 18" descr="Immagine che contiene arredamento, tavolo, sgabello&#10;&#10;Descrizione generata automaticamente">
            <a:extLst>
              <a:ext uri="{FF2B5EF4-FFF2-40B4-BE49-F238E27FC236}">
                <a16:creationId xmlns:a16="http://schemas.microsoft.com/office/drawing/2014/main" id="{24CF7EB3-E49D-4CD1-AE3A-3BB59ACF3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72" y="1095191"/>
            <a:ext cx="2710237" cy="2123019"/>
          </a:xfrm>
          <a:prstGeom prst="rect">
            <a:avLst/>
          </a:prstGeom>
        </p:spPr>
      </p:pic>
      <p:pic>
        <p:nvPicPr>
          <p:cNvPr id="21" name="Immagine 2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8465B49-7348-445F-9439-77CC7F4A45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276" y="634156"/>
            <a:ext cx="2010609" cy="1574977"/>
          </a:xfrm>
          <a:prstGeom prst="rect">
            <a:avLst/>
          </a:prstGeom>
        </p:spPr>
      </p:pic>
      <p:sp>
        <p:nvSpPr>
          <p:cNvPr id="22" name="Stella a 32 punte 21">
            <a:extLst>
              <a:ext uri="{FF2B5EF4-FFF2-40B4-BE49-F238E27FC236}">
                <a16:creationId xmlns:a16="http://schemas.microsoft.com/office/drawing/2014/main" id="{90E3C3DC-B161-4E99-BFF5-F5BDA6CBBBF3}"/>
              </a:ext>
            </a:extLst>
          </p:cNvPr>
          <p:cNvSpPr/>
          <p:nvPr/>
        </p:nvSpPr>
        <p:spPr>
          <a:xfrm>
            <a:off x="5148150" y="1215186"/>
            <a:ext cx="194300" cy="194300"/>
          </a:xfrm>
          <a:prstGeom prst="star3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tella a 32 punte 22">
            <a:extLst>
              <a:ext uri="{FF2B5EF4-FFF2-40B4-BE49-F238E27FC236}">
                <a16:creationId xmlns:a16="http://schemas.microsoft.com/office/drawing/2014/main" id="{0CC31592-FFDD-4ED2-A93C-10C4B2D5A421}"/>
              </a:ext>
            </a:extLst>
          </p:cNvPr>
          <p:cNvSpPr/>
          <p:nvPr/>
        </p:nvSpPr>
        <p:spPr>
          <a:xfrm>
            <a:off x="5127701" y="1421645"/>
            <a:ext cx="194300" cy="194300"/>
          </a:xfrm>
          <a:prstGeom prst="star3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Stella a 32 punte 23">
            <a:extLst>
              <a:ext uri="{FF2B5EF4-FFF2-40B4-BE49-F238E27FC236}">
                <a16:creationId xmlns:a16="http://schemas.microsoft.com/office/drawing/2014/main" id="{14E03CE7-6AB0-484B-B9B3-BC1ED3FDD315}"/>
              </a:ext>
            </a:extLst>
          </p:cNvPr>
          <p:cNvSpPr/>
          <p:nvPr/>
        </p:nvSpPr>
        <p:spPr>
          <a:xfrm>
            <a:off x="6354436" y="1542831"/>
            <a:ext cx="194300" cy="194300"/>
          </a:xfrm>
          <a:prstGeom prst="star3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tella a 32 punte 24">
            <a:extLst>
              <a:ext uri="{FF2B5EF4-FFF2-40B4-BE49-F238E27FC236}">
                <a16:creationId xmlns:a16="http://schemas.microsoft.com/office/drawing/2014/main" id="{50958BEF-ED8E-4BFC-95A0-5751FC5AE42F}"/>
              </a:ext>
            </a:extLst>
          </p:cNvPr>
          <p:cNvSpPr/>
          <p:nvPr/>
        </p:nvSpPr>
        <p:spPr>
          <a:xfrm>
            <a:off x="5827122" y="1263346"/>
            <a:ext cx="194300" cy="194300"/>
          </a:xfrm>
          <a:prstGeom prst="star3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Stella a 32 punte 25">
            <a:extLst>
              <a:ext uri="{FF2B5EF4-FFF2-40B4-BE49-F238E27FC236}">
                <a16:creationId xmlns:a16="http://schemas.microsoft.com/office/drawing/2014/main" id="{0746B6B5-E561-45B8-BBB8-86758F8DCC8A}"/>
              </a:ext>
            </a:extLst>
          </p:cNvPr>
          <p:cNvSpPr/>
          <p:nvPr/>
        </p:nvSpPr>
        <p:spPr>
          <a:xfrm>
            <a:off x="6313402" y="1270436"/>
            <a:ext cx="194300" cy="194300"/>
          </a:xfrm>
          <a:prstGeom prst="star3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8" name="Tabella 28">
            <a:extLst>
              <a:ext uri="{FF2B5EF4-FFF2-40B4-BE49-F238E27FC236}">
                <a16:creationId xmlns:a16="http://schemas.microsoft.com/office/drawing/2014/main" id="{F53C0B34-358C-46F4-89D8-9328424029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35208"/>
              </p:ext>
            </p:extLst>
          </p:nvPr>
        </p:nvGraphicFramePr>
        <p:xfrm>
          <a:off x="2394160" y="3487164"/>
          <a:ext cx="4861749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549">
                  <a:extLst>
                    <a:ext uri="{9D8B030D-6E8A-4147-A177-3AD203B41FA5}">
                      <a16:colId xmlns:a16="http://schemas.microsoft.com/office/drawing/2014/main" val="24306320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3891295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74346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Materiale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sopravvivenza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Dimezzamento carica infettiva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062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Plastica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 giorni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 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425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Acciaio Inox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 giorni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 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81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Aerosol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 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 ora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986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Cartone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24 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 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620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Rame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 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 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252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743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1A533F-5E1A-4E2E-BEF7-0ACF626DFE2D}"/>
              </a:ext>
            </a:extLst>
          </p:cNvPr>
          <p:cNvSpPr txBox="1"/>
          <p:nvPr/>
        </p:nvSpPr>
        <p:spPr>
          <a:xfrm>
            <a:off x="4150759" y="26345"/>
            <a:ext cx="3270281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COVID-19</a:t>
            </a:r>
          </a:p>
        </p:txBody>
      </p:sp>
      <p:pic>
        <p:nvPicPr>
          <p:cNvPr id="3" name="Immagine 2" descr="Immagine che contiene torta, mano, tenendo, fatto&#10;&#10;Descrizione generata automaticamente">
            <a:extLst>
              <a:ext uri="{FF2B5EF4-FFF2-40B4-BE49-F238E27FC236}">
                <a16:creationId xmlns:a16="http://schemas.microsoft.com/office/drawing/2014/main" id="{0DD9AEA6-5106-46BB-8B79-CDEDD099D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" y="1078754"/>
            <a:ext cx="2439412" cy="244856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1EDCD79-CE40-434D-9D33-EC5388F02F50}"/>
              </a:ext>
            </a:extLst>
          </p:cNvPr>
          <p:cNvSpPr/>
          <p:nvPr/>
        </p:nvSpPr>
        <p:spPr>
          <a:xfrm>
            <a:off x="2720747" y="1081344"/>
            <a:ext cx="8995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COVID-19</a:t>
            </a:r>
            <a:r>
              <a:rPr lang="it-IT" sz="2000" dirty="0"/>
              <a:t>: acronimo dell’inglese </a:t>
            </a:r>
            <a:r>
              <a:rPr lang="it-IT" sz="2000" b="1" dirty="0" err="1">
                <a:solidFill>
                  <a:srgbClr val="0000FF"/>
                </a:solidFill>
              </a:rPr>
              <a:t>CO</a:t>
            </a:r>
            <a:r>
              <a:rPr lang="it-IT" sz="2000" dirty="0" err="1"/>
              <a:t>rona</a:t>
            </a:r>
            <a:r>
              <a:rPr lang="it-IT" sz="2000" b="1" dirty="0" err="1">
                <a:solidFill>
                  <a:srgbClr val="0000FF"/>
                </a:solidFill>
              </a:rPr>
              <a:t>VI</a:t>
            </a:r>
            <a:r>
              <a:rPr lang="it-IT" sz="2000" dirty="0" err="1"/>
              <a:t>rus</a:t>
            </a:r>
            <a:r>
              <a:rPr lang="it-IT" sz="2000" dirty="0"/>
              <a:t> </a:t>
            </a:r>
            <a:r>
              <a:rPr lang="it-IT" sz="2000" b="1" dirty="0" err="1">
                <a:solidFill>
                  <a:srgbClr val="0000FF"/>
                </a:solidFill>
              </a:rPr>
              <a:t>D</a:t>
            </a:r>
            <a:r>
              <a:rPr lang="it-IT" sz="2000" dirty="0" err="1"/>
              <a:t>isease</a:t>
            </a:r>
            <a:r>
              <a:rPr lang="it-IT" sz="2000" dirty="0"/>
              <a:t> </a:t>
            </a:r>
            <a:r>
              <a:rPr lang="it-IT" sz="2000" b="1" dirty="0">
                <a:solidFill>
                  <a:srgbClr val="0000FF"/>
                </a:solidFill>
              </a:rPr>
              <a:t>19</a:t>
            </a:r>
          </a:p>
          <a:p>
            <a:r>
              <a:rPr lang="it-IT" sz="2000" dirty="0"/>
              <a:t>Vero nome </a:t>
            </a:r>
            <a:r>
              <a:rPr lang="it-IT" sz="2000" b="1" dirty="0">
                <a:solidFill>
                  <a:srgbClr val="0000FF"/>
                </a:solidFill>
              </a:rPr>
              <a:t>SARS-CoV-2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3A6966F-776B-4883-A7A5-48D32097CAC7}"/>
              </a:ext>
            </a:extLst>
          </p:cNvPr>
          <p:cNvSpPr/>
          <p:nvPr/>
        </p:nvSpPr>
        <p:spPr>
          <a:xfrm>
            <a:off x="2720747" y="1870551"/>
            <a:ext cx="92075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Appartiene alla famiglia dei Coronavirus (per tutti  i ricettori intorno a forma di Corona)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3A465B3-EEF4-4D25-B4A7-35472DA0C66C}"/>
              </a:ext>
            </a:extLst>
          </p:cNvPr>
          <p:cNvSpPr/>
          <p:nvPr/>
        </p:nvSpPr>
        <p:spPr>
          <a:xfrm>
            <a:off x="2671027" y="2468800"/>
            <a:ext cx="9094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Responsabili di diverse patologie: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rgbClr val="0000FF"/>
                </a:solidFill>
              </a:rPr>
              <a:t>mammiferi</a:t>
            </a:r>
            <a:r>
              <a:rPr lang="it-IT" sz="2000" dirty="0"/>
              <a:t> e </a:t>
            </a:r>
            <a:r>
              <a:rPr lang="it-IT" sz="2000" b="1" dirty="0">
                <a:solidFill>
                  <a:srgbClr val="0000FF"/>
                </a:solidFill>
              </a:rPr>
              <a:t>uccelli</a:t>
            </a:r>
            <a:r>
              <a:rPr lang="it-IT" sz="2000" dirty="0"/>
              <a:t>: </a:t>
            </a:r>
            <a:r>
              <a:rPr lang="it-IT" sz="2000" dirty="0">
                <a:sym typeface="Wingdings" panose="05000000000000000000" pitchFamily="2" charset="2"/>
              </a:rPr>
              <a:t> </a:t>
            </a:r>
            <a:r>
              <a:rPr lang="it-IT" sz="2000" b="1" dirty="0">
                <a:solidFill>
                  <a:srgbClr val="FF0000"/>
                </a:solidFill>
              </a:rPr>
              <a:t>diarrea</a:t>
            </a:r>
            <a:r>
              <a:rPr lang="it-IT" sz="2000" dirty="0"/>
              <a:t> e </a:t>
            </a:r>
            <a:r>
              <a:rPr lang="it-IT" sz="2000" b="1" dirty="0">
                <a:solidFill>
                  <a:srgbClr val="FF0000"/>
                </a:solidFill>
              </a:rPr>
              <a:t>malattie respiratorie </a:t>
            </a:r>
            <a:r>
              <a:rPr lang="it-IT" sz="2000" dirty="0"/>
              <a:t>delle vie superiori 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rgbClr val="0000FF"/>
                </a:solidFill>
              </a:rPr>
              <a:t>uomo</a:t>
            </a:r>
            <a:r>
              <a:rPr lang="it-IT" sz="2000" dirty="0"/>
              <a:t> </a:t>
            </a:r>
            <a:r>
              <a:rPr lang="it-IT" sz="2000" dirty="0">
                <a:sym typeface="Wingdings" panose="05000000000000000000" pitchFamily="2" charset="2"/>
              </a:rPr>
              <a:t></a:t>
            </a:r>
            <a:r>
              <a:rPr lang="it-IT" sz="2000" dirty="0"/>
              <a:t> infezioni delle vie respiratorie, spesso di lieve entità (</a:t>
            </a:r>
            <a:r>
              <a:rPr lang="it-IT" sz="2000" b="1" dirty="0">
                <a:solidFill>
                  <a:srgbClr val="FF0000"/>
                </a:solidFill>
              </a:rPr>
              <a:t>raffreddore</a:t>
            </a:r>
            <a:r>
              <a:rPr lang="it-IT" sz="2000" dirty="0"/>
              <a:t>),  ma in rari casi potenzialmente letali come </a:t>
            </a:r>
            <a:r>
              <a:rPr lang="it-IT" sz="2000" b="1" dirty="0">
                <a:solidFill>
                  <a:srgbClr val="FF0000"/>
                </a:solidFill>
              </a:rPr>
              <a:t>polmoniti</a:t>
            </a:r>
            <a:r>
              <a:rPr lang="it-IT" sz="2000" dirty="0"/>
              <a:t> e </a:t>
            </a:r>
            <a:r>
              <a:rPr lang="it-IT" sz="2000" b="1" dirty="0">
                <a:solidFill>
                  <a:srgbClr val="FF0000"/>
                </a:solidFill>
              </a:rPr>
              <a:t>bronchiti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35EA855-A344-4DBB-B6B9-B3A121115182}"/>
              </a:ext>
            </a:extLst>
          </p:cNvPr>
          <p:cNvSpPr/>
          <p:nvPr/>
        </p:nvSpPr>
        <p:spPr>
          <a:xfrm>
            <a:off x="2831607" y="4074364"/>
            <a:ext cx="5908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Coronavirus sono stati responsabili di altre epidemie 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6660059D-3B72-42A3-87BC-B4F5A50FE039}"/>
              </a:ext>
            </a:extLst>
          </p:cNvPr>
          <p:cNvGrpSpPr/>
          <p:nvPr/>
        </p:nvGrpSpPr>
        <p:grpSpPr>
          <a:xfrm>
            <a:off x="4397490" y="5314750"/>
            <a:ext cx="1561511" cy="1430382"/>
            <a:chOff x="4397490" y="5314750"/>
            <a:chExt cx="1561511" cy="1430382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BB7CEF1-890F-465E-BD55-EF2E4F02E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489" t="36424" r="5534" b="13857"/>
            <a:stretch/>
          </p:blipFill>
          <p:spPr>
            <a:xfrm>
              <a:off x="4397490" y="5348419"/>
              <a:ext cx="1397240" cy="1396713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CEC4F04-6375-4C2D-BBD2-0EBA37D193EF}"/>
                </a:ext>
              </a:extLst>
            </p:cNvPr>
            <p:cNvSpPr/>
            <p:nvPr/>
          </p:nvSpPr>
          <p:spPr>
            <a:xfrm>
              <a:off x="5077569" y="5314750"/>
              <a:ext cx="88143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SARS</a:t>
              </a:r>
            </a:p>
          </p:txBody>
        </p:sp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0B4C296A-A77B-499F-9353-D4E6A2C1B179}"/>
              </a:ext>
            </a:extLst>
          </p:cNvPr>
          <p:cNvSpPr/>
          <p:nvPr/>
        </p:nvSpPr>
        <p:spPr>
          <a:xfrm>
            <a:off x="-362870" y="4776035"/>
            <a:ext cx="5908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00FF"/>
              </a:buClr>
              <a:buSzPct val="70000"/>
            </a:pPr>
            <a:r>
              <a:rPr lang="it-IT" sz="2000" b="1" dirty="0">
                <a:solidFill>
                  <a:srgbClr val="0000FF"/>
                </a:solidFill>
              </a:rPr>
              <a:t>SARS</a:t>
            </a:r>
            <a:r>
              <a:rPr lang="it-IT" sz="2000" dirty="0"/>
              <a:t> (</a:t>
            </a:r>
            <a:r>
              <a:rPr lang="it-IT" sz="2000" b="1" dirty="0">
                <a:solidFill>
                  <a:srgbClr val="0000FF"/>
                </a:solidFill>
              </a:rPr>
              <a:t>S</a:t>
            </a:r>
            <a:r>
              <a:rPr lang="it-IT" sz="2000" dirty="0"/>
              <a:t>evere </a:t>
            </a:r>
            <a:r>
              <a:rPr lang="it-IT" sz="2000" b="1" dirty="0">
                <a:solidFill>
                  <a:srgbClr val="0000FF"/>
                </a:solidFill>
              </a:rPr>
              <a:t>A</a:t>
            </a:r>
            <a:r>
              <a:rPr lang="it-IT" sz="2000" dirty="0"/>
              <a:t>cute </a:t>
            </a:r>
            <a:r>
              <a:rPr lang="it-IT" sz="2000" b="1" dirty="0" err="1">
                <a:solidFill>
                  <a:srgbClr val="0000FF"/>
                </a:solidFill>
              </a:rPr>
              <a:t>R</a:t>
            </a:r>
            <a:r>
              <a:rPr lang="it-IT" sz="2000" dirty="0" err="1"/>
              <a:t>espiratory</a:t>
            </a:r>
            <a:r>
              <a:rPr lang="it-IT" sz="2000" dirty="0"/>
              <a:t> </a:t>
            </a:r>
            <a:r>
              <a:rPr lang="it-IT" sz="2000" b="1" dirty="0" err="1">
                <a:solidFill>
                  <a:srgbClr val="0000FF"/>
                </a:solidFill>
              </a:rPr>
              <a:t>S</a:t>
            </a:r>
            <a:r>
              <a:rPr lang="it-IT" sz="2000" dirty="0" err="1"/>
              <a:t>yndrome</a:t>
            </a:r>
            <a:r>
              <a:rPr lang="it-IT" sz="2000" dirty="0"/>
              <a:t>) :</a:t>
            </a:r>
          </a:p>
          <a:p>
            <a:pPr marL="1257300" lvl="2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Focolaio: Cina (mercato animali?)</a:t>
            </a:r>
          </a:p>
          <a:p>
            <a:pPr marL="1257300" lvl="2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Periodo: 11/2002 - 7/2003</a:t>
            </a:r>
          </a:p>
          <a:p>
            <a:pPr marL="1257300" lvl="2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contagiati 8100, decessi 774</a:t>
            </a:r>
          </a:p>
          <a:p>
            <a:pPr marL="1257300" lvl="2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17 paesi</a:t>
            </a:r>
          </a:p>
          <a:p>
            <a:pPr marL="1257300" lvl="2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tasso mortalità 10% 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5D2F768-4033-4337-822D-6DEA38434B50}"/>
              </a:ext>
            </a:extLst>
          </p:cNvPr>
          <p:cNvSpPr/>
          <p:nvPr/>
        </p:nvSpPr>
        <p:spPr>
          <a:xfrm>
            <a:off x="6570473" y="4872959"/>
            <a:ext cx="52859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00FF"/>
              </a:buClr>
              <a:buSzPct val="70000"/>
            </a:pPr>
            <a:r>
              <a:rPr lang="it-IT" sz="2000" b="1" dirty="0">
                <a:solidFill>
                  <a:srgbClr val="0000FF"/>
                </a:solidFill>
              </a:rPr>
              <a:t>MERS</a:t>
            </a:r>
            <a:r>
              <a:rPr lang="it-IT" sz="2000" dirty="0"/>
              <a:t> (</a:t>
            </a:r>
            <a:r>
              <a:rPr lang="it-IT" sz="2000" b="1" dirty="0">
                <a:solidFill>
                  <a:srgbClr val="0000FF"/>
                </a:solidFill>
              </a:rPr>
              <a:t>M</a:t>
            </a:r>
            <a:r>
              <a:rPr lang="it-IT" sz="2000" dirty="0"/>
              <a:t>iddle </a:t>
            </a:r>
            <a:r>
              <a:rPr lang="it-IT" sz="2000" b="1" dirty="0">
                <a:solidFill>
                  <a:srgbClr val="0000FF"/>
                </a:solidFill>
              </a:rPr>
              <a:t>E</a:t>
            </a:r>
            <a:r>
              <a:rPr lang="it-IT" sz="2000" dirty="0"/>
              <a:t>ast </a:t>
            </a:r>
            <a:r>
              <a:rPr lang="it-IT" sz="2000" b="1" dirty="0" err="1">
                <a:solidFill>
                  <a:srgbClr val="0000FF"/>
                </a:solidFill>
              </a:rPr>
              <a:t>R</a:t>
            </a:r>
            <a:r>
              <a:rPr lang="it-IT" sz="2000" dirty="0" err="1"/>
              <a:t>espiratory</a:t>
            </a:r>
            <a:r>
              <a:rPr lang="it-IT" sz="2000" dirty="0"/>
              <a:t> </a:t>
            </a:r>
            <a:r>
              <a:rPr lang="it-IT" sz="2000" b="1" dirty="0" err="1">
                <a:solidFill>
                  <a:srgbClr val="0000FF"/>
                </a:solidFill>
              </a:rPr>
              <a:t>S</a:t>
            </a:r>
            <a:r>
              <a:rPr lang="it-IT" sz="2000" dirty="0" err="1"/>
              <a:t>yndrome</a:t>
            </a:r>
            <a:r>
              <a:rPr lang="it-IT" sz="2000" dirty="0"/>
              <a:t>):</a:t>
            </a:r>
          </a:p>
          <a:p>
            <a:pPr marL="1257300" lvl="2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Focolaio: Arabia Saudita</a:t>
            </a:r>
          </a:p>
          <a:p>
            <a:pPr marL="1257300" lvl="2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Periodo: 9/2012 – 11/2019</a:t>
            </a:r>
          </a:p>
          <a:p>
            <a:pPr marL="1257300" lvl="2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contagiati 2494, decessi 858</a:t>
            </a:r>
          </a:p>
          <a:p>
            <a:pPr marL="1257300" lvl="2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tasso mortalità 34% </a:t>
            </a:r>
          </a:p>
          <a:p>
            <a:pPr marL="1257300" lvl="2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Origine: pipistrelli</a:t>
            </a:r>
          </a:p>
        </p:txBody>
      </p:sp>
    </p:spTree>
    <p:extLst>
      <p:ext uri="{BB962C8B-B14F-4D97-AF65-F5344CB8AC3E}">
        <p14:creationId xmlns:p14="http://schemas.microsoft.com/office/powerpoint/2010/main" val="820559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70D480C-7E5B-422B-B64E-D0BD447E6357}"/>
              </a:ext>
            </a:extLst>
          </p:cNvPr>
          <p:cNvSpPr txBox="1"/>
          <p:nvPr/>
        </p:nvSpPr>
        <p:spPr>
          <a:xfrm>
            <a:off x="2776765" y="73920"/>
            <a:ext cx="3893256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 </a:t>
            </a:r>
            <a:r>
              <a:rPr lang="en-US" sz="3200" dirty="0" err="1"/>
              <a:t>grandi</a:t>
            </a:r>
            <a:r>
              <a:rPr lang="en-US" sz="3200" dirty="0"/>
              <a:t> </a:t>
            </a:r>
            <a:r>
              <a:rPr lang="en-US" sz="3200" dirty="0" err="1"/>
              <a:t>epidemie</a:t>
            </a:r>
            <a:endParaRPr lang="en-US" sz="320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996F671-0E45-41CA-96A6-BD6012A7B7AB}"/>
              </a:ext>
            </a:extLst>
          </p:cNvPr>
          <p:cNvSpPr/>
          <p:nvPr/>
        </p:nvSpPr>
        <p:spPr>
          <a:xfrm>
            <a:off x="38565" y="707986"/>
            <a:ext cx="65089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PESTE NERA: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Origine Asia Centrale ~ 1330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Arrivo in Italia 1346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Origine (forse) le pulci dei topi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Decessi in Europa: 20-25 milioni (1/3 popolazione)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Decessi in Asia: ? </a:t>
            </a:r>
          </a:p>
        </p:txBody>
      </p:sp>
      <p:pic>
        <p:nvPicPr>
          <p:cNvPr id="3" name="Immagine 2" descr="Immagine che contiene tavolo, ripieno, sedendo, vecchio&#10;&#10;Descrizione generata automaticamente">
            <a:extLst>
              <a:ext uri="{FF2B5EF4-FFF2-40B4-BE49-F238E27FC236}">
                <a16:creationId xmlns:a16="http://schemas.microsoft.com/office/drawing/2014/main" id="{D3F40D96-12B2-4D0A-BCE0-BA26486F9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62" y="73920"/>
            <a:ext cx="3147339" cy="224247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2EF765B0-C7E7-4B2E-AC66-DD9B90D05052}"/>
              </a:ext>
            </a:extLst>
          </p:cNvPr>
          <p:cNvSpPr/>
          <p:nvPr/>
        </p:nvSpPr>
        <p:spPr>
          <a:xfrm>
            <a:off x="7768462" y="78600"/>
            <a:ext cx="2855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Il trionfo della morte: </a:t>
            </a:r>
          </a:p>
          <a:p>
            <a:r>
              <a:rPr lang="it-IT" sz="1400" b="1" dirty="0">
                <a:solidFill>
                  <a:schemeClr val="bg1"/>
                </a:solidFill>
              </a:rPr>
              <a:t>Pieter </a:t>
            </a:r>
            <a:r>
              <a:rPr lang="it-IT" sz="1400" b="1" dirty="0" err="1">
                <a:solidFill>
                  <a:schemeClr val="bg1"/>
                </a:solidFill>
              </a:rPr>
              <a:t>Brueghel</a:t>
            </a:r>
            <a:r>
              <a:rPr lang="it-IT" sz="1400" b="1" dirty="0">
                <a:solidFill>
                  <a:schemeClr val="bg1"/>
                </a:solidFill>
              </a:rPr>
              <a:t> il vecchio, 1562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8447448-25D2-4E99-BC65-61F9D830ECB7}"/>
              </a:ext>
            </a:extLst>
          </p:cNvPr>
          <p:cNvSpPr/>
          <p:nvPr/>
        </p:nvSpPr>
        <p:spPr>
          <a:xfrm>
            <a:off x="28291" y="2851582"/>
            <a:ext cx="65089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SPAGNOLA: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Periodo: 1918-20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Origine non certa: Spagna, America?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Persone contagiate 500 milioni (1/4 popolazione)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Origine incerta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Decessi: 30-50 milioni</a:t>
            </a:r>
          </a:p>
        </p:txBody>
      </p:sp>
      <p:pic>
        <p:nvPicPr>
          <p:cNvPr id="18" name="Immagine 17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EA6A1E37-7755-4171-98C7-C9C8EBDEBA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72" y="2491586"/>
            <a:ext cx="1616978" cy="2399227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6" name="Immagine 25" descr="Immagine che contiene persona, esterni, fotografia, inpiedi&#10;&#10;Descrizione generata automaticamente">
            <a:extLst>
              <a:ext uri="{FF2B5EF4-FFF2-40B4-BE49-F238E27FC236}">
                <a16:creationId xmlns:a16="http://schemas.microsoft.com/office/drawing/2014/main" id="{54721B33-927D-40CE-A084-CF9F5CC275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954" y="2491587"/>
            <a:ext cx="1895934" cy="2368403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3A4DFE88-3905-470F-82E8-5A7EA6C55377}"/>
              </a:ext>
            </a:extLst>
          </p:cNvPr>
          <p:cNvSpPr/>
          <p:nvPr/>
        </p:nvSpPr>
        <p:spPr>
          <a:xfrm>
            <a:off x="35662" y="4964356"/>
            <a:ext cx="59986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COVID-19: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Periodo: 2019-20 (speriamo!)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Origine in CINA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Persone contagiate 3 milioni 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Decessi: 200000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Origine: pipistrelli (?)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F3B7F8FF-68AF-4707-AE5A-87AC604DE287}"/>
              </a:ext>
            </a:extLst>
          </p:cNvPr>
          <p:cNvSpPr/>
          <p:nvPr/>
        </p:nvSpPr>
        <p:spPr>
          <a:xfrm>
            <a:off x="6034356" y="4975471"/>
            <a:ext cx="61957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Peste di Giustiniano</a:t>
            </a:r>
            <a:r>
              <a:rPr lang="it-IT" sz="2000" dirty="0"/>
              <a:t>: (~540), 4 </a:t>
            </a:r>
            <a:r>
              <a:rPr lang="it-IT" sz="2000" dirty="0" err="1"/>
              <a:t>mil</a:t>
            </a:r>
            <a:r>
              <a:rPr lang="it-IT" sz="2000" dirty="0"/>
              <a:t> morti in Costantinopoli</a:t>
            </a:r>
          </a:p>
          <a:p>
            <a:r>
              <a:rPr lang="it-IT" sz="2000" b="1" dirty="0"/>
              <a:t>Vaiolo</a:t>
            </a:r>
            <a:r>
              <a:rPr lang="it-IT" sz="2000" dirty="0"/>
              <a:t>: 10000 anni fa, decimò intere popolazioni</a:t>
            </a:r>
          </a:p>
          <a:p>
            <a:r>
              <a:rPr lang="it-IT" sz="2000" b="1" dirty="0"/>
              <a:t>Influenza asiatica </a:t>
            </a:r>
            <a:r>
              <a:rPr lang="it-IT" sz="2000" dirty="0"/>
              <a:t>(1957), 1 milione morti</a:t>
            </a:r>
          </a:p>
          <a:p>
            <a:r>
              <a:rPr lang="it-IT" sz="2000" b="1" dirty="0"/>
              <a:t>Influenza di Kong </a:t>
            </a:r>
            <a:r>
              <a:rPr lang="it-IT" sz="2000" b="1" dirty="0" err="1"/>
              <a:t>Kong</a:t>
            </a:r>
            <a:r>
              <a:rPr lang="it-IT" sz="2000" b="1" dirty="0"/>
              <a:t> </a:t>
            </a:r>
            <a:r>
              <a:rPr lang="it-IT" sz="2000" dirty="0"/>
              <a:t>(1968), 1 milione di morti</a:t>
            </a:r>
          </a:p>
          <a:p>
            <a:r>
              <a:rPr lang="it-IT" sz="2000" b="1" dirty="0"/>
              <a:t>Ebola</a:t>
            </a:r>
            <a:r>
              <a:rPr lang="it-IT" sz="2000" dirty="0"/>
              <a:t>: 2014-16 Africa Occidentale, 11 mila  decessi</a:t>
            </a:r>
          </a:p>
          <a:p>
            <a:r>
              <a:rPr lang="it-IT" sz="2000" b="1" dirty="0"/>
              <a:t>HIV </a:t>
            </a:r>
            <a:r>
              <a:rPr lang="it-IT" sz="2000" dirty="0"/>
              <a:t>(1981), 25 milioni di morti</a:t>
            </a:r>
          </a:p>
        </p:txBody>
      </p:sp>
    </p:spTree>
    <p:extLst>
      <p:ext uri="{BB962C8B-B14F-4D97-AF65-F5344CB8AC3E}">
        <p14:creationId xmlns:p14="http://schemas.microsoft.com/office/powerpoint/2010/main" val="1070722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70D480C-7E5B-422B-B64E-D0BD447E6357}"/>
              </a:ext>
            </a:extLst>
          </p:cNvPr>
          <p:cNvSpPr txBox="1"/>
          <p:nvPr/>
        </p:nvSpPr>
        <p:spPr>
          <a:xfrm>
            <a:off x="863679" y="43063"/>
            <a:ext cx="4869301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 </a:t>
            </a:r>
            <a:r>
              <a:rPr lang="en-US" sz="3200" dirty="0" err="1"/>
              <a:t>pò</a:t>
            </a:r>
            <a:r>
              <a:rPr lang="en-US" sz="3200" dirty="0"/>
              <a:t> di </a:t>
            </a:r>
            <a:r>
              <a:rPr lang="en-US" sz="3200" dirty="0" err="1"/>
              <a:t>cronologia</a:t>
            </a:r>
            <a:endParaRPr lang="en-US" sz="32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2E3F159-E999-4AA6-84AC-0BBC9A69F230}"/>
              </a:ext>
            </a:extLst>
          </p:cNvPr>
          <p:cNvSpPr/>
          <p:nvPr/>
        </p:nvSpPr>
        <p:spPr>
          <a:xfrm>
            <a:off x="20548" y="903663"/>
            <a:ext cx="798045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Novembre 2019 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17: 1° caso nella provincia di Hubei, non riconosciuto </a:t>
            </a:r>
          </a:p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Dicembre 2019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31: avvisata Organizzazione Mondiale della Sanità (OMS)</a:t>
            </a:r>
          </a:p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Gennaio 2020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14: </a:t>
            </a:r>
            <a:r>
              <a:rPr lang="it-IT" sz="2000" dirty="0" err="1"/>
              <a:t>Cina+OMS</a:t>
            </a:r>
            <a:r>
              <a:rPr lang="it-IT" sz="2000" dirty="0"/>
              <a:t>: non c’è prova di trasmissione uomo-uomo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17: OMS definisce rischio «moderato»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22-23 : </a:t>
            </a:r>
            <a:r>
              <a:rPr lang="it-IT" sz="2000" dirty="0" err="1"/>
              <a:t>lockdown</a:t>
            </a:r>
            <a:r>
              <a:rPr lang="it-IT" sz="2000" dirty="0"/>
              <a:t> di Wuhan e provincia Hubei (60 milioni)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26: OMS definisce il rischio «Alto» a livello mondiale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30: primi 2 casi in Italia (turisti cinesi)</a:t>
            </a:r>
          </a:p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Febbraio 2020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/>
              <a:t>12: Cina accetta la norma di OMS di contare anche gli asintomatici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23: Italia quarantena per 11 comuni (50000 abitanti)</a:t>
            </a:r>
          </a:p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Marzo 2020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4: Italia chiusura scuole 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8: </a:t>
            </a:r>
            <a:r>
              <a:rPr lang="it-IT" sz="2000" dirty="0" err="1"/>
              <a:t>lockdown</a:t>
            </a:r>
            <a:r>
              <a:rPr lang="it-IT" sz="2000" dirty="0"/>
              <a:t> Lombardia e varie province (16 milioni abitanti)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9: </a:t>
            </a:r>
            <a:r>
              <a:rPr lang="it-IT" sz="2000" dirty="0" err="1"/>
              <a:t>lockdown</a:t>
            </a:r>
            <a:r>
              <a:rPr lang="it-IT" sz="2000" dirty="0"/>
              <a:t> Italia</a:t>
            </a:r>
          </a:p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Aprile 2020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dirty="0"/>
              <a:t>15: Cina cambia il conteggio dei decessi (+50%)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D31F37-612A-42D8-8E7B-EE77DD5EC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83" t="8389" r="13961" b="23907"/>
          <a:stretch/>
        </p:blipFill>
        <p:spPr>
          <a:xfrm>
            <a:off x="7013825" y="134810"/>
            <a:ext cx="5178175" cy="2717982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4673046-1952-4320-BF05-C7DC0E536A9D}"/>
              </a:ext>
            </a:extLst>
          </p:cNvPr>
          <p:cNvSpPr/>
          <p:nvPr/>
        </p:nvSpPr>
        <p:spPr>
          <a:xfrm>
            <a:off x="10746863" y="2287803"/>
            <a:ext cx="1085831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Hubei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CEAB6C7-B87D-4B59-BD48-D1DB04554544}"/>
              </a:ext>
            </a:extLst>
          </p:cNvPr>
          <p:cNvSpPr/>
          <p:nvPr/>
        </p:nvSpPr>
        <p:spPr>
          <a:xfrm>
            <a:off x="7306977" y="1093691"/>
            <a:ext cx="1085831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Italia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59161EE-6672-4DAE-9B7A-54D51D9CF9DC}"/>
              </a:ext>
            </a:extLst>
          </p:cNvPr>
          <p:cNvSpPr/>
          <p:nvPr/>
        </p:nvSpPr>
        <p:spPr>
          <a:xfrm>
            <a:off x="9661032" y="811197"/>
            <a:ext cx="1085831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8500 km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F6E74B5-0260-4FA8-A2FA-4C0FF1C5C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999" y="3700480"/>
            <a:ext cx="4212594" cy="2346323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B70BAD92-5B4A-43CD-BA1C-30A4F827C504}"/>
              </a:ext>
            </a:extLst>
          </p:cNvPr>
          <p:cNvSpPr/>
          <p:nvPr/>
        </p:nvSpPr>
        <p:spPr>
          <a:xfrm>
            <a:off x="9077070" y="3700480"/>
            <a:ext cx="2507191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Totale dei casi in Cina</a:t>
            </a:r>
          </a:p>
        </p:txBody>
      </p:sp>
    </p:spTree>
    <p:extLst>
      <p:ext uri="{BB962C8B-B14F-4D97-AF65-F5344CB8AC3E}">
        <p14:creationId xmlns:p14="http://schemas.microsoft.com/office/powerpoint/2010/main" val="18278468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2.9|7.8|11.1|41.5|23.2"/>
</p:tagLst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10209</TotalTime>
  <Words>2532</Words>
  <Application>Microsoft Office PowerPoint</Application>
  <PresentationFormat>Widescreen</PresentationFormat>
  <Paragraphs>584</Paragraphs>
  <Slides>40</Slides>
  <Notes>31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Wingdings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mauro mez</dc:creator>
  <cp:lastModifiedBy>Roberto Spighi</cp:lastModifiedBy>
  <cp:revision>208</cp:revision>
  <dcterms:created xsi:type="dcterms:W3CDTF">2020-03-19T15:59:34Z</dcterms:created>
  <dcterms:modified xsi:type="dcterms:W3CDTF">2020-04-29T08:49:43Z</dcterms:modified>
</cp:coreProperties>
</file>